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 id="2147483666" r:id="rId2"/>
  </p:sldMasterIdLst>
  <p:notesMasterIdLst>
    <p:notesMasterId r:id="rId12"/>
  </p:notesMasterIdLst>
  <p:sldIdLst>
    <p:sldId id="256" r:id="rId3"/>
    <p:sldId id="257" r:id="rId4"/>
    <p:sldId id="258" r:id="rId5"/>
    <p:sldId id="263" r:id="rId6"/>
    <p:sldId id="260" r:id="rId7"/>
    <p:sldId id="261" r:id="rId8"/>
    <p:sldId id="262" r:id="rId9"/>
    <p:sldId id="282" r:id="rId10"/>
    <p:sldId id="281" r:id="rId11"/>
  </p:sldIdLst>
  <p:sldSz cx="23042563" cy="17281525"/>
  <p:notesSz cx="6858000" cy="9144000"/>
  <p:embeddedFontLst>
    <p:embeddedFont>
      <p:font typeface="Poppins" panose="00000500000000000000" pitchFamily="2" charset="0"/>
      <p:regular r:id="rId13"/>
      <p:bold r:id="rId14"/>
      <p:italic r:id="rId15"/>
      <p:boldItalic r:id="rId16"/>
    </p:embeddedFont>
    <p:embeddedFont>
      <p:font typeface="Poppins SemiBold" panose="00000700000000000000" pitchFamily="2" charset="0"/>
      <p:regular r:id="rId17"/>
      <p:bold r:id="rId18"/>
      <p:italic r:id="rId19"/>
      <p:boldItalic r:id="rId20"/>
    </p:embeddedFont>
    <p:embeddedFont>
      <p:font typeface="Proxima Nova" panose="020B0604020202020204" charset="0"/>
      <p:regular r:id="rId21"/>
      <p:bold r:id="rId22"/>
      <p:italic r:id="rId23"/>
      <p:boldItalic r:id="rId24"/>
    </p:embeddedFont>
    <p:embeddedFont>
      <p:font typeface="Proxima Nova Semibold" panose="020B0604020202020204" charset="0"/>
      <p:regular r:id="rId25"/>
      <p:bold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42">
          <p15:clr>
            <a:srgbClr val="9AA0A6"/>
          </p15:clr>
        </p15:guide>
        <p15:guide id="2" pos="14133">
          <p15:clr>
            <a:srgbClr val="9AA0A6"/>
          </p15:clr>
        </p15:guide>
        <p15:guide id="3" orient="horz" pos="5211">
          <p15:clr>
            <a:srgbClr val="9AA0A6"/>
          </p15:clr>
        </p15:guide>
        <p15:guide id="4" pos="7389">
          <p15:clr>
            <a:srgbClr val="9AA0A6"/>
          </p15:clr>
        </p15:guide>
        <p15:guide id="5" orient="horz" pos="1008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FB522C0-DA90-453E-9248-30F5246A9D46}">
  <a:tblStyle styleId="{4FB522C0-DA90-453E-9248-30F5246A9D4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71" autoAdjust="0"/>
    <p:restoredTop sz="94660"/>
  </p:normalViewPr>
  <p:slideViewPr>
    <p:cSldViewPr snapToGrid="0">
      <p:cViewPr varScale="1">
        <p:scale>
          <a:sx n="27" d="100"/>
          <a:sy n="27" d="100"/>
        </p:scale>
        <p:origin x="1470" y="108"/>
      </p:cViewPr>
      <p:guideLst>
        <p:guide orient="horz" pos="1142"/>
        <p:guide pos="14133"/>
        <p:guide orient="horz" pos="5211"/>
        <p:guide pos="7389"/>
        <p:guide orient="horz" pos="1008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6"/>
        <p:cNvGrpSpPr/>
        <p:nvPr/>
      </p:nvGrpSpPr>
      <p:grpSpPr>
        <a:xfrm>
          <a:off x="0" y="0"/>
          <a:ext cx="0" cy="0"/>
          <a:chOff x="0" y="0"/>
          <a:chExt cx="0" cy="0"/>
        </a:xfrm>
      </p:grpSpPr>
      <p:sp>
        <p:nvSpPr>
          <p:cNvPr id="4327" name="Google Shape;4327;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8" name="Google Shape;432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3"/>
        <p:cNvGrpSpPr/>
        <p:nvPr/>
      </p:nvGrpSpPr>
      <p:grpSpPr>
        <a:xfrm>
          <a:off x="0" y="0"/>
          <a:ext cx="0" cy="0"/>
          <a:chOff x="0" y="0"/>
          <a:chExt cx="0" cy="0"/>
        </a:xfrm>
      </p:grpSpPr>
      <p:sp>
        <p:nvSpPr>
          <p:cNvPr id="4334" name="Google Shape;4334;g124e97dad37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5" name="Google Shape;4335;g124e97dad3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2"/>
        <p:cNvGrpSpPr/>
        <p:nvPr/>
      </p:nvGrpSpPr>
      <p:grpSpPr>
        <a:xfrm>
          <a:off x="0" y="0"/>
          <a:ext cx="0" cy="0"/>
          <a:chOff x="0" y="0"/>
          <a:chExt cx="0" cy="0"/>
        </a:xfrm>
      </p:grpSpPr>
      <p:sp>
        <p:nvSpPr>
          <p:cNvPr id="4343" name="Google Shape;4343;g1241965b000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4" name="Google Shape;4344;g1241965b00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1"/>
        <p:cNvGrpSpPr/>
        <p:nvPr/>
      </p:nvGrpSpPr>
      <p:grpSpPr>
        <a:xfrm>
          <a:off x="0" y="0"/>
          <a:ext cx="0" cy="0"/>
          <a:chOff x="0" y="0"/>
          <a:chExt cx="0" cy="0"/>
        </a:xfrm>
      </p:grpSpPr>
      <p:sp>
        <p:nvSpPr>
          <p:cNvPr id="5322" name="Google Shape;5322;gf3e5fefde7_0_180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3" name="Google Shape;5323;gf3e5fefde7_0_180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9"/>
        <p:cNvGrpSpPr/>
        <p:nvPr/>
      </p:nvGrpSpPr>
      <p:grpSpPr>
        <a:xfrm>
          <a:off x="0" y="0"/>
          <a:ext cx="0" cy="0"/>
          <a:chOff x="0" y="0"/>
          <a:chExt cx="0" cy="0"/>
        </a:xfrm>
      </p:grpSpPr>
      <p:sp>
        <p:nvSpPr>
          <p:cNvPr id="4480" name="Google Shape;4480;gf3e5fefde7_0_174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1" name="Google Shape;4481;gf3e5fefde7_0_17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7"/>
        <p:cNvGrpSpPr/>
        <p:nvPr/>
      </p:nvGrpSpPr>
      <p:grpSpPr>
        <a:xfrm>
          <a:off x="0" y="0"/>
          <a:ext cx="0" cy="0"/>
          <a:chOff x="0" y="0"/>
          <a:chExt cx="0" cy="0"/>
        </a:xfrm>
      </p:grpSpPr>
      <p:sp>
        <p:nvSpPr>
          <p:cNvPr id="4618" name="Google Shape;4618;gf3e5fefde7_0_174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9" name="Google Shape;4619;gf3e5fefde7_0_17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0"/>
        <p:cNvGrpSpPr/>
        <p:nvPr/>
      </p:nvGrpSpPr>
      <p:grpSpPr>
        <a:xfrm>
          <a:off x="0" y="0"/>
          <a:ext cx="0" cy="0"/>
          <a:chOff x="0" y="0"/>
          <a:chExt cx="0" cy="0"/>
        </a:xfrm>
      </p:grpSpPr>
      <p:sp>
        <p:nvSpPr>
          <p:cNvPr id="4941" name="Google Shape;4941;gf3e5fefde7_0_174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2" name="Google Shape;4942;gf3e5fefde7_0_17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3"/>
        <p:cNvGrpSpPr/>
        <p:nvPr/>
      </p:nvGrpSpPr>
      <p:grpSpPr>
        <a:xfrm>
          <a:off x="0" y="0"/>
          <a:ext cx="0" cy="0"/>
          <a:chOff x="0" y="0"/>
          <a:chExt cx="0" cy="0"/>
        </a:xfrm>
      </p:grpSpPr>
      <p:sp>
        <p:nvSpPr>
          <p:cNvPr id="12634" name="Google Shape;12634;gf3e5fefde7_0_17400:notes"/>
          <p:cNvSpPr>
            <a:spLocks noGrp="1" noRot="1" noChangeAspect="1"/>
          </p:cNvSpPr>
          <p:nvPr>
            <p:ph type="sldImg" idx="2"/>
          </p:nvPr>
        </p:nvSpPr>
        <p:spPr>
          <a:xfrm>
            <a:off x="1154113" y="585788"/>
            <a:ext cx="3913187" cy="2933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35" name="Google Shape;12635;gf3e5fefde7_0_17400:notes"/>
          <p:cNvSpPr txBox="1">
            <a:spLocks noGrp="1"/>
          </p:cNvSpPr>
          <p:nvPr>
            <p:ph type="body" idx="1"/>
          </p:nvPr>
        </p:nvSpPr>
        <p:spPr>
          <a:xfrm>
            <a:off x="622119" y="3714558"/>
            <a:ext cx="4977000" cy="351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931525" y="5319475"/>
            <a:ext cx="17179800" cy="5283000"/>
          </a:xfrm>
          <a:prstGeom prst="rect">
            <a:avLst/>
          </a:prstGeom>
        </p:spPr>
        <p:txBody>
          <a:bodyPr spcFirstLastPara="1" wrap="square" lIns="256000" tIns="256000" rIns="256000" bIns="256000" anchor="ctr" anchorCtr="0">
            <a:noAutofit/>
          </a:bodyPr>
          <a:lstStyle>
            <a:lvl1pPr lvl="0">
              <a:spcBef>
                <a:spcPts val="0"/>
              </a:spcBef>
              <a:spcAft>
                <a:spcPts val="0"/>
              </a:spcAft>
              <a:buSzPts val="14600"/>
              <a:buNone/>
              <a:defRPr sz="12600" b="0">
                <a:latin typeface="Poppins SemiBold"/>
                <a:ea typeface="Poppins SemiBold"/>
                <a:cs typeface="Poppins SemiBold"/>
                <a:sym typeface="Poppins SemiBold"/>
              </a:defRPr>
            </a:lvl1pPr>
            <a:lvl2pPr lvl="1" algn="ctr">
              <a:spcBef>
                <a:spcPts val="0"/>
              </a:spcBef>
              <a:spcAft>
                <a:spcPts val="0"/>
              </a:spcAft>
              <a:buSzPts val="14600"/>
              <a:buNone/>
              <a:defRPr sz="14600"/>
            </a:lvl2pPr>
            <a:lvl3pPr lvl="2" algn="ctr">
              <a:spcBef>
                <a:spcPts val="0"/>
              </a:spcBef>
              <a:spcAft>
                <a:spcPts val="0"/>
              </a:spcAft>
              <a:buSzPts val="14600"/>
              <a:buNone/>
              <a:defRPr sz="14600"/>
            </a:lvl3pPr>
            <a:lvl4pPr lvl="3" algn="ctr">
              <a:spcBef>
                <a:spcPts val="0"/>
              </a:spcBef>
              <a:spcAft>
                <a:spcPts val="0"/>
              </a:spcAft>
              <a:buSzPts val="14600"/>
              <a:buNone/>
              <a:defRPr sz="14600"/>
            </a:lvl4pPr>
            <a:lvl5pPr lvl="4" algn="ctr">
              <a:spcBef>
                <a:spcPts val="0"/>
              </a:spcBef>
              <a:spcAft>
                <a:spcPts val="0"/>
              </a:spcAft>
              <a:buSzPts val="14600"/>
              <a:buNone/>
              <a:defRPr sz="14600"/>
            </a:lvl5pPr>
            <a:lvl6pPr lvl="5" algn="ctr">
              <a:spcBef>
                <a:spcPts val="0"/>
              </a:spcBef>
              <a:spcAft>
                <a:spcPts val="0"/>
              </a:spcAft>
              <a:buSzPts val="14600"/>
              <a:buNone/>
              <a:defRPr sz="14600"/>
            </a:lvl6pPr>
            <a:lvl7pPr lvl="6" algn="ctr">
              <a:spcBef>
                <a:spcPts val="0"/>
              </a:spcBef>
              <a:spcAft>
                <a:spcPts val="0"/>
              </a:spcAft>
              <a:buSzPts val="14600"/>
              <a:buNone/>
              <a:defRPr sz="14600"/>
            </a:lvl7pPr>
            <a:lvl8pPr lvl="7" algn="ctr">
              <a:spcBef>
                <a:spcPts val="0"/>
              </a:spcBef>
              <a:spcAft>
                <a:spcPts val="0"/>
              </a:spcAft>
              <a:buSzPts val="14600"/>
              <a:buNone/>
              <a:defRPr sz="14600"/>
            </a:lvl8pPr>
            <a:lvl9pPr lvl="8" algn="ctr">
              <a:spcBef>
                <a:spcPts val="0"/>
              </a:spcBef>
              <a:spcAft>
                <a:spcPts val="0"/>
              </a:spcAft>
              <a:buSzPts val="14600"/>
              <a:buNone/>
              <a:defRPr sz="14600"/>
            </a:lvl9pPr>
          </a:lstStyle>
          <a:p>
            <a:endParaRPr/>
          </a:p>
        </p:txBody>
      </p:sp>
      <p:sp>
        <p:nvSpPr>
          <p:cNvPr id="10" name="Google Shape;10;p2"/>
          <p:cNvSpPr txBox="1">
            <a:spLocks noGrp="1"/>
          </p:cNvSpPr>
          <p:nvPr>
            <p:ph type="subTitle" idx="1"/>
          </p:nvPr>
        </p:nvSpPr>
        <p:spPr>
          <a:xfrm>
            <a:off x="2931575" y="10843475"/>
            <a:ext cx="17179800" cy="1119300"/>
          </a:xfrm>
          <a:prstGeom prst="rect">
            <a:avLst/>
          </a:prstGeom>
        </p:spPr>
        <p:txBody>
          <a:bodyPr spcFirstLastPara="1" wrap="square" lIns="256000" tIns="256000" rIns="256000" bIns="256000" anchor="t" anchorCtr="0">
            <a:noAutofit/>
          </a:bodyPr>
          <a:lstStyle>
            <a:lvl1pPr lvl="0" algn="ctr">
              <a:lnSpc>
                <a:spcPct val="100000"/>
              </a:lnSpc>
              <a:spcBef>
                <a:spcPts val="0"/>
              </a:spcBef>
              <a:spcAft>
                <a:spcPts val="0"/>
              </a:spcAft>
              <a:buSzPts val="7800"/>
              <a:buNone/>
              <a:defRPr sz="3800">
                <a:latin typeface="Poppins"/>
                <a:ea typeface="Poppins"/>
                <a:cs typeface="Poppins"/>
                <a:sym typeface="Poppins"/>
              </a:defRPr>
            </a:lvl1pPr>
            <a:lvl2pPr lvl="1" algn="ctr">
              <a:lnSpc>
                <a:spcPct val="100000"/>
              </a:lnSpc>
              <a:spcBef>
                <a:spcPts val="0"/>
              </a:spcBef>
              <a:spcAft>
                <a:spcPts val="0"/>
              </a:spcAft>
              <a:buSzPts val="7800"/>
              <a:buNone/>
              <a:defRPr sz="7800"/>
            </a:lvl2pPr>
            <a:lvl3pPr lvl="2" algn="ctr">
              <a:lnSpc>
                <a:spcPct val="100000"/>
              </a:lnSpc>
              <a:spcBef>
                <a:spcPts val="0"/>
              </a:spcBef>
              <a:spcAft>
                <a:spcPts val="0"/>
              </a:spcAft>
              <a:buSzPts val="7800"/>
              <a:buNone/>
              <a:defRPr sz="7800"/>
            </a:lvl3pPr>
            <a:lvl4pPr lvl="3" algn="ctr">
              <a:lnSpc>
                <a:spcPct val="100000"/>
              </a:lnSpc>
              <a:spcBef>
                <a:spcPts val="0"/>
              </a:spcBef>
              <a:spcAft>
                <a:spcPts val="0"/>
              </a:spcAft>
              <a:buSzPts val="7800"/>
              <a:buNone/>
              <a:defRPr sz="7800"/>
            </a:lvl4pPr>
            <a:lvl5pPr lvl="4" algn="ctr">
              <a:lnSpc>
                <a:spcPct val="100000"/>
              </a:lnSpc>
              <a:spcBef>
                <a:spcPts val="0"/>
              </a:spcBef>
              <a:spcAft>
                <a:spcPts val="0"/>
              </a:spcAft>
              <a:buSzPts val="7800"/>
              <a:buNone/>
              <a:defRPr sz="7800"/>
            </a:lvl5pPr>
            <a:lvl6pPr lvl="5" algn="ctr">
              <a:lnSpc>
                <a:spcPct val="100000"/>
              </a:lnSpc>
              <a:spcBef>
                <a:spcPts val="0"/>
              </a:spcBef>
              <a:spcAft>
                <a:spcPts val="0"/>
              </a:spcAft>
              <a:buSzPts val="7800"/>
              <a:buNone/>
              <a:defRPr sz="7800"/>
            </a:lvl6pPr>
            <a:lvl7pPr lvl="6" algn="ctr">
              <a:lnSpc>
                <a:spcPct val="100000"/>
              </a:lnSpc>
              <a:spcBef>
                <a:spcPts val="0"/>
              </a:spcBef>
              <a:spcAft>
                <a:spcPts val="0"/>
              </a:spcAft>
              <a:buSzPts val="7800"/>
              <a:buNone/>
              <a:defRPr sz="7800"/>
            </a:lvl7pPr>
            <a:lvl8pPr lvl="7" algn="ctr">
              <a:lnSpc>
                <a:spcPct val="100000"/>
              </a:lnSpc>
              <a:spcBef>
                <a:spcPts val="0"/>
              </a:spcBef>
              <a:spcAft>
                <a:spcPts val="0"/>
              </a:spcAft>
              <a:buSzPts val="7800"/>
              <a:buNone/>
              <a:defRPr sz="7800"/>
            </a:lvl8pPr>
            <a:lvl9pPr lvl="8" algn="ctr">
              <a:lnSpc>
                <a:spcPct val="100000"/>
              </a:lnSpc>
              <a:spcBef>
                <a:spcPts val="0"/>
              </a:spcBef>
              <a:spcAft>
                <a:spcPts val="0"/>
              </a:spcAft>
              <a:buSzPts val="7800"/>
              <a:buNone/>
              <a:defRPr sz="7800"/>
            </a:lvl9pPr>
          </a:lstStyle>
          <a:p>
            <a:endParaRPr/>
          </a:p>
        </p:txBody>
      </p:sp>
      <p:grpSp>
        <p:nvGrpSpPr>
          <p:cNvPr id="11" name="Google Shape;11;p2"/>
          <p:cNvGrpSpPr/>
          <p:nvPr/>
        </p:nvGrpSpPr>
        <p:grpSpPr>
          <a:xfrm>
            <a:off x="11712456" y="-397812"/>
            <a:ext cx="9670318" cy="5671526"/>
            <a:chOff x="4251300" y="1141125"/>
            <a:chExt cx="1615975" cy="947750"/>
          </a:xfrm>
        </p:grpSpPr>
        <p:sp>
          <p:nvSpPr>
            <p:cNvPr id="12" name="Google Shape;12;p2"/>
            <p:cNvSpPr/>
            <p:nvPr/>
          </p:nvSpPr>
          <p:spPr>
            <a:xfrm>
              <a:off x="4324875" y="1149625"/>
              <a:ext cx="1527675" cy="897375"/>
            </a:xfrm>
            <a:custGeom>
              <a:avLst/>
              <a:gdLst/>
              <a:ahLst/>
              <a:cxnLst/>
              <a:rect l="l" t="t" r="r" b="b"/>
              <a:pathLst>
                <a:path w="61107" h="35895" extrusionOk="0">
                  <a:moveTo>
                    <a:pt x="0" y="0"/>
                  </a:moveTo>
                  <a:lnTo>
                    <a:pt x="0" y="634"/>
                  </a:lnTo>
                  <a:lnTo>
                    <a:pt x="61107" y="35895"/>
                  </a:lnTo>
                  <a:lnTo>
                    <a:pt x="61107" y="35284"/>
                  </a:lnTo>
                  <a:lnTo>
                    <a:pt x="0"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324875" y="1141125"/>
              <a:ext cx="1542400" cy="890600"/>
            </a:xfrm>
            <a:custGeom>
              <a:avLst/>
              <a:gdLst/>
              <a:ahLst/>
              <a:cxnLst/>
              <a:rect l="l" t="t" r="r" b="b"/>
              <a:pathLst>
                <a:path w="61696" h="35624" extrusionOk="0">
                  <a:moveTo>
                    <a:pt x="589" y="1"/>
                  </a:moveTo>
                  <a:lnTo>
                    <a:pt x="0" y="340"/>
                  </a:lnTo>
                  <a:lnTo>
                    <a:pt x="61107" y="35624"/>
                  </a:lnTo>
                  <a:lnTo>
                    <a:pt x="61695" y="35284"/>
                  </a:lnTo>
                  <a:lnTo>
                    <a:pt x="5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852525" y="2023225"/>
              <a:ext cx="14750" cy="23775"/>
            </a:xfrm>
            <a:custGeom>
              <a:avLst/>
              <a:gdLst/>
              <a:ahLst/>
              <a:cxnLst/>
              <a:rect l="l" t="t" r="r" b="b"/>
              <a:pathLst>
                <a:path w="590" h="951" extrusionOk="0">
                  <a:moveTo>
                    <a:pt x="589" y="0"/>
                  </a:moveTo>
                  <a:lnTo>
                    <a:pt x="1" y="340"/>
                  </a:lnTo>
                  <a:lnTo>
                    <a:pt x="1" y="951"/>
                  </a:lnTo>
                  <a:lnTo>
                    <a:pt x="589" y="634"/>
                  </a:lnTo>
                  <a:lnTo>
                    <a:pt x="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764275" y="2021525"/>
              <a:ext cx="66775" cy="37925"/>
            </a:xfrm>
            <a:custGeom>
              <a:avLst/>
              <a:gdLst/>
              <a:ahLst/>
              <a:cxnLst/>
              <a:rect l="l" t="t" r="r" b="b"/>
              <a:pathLst>
                <a:path w="2671" h="1517" extrusionOk="0">
                  <a:moveTo>
                    <a:pt x="2263" y="0"/>
                  </a:moveTo>
                  <a:lnTo>
                    <a:pt x="0" y="1290"/>
                  </a:lnTo>
                  <a:lnTo>
                    <a:pt x="407" y="1517"/>
                  </a:lnTo>
                  <a:lnTo>
                    <a:pt x="2671" y="226"/>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774450" y="2027175"/>
              <a:ext cx="56600" cy="40200"/>
            </a:xfrm>
            <a:custGeom>
              <a:avLst/>
              <a:gdLst/>
              <a:ahLst/>
              <a:cxnLst/>
              <a:rect l="l" t="t" r="r" b="b"/>
              <a:pathLst>
                <a:path w="2264" h="1608" extrusionOk="0">
                  <a:moveTo>
                    <a:pt x="2264" y="0"/>
                  </a:moveTo>
                  <a:lnTo>
                    <a:pt x="0" y="1291"/>
                  </a:lnTo>
                  <a:lnTo>
                    <a:pt x="0" y="1607"/>
                  </a:lnTo>
                  <a:lnTo>
                    <a:pt x="2264" y="295"/>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698075" y="1983050"/>
              <a:ext cx="66225" cy="38500"/>
            </a:xfrm>
            <a:custGeom>
              <a:avLst/>
              <a:gdLst/>
              <a:ahLst/>
              <a:cxnLst/>
              <a:rect l="l" t="t" r="r" b="b"/>
              <a:pathLst>
                <a:path w="2649" h="1540" extrusionOk="0">
                  <a:moveTo>
                    <a:pt x="2263" y="0"/>
                  </a:moveTo>
                  <a:lnTo>
                    <a:pt x="0" y="1290"/>
                  </a:lnTo>
                  <a:lnTo>
                    <a:pt x="407" y="1539"/>
                  </a:lnTo>
                  <a:lnTo>
                    <a:pt x="2648" y="227"/>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708250" y="1988700"/>
              <a:ext cx="56050" cy="40200"/>
            </a:xfrm>
            <a:custGeom>
              <a:avLst/>
              <a:gdLst/>
              <a:ahLst/>
              <a:cxnLst/>
              <a:rect l="l" t="t" r="r" b="b"/>
              <a:pathLst>
                <a:path w="2242" h="1608" extrusionOk="0">
                  <a:moveTo>
                    <a:pt x="2241" y="1"/>
                  </a:moveTo>
                  <a:lnTo>
                    <a:pt x="0" y="1313"/>
                  </a:lnTo>
                  <a:lnTo>
                    <a:pt x="0" y="1607"/>
                  </a:lnTo>
                  <a:lnTo>
                    <a:pt x="2241" y="317"/>
                  </a:lnTo>
                  <a:lnTo>
                    <a:pt x="22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631875" y="1944575"/>
              <a:ext cx="66225" cy="38500"/>
            </a:xfrm>
            <a:custGeom>
              <a:avLst/>
              <a:gdLst/>
              <a:ahLst/>
              <a:cxnLst/>
              <a:rect l="l" t="t" r="r" b="b"/>
              <a:pathLst>
                <a:path w="2649" h="1540" extrusionOk="0">
                  <a:moveTo>
                    <a:pt x="2241" y="0"/>
                  </a:moveTo>
                  <a:lnTo>
                    <a:pt x="0" y="1313"/>
                  </a:lnTo>
                  <a:lnTo>
                    <a:pt x="385" y="1539"/>
                  </a:lnTo>
                  <a:lnTo>
                    <a:pt x="2648" y="227"/>
                  </a:lnTo>
                  <a:lnTo>
                    <a:pt x="22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641475" y="1950225"/>
              <a:ext cx="56625" cy="40200"/>
            </a:xfrm>
            <a:custGeom>
              <a:avLst/>
              <a:gdLst/>
              <a:ahLst/>
              <a:cxnLst/>
              <a:rect l="l" t="t" r="r" b="b"/>
              <a:pathLst>
                <a:path w="2265" h="1608" extrusionOk="0">
                  <a:moveTo>
                    <a:pt x="2264" y="1"/>
                  </a:moveTo>
                  <a:lnTo>
                    <a:pt x="1" y="1313"/>
                  </a:lnTo>
                  <a:lnTo>
                    <a:pt x="1" y="1607"/>
                  </a:lnTo>
                  <a:lnTo>
                    <a:pt x="2264" y="317"/>
                  </a:lnTo>
                  <a:lnTo>
                    <a:pt x="2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565675" y="1906100"/>
              <a:ext cx="66225" cy="38500"/>
            </a:xfrm>
            <a:custGeom>
              <a:avLst/>
              <a:gdLst/>
              <a:ahLst/>
              <a:cxnLst/>
              <a:rect l="l" t="t" r="r" b="b"/>
              <a:pathLst>
                <a:path w="2649" h="1540" extrusionOk="0">
                  <a:moveTo>
                    <a:pt x="2241" y="0"/>
                  </a:moveTo>
                  <a:lnTo>
                    <a:pt x="0" y="1313"/>
                  </a:lnTo>
                  <a:lnTo>
                    <a:pt x="385" y="1539"/>
                  </a:lnTo>
                  <a:lnTo>
                    <a:pt x="2648" y="249"/>
                  </a:lnTo>
                  <a:lnTo>
                    <a:pt x="22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575275" y="1912325"/>
              <a:ext cx="56625" cy="40200"/>
            </a:xfrm>
            <a:custGeom>
              <a:avLst/>
              <a:gdLst/>
              <a:ahLst/>
              <a:cxnLst/>
              <a:rect l="l" t="t" r="r" b="b"/>
              <a:pathLst>
                <a:path w="2265" h="1608" extrusionOk="0">
                  <a:moveTo>
                    <a:pt x="2264" y="0"/>
                  </a:moveTo>
                  <a:lnTo>
                    <a:pt x="1" y="1290"/>
                  </a:lnTo>
                  <a:lnTo>
                    <a:pt x="1" y="1607"/>
                  </a:lnTo>
                  <a:lnTo>
                    <a:pt x="2264" y="294"/>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498900" y="1868175"/>
              <a:ext cx="66800" cy="37950"/>
            </a:xfrm>
            <a:custGeom>
              <a:avLst/>
              <a:gdLst/>
              <a:ahLst/>
              <a:cxnLst/>
              <a:rect l="l" t="t" r="r" b="b"/>
              <a:pathLst>
                <a:path w="2672" h="1518" extrusionOk="0">
                  <a:moveTo>
                    <a:pt x="2264" y="1"/>
                  </a:moveTo>
                  <a:lnTo>
                    <a:pt x="1" y="1291"/>
                  </a:lnTo>
                  <a:lnTo>
                    <a:pt x="408" y="1517"/>
                  </a:lnTo>
                  <a:lnTo>
                    <a:pt x="2671"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509075" y="1873850"/>
              <a:ext cx="56625" cy="40200"/>
            </a:xfrm>
            <a:custGeom>
              <a:avLst/>
              <a:gdLst/>
              <a:ahLst/>
              <a:cxnLst/>
              <a:rect l="l" t="t" r="r" b="b"/>
              <a:pathLst>
                <a:path w="2265" h="1608" extrusionOk="0">
                  <a:moveTo>
                    <a:pt x="2264" y="0"/>
                  </a:moveTo>
                  <a:lnTo>
                    <a:pt x="1" y="1290"/>
                  </a:lnTo>
                  <a:lnTo>
                    <a:pt x="1" y="1607"/>
                  </a:lnTo>
                  <a:lnTo>
                    <a:pt x="2264" y="294"/>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432700" y="1829700"/>
              <a:ext cx="66225" cy="38500"/>
            </a:xfrm>
            <a:custGeom>
              <a:avLst/>
              <a:gdLst/>
              <a:ahLst/>
              <a:cxnLst/>
              <a:rect l="l" t="t" r="r" b="b"/>
              <a:pathLst>
                <a:path w="2649" h="1540" extrusionOk="0">
                  <a:moveTo>
                    <a:pt x="2264" y="1"/>
                  </a:moveTo>
                  <a:lnTo>
                    <a:pt x="1" y="1291"/>
                  </a:lnTo>
                  <a:lnTo>
                    <a:pt x="408" y="1540"/>
                  </a:lnTo>
                  <a:lnTo>
                    <a:pt x="2649"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442900" y="1835375"/>
              <a:ext cx="56025" cy="40200"/>
            </a:xfrm>
            <a:custGeom>
              <a:avLst/>
              <a:gdLst/>
              <a:ahLst/>
              <a:cxnLst/>
              <a:rect l="l" t="t" r="r" b="b"/>
              <a:pathLst>
                <a:path w="2241" h="1608" extrusionOk="0">
                  <a:moveTo>
                    <a:pt x="2241" y="0"/>
                  </a:moveTo>
                  <a:lnTo>
                    <a:pt x="0" y="1313"/>
                  </a:lnTo>
                  <a:lnTo>
                    <a:pt x="0"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66500" y="1791225"/>
              <a:ext cx="66225" cy="38500"/>
            </a:xfrm>
            <a:custGeom>
              <a:avLst/>
              <a:gdLst/>
              <a:ahLst/>
              <a:cxnLst/>
              <a:rect l="l" t="t" r="r" b="b"/>
              <a:pathLst>
                <a:path w="2649" h="1540" extrusionOk="0">
                  <a:moveTo>
                    <a:pt x="2241" y="1"/>
                  </a:moveTo>
                  <a:lnTo>
                    <a:pt x="1" y="1314"/>
                  </a:lnTo>
                  <a:lnTo>
                    <a:pt x="385" y="1540"/>
                  </a:lnTo>
                  <a:lnTo>
                    <a:pt x="2649" y="227"/>
                  </a:lnTo>
                  <a:lnTo>
                    <a:pt x="22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376125" y="1796900"/>
              <a:ext cx="56600" cy="40200"/>
            </a:xfrm>
            <a:custGeom>
              <a:avLst/>
              <a:gdLst/>
              <a:ahLst/>
              <a:cxnLst/>
              <a:rect l="l" t="t" r="r" b="b"/>
              <a:pathLst>
                <a:path w="2264" h="1608" extrusionOk="0">
                  <a:moveTo>
                    <a:pt x="2264" y="0"/>
                  </a:moveTo>
                  <a:lnTo>
                    <a:pt x="0" y="1313"/>
                  </a:lnTo>
                  <a:lnTo>
                    <a:pt x="0"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300300" y="1752750"/>
              <a:ext cx="66225" cy="38500"/>
            </a:xfrm>
            <a:custGeom>
              <a:avLst/>
              <a:gdLst/>
              <a:ahLst/>
              <a:cxnLst/>
              <a:rect l="l" t="t" r="r" b="b"/>
              <a:pathLst>
                <a:path w="2649" h="1540" extrusionOk="0">
                  <a:moveTo>
                    <a:pt x="2241" y="1"/>
                  </a:moveTo>
                  <a:lnTo>
                    <a:pt x="1" y="1314"/>
                  </a:lnTo>
                  <a:lnTo>
                    <a:pt x="386" y="1540"/>
                  </a:lnTo>
                  <a:lnTo>
                    <a:pt x="2649" y="227"/>
                  </a:lnTo>
                  <a:lnTo>
                    <a:pt x="2241"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309925" y="1758425"/>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300300" y="1752750"/>
              <a:ext cx="66225" cy="38500"/>
            </a:xfrm>
            <a:custGeom>
              <a:avLst/>
              <a:gdLst/>
              <a:ahLst/>
              <a:cxnLst/>
              <a:rect l="l" t="t" r="r" b="b"/>
              <a:pathLst>
                <a:path w="2649" h="1540" extrusionOk="0">
                  <a:moveTo>
                    <a:pt x="2241" y="1"/>
                  </a:moveTo>
                  <a:lnTo>
                    <a:pt x="1" y="1314"/>
                  </a:lnTo>
                  <a:lnTo>
                    <a:pt x="386" y="1540"/>
                  </a:lnTo>
                  <a:lnTo>
                    <a:pt x="2649" y="227"/>
                  </a:lnTo>
                  <a:lnTo>
                    <a:pt x="22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309925" y="1758425"/>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233550" y="1714275"/>
              <a:ext cx="66775" cy="38500"/>
            </a:xfrm>
            <a:custGeom>
              <a:avLst/>
              <a:gdLst/>
              <a:ahLst/>
              <a:cxnLst/>
              <a:rect l="l" t="t" r="r" b="b"/>
              <a:pathLst>
                <a:path w="2671" h="1540" extrusionOk="0">
                  <a:moveTo>
                    <a:pt x="2263" y="1"/>
                  </a:moveTo>
                  <a:lnTo>
                    <a:pt x="0" y="1314"/>
                  </a:lnTo>
                  <a:lnTo>
                    <a:pt x="408" y="1540"/>
                  </a:lnTo>
                  <a:lnTo>
                    <a:pt x="2671" y="250"/>
                  </a:lnTo>
                  <a:lnTo>
                    <a:pt x="2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243725" y="1720500"/>
              <a:ext cx="56600" cy="40200"/>
            </a:xfrm>
            <a:custGeom>
              <a:avLst/>
              <a:gdLst/>
              <a:ahLst/>
              <a:cxnLst/>
              <a:rect l="l" t="t" r="r" b="b"/>
              <a:pathLst>
                <a:path w="2264" h="1608" extrusionOk="0">
                  <a:moveTo>
                    <a:pt x="2264" y="1"/>
                  </a:moveTo>
                  <a:lnTo>
                    <a:pt x="1" y="1291"/>
                  </a:lnTo>
                  <a:lnTo>
                    <a:pt x="1" y="1608"/>
                  </a:lnTo>
                  <a:lnTo>
                    <a:pt x="2264" y="295"/>
                  </a:lnTo>
                  <a:lnTo>
                    <a:pt x="2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167350" y="1676375"/>
              <a:ext cx="66225" cy="37925"/>
            </a:xfrm>
            <a:custGeom>
              <a:avLst/>
              <a:gdLst/>
              <a:ahLst/>
              <a:cxnLst/>
              <a:rect l="l" t="t" r="r" b="b"/>
              <a:pathLst>
                <a:path w="2649" h="1517" extrusionOk="0">
                  <a:moveTo>
                    <a:pt x="2263" y="1"/>
                  </a:moveTo>
                  <a:lnTo>
                    <a:pt x="0" y="1291"/>
                  </a:lnTo>
                  <a:lnTo>
                    <a:pt x="408" y="1517"/>
                  </a:lnTo>
                  <a:lnTo>
                    <a:pt x="2648" y="227"/>
                  </a:lnTo>
                  <a:lnTo>
                    <a:pt x="2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177525" y="1682025"/>
              <a:ext cx="56050" cy="40200"/>
            </a:xfrm>
            <a:custGeom>
              <a:avLst/>
              <a:gdLst/>
              <a:ahLst/>
              <a:cxnLst/>
              <a:rect l="l" t="t" r="r" b="b"/>
              <a:pathLst>
                <a:path w="2242" h="1608" extrusionOk="0">
                  <a:moveTo>
                    <a:pt x="2241" y="1"/>
                  </a:moveTo>
                  <a:lnTo>
                    <a:pt x="1" y="1291"/>
                  </a:lnTo>
                  <a:lnTo>
                    <a:pt x="1" y="1608"/>
                  </a:lnTo>
                  <a:lnTo>
                    <a:pt x="2241" y="295"/>
                  </a:lnTo>
                  <a:lnTo>
                    <a:pt x="22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101150" y="1637900"/>
              <a:ext cx="66225" cy="38500"/>
            </a:xfrm>
            <a:custGeom>
              <a:avLst/>
              <a:gdLst/>
              <a:ahLst/>
              <a:cxnLst/>
              <a:rect l="l" t="t" r="r" b="b"/>
              <a:pathLst>
                <a:path w="2649" h="1540" extrusionOk="0">
                  <a:moveTo>
                    <a:pt x="2241" y="1"/>
                  </a:moveTo>
                  <a:lnTo>
                    <a:pt x="0" y="1291"/>
                  </a:lnTo>
                  <a:lnTo>
                    <a:pt x="385" y="1540"/>
                  </a:lnTo>
                  <a:lnTo>
                    <a:pt x="2648" y="227"/>
                  </a:lnTo>
                  <a:lnTo>
                    <a:pt x="22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110775" y="1643550"/>
              <a:ext cx="56600" cy="40200"/>
            </a:xfrm>
            <a:custGeom>
              <a:avLst/>
              <a:gdLst/>
              <a:ahLst/>
              <a:cxnLst/>
              <a:rect l="l" t="t" r="r" b="b"/>
              <a:pathLst>
                <a:path w="2264" h="1608" extrusionOk="0">
                  <a:moveTo>
                    <a:pt x="2263" y="1"/>
                  </a:moveTo>
                  <a:lnTo>
                    <a:pt x="0" y="1314"/>
                  </a:lnTo>
                  <a:lnTo>
                    <a:pt x="0" y="1608"/>
                  </a:lnTo>
                  <a:lnTo>
                    <a:pt x="2263" y="318"/>
                  </a:lnTo>
                  <a:lnTo>
                    <a:pt x="22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034375" y="1600000"/>
              <a:ext cx="66800" cy="38500"/>
            </a:xfrm>
            <a:custGeom>
              <a:avLst/>
              <a:gdLst/>
              <a:ahLst/>
              <a:cxnLst/>
              <a:rect l="l" t="t" r="r" b="b"/>
              <a:pathLst>
                <a:path w="2672" h="1540" extrusionOk="0">
                  <a:moveTo>
                    <a:pt x="2264" y="0"/>
                  </a:moveTo>
                  <a:lnTo>
                    <a:pt x="1" y="1313"/>
                  </a:lnTo>
                  <a:lnTo>
                    <a:pt x="408" y="1539"/>
                  </a:lnTo>
                  <a:lnTo>
                    <a:pt x="2671" y="249"/>
                  </a:lnTo>
                  <a:lnTo>
                    <a:pt x="22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044575" y="1606225"/>
              <a:ext cx="56600" cy="39625"/>
            </a:xfrm>
            <a:custGeom>
              <a:avLst/>
              <a:gdLst/>
              <a:ahLst/>
              <a:cxnLst/>
              <a:rect l="l" t="t" r="r" b="b"/>
              <a:pathLst>
                <a:path w="2264" h="1585" extrusionOk="0">
                  <a:moveTo>
                    <a:pt x="2263" y="0"/>
                  </a:moveTo>
                  <a:lnTo>
                    <a:pt x="0" y="1290"/>
                  </a:lnTo>
                  <a:lnTo>
                    <a:pt x="0" y="1585"/>
                  </a:lnTo>
                  <a:lnTo>
                    <a:pt x="2263" y="294"/>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4968175" y="1562075"/>
              <a:ext cx="66225" cy="37950"/>
            </a:xfrm>
            <a:custGeom>
              <a:avLst/>
              <a:gdLst/>
              <a:ahLst/>
              <a:cxnLst/>
              <a:rect l="l" t="t" r="r" b="b"/>
              <a:pathLst>
                <a:path w="2649" h="1518" extrusionOk="0">
                  <a:moveTo>
                    <a:pt x="2264" y="1"/>
                  </a:moveTo>
                  <a:lnTo>
                    <a:pt x="1" y="1291"/>
                  </a:lnTo>
                  <a:lnTo>
                    <a:pt x="408" y="1517"/>
                  </a:lnTo>
                  <a:lnTo>
                    <a:pt x="2649"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4978375" y="1567750"/>
              <a:ext cx="56025" cy="40200"/>
            </a:xfrm>
            <a:custGeom>
              <a:avLst/>
              <a:gdLst/>
              <a:ahLst/>
              <a:cxnLst/>
              <a:rect l="l" t="t" r="r" b="b"/>
              <a:pathLst>
                <a:path w="2241" h="1608" extrusionOk="0">
                  <a:moveTo>
                    <a:pt x="2241" y="0"/>
                  </a:moveTo>
                  <a:lnTo>
                    <a:pt x="0" y="1290"/>
                  </a:lnTo>
                  <a:lnTo>
                    <a:pt x="0"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4901975" y="1523600"/>
              <a:ext cx="66225" cy="37950"/>
            </a:xfrm>
            <a:custGeom>
              <a:avLst/>
              <a:gdLst/>
              <a:ahLst/>
              <a:cxnLst/>
              <a:rect l="l" t="t" r="r" b="b"/>
              <a:pathLst>
                <a:path w="2649" h="1518" extrusionOk="0">
                  <a:moveTo>
                    <a:pt x="2264" y="1"/>
                  </a:moveTo>
                  <a:lnTo>
                    <a:pt x="1" y="1291"/>
                  </a:lnTo>
                  <a:lnTo>
                    <a:pt x="408" y="1517"/>
                  </a:lnTo>
                  <a:lnTo>
                    <a:pt x="2649"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4912175" y="1529275"/>
              <a:ext cx="56025" cy="40200"/>
            </a:xfrm>
            <a:custGeom>
              <a:avLst/>
              <a:gdLst/>
              <a:ahLst/>
              <a:cxnLst/>
              <a:rect l="l" t="t" r="r" b="b"/>
              <a:pathLst>
                <a:path w="2241" h="1608" extrusionOk="0">
                  <a:moveTo>
                    <a:pt x="2241" y="0"/>
                  </a:moveTo>
                  <a:lnTo>
                    <a:pt x="0" y="1290"/>
                  </a:lnTo>
                  <a:lnTo>
                    <a:pt x="0" y="1607"/>
                  </a:lnTo>
                  <a:lnTo>
                    <a:pt x="2241" y="295"/>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835775" y="1485150"/>
              <a:ext cx="66225" cy="38475"/>
            </a:xfrm>
            <a:custGeom>
              <a:avLst/>
              <a:gdLst/>
              <a:ahLst/>
              <a:cxnLst/>
              <a:rect l="l" t="t" r="r" b="b"/>
              <a:pathLst>
                <a:path w="2649" h="1539" extrusionOk="0">
                  <a:moveTo>
                    <a:pt x="2241" y="0"/>
                  </a:moveTo>
                  <a:lnTo>
                    <a:pt x="1" y="1290"/>
                  </a:lnTo>
                  <a:lnTo>
                    <a:pt x="386" y="1539"/>
                  </a:lnTo>
                  <a:lnTo>
                    <a:pt x="2649" y="226"/>
                  </a:lnTo>
                  <a:lnTo>
                    <a:pt x="22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4845400" y="1490800"/>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4769025" y="1446675"/>
              <a:ext cx="66775" cy="38500"/>
            </a:xfrm>
            <a:custGeom>
              <a:avLst/>
              <a:gdLst/>
              <a:ahLst/>
              <a:cxnLst/>
              <a:rect l="l" t="t" r="r" b="b"/>
              <a:pathLst>
                <a:path w="2671" h="1540" extrusionOk="0">
                  <a:moveTo>
                    <a:pt x="2263" y="0"/>
                  </a:moveTo>
                  <a:lnTo>
                    <a:pt x="0" y="1313"/>
                  </a:lnTo>
                  <a:lnTo>
                    <a:pt x="408" y="1539"/>
                  </a:lnTo>
                  <a:lnTo>
                    <a:pt x="2671" y="226"/>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779200" y="1452325"/>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4702825" y="1408200"/>
              <a:ext cx="66225" cy="38500"/>
            </a:xfrm>
            <a:custGeom>
              <a:avLst/>
              <a:gdLst/>
              <a:ahLst/>
              <a:cxnLst/>
              <a:rect l="l" t="t" r="r" b="b"/>
              <a:pathLst>
                <a:path w="2649" h="1540" extrusionOk="0">
                  <a:moveTo>
                    <a:pt x="2264" y="0"/>
                  </a:moveTo>
                  <a:lnTo>
                    <a:pt x="0" y="1313"/>
                  </a:lnTo>
                  <a:lnTo>
                    <a:pt x="408" y="1539"/>
                  </a:lnTo>
                  <a:lnTo>
                    <a:pt x="2648" y="249"/>
                  </a:lnTo>
                  <a:lnTo>
                    <a:pt x="22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713000" y="1414425"/>
              <a:ext cx="56050" cy="40175"/>
            </a:xfrm>
            <a:custGeom>
              <a:avLst/>
              <a:gdLst/>
              <a:ahLst/>
              <a:cxnLst/>
              <a:rect l="l" t="t" r="r" b="b"/>
              <a:pathLst>
                <a:path w="2242" h="1607" extrusionOk="0">
                  <a:moveTo>
                    <a:pt x="2241" y="0"/>
                  </a:moveTo>
                  <a:lnTo>
                    <a:pt x="1" y="1290"/>
                  </a:lnTo>
                  <a:lnTo>
                    <a:pt x="1"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636625" y="1370275"/>
              <a:ext cx="66225" cy="37950"/>
            </a:xfrm>
            <a:custGeom>
              <a:avLst/>
              <a:gdLst/>
              <a:ahLst/>
              <a:cxnLst/>
              <a:rect l="l" t="t" r="r" b="b"/>
              <a:pathLst>
                <a:path w="2649" h="1518" extrusionOk="0">
                  <a:moveTo>
                    <a:pt x="2241" y="1"/>
                  </a:moveTo>
                  <a:lnTo>
                    <a:pt x="0" y="1291"/>
                  </a:lnTo>
                  <a:lnTo>
                    <a:pt x="408" y="1517"/>
                  </a:lnTo>
                  <a:lnTo>
                    <a:pt x="2648" y="227"/>
                  </a:lnTo>
                  <a:lnTo>
                    <a:pt x="2241"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4646800" y="1375950"/>
              <a:ext cx="56050" cy="40175"/>
            </a:xfrm>
            <a:custGeom>
              <a:avLst/>
              <a:gdLst/>
              <a:ahLst/>
              <a:cxnLst/>
              <a:rect l="l" t="t" r="r" b="b"/>
              <a:pathLst>
                <a:path w="2242" h="1607" extrusionOk="0">
                  <a:moveTo>
                    <a:pt x="2241" y="0"/>
                  </a:moveTo>
                  <a:lnTo>
                    <a:pt x="1" y="1290"/>
                  </a:lnTo>
                  <a:lnTo>
                    <a:pt x="1"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4570425" y="1331800"/>
              <a:ext cx="66225" cy="38500"/>
            </a:xfrm>
            <a:custGeom>
              <a:avLst/>
              <a:gdLst/>
              <a:ahLst/>
              <a:cxnLst/>
              <a:rect l="l" t="t" r="r" b="b"/>
              <a:pathLst>
                <a:path w="2649" h="1540" extrusionOk="0">
                  <a:moveTo>
                    <a:pt x="2241" y="1"/>
                  </a:moveTo>
                  <a:lnTo>
                    <a:pt x="0" y="1291"/>
                  </a:lnTo>
                  <a:lnTo>
                    <a:pt x="385" y="1540"/>
                  </a:lnTo>
                  <a:lnTo>
                    <a:pt x="2648" y="227"/>
                  </a:lnTo>
                  <a:lnTo>
                    <a:pt x="2241"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4580050" y="1337475"/>
              <a:ext cx="56600" cy="40175"/>
            </a:xfrm>
            <a:custGeom>
              <a:avLst/>
              <a:gdLst/>
              <a:ahLst/>
              <a:cxnLst/>
              <a:rect l="l" t="t" r="r" b="b"/>
              <a:pathLst>
                <a:path w="2264" h="1607" extrusionOk="0">
                  <a:moveTo>
                    <a:pt x="2263" y="0"/>
                  </a:moveTo>
                  <a:lnTo>
                    <a:pt x="0" y="1313"/>
                  </a:lnTo>
                  <a:lnTo>
                    <a:pt x="0" y="1607"/>
                  </a:lnTo>
                  <a:lnTo>
                    <a:pt x="2263" y="294"/>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503650" y="1293325"/>
              <a:ext cx="66800" cy="38500"/>
            </a:xfrm>
            <a:custGeom>
              <a:avLst/>
              <a:gdLst/>
              <a:ahLst/>
              <a:cxnLst/>
              <a:rect l="l" t="t" r="r" b="b"/>
              <a:pathLst>
                <a:path w="2672" h="1540" extrusionOk="0">
                  <a:moveTo>
                    <a:pt x="2264" y="1"/>
                  </a:moveTo>
                  <a:lnTo>
                    <a:pt x="1" y="1313"/>
                  </a:lnTo>
                  <a:lnTo>
                    <a:pt x="408" y="1540"/>
                  </a:lnTo>
                  <a:lnTo>
                    <a:pt x="2671" y="227"/>
                  </a:lnTo>
                  <a:lnTo>
                    <a:pt x="2264"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13850" y="1299000"/>
              <a:ext cx="56600" cy="40175"/>
            </a:xfrm>
            <a:custGeom>
              <a:avLst/>
              <a:gdLst/>
              <a:ahLst/>
              <a:cxnLst/>
              <a:rect l="l" t="t" r="r" b="b"/>
              <a:pathLst>
                <a:path w="2264" h="1607" extrusionOk="0">
                  <a:moveTo>
                    <a:pt x="2263" y="0"/>
                  </a:moveTo>
                  <a:lnTo>
                    <a:pt x="0" y="1313"/>
                  </a:lnTo>
                  <a:lnTo>
                    <a:pt x="0" y="1607"/>
                  </a:lnTo>
                  <a:lnTo>
                    <a:pt x="2263" y="317"/>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437450" y="1254850"/>
              <a:ext cx="66225" cy="38500"/>
            </a:xfrm>
            <a:custGeom>
              <a:avLst/>
              <a:gdLst/>
              <a:ahLst/>
              <a:cxnLst/>
              <a:rect l="l" t="t" r="r" b="b"/>
              <a:pathLst>
                <a:path w="2649" h="1540" extrusionOk="0">
                  <a:moveTo>
                    <a:pt x="2264" y="1"/>
                  </a:moveTo>
                  <a:lnTo>
                    <a:pt x="1" y="1313"/>
                  </a:lnTo>
                  <a:lnTo>
                    <a:pt x="408" y="1540"/>
                  </a:lnTo>
                  <a:lnTo>
                    <a:pt x="2649" y="227"/>
                  </a:lnTo>
                  <a:lnTo>
                    <a:pt x="2264"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447650" y="1260525"/>
              <a:ext cx="56025" cy="40175"/>
            </a:xfrm>
            <a:custGeom>
              <a:avLst/>
              <a:gdLst/>
              <a:ahLst/>
              <a:cxnLst/>
              <a:rect l="l" t="t" r="r" b="b"/>
              <a:pathLst>
                <a:path w="2241" h="1607" extrusionOk="0">
                  <a:moveTo>
                    <a:pt x="2241" y="0"/>
                  </a:moveTo>
                  <a:lnTo>
                    <a:pt x="0" y="1313"/>
                  </a:lnTo>
                  <a:lnTo>
                    <a:pt x="0" y="1607"/>
                  </a:lnTo>
                  <a:lnTo>
                    <a:pt x="2241" y="317"/>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371250" y="1216375"/>
              <a:ext cx="66225" cy="38500"/>
            </a:xfrm>
            <a:custGeom>
              <a:avLst/>
              <a:gdLst/>
              <a:ahLst/>
              <a:cxnLst/>
              <a:rect l="l" t="t" r="r" b="b"/>
              <a:pathLst>
                <a:path w="2649" h="1540" extrusionOk="0">
                  <a:moveTo>
                    <a:pt x="2242" y="1"/>
                  </a:moveTo>
                  <a:lnTo>
                    <a:pt x="1" y="1313"/>
                  </a:lnTo>
                  <a:lnTo>
                    <a:pt x="408" y="1540"/>
                  </a:lnTo>
                  <a:lnTo>
                    <a:pt x="2649" y="250"/>
                  </a:lnTo>
                  <a:lnTo>
                    <a:pt x="2242"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381450" y="1222600"/>
              <a:ext cx="56025" cy="40200"/>
            </a:xfrm>
            <a:custGeom>
              <a:avLst/>
              <a:gdLst/>
              <a:ahLst/>
              <a:cxnLst/>
              <a:rect l="l" t="t" r="r" b="b"/>
              <a:pathLst>
                <a:path w="2241" h="1608" extrusionOk="0">
                  <a:moveTo>
                    <a:pt x="2241" y="1"/>
                  </a:moveTo>
                  <a:lnTo>
                    <a:pt x="0" y="1291"/>
                  </a:lnTo>
                  <a:lnTo>
                    <a:pt x="0" y="1608"/>
                  </a:lnTo>
                  <a:lnTo>
                    <a:pt x="2241" y="295"/>
                  </a:lnTo>
                  <a:lnTo>
                    <a:pt x="22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305075" y="1178475"/>
              <a:ext cx="66200" cy="37925"/>
            </a:xfrm>
            <a:custGeom>
              <a:avLst/>
              <a:gdLst/>
              <a:ahLst/>
              <a:cxnLst/>
              <a:rect l="l" t="t" r="r" b="b"/>
              <a:pathLst>
                <a:path w="2648" h="1517" extrusionOk="0">
                  <a:moveTo>
                    <a:pt x="2241" y="0"/>
                  </a:moveTo>
                  <a:lnTo>
                    <a:pt x="0" y="1290"/>
                  </a:lnTo>
                  <a:lnTo>
                    <a:pt x="385" y="1517"/>
                  </a:lnTo>
                  <a:lnTo>
                    <a:pt x="2648" y="227"/>
                  </a:lnTo>
                  <a:lnTo>
                    <a:pt x="2241" y="0"/>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314675" y="1184125"/>
              <a:ext cx="56600" cy="40200"/>
            </a:xfrm>
            <a:custGeom>
              <a:avLst/>
              <a:gdLst/>
              <a:ahLst/>
              <a:cxnLst/>
              <a:rect l="l" t="t" r="r" b="b"/>
              <a:pathLst>
                <a:path w="2264" h="1608" extrusionOk="0">
                  <a:moveTo>
                    <a:pt x="2264" y="1"/>
                  </a:moveTo>
                  <a:lnTo>
                    <a:pt x="1" y="1291"/>
                  </a:lnTo>
                  <a:lnTo>
                    <a:pt x="1" y="1608"/>
                  </a:lnTo>
                  <a:lnTo>
                    <a:pt x="2264" y="295"/>
                  </a:lnTo>
                  <a:lnTo>
                    <a:pt x="2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251300" y="1190925"/>
              <a:ext cx="1527700" cy="897950"/>
            </a:xfrm>
            <a:custGeom>
              <a:avLst/>
              <a:gdLst/>
              <a:ahLst/>
              <a:cxnLst/>
              <a:rect l="l" t="t" r="r" b="b"/>
              <a:pathLst>
                <a:path w="61108" h="35918" extrusionOk="0">
                  <a:moveTo>
                    <a:pt x="1" y="0"/>
                  </a:moveTo>
                  <a:lnTo>
                    <a:pt x="1" y="634"/>
                  </a:lnTo>
                  <a:lnTo>
                    <a:pt x="61107" y="35917"/>
                  </a:lnTo>
                  <a:lnTo>
                    <a:pt x="61107" y="35284"/>
                  </a:lnTo>
                  <a:lnTo>
                    <a:pt x="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251300" y="1183000"/>
              <a:ext cx="1542400" cy="890025"/>
            </a:xfrm>
            <a:custGeom>
              <a:avLst/>
              <a:gdLst/>
              <a:ahLst/>
              <a:cxnLst/>
              <a:rect l="l" t="t" r="r" b="b"/>
              <a:pathLst>
                <a:path w="61696" h="35601" extrusionOk="0">
                  <a:moveTo>
                    <a:pt x="589" y="0"/>
                  </a:moveTo>
                  <a:lnTo>
                    <a:pt x="1" y="317"/>
                  </a:lnTo>
                  <a:lnTo>
                    <a:pt x="61107" y="35601"/>
                  </a:lnTo>
                  <a:lnTo>
                    <a:pt x="61696" y="35261"/>
                  </a:lnTo>
                  <a:lnTo>
                    <a:pt x="5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5778975" y="2064525"/>
              <a:ext cx="14725" cy="24350"/>
            </a:xfrm>
            <a:custGeom>
              <a:avLst/>
              <a:gdLst/>
              <a:ahLst/>
              <a:cxnLst/>
              <a:rect l="l" t="t" r="r" b="b"/>
              <a:pathLst>
                <a:path w="589" h="974" extrusionOk="0">
                  <a:moveTo>
                    <a:pt x="589" y="0"/>
                  </a:moveTo>
                  <a:lnTo>
                    <a:pt x="0" y="340"/>
                  </a:lnTo>
                  <a:lnTo>
                    <a:pt x="0" y="973"/>
                  </a:lnTo>
                  <a:lnTo>
                    <a:pt x="589" y="634"/>
                  </a:lnTo>
                  <a:lnTo>
                    <a:pt x="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66;p2"/>
          <p:cNvGrpSpPr/>
          <p:nvPr/>
        </p:nvGrpSpPr>
        <p:grpSpPr>
          <a:xfrm>
            <a:off x="12725109" y="-1048080"/>
            <a:ext cx="8657675" cy="5671556"/>
            <a:chOff x="12927559" y="-1158193"/>
            <a:chExt cx="8657675" cy="5671556"/>
          </a:xfrm>
        </p:grpSpPr>
        <p:sp>
          <p:nvSpPr>
            <p:cNvPr id="67" name="Google Shape;67;p2"/>
            <p:cNvSpPr/>
            <p:nvPr/>
          </p:nvSpPr>
          <p:spPr>
            <a:xfrm>
              <a:off x="15844000" y="1736840"/>
              <a:ext cx="190148" cy="265284"/>
            </a:xfrm>
            <a:custGeom>
              <a:avLst/>
              <a:gdLst/>
              <a:ahLst/>
              <a:cxnLst/>
              <a:rect l="l" t="t" r="r" b="b"/>
              <a:pathLst>
                <a:path w="1359" h="1896" extrusionOk="0">
                  <a:moveTo>
                    <a:pt x="501" y="0"/>
                  </a:moveTo>
                  <a:cubicBezTo>
                    <a:pt x="447" y="0"/>
                    <a:pt x="394" y="13"/>
                    <a:pt x="340" y="40"/>
                  </a:cubicBezTo>
                  <a:lnTo>
                    <a:pt x="1" y="244"/>
                  </a:lnTo>
                  <a:lnTo>
                    <a:pt x="137" y="515"/>
                  </a:lnTo>
                  <a:lnTo>
                    <a:pt x="137" y="538"/>
                  </a:lnTo>
                  <a:cubicBezTo>
                    <a:pt x="137" y="945"/>
                    <a:pt x="318" y="1353"/>
                    <a:pt x="634" y="1624"/>
                  </a:cubicBezTo>
                  <a:lnTo>
                    <a:pt x="770" y="1896"/>
                  </a:lnTo>
                  <a:lnTo>
                    <a:pt x="1132" y="1715"/>
                  </a:lnTo>
                  <a:cubicBezTo>
                    <a:pt x="1268" y="1602"/>
                    <a:pt x="1359" y="1420"/>
                    <a:pt x="1336" y="1239"/>
                  </a:cubicBezTo>
                  <a:cubicBezTo>
                    <a:pt x="1336" y="764"/>
                    <a:pt x="1110" y="334"/>
                    <a:pt x="748" y="85"/>
                  </a:cubicBezTo>
                  <a:cubicBezTo>
                    <a:pt x="665" y="30"/>
                    <a:pt x="583" y="0"/>
                    <a:pt x="5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5818675" y="1763005"/>
              <a:ext cx="168041" cy="247094"/>
            </a:xfrm>
            <a:custGeom>
              <a:avLst/>
              <a:gdLst/>
              <a:ahLst/>
              <a:cxnLst/>
              <a:rect l="l" t="t" r="r" b="b"/>
              <a:pathLst>
                <a:path w="1201" h="1766" extrusionOk="0">
                  <a:moveTo>
                    <a:pt x="352" y="0"/>
                  </a:moveTo>
                  <a:cubicBezTo>
                    <a:pt x="148" y="0"/>
                    <a:pt x="1" y="199"/>
                    <a:pt x="1" y="532"/>
                  </a:cubicBezTo>
                  <a:cubicBezTo>
                    <a:pt x="1" y="985"/>
                    <a:pt x="227" y="1415"/>
                    <a:pt x="589" y="1686"/>
                  </a:cubicBezTo>
                  <a:cubicBezTo>
                    <a:pt x="679" y="1740"/>
                    <a:pt x="763" y="1765"/>
                    <a:pt x="840" y="1765"/>
                  </a:cubicBezTo>
                  <a:cubicBezTo>
                    <a:pt x="1053" y="1765"/>
                    <a:pt x="1200" y="1567"/>
                    <a:pt x="1200" y="1233"/>
                  </a:cubicBezTo>
                  <a:cubicBezTo>
                    <a:pt x="1200" y="781"/>
                    <a:pt x="974" y="351"/>
                    <a:pt x="589" y="79"/>
                  </a:cubicBezTo>
                  <a:cubicBezTo>
                    <a:pt x="506" y="26"/>
                    <a:pt x="425" y="0"/>
                    <a:pt x="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5828189" y="1798824"/>
              <a:ext cx="123687" cy="178954"/>
            </a:xfrm>
            <a:custGeom>
              <a:avLst/>
              <a:gdLst/>
              <a:ahLst/>
              <a:cxnLst/>
              <a:rect l="l" t="t" r="r" b="b"/>
              <a:pathLst>
                <a:path w="884" h="1279" extrusionOk="0">
                  <a:moveTo>
                    <a:pt x="284" y="1"/>
                  </a:moveTo>
                  <a:cubicBezTo>
                    <a:pt x="127" y="1"/>
                    <a:pt x="23" y="150"/>
                    <a:pt x="23" y="389"/>
                  </a:cubicBezTo>
                  <a:cubicBezTo>
                    <a:pt x="1" y="729"/>
                    <a:pt x="182" y="1045"/>
                    <a:pt x="453" y="1226"/>
                  </a:cubicBezTo>
                  <a:cubicBezTo>
                    <a:pt x="512" y="1262"/>
                    <a:pt x="570" y="1279"/>
                    <a:pt x="623" y="1279"/>
                  </a:cubicBezTo>
                  <a:cubicBezTo>
                    <a:pt x="772" y="1279"/>
                    <a:pt x="883" y="1144"/>
                    <a:pt x="883" y="910"/>
                  </a:cubicBezTo>
                  <a:cubicBezTo>
                    <a:pt x="883" y="570"/>
                    <a:pt x="725" y="253"/>
                    <a:pt x="453" y="50"/>
                  </a:cubicBezTo>
                  <a:cubicBezTo>
                    <a:pt x="392" y="16"/>
                    <a:pt x="336" y="1"/>
                    <a:pt x="2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5840921" y="1818552"/>
              <a:ext cx="98222" cy="142296"/>
            </a:xfrm>
            <a:custGeom>
              <a:avLst/>
              <a:gdLst/>
              <a:ahLst/>
              <a:cxnLst/>
              <a:rect l="l" t="t" r="r" b="b"/>
              <a:pathLst>
                <a:path w="702" h="1017" extrusionOk="0">
                  <a:moveTo>
                    <a:pt x="214" y="1"/>
                  </a:moveTo>
                  <a:cubicBezTo>
                    <a:pt x="87" y="1"/>
                    <a:pt x="0" y="115"/>
                    <a:pt x="0" y="316"/>
                  </a:cubicBezTo>
                  <a:cubicBezTo>
                    <a:pt x="0" y="565"/>
                    <a:pt x="136" y="814"/>
                    <a:pt x="362" y="972"/>
                  </a:cubicBezTo>
                  <a:cubicBezTo>
                    <a:pt x="410" y="1002"/>
                    <a:pt x="456" y="1016"/>
                    <a:pt x="498" y="1016"/>
                  </a:cubicBezTo>
                  <a:cubicBezTo>
                    <a:pt x="616" y="1016"/>
                    <a:pt x="702" y="907"/>
                    <a:pt x="702" y="723"/>
                  </a:cubicBezTo>
                  <a:cubicBezTo>
                    <a:pt x="702" y="452"/>
                    <a:pt x="566" y="203"/>
                    <a:pt x="362" y="44"/>
                  </a:cubicBezTo>
                  <a:cubicBezTo>
                    <a:pt x="309" y="15"/>
                    <a:pt x="259" y="1"/>
                    <a:pt x="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6030929" y="1844297"/>
              <a:ext cx="190008" cy="268642"/>
            </a:xfrm>
            <a:custGeom>
              <a:avLst/>
              <a:gdLst/>
              <a:ahLst/>
              <a:cxnLst/>
              <a:rect l="l" t="t" r="r" b="b"/>
              <a:pathLst>
                <a:path w="1358" h="1920" extrusionOk="0">
                  <a:moveTo>
                    <a:pt x="509" y="0"/>
                  </a:moveTo>
                  <a:cubicBezTo>
                    <a:pt x="453" y="0"/>
                    <a:pt x="396" y="13"/>
                    <a:pt x="340" y="41"/>
                  </a:cubicBezTo>
                  <a:lnTo>
                    <a:pt x="0" y="245"/>
                  </a:lnTo>
                  <a:lnTo>
                    <a:pt x="136" y="517"/>
                  </a:lnTo>
                  <a:lnTo>
                    <a:pt x="136" y="539"/>
                  </a:lnTo>
                  <a:cubicBezTo>
                    <a:pt x="136" y="969"/>
                    <a:pt x="317" y="1354"/>
                    <a:pt x="634" y="1626"/>
                  </a:cubicBezTo>
                  <a:lnTo>
                    <a:pt x="770" y="1920"/>
                  </a:lnTo>
                  <a:lnTo>
                    <a:pt x="1132" y="1739"/>
                  </a:lnTo>
                  <a:cubicBezTo>
                    <a:pt x="1290" y="1603"/>
                    <a:pt x="1358" y="1422"/>
                    <a:pt x="1335" y="1241"/>
                  </a:cubicBezTo>
                  <a:cubicBezTo>
                    <a:pt x="1335" y="766"/>
                    <a:pt x="1109" y="336"/>
                    <a:pt x="724" y="64"/>
                  </a:cubicBezTo>
                  <a:cubicBezTo>
                    <a:pt x="659" y="25"/>
                    <a:pt x="585" y="0"/>
                    <a:pt x="5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6002386" y="1870601"/>
              <a:ext cx="167901" cy="247094"/>
            </a:xfrm>
            <a:custGeom>
              <a:avLst/>
              <a:gdLst/>
              <a:ahLst/>
              <a:cxnLst/>
              <a:rect l="l" t="t" r="r" b="b"/>
              <a:pathLst>
                <a:path w="1200" h="1766" extrusionOk="0">
                  <a:moveTo>
                    <a:pt x="361" y="1"/>
                  </a:moveTo>
                  <a:cubicBezTo>
                    <a:pt x="148" y="1"/>
                    <a:pt x="0" y="199"/>
                    <a:pt x="0" y="532"/>
                  </a:cubicBezTo>
                  <a:cubicBezTo>
                    <a:pt x="0" y="985"/>
                    <a:pt x="227" y="1415"/>
                    <a:pt x="611" y="1687"/>
                  </a:cubicBezTo>
                  <a:cubicBezTo>
                    <a:pt x="695" y="1740"/>
                    <a:pt x="775" y="1766"/>
                    <a:pt x="848" y="1766"/>
                  </a:cubicBezTo>
                  <a:cubicBezTo>
                    <a:pt x="1053" y="1766"/>
                    <a:pt x="1200" y="1567"/>
                    <a:pt x="1200" y="1234"/>
                  </a:cubicBezTo>
                  <a:cubicBezTo>
                    <a:pt x="1200" y="759"/>
                    <a:pt x="974" y="329"/>
                    <a:pt x="611" y="80"/>
                  </a:cubicBezTo>
                  <a:cubicBezTo>
                    <a:pt x="522" y="26"/>
                    <a:pt x="437"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6018197" y="1906140"/>
              <a:ext cx="120469" cy="179234"/>
            </a:xfrm>
            <a:custGeom>
              <a:avLst/>
              <a:gdLst/>
              <a:ahLst/>
              <a:cxnLst/>
              <a:rect l="l" t="t" r="r" b="b"/>
              <a:pathLst>
                <a:path w="861" h="1281" extrusionOk="0">
                  <a:moveTo>
                    <a:pt x="253" y="0"/>
                  </a:moveTo>
                  <a:cubicBezTo>
                    <a:pt x="100" y="0"/>
                    <a:pt x="1" y="140"/>
                    <a:pt x="1" y="392"/>
                  </a:cubicBezTo>
                  <a:cubicBezTo>
                    <a:pt x="1" y="708"/>
                    <a:pt x="159" y="1025"/>
                    <a:pt x="431" y="1229"/>
                  </a:cubicBezTo>
                  <a:cubicBezTo>
                    <a:pt x="495" y="1264"/>
                    <a:pt x="555" y="1281"/>
                    <a:pt x="608" y="1281"/>
                  </a:cubicBezTo>
                  <a:cubicBezTo>
                    <a:pt x="761" y="1281"/>
                    <a:pt x="861" y="1141"/>
                    <a:pt x="861" y="889"/>
                  </a:cubicBezTo>
                  <a:cubicBezTo>
                    <a:pt x="861" y="573"/>
                    <a:pt x="702" y="256"/>
                    <a:pt x="431" y="52"/>
                  </a:cubicBezTo>
                  <a:cubicBezTo>
                    <a:pt x="366" y="17"/>
                    <a:pt x="306" y="0"/>
                    <a:pt x="2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6027711" y="1926289"/>
              <a:ext cx="98362" cy="142156"/>
            </a:xfrm>
            <a:custGeom>
              <a:avLst/>
              <a:gdLst/>
              <a:ahLst/>
              <a:cxnLst/>
              <a:rect l="l" t="t" r="r" b="b"/>
              <a:pathLst>
                <a:path w="703" h="1016" extrusionOk="0">
                  <a:moveTo>
                    <a:pt x="215" y="0"/>
                  </a:moveTo>
                  <a:cubicBezTo>
                    <a:pt x="87" y="0"/>
                    <a:pt x="0" y="115"/>
                    <a:pt x="0" y="315"/>
                  </a:cubicBezTo>
                  <a:cubicBezTo>
                    <a:pt x="23" y="564"/>
                    <a:pt x="136" y="813"/>
                    <a:pt x="363" y="972"/>
                  </a:cubicBezTo>
                  <a:cubicBezTo>
                    <a:pt x="416" y="1001"/>
                    <a:pt x="464" y="1015"/>
                    <a:pt x="507" y="1015"/>
                  </a:cubicBezTo>
                  <a:cubicBezTo>
                    <a:pt x="628" y="1015"/>
                    <a:pt x="702" y="901"/>
                    <a:pt x="702" y="700"/>
                  </a:cubicBezTo>
                  <a:cubicBezTo>
                    <a:pt x="702" y="451"/>
                    <a:pt x="566" y="202"/>
                    <a:pt x="363" y="44"/>
                  </a:cubicBezTo>
                  <a:cubicBezTo>
                    <a:pt x="310" y="14"/>
                    <a:pt x="260" y="0"/>
                    <a:pt x="2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3047888" y="124851"/>
              <a:ext cx="190148" cy="268642"/>
            </a:xfrm>
            <a:custGeom>
              <a:avLst/>
              <a:gdLst/>
              <a:ahLst/>
              <a:cxnLst/>
              <a:rect l="l" t="t" r="r" b="b"/>
              <a:pathLst>
                <a:path w="1359" h="1920" extrusionOk="0">
                  <a:moveTo>
                    <a:pt x="500" y="0"/>
                  </a:moveTo>
                  <a:cubicBezTo>
                    <a:pt x="443" y="0"/>
                    <a:pt x="388" y="13"/>
                    <a:pt x="340" y="41"/>
                  </a:cubicBezTo>
                  <a:lnTo>
                    <a:pt x="1" y="222"/>
                  </a:lnTo>
                  <a:lnTo>
                    <a:pt x="137" y="517"/>
                  </a:lnTo>
                  <a:lnTo>
                    <a:pt x="137" y="539"/>
                  </a:lnTo>
                  <a:cubicBezTo>
                    <a:pt x="137" y="947"/>
                    <a:pt x="318" y="1331"/>
                    <a:pt x="634" y="1603"/>
                  </a:cubicBezTo>
                  <a:lnTo>
                    <a:pt x="770" y="1920"/>
                  </a:lnTo>
                  <a:lnTo>
                    <a:pt x="1110" y="1716"/>
                  </a:lnTo>
                  <a:cubicBezTo>
                    <a:pt x="1268" y="1603"/>
                    <a:pt x="1359" y="1422"/>
                    <a:pt x="1336" y="1218"/>
                  </a:cubicBezTo>
                  <a:cubicBezTo>
                    <a:pt x="1336" y="765"/>
                    <a:pt x="1110" y="335"/>
                    <a:pt x="725" y="64"/>
                  </a:cubicBezTo>
                  <a:cubicBezTo>
                    <a:pt x="659" y="24"/>
                    <a:pt x="578" y="0"/>
                    <a:pt x="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3019485" y="149896"/>
              <a:ext cx="167901" cy="246535"/>
            </a:xfrm>
            <a:custGeom>
              <a:avLst/>
              <a:gdLst/>
              <a:ahLst/>
              <a:cxnLst/>
              <a:rect l="l" t="t" r="r" b="b"/>
              <a:pathLst>
                <a:path w="1200" h="1762" extrusionOk="0">
                  <a:moveTo>
                    <a:pt x="366" y="0"/>
                  </a:moveTo>
                  <a:cubicBezTo>
                    <a:pt x="154" y="0"/>
                    <a:pt x="0" y="200"/>
                    <a:pt x="0" y="541"/>
                  </a:cubicBezTo>
                  <a:cubicBezTo>
                    <a:pt x="0" y="994"/>
                    <a:pt x="226" y="1424"/>
                    <a:pt x="611" y="1695"/>
                  </a:cubicBezTo>
                  <a:cubicBezTo>
                    <a:pt x="690" y="1740"/>
                    <a:pt x="765" y="1762"/>
                    <a:pt x="835" y="1762"/>
                  </a:cubicBezTo>
                  <a:cubicBezTo>
                    <a:pt x="1046" y="1762"/>
                    <a:pt x="1200" y="1566"/>
                    <a:pt x="1200" y="1243"/>
                  </a:cubicBezTo>
                  <a:cubicBezTo>
                    <a:pt x="1200" y="768"/>
                    <a:pt x="973" y="338"/>
                    <a:pt x="588" y="66"/>
                  </a:cubicBezTo>
                  <a:cubicBezTo>
                    <a:pt x="511" y="21"/>
                    <a:pt x="435" y="0"/>
                    <a:pt x="3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3035296" y="186554"/>
              <a:ext cx="120469" cy="179374"/>
            </a:xfrm>
            <a:custGeom>
              <a:avLst/>
              <a:gdLst/>
              <a:ahLst/>
              <a:cxnLst/>
              <a:rect l="l" t="t" r="r" b="b"/>
              <a:pathLst>
                <a:path w="861" h="1282" extrusionOk="0">
                  <a:moveTo>
                    <a:pt x="251" y="0"/>
                  </a:moveTo>
                  <a:cubicBezTo>
                    <a:pt x="99" y="0"/>
                    <a:pt x="0" y="136"/>
                    <a:pt x="0" y="370"/>
                  </a:cubicBezTo>
                  <a:cubicBezTo>
                    <a:pt x="0" y="709"/>
                    <a:pt x="159" y="1026"/>
                    <a:pt x="430" y="1230"/>
                  </a:cubicBezTo>
                  <a:cubicBezTo>
                    <a:pt x="489" y="1265"/>
                    <a:pt x="546" y="1282"/>
                    <a:pt x="598" y="1282"/>
                  </a:cubicBezTo>
                  <a:cubicBezTo>
                    <a:pt x="748" y="1282"/>
                    <a:pt x="860" y="1142"/>
                    <a:pt x="860" y="890"/>
                  </a:cubicBezTo>
                  <a:cubicBezTo>
                    <a:pt x="860" y="551"/>
                    <a:pt x="702" y="234"/>
                    <a:pt x="430" y="53"/>
                  </a:cubicBezTo>
                  <a:cubicBezTo>
                    <a:pt x="365" y="17"/>
                    <a:pt x="305"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3044810" y="206702"/>
              <a:ext cx="98222" cy="142296"/>
            </a:xfrm>
            <a:custGeom>
              <a:avLst/>
              <a:gdLst/>
              <a:ahLst/>
              <a:cxnLst/>
              <a:rect l="l" t="t" r="r" b="b"/>
              <a:pathLst>
                <a:path w="702" h="1017" extrusionOk="0">
                  <a:moveTo>
                    <a:pt x="212" y="1"/>
                  </a:moveTo>
                  <a:cubicBezTo>
                    <a:pt x="86" y="1"/>
                    <a:pt x="0" y="110"/>
                    <a:pt x="0" y="294"/>
                  </a:cubicBezTo>
                  <a:cubicBezTo>
                    <a:pt x="0" y="565"/>
                    <a:pt x="136" y="814"/>
                    <a:pt x="362" y="973"/>
                  </a:cubicBezTo>
                  <a:cubicBezTo>
                    <a:pt x="410" y="1002"/>
                    <a:pt x="456" y="1017"/>
                    <a:pt x="498" y="1017"/>
                  </a:cubicBezTo>
                  <a:cubicBezTo>
                    <a:pt x="616" y="1017"/>
                    <a:pt x="702" y="907"/>
                    <a:pt x="702" y="724"/>
                  </a:cubicBezTo>
                  <a:cubicBezTo>
                    <a:pt x="702" y="452"/>
                    <a:pt x="566" y="203"/>
                    <a:pt x="362" y="45"/>
                  </a:cubicBezTo>
                  <a:cubicBezTo>
                    <a:pt x="308" y="15"/>
                    <a:pt x="258"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3234818" y="231468"/>
              <a:ext cx="190008" cy="269761"/>
            </a:xfrm>
            <a:custGeom>
              <a:avLst/>
              <a:gdLst/>
              <a:ahLst/>
              <a:cxnLst/>
              <a:rect l="l" t="t" r="r" b="b"/>
              <a:pathLst>
                <a:path w="1358" h="1928" extrusionOk="0">
                  <a:moveTo>
                    <a:pt x="517" y="0"/>
                  </a:moveTo>
                  <a:cubicBezTo>
                    <a:pt x="454" y="0"/>
                    <a:pt x="392" y="17"/>
                    <a:pt x="339" y="49"/>
                  </a:cubicBezTo>
                  <a:lnTo>
                    <a:pt x="0" y="230"/>
                  </a:lnTo>
                  <a:lnTo>
                    <a:pt x="136" y="524"/>
                  </a:lnTo>
                  <a:cubicBezTo>
                    <a:pt x="136" y="954"/>
                    <a:pt x="317" y="1339"/>
                    <a:pt x="634" y="1633"/>
                  </a:cubicBezTo>
                  <a:lnTo>
                    <a:pt x="769" y="1927"/>
                  </a:lnTo>
                  <a:lnTo>
                    <a:pt x="1132" y="1723"/>
                  </a:lnTo>
                  <a:cubicBezTo>
                    <a:pt x="1290" y="1610"/>
                    <a:pt x="1358" y="1429"/>
                    <a:pt x="1335" y="1226"/>
                  </a:cubicBezTo>
                  <a:cubicBezTo>
                    <a:pt x="1335" y="773"/>
                    <a:pt x="1109" y="343"/>
                    <a:pt x="724" y="71"/>
                  </a:cubicBezTo>
                  <a:cubicBezTo>
                    <a:pt x="664" y="23"/>
                    <a:pt x="590" y="0"/>
                    <a:pt x="5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3206275" y="257493"/>
              <a:ext cx="167901" cy="246535"/>
            </a:xfrm>
            <a:custGeom>
              <a:avLst/>
              <a:gdLst/>
              <a:ahLst/>
              <a:cxnLst/>
              <a:rect l="l" t="t" r="r" b="b"/>
              <a:pathLst>
                <a:path w="1200" h="1762" extrusionOk="0">
                  <a:moveTo>
                    <a:pt x="367" y="1"/>
                  </a:moveTo>
                  <a:cubicBezTo>
                    <a:pt x="155" y="1"/>
                    <a:pt x="0" y="200"/>
                    <a:pt x="0" y="542"/>
                  </a:cubicBezTo>
                  <a:cubicBezTo>
                    <a:pt x="0" y="994"/>
                    <a:pt x="227" y="1424"/>
                    <a:pt x="589" y="1696"/>
                  </a:cubicBezTo>
                  <a:cubicBezTo>
                    <a:pt x="672" y="1740"/>
                    <a:pt x="752" y="1762"/>
                    <a:pt x="824" y="1762"/>
                  </a:cubicBezTo>
                  <a:cubicBezTo>
                    <a:pt x="1045" y="1762"/>
                    <a:pt x="1200" y="1562"/>
                    <a:pt x="1200" y="1221"/>
                  </a:cubicBezTo>
                  <a:cubicBezTo>
                    <a:pt x="1200" y="768"/>
                    <a:pt x="973" y="338"/>
                    <a:pt x="589" y="66"/>
                  </a:cubicBezTo>
                  <a:cubicBezTo>
                    <a:pt x="511" y="22"/>
                    <a:pt x="436"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3222086" y="294151"/>
              <a:ext cx="120469" cy="179094"/>
            </a:xfrm>
            <a:custGeom>
              <a:avLst/>
              <a:gdLst/>
              <a:ahLst/>
              <a:cxnLst/>
              <a:rect l="l" t="t" r="r" b="b"/>
              <a:pathLst>
                <a:path w="861" h="1280" extrusionOk="0">
                  <a:moveTo>
                    <a:pt x="251" y="1"/>
                  </a:moveTo>
                  <a:cubicBezTo>
                    <a:pt x="99" y="1"/>
                    <a:pt x="0" y="136"/>
                    <a:pt x="0" y="370"/>
                  </a:cubicBezTo>
                  <a:cubicBezTo>
                    <a:pt x="0" y="710"/>
                    <a:pt x="159" y="1027"/>
                    <a:pt x="430" y="1230"/>
                  </a:cubicBezTo>
                  <a:cubicBezTo>
                    <a:pt x="491" y="1263"/>
                    <a:pt x="548" y="1279"/>
                    <a:pt x="599" y="1279"/>
                  </a:cubicBezTo>
                  <a:cubicBezTo>
                    <a:pt x="757" y="1279"/>
                    <a:pt x="860" y="1130"/>
                    <a:pt x="860" y="891"/>
                  </a:cubicBezTo>
                  <a:cubicBezTo>
                    <a:pt x="860" y="551"/>
                    <a:pt x="702" y="234"/>
                    <a:pt x="430" y="53"/>
                  </a:cubicBezTo>
                  <a:cubicBezTo>
                    <a:pt x="365" y="18"/>
                    <a:pt x="305"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3231600" y="311221"/>
              <a:ext cx="98222" cy="144955"/>
            </a:xfrm>
            <a:custGeom>
              <a:avLst/>
              <a:gdLst/>
              <a:ahLst/>
              <a:cxnLst/>
              <a:rect l="l" t="t" r="r" b="b"/>
              <a:pathLst>
                <a:path w="702" h="1036" extrusionOk="0">
                  <a:moveTo>
                    <a:pt x="215" y="1"/>
                  </a:moveTo>
                  <a:cubicBezTo>
                    <a:pt x="87" y="1"/>
                    <a:pt x="0" y="115"/>
                    <a:pt x="0" y="316"/>
                  </a:cubicBezTo>
                  <a:cubicBezTo>
                    <a:pt x="0" y="588"/>
                    <a:pt x="136" y="837"/>
                    <a:pt x="362" y="995"/>
                  </a:cubicBezTo>
                  <a:cubicBezTo>
                    <a:pt x="412" y="1023"/>
                    <a:pt x="458" y="1035"/>
                    <a:pt x="498" y="1035"/>
                  </a:cubicBezTo>
                  <a:cubicBezTo>
                    <a:pt x="624" y="1035"/>
                    <a:pt x="702" y="912"/>
                    <a:pt x="702" y="723"/>
                  </a:cubicBezTo>
                  <a:cubicBezTo>
                    <a:pt x="702" y="452"/>
                    <a:pt x="566" y="203"/>
                    <a:pt x="362" y="45"/>
                  </a:cubicBezTo>
                  <a:cubicBezTo>
                    <a:pt x="309" y="15"/>
                    <a:pt x="260"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3589369" y="440505"/>
              <a:ext cx="190148" cy="269621"/>
            </a:xfrm>
            <a:custGeom>
              <a:avLst/>
              <a:gdLst/>
              <a:ahLst/>
              <a:cxnLst/>
              <a:rect l="l" t="t" r="r" b="b"/>
              <a:pathLst>
                <a:path w="1359" h="1927" extrusionOk="0">
                  <a:moveTo>
                    <a:pt x="518" y="0"/>
                  </a:moveTo>
                  <a:cubicBezTo>
                    <a:pt x="455" y="0"/>
                    <a:pt x="393" y="17"/>
                    <a:pt x="340" y="48"/>
                  </a:cubicBezTo>
                  <a:lnTo>
                    <a:pt x="1" y="229"/>
                  </a:lnTo>
                  <a:lnTo>
                    <a:pt x="137" y="524"/>
                  </a:lnTo>
                  <a:lnTo>
                    <a:pt x="137" y="546"/>
                  </a:lnTo>
                  <a:cubicBezTo>
                    <a:pt x="137" y="954"/>
                    <a:pt x="318" y="1361"/>
                    <a:pt x="634" y="1633"/>
                  </a:cubicBezTo>
                  <a:lnTo>
                    <a:pt x="770" y="1927"/>
                  </a:lnTo>
                  <a:lnTo>
                    <a:pt x="1132" y="1746"/>
                  </a:lnTo>
                  <a:cubicBezTo>
                    <a:pt x="1291" y="1610"/>
                    <a:pt x="1359" y="1429"/>
                    <a:pt x="1336" y="1225"/>
                  </a:cubicBezTo>
                  <a:cubicBezTo>
                    <a:pt x="1336" y="773"/>
                    <a:pt x="1110" y="343"/>
                    <a:pt x="725" y="71"/>
                  </a:cubicBezTo>
                  <a:cubicBezTo>
                    <a:pt x="664" y="23"/>
                    <a:pt x="591" y="0"/>
                    <a:pt x="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3560966" y="466529"/>
              <a:ext cx="171119" cy="246535"/>
            </a:xfrm>
            <a:custGeom>
              <a:avLst/>
              <a:gdLst/>
              <a:ahLst/>
              <a:cxnLst/>
              <a:rect l="l" t="t" r="r" b="b"/>
              <a:pathLst>
                <a:path w="1223" h="1762" extrusionOk="0">
                  <a:moveTo>
                    <a:pt x="386" y="0"/>
                  </a:moveTo>
                  <a:cubicBezTo>
                    <a:pt x="167" y="0"/>
                    <a:pt x="0" y="200"/>
                    <a:pt x="0" y="541"/>
                  </a:cubicBezTo>
                  <a:cubicBezTo>
                    <a:pt x="0" y="994"/>
                    <a:pt x="226" y="1424"/>
                    <a:pt x="611" y="1696"/>
                  </a:cubicBezTo>
                  <a:cubicBezTo>
                    <a:pt x="690" y="1741"/>
                    <a:pt x="767" y="1762"/>
                    <a:pt x="839" y="1762"/>
                  </a:cubicBezTo>
                  <a:cubicBezTo>
                    <a:pt x="1056" y="1762"/>
                    <a:pt x="1222" y="1566"/>
                    <a:pt x="1222" y="1243"/>
                  </a:cubicBezTo>
                  <a:cubicBezTo>
                    <a:pt x="1200" y="768"/>
                    <a:pt x="973" y="338"/>
                    <a:pt x="611" y="66"/>
                  </a:cubicBezTo>
                  <a:cubicBezTo>
                    <a:pt x="533" y="22"/>
                    <a:pt x="457" y="0"/>
                    <a:pt x="3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3573558" y="503188"/>
              <a:ext cx="123687" cy="179374"/>
            </a:xfrm>
            <a:custGeom>
              <a:avLst/>
              <a:gdLst/>
              <a:ahLst/>
              <a:cxnLst/>
              <a:rect l="l" t="t" r="r" b="b"/>
              <a:pathLst>
                <a:path w="884" h="1282" extrusionOk="0">
                  <a:moveTo>
                    <a:pt x="270" y="1"/>
                  </a:moveTo>
                  <a:cubicBezTo>
                    <a:pt x="112" y="1"/>
                    <a:pt x="1" y="136"/>
                    <a:pt x="1" y="370"/>
                  </a:cubicBezTo>
                  <a:cubicBezTo>
                    <a:pt x="1" y="709"/>
                    <a:pt x="182" y="1026"/>
                    <a:pt x="453" y="1230"/>
                  </a:cubicBezTo>
                  <a:cubicBezTo>
                    <a:pt x="512" y="1265"/>
                    <a:pt x="569" y="1282"/>
                    <a:pt x="621" y="1282"/>
                  </a:cubicBezTo>
                  <a:cubicBezTo>
                    <a:pt x="771" y="1282"/>
                    <a:pt x="883" y="1142"/>
                    <a:pt x="883" y="890"/>
                  </a:cubicBezTo>
                  <a:cubicBezTo>
                    <a:pt x="883" y="551"/>
                    <a:pt x="725" y="234"/>
                    <a:pt x="453" y="53"/>
                  </a:cubicBezTo>
                  <a:cubicBezTo>
                    <a:pt x="388" y="18"/>
                    <a:pt x="326" y="1"/>
                    <a:pt x="2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3586291" y="523476"/>
              <a:ext cx="98222" cy="142156"/>
            </a:xfrm>
            <a:custGeom>
              <a:avLst/>
              <a:gdLst/>
              <a:ahLst/>
              <a:cxnLst/>
              <a:rect l="l" t="t" r="r" b="b"/>
              <a:pathLst>
                <a:path w="702" h="1016" extrusionOk="0">
                  <a:moveTo>
                    <a:pt x="214" y="0"/>
                  </a:moveTo>
                  <a:cubicBezTo>
                    <a:pt x="87" y="0"/>
                    <a:pt x="0" y="115"/>
                    <a:pt x="0" y="315"/>
                  </a:cubicBezTo>
                  <a:cubicBezTo>
                    <a:pt x="0" y="564"/>
                    <a:pt x="136" y="813"/>
                    <a:pt x="362" y="972"/>
                  </a:cubicBezTo>
                  <a:cubicBezTo>
                    <a:pt x="410" y="1002"/>
                    <a:pt x="456" y="1016"/>
                    <a:pt x="498" y="1016"/>
                  </a:cubicBezTo>
                  <a:cubicBezTo>
                    <a:pt x="616" y="1016"/>
                    <a:pt x="702" y="906"/>
                    <a:pt x="702" y="723"/>
                  </a:cubicBezTo>
                  <a:cubicBezTo>
                    <a:pt x="702" y="451"/>
                    <a:pt x="566" y="202"/>
                    <a:pt x="362" y="44"/>
                  </a:cubicBezTo>
                  <a:cubicBezTo>
                    <a:pt x="309" y="14"/>
                    <a:pt x="259"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3776299" y="548101"/>
              <a:ext cx="190008" cy="269761"/>
            </a:xfrm>
            <a:custGeom>
              <a:avLst/>
              <a:gdLst/>
              <a:ahLst/>
              <a:cxnLst/>
              <a:rect l="l" t="t" r="r" b="b"/>
              <a:pathLst>
                <a:path w="1358" h="1928" extrusionOk="0">
                  <a:moveTo>
                    <a:pt x="517" y="1"/>
                  </a:moveTo>
                  <a:cubicBezTo>
                    <a:pt x="454" y="1"/>
                    <a:pt x="392" y="17"/>
                    <a:pt x="340" y="49"/>
                  </a:cubicBezTo>
                  <a:lnTo>
                    <a:pt x="0" y="230"/>
                  </a:lnTo>
                  <a:lnTo>
                    <a:pt x="136" y="502"/>
                  </a:lnTo>
                  <a:cubicBezTo>
                    <a:pt x="113" y="524"/>
                    <a:pt x="113" y="524"/>
                    <a:pt x="136" y="524"/>
                  </a:cubicBezTo>
                  <a:cubicBezTo>
                    <a:pt x="136" y="954"/>
                    <a:pt x="317" y="1362"/>
                    <a:pt x="634" y="1633"/>
                  </a:cubicBezTo>
                  <a:lnTo>
                    <a:pt x="770" y="1927"/>
                  </a:lnTo>
                  <a:lnTo>
                    <a:pt x="1132" y="1724"/>
                  </a:lnTo>
                  <a:cubicBezTo>
                    <a:pt x="1290" y="1611"/>
                    <a:pt x="1358" y="1429"/>
                    <a:pt x="1335" y="1226"/>
                  </a:cubicBezTo>
                  <a:cubicBezTo>
                    <a:pt x="1335" y="773"/>
                    <a:pt x="1109" y="343"/>
                    <a:pt x="724" y="72"/>
                  </a:cubicBezTo>
                  <a:cubicBezTo>
                    <a:pt x="664" y="23"/>
                    <a:pt x="590" y="1"/>
                    <a:pt x="5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3747756" y="574126"/>
              <a:ext cx="167901" cy="246535"/>
            </a:xfrm>
            <a:custGeom>
              <a:avLst/>
              <a:gdLst/>
              <a:ahLst/>
              <a:cxnLst/>
              <a:rect l="l" t="t" r="r" b="b"/>
              <a:pathLst>
                <a:path w="1200" h="1762" extrusionOk="0">
                  <a:moveTo>
                    <a:pt x="375" y="0"/>
                  </a:moveTo>
                  <a:cubicBezTo>
                    <a:pt x="154" y="0"/>
                    <a:pt x="0" y="196"/>
                    <a:pt x="0" y="519"/>
                  </a:cubicBezTo>
                  <a:cubicBezTo>
                    <a:pt x="0" y="995"/>
                    <a:pt x="227" y="1425"/>
                    <a:pt x="611" y="1696"/>
                  </a:cubicBezTo>
                  <a:cubicBezTo>
                    <a:pt x="689" y="1741"/>
                    <a:pt x="765" y="1762"/>
                    <a:pt x="834" y="1762"/>
                  </a:cubicBezTo>
                  <a:cubicBezTo>
                    <a:pt x="1045" y="1762"/>
                    <a:pt x="1200" y="1562"/>
                    <a:pt x="1200" y="1221"/>
                  </a:cubicBezTo>
                  <a:cubicBezTo>
                    <a:pt x="1200" y="768"/>
                    <a:pt x="974" y="338"/>
                    <a:pt x="611" y="67"/>
                  </a:cubicBezTo>
                  <a:cubicBezTo>
                    <a:pt x="527" y="22"/>
                    <a:pt x="447"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3760348" y="610924"/>
              <a:ext cx="123687" cy="178954"/>
            </a:xfrm>
            <a:custGeom>
              <a:avLst/>
              <a:gdLst/>
              <a:ahLst/>
              <a:cxnLst/>
              <a:rect l="l" t="t" r="r" b="b"/>
              <a:pathLst>
                <a:path w="884" h="1279" extrusionOk="0">
                  <a:moveTo>
                    <a:pt x="270" y="0"/>
                  </a:moveTo>
                  <a:cubicBezTo>
                    <a:pt x="112" y="0"/>
                    <a:pt x="1" y="135"/>
                    <a:pt x="1" y="369"/>
                  </a:cubicBezTo>
                  <a:cubicBezTo>
                    <a:pt x="1" y="709"/>
                    <a:pt x="182" y="1026"/>
                    <a:pt x="454" y="1229"/>
                  </a:cubicBezTo>
                  <a:cubicBezTo>
                    <a:pt x="509" y="1263"/>
                    <a:pt x="563" y="1278"/>
                    <a:pt x="613" y="1278"/>
                  </a:cubicBezTo>
                  <a:cubicBezTo>
                    <a:pt x="767" y="1278"/>
                    <a:pt x="884" y="1129"/>
                    <a:pt x="884" y="890"/>
                  </a:cubicBezTo>
                  <a:cubicBezTo>
                    <a:pt x="884" y="550"/>
                    <a:pt x="725" y="234"/>
                    <a:pt x="454" y="53"/>
                  </a:cubicBezTo>
                  <a:cubicBezTo>
                    <a:pt x="388" y="17"/>
                    <a:pt x="327"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3773081" y="628414"/>
              <a:ext cx="98362" cy="144395"/>
            </a:xfrm>
            <a:custGeom>
              <a:avLst/>
              <a:gdLst/>
              <a:ahLst/>
              <a:cxnLst/>
              <a:rect l="l" t="t" r="r" b="b"/>
              <a:pathLst>
                <a:path w="703" h="1032" extrusionOk="0">
                  <a:moveTo>
                    <a:pt x="223" y="0"/>
                  </a:moveTo>
                  <a:cubicBezTo>
                    <a:pt x="91" y="0"/>
                    <a:pt x="0" y="124"/>
                    <a:pt x="0" y="312"/>
                  </a:cubicBezTo>
                  <a:cubicBezTo>
                    <a:pt x="0" y="584"/>
                    <a:pt x="136" y="833"/>
                    <a:pt x="363" y="991"/>
                  </a:cubicBezTo>
                  <a:cubicBezTo>
                    <a:pt x="407" y="1019"/>
                    <a:pt x="449" y="1032"/>
                    <a:pt x="489" y="1032"/>
                  </a:cubicBezTo>
                  <a:cubicBezTo>
                    <a:pt x="611" y="1032"/>
                    <a:pt x="702" y="908"/>
                    <a:pt x="702" y="720"/>
                  </a:cubicBezTo>
                  <a:cubicBezTo>
                    <a:pt x="702" y="448"/>
                    <a:pt x="566" y="199"/>
                    <a:pt x="363" y="41"/>
                  </a:cubicBezTo>
                  <a:cubicBezTo>
                    <a:pt x="313" y="13"/>
                    <a:pt x="266"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2927559" y="-632663"/>
              <a:ext cx="3727262" cy="2910284"/>
            </a:xfrm>
            <a:custGeom>
              <a:avLst/>
              <a:gdLst/>
              <a:ahLst/>
              <a:cxnLst/>
              <a:rect l="l" t="t" r="r" b="b"/>
              <a:pathLst>
                <a:path w="26639" h="20800" extrusionOk="0">
                  <a:moveTo>
                    <a:pt x="1" y="1"/>
                  </a:moveTo>
                  <a:lnTo>
                    <a:pt x="1" y="5410"/>
                  </a:lnTo>
                  <a:lnTo>
                    <a:pt x="26639" y="20800"/>
                  </a:lnTo>
                  <a:lnTo>
                    <a:pt x="26639" y="1539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2927559" y="-632663"/>
              <a:ext cx="3727262" cy="2299124"/>
            </a:xfrm>
            <a:custGeom>
              <a:avLst/>
              <a:gdLst/>
              <a:ahLst/>
              <a:cxnLst/>
              <a:rect l="l" t="t" r="r" b="b"/>
              <a:pathLst>
                <a:path w="26639" h="16432" extrusionOk="0">
                  <a:moveTo>
                    <a:pt x="1" y="1"/>
                  </a:moveTo>
                  <a:lnTo>
                    <a:pt x="1" y="1042"/>
                  </a:lnTo>
                  <a:lnTo>
                    <a:pt x="26639" y="16432"/>
                  </a:lnTo>
                  <a:lnTo>
                    <a:pt x="26639" y="15391"/>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2927559" y="-103774"/>
              <a:ext cx="3727262" cy="2261067"/>
            </a:xfrm>
            <a:custGeom>
              <a:avLst/>
              <a:gdLst/>
              <a:ahLst/>
              <a:cxnLst/>
              <a:rect l="l" t="t" r="r" b="b"/>
              <a:pathLst>
                <a:path w="26639" h="16160" extrusionOk="0">
                  <a:moveTo>
                    <a:pt x="1" y="0"/>
                  </a:moveTo>
                  <a:lnTo>
                    <a:pt x="1" y="770"/>
                  </a:lnTo>
                  <a:lnTo>
                    <a:pt x="26639" y="16160"/>
                  </a:lnTo>
                  <a:lnTo>
                    <a:pt x="26639" y="15390"/>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2927559" y="-743477"/>
              <a:ext cx="4116793" cy="2378318"/>
            </a:xfrm>
            <a:custGeom>
              <a:avLst/>
              <a:gdLst/>
              <a:ahLst/>
              <a:cxnLst/>
              <a:rect l="l" t="t" r="r" b="b"/>
              <a:pathLst>
                <a:path w="29423" h="16998" extrusionOk="0">
                  <a:moveTo>
                    <a:pt x="1359" y="1"/>
                  </a:moveTo>
                  <a:lnTo>
                    <a:pt x="1" y="793"/>
                  </a:lnTo>
                  <a:lnTo>
                    <a:pt x="28042" y="16997"/>
                  </a:lnTo>
                  <a:lnTo>
                    <a:pt x="29422" y="16183"/>
                  </a:lnTo>
                  <a:lnTo>
                    <a:pt x="13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3659048" y="-1158193"/>
              <a:ext cx="3898241" cy="2251552"/>
            </a:xfrm>
            <a:custGeom>
              <a:avLst/>
              <a:gdLst/>
              <a:ahLst/>
              <a:cxnLst/>
              <a:rect l="l" t="t" r="r" b="b"/>
              <a:pathLst>
                <a:path w="27861" h="16092" extrusionOk="0">
                  <a:moveTo>
                    <a:pt x="1223" y="0"/>
                  </a:moveTo>
                  <a:lnTo>
                    <a:pt x="1" y="702"/>
                  </a:lnTo>
                  <a:lnTo>
                    <a:pt x="26639" y="16091"/>
                  </a:lnTo>
                  <a:lnTo>
                    <a:pt x="27861" y="15367"/>
                  </a:lnTo>
                  <a:lnTo>
                    <a:pt x="12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13738241" y="-1158193"/>
              <a:ext cx="3819048" cy="2203980"/>
            </a:xfrm>
            <a:custGeom>
              <a:avLst/>
              <a:gdLst/>
              <a:ahLst/>
              <a:cxnLst/>
              <a:rect l="l" t="t" r="r" b="b"/>
              <a:pathLst>
                <a:path w="27295" h="15752" extrusionOk="0">
                  <a:moveTo>
                    <a:pt x="657" y="0"/>
                  </a:moveTo>
                  <a:lnTo>
                    <a:pt x="0" y="385"/>
                  </a:lnTo>
                  <a:lnTo>
                    <a:pt x="26638" y="15752"/>
                  </a:lnTo>
                  <a:lnTo>
                    <a:pt x="27295" y="15367"/>
                  </a:lnTo>
                  <a:lnTo>
                    <a:pt x="6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12927559" y="-686391"/>
              <a:ext cx="4015492" cy="2321231"/>
            </a:xfrm>
            <a:custGeom>
              <a:avLst/>
              <a:gdLst/>
              <a:ahLst/>
              <a:cxnLst/>
              <a:rect l="l" t="t" r="r" b="b"/>
              <a:pathLst>
                <a:path w="28699" h="16590" extrusionOk="0">
                  <a:moveTo>
                    <a:pt x="657" y="0"/>
                  </a:moveTo>
                  <a:lnTo>
                    <a:pt x="1" y="385"/>
                  </a:lnTo>
                  <a:lnTo>
                    <a:pt x="28042" y="16589"/>
                  </a:lnTo>
                  <a:lnTo>
                    <a:pt x="28698" y="16205"/>
                  </a:lnTo>
                  <a:lnTo>
                    <a:pt x="6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13117567" y="-1060111"/>
              <a:ext cx="4268743" cy="2466885"/>
            </a:xfrm>
            <a:custGeom>
              <a:avLst/>
              <a:gdLst/>
              <a:ahLst/>
              <a:cxnLst/>
              <a:rect l="l" t="t" r="r" b="b"/>
              <a:pathLst>
                <a:path w="30509" h="17631" extrusionOk="0">
                  <a:moveTo>
                    <a:pt x="3871" y="1"/>
                  </a:moveTo>
                  <a:lnTo>
                    <a:pt x="1" y="2264"/>
                  </a:lnTo>
                  <a:lnTo>
                    <a:pt x="26639" y="17631"/>
                  </a:lnTo>
                  <a:lnTo>
                    <a:pt x="30509" y="15390"/>
                  </a:lnTo>
                  <a:lnTo>
                    <a:pt x="3871" y="1"/>
                  </a:lnTo>
                  <a:close/>
                </a:path>
              </a:pathLst>
            </a:custGeom>
            <a:solidFill>
              <a:srgbClr val="DAC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13117567" y="-1060111"/>
              <a:ext cx="4268743" cy="2466885"/>
            </a:xfrm>
            <a:custGeom>
              <a:avLst/>
              <a:gdLst/>
              <a:ahLst/>
              <a:cxnLst/>
              <a:rect l="l" t="t" r="r" b="b"/>
              <a:pathLst>
                <a:path w="30509" h="17631" extrusionOk="0">
                  <a:moveTo>
                    <a:pt x="3871" y="1"/>
                  </a:moveTo>
                  <a:lnTo>
                    <a:pt x="1" y="2264"/>
                  </a:lnTo>
                  <a:lnTo>
                    <a:pt x="26639" y="17631"/>
                  </a:lnTo>
                  <a:lnTo>
                    <a:pt x="30509" y="15390"/>
                  </a:lnTo>
                  <a:lnTo>
                    <a:pt x="38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4159393" y="301567"/>
              <a:ext cx="1070509" cy="867768"/>
            </a:xfrm>
            <a:custGeom>
              <a:avLst/>
              <a:gdLst/>
              <a:ahLst/>
              <a:cxnLst/>
              <a:rect l="l" t="t" r="r" b="b"/>
              <a:pathLst>
                <a:path w="7651" h="6202" extrusionOk="0">
                  <a:moveTo>
                    <a:pt x="1" y="0"/>
                  </a:moveTo>
                  <a:lnTo>
                    <a:pt x="1" y="1788"/>
                  </a:lnTo>
                  <a:lnTo>
                    <a:pt x="7650" y="6202"/>
                  </a:lnTo>
                  <a:lnTo>
                    <a:pt x="7650" y="4414"/>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14184718" y="348999"/>
              <a:ext cx="1013422" cy="772904"/>
            </a:xfrm>
            <a:custGeom>
              <a:avLst/>
              <a:gdLst/>
              <a:ahLst/>
              <a:cxnLst/>
              <a:rect l="l" t="t" r="r" b="b"/>
              <a:pathLst>
                <a:path w="7243" h="5524" extrusionOk="0">
                  <a:moveTo>
                    <a:pt x="1" y="1"/>
                  </a:moveTo>
                  <a:lnTo>
                    <a:pt x="1" y="1336"/>
                  </a:lnTo>
                  <a:lnTo>
                    <a:pt x="7243" y="5523"/>
                  </a:lnTo>
                  <a:lnTo>
                    <a:pt x="7243" y="416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13019485" y="-360243"/>
              <a:ext cx="446617" cy="509999"/>
            </a:xfrm>
            <a:custGeom>
              <a:avLst/>
              <a:gdLst/>
              <a:ahLst/>
              <a:cxnLst/>
              <a:rect l="l" t="t" r="r" b="b"/>
              <a:pathLst>
                <a:path w="3192" h="3645" extrusionOk="0">
                  <a:moveTo>
                    <a:pt x="0" y="0"/>
                  </a:moveTo>
                  <a:lnTo>
                    <a:pt x="0" y="1788"/>
                  </a:lnTo>
                  <a:lnTo>
                    <a:pt x="3191" y="3644"/>
                  </a:lnTo>
                  <a:lnTo>
                    <a:pt x="3191" y="1833"/>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13044810" y="-315889"/>
              <a:ext cx="392748" cy="414855"/>
            </a:xfrm>
            <a:custGeom>
              <a:avLst/>
              <a:gdLst/>
              <a:ahLst/>
              <a:cxnLst/>
              <a:rect l="l" t="t" r="r" b="b"/>
              <a:pathLst>
                <a:path w="2807" h="2965" extrusionOk="0">
                  <a:moveTo>
                    <a:pt x="0" y="0"/>
                  </a:moveTo>
                  <a:lnTo>
                    <a:pt x="0" y="1358"/>
                  </a:lnTo>
                  <a:lnTo>
                    <a:pt x="2806" y="2965"/>
                  </a:lnTo>
                  <a:lnTo>
                    <a:pt x="2806" y="163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3583073" y="-34096"/>
              <a:ext cx="449835" cy="509999"/>
            </a:xfrm>
            <a:custGeom>
              <a:avLst/>
              <a:gdLst/>
              <a:ahLst/>
              <a:cxnLst/>
              <a:rect l="l" t="t" r="r" b="b"/>
              <a:pathLst>
                <a:path w="3215" h="3645" extrusionOk="0">
                  <a:moveTo>
                    <a:pt x="1" y="0"/>
                  </a:moveTo>
                  <a:lnTo>
                    <a:pt x="1" y="1811"/>
                  </a:lnTo>
                  <a:lnTo>
                    <a:pt x="3214" y="3644"/>
                  </a:lnTo>
                  <a:lnTo>
                    <a:pt x="3214" y="1856"/>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3611616" y="13336"/>
              <a:ext cx="392748" cy="414995"/>
            </a:xfrm>
            <a:custGeom>
              <a:avLst/>
              <a:gdLst/>
              <a:ahLst/>
              <a:cxnLst/>
              <a:rect l="l" t="t" r="r" b="b"/>
              <a:pathLst>
                <a:path w="2807" h="2966" extrusionOk="0">
                  <a:moveTo>
                    <a:pt x="0" y="1"/>
                  </a:moveTo>
                  <a:lnTo>
                    <a:pt x="0" y="1336"/>
                  </a:lnTo>
                  <a:lnTo>
                    <a:pt x="2807" y="2966"/>
                  </a:lnTo>
                  <a:lnTo>
                    <a:pt x="2807" y="160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5353169" y="988701"/>
              <a:ext cx="446617" cy="513077"/>
            </a:xfrm>
            <a:custGeom>
              <a:avLst/>
              <a:gdLst/>
              <a:ahLst/>
              <a:cxnLst/>
              <a:rect l="l" t="t" r="r" b="b"/>
              <a:pathLst>
                <a:path w="3192" h="3667" extrusionOk="0">
                  <a:moveTo>
                    <a:pt x="1" y="1"/>
                  </a:moveTo>
                  <a:lnTo>
                    <a:pt x="1" y="1811"/>
                  </a:lnTo>
                  <a:lnTo>
                    <a:pt x="3192" y="3667"/>
                  </a:lnTo>
                  <a:lnTo>
                    <a:pt x="3192" y="1856"/>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5378494" y="1036273"/>
              <a:ext cx="392888" cy="414855"/>
            </a:xfrm>
            <a:custGeom>
              <a:avLst/>
              <a:gdLst/>
              <a:ahLst/>
              <a:cxnLst/>
              <a:rect l="l" t="t" r="r" b="b"/>
              <a:pathLst>
                <a:path w="2808" h="2965" extrusionOk="0">
                  <a:moveTo>
                    <a:pt x="1" y="0"/>
                  </a:moveTo>
                  <a:lnTo>
                    <a:pt x="1" y="1335"/>
                  </a:lnTo>
                  <a:lnTo>
                    <a:pt x="2807" y="2965"/>
                  </a:lnTo>
                  <a:lnTo>
                    <a:pt x="2807" y="163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5916897" y="1318067"/>
              <a:ext cx="449835" cy="509999"/>
            </a:xfrm>
            <a:custGeom>
              <a:avLst/>
              <a:gdLst/>
              <a:ahLst/>
              <a:cxnLst/>
              <a:rect l="l" t="t" r="r" b="b"/>
              <a:pathLst>
                <a:path w="3215" h="3645" extrusionOk="0">
                  <a:moveTo>
                    <a:pt x="0" y="0"/>
                  </a:moveTo>
                  <a:lnTo>
                    <a:pt x="0" y="1788"/>
                  </a:lnTo>
                  <a:lnTo>
                    <a:pt x="3214" y="3644"/>
                  </a:lnTo>
                  <a:lnTo>
                    <a:pt x="3214" y="1833"/>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5942222" y="1362421"/>
              <a:ext cx="395967" cy="414855"/>
            </a:xfrm>
            <a:custGeom>
              <a:avLst/>
              <a:gdLst/>
              <a:ahLst/>
              <a:cxnLst/>
              <a:rect l="l" t="t" r="r" b="b"/>
              <a:pathLst>
                <a:path w="2830" h="2965" extrusionOk="0">
                  <a:moveTo>
                    <a:pt x="0" y="0"/>
                  </a:moveTo>
                  <a:lnTo>
                    <a:pt x="0" y="1358"/>
                  </a:lnTo>
                  <a:lnTo>
                    <a:pt x="2829" y="2965"/>
                  </a:lnTo>
                  <a:lnTo>
                    <a:pt x="2829" y="163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6654682" y="991919"/>
              <a:ext cx="902608" cy="1282624"/>
            </a:xfrm>
            <a:custGeom>
              <a:avLst/>
              <a:gdLst/>
              <a:ahLst/>
              <a:cxnLst/>
              <a:rect l="l" t="t" r="r" b="b"/>
              <a:pathLst>
                <a:path w="6451" h="9167" extrusionOk="0">
                  <a:moveTo>
                    <a:pt x="6451" y="0"/>
                  </a:moveTo>
                  <a:lnTo>
                    <a:pt x="1" y="3757"/>
                  </a:lnTo>
                  <a:lnTo>
                    <a:pt x="1" y="9166"/>
                  </a:lnTo>
                  <a:lnTo>
                    <a:pt x="6451" y="5409"/>
                  </a:lnTo>
                  <a:lnTo>
                    <a:pt x="6451"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5647695" y="387056"/>
              <a:ext cx="1083101" cy="652435"/>
            </a:xfrm>
            <a:custGeom>
              <a:avLst/>
              <a:gdLst/>
              <a:ahLst/>
              <a:cxnLst/>
              <a:rect l="l" t="t" r="r" b="b"/>
              <a:pathLst>
                <a:path w="7741" h="4663" extrusionOk="0">
                  <a:moveTo>
                    <a:pt x="2603" y="0"/>
                  </a:moveTo>
                  <a:cubicBezTo>
                    <a:pt x="2445" y="0"/>
                    <a:pt x="2286" y="46"/>
                    <a:pt x="2151" y="114"/>
                  </a:cubicBezTo>
                  <a:lnTo>
                    <a:pt x="250" y="1223"/>
                  </a:lnTo>
                  <a:cubicBezTo>
                    <a:pt x="114" y="1290"/>
                    <a:pt x="1" y="1426"/>
                    <a:pt x="1" y="1585"/>
                  </a:cubicBezTo>
                  <a:cubicBezTo>
                    <a:pt x="1" y="1743"/>
                    <a:pt x="91" y="1856"/>
                    <a:pt x="204" y="1924"/>
                  </a:cubicBezTo>
                  <a:lnTo>
                    <a:pt x="4776" y="4572"/>
                  </a:lnTo>
                  <a:cubicBezTo>
                    <a:pt x="4889" y="4617"/>
                    <a:pt x="5025" y="4663"/>
                    <a:pt x="5138" y="4663"/>
                  </a:cubicBezTo>
                  <a:cubicBezTo>
                    <a:pt x="5297" y="4663"/>
                    <a:pt x="5455" y="4617"/>
                    <a:pt x="5591" y="4549"/>
                  </a:cubicBezTo>
                  <a:lnTo>
                    <a:pt x="7492" y="3441"/>
                  </a:lnTo>
                  <a:cubicBezTo>
                    <a:pt x="7628" y="3373"/>
                    <a:pt x="7741" y="3237"/>
                    <a:pt x="7741" y="3078"/>
                  </a:cubicBezTo>
                  <a:cubicBezTo>
                    <a:pt x="7741" y="2920"/>
                    <a:pt x="7650" y="2807"/>
                    <a:pt x="7537" y="2739"/>
                  </a:cubicBezTo>
                  <a:lnTo>
                    <a:pt x="2965" y="91"/>
                  </a:lnTo>
                  <a:cubicBezTo>
                    <a:pt x="2852" y="23"/>
                    <a:pt x="2716" y="0"/>
                    <a:pt x="2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6144822" y="893697"/>
              <a:ext cx="449835" cy="114592"/>
            </a:xfrm>
            <a:custGeom>
              <a:avLst/>
              <a:gdLst/>
              <a:ahLst/>
              <a:cxnLst/>
              <a:rect l="l" t="t" r="r" b="b"/>
              <a:pathLst>
                <a:path w="3215" h="819" extrusionOk="0">
                  <a:moveTo>
                    <a:pt x="1" y="1"/>
                  </a:moveTo>
                  <a:lnTo>
                    <a:pt x="1336" y="770"/>
                  </a:lnTo>
                  <a:cubicBezTo>
                    <a:pt x="1420" y="802"/>
                    <a:pt x="1514" y="818"/>
                    <a:pt x="1608" y="818"/>
                  </a:cubicBezTo>
                  <a:cubicBezTo>
                    <a:pt x="1718" y="818"/>
                    <a:pt x="1828" y="796"/>
                    <a:pt x="1925" y="747"/>
                  </a:cubicBezTo>
                  <a:lnTo>
                    <a:pt x="32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5685753" y="624496"/>
              <a:ext cx="937447" cy="133201"/>
            </a:xfrm>
            <a:custGeom>
              <a:avLst/>
              <a:gdLst/>
              <a:ahLst/>
              <a:cxnLst/>
              <a:rect l="l" t="t" r="r" b="b"/>
              <a:pathLst>
                <a:path w="6700" h="952" extrusionOk="0">
                  <a:moveTo>
                    <a:pt x="0" y="1"/>
                  </a:moveTo>
                  <a:cubicBezTo>
                    <a:pt x="0" y="23"/>
                    <a:pt x="23" y="46"/>
                    <a:pt x="45" y="46"/>
                  </a:cubicBezTo>
                  <a:lnTo>
                    <a:pt x="1607" y="951"/>
                  </a:lnTo>
                  <a:lnTo>
                    <a:pt x="6699" y="951"/>
                  </a:lnTo>
                  <a:lnTo>
                    <a:pt x="50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5669942" y="416998"/>
              <a:ext cx="725192" cy="210856"/>
            </a:xfrm>
            <a:custGeom>
              <a:avLst/>
              <a:gdLst/>
              <a:ahLst/>
              <a:cxnLst/>
              <a:rect l="l" t="t" r="r" b="b"/>
              <a:pathLst>
                <a:path w="5183" h="1507" extrusionOk="0">
                  <a:moveTo>
                    <a:pt x="2437" y="0"/>
                  </a:moveTo>
                  <a:cubicBezTo>
                    <a:pt x="2322" y="0"/>
                    <a:pt x="2206" y="30"/>
                    <a:pt x="2105" y="81"/>
                  </a:cubicBezTo>
                  <a:lnTo>
                    <a:pt x="204" y="1190"/>
                  </a:lnTo>
                  <a:cubicBezTo>
                    <a:pt x="45" y="1280"/>
                    <a:pt x="0" y="1416"/>
                    <a:pt x="113" y="1506"/>
                  </a:cubicBezTo>
                  <a:lnTo>
                    <a:pt x="5183" y="1506"/>
                  </a:lnTo>
                  <a:lnTo>
                    <a:pt x="2693" y="58"/>
                  </a:lnTo>
                  <a:cubicBezTo>
                    <a:pt x="2614" y="18"/>
                    <a:pt x="2526" y="0"/>
                    <a:pt x="2437"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5669942" y="416998"/>
              <a:ext cx="725192" cy="210856"/>
            </a:xfrm>
            <a:custGeom>
              <a:avLst/>
              <a:gdLst/>
              <a:ahLst/>
              <a:cxnLst/>
              <a:rect l="l" t="t" r="r" b="b"/>
              <a:pathLst>
                <a:path w="5183" h="1507" extrusionOk="0">
                  <a:moveTo>
                    <a:pt x="2437" y="0"/>
                  </a:moveTo>
                  <a:cubicBezTo>
                    <a:pt x="2322" y="0"/>
                    <a:pt x="2206" y="30"/>
                    <a:pt x="2105" y="81"/>
                  </a:cubicBezTo>
                  <a:lnTo>
                    <a:pt x="204" y="1190"/>
                  </a:lnTo>
                  <a:cubicBezTo>
                    <a:pt x="45" y="1280"/>
                    <a:pt x="0" y="1416"/>
                    <a:pt x="113" y="1506"/>
                  </a:cubicBezTo>
                  <a:lnTo>
                    <a:pt x="5183" y="1506"/>
                  </a:lnTo>
                  <a:lnTo>
                    <a:pt x="2693" y="58"/>
                  </a:lnTo>
                  <a:cubicBezTo>
                    <a:pt x="2614" y="18"/>
                    <a:pt x="2526" y="0"/>
                    <a:pt x="2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5910600" y="757558"/>
              <a:ext cx="798089" cy="136280"/>
            </a:xfrm>
            <a:custGeom>
              <a:avLst/>
              <a:gdLst/>
              <a:ahLst/>
              <a:cxnLst/>
              <a:rect l="l" t="t" r="r" b="b"/>
              <a:pathLst>
                <a:path w="5704" h="974" extrusionOk="0">
                  <a:moveTo>
                    <a:pt x="0" y="0"/>
                  </a:moveTo>
                  <a:lnTo>
                    <a:pt x="1675" y="974"/>
                  </a:lnTo>
                  <a:lnTo>
                    <a:pt x="4889" y="974"/>
                  </a:lnTo>
                  <a:lnTo>
                    <a:pt x="5500" y="611"/>
                  </a:lnTo>
                  <a:cubicBezTo>
                    <a:pt x="5681" y="521"/>
                    <a:pt x="5703" y="362"/>
                    <a:pt x="5545" y="272"/>
                  </a:cubicBezTo>
                  <a:lnTo>
                    <a:pt x="5092"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5910600" y="757558"/>
              <a:ext cx="798089" cy="136280"/>
            </a:xfrm>
            <a:custGeom>
              <a:avLst/>
              <a:gdLst/>
              <a:ahLst/>
              <a:cxnLst/>
              <a:rect l="l" t="t" r="r" b="b"/>
              <a:pathLst>
                <a:path w="5704" h="974" extrusionOk="0">
                  <a:moveTo>
                    <a:pt x="0" y="0"/>
                  </a:moveTo>
                  <a:lnTo>
                    <a:pt x="1675" y="974"/>
                  </a:lnTo>
                  <a:lnTo>
                    <a:pt x="4889" y="974"/>
                  </a:lnTo>
                  <a:lnTo>
                    <a:pt x="5500" y="611"/>
                  </a:lnTo>
                  <a:cubicBezTo>
                    <a:pt x="5681" y="521"/>
                    <a:pt x="5703" y="362"/>
                    <a:pt x="5545" y="272"/>
                  </a:cubicBezTo>
                  <a:lnTo>
                    <a:pt x="50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3589369" y="-800424"/>
              <a:ext cx="1080023" cy="652435"/>
            </a:xfrm>
            <a:custGeom>
              <a:avLst/>
              <a:gdLst/>
              <a:ahLst/>
              <a:cxnLst/>
              <a:rect l="l" t="t" r="r" b="b"/>
              <a:pathLst>
                <a:path w="7719" h="4663" extrusionOk="0">
                  <a:moveTo>
                    <a:pt x="2581" y="0"/>
                  </a:moveTo>
                  <a:cubicBezTo>
                    <a:pt x="2422" y="0"/>
                    <a:pt x="2264" y="46"/>
                    <a:pt x="2151" y="114"/>
                  </a:cubicBezTo>
                  <a:lnTo>
                    <a:pt x="250" y="1223"/>
                  </a:lnTo>
                  <a:cubicBezTo>
                    <a:pt x="91" y="1290"/>
                    <a:pt x="1" y="1426"/>
                    <a:pt x="1" y="1585"/>
                  </a:cubicBezTo>
                  <a:cubicBezTo>
                    <a:pt x="1" y="1743"/>
                    <a:pt x="69" y="1856"/>
                    <a:pt x="204" y="1924"/>
                  </a:cubicBezTo>
                  <a:lnTo>
                    <a:pt x="4776" y="4572"/>
                  </a:lnTo>
                  <a:cubicBezTo>
                    <a:pt x="4889" y="4617"/>
                    <a:pt x="5002" y="4663"/>
                    <a:pt x="5138" y="4663"/>
                  </a:cubicBezTo>
                  <a:cubicBezTo>
                    <a:pt x="5297" y="4663"/>
                    <a:pt x="5432" y="4617"/>
                    <a:pt x="5568" y="4549"/>
                  </a:cubicBezTo>
                  <a:lnTo>
                    <a:pt x="7469" y="3440"/>
                  </a:lnTo>
                  <a:cubicBezTo>
                    <a:pt x="7628" y="3373"/>
                    <a:pt x="7718" y="3237"/>
                    <a:pt x="7718" y="3078"/>
                  </a:cubicBezTo>
                  <a:cubicBezTo>
                    <a:pt x="7718" y="2920"/>
                    <a:pt x="7650" y="2807"/>
                    <a:pt x="7515" y="2739"/>
                  </a:cubicBezTo>
                  <a:lnTo>
                    <a:pt x="2943" y="91"/>
                  </a:lnTo>
                  <a:cubicBezTo>
                    <a:pt x="2830" y="23"/>
                    <a:pt x="2717" y="0"/>
                    <a:pt x="25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4086636" y="-293782"/>
              <a:ext cx="449695" cy="114592"/>
            </a:xfrm>
            <a:custGeom>
              <a:avLst/>
              <a:gdLst/>
              <a:ahLst/>
              <a:cxnLst/>
              <a:rect l="l" t="t" r="r" b="b"/>
              <a:pathLst>
                <a:path w="3214" h="819" extrusionOk="0">
                  <a:moveTo>
                    <a:pt x="0" y="1"/>
                  </a:moveTo>
                  <a:lnTo>
                    <a:pt x="1335" y="770"/>
                  </a:lnTo>
                  <a:cubicBezTo>
                    <a:pt x="1419" y="802"/>
                    <a:pt x="1513" y="818"/>
                    <a:pt x="1608" y="818"/>
                  </a:cubicBezTo>
                  <a:cubicBezTo>
                    <a:pt x="1717" y="818"/>
                    <a:pt x="1827" y="796"/>
                    <a:pt x="1924" y="747"/>
                  </a:cubicBezTo>
                  <a:lnTo>
                    <a:pt x="32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3624208" y="-562984"/>
              <a:ext cx="940665" cy="133201"/>
            </a:xfrm>
            <a:custGeom>
              <a:avLst/>
              <a:gdLst/>
              <a:ahLst/>
              <a:cxnLst/>
              <a:rect l="l" t="t" r="r" b="b"/>
              <a:pathLst>
                <a:path w="6723" h="952" extrusionOk="0">
                  <a:moveTo>
                    <a:pt x="1" y="1"/>
                  </a:moveTo>
                  <a:cubicBezTo>
                    <a:pt x="23" y="23"/>
                    <a:pt x="46" y="46"/>
                    <a:pt x="69" y="46"/>
                  </a:cubicBezTo>
                  <a:lnTo>
                    <a:pt x="1630" y="951"/>
                  </a:lnTo>
                  <a:lnTo>
                    <a:pt x="6722" y="951"/>
                  </a:lnTo>
                  <a:lnTo>
                    <a:pt x="50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3611616" y="-770481"/>
              <a:ext cx="722114" cy="210856"/>
            </a:xfrm>
            <a:custGeom>
              <a:avLst/>
              <a:gdLst/>
              <a:ahLst/>
              <a:cxnLst/>
              <a:rect l="l" t="t" r="r" b="b"/>
              <a:pathLst>
                <a:path w="5161" h="1507" extrusionOk="0">
                  <a:moveTo>
                    <a:pt x="2426" y="0"/>
                  </a:moveTo>
                  <a:cubicBezTo>
                    <a:pt x="2311" y="0"/>
                    <a:pt x="2197" y="30"/>
                    <a:pt x="2082" y="81"/>
                  </a:cubicBezTo>
                  <a:lnTo>
                    <a:pt x="181" y="1190"/>
                  </a:lnTo>
                  <a:cubicBezTo>
                    <a:pt x="45" y="1280"/>
                    <a:pt x="0" y="1416"/>
                    <a:pt x="91" y="1506"/>
                  </a:cubicBezTo>
                  <a:lnTo>
                    <a:pt x="5160" y="1506"/>
                  </a:lnTo>
                  <a:lnTo>
                    <a:pt x="2693" y="58"/>
                  </a:lnTo>
                  <a:cubicBezTo>
                    <a:pt x="2604" y="18"/>
                    <a:pt x="2515" y="0"/>
                    <a:pt x="2426"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3611616" y="-770481"/>
              <a:ext cx="722114" cy="210856"/>
            </a:xfrm>
            <a:custGeom>
              <a:avLst/>
              <a:gdLst/>
              <a:ahLst/>
              <a:cxnLst/>
              <a:rect l="l" t="t" r="r" b="b"/>
              <a:pathLst>
                <a:path w="5161" h="1507" extrusionOk="0">
                  <a:moveTo>
                    <a:pt x="2426" y="0"/>
                  </a:moveTo>
                  <a:cubicBezTo>
                    <a:pt x="2311" y="0"/>
                    <a:pt x="2197" y="30"/>
                    <a:pt x="2082" y="81"/>
                  </a:cubicBezTo>
                  <a:lnTo>
                    <a:pt x="181" y="1190"/>
                  </a:lnTo>
                  <a:cubicBezTo>
                    <a:pt x="45" y="1280"/>
                    <a:pt x="0" y="1416"/>
                    <a:pt x="91" y="1506"/>
                  </a:cubicBezTo>
                  <a:lnTo>
                    <a:pt x="5160" y="1506"/>
                  </a:lnTo>
                  <a:lnTo>
                    <a:pt x="2693" y="58"/>
                  </a:lnTo>
                  <a:cubicBezTo>
                    <a:pt x="2604" y="18"/>
                    <a:pt x="2515" y="0"/>
                    <a:pt x="24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3852274" y="-429922"/>
              <a:ext cx="798089" cy="136280"/>
            </a:xfrm>
            <a:custGeom>
              <a:avLst/>
              <a:gdLst/>
              <a:ahLst/>
              <a:cxnLst/>
              <a:rect l="l" t="t" r="r" b="b"/>
              <a:pathLst>
                <a:path w="5704" h="974" extrusionOk="0">
                  <a:moveTo>
                    <a:pt x="0" y="0"/>
                  </a:moveTo>
                  <a:lnTo>
                    <a:pt x="1652" y="974"/>
                  </a:lnTo>
                  <a:lnTo>
                    <a:pt x="4889" y="974"/>
                  </a:lnTo>
                  <a:lnTo>
                    <a:pt x="5500" y="611"/>
                  </a:lnTo>
                  <a:cubicBezTo>
                    <a:pt x="5681" y="521"/>
                    <a:pt x="5704" y="362"/>
                    <a:pt x="5545" y="272"/>
                  </a:cubicBezTo>
                  <a:lnTo>
                    <a:pt x="5092"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3852274" y="-429922"/>
              <a:ext cx="798089" cy="136280"/>
            </a:xfrm>
            <a:custGeom>
              <a:avLst/>
              <a:gdLst/>
              <a:ahLst/>
              <a:cxnLst/>
              <a:rect l="l" t="t" r="r" b="b"/>
              <a:pathLst>
                <a:path w="5704" h="974" extrusionOk="0">
                  <a:moveTo>
                    <a:pt x="0" y="0"/>
                  </a:moveTo>
                  <a:lnTo>
                    <a:pt x="1652" y="974"/>
                  </a:lnTo>
                  <a:lnTo>
                    <a:pt x="4889" y="974"/>
                  </a:lnTo>
                  <a:lnTo>
                    <a:pt x="5500" y="611"/>
                  </a:lnTo>
                  <a:cubicBezTo>
                    <a:pt x="5681" y="521"/>
                    <a:pt x="5704" y="362"/>
                    <a:pt x="5545" y="272"/>
                  </a:cubicBezTo>
                  <a:lnTo>
                    <a:pt x="50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9593369" y="3909199"/>
              <a:ext cx="190148" cy="268362"/>
            </a:xfrm>
            <a:custGeom>
              <a:avLst/>
              <a:gdLst/>
              <a:ahLst/>
              <a:cxnLst/>
              <a:rect l="l" t="t" r="r" b="b"/>
              <a:pathLst>
                <a:path w="1359" h="1918" extrusionOk="0">
                  <a:moveTo>
                    <a:pt x="489" y="0"/>
                  </a:moveTo>
                  <a:cubicBezTo>
                    <a:pt x="436" y="0"/>
                    <a:pt x="384" y="13"/>
                    <a:pt x="340" y="40"/>
                  </a:cubicBezTo>
                  <a:lnTo>
                    <a:pt x="0" y="243"/>
                  </a:lnTo>
                  <a:lnTo>
                    <a:pt x="136" y="515"/>
                  </a:lnTo>
                  <a:lnTo>
                    <a:pt x="136" y="537"/>
                  </a:lnTo>
                  <a:cubicBezTo>
                    <a:pt x="136" y="967"/>
                    <a:pt x="317" y="1352"/>
                    <a:pt x="634" y="1646"/>
                  </a:cubicBezTo>
                  <a:lnTo>
                    <a:pt x="770" y="1918"/>
                  </a:lnTo>
                  <a:lnTo>
                    <a:pt x="1132" y="1737"/>
                  </a:lnTo>
                  <a:cubicBezTo>
                    <a:pt x="1268" y="1624"/>
                    <a:pt x="1358" y="1420"/>
                    <a:pt x="1335" y="1239"/>
                  </a:cubicBezTo>
                  <a:cubicBezTo>
                    <a:pt x="1335" y="764"/>
                    <a:pt x="1109" y="334"/>
                    <a:pt x="724" y="85"/>
                  </a:cubicBezTo>
                  <a:cubicBezTo>
                    <a:pt x="656" y="30"/>
                    <a:pt x="571" y="0"/>
                    <a:pt x="4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9564826" y="3933965"/>
              <a:ext cx="167901" cy="246535"/>
            </a:xfrm>
            <a:custGeom>
              <a:avLst/>
              <a:gdLst/>
              <a:ahLst/>
              <a:cxnLst/>
              <a:rect l="l" t="t" r="r" b="b"/>
              <a:pathLst>
                <a:path w="1200" h="1762" extrusionOk="0">
                  <a:moveTo>
                    <a:pt x="376" y="0"/>
                  </a:moveTo>
                  <a:cubicBezTo>
                    <a:pt x="155" y="0"/>
                    <a:pt x="0" y="200"/>
                    <a:pt x="0" y="541"/>
                  </a:cubicBezTo>
                  <a:cubicBezTo>
                    <a:pt x="0" y="994"/>
                    <a:pt x="227" y="1424"/>
                    <a:pt x="611" y="1696"/>
                  </a:cubicBezTo>
                  <a:cubicBezTo>
                    <a:pt x="690" y="1741"/>
                    <a:pt x="766" y="1762"/>
                    <a:pt x="835" y="1762"/>
                  </a:cubicBezTo>
                  <a:cubicBezTo>
                    <a:pt x="1046" y="1762"/>
                    <a:pt x="1200" y="1566"/>
                    <a:pt x="1200" y="1243"/>
                  </a:cubicBezTo>
                  <a:cubicBezTo>
                    <a:pt x="1200" y="768"/>
                    <a:pt x="974" y="338"/>
                    <a:pt x="611" y="66"/>
                  </a:cubicBezTo>
                  <a:cubicBezTo>
                    <a:pt x="528" y="22"/>
                    <a:pt x="449" y="0"/>
                    <a:pt x="3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9577418" y="3973841"/>
              <a:ext cx="123687" cy="177695"/>
            </a:xfrm>
            <a:custGeom>
              <a:avLst/>
              <a:gdLst/>
              <a:ahLst/>
              <a:cxnLst/>
              <a:rect l="l" t="t" r="r" b="b"/>
              <a:pathLst>
                <a:path w="884" h="1270" extrusionOk="0">
                  <a:moveTo>
                    <a:pt x="270" y="0"/>
                  </a:moveTo>
                  <a:cubicBezTo>
                    <a:pt x="112" y="0"/>
                    <a:pt x="1" y="136"/>
                    <a:pt x="1" y="370"/>
                  </a:cubicBezTo>
                  <a:cubicBezTo>
                    <a:pt x="24" y="709"/>
                    <a:pt x="182" y="1026"/>
                    <a:pt x="454" y="1207"/>
                  </a:cubicBezTo>
                  <a:cubicBezTo>
                    <a:pt x="514" y="1249"/>
                    <a:pt x="573" y="1269"/>
                    <a:pt x="627" y="1269"/>
                  </a:cubicBezTo>
                  <a:cubicBezTo>
                    <a:pt x="774" y="1269"/>
                    <a:pt x="884" y="1122"/>
                    <a:pt x="884" y="890"/>
                  </a:cubicBezTo>
                  <a:cubicBezTo>
                    <a:pt x="884" y="551"/>
                    <a:pt x="725" y="234"/>
                    <a:pt x="454" y="53"/>
                  </a:cubicBezTo>
                  <a:cubicBezTo>
                    <a:pt x="389" y="17"/>
                    <a:pt x="327"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9590151" y="3990911"/>
              <a:ext cx="98362" cy="142156"/>
            </a:xfrm>
            <a:custGeom>
              <a:avLst/>
              <a:gdLst/>
              <a:ahLst/>
              <a:cxnLst/>
              <a:rect l="l" t="t" r="r" b="b"/>
              <a:pathLst>
                <a:path w="703" h="1016" extrusionOk="0">
                  <a:moveTo>
                    <a:pt x="215" y="0"/>
                  </a:moveTo>
                  <a:cubicBezTo>
                    <a:pt x="87" y="0"/>
                    <a:pt x="0" y="115"/>
                    <a:pt x="0" y="316"/>
                  </a:cubicBezTo>
                  <a:cubicBezTo>
                    <a:pt x="0" y="564"/>
                    <a:pt x="136" y="813"/>
                    <a:pt x="363" y="972"/>
                  </a:cubicBezTo>
                  <a:cubicBezTo>
                    <a:pt x="410" y="1002"/>
                    <a:pt x="457" y="1016"/>
                    <a:pt x="499" y="1016"/>
                  </a:cubicBezTo>
                  <a:cubicBezTo>
                    <a:pt x="616" y="1016"/>
                    <a:pt x="702" y="906"/>
                    <a:pt x="702" y="723"/>
                  </a:cubicBezTo>
                  <a:cubicBezTo>
                    <a:pt x="702" y="451"/>
                    <a:pt x="566" y="202"/>
                    <a:pt x="363" y="44"/>
                  </a:cubicBezTo>
                  <a:cubicBezTo>
                    <a:pt x="310" y="15"/>
                    <a:pt x="260" y="0"/>
                    <a:pt x="2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9780159" y="4016656"/>
              <a:ext cx="190148" cy="268642"/>
            </a:xfrm>
            <a:custGeom>
              <a:avLst/>
              <a:gdLst/>
              <a:ahLst/>
              <a:cxnLst/>
              <a:rect l="l" t="t" r="r" b="b"/>
              <a:pathLst>
                <a:path w="1359" h="1920" extrusionOk="0">
                  <a:moveTo>
                    <a:pt x="499" y="0"/>
                  </a:moveTo>
                  <a:cubicBezTo>
                    <a:pt x="443" y="0"/>
                    <a:pt x="387" y="13"/>
                    <a:pt x="340" y="41"/>
                  </a:cubicBezTo>
                  <a:lnTo>
                    <a:pt x="0" y="245"/>
                  </a:lnTo>
                  <a:lnTo>
                    <a:pt x="136" y="516"/>
                  </a:lnTo>
                  <a:lnTo>
                    <a:pt x="136" y="539"/>
                  </a:lnTo>
                  <a:cubicBezTo>
                    <a:pt x="136" y="969"/>
                    <a:pt x="317" y="1354"/>
                    <a:pt x="634" y="1625"/>
                  </a:cubicBezTo>
                  <a:lnTo>
                    <a:pt x="770" y="1919"/>
                  </a:lnTo>
                  <a:lnTo>
                    <a:pt x="1132" y="1716"/>
                  </a:lnTo>
                  <a:cubicBezTo>
                    <a:pt x="1268" y="1603"/>
                    <a:pt x="1358" y="1422"/>
                    <a:pt x="1336" y="1241"/>
                  </a:cubicBezTo>
                  <a:cubicBezTo>
                    <a:pt x="1336" y="765"/>
                    <a:pt x="1109" y="335"/>
                    <a:pt x="725" y="64"/>
                  </a:cubicBezTo>
                  <a:cubicBezTo>
                    <a:pt x="659" y="24"/>
                    <a:pt x="578" y="0"/>
                    <a:pt x="4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9751616" y="4042960"/>
              <a:ext cx="168041" cy="247094"/>
            </a:xfrm>
            <a:custGeom>
              <a:avLst/>
              <a:gdLst/>
              <a:ahLst/>
              <a:cxnLst/>
              <a:rect l="l" t="t" r="r" b="b"/>
              <a:pathLst>
                <a:path w="1201" h="1766" extrusionOk="0">
                  <a:moveTo>
                    <a:pt x="361" y="0"/>
                  </a:moveTo>
                  <a:cubicBezTo>
                    <a:pt x="148" y="0"/>
                    <a:pt x="1" y="199"/>
                    <a:pt x="1" y="532"/>
                  </a:cubicBezTo>
                  <a:cubicBezTo>
                    <a:pt x="1" y="985"/>
                    <a:pt x="227" y="1415"/>
                    <a:pt x="612" y="1686"/>
                  </a:cubicBezTo>
                  <a:cubicBezTo>
                    <a:pt x="695" y="1740"/>
                    <a:pt x="776" y="1765"/>
                    <a:pt x="849" y="1765"/>
                  </a:cubicBezTo>
                  <a:cubicBezTo>
                    <a:pt x="1053" y="1765"/>
                    <a:pt x="1200" y="1567"/>
                    <a:pt x="1200" y="1234"/>
                  </a:cubicBezTo>
                  <a:cubicBezTo>
                    <a:pt x="1200" y="758"/>
                    <a:pt x="974" y="328"/>
                    <a:pt x="612" y="79"/>
                  </a:cubicBezTo>
                  <a:cubicBezTo>
                    <a:pt x="522" y="26"/>
                    <a:pt x="438" y="0"/>
                    <a:pt x="3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9764348" y="4078360"/>
              <a:ext cx="123547" cy="179374"/>
            </a:xfrm>
            <a:custGeom>
              <a:avLst/>
              <a:gdLst/>
              <a:ahLst/>
              <a:cxnLst/>
              <a:rect l="l" t="t" r="r" b="b"/>
              <a:pathLst>
                <a:path w="883" h="1282" extrusionOk="0">
                  <a:moveTo>
                    <a:pt x="275" y="1"/>
                  </a:moveTo>
                  <a:cubicBezTo>
                    <a:pt x="122" y="1"/>
                    <a:pt x="23" y="140"/>
                    <a:pt x="23" y="392"/>
                  </a:cubicBezTo>
                  <a:cubicBezTo>
                    <a:pt x="0" y="732"/>
                    <a:pt x="181" y="1048"/>
                    <a:pt x="453" y="1230"/>
                  </a:cubicBezTo>
                  <a:cubicBezTo>
                    <a:pt x="518" y="1265"/>
                    <a:pt x="578" y="1282"/>
                    <a:pt x="632" y="1282"/>
                  </a:cubicBezTo>
                  <a:cubicBezTo>
                    <a:pt x="784" y="1282"/>
                    <a:pt x="883" y="1147"/>
                    <a:pt x="883" y="913"/>
                  </a:cubicBezTo>
                  <a:cubicBezTo>
                    <a:pt x="883" y="573"/>
                    <a:pt x="724" y="256"/>
                    <a:pt x="453" y="53"/>
                  </a:cubicBezTo>
                  <a:cubicBezTo>
                    <a:pt x="389" y="18"/>
                    <a:pt x="329" y="1"/>
                    <a:pt x="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9776941" y="4098508"/>
              <a:ext cx="98362" cy="142156"/>
            </a:xfrm>
            <a:custGeom>
              <a:avLst/>
              <a:gdLst/>
              <a:ahLst/>
              <a:cxnLst/>
              <a:rect l="l" t="t" r="r" b="b"/>
              <a:pathLst>
                <a:path w="703" h="1016" extrusionOk="0">
                  <a:moveTo>
                    <a:pt x="215" y="1"/>
                  </a:moveTo>
                  <a:cubicBezTo>
                    <a:pt x="87" y="1"/>
                    <a:pt x="1" y="115"/>
                    <a:pt x="1" y="316"/>
                  </a:cubicBezTo>
                  <a:cubicBezTo>
                    <a:pt x="23" y="565"/>
                    <a:pt x="137" y="814"/>
                    <a:pt x="363" y="972"/>
                  </a:cubicBezTo>
                  <a:cubicBezTo>
                    <a:pt x="410" y="1002"/>
                    <a:pt x="456" y="1016"/>
                    <a:pt x="497" y="1016"/>
                  </a:cubicBezTo>
                  <a:cubicBezTo>
                    <a:pt x="616" y="1016"/>
                    <a:pt x="702" y="902"/>
                    <a:pt x="702" y="701"/>
                  </a:cubicBezTo>
                  <a:cubicBezTo>
                    <a:pt x="702" y="452"/>
                    <a:pt x="567" y="203"/>
                    <a:pt x="363" y="44"/>
                  </a:cubicBezTo>
                  <a:cubicBezTo>
                    <a:pt x="310" y="15"/>
                    <a:pt x="260"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6797258" y="2297070"/>
              <a:ext cx="190008" cy="265563"/>
            </a:xfrm>
            <a:custGeom>
              <a:avLst/>
              <a:gdLst/>
              <a:ahLst/>
              <a:cxnLst/>
              <a:rect l="l" t="t" r="r" b="b"/>
              <a:pathLst>
                <a:path w="1358" h="1898" extrusionOk="0">
                  <a:moveTo>
                    <a:pt x="499" y="1"/>
                  </a:moveTo>
                  <a:cubicBezTo>
                    <a:pt x="442" y="1"/>
                    <a:pt x="387" y="13"/>
                    <a:pt x="340" y="42"/>
                  </a:cubicBezTo>
                  <a:lnTo>
                    <a:pt x="0" y="223"/>
                  </a:lnTo>
                  <a:lnTo>
                    <a:pt x="113" y="517"/>
                  </a:lnTo>
                  <a:lnTo>
                    <a:pt x="113" y="540"/>
                  </a:lnTo>
                  <a:cubicBezTo>
                    <a:pt x="136" y="947"/>
                    <a:pt x="317" y="1332"/>
                    <a:pt x="634" y="1626"/>
                  </a:cubicBezTo>
                  <a:lnTo>
                    <a:pt x="770" y="1898"/>
                  </a:lnTo>
                  <a:lnTo>
                    <a:pt x="1109" y="1717"/>
                  </a:lnTo>
                  <a:cubicBezTo>
                    <a:pt x="1267" y="1603"/>
                    <a:pt x="1358" y="1422"/>
                    <a:pt x="1335" y="1219"/>
                  </a:cubicBezTo>
                  <a:cubicBezTo>
                    <a:pt x="1335" y="766"/>
                    <a:pt x="1109" y="336"/>
                    <a:pt x="724" y="64"/>
                  </a:cubicBezTo>
                  <a:cubicBezTo>
                    <a:pt x="658" y="25"/>
                    <a:pt x="577" y="1"/>
                    <a:pt x="4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6765496" y="2322115"/>
              <a:ext cx="171119" cy="246675"/>
            </a:xfrm>
            <a:custGeom>
              <a:avLst/>
              <a:gdLst/>
              <a:ahLst/>
              <a:cxnLst/>
              <a:rect l="l" t="t" r="r" b="b"/>
              <a:pathLst>
                <a:path w="1223" h="1763" extrusionOk="0">
                  <a:moveTo>
                    <a:pt x="386" y="1"/>
                  </a:moveTo>
                  <a:cubicBezTo>
                    <a:pt x="168" y="1"/>
                    <a:pt x="1" y="200"/>
                    <a:pt x="1" y="542"/>
                  </a:cubicBezTo>
                  <a:cubicBezTo>
                    <a:pt x="23" y="994"/>
                    <a:pt x="250" y="1424"/>
                    <a:pt x="612" y="1696"/>
                  </a:cubicBezTo>
                  <a:cubicBezTo>
                    <a:pt x="696" y="1741"/>
                    <a:pt x="776" y="1762"/>
                    <a:pt x="849" y="1762"/>
                  </a:cubicBezTo>
                  <a:cubicBezTo>
                    <a:pt x="1069" y="1762"/>
                    <a:pt x="1223" y="1567"/>
                    <a:pt x="1223" y="1243"/>
                  </a:cubicBezTo>
                  <a:cubicBezTo>
                    <a:pt x="1223" y="768"/>
                    <a:pt x="997" y="338"/>
                    <a:pt x="612" y="67"/>
                  </a:cubicBezTo>
                  <a:cubicBezTo>
                    <a:pt x="534" y="22"/>
                    <a:pt x="457" y="1"/>
                    <a:pt x="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6781307" y="2357514"/>
              <a:ext cx="123687" cy="180354"/>
            </a:xfrm>
            <a:custGeom>
              <a:avLst/>
              <a:gdLst/>
              <a:ahLst/>
              <a:cxnLst/>
              <a:rect l="l" t="t" r="r" b="b"/>
              <a:pathLst>
                <a:path w="884" h="1289" extrusionOk="0">
                  <a:moveTo>
                    <a:pt x="266" y="0"/>
                  </a:moveTo>
                  <a:cubicBezTo>
                    <a:pt x="110" y="0"/>
                    <a:pt x="1" y="147"/>
                    <a:pt x="1" y="379"/>
                  </a:cubicBezTo>
                  <a:cubicBezTo>
                    <a:pt x="1" y="719"/>
                    <a:pt x="182" y="1036"/>
                    <a:pt x="454" y="1239"/>
                  </a:cubicBezTo>
                  <a:cubicBezTo>
                    <a:pt x="509" y="1273"/>
                    <a:pt x="563" y="1288"/>
                    <a:pt x="613" y="1288"/>
                  </a:cubicBezTo>
                  <a:cubicBezTo>
                    <a:pt x="767" y="1288"/>
                    <a:pt x="884" y="1139"/>
                    <a:pt x="884" y="900"/>
                  </a:cubicBezTo>
                  <a:cubicBezTo>
                    <a:pt x="884" y="560"/>
                    <a:pt x="725" y="244"/>
                    <a:pt x="454" y="62"/>
                  </a:cubicBezTo>
                  <a:cubicBezTo>
                    <a:pt x="387" y="20"/>
                    <a:pt x="323"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6794039" y="2376403"/>
              <a:ext cx="98222" cy="144815"/>
            </a:xfrm>
            <a:custGeom>
              <a:avLst/>
              <a:gdLst/>
              <a:ahLst/>
              <a:cxnLst/>
              <a:rect l="l" t="t" r="r" b="b"/>
              <a:pathLst>
                <a:path w="702" h="1035" extrusionOk="0">
                  <a:moveTo>
                    <a:pt x="223" y="0"/>
                  </a:moveTo>
                  <a:cubicBezTo>
                    <a:pt x="91" y="0"/>
                    <a:pt x="0" y="124"/>
                    <a:pt x="0" y="312"/>
                  </a:cubicBezTo>
                  <a:cubicBezTo>
                    <a:pt x="0" y="584"/>
                    <a:pt x="136" y="833"/>
                    <a:pt x="363" y="991"/>
                  </a:cubicBezTo>
                  <a:cubicBezTo>
                    <a:pt x="410" y="1021"/>
                    <a:pt x="455" y="1035"/>
                    <a:pt x="497" y="1035"/>
                  </a:cubicBezTo>
                  <a:cubicBezTo>
                    <a:pt x="615" y="1035"/>
                    <a:pt x="702" y="921"/>
                    <a:pt x="702" y="720"/>
                  </a:cubicBezTo>
                  <a:cubicBezTo>
                    <a:pt x="702" y="448"/>
                    <a:pt x="566" y="199"/>
                    <a:pt x="363" y="41"/>
                  </a:cubicBezTo>
                  <a:cubicBezTo>
                    <a:pt x="313" y="13"/>
                    <a:pt x="266"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6984047" y="2403687"/>
              <a:ext cx="190148" cy="269761"/>
            </a:xfrm>
            <a:custGeom>
              <a:avLst/>
              <a:gdLst/>
              <a:ahLst/>
              <a:cxnLst/>
              <a:rect l="l" t="t" r="r" b="b"/>
              <a:pathLst>
                <a:path w="1359" h="1928" extrusionOk="0">
                  <a:moveTo>
                    <a:pt x="518" y="1"/>
                  </a:moveTo>
                  <a:cubicBezTo>
                    <a:pt x="455" y="1"/>
                    <a:pt x="392" y="18"/>
                    <a:pt x="340" y="49"/>
                  </a:cubicBezTo>
                  <a:lnTo>
                    <a:pt x="0" y="230"/>
                  </a:lnTo>
                  <a:lnTo>
                    <a:pt x="136" y="525"/>
                  </a:lnTo>
                  <a:lnTo>
                    <a:pt x="136" y="547"/>
                  </a:lnTo>
                  <a:cubicBezTo>
                    <a:pt x="136" y="955"/>
                    <a:pt x="317" y="1339"/>
                    <a:pt x="634" y="1634"/>
                  </a:cubicBezTo>
                  <a:lnTo>
                    <a:pt x="770" y="1928"/>
                  </a:lnTo>
                  <a:lnTo>
                    <a:pt x="1132" y="1724"/>
                  </a:lnTo>
                  <a:cubicBezTo>
                    <a:pt x="1290" y="1611"/>
                    <a:pt x="1358" y="1430"/>
                    <a:pt x="1336" y="1226"/>
                  </a:cubicBezTo>
                  <a:cubicBezTo>
                    <a:pt x="1336" y="774"/>
                    <a:pt x="1109" y="344"/>
                    <a:pt x="725" y="72"/>
                  </a:cubicBezTo>
                  <a:cubicBezTo>
                    <a:pt x="664" y="23"/>
                    <a:pt x="590" y="1"/>
                    <a:pt x="5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6955504" y="2429852"/>
              <a:ext cx="168041" cy="246535"/>
            </a:xfrm>
            <a:custGeom>
              <a:avLst/>
              <a:gdLst/>
              <a:ahLst/>
              <a:cxnLst/>
              <a:rect l="l" t="t" r="r" b="b"/>
              <a:pathLst>
                <a:path w="1201" h="1762" extrusionOk="0">
                  <a:moveTo>
                    <a:pt x="377" y="0"/>
                  </a:moveTo>
                  <a:cubicBezTo>
                    <a:pt x="155" y="0"/>
                    <a:pt x="1" y="200"/>
                    <a:pt x="1" y="541"/>
                  </a:cubicBezTo>
                  <a:cubicBezTo>
                    <a:pt x="1" y="994"/>
                    <a:pt x="227" y="1424"/>
                    <a:pt x="612" y="1695"/>
                  </a:cubicBezTo>
                  <a:cubicBezTo>
                    <a:pt x="690" y="1740"/>
                    <a:pt x="766" y="1762"/>
                    <a:pt x="836" y="1762"/>
                  </a:cubicBezTo>
                  <a:cubicBezTo>
                    <a:pt x="1047" y="1762"/>
                    <a:pt x="1200" y="1566"/>
                    <a:pt x="1200" y="1243"/>
                  </a:cubicBezTo>
                  <a:cubicBezTo>
                    <a:pt x="1200" y="768"/>
                    <a:pt x="974" y="338"/>
                    <a:pt x="612" y="66"/>
                  </a:cubicBezTo>
                  <a:cubicBezTo>
                    <a:pt x="528" y="21"/>
                    <a:pt x="449"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6968237" y="2466510"/>
              <a:ext cx="123547" cy="178954"/>
            </a:xfrm>
            <a:custGeom>
              <a:avLst/>
              <a:gdLst/>
              <a:ahLst/>
              <a:cxnLst/>
              <a:rect l="l" t="t" r="r" b="b"/>
              <a:pathLst>
                <a:path w="883" h="1279" extrusionOk="0">
                  <a:moveTo>
                    <a:pt x="274" y="1"/>
                  </a:moveTo>
                  <a:cubicBezTo>
                    <a:pt x="122" y="1"/>
                    <a:pt x="23" y="136"/>
                    <a:pt x="23" y="370"/>
                  </a:cubicBezTo>
                  <a:cubicBezTo>
                    <a:pt x="0" y="709"/>
                    <a:pt x="181" y="1026"/>
                    <a:pt x="453" y="1230"/>
                  </a:cubicBezTo>
                  <a:cubicBezTo>
                    <a:pt x="508" y="1263"/>
                    <a:pt x="562" y="1279"/>
                    <a:pt x="612" y="1279"/>
                  </a:cubicBezTo>
                  <a:cubicBezTo>
                    <a:pt x="767" y="1279"/>
                    <a:pt x="883" y="1130"/>
                    <a:pt x="883" y="890"/>
                  </a:cubicBezTo>
                  <a:cubicBezTo>
                    <a:pt x="883" y="551"/>
                    <a:pt x="724" y="234"/>
                    <a:pt x="453" y="53"/>
                  </a:cubicBezTo>
                  <a:cubicBezTo>
                    <a:pt x="388" y="17"/>
                    <a:pt x="327" y="1"/>
                    <a:pt x="2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6980829" y="2484000"/>
              <a:ext cx="98362" cy="144955"/>
            </a:xfrm>
            <a:custGeom>
              <a:avLst/>
              <a:gdLst/>
              <a:ahLst/>
              <a:cxnLst/>
              <a:rect l="l" t="t" r="r" b="b"/>
              <a:pathLst>
                <a:path w="703" h="1036" extrusionOk="0">
                  <a:moveTo>
                    <a:pt x="224" y="1"/>
                  </a:moveTo>
                  <a:cubicBezTo>
                    <a:pt x="91" y="1"/>
                    <a:pt x="1" y="124"/>
                    <a:pt x="1" y="313"/>
                  </a:cubicBezTo>
                  <a:cubicBezTo>
                    <a:pt x="1" y="584"/>
                    <a:pt x="136" y="833"/>
                    <a:pt x="363" y="992"/>
                  </a:cubicBezTo>
                  <a:cubicBezTo>
                    <a:pt x="410" y="1021"/>
                    <a:pt x="455" y="1035"/>
                    <a:pt x="497" y="1035"/>
                  </a:cubicBezTo>
                  <a:cubicBezTo>
                    <a:pt x="616" y="1035"/>
                    <a:pt x="702" y="921"/>
                    <a:pt x="702" y="720"/>
                  </a:cubicBezTo>
                  <a:cubicBezTo>
                    <a:pt x="702" y="448"/>
                    <a:pt x="566" y="200"/>
                    <a:pt x="363" y="41"/>
                  </a:cubicBezTo>
                  <a:cubicBezTo>
                    <a:pt x="313" y="14"/>
                    <a:pt x="266" y="1"/>
                    <a:pt x="2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7338738" y="2612724"/>
              <a:ext cx="190148" cy="266543"/>
            </a:xfrm>
            <a:custGeom>
              <a:avLst/>
              <a:gdLst/>
              <a:ahLst/>
              <a:cxnLst/>
              <a:rect l="l" t="t" r="r" b="b"/>
              <a:pathLst>
                <a:path w="1359" h="1905" extrusionOk="0">
                  <a:moveTo>
                    <a:pt x="517" y="1"/>
                  </a:moveTo>
                  <a:cubicBezTo>
                    <a:pt x="454" y="1"/>
                    <a:pt x="392" y="18"/>
                    <a:pt x="340" y="49"/>
                  </a:cubicBezTo>
                  <a:lnTo>
                    <a:pt x="0" y="230"/>
                  </a:lnTo>
                  <a:lnTo>
                    <a:pt x="113" y="524"/>
                  </a:lnTo>
                  <a:lnTo>
                    <a:pt x="113" y="547"/>
                  </a:lnTo>
                  <a:cubicBezTo>
                    <a:pt x="136" y="954"/>
                    <a:pt x="317" y="1362"/>
                    <a:pt x="634" y="1633"/>
                  </a:cubicBezTo>
                  <a:lnTo>
                    <a:pt x="770" y="1905"/>
                  </a:lnTo>
                  <a:lnTo>
                    <a:pt x="1109" y="1724"/>
                  </a:lnTo>
                  <a:cubicBezTo>
                    <a:pt x="1268" y="1611"/>
                    <a:pt x="1358" y="1430"/>
                    <a:pt x="1335" y="1226"/>
                  </a:cubicBezTo>
                  <a:cubicBezTo>
                    <a:pt x="1313" y="773"/>
                    <a:pt x="1109" y="343"/>
                    <a:pt x="724" y="72"/>
                  </a:cubicBezTo>
                  <a:cubicBezTo>
                    <a:pt x="664" y="23"/>
                    <a:pt x="590" y="1"/>
                    <a:pt x="5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7310195" y="2638748"/>
              <a:ext cx="167901" cy="246675"/>
            </a:xfrm>
            <a:custGeom>
              <a:avLst/>
              <a:gdLst/>
              <a:ahLst/>
              <a:cxnLst/>
              <a:rect l="l" t="t" r="r" b="b"/>
              <a:pathLst>
                <a:path w="1200" h="1763" extrusionOk="0">
                  <a:moveTo>
                    <a:pt x="367" y="1"/>
                  </a:moveTo>
                  <a:cubicBezTo>
                    <a:pt x="155" y="1"/>
                    <a:pt x="0" y="201"/>
                    <a:pt x="0" y="542"/>
                  </a:cubicBezTo>
                  <a:cubicBezTo>
                    <a:pt x="0" y="995"/>
                    <a:pt x="227" y="1425"/>
                    <a:pt x="589" y="1696"/>
                  </a:cubicBezTo>
                  <a:cubicBezTo>
                    <a:pt x="673" y="1741"/>
                    <a:pt x="753" y="1762"/>
                    <a:pt x="826" y="1762"/>
                  </a:cubicBezTo>
                  <a:cubicBezTo>
                    <a:pt x="1046" y="1762"/>
                    <a:pt x="1200" y="1567"/>
                    <a:pt x="1200" y="1244"/>
                  </a:cubicBezTo>
                  <a:cubicBezTo>
                    <a:pt x="1200" y="768"/>
                    <a:pt x="974" y="338"/>
                    <a:pt x="589" y="67"/>
                  </a:cubicBezTo>
                  <a:cubicBezTo>
                    <a:pt x="511" y="22"/>
                    <a:pt x="436"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7322788" y="2674148"/>
              <a:ext cx="123687" cy="180354"/>
            </a:xfrm>
            <a:custGeom>
              <a:avLst/>
              <a:gdLst/>
              <a:ahLst/>
              <a:cxnLst/>
              <a:rect l="l" t="t" r="r" b="b"/>
              <a:pathLst>
                <a:path w="884" h="1289" extrusionOk="0">
                  <a:moveTo>
                    <a:pt x="266" y="1"/>
                  </a:moveTo>
                  <a:cubicBezTo>
                    <a:pt x="110" y="1"/>
                    <a:pt x="1" y="148"/>
                    <a:pt x="1" y="380"/>
                  </a:cubicBezTo>
                  <a:cubicBezTo>
                    <a:pt x="1" y="719"/>
                    <a:pt x="159" y="1036"/>
                    <a:pt x="454" y="1240"/>
                  </a:cubicBezTo>
                  <a:cubicBezTo>
                    <a:pt x="509" y="1273"/>
                    <a:pt x="563" y="1288"/>
                    <a:pt x="613" y="1288"/>
                  </a:cubicBezTo>
                  <a:cubicBezTo>
                    <a:pt x="767" y="1288"/>
                    <a:pt x="884" y="1139"/>
                    <a:pt x="884" y="900"/>
                  </a:cubicBezTo>
                  <a:cubicBezTo>
                    <a:pt x="884" y="561"/>
                    <a:pt x="725" y="244"/>
                    <a:pt x="454" y="63"/>
                  </a:cubicBezTo>
                  <a:cubicBezTo>
                    <a:pt x="387" y="20"/>
                    <a:pt x="323" y="1"/>
                    <a:pt x="2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7335520" y="2693036"/>
              <a:ext cx="98362" cy="144815"/>
            </a:xfrm>
            <a:custGeom>
              <a:avLst/>
              <a:gdLst/>
              <a:ahLst/>
              <a:cxnLst/>
              <a:rect l="l" t="t" r="r" b="b"/>
              <a:pathLst>
                <a:path w="703" h="1035" extrusionOk="0">
                  <a:moveTo>
                    <a:pt x="224" y="0"/>
                  </a:moveTo>
                  <a:cubicBezTo>
                    <a:pt x="91" y="0"/>
                    <a:pt x="0" y="124"/>
                    <a:pt x="0" y="312"/>
                  </a:cubicBezTo>
                  <a:cubicBezTo>
                    <a:pt x="0" y="584"/>
                    <a:pt x="136" y="833"/>
                    <a:pt x="363" y="991"/>
                  </a:cubicBezTo>
                  <a:cubicBezTo>
                    <a:pt x="410" y="1021"/>
                    <a:pt x="455" y="1035"/>
                    <a:pt x="497" y="1035"/>
                  </a:cubicBezTo>
                  <a:cubicBezTo>
                    <a:pt x="615" y="1035"/>
                    <a:pt x="702" y="921"/>
                    <a:pt x="702" y="720"/>
                  </a:cubicBezTo>
                  <a:cubicBezTo>
                    <a:pt x="702" y="448"/>
                    <a:pt x="566" y="199"/>
                    <a:pt x="363" y="41"/>
                  </a:cubicBezTo>
                  <a:cubicBezTo>
                    <a:pt x="313" y="13"/>
                    <a:pt x="266" y="0"/>
                    <a:pt x="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7525528" y="2720460"/>
              <a:ext cx="190148" cy="269621"/>
            </a:xfrm>
            <a:custGeom>
              <a:avLst/>
              <a:gdLst/>
              <a:ahLst/>
              <a:cxnLst/>
              <a:rect l="l" t="t" r="r" b="b"/>
              <a:pathLst>
                <a:path w="1359" h="1927" extrusionOk="0">
                  <a:moveTo>
                    <a:pt x="518" y="0"/>
                  </a:moveTo>
                  <a:cubicBezTo>
                    <a:pt x="455" y="0"/>
                    <a:pt x="392" y="17"/>
                    <a:pt x="340" y="49"/>
                  </a:cubicBezTo>
                  <a:lnTo>
                    <a:pt x="0" y="230"/>
                  </a:lnTo>
                  <a:lnTo>
                    <a:pt x="136" y="524"/>
                  </a:lnTo>
                  <a:lnTo>
                    <a:pt x="136" y="546"/>
                  </a:lnTo>
                  <a:cubicBezTo>
                    <a:pt x="136" y="954"/>
                    <a:pt x="317" y="1361"/>
                    <a:pt x="634" y="1633"/>
                  </a:cubicBezTo>
                  <a:lnTo>
                    <a:pt x="770" y="1927"/>
                  </a:lnTo>
                  <a:lnTo>
                    <a:pt x="1132" y="1723"/>
                  </a:lnTo>
                  <a:cubicBezTo>
                    <a:pt x="1290" y="1610"/>
                    <a:pt x="1358" y="1429"/>
                    <a:pt x="1336" y="1225"/>
                  </a:cubicBezTo>
                  <a:cubicBezTo>
                    <a:pt x="1336" y="773"/>
                    <a:pt x="1109" y="343"/>
                    <a:pt x="725" y="71"/>
                  </a:cubicBezTo>
                  <a:cubicBezTo>
                    <a:pt x="664" y="23"/>
                    <a:pt x="590" y="0"/>
                    <a:pt x="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7496985" y="2746485"/>
              <a:ext cx="168041" cy="246535"/>
            </a:xfrm>
            <a:custGeom>
              <a:avLst/>
              <a:gdLst/>
              <a:ahLst/>
              <a:cxnLst/>
              <a:rect l="l" t="t" r="r" b="b"/>
              <a:pathLst>
                <a:path w="1201" h="1762" extrusionOk="0">
                  <a:moveTo>
                    <a:pt x="367" y="0"/>
                  </a:moveTo>
                  <a:cubicBezTo>
                    <a:pt x="155" y="0"/>
                    <a:pt x="1" y="200"/>
                    <a:pt x="1" y="541"/>
                  </a:cubicBezTo>
                  <a:cubicBezTo>
                    <a:pt x="1" y="994"/>
                    <a:pt x="227" y="1424"/>
                    <a:pt x="589" y="1696"/>
                  </a:cubicBezTo>
                  <a:cubicBezTo>
                    <a:pt x="673" y="1741"/>
                    <a:pt x="753" y="1762"/>
                    <a:pt x="826" y="1762"/>
                  </a:cubicBezTo>
                  <a:cubicBezTo>
                    <a:pt x="1047" y="1762"/>
                    <a:pt x="1200" y="1566"/>
                    <a:pt x="1200" y="1243"/>
                  </a:cubicBezTo>
                  <a:cubicBezTo>
                    <a:pt x="1200" y="768"/>
                    <a:pt x="974" y="338"/>
                    <a:pt x="589" y="66"/>
                  </a:cubicBezTo>
                  <a:cubicBezTo>
                    <a:pt x="511" y="22"/>
                    <a:pt x="436"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7509717" y="2781744"/>
              <a:ext cx="123547" cy="180354"/>
            </a:xfrm>
            <a:custGeom>
              <a:avLst/>
              <a:gdLst/>
              <a:ahLst/>
              <a:cxnLst/>
              <a:rect l="l" t="t" r="r" b="b"/>
              <a:pathLst>
                <a:path w="883" h="1289" extrusionOk="0">
                  <a:moveTo>
                    <a:pt x="266" y="1"/>
                  </a:moveTo>
                  <a:cubicBezTo>
                    <a:pt x="109" y="1"/>
                    <a:pt x="0" y="148"/>
                    <a:pt x="0" y="380"/>
                  </a:cubicBezTo>
                  <a:cubicBezTo>
                    <a:pt x="0" y="719"/>
                    <a:pt x="181" y="1036"/>
                    <a:pt x="453" y="1240"/>
                  </a:cubicBezTo>
                  <a:cubicBezTo>
                    <a:pt x="508" y="1273"/>
                    <a:pt x="562" y="1289"/>
                    <a:pt x="612" y="1289"/>
                  </a:cubicBezTo>
                  <a:cubicBezTo>
                    <a:pt x="767" y="1289"/>
                    <a:pt x="883" y="1140"/>
                    <a:pt x="883" y="901"/>
                  </a:cubicBezTo>
                  <a:cubicBezTo>
                    <a:pt x="883" y="561"/>
                    <a:pt x="724" y="244"/>
                    <a:pt x="453" y="63"/>
                  </a:cubicBezTo>
                  <a:cubicBezTo>
                    <a:pt x="386" y="21"/>
                    <a:pt x="323" y="1"/>
                    <a:pt x="2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7522310" y="2800633"/>
              <a:ext cx="98362" cy="144535"/>
            </a:xfrm>
            <a:custGeom>
              <a:avLst/>
              <a:gdLst/>
              <a:ahLst/>
              <a:cxnLst/>
              <a:rect l="l" t="t" r="r" b="b"/>
              <a:pathLst>
                <a:path w="703" h="1033" extrusionOk="0">
                  <a:moveTo>
                    <a:pt x="224" y="1"/>
                  </a:moveTo>
                  <a:cubicBezTo>
                    <a:pt x="91" y="1"/>
                    <a:pt x="1" y="125"/>
                    <a:pt x="1" y="313"/>
                  </a:cubicBezTo>
                  <a:cubicBezTo>
                    <a:pt x="1" y="584"/>
                    <a:pt x="137" y="833"/>
                    <a:pt x="363" y="992"/>
                  </a:cubicBezTo>
                  <a:cubicBezTo>
                    <a:pt x="407" y="1019"/>
                    <a:pt x="450" y="1032"/>
                    <a:pt x="489" y="1032"/>
                  </a:cubicBezTo>
                  <a:cubicBezTo>
                    <a:pt x="612" y="1032"/>
                    <a:pt x="702" y="909"/>
                    <a:pt x="702" y="720"/>
                  </a:cubicBezTo>
                  <a:cubicBezTo>
                    <a:pt x="702" y="449"/>
                    <a:pt x="567" y="200"/>
                    <a:pt x="363" y="41"/>
                  </a:cubicBezTo>
                  <a:cubicBezTo>
                    <a:pt x="313" y="14"/>
                    <a:pt x="266" y="1"/>
                    <a:pt x="2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6692739" y="1533400"/>
              <a:ext cx="4892495" cy="2979963"/>
            </a:xfrm>
            <a:custGeom>
              <a:avLst/>
              <a:gdLst/>
              <a:ahLst/>
              <a:cxnLst/>
              <a:rect l="l" t="t" r="r" b="b"/>
              <a:pathLst>
                <a:path w="34967" h="21298" extrusionOk="0">
                  <a:moveTo>
                    <a:pt x="0" y="0"/>
                  </a:moveTo>
                  <a:lnTo>
                    <a:pt x="0" y="5455"/>
                  </a:lnTo>
                  <a:lnTo>
                    <a:pt x="24081" y="19328"/>
                  </a:lnTo>
                  <a:cubicBezTo>
                    <a:pt x="26135" y="20536"/>
                    <a:pt x="28777" y="21298"/>
                    <a:pt x="30830" y="21298"/>
                  </a:cubicBezTo>
                  <a:cubicBezTo>
                    <a:pt x="31740" y="21298"/>
                    <a:pt x="32534" y="21148"/>
                    <a:pt x="33111" y="20822"/>
                  </a:cubicBezTo>
                  <a:cubicBezTo>
                    <a:pt x="34967" y="19735"/>
                    <a:pt x="33518" y="17314"/>
                    <a:pt x="30531" y="15594"/>
                  </a:cubicBezTo>
                  <a:lnTo>
                    <a:pt x="14439" y="6292"/>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6692739" y="1010808"/>
              <a:ext cx="4807006" cy="3428678"/>
            </a:xfrm>
            <a:custGeom>
              <a:avLst/>
              <a:gdLst/>
              <a:ahLst/>
              <a:cxnLst/>
              <a:rect l="l" t="t" r="r" b="b"/>
              <a:pathLst>
                <a:path w="34356" h="24505" extrusionOk="0">
                  <a:moveTo>
                    <a:pt x="6473" y="1"/>
                  </a:moveTo>
                  <a:lnTo>
                    <a:pt x="0" y="3735"/>
                  </a:lnTo>
                  <a:lnTo>
                    <a:pt x="24081" y="17609"/>
                  </a:lnTo>
                  <a:cubicBezTo>
                    <a:pt x="26827" y="19211"/>
                    <a:pt x="30797" y="24504"/>
                    <a:pt x="32880" y="24504"/>
                  </a:cubicBezTo>
                  <a:cubicBezTo>
                    <a:pt x="33063" y="24504"/>
                    <a:pt x="33231" y="24463"/>
                    <a:pt x="33382" y="24376"/>
                  </a:cubicBezTo>
                  <a:cubicBezTo>
                    <a:pt x="34356" y="23810"/>
                    <a:pt x="34175" y="21071"/>
                    <a:pt x="33224" y="18514"/>
                  </a:cubicBezTo>
                  <a:cubicBezTo>
                    <a:pt x="32341" y="16183"/>
                    <a:pt x="30780" y="14033"/>
                    <a:pt x="29377" y="13195"/>
                  </a:cubicBezTo>
                  <a:lnTo>
                    <a:pt x="64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6692739" y="1479532"/>
              <a:ext cx="4579080" cy="3011864"/>
            </a:xfrm>
            <a:custGeom>
              <a:avLst/>
              <a:gdLst/>
              <a:ahLst/>
              <a:cxnLst/>
              <a:rect l="l" t="t" r="r" b="b"/>
              <a:pathLst>
                <a:path w="32727" h="21526" extrusionOk="0">
                  <a:moveTo>
                    <a:pt x="702" y="0"/>
                  </a:moveTo>
                  <a:lnTo>
                    <a:pt x="0" y="385"/>
                  </a:lnTo>
                  <a:lnTo>
                    <a:pt x="0" y="1381"/>
                  </a:lnTo>
                  <a:cubicBezTo>
                    <a:pt x="0" y="1381"/>
                    <a:pt x="15390" y="10253"/>
                    <a:pt x="19690" y="12742"/>
                  </a:cubicBezTo>
                  <a:cubicBezTo>
                    <a:pt x="20912" y="13444"/>
                    <a:pt x="22677" y="14485"/>
                    <a:pt x="23379" y="15096"/>
                  </a:cubicBezTo>
                  <a:cubicBezTo>
                    <a:pt x="24194" y="15843"/>
                    <a:pt x="25076" y="16726"/>
                    <a:pt x="25982" y="17608"/>
                  </a:cubicBezTo>
                  <a:cubicBezTo>
                    <a:pt x="27136" y="18740"/>
                    <a:pt x="28245" y="19849"/>
                    <a:pt x="29173" y="20573"/>
                  </a:cubicBezTo>
                  <a:cubicBezTo>
                    <a:pt x="29882" y="21199"/>
                    <a:pt x="30782" y="21525"/>
                    <a:pt x="31700" y="21525"/>
                  </a:cubicBezTo>
                  <a:cubicBezTo>
                    <a:pt x="32043" y="21525"/>
                    <a:pt x="32388" y="21480"/>
                    <a:pt x="32726" y="21388"/>
                  </a:cubicBezTo>
                  <a:cubicBezTo>
                    <a:pt x="32713" y="21388"/>
                    <a:pt x="32698" y="21388"/>
                    <a:pt x="32683" y="21388"/>
                  </a:cubicBezTo>
                  <a:cubicBezTo>
                    <a:pt x="32436" y="21388"/>
                    <a:pt x="31911" y="21368"/>
                    <a:pt x="30825" y="20686"/>
                  </a:cubicBezTo>
                  <a:cubicBezTo>
                    <a:pt x="30101" y="20234"/>
                    <a:pt x="29309" y="19419"/>
                    <a:pt x="28313" y="18151"/>
                  </a:cubicBezTo>
                  <a:cubicBezTo>
                    <a:pt x="25982" y="15187"/>
                    <a:pt x="23786" y="13082"/>
                    <a:pt x="20075" y="11113"/>
                  </a:cubicBezTo>
                  <a:cubicBezTo>
                    <a:pt x="17336" y="9664"/>
                    <a:pt x="702" y="0"/>
                    <a:pt x="7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7509717" y="1010808"/>
              <a:ext cx="3983731" cy="3309329"/>
            </a:xfrm>
            <a:custGeom>
              <a:avLst/>
              <a:gdLst/>
              <a:ahLst/>
              <a:cxnLst/>
              <a:rect l="l" t="t" r="r" b="b"/>
              <a:pathLst>
                <a:path w="28472" h="23652" extrusionOk="0">
                  <a:moveTo>
                    <a:pt x="634" y="1"/>
                  </a:moveTo>
                  <a:lnTo>
                    <a:pt x="0" y="363"/>
                  </a:lnTo>
                  <a:cubicBezTo>
                    <a:pt x="0" y="363"/>
                    <a:pt x="20188" y="11860"/>
                    <a:pt x="21750" y="12833"/>
                  </a:cubicBezTo>
                  <a:cubicBezTo>
                    <a:pt x="22519" y="13309"/>
                    <a:pt x="24013" y="14146"/>
                    <a:pt x="25303" y="15436"/>
                  </a:cubicBezTo>
                  <a:cubicBezTo>
                    <a:pt x="26050" y="16228"/>
                    <a:pt x="26480" y="17292"/>
                    <a:pt x="27023" y="18786"/>
                  </a:cubicBezTo>
                  <a:cubicBezTo>
                    <a:pt x="28132" y="21841"/>
                    <a:pt x="28041" y="23651"/>
                    <a:pt x="28041" y="23651"/>
                  </a:cubicBezTo>
                  <a:cubicBezTo>
                    <a:pt x="28041" y="23651"/>
                    <a:pt x="28471" y="22429"/>
                    <a:pt x="27883" y="20098"/>
                  </a:cubicBezTo>
                  <a:cubicBezTo>
                    <a:pt x="27408" y="18265"/>
                    <a:pt x="26457" y="14757"/>
                    <a:pt x="23266" y="12946"/>
                  </a:cubicBezTo>
                  <a:cubicBezTo>
                    <a:pt x="18400" y="10185"/>
                    <a:pt x="634" y="1"/>
                    <a:pt x="6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6892122" y="1112249"/>
              <a:ext cx="4528430" cy="3163954"/>
            </a:xfrm>
            <a:custGeom>
              <a:avLst/>
              <a:gdLst/>
              <a:ahLst/>
              <a:cxnLst/>
              <a:rect l="l" t="t" r="r" b="b"/>
              <a:pathLst>
                <a:path w="32365" h="22613" extrusionOk="0">
                  <a:moveTo>
                    <a:pt x="3781" y="0"/>
                  </a:moveTo>
                  <a:lnTo>
                    <a:pt x="1" y="2218"/>
                  </a:lnTo>
                  <a:cubicBezTo>
                    <a:pt x="1" y="2218"/>
                    <a:pt x="7854" y="6745"/>
                    <a:pt x="8895" y="7310"/>
                  </a:cubicBezTo>
                  <a:cubicBezTo>
                    <a:pt x="13263" y="9687"/>
                    <a:pt x="22814" y="14892"/>
                    <a:pt x="23878" y="16092"/>
                  </a:cubicBezTo>
                  <a:cubicBezTo>
                    <a:pt x="25190" y="17540"/>
                    <a:pt x="28155" y="20980"/>
                    <a:pt x="28155" y="20980"/>
                  </a:cubicBezTo>
                  <a:cubicBezTo>
                    <a:pt x="28155" y="20980"/>
                    <a:pt x="29686" y="22612"/>
                    <a:pt x="30790" y="22612"/>
                  </a:cubicBezTo>
                  <a:cubicBezTo>
                    <a:pt x="30966" y="22612"/>
                    <a:pt x="31132" y="22570"/>
                    <a:pt x="31278" y="22474"/>
                  </a:cubicBezTo>
                  <a:cubicBezTo>
                    <a:pt x="32365" y="21795"/>
                    <a:pt x="31527" y="19645"/>
                    <a:pt x="31143" y="18558"/>
                  </a:cubicBezTo>
                  <a:cubicBezTo>
                    <a:pt x="30735" y="17495"/>
                    <a:pt x="29672" y="14892"/>
                    <a:pt x="27318" y="13398"/>
                  </a:cubicBezTo>
                  <a:cubicBezTo>
                    <a:pt x="24693" y="11724"/>
                    <a:pt x="15346" y="6473"/>
                    <a:pt x="12652" y="4934"/>
                  </a:cubicBezTo>
                  <a:cubicBezTo>
                    <a:pt x="12177" y="4685"/>
                    <a:pt x="3781" y="0"/>
                    <a:pt x="37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20204529" y="3010929"/>
              <a:ext cx="1073587" cy="1033710"/>
            </a:xfrm>
            <a:custGeom>
              <a:avLst/>
              <a:gdLst/>
              <a:ahLst/>
              <a:cxnLst/>
              <a:rect l="l" t="t" r="r" b="b"/>
              <a:pathLst>
                <a:path w="7673" h="7388" extrusionOk="0">
                  <a:moveTo>
                    <a:pt x="3797" y="1"/>
                  </a:moveTo>
                  <a:cubicBezTo>
                    <a:pt x="3660" y="1"/>
                    <a:pt x="3530" y="48"/>
                    <a:pt x="3372" y="123"/>
                  </a:cubicBezTo>
                  <a:cubicBezTo>
                    <a:pt x="2988" y="326"/>
                    <a:pt x="679" y="1684"/>
                    <a:pt x="385" y="1888"/>
                  </a:cubicBezTo>
                  <a:cubicBezTo>
                    <a:pt x="159" y="2092"/>
                    <a:pt x="0" y="2295"/>
                    <a:pt x="317" y="2612"/>
                  </a:cubicBezTo>
                  <a:cubicBezTo>
                    <a:pt x="453" y="2748"/>
                    <a:pt x="928" y="3314"/>
                    <a:pt x="1335" y="3766"/>
                  </a:cubicBezTo>
                  <a:lnTo>
                    <a:pt x="4481" y="7387"/>
                  </a:lnTo>
                  <a:lnTo>
                    <a:pt x="7672" y="5577"/>
                  </a:lnTo>
                  <a:cubicBezTo>
                    <a:pt x="7378" y="4491"/>
                    <a:pt x="6948" y="3472"/>
                    <a:pt x="6382" y="2522"/>
                  </a:cubicBezTo>
                  <a:cubicBezTo>
                    <a:pt x="5930" y="1775"/>
                    <a:pt x="5387" y="1118"/>
                    <a:pt x="4753" y="530"/>
                  </a:cubicBezTo>
                  <a:cubicBezTo>
                    <a:pt x="4294" y="143"/>
                    <a:pt x="4035" y="1"/>
                    <a:pt x="3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6692739" y="2062148"/>
              <a:ext cx="3353543" cy="2048952"/>
            </a:xfrm>
            <a:custGeom>
              <a:avLst/>
              <a:gdLst/>
              <a:ahLst/>
              <a:cxnLst/>
              <a:rect l="l" t="t" r="r" b="b"/>
              <a:pathLst>
                <a:path w="23968" h="14644" extrusionOk="0">
                  <a:moveTo>
                    <a:pt x="0" y="1"/>
                  </a:moveTo>
                  <a:lnTo>
                    <a:pt x="0" y="816"/>
                  </a:lnTo>
                  <a:lnTo>
                    <a:pt x="23967" y="14644"/>
                  </a:lnTo>
                  <a:cubicBezTo>
                    <a:pt x="23605" y="13942"/>
                    <a:pt x="23107" y="13331"/>
                    <a:pt x="22474" y="12878"/>
                  </a:cubicBezTo>
                  <a:cubicBezTo>
                    <a:pt x="21478" y="12222"/>
                    <a:pt x="0"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7810540" y="2378782"/>
              <a:ext cx="1067291" cy="870986"/>
            </a:xfrm>
            <a:custGeom>
              <a:avLst/>
              <a:gdLst/>
              <a:ahLst/>
              <a:cxnLst/>
              <a:rect l="l" t="t" r="r" b="b"/>
              <a:pathLst>
                <a:path w="7628" h="6225" extrusionOk="0">
                  <a:moveTo>
                    <a:pt x="0" y="1"/>
                  </a:moveTo>
                  <a:lnTo>
                    <a:pt x="0" y="1812"/>
                  </a:lnTo>
                  <a:lnTo>
                    <a:pt x="7627" y="6225"/>
                  </a:lnTo>
                  <a:lnTo>
                    <a:pt x="7627" y="4414"/>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7835865" y="2426354"/>
              <a:ext cx="1013422" cy="772764"/>
            </a:xfrm>
            <a:custGeom>
              <a:avLst/>
              <a:gdLst/>
              <a:ahLst/>
              <a:cxnLst/>
              <a:rect l="l" t="t" r="r" b="b"/>
              <a:pathLst>
                <a:path w="7243" h="5523" extrusionOk="0">
                  <a:moveTo>
                    <a:pt x="0" y="0"/>
                  </a:moveTo>
                  <a:lnTo>
                    <a:pt x="0" y="1336"/>
                  </a:lnTo>
                  <a:lnTo>
                    <a:pt x="7243" y="5523"/>
                  </a:lnTo>
                  <a:lnTo>
                    <a:pt x="7243" y="418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6768714" y="1777136"/>
              <a:ext cx="921637" cy="785497"/>
            </a:xfrm>
            <a:custGeom>
              <a:avLst/>
              <a:gdLst/>
              <a:ahLst/>
              <a:cxnLst/>
              <a:rect l="l" t="t" r="r" b="b"/>
              <a:pathLst>
                <a:path w="6587" h="5614" extrusionOk="0">
                  <a:moveTo>
                    <a:pt x="0" y="1"/>
                  </a:moveTo>
                  <a:lnTo>
                    <a:pt x="0" y="1811"/>
                  </a:lnTo>
                  <a:lnTo>
                    <a:pt x="6586" y="5614"/>
                  </a:lnTo>
                  <a:lnTo>
                    <a:pt x="6586" y="3826"/>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6797258" y="1827927"/>
              <a:ext cx="858254" cy="684057"/>
            </a:xfrm>
            <a:custGeom>
              <a:avLst/>
              <a:gdLst/>
              <a:ahLst/>
              <a:cxnLst/>
              <a:rect l="l" t="t" r="r" b="b"/>
              <a:pathLst>
                <a:path w="6134" h="4889" extrusionOk="0">
                  <a:moveTo>
                    <a:pt x="0" y="0"/>
                  </a:moveTo>
                  <a:lnTo>
                    <a:pt x="0" y="1335"/>
                  </a:lnTo>
                  <a:lnTo>
                    <a:pt x="6133" y="4889"/>
                  </a:lnTo>
                  <a:lnTo>
                    <a:pt x="6133" y="3553"/>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9317871" y="3249628"/>
              <a:ext cx="446617" cy="509999"/>
            </a:xfrm>
            <a:custGeom>
              <a:avLst/>
              <a:gdLst/>
              <a:ahLst/>
              <a:cxnLst/>
              <a:rect l="l" t="t" r="r" b="b"/>
              <a:pathLst>
                <a:path w="3192" h="3645" extrusionOk="0">
                  <a:moveTo>
                    <a:pt x="0" y="1"/>
                  </a:moveTo>
                  <a:lnTo>
                    <a:pt x="0" y="1789"/>
                  </a:lnTo>
                  <a:lnTo>
                    <a:pt x="3191" y="3645"/>
                  </a:lnTo>
                  <a:lnTo>
                    <a:pt x="3191" y="1834"/>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9343196" y="3293982"/>
              <a:ext cx="392748" cy="418213"/>
            </a:xfrm>
            <a:custGeom>
              <a:avLst/>
              <a:gdLst/>
              <a:ahLst/>
              <a:cxnLst/>
              <a:rect l="l" t="t" r="r" b="b"/>
              <a:pathLst>
                <a:path w="2807" h="2989" extrusionOk="0">
                  <a:moveTo>
                    <a:pt x="0" y="1"/>
                  </a:moveTo>
                  <a:lnTo>
                    <a:pt x="0" y="1359"/>
                  </a:lnTo>
                  <a:lnTo>
                    <a:pt x="2807" y="2988"/>
                  </a:lnTo>
                  <a:lnTo>
                    <a:pt x="2807" y="163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8947370" y="2857020"/>
              <a:ext cx="300963" cy="915340"/>
            </a:xfrm>
            <a:custGeom>
              <a:avLst/>
              <a:gdLst/>
              <a:ahLst/>
              <a:cxnLst/>
              <a:rect l="l" t="t" r="r" b="b"/>
              <a:pathLst>
                <a:path w="2151" h="6542" extrusionOk="0">
                  <a:moveTo>
                    <a:pt x="0" y="0"/>
                  </a:moveTo>
                  <a:lnTo>
                    <a:pt x="0" y="5296"/>
                  </a:lnTo>
                  <a:lnTo>
                    <a:pt x="2150" y="6541"/>
                  </a:lnTo>
                  <a:lnTo>
                    <a:pt x="2150" y="1223"/>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8998020" y="3066056"/>
              <a:ext cx="202740" cy="367423"/>
            </a:xfrm>
            <a:custGeom>
              <a:avLst/>
              <a:gdLst/>
              <a:ahLst/>
              <a:cxnLst/>
              <a:rect l="l" t="t" r="r" b="b"/>
              <a:pathLst>
                <a:path w="1449" h="2626" extrusionOk="0">
                  <a:moveTo>
                    <a:pt x="0" y="0"/>
                  </a:moveTo>
                  <a:lnTo>
                    <a:pt x="0" y="1788"/>
                  </a:lnTo>
                  <a:lnTo>
                    <a:pt x="1449" y="2625"/>
                  </a:lnTo>
                  <a:lnTo>
                    <a:pt x="1449" y="838"/>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20575030" y="3363661"/>
              <a:ext cx="649217" cy="620814"/>
            </a:xfrm>
            <a:custGeom>
              <a:avLst/>
              <a:gdLst/>
              <a:ahLst/>
              <a:cxnLst/>
              <a:rect l="l" t="t" r="r" b="b"/>
              <a:pathLst>
                <a:path w="4640" h="4437" extrusionOk="0">
                  <a:moveTo>
                    <a:pt x="3372" y="1"/>
                  </a:moveTo>
                  <a:cubicBezTo>
                    <a:pt x="3010" y="317"/>
                    <a:pt x="2648" y="612"/>
                    <a:pt x="2241" y="861"/>
                  </a:cubicBezTo>
                  <a:cubicBezTo>
                    <a:pt x="1539" y="1313"/>
                    <a:pt x="770" y="1698"/>
                    <a:pt x="0" y="2015"/>
                  </a:cubicBezTo>
                  <a:lnTo>
                    <a:pt x="1969" y="4436"/>
                  </a:lnTo>
                  <a:lnTo>
                    <a:pt x="4640" y="2875"/>
                  </a:lnTo>
                  <a:cubicBezTo>
                    <a:pt x="4481" y="2286"/>
                    <a:pt x="4277" y="1721"/>
                    <a:pt x="4051" y="1177"/>
                  </a:cubicBezTo>
                  <a:cubicBezTo>
                    <a:pt x="3847" y="770"/>
                    <a:pt x="3621" y="363"/>
                    <a:pt x="3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20480026" y="3249628"/>
              <a:ext cx="566946" cy="399185"/>
            </a:xfrm>
            <a:custGeom>
              <a:avLst/>
              <a:gdLst/>
              <a:ahLst/>
              <a:cxnLst/>
              <a:rect l="l" t="t" r="r" b="b"/>
              <a:pathLst>
                <a:path w="4052" h="2853" extrusionOk="0">
                  <a:moveTo>
                    <a:pt x="3463" y="1"/>
                  </a:moveTo>
                  <a:lnTo>
                    <a:pt x="0" y="1992"/>
                  </a:lnTo>
                  <a:lnTo>
                    <a:pt x="679" y="2852"/>
                  </a:lnTo>
                  <a:cubicBezTo>
                    <a:pt x="1449" y="2536"/>
                    <a:pt x="2218" y="2128"/>
                    <a:pt x="2920" y="1676"/>
                  </a:cubicBezTo>
                  <a:cubicBezTo>
                    <a:pt x="3327" y="1427"/>
                    <a:pt x="3689" y="1132"/>
                    <a:pt x="4051" y="816"/>
                  </a:cubicBezTo>
                  <a:cubicBezTo>
                    <a:pt x="3734" y="340"/>
                    <a:pt x="3463" y="1"/>
                    <a:pt x="3463" y="1"/>
                  </a:cubicBez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20480026" y="3249628"/>
              <a:ext cx="566946" cy="399185"/>
            </a:xfrm>
            <a:custGeom>
              <a:avLst/>
              <a:gdLst/>
              <a:ahLst/>
              <a:cxnLst/>
              <a:rect l="l" t="t" r="r" b="b"/>
              <a:pathLst>
                <a:path w="4052" h="2853" extrusionOk="0">
                  <a:moveTo>
                    <a:pt x="3463" y="1"/>
                  </a:moveTo>
                  <a:lnTo>
                    <a:pt x="0" y="1992"/>
                  </a:lnTo>
                  <a:lnTo>
                    <a:pt x="679" y="2852"/>
                  </a:lnTo>
                  <a:cubicBezTo>
                    <a:pt x="1449" y="2536"/>
                    <a:pt x="2218" y="2128"/>
                    <a:pt x="2920" y="1676"/>
                  </a:cubicBezTo>
                  <a:cubicBezTo>
                    <a:pt x="3327" y="1427"/>
                    <a:pt x="3689" y="1132"/>
                    <a:pt x="4051" y="816"/>
                  </a:cubicBezTo>
                  <a:cubicBezTo>
                    <a:pt x="3734" y="340"/>
                    <a:pt x="3463" y="1"/>
                    <a:pt x="34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7246812" y="1299038"/>
              <a:ext cx="1083101" cy="652435"/>
            </a:xfrm>
            <a:custGeom>
              <a:avLst/>
              <a:gdLst/>
              <a:ahLst/>
              <a:cxnLst/>
              <a:rect l="l" t="t" r="r" b="b"/>
              <a:pathLst>
                <a:path w="7741" h="4663" extrusionOk="0">
                  <a:moveTo>
                    <a:pt x="2581" y="0"/>
                  </a:moveTo>
                  <a:cubicBezTo>
                    <a:pt x="2422" y="0"/>
                    <a:pt x="2287" y="46"/>
                    <a:pt x="2151" y="114"/>
                  </a:cubicBezTo>
                  <a:lnTo>
                    <a:pt x="250" y="1223"/>
                  </a:lnTo>
                  <a:cubicBezTo>
                    <a:pt x="91" y="1290"/>
                    <a:pt x="1" y="1426"/>
                    <a:pt x="1" y="1585"/>
                  </a:cubicBezTo>
                  <a:cubicBezTo>
                    <a:pt x="1" y="1743"/>
                    <a:pt x="69" y="1856"/>
                    <a:pt x="204" y="1924"/>
                  </a:cubicBezTo>
                  <a:lnTo>
                    <a:pt x="4776" y="4572"/>
                  </a:lnTo>
                  <a:cubicBezTo>
                    <a:pt x="4889" y="4617"/>
                    <a:pt x="5002" y="4663"/>
                    <a:pt x="5138" y="4663"/>
                  </a:cubicBezTo>
                  <a:cubicBezTo>
                    <a:pt x="5297" y="4663"/>
                    <a:pt x="5455" y="4617"/>
                    <a:pt x="5591" y="4549"/>
                  </a:cubicBezTo>
                  <a:lnTo>
                    <a:pt x="7492" y="3441"/>
                  </a:lnTo>
                  <a:cubicBezTo>
                    <a:pt x="7628" y="3373"/>
                    <a:pt x="7718" y="3237"/>
                    <a:pt x="7741" y="3078"/>
                  </a:cubicBezTo>
                  <a:cubicBezTo>
                    <a:pt x="7718" y="2920"/>
                    <a:pt x="7650" y="2807"/>
                    <a:pt x="7515" y="2739"/>
                  </a:cubicBezTo>
                  <a:lnTo>
                    <a:pt x="2943" y="91"/>
                  </a:lnTo>
                  <a:cubicBezTo>
                    <a:pt x="2830" y="23"/>
                    <a:pt x="2717" y="0"/>
                    <a:pt x="25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7744079" y="1805680"/>
              <a:ext cx="449695" cy="114313"/>
            </a:xfrm>
            <a:custGeom>
              <a:avLst/>
              <a:gdLst/>
              <a:ahLst/>
              <a:cxnLst/>
              <a:rect l="l" t="t" r="r" b="b"/>
              <a:pathLst>
                <a:path w="3214" h="817" extrusionOk="0">
                  <a:moveTo>
                    <a:pt x="0" y="1"/>
                  </a:moveTo>
                  <a:lnTo>
                    <a:pt x="1335" y="770"/>
                  </a:lnTo>
                  <a:cubicBezTo>
                    <a:pt x="1414" y="800"/>
                    <a:pt x="1502" y="816"/>
                    <a:pt x="1591" y="816"/>
                  </a:cubicBezTo>
                  <a:cubicBezTo>
                    <a:pt x="1705" y="816"/>
                    <a:pt x="1822" y="789"/>
                    <a:pt x="1924" y="725"/>
                  </a:cubicBezTo>
                  <a:lnTo>
                    <a:pt x="32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7284870" y="1536478"/>
              <a:ext cx="937447" cy="133201"/>
            </a:xfrm>
            <a:custGeom>
              <a:avLst/>
              <a:gdLst/>
              <a:ahLst/>
              <a:cxnLst/>
              <a:rect l="l" t="t" r="r" b="b"/>
              <a:pathLst>
                <a:path w="6700" h="952" extrusionOk="0">
                  <a:moveTo>
                    <a:pt x="0" y="1"/>
                  </a:moveTo>
                  <a:cubicBezTo>
                    <a:pt x="0" y="23"/>
                    <a:pt x="23" y="46"/>
                    <a:pt x="46" y="46"/>
                  </a:cubicBezTo>
                  <a:lnTo>
                    <a:pt x="1607" y="951"/>
                  </a:lnTo>
                  <a:lnTo>
                    <a:pt x="6699" y="951"/>
                  </a:lnTo>
                  <a:lnTo>
                    <a:pt x="50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7269059" y="1328981"/>
              <a:ext cx="725192" cy="207638"/>
            </a:xfrm>
            <a:custGeom>
              <a:avLst/>
              <a:gdLst/>
              <a:ahLst/>
              <a:cxnLst/>
              <a:rect l="l" t="t" r="r" b="b"/>
              <a:pathLst>
                <a:path w="5183" h="1484" extrusionOk="0">
                  <a:moveTo>
                    <a:pt x="2437" y="0"/>
                  </a:moveTo>
                  <a:cubicBezTo>
                    <a:pt x="2323" y="0"/>
                    <a:pt x="2207" y="30"/>
                    <a:pt x="2105" y="81"/>
                  </a:cubicBezTo>
                  <a:lnTo>
                    <a:pt x="204" y="1190"/>
                  </a:lnTo>
                  <a:cubicBezTo>
                    <a:pt x="45" y="1258"/>
                    <a:pt x="0" y="1393"/>
                    <a:pt x="113" y="1484"/>
                  </a:cubicBezTo>
                  <a:lnTo>
                    <a:pt x="5183" y="1484"/>
                  </a:lnTo>
                  <a:lnTo>
                    <a:pt x="2693" y="58"/>
                  </a:lnTo>
                  <a:cubicBezTo>
                    <a:pt x="2614" y="18"/>
                    <a:pt x="2526" y="0"/>
                    <a:pt x="2437"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7269059" y="1328981"/>
              <a:ext cx="725192" cy="207638"/>
            </a:xfrm>
            <a:custGeom>
              <a:avLst/>
              <a:gdLst/>
              <a:ahLst/>
              <a:cxnLst/>
              <a:rect l="l" t="t" r="r" b="b"/>
              <a:pathLst>
                <a:path w="5183" h="1484" extrusionOk="0">
                  <a:moveTo>
                    <a:pt x="2437" y="0"/>
                  </a:moveTo>
                  <a:cubicBezTo>
                    <a:pt x="2323" y="0"/>
                    <a:pt x="2207" y="30"/>
                    <a:pt x="2105" y="81"/>
                  </a:cubicBezTo>
                  <a:lnTo>
                    <a:pt x="204" y="1190"/>
                  </a:lnTo>
                  <a:cubicBezTo>
                    <a:pt x="45" y="1258"/>
                    <a:pt x="0" y="1393"/>
                    <a:pt x="113" y="1484"/>
                  </a:cubicBezTo>
                  <a:lnTo>
                    <a:pt x="5183" y="1484"/>
                  </a:lnTo>
                  <a:lnTo>
                    <a:pt x="2693" y="58"/>
                  </a:lnTo>
                  <a:cubicBezTo>
                    <a:pt x="2614" y="18"/>
                    <a:pt x="2526" y="0"/>
                    <a:pt x="2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7509717" y="1669540"/>
              <a:ext cx="798089" cy="136280"/>
            </a:xfrm>
            <a:custGeom>
              <a:avLst/>
              <a:gdLst/>
              <a:ahLst/>
              <a:cxnLst/>
              <a:rect l="l" t="t" r="r" b="b"/>
              <a:pathLst>
                <a:path w="5704" h="974" extrusionOk="0">
                  <a:moveTo>
                    <a:pt x="0" y="0"/>
                  </a:moveTo>
                  <a:lnTo>
                    <a:pt x="1652" y="974"/>
                  </a:lnTo>
                  <a:lnTo>
                    <a:pt x="4889" y="974"/>
                  </a:lnTo>
                  <a:lnTo>
                    <a:pt x="5500" y="611"/>
                  </a:lnTo>
                  <a:cubicBezTo>
                    <a:pt x="5681" y="521"/>
                    <a:pt x="5704" y="363"/>
                    <a:pt x="5545" y="272"/>
                  </a:cubicBezTo>
                  <a:lnTo>
                    <a:pt x="5092"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7509717" y="1669540"/>
              <a:ext cx="798089" cy="136280"/>
            </a:xfrm>
            <a:custGeom>
              <a:avLst/>
              <a:gdLst/>
              <a:ahLst/>
              <a:cxnLst/>
              <a:rect l="l" t="t" r="r" b="b"/>
              <a:pathLst>
                <a:path w="5704" h="974" extrusionOk="0">
                  <a:moveTo>
                    <a:pt x="0" y="0"/>
                  </a:moveTo>
                  <a:lnTo>
                    <a:pt x="1652" y="974"/>
                  </a:lnTo>
                  <a:lnTo>
                    <a:pt x="4889" y="974"/>
                  </a:lnTo>
                  <a:lnTo>
                    <a:pt x="5500" y="611"/>
                  </a:lnTo>
                  <a:cubicBezTo>
                    <a:pt x="5681" y="521"/>
                    <a:pt x="5704" y="363"/>
                    <a:pt x="5545" y="272"/>
                  </a:cubicBezTo>
                  <a:lnTo>
                    <a:pt x="50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2"/>
          <p:cNvGrpSpPr/>
          <p:nvPr/>
        </p:nvGrpSpPr>
        <p:grpSpPr>
          <a:xfrm>
            <a:off x="2795881" y="10774101"/>
            <a:ext cx="9670318" cy="5671526"/>
            <a:chOff x="4251300" y="1141125"/>
            <a:chExt cx="1615975" cy="947750"/>
          </a:xfrm>
        </p:grpSpPr>
        <p:sp>
          <p:nvSpPr>
            <p:cNvPr id="175" name="Google Shape;175;p2"/>
            <p:cNvSpPr/>
            <p:nvPr/>
          </p:nvSpPr>
          <p:spPr>
            <a:xfrm>
              <a:off x="4324875" y="1149625"/>
              <a:ext cx="1527675" cy="897375"/>
            </a:xfrm>
            <a:custGeom>
              <a:avLst/>
              <a:gdLst/>
              <a:ahLst/>
              <a:cxnLst/>
              <a:rect l="l" t="t" r="r" b="b"/>
              <a:pathLst>
                <a:path w="61107" h="35895" extrusionOk="0">
                  <a:moveTo>
                    <a:pt x="0" y="0"/>
                  </a:moveTo>
                  <a:lnTo>
                    <a:pt x="0" y="634"/>
                  </a:lnTo>
                  <a:lnTo>
                    <a:pt x="61107" y="35895"/>
                  </a:lnTo>
                  <a:lnTo>
                    <a:pt x="61107" y="35284"/>
                  </a:lnTo>
                  <a:lnTo>
                    <a:pt x="0"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4324875" y="1141125"/>
              <a:ext cx="1542400" cy="890600"/>
            </a:xfrm>
            <a:custGeom>
              <a:avLst/>
              <a:gdLst/>
              <a:ahLst/>
              <a:cxnLst/>
              <a:rect l="l" t="t" r="r" b="b"/>
              <a:pathLst>
                <a:path w="61696" h="35624" extrusionOk="0">
                  <a:moveTo>
                    <a:pt x="589" y="1"/>
                  </a:moveTo>
                  <a:lnTo>
                    <a:pt x="0" y="340"/>
                  </a:lnTo>
                  <a:lnTo>
                    <a:pt x="61107" y="35624"/>
                  </a:lnTo>
                  <a:lnTo>
                    <a:pt x="61695" y="35284"/>
                  </a:lnTo>
                  <a:lnTo>
                    <a:pt x="5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5852525" y="2023225"/>
              <a:ext cx="14750" cy="23775"/>
            </a:xfrm>
            <a:custGeom>
              <a:avLst/>
              <a:gdLst/>
              <a:ahLst/>
              <a:cxnLst/>
              <a:rect l="l" t="t" r="r" b="b"/>
              <a:pathLst>
                <a:path w="590" h="951" extrusionOk="0">
                  <a:moveTo>
                    <a:pt x="589" y="0"/>
                  </a:moveTo>
                  <a:lnTo>
                    <a:pt x="1" y="340"/>
                  </a:lnTo>
                  <a:lnTo>
                    <a:pt x="1" y="951"/>
                  </a:lnTo>
                  <a:lnTo>
                    <a:pt x="589" y="634"/>
                  </a:lnTo>
                  <a:lnTo>
                    <a:pt x="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5764275" y="2021525"/>
              <a:ext cx="66775" cy="37925"/>
            </a:xfrm>
            <a:custGeom>
              <a:avLst/>
              <a:gdLst/>
              <a:ahLst/>
              <a:cxnLst/>
              <a:rect l="l" t="t" r="r" b="b"/>
              <a:pathLst>
                <a:path w="2671" h="1517" extrusionOk="0">
                  <a:moveTo>
                    <a:pt x="2263" y="0"/>
                  </a:moveTo>
                  <a:lnTo>
                    <a:pt x="0" y="1290"/>
                  </a:lnTo>
                  <a:lnTo>
                    <a:pt x="407" y="1517"/>
                  </a:lnTo>
                  <a:lnTo>
                    <a:pt x="2671" y="226"/>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5774450" y="2027175"/>
              <a:ext cx="56600" cy="40200"/>
            </a:xfrm>
            <a:custGeom>
              <a:avLst/>
              <a:gdLst/>
              <a:ahLst/>
              <a:cxnLst/>
              <a:rect l="l" t="t" r="r" b="b"/>
              <a:pathLst>
                <a:path w="2264" h="1608" extrusionOk="0">
                  <a:moveTo>
                    <a:pt x="2264" y="0"/>
                  </a:moveTo>
                  <a:lnTo>
                    <a:pt x="0" y="1291"/>
                  </a:lnTo>
                  <a:lnTo>
                    <a:pt x="0" y="1607"/>
                  </a:lnTo>
                  <a:lnTo>
                    <a:pt x="2264" y="295"/>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5698075" y="1983050"/>
              <a:ext cx="66225" cy="38500"/>
            </a:xfrm>
            <a:custGeom>
              <a:avLst/>
              <a:gdLst/>
              <a:ahLst/>
              <a:cxnLst/>
              <a:rect l="l" t="t" r="r" b="b"/>
              <a:pathLst>
                <a:path w="2649" h="1540" extrusionOk="0">
                  <a:moveTo>
                    <a:pt x="2263" y="0"/>
                  </a:moveTo>
                  <a:lnTo>
                    <a:pt x="0" y="1290"/>
                  </a:lnTo>
                  <a:lnTo>
                    <a:pt x="407" y="1539"/>
                  </a:lnTo>
                  <a:lnTo>
                    <a:pt x="2648" y="227"/>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5708250" y="1988700"/>
              <a:ext cx="56050" cy="40200"/>
            </a:xfrm>
            <a:custGeom>
              <a:avLst/>
              <a:gdLst/>
              <a:ahLst/>
              <a:cxnLst/>
              <a:rect l="l" t="t" r="r" b="b"/>
              <a:pathLst>
                <a:path w="2242" h="1608" extrusionOk="0">
                  <a:moveTo>
                    <a:pt x="2241" y="1"/>
                  </a:moveTo>
                  <a:lnTo>
                    <a:pt x="0" y="1313"/>
                  </a:lnTo>
                  <a:lnTo>
                    <a:pt x="0" y="1607"/>
                  </a:lnTo>
                  <a:lnTo>
                    <a:pt x="2241" y="317"/>
                  </a:lnTo>
                  <a:lnTo>
                    <a:pt x="22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5631875" y="1944575"/>
              <a:ext cx="66225" cy="38500"/>
            </a:xfrm>
            <a:custGeom>
              <a:avLst/>
              <a:gdLst/>
              <a:ahLst/>
              <a:cxnLst/>
              <a:rect l="l" t="t" r="r" b="b"/>
              <a:pathLst>
                <a:path w="2649" h="1540" extrusionOk="0">
                  <a:moveTo>
                    <a:pt x="2241" y="0"/>
                  </a:moveTo>
                  <a:lnTo>
                    <a:pt x="0" y="1313"/>
                  </a:lnTo>
                  <a:lnTo>
                    <a:pt x="385" y="1539"/>
                  </a:lnTo>
                  <a:lnTo>
                    <a:pt x="2648" y="227"/>
                  </a:lnTo>
                  <a:lnTo>
                    <a:pt x="22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5641475" y="1950225"/>
              <a:ext cx="56625" cy="40200"/>
            </a:xfrm>
            <a:custGeom>
              <a:avLst/>
              <a:gdLst/>
              <a:ahLst/>
              <a:cxnLst/>
              <a:rect l="l" t="t" r="r" b="b"/>
              <a:pathLst>
                <a:path w="2265" h="1608" extrusionOk="0">
                  <a:moveTo>
                    <a:pt x="2264" y="1"/>
                  </a:moveTo>
                  <a:lnTo>
                    <a:pt x="1" y="1313"/>
                  </a:lnTo>
                  <a:lnTo>
                    <a:pt x="1" y="1607"/>
                  </a:lnTo>
                  <a:lnTo>
                    <a:pt x="2264" y="317"/>
                  </a:lnTo>
                  <a:lnTo>
                    <a:pt x="2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5565675" y="1906100"/>
              <a:ext cx="66225" cy="38500"/>
            </a:xfrm>
            <a:custGeom>
              <a:avLst/>
              <a:gdLst/>
              <a:ahLst/>
              <a:cxnLst/>
              <a:rect l="l" t="t" r="r" b="b"/>
              <a:pathLst>
                <a:path w="2649" h="1540" extrusionOk="0">
                  <a:moveTo>
                    <a:pt x="2241" y="0"/>
                  </a:moveTo>
                  <a:lnTo>
                    <a:pt x="0" y="1313"/>
                  </a:lnTo>
                  <a:lnTo>
                    <a:pt x="385" y="1539"/>
                  </a:lnTo>
                  <a:lnTo>
                    <a:pt x="2648" y="249"/>
                  </a:lnTo>
                  <a:lnTo>
                    <a:pt x="22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5575275" y="1912325"/>
              <a:ext cx="56625" cy="40200"/>
            </a:xfrm>
            <a:custGeom>
              <a:avLst/>
              <a:gdLst/>
              <a:ahLst/>
              <a:cxnLst/>
              <a:rect l="l" t="t" r="r" b="b"/>
              <a:pathLst>
                <a:path w="2265" h="1608" extrusionOk="0">
                  <a:moveTo>
                    <a:pt x="2264" y="0"/>
                  </a:moveTo>
                  <a:lnTo>
                    <a:pt x="1" y="1290"/>
                  </a:lnTo>
                  <a:lnTo>
                    <a:pt x="1" y="1607"/>
                  </a:lnTo>
                  <a:lnTo>
                    <a:pt x="2264" y="294"/>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5498900" y="1868175"/>
              <a:ext cx="66800" cy="37950"/>
            </a:xfrm>
            <a:custGeom>
              <a:avLst/>
              <a:gdLst/>
              <a:ahLst/>
              <a:cxnLst/>
              <a:rect l="l" t="t" r="r" b="b"/>
              <a:pathLst>
                <a:path w="2672" h="1518" extrusionOk="0">
                  <a:moveTo>
                    <a:pt x="2264" y="1"/>
                  </a:moveTo>
                  <a:lnTo>
                    <a:pt x="1" y="1291"/>
                  </a:lnTo>
                  <a:lnTo>
                    <a:pt x="408" y="1517"/>
                  </a:lnTo>
                  <a:lnTo>
                    <a:pt x="2671"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5509075" y="1873850"/>
              <a:ext cx="56625" cy="40200"/>
            </a:xfrm>
            <a:custGeom>
              <a:avLst/>
              <a:gdLst/>
              <a:ahLst/>
              <a:cxnLst/>
              <a:rect l="l" t="t" r="r" b="b"/>
              <a:pathLst>
                <a:path w="2265" h="1608" extrusionOk="0">
                  <a:moveTo>
                    <a:pt x="2264" y="0"/>
                  </a:moveTo>
                  <a:lnTo>
                    <a:pt x="1" y="1290"/>
                  </a:lnTo>
                  <a:lnTo>
                    <a:pt x="1" y="1607"/>
                  </a:lnTo>
                  <a:lnTo>
                    <a:pt x="2264" y="294"/>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5432700" y="1829700"/>
              <a:ext cx="66225" cy="38500"/>
            </a:xfrm>
            <a:custGeom>
              <a:avLst/>
              <a:gdLst/>
              <a:ahLst/>
              <a:cxnLst/>
              <a:rect l="l" t="t" r="r" b="b"/>
              <a:pathLst>
                <a:path w="2649" h="1540" extrusionOk="0">
                  <a:moveTo>
                    <a:pt x="2264" y="1"/>
                  </a:moveTo>
                  <a:lnTo>
                    <a:pt x="1" y="1291"/>
                  </a:lnTo>
                  <a:lnTo>
                    <a:pt x="408" y="1540"/>
                  </a:lnTo>
                  <a:lnTo>
                    <a:pt x="2649"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5442900" y="1835375"/>
              <a:ext cx="56025" cy="40200"/>
            </a:xfrm>
            <a:custGeom>
              <a:avLst/>
              <a:gdLst/>
              <a:ahLst/>
              <a:cxnLst/>
              <a:rect l="l" t="t" r="r" b="b"/>
              <a:pathLst>
                <a:path w="2241" h="1608" extrusionOk="0">
                  <a:moveTo>
                    <a:pt x="2241" y="0"/>
                  </a:moveTo>
                  <a:lnTo>
                    <a:pt x="0" y="1313"/>
                  </a:lnTo>
                  <a:lnTo>
                    <a:pt x="0"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5366500" y="1791225"/>
              <a:ext cx="66225" cy="38500"/>
            </a:xfrm>
            <a:custGeom>
              <a:avLst/>
              <a:gdLst/>
              <a:ahLst/>
              <a:cxnLst/>
              <a:rect l="l" t="t" r="r" b="b"/>
              <a:pathLst>
                <a:path w="2649" h="1540" extrusionOk="0">
                  <a:moveTo>
                    <a:pt x="2241" y="1"/>
                  </a:moveTo>
                  <a:lnTo>
                    <a:pt x="1" y="1314"/>
                  </a:lnTo>
                  <a:lnTo>
                    <a:pt x="385" y="1540"/>
                  </a:lnTo>
                  <a:lnTo>
                    <a:pt x="2649" y="227"/>
                  </a:lnTo>
                  <a:lnTo>
                    <a:pt x="22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5376125" y="1796900"/>
              <a:ext cx="56600" cy="40200"/>
            </a:xfrm>
            <a:custGeom>
              <a:avLst/>
              <a:gdLst/>
              <a:ahLst/>
              <a:cxnLst/>
              <a:rect l="l" t="t" r="r" b="b"/>
              <a:pathLst>
                <a:path w="2264" h="1608" extrusionOk="0">
                  <a:moveTo>
                    <a:pt x="2264" y="0"/>
                  </a:moveTo>
                  <a:lnTo>
                    <a:pt x="0" y="1313"/>
                  </a:lnTo>
                  <a:lnTo>
                    <a:pt x="0"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5300300" y="1752750"/>
              <a:ext cx="66225" cy="38500"/>
            </a:xfrm>
            <a:custGeom>
              <a:avLst/>
              <a:gdLst/>
              <a:ahLst/>
              <a:cxnLst/>
              <a:rect l="l" t="t" r="r" b="b"/>
              <a:pathLst>
                <a:path w="2649" h="1540" extrusionOk="0">
                  <a:moveTo>
                    <a:pt x="2241" y="1"/>
                  </a:moveTo>
                  <a:lnTo>
                    <a:pt x="1" y="1314"/>
                  </a:lnTo>
                  <a:lnTo>
                    <a:pt x="386" y="1540"/>
                  </a:lnTo>
                  <a:lnTo>
                    <a:pt x="2649" y="227"/>
                  </a:lnTo>
                  <a:lnTo>
                    <a:pt x="2241"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5309925" y="1758425"/>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5300300" y="1752750"/>
              <a:ext cx="66225" cy="38500"/>
            </a:xfrm>
            <a:custGeom>
              <a:avLst/>
              <a:gdLst/>
              <a:ahLst/>
              <a:cxnLst/>
              <a:rect l="l" t="t" r="r" b="b"/>
              <a:pathLst>
                <a:path w="2649" h="1540" extrusionOk="0">
                  <a:moveTo>
                    <a:pt x="2241" y="1"/>
                  </a:moveTo>
                  <a:lnTo>
                    <a:pt x="1" y="1314"/>
                  </a:lnTo>
                  <a:lnTo>
                    <a:pt x="386" y="1540"/>
                  </a:lnTo>
                  <a:lnTo>
                    <a:pt x="2649" y="227"/>
                  </a:lnTo>
                  <a:lnTo>
                    <a:pt x="22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5309925" y="1758425"/>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5233550" y="1714275"/>
              <a:ext cx="66775" cy="38500"/>
            </a:xfrm>
            <a:custGeom>
              <a:avLst/>
              <a:gdLst/>
              <a:ahLst/>
              <a:cxnLst/>
              <a:rect l="l" t="t" r="r" b="b"/>
              <a:pathLst>
                <a:path w="2671" h="1540" extrusionOk="0">
                  <a:moveTo>
                    <a:pt x="2263" y="1"/>
                  </a:moveTo>
                  <a:lnTo>
                    <a:pt x="0" y="1314"/>
                  </a:lnTo>
                  <a:lnTo>
                    <a:pt x="408" y="1540"/>
                  </a:lnTo>
                  <a:lnTo>
                    <a:pt x="2671" y="250"/>
                  </a:lnTo>
                  <a:lnTo>
                    <a:pt x="2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5243725" y="1720500"/>
              <a:ext cx="56600" cy="40200"/>
            </a:xfrm>
            <a:custGeom>
              <a:avLst/>
              <a:gdLst/>
              <a:ahLst/>
              <a:cxnLst/>
              <a:rect l="l" t="t" r="r" b="b"/>
              <a:pathLst>
                <a:path w="2264" h="1608" extrusionOk="0">
                  <a:moveTo>
                    <a:pt x="2264" y="1"/>
                  </a:moveTo>
                  <a:lnTo>
                    <a:pt x="1" y="1291"/>
                  </a:lnTo>
                  <a:lnTo>
                    <a:pt x="1" y="1608"/>
                  </a:lnTo>
                  <a:lnTo>
                    <a:pt x="2264" y="295"/>
                  </a:lnTo>
                  <a:lnTo>
                    <a:pt x="2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5167350" y="1676375"/>
              <a:ext cx="66225" cy="37925"/>
            </a:xfrm>
            <a:custGeom>
              <a:avLst/>
              <a:gdLst/>
              <a:ahLst/>
              <a:cxnLst/>
              <a:rect l="l" t="t" r="r" b="b"/>
              <a:pathLst>
                <a:path w="2649" h="1517" extrusionOk="0">
                  <a:moveTo>
                    <a:pt x="2263" y="1"/>
                  </a:moveTo>
                  <a:lnTo>
                    <a:pt x="0" y="1291"/>
                  </a:lnTo>
                  <a:lnTo>
                    <a:pt x="408" y="1517"/>
                  </a:lnTo>
                  <a:lnTo>
                    <a:pt x="2648" y="227"/>
                  </a:lnTo>
                  <a:lnTo>
                    <a:pt x="2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5177525" y="1682025"/>
              <a:ext cx="56050" cy="40200"/>
            </a:xfrm>
            <a:custGeom>
              <a:avLst/>
              <a:gdLst/>
              <a:ahLst/>
              <a:cxnLst/>
              <a:rect l="l" t="t" r="r" b="b"/>
              <a:pathLst>
                <a:path w="2242" h="1608" extrusionOk="0">
                  <a:moveTo>
                    <a:pt x="2241" y="1"/>
                  </a:moveTo>
                  <a:lnTo>
                    <a:pt x="1" y="1291"/>
                  </a:lnTo>
                  <a:lnTo>
                    <a:pt x="1" y="1608"/>
                  </a:lnTo>
                  <a:lnTo>
                    <a:pt x="2241" y="295"/>
                  </a:lnTo>
                  <a:lnTo>
                    <a:pt x="22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5101150" y="1637900"/>
              <a:ext cx="66225" cy="38500"/>
            </a:xfrm>
            <a:custGeom>
              <a:avLst/>
              <a:gdLst/>
              <a:ahLst/>
              <a:cxnLst/>
              <a:rect l="l" t="t" r="r" b="b"/>
              <a:pathLst>
                <a:path w="2649" h="1540" extrusionOk="0">
                  <a:moveTo>
                    <a:pt x="2241" y="1"/>
                  </a:moveTo>
                  <a:lnTo>
                    <a:pt x="0" y="1291"/>
                  </a:lnTo>
                  <a:lnTo>
                    <a:pt x="385" y="1540"/>
                  </a:lnTo>
                  <a:lnTo>
                    <a:pt x="2648" y="227"/>
                  </a:lnTo>
                  <a:lnTo>
                    <a:pt x="22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5110775" y="1643550"/>
              <a:ext cx="56600" cy="40200"/>
            </a:xfrm>
            <a:custGeom>
              <a:avLst/>
              <a:gdLst/>
              <a:ahLst/>
              <a:cxnLst/>
              <a:rect l="l" t="t" r="r" b="b"/>
              <a:pathLst>
                <a:path w="2264" h="1608" extrusionOk="0">
                  <a:moveTo>
                    <a:pt x="2263" y="1"/>
                  </a:moveTo>
                  <a:lnTo>
                    <a:pt x="0" y="1314"/>
                  </a:lnTo>
                  <a:lnTo>
                    <a:pt x="0" y="1608"/>
                  </a:lnTo>
                  <a:lnTo>
                    <a:pt x="2263" y="318"/>
                  </a:lnTo>
                  <a:lnTo>
                    <a:pt x="22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5034375" y="1600000"/>
              <a:ext cx="66800" cy="38500"/>
            </a:xfrm>
            <a:custGeom>
              <a:avLst/>
              <a:gdLst/>
              <a:ahLst/>
              <a:cxnLst/>
              <a:rect l="l" t="t" r="r" b="b"/>
              <a:pathLst>
                <a:path w="2672" h="1540" extrusionOk="0">
                  <a:moveTo>
                    <a:pt x="2264" y="0"/>
                  </a:moveTo>
                  <a:lnTo>
                    <a:pt x="1" y="1313"/>
                  </a:lnTo>
                  <a:lnTo>
                    <a:pt x="408" y="1539"/>
                  </a:lnTo>
                  <a:lnTo>
                    <a:pt x="2671" y="249"/>
                  </a:lnTo>
                  <a:lnTo>
                    <a:pt x="22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5044575" y="1606225"/>
              <a:ext cx="56600" cy="39625"/>
            </a:xfrm>
            <a:custGeom>
              <a:avLst/>
              <a:gdLst/>
              <a:ahLst/>
              <a:cxnLst/>
              <a:rect l="l" t="t" r="r" b="b"/>
              <a:pathLst>
                <a:path w="2264" h="1585" extrusionOk="0">
                  <a:moveTo>
                    <a:pt x="2263" y="0"/>
                  </a:moveTo>
                  <a:lnTo>
                    <a:pt x="0" y="1290"/>
                  </a:lnTo>
                  <a:lnTo>
                    <a:pt x="0" y="1585"/>
                  </a:lnTo>
                  <a:lnTo>
                    <a:pt x="2263" y="294"/>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4968175" y="1562075"/>
              <a:ext cx="66225" cy="37950"/>
            </a:xfrm>
            <a:custGeom>
              <a:avLst/>
              <a:gdLst/>
              <a:ahLst/>
              <a:cxnLst/>
              <a:rect l="l" t="t" r="r" b="b"/>
              <a:pathLst>
                <a:path w="2649" h="1518" extrusionOk="0">
                  <a:moveTo>
                    <a:pt x="2264" y="1"/>
                  </a:moveTo>
                  <a:lnTo>
                    <a:pt x="1" y="1291"/>
                  </a:lnTo>
                  <a:lnTo>
                    <a:pt x="408" y="1517"/>
                  </a:lnTo>
                  <a:lnTo>
                    <a:pt x="2649"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4978375" y="1567750"/>
              <a:ext cx="56025" cy="40200"/>
            </a:xfrm>
            <a:custGeom>
              <a:avLst/>
              <a:gdLst/>
              <a:ahLst/>
              <a:cxnLst/>
              <a:rect l="l" t="t" r="r" b="b"/>
              <a:pathLst>
                <a:path w="2241" h="1608" extrusionOk="0">
                  <a:moveTo>
                    <a:pt x="2241" y="0"/>
                  </a:moveTo>
                  <a:lnTo>
                    <a:pt x="0" y="1290"/>
                  </a:lnTo>
                  <a:lnTo>
                    <a:pt x="0"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4901975" y="1523600"/>
              <a:ext cx="66225" cy="37950"/>
            </a:xfrm>
            <a:custGeom>
              <a:avLst/>
              <a:gdLst/>
              <a:ahLst/>
              <a:cxnLst/>
              <a:rect l="l" t="t" r="r" b="b"/>
              <a:pathLst>
                <a:path w="2649" h="1518" extrusionOk="0">
                  <a:moveTo>
                    <a:pt x="2264" y="1"/>
                  </a:moveTo>
                  <a:lnTo>
                    <a:pt x="1" y="1291"/>
                  </a:lnTo>
                  <a:lnTo>
                    <a:pt x="408" y="1517"/>
                  </a:lnTo>
                  <a:lnTo>
                    <a:pt x="2649"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4912175" y="1529275"/>
              <a:ext cx="56025" cy="40200"/>
            </a:xfrm>
            <a:custGeom>
              <a:avLst/>
              <a:gdLst/>
              <a:ahLst/>
              <a:cxnLst/>
              <a:rect l="l" t="t" r="r" b="b"/>
              <a:pathLst>
                <a:path w="2241" h="1608" extrusionOk="0">
                  <a:moveTo>
                    <a:pt x="2241" y="0"/>
                  </a:moveTo>
                  <a:lnTo>
                    <a:pt x="0" y="1290"/>
                  </a:lnTo>
                  <a:lnTo>
                    <a:pt x="0" y="1607"/>
                  </a:lnTo>
                  <a:lnTo>
                    <a:pt x="2241" y="295"/>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4835775" y="1485150"/>
              <a:ext cx="66225" cy="38475"/>
            </a:xfrm>
            <a:custGeom>
              <a:avLst/>
              <a:gdLst/>
              <a:ahLst/>
              <a:cxnLst/>
              <a:rect l="l" t="t" r="r" b="b"/>
              <a:pathLst>
                <a:path w="2649" h="1539" extrusionOk="0">
                  <a:moveTo>
                    <a:pt x="2241" y="0"/>
                  </a:moveTo>
                  <a:lnTo>
                    <a:pt x="1" y="1290"/>
                  </a:lnTo>
                  <a:lnTo>
                    <a:pt x="386" y="1539"/>
                  </a:lnTo>
                  <a:lnTo>
                    <a:pt x="2649" y="226"/>
                  </a:lnTo>
                  <a:lnTo>
                    <a:pt x="22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4845400" y="1490800"/>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4769025" y="1446675"/>
              <a:ext cx="66775" cy="38500"/>
            </a:xfrm>
            <a:custGeom>
              <a:avLst/>
              <a:gdLst/>
              <a:ahLst/>
              <a:cxnLst/>
              <a:rect l="l" t="t" r="r" b="b"/>
              <a:pathLst>
                <a:path w="2671" h="1540" extrusionOk="0">
                  <a:moveTo>
                    <a:pt x="2263" y="0"/>
                  </a:moveTo>
                  <a:lnTo>
                    <a:pt x="0" y="1313"/>
                  </a:lnTo>
                  <a:lnTo>
                    <a:pt x="408" y="1539"/>
                  </a:lnTo>
                  <a:lnTo>
                    <a:pt x="2671" y="226"/>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4779200" y="1452325"/>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4702825" y="1408200"/>
              <a:ext cx="66225" cy="38500"/>
            </a:xfrm>
            <a:custGeom>
              <a:avLst/>
              <a:gdLst/>
              <a:ahLst/>
              <a:cxnLst/>
              <a:rect l="l" t="t" r="r" b="b"/>
              <a:pathLst>
                <a:path w="2649" h="1540" extrusionOk="0">
                  <a:moveTo>
                    <a:pt x="2264" y="0"/>
                  </a:moveTo>
                  <a:lnTo>
                    <a:pt x="0" y="1313"/>
                  </a:lnTo>
                  <a:lnTo>
                    <a:pt x="408" y="1539"/>
                  </a:lnTo>
                  <a:lnTo>
                    <a:pt x="2648" y="249"/>
                  </a:lnTo>
                  <a:lnTo>
                    <a:pt x="22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4713000" y="1414425"/>
              <a:ext cx="56050" cy="40175"/>
            </a:xfrm>
            <a:custGeom>
              <a:avLst/>
              <a:gdLst/>
              <a:ahLst/>
              <a:cxnLst/>
              <a:rect l="l" t="t" r="r" b="b"/>
              <a:pathLst>
                <a:path w="2242" h="1607" extrusionOk="0">
                  <a:moveTo>
                    <a:pt x="2241" y="0"/>
                  </a:moveTo>
                  <a:lnTo>
                    <a:pt x="1" y="1290"/>
                  </a:lnTo>
                  <a:lnTo>
                    <a:pt x="1"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4636625" y="1370275"/>
              <a:ext cx="66225" cy="37950"/>
            </a:xfrm>
            <a:custGeom>
              <a:avLst/>
              <a:gdLst/>
              <a:ahLst/>
              <a:cxnLst/>
              <a:rect l="l" t="t" r="r" b="b"/>
              <a:pathLst>
                <a:path w="2649" h="1518" extrusionOk="0">
                  <a:moveTo>
                    <a:pt x="2241" y="1"/>
                  </a:moveTo>
                  <a:lnTo>
                    <a:pt x="0" y="1291"/>
                  </a:lnTo>
                  <a:lnTo>
                    <a:pt x="408" y="1517"/>
                  </a:lnTo>
                  <a:lnTo>
                    <a:pt x="2648" y="227"/>
                  </a:lnTo>
                  <a:lnTo>
                    <a:pt x="2241"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4646800" y="1375950"/>
              <a:ext cx="56050" cy="40175"/>
            </a:xfrm>
            <a:custGeom>
              <a:avLst/>
              <a:gdLst/>
              <a:ahLst/>
              <a:cxnLst/>
              <a:rect l="l" t="t" r="r" b="b"/>
              <a:pathLst>
                <a:path w="2242" h="1607" extrusionOk="0">
                  <a:moveTo>
                    <a:pt x="2241" y="0"/>
                  </a:moveTo>
                  <a:lnTo>
                    <a:pt x="1" y="1290"/>
                  </a:lnTo>
                  <a:lnTo>
                    <a:pt x="1"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4570425" y="1331800"/>
              <a:ext cx="66225" cy="38500"/>
            </a:xfrm>
            <a:custGeom>
              <a:avLst/>
              <a:gdLst/>
              <a:ahLst/>
              <a:cxnLst/>
              <a:rect l="l" t="t" r="r" b="b"/>
              <a:pathLst>
                <a:path w="2649" h="1540" extrusionOk="0">
                  <a:moveTo>
                    <a:pt x="2241" y="1"/>
                  </a:moveTo>
                  <a:lnTo>
                    <a:pt x="0" y="1291"/>
                  </a:lnTo>
                  <a:lnTo>
                    <a:pt x="385" y="1540"/>
                  </a:lnTo>
                  <a:lnTo>
                    <a:pt x="2648" y="227"/>
                  </a:lnTo>
                  <a:lnTo>
                    <a:pt x="2241"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4580050" y="1337475"/>
              <a:ext cx="56600" cy="40175"/>
            </a:xfrm>
            <a:custGeom>
              <a:avLst/>
              <a:gdLst/>
              <a:ahLst/>
              <a:cxnLst/>
              <a:rect l="l" t="t" r="r" b="b"/>
              <a:pathLst>
                <a:path w="2264" h="1607" extrusionOk="0">
                  <a:moveTo>
                    <a:pt x="2263" y="0"/>
                  </a:moveTo>
                  <a:lnTo>
                    <a:pt x="0" y="1313"/>
                  </a:lnTo>
                  <a:lnTo>
                    <a:pt x="0" y="1607"/>
                  </a:lnTo>
                  <a:lnTo>
                    <a:pt x="2263" y="294"/>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4503650" y="1293325"/>
              <a:ext cx="66800" cy="38500"/>
            </a:xfrm>
            <a:custGeom>
              <a:avLst/>
              <a:gdLst/>
              <a:ahLst/>
              <a:cxnLst/>
              <a:rect l="l" t="t" r="r" b="b"/>
              <a:pathLst>
                <a:path w="2672" h="1540" extrusionOk="0">
                  <a:moveTo>
                    <a:pt x="2264" y="1"/>
                  </a:moveTo>
                  <a:lnTo>
                    <a:pt x="1" y="1313"/>
                  </a:lnTo>
                  <a:lnTo>
                    <a:pt x="408" y="1540"/>
                  </a:lnTo>
                  <a:lnTo>
                    <a:pt x="2671" y="227"/>
                  </a:lnTo>
                  <a:lnTo>
                    <a:pt x="2264"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4513850" y="1299000"/>
              <a:ext cx="56600" cy="40175"/>
            </a:xfrm>
            <a:custGeom>
              <a:avLst/>
              <a:gdLst/>
              <a:ahLst/>
              <a:cxnLst/>
              <a:rect l="l" t="t" r="r" b="b"/>
              <a:pathLst>
                <a:path w="2264" h="1607" extrusionOk="0">
                  <a:moveTo>
                    <a:pt x="2263" y="0"/>
                  </a:moveTo>
                  <a:lnTo>
                    <a:pt x="0" y="1313"/>
                  </a:lnTo>
                  <a:lnTo>
                    <a:pt x="0" y="1607"/>
                  </a:lnTo>
                  <a:lnTo>
                    <a:pt x="2263" y="317"/>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4437450" y="1254850"/>
              <a:ext cx="66225" cy="38500"/>
            </a:xfrm>
            <a:custGeom>
              <a:avLst/>
              <a:gdLst/>
              <a:ahLst/>
              <a:cxnLst/>
              <a:rect l="l" t="t" r="r" b="b"/>
              <a:pathLst>
                <a:path w="2649" h="1540" extrusionOk="0">
                  <a:moveTo>
                    <a:pt x="2264" y="1"/>
                  </a:moveTo>
                  <a:lnTo>
                    <a:pt x="1" y="1313"/>
                  </a:lnTo>
                  <a:lnTo>
                    <a:pt x="408" y="1540"/>
                  </a:lnTo>
                  <a:lnTo>
                    <a:pt x="2649" y="227"/>
                  </a:lnTo>
                  <a:lnTo>
                    <a:pt x="2264"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4447650" y="1260525"/>
              <a:ext cx="56025" cy="40175"/>
            </a:xfrm>
            <a:custGeom>
              <a:avLst/>
              <a:gdLst/>
              <a:ahLst/>
              <a:cxnLst/>
              <a:rect l="l" t="t" r="r" b="b"/>
              <a:pathLst>
                <a:path w="2241" h="1607" extrusionOk="0">
                  <a:moveTo>
                    <a:pt x="2241" y="0"/>
                  </a:moveTo>
                  <a:lnTo>
                    <a:pt x="0" y="1313"/>
                  </a:lnTo>
                  <a:lnTo>
                    <a:pt x="0" y="1607"/>
                  </a:lnTo>
                  <a:lnTo>
                    <a:pt x="2241" y="317"/>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4371250" y="1216375"/>
              <a:ext cx="66225" cy="38500"/>
            </a:xfrm>
            <a:custGeom>
              <a:avLst/>
              <a:gdLst/>
              <a:ahLst/>
              <a:cxnLst/>
              <a:rect l="l" t="t" r="r" b="b"/>
              <a:pathLst>
                <a:path w="2649" h="1540" extrusionOk="0">
                  <a:moveTo>
                    <a:pt x="2242" y="1"/>
                  </a:moveTo>
                  <a:lnTo>
                    <a:pt x="1" y="1313"/>
                  </a:lnTo>
                  <a:lnTo>
                    <a:pt x="408" y="1540"/>
                  </a:lnTo>
                  <a:lnTo>
                    <a:pt x="2649" y="250"/>
                  </a:lnTo>
                  <a:lnTo>
                    <a:pt x="2242"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4381450" y="1222600"/>
              <a:ext cx="56025" cy="40200"/>
            </a:xfrm>
            <a:custGeom>
              <a:avLst/>
              <a:gdLst/>
              <a:ahLst/>
              <a:cxnLst/>
              <a:rect l="l" t="t" r="r" b="b"/>
              <a:pathLst>
                <a:path w="2241" h="1608" extrusionOk="0">
                  <a:moveTo>
                    <a:pt x="2241" y="1"/>
                  </a:moveTo>
                  <a:lnTo>
                    <a:pt x="0" y="1291"/>
                  </a:lnTo>
                  <a:lnTo>
                    <a:pt x="0" y="1608"/>
                  </a:lnTo>
                  <a:lnTo>
                    <a:pt x="2241" y="295"/>
                  </a:lnTo>
                  <a:lnTo>
                    <a:pt x="22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4305075" y="1178475"/>
              <a:ext cx="66200" cy="37925"/>
            </a:xfrm>
            <a:custGeom>
              <a:avLst/>
              <a:gdLst/>
              <a:ahLst/>
              <a:cxnLst/>
              <a:rect l="l" t="t" r="r" b="b"/>
              <a:pathLst>
                <a:path w="2648" h="1517" extrusionOk="0">
                  <a:moveTo>
                    <a:pt x="2241" y="0"/>
                  </a:moveTo>
                  <a:lnTo>
                    <a:pt x="0" y="1290"/>
                  </a:lnTo>
                  <a:lnTo>
                    <a:pt x="385" y="1517"/>
                  </a:lnTo>
                  <a:lnTo>
                    <a:pt x="2648" y="227"/>
                  </a:lnTo>
                  <a:lnTo>
                    <a:pt x="2241" y="0"/>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4314675" y="1184125"/>
              <a:ext cx="56600" cy="40200"/>
            </a:xfrm>
            <a:custGeom>
              <a:avLst/>
              <a:gdLst/>
              <a:ahLst/>
              <a:cxnLst/>
              <a:rect l="l" t="t" r="r" b="b"/>
              <a:pathLst>
                <a:path w="2264" h="1608" extrusionOk="0">
                  <a:moveTo>
                    <a:pt x="2264" y="1"/>
                  </a:moveTo>
                  <a:lnTo>
                    <a:pt x="1" y="1291"/>
                  </a:lnTo>
                  <a:lnTo>
                    <a:pt x="1" y="1608"/>
                  </a:lnTo>
                  <a:lnTo>
                    <a:pt x="2264" y="295"/>
                  </a:lnTo>
                  <a:lnTo>
                    <a:pt x="2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4251300" y="1190925"/>
              <a:ext cx="1527700" cy="897950"/>
            </a:xfrm>
            <a:custGeom>
              <a:avLst/>
              <a:gdLst/>
              <a:ahLst/>
              <a:cxnLst/>
              <a:rect l="l" t="t" r="r" b="b"/>
              <a:pathLst>
                <a:path w="61108" h="35918" extrusionOk="0">
                  <a:moveTo>
                    <a:pt x="1" y="0"/>
                  </a:moveTo>
                  <a:lnTo>
                    <a:pt x="1" y="634"/>
                  </a:lnTo>
                  <a:lnTo>
                    <a:pt x="61107" y="35917"/>
                  </a:lnTo>
                  <a:lnTo>
                    <a:pt x="61107" y="35284"/>
                  </a:lnTo>
                  <a:lnTo>
                    <a:pt x="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4251300" y="1183000"/>
              <a:ext cx="1542400" cy="890025"/>
            </a:xfrm>
            <a:custGeom>
              <a:avLst/>
              <a:gdLst/>
              <a:ahLst/>
              <a:cxnLst/>
              <a:rect l="l" t="t" r="r" b="b"/>
              <a:pathLst>
                <a:path w="61696" h="35601" extrusionOk="0">
                  <a:moveTo>
                    <a:pt x="589" y="0"/>
                  </a:moveTo>
                  <a:lnTo>
                    <a:pt x="1" y="317"/>
                  </a:lnTo>
                  <a:lnTo>
                    <a:pt x="61107" y="35601"/>
                  </a:lnTo>
                  <a:lnTo>
                    <a:pt x="61696" y="35261"/>
                  </a:lnTo>
                  <a:lnTo>
                    <a:pt x="5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5778975" y="2064525"/>
              <a:ext cx="14725" cy="24350"/>
            </a:xfrm>
            <a:custGeom>
              <a:avLst/>
              <a:gdLst/>
              <a:ahLst/>
              <a:cxnLst/>
              <a:rect l="l" t="t" r="r" b="b"/>
              <a:pathLst>
                <a:path w="589" h="974" extrusionOk="0">
                  <a:moveTo>
                    <a:pt x="589" y="0"/>
                  </a:moveTo>
                  <a:lnTo>
                    <a:pt x="0" y="340"/>
                  </a:lnTo>
                  <a:lnTo>
                    <a:pt x="0" y="973"/>
                  </a:lnTo>
                  <a:lnTo>
                    <a:pt x="589" y="634"/>
                  </a:lnTo>
                  <a:lnTo>
                    <a:pt x="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2"/>
          <p:cNvGrpSpPr/>
          <p:nvPr/>
        </p:nvGrpSpPr>
        <p:grpSpPr>
          <a:xfrm>
            <a:off x="3239870" y="9842829"/>
            <a:ext cx="9276924" cy="6090630"/>
            <a:chOff x="2890000" y="1127550"/>
            <a:chExt cx="1680450" cy="1103275"/>
          </a:xfrm>
        </p:grpSpPr>
        <p:sp>
          <p:nvSpPr>
            <p:cNvPr id="230" name="Google Shape;230;p2"/>
            <p:cNvSpPr/>
            <p:nvPr/>
          </p:nvSpPr>
          <p:spPr>
            <a:xfrm>
              <a:off x="3411675" y="1645075"/>
              <a:ext cx="33950" cy="47725"/>
            </a:xfrm>
            <a:custGeom>
              <a:avLst/>
              <a:gdLst/>
              <a:ahLst/>
              <a:cxnLst/>
              <a:rect l="l" t="t" r="r" b="b"/>
              <a:pathLst>
                <a:path w="1358" h="1909" extrusionOk="0">
                  <a:moveTo>
                    <a:pt x="497" y="1"/>
                  </a:moveTo>
                  <a:cubicBezTo>
                    <a:pt x="441" y="1"/>
                    <a:pt x="386" y="12"/>
                    <a:pt x="340" y="31"/>
                  </a:cubicBezTo>
                  <a:lnTo>
                    <a:pt x="0" y="234"/>
                  </a:lnTo>
                  <a:lnTo>
                    <a:pt x="113" y="506"/>
                  </a:lnTo>
                  <a:cubicBezTo>
                    <a:pt x="113" y="528"/>
                    <a:pt x="113" y="528"/>
                    <a:pt x="113" y="528"/>
                  </a:cubicBezTo>
                  <a:cubicBezTo>
                    <a:pt x="136" y="958"/>
                    <a:pt x="317" y="1343"/>
                    <a:pt x="634" y="1637"/>
                  </a:cubicBezTo>
                  <a:lnTo>
                    <a:pt x="770" y="1909"/>
                  </a:lnTo>
                  <a:lnTo>
                    <a:pt x="1109" y="1728"/>
                  </a:lnTo>
                  <a:cubicBezTo>
                    <a:pt x="1267" y="1592"/>
                    <a:pt x="1358" y="1411"/>
                    <a:pt x="1335" y="1230"/>
                  </a:cubicBezTo>
                  <a:cubicBezTo>
                    <a:pt x="1313" y="755"/>
                    <a:pt x="1086" y="325"/>
                    <a:pt x="724" y="76"/>
                  </a:cubicBezTo>
                  <a:cubicBezTo>
                    <a:pt x="658" y="23"/>
                    <a:pt x="576" y="1"/>
                    <a:pt x="4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3406575" y="1649600"/>
              <a:ext cx="30000" cy="44050"/>
            </a:xfrm>
            <a:custGeom>
              <a:avLst/>
              <a:gdLst/>
              <a:ahLst/>
              <a:cxnLst/>
              <a:rect l="l" t="t" r="r" b="b"/>
              <a:pathLst>
                <a:path w="1200" h="1762" extrusionOk="0">
                  <a:moveTo>
                    <a:pt x="360" y="0"/>
                  </a:moveTo>
                  <a:cubicBezTo>
                    <a:pt x="152" y="0"/>
                    <a:pt x="0" y="208"/>
                    <a:pt x="0" y="528"/>
                  </a:cubicBezTo>
                  <a:cubicBezTo>
                    <a:pt x="0" y="981"/>
                    <a:pt x="227" y="1411"/>
                    <a:pt x="589" y="1683"/>
                  </a:cubicBezTo>
                  <a:cubicBezTo>
                    <a:pt x="678" y="1736"/>
                    <a:pt x="763" y="1762"/>
                    <a:pt x="839" y="1762"/>
                  </a:cubicBezTo>
                  <a:cubicBezTo>
                    <a:pt x="1053" y="1762"/>
                    <a:pt x="1200" y="1563"/>
                    <a:pt x="1200" y="1230"/>
                  </a:cubicBezTo>
                  <a:cubicBezTo>
                    <a:pt x="1200" y="777"/>
                    <a:pt x="974" y="347"/>
                    <a:pt x="589" y="76"/>
                  </a:cubicBezTo>
                  <a:cubicBezTo>
                    <a:pt x="508" y="24"/>
                    <a:pt x="431"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3408825" y="1655925"/>
              <a:ext cx="22100" cy="32225"/>
            </a:xfrm>
            <a:custGeom>
              <a:avLst/>
              <a:gdLst/>
              <a:ahLst/>
              <a:cxnLst/>
              <a:rect l="l" t="t" r="r" b="b"/>
              <a:pathLst>
                <a:path w="884" h="1289" extrusionOk="0">
                  <a:moveTo>
                    <a:pt x="281" y="0"/>
                  </a:moveTo>
                  <a:cubicBezTo>
                    <a:pt x="117" y="0"/>
                    <a:pt x="1" y="149"/>
                    <a:pt x="1" y="389"/>
                  </a:cubicBezTo>
                  <a:cubicBezTo>
                    <a:pt x="1" y="728"/>
                    <a:pt x="182" y="1045"/>
                    <a:pt x="454" y="1226"/>
                  </a:cubicBezTo>
                  <a:cubicBezTo>
                    <a:pt x="514" y="1268"/>
                    <a:pt x="573" y="1288"/>
                    <a:pt x="627" y="1288"/>
                  </a:cubicBezTo>
                  <a:cubicBezTo>
                    <a:pt x="774" y="1288"/>
                    <a:pt x="884" y="1141"/>
                    <a:pt x="884" y="909"/>
                  </a:cubicBezTo>
                  <a:cubicBezTo>
                    <a:pt x="884" y="570"/>
                    <a:pt x="725" y="253"/>
                    <a:pt x="454" y="49"/>
                  </a:cubicBezTo>
                  <a:cubicBezTo>
                    <a:pt x="393" y="16"/>
                    <a:pt x="334" y="0"/>
                    <a:pt x="2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3411100" y="1659450"/>
              <a:ext cx="17575" cy="25400"/>
            </a:xfrm>
            <a:custGeom>
              <a:avLst/>
              <a:gdLst/>
              <a:ahLst/>
              <a:cxnLst/>
              <a:rect l="l" t="t" r="r" b="b"/>
              <a:pathLst>
                <a:path w="703" h="1016" extrusionOk="0">
                  <a:moveTo>
                    <a:pt x="215" y="0"/>
                  </a:moveTo>
                  <a:cubicBezTo>
                    <a:pt x="87" y="0"/>
                    <a:pt x="0" y="115"/>
                    <a:pt x="0" y="316"/>
                  </a:cubicBezTo>
                  <a:cubicBezTo>
                    <a:pt x="0" y="587"/>
                    <a:pt x="136" y="836"/>
                    <a:pt x="363" y="972"/>
                  </a:cubicBezTo>
                  <a:cubicBezTo>
                    <a:pt x="410" y="1002"/>
                    <a:pt x="457" y="1016"/>
                    <a:pt x="499" y="1016"/>
                  </a:cubicBezTo>
                  <a:cubicBezTo>
                    <a:pt x="616" y="1016"/>
                    <a:pt x="702" y="906"/>
                    <a:pt x="702" y="723"/>
                  </a:cubicBezTo>
                  <a:cubicBezTo>
                    <a:pt x="702" y="451"/>
                    <a:pt x="566" y="202"/>
                    <a:pt x="363" y="44"/>
                  </a:cubicBezTo>
                  <a:cubicBezTo>
                    <a:pt x="310" y="14"/>
                    <a:pt x="260" y="0"/>
                    <a:pt x="2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3445050" y="1664425"/>
              <a:ext cx="33975" cy="47625"/>
            </a:xfrm>
            <a:custGeom>
              <a:avLst/>
              <a:gdLst/>
              <a:ahLst/>
              <a:cxnLst/>
              <a:rect l="l" t="t" r="r" b="b"/>
              <a:pathLst>
                <a:path w="1359" h="1905" extrusionOk="0">
                  <a:moveTo>
                    <a:pt x="518" y="0"/>
                  </a:moveTo>
                  <a:cubicBezTo>
                    <a:pt x="455" y="0"/>
                    <a:pt x="392" y="17"/>
                    <a:pt x="340" y="49"/>
                  </a:cubicBezTo>
                  <a:lnTo>
                    <a:pt x="0" y="230"/>
                  </a:lnTo>
                  <a:lnTo>
                    <a:pt x="136" y="524"/>
                  </a:lnTo>
                  <a:lnTo>
                    <a:pt x="136" y="547"/>
                  </a:lnTo>
                  <a:cubicBezTo>
                    <a:pt x="136" y="954"/>
                    <a:pt x="317" y="1361"/>
                    <a:pt x="634" y="1633"/>
                  </a:cubicBezTo>
                  <a:lnTo>
                    <a:pt x="770" y="1904"/>
                  </a:lnTo>
                  <a:lnTo>
                    <a:pt x="1132" y="1723"/>
                  </a:lnTo>
                  <a:cubicBezTo>
                    <a:pt x="1268" y="1610"/>
                    <a:pt x="1358" y="1407"/>
                    <a:pt x="1336" y="1225"/>
                  </a:cubicBezTo>
                  <a:cubicBezTo>
                    <a:pt x="1336" y="773"/>
                    <a:pt x="1109" y="343"/>
                    <a:pt x="725" y="71"/>
                  </a:cubicBezTo>
                  <a:cubicBezTo>
                    <a:pt x="664" y="23"/>
                    <a:pt x="590" y="0"/>
                    <a:pt x="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3439400" y="1668750"/>
              <a:ext cx="30575" cy="44150"/>
            </a:xfrm>
            <a:custGeom>
              <a:avLst/>
              <a:gdLst/>
              <a:ahLst/>
              <a:cxnLst/>
              <a:rect l="l" t="t" r="r" b="b"/>
              <a:pathLst>
                <a:path w="1223" h="1766" extrusionOk="0">
                  <a:moveTo>
                    <a:pt x="370" y="0"/>
                  </a:moveTo>
                  <a:cubicBezTo>
                    <a:pt x="160" y="0"/>
                    <a:pt x="0" y="199"/>
                    <a:pt x="0" y="532"/>
                  </a:cubicBezTo>
                  <a:cubicBezTo>
                    <a:pt x="23" y="985"/>
                    <a:pt x="249" y="1415"/>
                    <a:pt x="611" y="1686"/>
                  </a:cubicBezTo>
                  <a:cubicBezTo>
                    <a:pt x="701" y="1740"/>
                    <a:pt x="785" y="1765"/>
                    <a:pt x="862" y="1765"/>
                  </a:cubicBezTo>
                  <a:cubicBezTo>
                    <a:pt x="1075" y="1765"/>
                    <a:pt x="1222" y="1567"/>
                    <a:pt x="1222" y="1234"/>
                  </a:cubicBezTo>
                  <a:cubicBezTo>
                    <a:pt x="1222" y="781"/>
                    <a:pt x="996" y="351"/>
                    <a:pt x="611" y="79"/>
                  </a:cubicBezTo>
                  <a:cubicBezTo>
                    <a:pt x="528" y="26"/>
                    <a:pt x="446" y="0"/>
                    <a:pt x="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3442225" y="1675150"/>
              <a:ext cx="22075" cy="32225"/>
            </a:xfrm>
            <a:custGeom>
              <a:avLst/>
              <a:gdLst/>
              <a:ahLst/>
              <a:cxnLst/>
              <a:rect l="l" t="t" r="r" b="b"/>
              <a:pathLst>
                <a:path w="883" h="1289" extrusionOk="0">
                  <a:moveTo>
                    <a:pt x="281" y="1"/>
                  </a:moveTo>
                  <a:cubicBezTo>
                    <a:pt x="116" y="1"/>
                    <a:pt x="0" y="150"/>
                    <a:pt x="0" y="389"/>
                  </a:cubicBezTo>
                  <a:cubicBezTo>
                    <a:pt x="0" y="729"/>
                    <a:pt x="181" y="1045"/>
                    <a:pt x="453" y="1226"/>
                  </a:cubicBezTo>
                  <a:cubicBezTo>
                    <a:pt x="513" y="1269"/>
                    <a:pt x="572" y="1289"/>
                    <a:pt x="626" y="1289"/>
                  </a:cubicBezTo>
                  <a:cubicBezTo>
                    <a:pt x="774" y="1289"/>
                    <a:pt x="883" y="1142"/>
                    <a:pt x="883" y="910"/>
                  </a:cubicBezTo>
                  <a:cubicBezTo>
                    <a:pt x="883" y="570"/>
                    <a:pt x="724" y="253"/>
                    <a:pt x="453" y="50"/>
                  </a:cubicBezTo>
                  <a:cubicBezTo>
                    <a:pt x="392" y="16"/>
                    <a:pt x="334" y="1"/>
                    <a:pt x="2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3444475" y="1678675"/>
              <a:ext cx="17575" cy="25425"/>
            </a:xfrm>
            <a:custGeom>
              <a:avLst/>
              <a:gdLst/>
              <a:ahLst/>
              <a:cxnLst/>
              <a:rect l="l" t="t" r="r" b="b"/>
              <a:pathLst>
                <a:path w="703" h="1017" extrusionOk="0">
                  <a:moveTo>
                    <a:pt x="215" y="1"/>
                  </a:moveTo>
                  <a:cubicBezTo>
                    <a:pt x="87" y="1"/>
                    <a:pt x="1" y="115"/>
                    <a:pt x="1" y="316"/>
                  </a:cubicBezTo>
                  <a:cubicBezTo>
                    <a:pt x="1" y="565"/>
                    <a:pt x="137" y="814"/>
                    <a:pt x="363" y="972"/>
                  </a:cubicBezTo>
                  <a:cubicBezTo>
                    <a:pt x="411" y="1002"/>
                    <a:pt x="457" y="1016"/>
                    <a:pt x="499" y="1016"/>
                  </a:cubicBezTo>
                  <a:cubicBezTo>
                    <a:pt x="616" y="1016"/>
                    <a:pt x="702" y="907"/>
                    <a:pt x="702" y="723"/>
                  </a:cubicBezTo>
                  <a:cubicBezTo>
                    <a:pt x="702" y="452"/>
                    <a:pt x="567" y="203"/>
                    <a:pt x="363" y="44"/>
                  </a:cubicBezTo>
                  <a:cubicBezTo>
                    <a:pt x="310" y="15"/>
                    <a:pt x="260"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2912050" y="1356800"/>
              <a:ext cx="33975" cy="48025"/>
            </a:xfrm>
            <a:custGeom>
              <a:avLst/>
              <a:gdLst/>
              <a:ahLst/>
              <a:cxnLst/>
              <a:rect l="l" t="t" r="r" b="b"/>
              <a:pathLst>
                <a:path w="1359" h="1921" extrusionOk="0">
                  <a:moveTo>
                    <a:pt x="500" y="1"/>
                  </a:moveTo>
                  <a:cubicBezTo>
                    <a:pt x="443" y="1"/>
                    <a:pt x="388" y="13"/>
                    <a:pt x="340" y="42"/>
                  </a:cubicBezTo>
                  <a:lnTo>
                    <a:pt x="1" y="223"/>
                  </a:lnTo>
                  <a:lnTo>
                    <a:pt x="114" y="517"/>
                  </a:lnTo>
                  <a:lnTo>
                    <a:pt x="114" y="540"/>
                  </a:lnTo>
                  <a:cubicBezTo>
                    <a:pt x="137" y="947"/>
                    <a:pt x="318" y="1354"/>
                    <a:pt x="635" y="1626"/>
                  </a:cubicBezTo>
                  <a:lnTo>
                    <a:pt x="770" y="1920"/>
                  </a:lnTo>
                  <a:lnTo>
                    <a:pt x="1133" y="1717"/>
                  </a:lnTo>
                  <a:cubicBezTo>
                    <a:pt x="1268" y="1603"/>
                    <a:pt x="1359" y="1422"/>
                    <a:pt x="1336" y="1219"/>
                  </a:cubicBezTo>
                  <a:cubicBezTo>
                    <a:pt x="1314" y="766"/>
                    <a:pt x="1110" y="336"/>
                    <a:pt x="725" y="64"/>
                  </a:cubicBezTo>
                  <a:cubicBezTo>
                    <a:pt x="659" y="25"/>
                    <a:pt x="578" y="1"/>
                    <a:pt x="5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2906975" y="1361275"/>
              <a:ext cx="30000" cy="44075"/>
            </a:xfrm>
            <a:custGeom>
              <a:avLst/>
              <a:gdLst/>
              <a:ahLst/>
              <a:cxnLst/>
              <a:rect l="l" t="t" r="r" b="b"/>
              <a:pathLst>
                <a:path w="1200" h="1763" extrusionOk="0">
                  <a:moveTo>
                    <a:pt x="366" y="1"/>
                  </a:moveTo>
                  <a:cubicBezTo>
                    <a:pt x="155" y="1"/>
                    <a:pt x="0" y="200"/>
                    <a:pt x="0" y="542"/>
                  </a:cubicBezTo>
                  <a:cubicBezTo>
                    <a:pt x="0" y="994"/>
                    <a:pt x="227" y="1424"/>
                    <a:pt x="589" y="1696"/>
                  </a:cubicBezTo>
                  <a:cubicBezTo>
                    <a:pt x="673" y="1741"/>
                    <a:pt x="753" y="1762"/>
                    <a:pt x="826" y="1762"/>
                  </a:cubicBezTo>
                  <a:cubicBezTo>
                    <a:pt x="1046" y="1762"/>
                    <a:pt x="1200" y="1567"/>
                    <a:pt x="1200" y="1243"/>
                  </a:cubicBezTo>
                  <a:cubicBezTo>
                    <a:pt x="1200" y="768"/>
                    <a:pt x="973" y="338"/>
                    <a:pt x="589" y="66"/>
                  </a:cubicBezTo>
                  <a:cubicBezTo>
                    <a:pt x="511" y="22"/>
                    <a:pt x="436" y="1"/>
                    <a:pt x="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2909225" y="1367850"/>
              <a:ext cx="22100" cy="32050"/>
            </a:xfrm>
            <a:custGeom>
              <a:avLst/>
              <a:gdLst/>
              <a:ahLst/>
              <a:cxnLst/>
              <a:rect l="l" t="t" r="r" b="b"/>
              <a:pathLst>
                <a:path w="884" h="1282" extrusionOk="0">
                  <a:moveTo>
                    <a:pt x="270" y="0"/>
                  </a:moveTo>
                  <a:cubicBezTo>
                    <a:pt x="112" y="0"/>
                    <a:pt x="1" y="135"/>
                    <a:pt x="1" y="369"/>
                  </a:cubicBezTo>
                  <a:cubicBezTo>
                    <a:pt x="1" y="709"/>
                    <a:pt x="159" y="1026"/>
                    <a:pt x="453" y="1229"/>
                  </a:cubicBezTo>
                  <a:cubicBezTo>
                    <a:pt x="512" y="1264"/>
                    <a:pt x="569" y="1281"/>
                    <a:pt x="621" y="1281"/>
                  </a:cubicBezTo>
                  <a:cubicBezTo>
                    <a:pt x="771" y="1281"/>
                    <a:pt x="883" y="1142"/>
                    <a:pt x="883" y="890"/>
                  </a:cubicBezTo>
                  <a:cubicBezTo>
                    <a:pt x="883" y="550"/>
                    <a:pt x="725" y="256"/>
                    <a:pt x="453" y="52"/>
                  </a:cubicBezTo>
                  <a:cubicBezTo>
                    <a:pt x="388" y="17"/>
                    <a:pt x="326"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2911500" y="1371450"/>
              <a:ext cx="17550" cy="25400"/>
            </a:xfrm>
            <a:custGeom>
              <a:avLst/>
              <a:gdLst/>
              <a:ahLst/>
              <a:cxnLst/>
              <a:rect l="l" t="t" r="r" b="b"/>
              <a:pathLst>
                <a:path w="702" h="1016" extrusionOk="0">
                  <a:moveTo>
                    <a:pt x="204" y="0"/>
                  </a:moveTo>
                  <a:cubicBezTo>
                    <a:pt x="86" y="0"/>
                    <a:pt x="0" y="110"/>
                    <a:pt x="0" y="293"/>
                  </a:cubicBezTo>
                  <a:cubicBezTo>
                    <a:pt x="0" y="565"/>
                    <a:pt x="136" y="814"/>
                    <a:pt x="362" y="972"/>
                  </a:cubicBezTo>
                  <a:cubicBezTo>
                    <a:pt x="410" y="1002"/>
                    <a:pt x="455" y="1016"/>
                    <a:pt x="497" y="1016"/>
                  </a:cubicBezTo>
                  <a:cubicBezTo>
                    <a:pt x="615" y="1016"/>
                    <a:pt x="702" y="901"/>
                    <a:pt x="702" y="701"/>
                  </a:cubicBezTo>
                  <a:cubicBezTo>
                    <a:pt x="702" y="429"/>
                    <a:pt x="566" y="180"/>
                    <a:pt x="340" y="44"/>
                  </a:cubicBezTo>
                  <a:cubicBezTo>
                    <a:pt x="292" y="14"/>
                    <a:pt x="246"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2945450" y="1375850"/>
              <a:ext cx="33975" cy="47650"/>
            </a:xfrm>
            <a:custGeom>
              <a:avLst/>
              <a:gdLst/>
              <a:ahLst/>
              <a:cxnLst/>
              <a:rect l="l" t="t" r="r" b="b"/>
              <a:pathLst>
                <a:path w="1359" h="1906" extrusionOk="0">
                  <a:moveTo>
                    <a:pt x="517" y="1"/>
                  </a:moveTo>
                  <a:cubicBezTo>
                    <a:pt x="455" y="1"/>
                    <a:pt x="392" y="18"/>
                    <a:pt x="340" y="49"/>
                  </a:cubicBezTo>
                  <a:lnTo>
                    <a:pt x="0" y="230"/>
                  </a:lnTo>
                  <a:lnTo>
                    <a:pt x="113" y="525"/>
                  </a:lnTo>
                  <a:lnTo>
                    <a:pt x="113" y="547"/>
                  </a:lnTo>
                  <a:cubicBezTo>
                    <a:pt x="136" y="955"/>
                    <a:pt x="317" y="1362"/>
                    <a:pt x="634" y="1634"/>
                  </a:cubicBezTo>
                  <a:lnTo>
                    <a:pt x="770" y="1905"/>
                  </a:lnTo>
                  <a:lnTo>
                    <a:pt x="1109" y="1724"/>
                  </a:lnTo>
                  <a:cubicBezTo>
                    <a:pt x="1268" y="1611"/>
                    <a:pt x="1358" y="1430"/>
                    <a:pt x="1336" y="1226"/>
                  </a:cubicBezTo>
                  <a:cubicBezTo>
                    <a:pt x="1313" y="774"/>
                    <a:pt x="1109" y="344"/>
                    <a:pt x="724" y="72"/>
                  </a:cubicBezTo>
                  <a:cubicBezTo>
                    <a:pt x="664" y="23"/>
                    <a:pt x="590" y="1"/>
                    <a:pt x="5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2940350" y="1380525"/>
              <a:ext cx="30025" cy="44050"/>
            </a:xfrm>
            <a:custGeom>
              <a:avLst/>
              <a:gdLst/>
              <a:ahLst/>
              <a:cxnLst/>
              <a:rect l="l" t="t" r="r" b="b"/>
              <a:pathLst>
                <a:path w="1201" h="1762" extrusionOk="0">
                  <a:moveTo>
                    <a:pt x="367" y="0"/>
                  </a:moveTo>
                  <a:cubicBezTo>
                    <a:pt x="155" y="0"/>
                    <a:pt x="1" y="200"/>
                    <a:pt x="1" y="541"/>
                  </a:cubicBezTo>
                  <a:cubicBezTo>
                    <a:pt x="1" y="994"/>
                    <a:pt x="227" y="1424"/>
                    <a:pt x="589" y="1695"/>
                  </a:cubicBezTo>
                  <a:cubicBezTo>
                    <a:pt x="673" y="1740"/>
                    <a:pt x="753" y="1762"/>
                    <a:pt x="826" y="1762"/>
                  </a:cubicBezTo>
                  <a:cubicBezTo>
                    <a:pt x="1046" y="1762"/>
                    <a:pt x="1200" y="1566"/>
                    <a:pt x="1200" y="1243"/>
                  </a:cubicBezTo>
                  <a:cubicBezTo>
                    <a:pt x="1200" y="768"/>
                    <a:pt x="974" y="338"/>
                    <a:pt x="589" y="66"/>
                  </a:cubicBezTo>
                  <a:cubicBezTo>
                    <a:pt x="511" y="21"/>
                    <a:pt x="436"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2942625" y="1387175"/>
              <a:ext cx="22075" cy="31950"/>
            </a:xfrm>
            <a:custGeom>
              <a:avLst/>
              <a:gdLst/>
              <a:ahLst/>
              <a:cxnLst/>
              <a:rect l="l" t="t" r="r" b="b"/>
              <a:pathLst>
                <a:path w="883" h="1278" extrusionOk="0">
                  <a:moveTo>
                    <a:pt x="281" y="0"/>
                  </a:moveTo>
                  <a:cubicBezTo>
                    <a:pt x="116" y="0"/>
                    <a:pt x="0" y="149"/>
                    <a:pt x="0" y="388"/>
                  </a:cubicBezTo>
                  <a:cubicBezTo>
                    <a:pt x="0" y="728"/>
                    <a:pt x="181" y="1022"/>
                    <a:pt x="453" y="1226"/>
                  </a:cubicBezTo>
                  <a:cubicBezTo>
                    <a:pt x="511" y="1261"/>
                    <a:pt x="568" y="1278"/>
                    <a:pt x="620" y="1278"/>
                  </a:cubicBezTo>
                  <a:cubicBezTo>
                    <a:pt x="771" y="1278"/>
                    <a:pt x="883" y="1138"/>
                    <a:pt x="883" y="886"/>
                  </a:cubicBezTo>
                  <a:cubicBezTo>
                    <a:pt x="883" y="569"/>
                    <a:pt x="724" y="253"/>
                    <a:pt x="453" y="49"/>
                  </a:cubicBezTo>
                  <a:cubicBezTo>
                    <a:pt x="392" y="16"/>
                    <a:pt x="334" y="0"/>
                    <a:pt x="2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944875" y="1390200"/>
              <a:ext cx="17575" cy="25900"/>
            </a:xfrm>
            <a:custGeom>
              <a:avLst/>
              <a:gdLst/>
              <a:ahLst/>
              <a:cxnLst/>
              <a:rect l="l" t="t" r="r" b="b"/>
              <a:pathLst>
                <a:path w="703" h="1036" extrusionOk="0">
                  <a:moveTo>
                    <a:pt x="224" y="1"/>
                  </a:moveTo>
                  <a:cubicBezTo>
                    <a:pt x="91" y="1"/>
                    <a:pt x="1" y="124"/>
                    <a:pt x="1" y="313"/>
                  </a:cubicBezTo>
                  <a:cubicBezTo>
                    <a:pt x="1" y="584"/>
                    <a:pt x="136" y="833"/>
                    <a:pt x="363" y="992"/>
                  </a:cubicBezTo>
                  <a:cubicBezTo>
                    <a:pt x="410" y="1021"/>
                    <a:pt x="455" y="1035"/>
                    <a:pt x="497" y="1035"/>
                  </a:cubicBezTo>
                  <a:cubicBezTo>
                    <a:pt x="616" y="1035"/>
                    <a:pt x="702" y="921"/>
                    <a:pt x="702" y="720"/>
                  </a:cubicBezTo>
                  <a:cubicBezTo>
                    <a:pt x="702" y="448"/>
                    <a:pt x="566" y="200"/>
                    <a:pt x="363" y="41"/>
                  </a:cubicBezTo>
                  <a:cubicBezTo>
                    <a:pt x="313" y="14"/>
                    <a:pt x="266" y="1"/>
                    <a:pt x="2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3008825" y="1413400"/>
              <a:ext cx="33950" cy="48000"/>
            </a:xfrm>
            <a:custGeom>
              <a:avLst/>
              <a:gdLst/>
              <a:ahLst/>
              <a:cxnLst/>
              <a:rect l="l" t="t" r="r" b="b"/>
              <a:pathLst>
                <a:path w="1358" h="1920" extrusionOk="0">
                  <a:moveTo>
                    <a:pt x="499" y="0"/>
                  </a:moveTo>
                  <a:cubicBezTo>
                    <a:pt x="442" y="0"/>
                    <a:pt x="387" y="13"/>
                    <a:pt x="340" y="41"/>
                  </a:cubicBezTo>
                  <a:lnTo>
                    <a:pt x="0" y="222"/>
                  </a:lnTo>
                  <a:lnTo>
                    <a:pt x="113" y="516"/>
                  </a:lnTo>
                  <a:lnTo>
                    <a:pt x="113" y="539"/>
                  </a:lnTo>
                  <a:cubicBezTo>
                    <a:pt x="136" y="946"/>
                    <a:pt x="317" y="1354"/>
                    <a:pt x="634" y="1625"/>
                  </a:cubicBezTo>
                  <a:lnTo>
                    <a:pt x="770" y="1919"/>
                  </a:lnTo>
                  <a:lnTo>
                    <a:pt x="1109" y="1716"/>
                  </a:lnTo>
                  <a:cubicBezTo>
                    <a:pt x="1267" y="1603"/>
                    <a:pt x="1358" y="1422"/>
                    <a:pt x="1335" y="1218"/>
                  </a:cubicBezTo>
                  <a:cubicBezTo>
                    <a:pt x="1313" y="765"/>
                    <a:pt x="1086" y="335"/>
                    <a:pt x="724" y="64"/>
                  </a:cubicBezTo>
                  <a:cubicBezTo>
                    <a:pt x="659" y="24"/>
                    <a:pt x="577" y="0"/>
                    <a:pt x="4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3003150" y="1418100"/>
              <a:ext cx="30575" cy="43825"/>
            </a:xfrm>
            <a:custGeom>
              <a:avLst/>
              <a:gdLst/>
              <a:ahLst/>
              <a:cxnLst/>
              <a:rect l="l" t="t" r="r" b="b"/>
              <a:pathLst>
                <a:path w="1223" h="1753" extrusionOk="0">
                  <a:moveTo>
                    <a:pt x="371" y="0"/>
                  </a:moveTo>
                  <a:cubicBezTo>
                    <a:pt x="160" y="0"/>
                    <a:pt x="1" y="199"/>
                    <a:pt x="1" y="532"/>
                  </a:cubicBezTo>
                  <a:cubicBezTo>
                    <a:pt x="1" y="985"/>
                    <a:pt x="227" y="1415"/>
                    <a:pt x="612" y="1686"/>
                  </a:cubicBezTo>
                  <a:cubicBezTo>
                    <a:pt x="690" y="1731"/>
                    <a:pt x="768" y="1752"/>
                    <a:pt x="839" y="1752"/>
                  </a:cubicBezTo>
                  <a:cubicBezTo>
                    <a:pt x="1056" y="1752"/>
                    <a:pt x="1223" y="1557"/>
                    <a:pt x="1223" y="1234"/>
                  </a:cubicBezTo>
                  <a:cubicBezTo>
                    <a:pt x="1200" y="758"/>
                    <a:pt x="974" y="328"/>
                    <a:pt x="612" y="79"/>
                  </a:cubicBezTo>
                  <a:cubicBezTo>
                    <a:pt x="528" y="26"/>
                    <a:pt x="446" y="0"/>
                    <a:pt x="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3005975" y="1424425"/>
              <a:ext cx="22100" cy="32050"/>
            </a:xfrm>
            <a:custGeom>
              <a:avLst/>
              <a:gdLst/>
              <a:ahLst/>
              <a:cxnLst/>
              <a:rect l="l" t="t" r="r" b="b"/>
              <a:pathLst>
                <a:path w="884" h="1282" extrusionOk="0">
                  <a:moveTo>
                    <a:pt x="263" y="1"/>
                  </a:moveTo>
                  <a:cubicBezTo>
                    <a:pt x="113" y="1"/>
                    <a:pt x="1" y="140"/>
                    <a:pt x="1" y="392"/>
                  </a:cubicBezTo>
                  <a:cubicBezTo>
                    <a:pt x="1" y="709"/>
                    <a:pt x="159" y="1026"/>
                    <a:pt x="431" y="1230"/>
                  </a:cubicBezTo>
                  <a:cubicBezTo>
                    <a:pt x="495" y="1265"/>
                    <a:pt x="557" y="1282"/>
                    <a:pt x="612" y="1282"/>
                  </a:cubicBezTo>
                  <a:cubicBezTo>
                    <a:pt x="772" y="1282"/>
                    <a:pt x="884" y="1142"/>
                    <a:pt x="884" y="890"/>
                  </a:cubicBezTo>
                  <a:cubicBezTo>
                    <a:pt x="884" y="551"/>
                    <a:pt x="702" y="256"/>
                    <a:pt x="431" y="53"/>
                  </a:cubicBezTo>
                  <a:cubicBezTo>
                    <a:pt x="372" y="18"/>
                    <a:pt x="315" y="1"/>
                    <a:pt x="2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3008250" y="1428025"/>
              <a:ext cx="17575" cy="25400"/>
            </a:xfrm>
            <a:custGeom>
              <a:avLst/>
              <a:gdLst/>
              <a:ahLst/>
              <a:cxnLst/>
              <a:rect l="l" t="t" r="r" b="b"/>
              <a:pathLst>
                <a:path w="703" h="1016" extrusionOk="0">
                  <a:moveTo>
                    <a:pt x="204" y="0"/>
                  </a:moveTo>
                  <a:cubicBezTo>
                    <a:pt x="86" y="0"/>
                    <a:pt x="0" y="110"/>
                    <a:pt x="0" y="293"/>
                  </a:cubicBezTo>
                  <a:cubicBezTo>
                    <a:pt x="0" y="565"/>
                    <a:pt x="136" y="814"/>
                    <a:pt x="340" y="972"/>
                  </a:cubicBezTo>
                  <a:cubicBezTo>
                    <a:pt x="393" y="1002"/>
                    <a:pt x="443" y="1016"/>
                    <a:pt x="488" y="1016"/>
                  </a:cubicBezTo>
                  <a:cubicBezTo>
                    <a:pt x="615" y="1016"/>
                    <a:pt x="702" y="902"/>
                    <a:pt x="702" y="701"/>
                  </a:cubicBezTo>
                  <a:cubicBezTo>
                    <a:pt x="702" y="429"/>
                    <a:pt x="566" y="180"/>
                    <a:pt x="340" y="44"/>
                  </a:cubicBezTo>
                  <a:cubicBezTo>
                    <a:pt x="292" y="15"/>
                    <a:pt x="246"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3042200" y="1432625"/>
              <a:ext cx="33975" cy="48000"/>
            </a:xfrm>
            <a:custGeom>
              <a:avLst/>
              <a:gdLst/>
              <a:ahLst/>
              <a:cxnLst/>
              <a:rect l="l" t="t" r="r" b="b"/>
              <a:pathLst>
                <a:path w="1359" h="1920" extrusionOk="0">
                  <a:moveTo>
                    <a:pt x="499" y="0"/>
                  </a:moveTo>
                  <a:cubicBezTo>
                    <a:pt x="443" y="0"/>
                    <a:pt x="387" y="13"/>
                    <a:pt x="340" y="41"/>
                  </a:cubicBezTo>
                  <a:lnTo>
                    <a:pt x="0" y="223"/>
                  </a:lnTo>
                  <a:lnTo>
                    <a:pt x="114" y="517"/>
                  </a:lnTo>
                  <a:cubicBezTo>
                    <a:pt x="114" y="517"/>
                    <a:pt x="114" y="517"/>
                    <a:pt x="114" y="539"/>
                  </a:cubicBezTo>
                  <a:cubicBezTo>
                    <a:pt x="136" y="947"/>
                    <a:pt x="317" y="1354"/>
                    <a:pt x="634" y="1626"/>
                  </a:cubicBezTo>
                  <a:lnTo>
                    <a:pt x="770" y="1920"/>
                  </a:lnTo>
                  <a:lnTo>
                    <a:pt x="1109" y="1716"/>
                  </a:lnTo>
                  <a:cubicBezTo>
                    <a:pt x="1268" y="1603"/>
                    <a:pt x="1358" y="1422"/>
                    <a:pt x="1336" y="1218"/>
                  </a:cubicBezTo>
                  <a:cubicBezTo>
                    <a:pt x="1313" y="766"/>
                    <a:pt x="1087" y="336"/>
                    <a:pt x="725" y="64"/>
                  </a:cubicBezTo>
                  <a:cubicBezTo>
                    <a:pt x="659" y="25"/>
                    <a:pt x="578" y="0"/>
                    <a:pt x="4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3036550" y="1437100"/>
              <a:ext cx="30575" cy="44050"/>
            </a:xfrm>
            <a:custGeom>
              <a:avLst/>
              <a:gdLst/>
              <a:ahLst/>
              <a:cxnLst/>
              <a:rect l="l" t="t" r="r" b="b"/>
              <a:pathLst>
                <a:path w="1223" h="1762" extrusionOk="0">
                  <a:moveTo>
                    <a:pt x="376" y="0"/>
                  </a:moveTo>
                  <a:cubicBezTo>
                    <a:pt x="154" y="0"/>
                    <a:pt x="0" y="200"/>
                    <a:pt x="0" y="541"/>
                  </a:cubicBezTo>
                  <a:cubicBezTo>
                    <a:pt x="0" y="994"/>
                    <a:pt x="226" y="1424"/>
                    <a:pt x="611" y="1696"/>
                  </a:cubicBezTo>
                  <a:cubicBezTo>
                    <a:pt x="690" y="1741"/>
                    <a:pt x="767" y="1762"/>
                    <a:pt x="838" y="1762"/>
                  </a:cubicBezTo>
                  <a:cubicBezTo>
                    <a:pt x="1056" y="1762"/>
                    <a:pt x="1222" y="1566"/>
                    <a:pt x="1222" y="1243"/>
                  </a:cubicBezTo>
                  <a:cubicBezTo>
                    <a:pt x="1200" y="768"/>
                    <a:pt x="973" y="338"/>
                    <a:pt x="611" y="66"/>
                  </a:cubicBezTo>
                  <a:cubicBezTo>
                    <a:pt x="528" y="22"/>
                    <a:pt x="448" y="0"/>
                    <a:pt x="3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3039375" y="1443750"/>
              <a:ext cx="22075" cy="31975"/>
            </a:xfrm>
            <a:custGeom>
              <a:avLst/>
              <a:gdLst/>
              <a:ahLst/>
              <a:cxnLst/>
              <a:rect l="l" t="t" r="r" b="b"/>
              <a:pathLst>
                <a:path w="883" h="1279" extrusionOk="0">
                  <a:moveTo>
                    <a:pt x="281" y="0"/>
                  </a:moveTo>
                  <a:cubicBezTo>
                    <a:pt x="116" y="0"/>
                    <a:pt x="0" y="149"/>
                    <a:pt x="0" y="389"/>
                  </a:cubicBezTo>
                  <a:cubicBezTo>
                    <a:pt x="0" y="728"/>
                    <a:pt x="181" y="1022"/>
                    <a:pt x="453" y="1226"/>
                  </a:cubicBezTo>
                  <a:cubicBezTo>
                    <a:pt x="511" y="1261"/>
                    <a:pt x="568" y="1278"/>
                    <a:pt x="621" y="1278"/>
                  </a:cubicBezTo>
                  <a:cubicBezTo>
                    <a:pt x="771" y="1278"/>
                    <a:pt x="883" y="1138"/>
                    <a:pt x="883" y="887"/>
                  </a:cubicBezTo>
                  <a:cubicBezTo>
                    <a:pt x="883" y="570"/>
                    <a:pt x="702" y="253"/>
                    <a:pt x="453" y="49"/>
                  </a:cubicBezTo>
                  <a:cubicBezTo>
                    <a:pt x="392" y="16"/>
                    <a:pt x="334" y="0"/>
                    <a:pt x="2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3041625" y="1446775"/>
              <a:ext cx="17575" cy="25900"/>
            </a:xfrm>
            <a:custGeom>
              <a:avLst/>
              <a:gdLst/>
              <a:ahLst/>
              <a:cxnLst/>
              <a:rect l="l" t="t" r="r" b="b"/>
              <a:pathLst>
                <a:path w="703" h="1036" extrusionOk="0">
                  <a:moveTo>
                    <a:pt x="224" y="1"/>
                  </a:moveTo>
                  <a:cubicBezTo>
                    <a:pt x="91" y="1"/>
                    <a:pt x="1" y="125"/>
                    <a:pt x="1" y="313"/>
                  </a:cubicBezTo>
                  <a:cubicBezTo>
                    <a:pt x="1" y="584"/>
                    <a:pt x="137" y="833"/>
                    <a:pt x="363" y="992"/>
                  </a:cubicBezTo>
                  <a:cubicBezTo>
                    <a:pt x="410" y="1021"/>
                    <a:pt x="455" y="1035"/>
                    <a:pt x="497" y="1035"/>
                  </a:cubicBezTo>
                  <a:cubicBezTo>
                    <a:pt x="616" y="1035"/>
                    <a:pt x="702" y="921"/>
                    <a:pt x="702" y="720"/>
                  </a:cubicBezTo>
                  <a:cubicBezTo>
                    <a:pt x="702" y="449"/>
                    <a:pt x="567" y="200"/>
                    <a:pt x="363" y="41"/>
                  </a:cubicBezTo>
                  <a:cubicBezTo>
                    <a:pt x="313" y="14"/>
                    <a:pt x="266" y="1"/>
                    <a:pt x="2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890000" y="1221475"/>
              <a:ext cx="665975" cy="520000"/>
            </a:xfrm>
            <a:custGeom>
              <a:avLst/>
              <a:gdLst/>
              <a:ahLst/>
              <a:cxnLst/>
              <a:rect l="l" t="t" r="r" b="b"/>
              <a:pathLst>
                <a:path w="26639" h="20800" extrusionOk="0">
                  <a:moveTo>
                    <a:pt x="0" y="0"/>
                  </a:moveTo>
                  <a:lnTo>
                    <a:pt x="0" y="5410"/>
                  </a:lnTo>
                  <a:lnTo>
                    <a:pt x="26638" y="20799"/>
                  </a:lnTo>
                  <a:lnTo>
                    <a:pt x="26638" y="15390"/>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890000" y="1319350"/>
              <a:ext cx="665975" cy="422125"/>
            </a:xfrm>
            <a:custGeom>
              <a:avLst/>
              <a:gdLst/>
              <a:ahLst/>
              <a:cxnLst/>
              <a:rect l="l" t="t" r="r" b="b"/>
              <a:pathLst>
                <a:path w="26639" h="16885" extrusionOk="0">
                  <a:moveTo>
                    <a:pt x="0" y="1"/>
                  </a:moveTo>
                  <a:lnTo>
                    <a:pt x="0" y="1495"/>
                  </a:lnTo>
                  <a:lnTo>
                    <a:pt x="26638" y="16884"/>
                  </a:lnTo>
                  <a:lnTo>
                    <a:pt x="26638" y="15368"/>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890000" y="1315975"/>
              <a:ext cx="665975" cy="404000"/>
            </a:xfrm>
            <a:custGeom>
              <a:avLst/>
              <a:gdLst/>
              <a:ahLst/>
              <a:cxnLst/>
              <a:rect l="l" t="t" r="r" b="b"/>
              <a:pathLst>
                <a:path w="26639" h="16160" extrusionOk="0">
                  <a:moveTo>
                    <a:pt x="0" y="0"/>
                  </a:moveTo>
                  <a:lnTo>
                    <a:pt x="0" y="770"/>
                  </a:lnTo>
                  <a:lnTo>
                    <a:pt x="26638" y="16159"/>
                  </a:lnTo>
                  <a:lnTo>
                    <a:pt x="26638" y="15390"/>
                  </a:lnTo>
                  <a:lnTo>
                    <a:pt x="0" y="0"/>
                  </a:lnTo>
                  <a:close/>
                </a:path>
              </a:pathLst>
            </a:custGeom>
            <a:solidFill>
              <a:srgbClr val="FF4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890000" y="1293900"/>
              <a:ext cx="665975" cy="392700"/>
            </a:xfrm>
            <a:custGeom>
              <a:avLst/>
              <a:gdLst/>
              <a:ahLst/>
              <a:cxnLst/>
              <a:rect l="l" t="t" r="r" b="b"/>
              <a:pathLst>
                <a:path w="26639" h="15708" extrusionOk="0">
                  <a:moveTo>
                    <a:pt x="0" y="0"/>
                  </a:moveTo>
                  <a:lnTo>
                    <a:pt x="0" y="317"/>
                  </a:lnTo>
                  <a:lnTo>
                    <a:pt x="26638" y="15707"/>
                  </a:lnTo>
                  <a:lnTo>
                    <a:pt x="26638" y="15368"/>
                  </a:lnTo>
                  <a:lnTo>
                    <a:pt x="0" y="0"/>
                  </a:lnTo>
                  <a:close/>
                </a:path>
              </a:pathLst>
            </a:custGeom>
            <a:solidFill>
              <a:srgbClr val="FF4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890000" y="1201675"/>
              <a:ext cx="736125" cy="424950"/>
            </a:xfrm>
            <a:custGeom>
              <a:avLst/>
              <a:gdLst/>
              <a:ahLst/>
              <a:cxnLst/>
              <a:rect l="l" t="t" r="r" b="b"/>
              <a:pathLst>
                <a:path w="29445" h="16998" extrusionOk="0">
                  <a:moveTo>
                    <a:pt x="1381" y="0"/>
                  </a:moveTo>
                  <a:lnTo>
                    <a:pt x="0" y="792"/>
                  </a:lnTo>
                  <a:lnTo>
                    <a:pt x="28064" y="16997"/>
                  </a:lnTo>
                  <a:lnTo>
                    <a:pt x="29445" y="16182"/>
                  </a:lnTo>
                  <a:lnTo>
                    <a:pt x="13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3021250" y="1127550"/>
              <a:ext cx="696525" cy="402300"/>
            </a:xfrm>
            <a:custGeom>
              <a:avLst/>
              <a:gdLst/>
              <a:ahLst/>
              <a:cxnLst/>
              <a:rect l="l" t="t" r="r" b="b"/>
              <a:pathLst>
                <a:path w="27861" h="16092" extrusionOk="0">
                  <a:moveTo>
                    <a:pt x="1223" y="1"/>
                  </a:moveTo>
                  <a:lnTo>
                    <a:pt x="1" y="725"/>
                  </a:lnTo>
                  <a:lnTo>
                    <a:pt x="26639" y="16092"/>
                  </a:lnTo>
                  <a:lnTo>
                    <a:pt x="27861" y="15368"/>
                  </a:lnTo>
                  <a:lnTo>
                    <a:pt x="12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924500" y="1145650"/>
              <a:ext cx="762725" cy="440225"/>
            </a:xfrm>
            <a:custGeom>
              <a:avLst/>
              <a:gdLst/>
              <a:ahLst/>
              <a:cxnLst/>
              <a:rect l="l" t="t" r="r" b="b"/>
              <a:pathLst>
                <a:path w="30509" h="17609" extrusionOk="0">
                  <a:moveTo>
                    <a:pt x="3871" y="1"/>
                  </a:moveTo>
                  <a:lnTo>
                    <a:pt x="1" y="2241"/>
                  </a:lnTo>
                  <a:lnTo>
                    <a:pt x="26639" y="17609"/>
                  </a:lnTo>
                  <a:lnTo>
                    <a:pt x="30509" y="15368"/>
                  </a:lnTo>
                  <a:lnTo>
                    <a:pt x="3871" y="1"/>
                  </a:lnTo>
                  <a:close/>
                </a:path>
              </a:pathLst>
            </a:custGeom>
            <a:solidFill>
              <a:srgbClr val="DAC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924500" y="1145650"/>
              <a:ext cx="762725" cy="440225"/>
            </a:xfrm>
            <a:custGeom>
              <a:avLst/>
              <a:gdLst/>
              <a:ahLst/>
              <a:cxnLst/>
              <a:rect l="l" t="t" r="r" b="b"/>
              <a:pathLst>
                <a:path w="30509" h="17609" extrusionOk="0">
                  <a:moveTo>
                    <a:pt x="3871" y="1"/>
                  </a:moveTo>
                  <a:lnTo>
                    <a:pt x="1" y="2241"/>
                  </a:lnTo>
                  <a:lnTo>
                    <a:pt x="26639" y="17609"/>
                  </a:lnTo>
                  <a:lnTo>
                    <a:pt x="30509" y="15368"/>
                  </a:lnTo>
                  <a:lnTo>
                    <a:pt x="38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3555950" y="1511725"/>
              <a:ext cx="161825" cy="229175"/>
            </a:xfrm>
            <a:custGeom>
              <a:avLst/>
              <a:gdLst/>
              <a:ahLst/>
              <a:cxnLst/>
              <a:rect l="l" t="t" r="r" b="b"/>
              <a:pathLst>
                <a:path w="6473" h="9167" extrusionOk="0">
                  <a:moveTo>
                    <a:pt x="6473" y="1"/>
                  </a:moveTo>
                  <a:lnTo>
                    <a:pt x="0" y="3758"/>
                  </a:lnTo>
                  <a:lnTo>
                    <a:pt x="0" y="9167"/>
                  </a:lnTo>
                  <a:lnTo>
                    <a:pt x="6473" y="5410"/>
                  </a:lnTo>
                  <a:lnTo>
                    <a:pt x="64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3376575" y="1403650"/>
              <a:ext cx="193550" cy="116600"/>
            </a:xfrm>
            <a:custGeom>
              <a:avLst/>
              <a:gdLst/>
              <a:ahLst/>
              <a:cxnLst/>
              <a:rect l="l" t="t" r="r" b="b"/>
              <a:pathLst>
                <a:path w="7742" h="4664" extrusionOk="0">
                  <a:moveTo>
                    <a:pt x="2604" y="1"/>
                  </a:moveTo>
                  <a:cubicBezTo>
                    <a:pt x="2445" y="1"/>
                    <a:pt x="2287" y="46"/>
                    <a:pt x="2151" y="114"/>
                  </a:cubicBezTo>
                  <a:lnTo>
                    <a:pt x="250" y="1223"/>
                  </a:lnTo>
                  <a:cubicBezTo>
                    <a:pt x="114" y="1291"/>
                    <a:pt x="24" y="1427"/>
                    <a:pt x="1" y="1585"/>
                  </a:cubicBezTo>
                  <a:cubicBezTo>
                    <a:pt x="1" y="1744"/>
                    <a:pt x="91" y="1857"/>
                    <a:pt x="205" y="1925"/>
                  </a:cubicBezTo>
                  <a:lnTo>
                    <a:pt x="4776" y="4573"/>
                  </a:lnTo>
                  <a:cubicBezTo>
                    <a:pt x="4889" y="4641"/>
                    <a:pt x="5025" y="4663"/>
                    <a:pt x="5161" y="4663"/>
                  </a:cubicBezTo>
                  <a:cubicBezTo>
                    <a:pt x="5297" y="4663"/>
                    <a:pt x="5455" y="4618"/>
                    <a:pt x="5591" y="4550"/>
                  </a:cubicBezTo>
                  <a:lnTo>
                    <a:pt x="7492" y="3441"/>
                  </a:lnTo>
                  <a:cubicBezTo>
                    <a:pt x="7628" y="3373"/>
                    <a:pt x="7741" y="3237"/>
                    <a:pt x="7741" y="3079"/>
                  </a:cubicBezTo>
                  <a:cubicBezTo>
                    <a:pt x="7741" y="2921"/>
                    <a:pt x="7650" y="2807"/>
                    <a:pt x="7537" y="2739"/>
                  </a:cubicBezTo>
                  <a:lnTo>
                    <a:pt x="2966" y="92"/>
                  </a:lnTo>
                  <a:cubicBezTo>
                    <a:pt x="2853" y="46"/>
                    <a:pt x="2717" y="1"/>
                    <a:pt x="26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3465425" y="1494200"/>
              <a:ext cx="80350" cy="20700"/>
            </a:xfrm>
            <a:custGeom>
              <a:avLst/>
              <a:gdLst/>
              <a:ahLst/>
              <a:cxnLst/>
              <a:rect l="l" t="t" r="r" b="b"/>
              <a:pathLst>
                <a:path w="3214" h="828" extrusionOk="0">
                  <a:moveTo>
                    <a:pt x="0" y="0"/>
                  </a:moveTo>
                  <a:lnTo>
                    <a:pt x="1335" y="770"/>
                  </a:lnTo>
                  <a:cubicBezTo>
                    <a:pt x="1415" y="809"/>
                    <a:pt x="1503" y="827"/>
                    <a:pt x="1592" y="827"/>
                  </a:cubicBezTo>
                  <a:cubicBezTo>
                    <a:pt x="1706" y="827"/>
                    <a:pt x="1822" y="798"/>
                    <a:pt x="1924" y="747"/>
                  </a:cubicBezTo>
                  <a:lnTo>
                    <a:pt x="32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3382800" y="1446675"/>
              <a:ext cx="168075" cy="23200"/>
            </a:xfrm>
            <a:custGeom>
              <a:avLst/>
              <a:gdLst/>
              <a:ahLst/>
              <a:cxnLst/>
              <a:rect l="l" t="t" r="r" b="b"/>
              <a:pathLst>
                <a:path w="6723" h="928" extrusionOk="0">
                  <a:moveTo>
                    <a:pt x="1" y="0"/>
                  </a:moveTo>
                  <a:cubicBezTo>
                    <a:pt x="23" y="0"/>
                    <a:pt x="46" y="23"/>
                    <a:pt x="69" y="23"/>
                  </a:cubicBezTo>
                  <a:lnTo>
                    <a:pt x="1630" y="928"/>
                  </a:lnTo>
                  <a:lnTo>
                    <a:pt x="6723" y="928"/>
                  </a:lnTo>
                  <a:lnTo>
                    <a:pt x="5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3380550" y="1409050"/>
              <a:ext cx="129025" cy="37650"/>
            </a:xfrm>
            <a:custGeom>
              <a:avLst/>
              <a:gdLst/>
              <a:ahLst/>
              <a:cxnLst/>
              <a:rect l="l" t="t" r="r" b="b"/>
              <a:pathLst>
                <a:path w="5161" h="1506" extrusionOk="0">
                  <a:moveTo>
                    <a:pt x="2438" y="1"/>
                  </a:moveTo>
                  <a:cubicBezTo>
                    <a:pt x="2320" y="1"/>
                    <a:pt x="2201" y="36"/>
                    <a:pt x="2082" y="102"/>
                  </a:cubicBezTo>
                  <a:lnTo>
                    <a:pt x="181" y="1188"/>
                  </a:lnTo>
                  <a:cubicBezTo>
                    <a:pt x="23" y="1279"/>
                    <a:pt x="0" y="1414"/>
                    <a:pt x="91" y="1505"/>
                  </a:cubicBezTo>
                  <a:lnTo>
                    <a:pt x="5160" y="1505"/>
                  </a:lnTo>
                  <a:lnTo>
                    <a:pt x="2694" y="57"/>
                  </a:lnTo>
                  <a:cubicBezTo>
                    <a:pt x="2608" y="19"/>
                    <a:pt x="2523" y="1"/>
                    <a:pt x="2438"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3380550" y="1409050"/>
              <a:ext cx="129025" cy="37650"/>
            </a:xfrm>
            <a:custGeom>
              <a:avLst/>
              <a:gdLst/>
              <a:ahLst/>
              <a:cxnLst/>
              <a:rect l="l" t="t" r="r" b="b"/>
              <a:pathLst>
                <a:path w="5161" h="1506" extrusionOk="0">
                  <a:moveTo>
                    <a:pt x="2438" y="1"/>
                  </a:moveTo>
                  <a:cubicBezTo>
                    <a:pt x="2320" y="1"/>
                    <a:pt x="2201" y="36"/>
                    <a:pt x="2082" y="102"/>
                  </a:cubicBezTo>
                  <a:lnTo>
                    <a:pt x="181" y="1188"/>
                  </a:lnTo>
                  <a:cubicBezTo>
                    <a:pt x="23" y="1279"/>
                    <a:pt x="0" y="1414"/>
                    <a:pt x="91" y="1505"/>
                  </a:cubicBezTo>
                  <a:lnTo>
                    <a:pt x="5160" y="1505"/>
                  </a:lnTo>
                  <a:lnTo>
                    <a:pt x="2694" y="57"/>
                  </a:lnTo>
                  <a:cubicBezTo>
                    <a:pt x="2608" y="19"/>
                    <a:pt x="2523" y="1"/>
                    <a:pt x="24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3422975" y="1469850"/>
              <a:ext cx="143175" cy="24375"/>
            </a:xfrm>
            <a:custGeom>
              <a:avLst/>
              <a:gdLst/>
              <a:ahLst/>
              <a:cxnLst/>
              <a:rect l="l" t="t" r="r" b="b"/>
              <a:pathLst>
                <a:path w="5727" h="975" extrusionOk="0">
                  <a:moveTo>
                    <a:pt x="1" y="1"/>
                  </a:moveTo>
                  <a:lnTo>
                    <a:pt x="1675" y="974"/>
                  </a:lnTo>
                  <a:lnTo>
                    <a:pt x="4889" y="974"/>
                  </a:lnTo>
                  <a:lnTo>
                    <a:pt x="5500" y="612"/>
                  </a:lnTo>
                  <a:cubicBezTo>
                    <a:pt x="5704" y="521"/>
                    <a:pt x="5727" y="363"/>
                    <a:pt x="5568" y="273"/>
                  </a:cubicBezTo>
                  <a:lnTo>
                    <a:pt x="5093" y="1"/>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3422975" y="1469850"/>
              <a:ext cx="143175" cy="24375"/>
            </a:xfrm>
            <a:custGeom>
              <a:avLst/>
              <a:gdLst/>
              <a:ahLst/>
              <a:cxnLst/>
              <a:rect l="l" t="t" r="r" b="b"/>
              <a:pathLst>
                <a:path w="5727" h="975" extrusionOk="0">
                  <a:moveTo>
                    <a:pt x="1" y="1"/>
                  </a:moveTo>
                  <a:lnTo>
                    <a:pt x="1675" y="974"/>
                  </a:lnTo>
                  <a:lnTo>
                    <a:pt x="4889" y="974"/>
                  </a:lnTo>
                  <a:lnTo>
                    <a:pt x="5500" y="612"/>
                  </a:lnTo>
                  <a:cubicBezTo>
                    <a:pt x="5704" y="521"/>
                    <a:pt x="5727" y="363"/>
                    <a:pt x="5568" y="273"/>
                  </a:cubicBezTo>
                  <a:lnTo>
                    <a:pt x="5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3008825" y="1191475"/>
              <a:ext cx="193525" cy="116600"/>
            </a:xfrm>
            <a:custGeom>
              <a:avLst/>
              <a:gdLst/>
              <a:ahLst/>
              <a:cxnLst/>
              <a:rect l="l" t="t" r="r" b="b"/>
              <a:pathLst>
                <a:path w="7741" h="4664" extrusionOk="0">
                  <a:moveTo>
                    <a:pt x="2603" y="1"/>
                  </a:moveTo>
                  <a:cubicBezTo>
                    <a:pt x="2444" y="1"/>
                    <a:pt x="2286" y="46"/>
                    <a:pt x="2150" y="114"/>
                  </a:cubicBezTo>
                  <a:lnTo>
                    <a:pt x="249" y="1223"/>
                  </a:lnTo>
                  <a:cubicBezTo>
                    <a:pt x="113" y="1291"/>
                    <a:pt x="23" y="1427"/>
                    <a:pt x="0" y="1585"/>
                  </a:cubicBezTo>
                  <a:cubicBezTo>
                    <a:pt x="0" y="1744"/>
                    <a:pt x="91" y="1857"/>
                    <a:pt x="204" y="1925"/>
                  </a:cubicBezTo>
                  <a:lnTo>
                    <a:pt x="4775" y="4573"/>
                  </a:lnTo>
                  <a:cubicBezTo>
                    <a:pt x="4889" y="4641"/>
                    <a:pt x="5024" y="4663"/>
                    <a:pt x="5160" y="4663"/>
                  </a:cubicBezTo>
                  <a:cubicBezTo>
                    <a:pt x="5296" y="4663"/>
                    <a:pt x="5454" y="4618"/>
                    <a:pt x="5590" y="4550"/>
                  </a:cubicBezTo>
                  <a:lnTo>
                    <a:pt x="7491" y="3441"/>
                  </a:lnTo>
                  <a:cubicBezTo>
                    <a:pt x="7627" y="3373"/>
                    <a:pt x="7740" y="3237"/>
                    <a:pt x="7740" y="3079"/>
                  </a:cubicBezTo>
                  <a:cubicBezTo>
                    <a:pt x="7740" y="2921"/>
                    <a:pt x="7650" y="2807"/>
                    <a:pt x="7537" y="2739"/>
                  </a:cubicBezTo>
                  <a:lnTo>
                    <a:pt x="2965" y="92"/>
                  </a:lnTo>
                  <a:cubicBezTo>
                    <a:pt x="2852" y="46"/>
                    <a:pt x="2716" y="1"/>
                    <a:pt x="26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3097650" y="1282025"/>
              <a:ext cx="79800" cy="20700"/>
            </a:xfrm>
            <a:custGeom>
              <a:avLst/>
              <a:gdLst/>
              <a:ahLst/>
              <a:cxnLst/>
              <a:rect l="l" t="t" r="r" b="b"/>
              <a:pathLst>
                <a:path w="3192" h="828" extrusionOk="0">
                  <a:moveTo>
                    <a:pt x="0" y="0"/>
                  </a:moveTo>
                  <a:lnTo>
                    <a:pt x="1313" y="770"/>
                  </a:lnTo>
                  <a:cubicBezTo>
                    <a:pt x="1392" y="809"/>
                    <a:pt x="1480" y="827"/>
                    <a:pt x="1571" y="827"/>
                  </a:cubicBezTo>
                  <a:cubicBezTo>
                    <a:pt x="1688" y="827"/>
                    <a:pt x="1810" y="798"/>
                    <a:pt x="1924" y="747"/>
                  </a:cubicBezTo>
                  <a:lnTo>
                    <a:pt x="31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3015050" y="1234500"/>
              <a:ext cx="168050" cy="23200"/>
            </a:xfrm>
            <a:custGeom>
              <a:avLst/>
              <a:gdLst/>
              <a:ahLst/>
              <a:cxnLst/>
              <a:rect l="l" t="t" r="r" b="b"/>
              <a:pathLst>
                <a:path w="6722" h="928" extrusionOk="0">
                  <a:moveTo>
                    <a:pt x="0" y="0"/>
                  </a:moveTo>
                  <a:cubicBezTo>
                    <a:pt x="23" y="0"/>
                    <a:pt x="45" y="23"/>
                    <a:pt x="45" y="23"/>
                  </a:cubicBezTo>
                  <a:lnTo>
                    <a:pt x="1630" y="928"/>
                  </a:lnTo>
                  <a:lnTo>
                    <a:pt x="6722" y="928"/>
                  </a:lnTo>
                  <a:lnTo>
                    <a:pt x="5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3012775" y="1196875"/>
              <a:ext cx="129025" cy="37650"/>
            </a:xfrm>
            <a:custGeom>
              <a:avLst/>
              <a:gdLst/>
              <a:ahLst/>
              <a:cxnLst/>
              <a:rect l="l" t="t" r="r" b="b"/>
              <a:pathLst>
                <a:path w="5161" h="1506" extrusionOk="0">
                  <a:moveTo>
                    <a:pt x="2432" y="1"/>
                  </a:moveTo>
                  <a:cubicBezTo>
                    <a:pt x="2309" y="1"/>
                    <a:pt x="2188" y="36"/>
                    <a:pt x="2083" y="102"/>
                  </a:cubicBezTo>
                  <a:lnTo>
                    <a:pt x="182" y="1188"/>
                  </a:lnTo>
                  <a:cubicBezTo>
                    <a:pt x="23" y="1279"/>
                    <a:pt x="0" y="1414"/>
                    <a:pt x="91" y="1505"/>
                  </a:cubicBezTo>
                  <a:lnTo>
                    <a:pt x="5161" y="1505"/>
                  </a:lnTo>
                  <a:lnTo>
                    <a:pt x="2694" y="57"/>
                  </a:lnTo>
                  <a:cubicBezTo>
                    <a:pt x="2609" y="19"/>
                    <a:pt x="2520" y="1"/>
                    <a:pt x="2432"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3012775" y="1196875"/>
              <a:ext cx="129025" cy="37650"/>
            </a:xfrm>
            <a:custGeom>
              <a:avLst/>
              <a:gdLst/>
              <a:ahLst/>
              <a:cxnLst/>
              <a:rect l="l" t="t" r="r" b="b"/>
              <a:pathLst>
                <a:path w="5161" h="1506" extrusionOk="0">
                  <a:moveTo>
                    <a:pt x="2432" y="1"/>
                  </a:moveTo>
                  <a:cubicBezTo>
                    <a:pt x="2309" y="1"/>
                    <a:pt x="2188" y="36"/>
                    <a:pt x="2083" y="102"/>
                  </a:cubicBezTo>
                  <a:lnTo>
                    <a:pt x="182" y="1188"/>
                  </a:lnTo>
                  <a:cubicBezTo>
                    <a:pt x="23" y="1279"/>
                    <a:pt x="0" y="1414"/>
                    <a:pt x="91" y="1505"/>
                  </a:cubicBezTo>
                  <a:lnTo>
                    <a:pt x="5161" y="1505"/>
                  </a:lnTo>
                  <a:lnTo>
                    <a:pt x="2694" y="57"/>
                  </a:lnTo>
                  <a:cubicBezTo>
                    <a:pt x="2609" y="19"/>
                    <a:pt x="2520" y="1"/>
                    <a:pt x="24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3055200" y="1257675"/>
              <a:ext cx="142625" cy="24375"/>
            </a:xfrm>
            <a:custGeom>
              <a:avLst/>
              <a:gdLst/>
              <a:ahLst/>
              <a:cxnLst/>
              <a:rect l="l" t="t" r="r" b="b"/>
              <a:pathLst>
                <a:path w="5705" h="975" extrusionOk="0">
                  <a:moveTo>
                    <a:pt x="1" y="1"/>
                  </a:moveTo>
                  <a:lnTo>
                    <a:pt x="1676" y="974"/>
                  </a:lnTo>
                  <a:lnTo>
                    <a:pt x="4912" y="974"/>
                  </a:lnTo>
                  <a:lnTo>
                    <a:pt x="5523" y="612"/>
                  </a:lnTo>
                  <a:cubicBezTo>
                    <a:pt x="5704" y="521"/>
                    <a:pt x="5704" y="363"/>
                    <a:pt x="5568" y="273"/>
                  </a:cubicBezTo>
                  <a:lnTo>
                    <a:pt x="5093" y="1"/>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3055200" y="1257675"/>
              <a:ext cx="142625" cy="24375"/>
            </a:xfrm>
            <a:custGeom>
              <a:avLst/>
              <a:gdLst/>
              <a:ahLst/>
              <a:cxnLst/>
              <a:rect l="l" t="t" r="r" b="b"/>
              <a:pathLst>
                <a:path w="5705" h="975" extrusionOk="0">
                  <a:moveTo>
                    <a:pt x="1" y="1"/>
                  </a:moveTo>
                  <a:lnTo>
                    <a:pt x="1676" y="974"/>
                  </a:lnTo>
                  <a:lnTo>
                    <a:pt x="4912" y="974"/>
                  </a:lnTo>
                  <a:lnTo>
                    <a:pt x="5523" y="612"/>
                  </a:lnTo>
                  <a:cubicBezTo>
                    <a:pt x="5704" y="521"/>
                    <a:pt x="5704" y="363"/>
                    <a:pt x="5568" y="273"/>
                  </a:cubicBezTo>
                  <a:lnTo>
                    <a:pt x="5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4081575" y="2033225"/>
              <a:ext cx="33975" cy="48300"/>
            </a:xfrm>
            <a:custGeom>
              <a:avLst/>
              <a:gdLst/>
              <a:ahLst/>
              <a:cxnLst/>
              <a:rect l="l" t="t" r="r" b="b"/>
              <a:pathLst>
                <a:path w="1359" h="1932" extrusionOk="0">
                  <a:moveTo>
                    <a:pt x="497" y="0"/>
                  </a:moveTo>
                  <a:cubicBezTo>
                    <a:pt x="441" y="0"/>
                    <a:pt x="387" y="11"/>
                    <a:pt x="340" y="30"/>
                  </a:cubicBezTo>
                  <a:lnTo>
                    <a:pt x="0" y="234"/>
                  </a:lnTo>
                  <a:lnTo>
                    <a:pt x="114" y="505"/>
                  </a:lnTo>
                  <a:lnTo>
                    <a:pt x="114" y="528"/>
                  </a:lnTo>
                  <a:cubicBezTo>
                    <a:pt x="136" y="958"/>
                    <a:pt x="317" y="1343"/>
                    <a:pt x="634" y="1637"/>
                  </a:cubicBezTo>
                  <a:lnTo>
                    <a:pt x="770" y="1931"/>
                  </a:lnTo>
                  <a:lnTo>
                    <a:pt x="1109" y="1727"/>
                  </a:lnTo>
                  <a:cubicBezTo>
                    <a:pt x="1268" y="1614"/>
                    <a:pt x="1358" y="1411"/>
                    <a:pt x="1336" y="1230"/>
                  </a:cubicBezTo>
                  <a:cubicBezTo>
                    <a:pt x="1313" y="754"/>
                    <a:pt x="1087" y="324"/>
                    <a:pt x="725" y="75"/>
                  </a:cubicBezTo>
                  <a:cubicBezTo>
                    <a:pt x="658" y="22"/>
                    <a:pt x="576" y="0"/>
                    <a:pt x="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4076475" y="2037725"/>
              <a:ext cx="30025" cy="44075"/>
            </a:xfrm>
            <a:custGeom>
              <a:avLst/>
              <a:gdLst/>
              <a:ahLst/>
              <a:cxnLst/>
              <a:rect l="l" t="t" r="r" b="b"/>
              <a:pathLst>
                <a:path w="1201" h="1763" extrusionOk="0">
                  <a:moveTo>
                    <a:pt x="360" y="1"/>
                  </a:moveTo>
                  <a:cubicBezTo>
                    <a:pt x="152" y="1"/>
                    <a:pt x="1" y="208"/>
                    <a:pt x="1" y="529"/>
                  </a:cubicBezTo>
                  <a:cubicBezTo>
                    <a:pt x="1" y="982"/>
                    <a:pt x="227" y="1412"/>
                    <a:pt x="589" y="1683"/>
                  </a:cubicBezTo>
                  <a:cubicBezTo>
                    <a:pt x="679" y="1737"/>
                    <a:pt x="763" y="1762"/>
                    <a:pt x="840" y="1762"/>
                  </a:cubicBezTo>
                  <a:cubicBezTo>
                    <a:pt x="1053" y="1762"/>
                    <a:pt x="1200" y="1564"/>
                    <a:pt x="1200" y="1231"/>
                  </a:cubicBezTo>
                  <a:cubicBezTo>
                    <a:pt x="1200" y="778"/>
                    <a:pt x="974" y="348"/>
                    <a:pt x="589" y="76"/>
                  </a:cubicBezTo>
                  <a:cubicBezTo>
                    <a:pt x="509" y="25"/>
                    <a:pt x="431" y="1"/>
                    <a:pt x="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4078750" y="2044300"/>
              <a:ext cx="22075" cy="32225"/>
            </a:xfrm>
            <a:custGeom>
              <a:avLst/>
              <a:gdLst/>
              <a:ahLst/>
              <a:cxnLst/>
              <a:rect l="l" t="t" r="r" b="b"/>
              <a:pathLst>
                <a:path w="883" h="1289" extrusionOk="0">
                  <a:moveTo>
                    <a:pt x="266" y="0"/>
                  </a:moveTo>
                  <a:cubicBezTo>
                    <a:pt x="109" y="0"/>
                    <a:pt x="0" y="147"/>
                    <a:pt x="0" y="379"/>
                  </a:cubicBezTo>
                  <a:cubicBezTo>
                    <a:pt x="0" y="719"/>
                    <a:pt x="159" y="1036"/>
                    <a:pt x="453" y="1239"/>
                  </a:cubicBezTo>
                  <a:cubicBezTo>
                    <a:pt x="508" y="1272"/>
                    <a:pt x="562" y="1288"/>
                    <a:pt x="612" y="1288"/>
                  </a:cubicBezTo>
                  <a:cubicBezTo>
                    <a:pt x="767" y="1288"/>
                    <a:pt x="883" y="1139"/>
                    <a:pt x="883" y="900"/>
                  </a:cubicBezTo>
                  <a:cubicBezTo>
                    <a:pt x="883" y="560"/>
                    <a:pt x="724" y="243"/>
                    <a:pt x="453" y="62"/>
                  </a:cubicBezTo>
                  <a:cubicBezTo>
                    <a:pt x="386" y="20"/>
                    <a:pt x="323"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4081000" y="2047575"/>
              <a:ext cx="17575" cy="25675"/>
            </a:xfrm>
            <a:custGeom>
              <a:avLst/>
              <a:gdLst/>
              <a:ahLst/>
              <a:cxnLst/>
              <a:rect l="l" t="t" r="r" b="b"/>
              <a:pathLst>
                <a:path w="703" h="1027" extrusionOk="0">
                  <a:moveTo>
                    <a:pt x="215" y="1"/>
                  </a:moveTo>
                  <a:cubicBezTo>
                    <a:pt x="87" y="1"/>
                    <a:pt x="1" y="115"/>
                    <a:pt x="1" y="316"/>
                  </a:cubicBezTo>
                  <a:cubicBezTo>
                    <a:pt x="1" y="588"/>
                    <a:pt x="137" y="837"/>
                    <a:pt x="363" y="995"/>
                  </a:cubicBezTo>
                  <a:cubicBezTo>
                    <a:pt x="405" y="1016"/>
                    <a:pt x="445" y="1026"/>
                    <a:pt x="483" y="1026"/>
                  </a:cubicBezTo>
                  <a:cubicBezTo>
                    <a:pt x="609" y="1026"/>
                    <a:pt x="702" y="915"/>
                    <a:pt x="702" y="723"/>
                  </a:cubicBezTo>
                  <a:cubicBezTo>
                    <a:pt x="702" y="452"/>
                    <a:pt x="567" y="203"/>
                    <a:pt x="363" y="45"/>
                  </a:cubicBezTo>
                  <a:cubicBezTo>
                    <a:pt x="310" y="15"/>
                    <a:pt x="260"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4114950" y="2052225"/>
              <a:ext cx="33975" cy="48525"/>
            </a:xfrm>
            <a:custGeom>
              <a:avLst/>
              <a:gdLst/>
              <a:ahLst/>
              <a:cxnLst/>
              <a:rect l="l" t="t" r="r" b="b"/>
              <a:pathLst>
                <a:path w="1359" h="1941" extrusionOk="0">
                  <a:moveTo>
                    <a:pt x="490" y="0"/>
                  </a:moveTo>
                  <a:cubicBezTo>
                    <a:pt x="436" y="0"/>
                    <a:pt x="385" y="13"/>
                    <a:pt x="340" y="40"/>
                  </a:cubicBezTo>
                  <a:lnTo>
                    <a:pt x="1" y="243"/>
                  </a:lnTo>
                  <a:lnTo>
                    <a:pt x="114" y="515"/>
                  </a:lnTo>
                  <a:lnTo>
                    <a:pt x="114" y="537"/>
                  </a:lnTo>
                  <a:cubicBezTo>
                    <a:pt x="136" y="967"/>
                    <a:pt x="318" y="1352"/>
                    <a:pt x="634" y="1624"/>
                  </a:cubicBezTo>
                  <a:lnTo>
                    <a:pt x="770" y="1941"/>
                  </a:lnTo>
                  <a:lnTo>
                    <a:pt x="1110" y="1737"/>
                  </a:lnTo>
                  <a:cubicBezTo>
                    <a:pt x="1268" y="1624"/>
                    <a:pt x="1359" y="1420"/>
                    <a:pt x="1336" y="1239"/>
                  </a:cubicBezTo>
                  <a:cubicBezTo>
                    <a:pt x="1313" y="764"/>
                    <a:pt x="1110" y="334"/>
                    <a:pt x="725" y="85"/>
                  </a:cubicBezTo>
                  <a:cubicBezTo>
                    <a:pt x="656" y="30"/>
                    <a:pt x="571" y="0"/>
                    <a:pt x="4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4109850" y="2056875"/>
              <a:ext cx="30025" cy="44150"/>
            </a:xfrm>
            <a:custGeom>
              <a:avLst/>
              <a:gdLst/>
              <a:ahLst/>
              <a:cxnLst/>
              <a:rect l="l" t="t" r="r" b="b"/>
              <a:pathLst>
                <a:path w="1201" h="1766" extrusionOk="0">
                  <a:moveTo>
                    <a:pt x="353" y="1"/>
                  </a:moveTo>
                  <a:cubicBezTo>
                    <a:pt x="148" y="1"/>
                    <a:pt x="1" y="199"/>
                    <a:pt x="1" y="533"/>
                  </a:cubicBezTo>
                  <a:cubicBezTo>
                    <a:pt x="1" y="985"/>
                    <a:pt x="227" y="1415"/>
                    <a:pt x="589" y="1687"/>
                  </a:cubicBezTo>
                  <a:cubicBezTo>
                    <a:pt x="679" y="1740"/>
                    <a:pt x="764" y="1766"/>
                    <a:pt x="840" y="1766"/>
                  </a:cubicBezTo>
                  <a:cubicBezTo>
                    <a:pt x="1053" y="1766"/>
                    <a:pt x="1200" y="1567"/>
                    <a:pt x="1200" y="1234"/>
                  </a:cubicBezTo>
                  <a:cubicBezTo>
                    <a:pt x="1200" y="781"/>
                    <a:pt x="974" y="351"/>
                    <a:pt x="589" y="80"/>
                  </a:cubicBezTo>
                  <a:cubicBezTo>
                    <a:pt x="506" y="26"/>
                    <a:pt x="426"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4112125" y="2063775"/>
              <a:ext cx="22100" cy="31750"/>
            </a:xfrm>
            <a:custGeom>
              <a:avLst/>
              <a:gdLst/>
              <a:ahLst/>
              <a:cxnLst/>
              <a:rect l="l" t="t" r="r" b="b"/>
              <a:pathLst>
                <a:path w="884" h="1270" extrusionOk="0">
                  <a:moveTo>
                    <a:pt x="272" y="1"/>
                  </a:moveTo>
                  <a:cubicBezTo>
                    <a:pt x="113" y="1"/>
                    <a:pt x="1" y="141"/>
                    <a:pt x="1" y="392"/>
                  </a:cubicBezTo>
                  <a:cubicBezTo>
                    <a:pt x="1" y="709"/>
                    <a:pt x="182" y="1026"/>
                    <a:pt x="453" y="1207"/>
                  </a:cubicBezTo>
                  <a:cubicBezTo>
                    <a:pt x="514" y="1250"/>
                    <a:pt x="573" y="1269"/>
                    <a:pt x="627" y="1269"/>
                  </a:cubicBezTo>
                  <a:cubicBezTo>
                    <a:pt x="774" y="1269"/>
                    <a:pt x="883" y="1122"/>
                    <a:pt x="883" y="890"/>
                  </a:cubicBezTo>
                  <a:cubicBezTo>
                    <a:pt x="883" y="551"/>
                    <a:pt x="725" y="234"/>
                    <a:pt x="453" y="53"/>
                  </a:cubicBezTo>
                  <a:cubicBezTo>
                    <a:pt x="389" y="18"/>
                    <a:pt x="328" y="1"/>
                    <a:pt x="2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4114400" y="2066825"/>
              <a:ext cx="17550" cy="25400"/>
            </a:xfrm>
            <a:custGeom>
              <a:avLst/>
              <a:gdLst/>
              <a:ahLst/>
              <a:cxnLst/>
              <a:rect l="l" t="t" r="r" b="b"/>
              <a:pathLst>
                <a:path w="702" h="1016" extrusionOk="0">
                  <a:moveTo>
                    <a:pt x="214" y="0"/>
                  </a:moveTo>
                  <a:cubicBezTo>
                    <a:pt x="87" y="0"/>
                    <a:pt x="0" y="115"/>
                    <a:pt x="0" y="316"/>
                  </a:cubicBezTo>
                  <a:cubicBezTo>
                    <a:pt x="0" y="565"/>
                    <a:pt x="136" y="813"/>
                    <a:pt x="362" y="972"/>
                  </a:cubicBezTo>
                  <a:cubicBezTo>
                    <a:pt x="410" y="1002"/>
                    <a:pt x="456" y="1016"/>
                    <a:pt x="498" y="1016"/>
                  </a:cubicBezTo>
                  <a:cubicBezTo>
                    <a:pt x="616" y="1016"/>
                    <a:pt x="702" y="906"/>
                    <a:pt x="702" y="723"/>
                  </a:cubicBezTo>
                  <a:cubicBezTo>
                    <a:pt x="702" y="451"/>
                    <a:pt x="566" y="202"/>
                    <a:pt x="362" y="44"/>
                  </a:cubicBezTo>
                  <a:cubicBezTo>
                    <a:pt x="309" y="15"/>
                    <a:pt x="259"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3581975" y="1744950"/>
              <a:ext cx="33975" cy="48000"/>
            </a:xfrm>
            <a:custGeom>
              <a:avLst/>
              <a:gdLst/>
              <a:ahLst/>
              <a:cxnLst/>
              <a:rect l="l" t="t" r="r" b="b"/>
              <a:pathLst>
                <a:path w="1359" h="1920" extrusionOk="0">
                  <a:moveTo>
                    <a:pt x="499" y="0"/>
                  </a:moveTo>
                  <a:cubicBezTo>
                    <a:pt x="443" y="0"/>
                    <a:pt x="387" y="13"/>
                    <a:pt x="340" y="41"/>
                  </a:cubicBezTo>
                  <a:lnTo>
                    <a:pt x="0" y="245"/>
                  </a:lnTo>
                  <a:lnTo>
                    <a:pt x="113" y="517"/>
                  </a:lnTo>
                  <a:lnTo>
                    <a:pt x="113" y="539"/>
                  </a:lnTo>
                  <a:cubicBezTo>
                    <a:pt x="136" y="969"/>
                    <a:pt x="317" y="1354"/>
                    <a:pt x="634" y="1626"/>
                  </a:cubicBezTo>
                  <a:lnTo>
                    <a:pt x="770" y="1920"/>
                  </a:lnTo>
                  <a:lnTo>
                    <a:pt x="1109" y="1716"/>
                  </a:lnTo>
                  <a:cubicBezTo>
                    <a:pt x="1268" y="1603"/>
                    <a:pt x="1358" y="1422"/>
                    <a:pt x="1336" y="1218"/>
                  </a:cubicBezTo>
                  <a:cubicBezTo>
                    <a:pt x="1313" y="766"/>
                    <a:pt x="1087" y="336"/>
                    <a:pt x="725" y="64"/>
                  </a:cubicBezTo>
                  <a:cubicBezTo>
                    <a:pt x="659" y="25"/>
                    <a:pt x="578" y="0"/>
                    <a:pt x="4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3576300" y="1749650"/>
              <a:ext cx="30600" cy="44075"/>
            </a:xfrm>
            <a:custGeom>
              <a:avLst/>
              <a:gdLst/>
              <a:ahLst/>
              <a:cxnLst/>
              <a:rect l="l" t="t" r="r" b="b"/>
              <a:pathLst>
                <a:path w="1224" h="1763" extrusionOk="0">
                  <a:moveTo>
                    <a:pt x="371" y="1"/>
                  </a:moveTo>
                  <a:cubicBezTo>
                    <a:pt x="161" y="1"/>
                    <a:pt x="1" y="199"/>
                    <a:pt x="1" y="532"/>
                  </a:cubicBezTo>
                  <a:cubicBezTo>
                    <a:pt x="24" y="985"/>
                    <a:pt x="250" y="1415"/>
                    <a:pt x="612" y="1687"/>
                  </a:cubicBezTo>
                  <a:cubicBezTo>
                    <a:pt x="698" y="1738"/>
                    <a:pt x="780" y="1762"/>
                    <a:pt x="854" y="1762"/>
                  </a:cubicBezTo>
                  <a:cubicBezTo>
                    <a:pt x="1072" y="1762"/>
                    <a:pt x="1223" y="1555"/>
                    <a:pt x="1223" y="1234"/>
                  </a:cubicBezTo>
                  <a:cubicBezTo>
                    <a:pt x="1223" y="759"/>
                    <a:pt x="997" y="329"/>
                    <a:pt x="612" y="80"/>
                  </a:cubicBezTo>
                  <a:cubicBezTo>
                    <a:pt x="529" y="26"/>
                    <a:pt x="447" y="1"/>
                    <a:pt x="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3579150" y="1755975"/>
              <a:ext cx="22075" cy="32075"/>
            </a:xfrm>
            <a:custGeom>
              <a:avLst/>
              <a:gdLst/>
              <a:ahLst/>
              <a:cxnLst/>
              <a:rect l="l" t="t" r="r" b="b"/>
              <a:pathLst>
                <a:path w="883" h="1283" extrusionOk="0">
                  <a:moveTo>
                    <a:pt x="272" y="1"/>
                  </a:moveTo>
                  <a:cubicBezTo>
                    <a:pt x="112" y="1"/>
                    <a:pt x="0" y="141"/>
                    <a:pt x="0" y="392"/>
                  </a:cubicBezTo>
                  <a:cubicBezTo>
                    <a:pt x="0" y="709"/>
                    <a:pt x="159" y="1026"/>
                    <a:pt x="453" y="1230"/>
                  </a:cubicBezTo>
                  <a:cubicBezTo>
                    <a:pt x="512" y="1265"/>
                    <a:pt x="570" y="1282"/>
                    <a:pt x="622" y="1282"/>
                  </a:cubicBezTo>
                  <a:cubicBezTo>
                    <a:pt x="772" y="1282"/>
                    <a:pt x="883" y="1147"/>
                    <a:pt x="883" y="913"/>
                  </a:cubicBezTo>
                  <a:cubicBezTo>
                    <a:pt x="883" y="574"/>
                    <a:pt x="724" y="257"/>
                    <a:pt x="453" y="53"/>
                  </a:cubicBezTo>
                  <a:cubicBezTo>
                    <a:pt x="388" y="18"/>
                    <a:pt x="327" y="1"/>
                    <a:pt x="2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3581400" y="1759575"/>
              <a:ext cx="17575" cy="25425"/>
            </a:xfrm>
            <a:custGeom>
              <a:avLst/>
              <a:gdLst/>
              <a:ahLst/>
              <a:cxnLst/>
              <a:rect l="l" t="t" r="r" b="b"/>
              <a:pathLst>
                <a:path w="703" h="1017" extrusionOk="0">
                  <a:moveTo>
                    <a:pt x="213" y="1"/>
                  </a:moveTo>
                  <a:cubicBezTo>
                    <a:pt x="87" y="1"/>
                    <a:pt x="1" y="111"/>
                    <a:pt x="1" y="294"/>
                  </a:cubicBezTo>
                  <a:cubicBezTo>
                    <a:pt x="1" y="565"/>
                    <a:pt x="136" y="814"/>
                    <a:pt x="363" y="973"/>
                  </a:cubicBezTo>
                  <a:cubicBezTo>
                    <a:pt x="410" y="1002"/>
                    <a:pt x="455" y="1016"/>
                    <a:pt x="497" y="1016"/>
                  </a:cubicBezTo>
                  <a:cubicBezTo>
                    <a:pt x="616" y="1016"/>
                    <a:pt x="702" y="902"/>
                    <a:pt x="702" y="701"/>
                  </a:cubicBezTo>
                  <a:cubicBezTo>
                    <a:pt x="702" y="430"/>
                    <a:pt x="566" y="181"/>
                    <a:pt x="363" y="45"/>
                  </a:cubicBezTo>
                  <a:cubicBezTo>
                    <a:pt x="309" y="15"/>
                    <a:pt x="258"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3615350" y="1764000"/>
              <a:ext cx="33975" cy="48200"/>
            </a:xfrm>
            <a:custGeom>
              <a:avLst/>
              <a:gdLst/>
              <a:ahLst/>
              <a:cxnLst/>
              <a:rect l="l" t="t" r="r" b="b"/>
              <a:pathLst>
                <a:path w="1359" h="1928" extrusionOk="0">
                  <a:moveTo>
                    <a:pt x="518" y="0"/>
                  </a:moveTo>
                  <a:cubicBezTo>
                    <a:pt x="455" y="0"/>
                    <a:pt x="393" y="17"/>
                    <a:pt x="340" y="49"/>
                  </a:cubicBezTo>
                  <a:lnTo>
                    <a:pt x="1" y="230"/>
                  </a:lnTo>
                  <a:lnTo>
                    <a:pt x="114" y="524"/>
                  </a:lnTo>
                  <a:lnTo>
                    <a:pt x="114" y="547"/>
                  </a:lnTo>
                  <a:cubicBezTo>
                    <a:pt x="136" y="954"/>
                    <a:pt x="317" y="1362"/>
                    <a:pt x="634" y="1633"/>
                  </a:cubicBezTo>
                  <a:lnTo>
                    <a:pt x="770" y="1927"/>
                  </a:lnTo>
                  <a:lnTo>
                    <a:pt x="1132" y="1724"/>
                  </a:lnTo>
                  <a:cubicBezTo>
                    <a:pt x="1268" y="1610"/>
                    <a:pt x="1359" y="1429"/>
                    <a:pt x="1336" y="1226"/>
                  </a:cubicBezTo>
                  <a:cubicBezTo>
                    <a:pt x="1313" y="773"/>
                    <a:pt x="1087" y="343"/>
                    <a:pt x="725" y="71"/>
                  </a:cubicBezTo>
                  <a:cubicBezTo>
                    <a:pt x="664" y="23"/>
                    <a:pt x="591" y="0"/>
                    <a:pt x="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3610250" y="1768650"/>
              <a:ext cx="30025" cy="44075"/>
            </a:xfrm>
            <a:custGeom>
              <a:avLst/>
              <a:gdLst/>
              <a:ahLst/>
              <a:cxnLst/>
              <a:rect l="l" t="t" r="r" b="b"/>
              <a:pathLst>
                <a:path w="1201" h="1763" extrusionOk="0">
                  <a:moveTo>
                    <a:pt x="367" y="1"/>
                  </a:moveTo>
                  <a:cubicBezTo>
                    <a:pt x="155" y="1"/>
                    <a:pt x="1" y="201"/>
                    <a:pt x="1" y="542"/>
                  </a:cubicBezTo>
                  <a:cubicBezTo>
                    <a:pt x="1" y="994"/>
                    <a:pt x="227" y="1424"/>
                    <a:pt x="589" y="1696"/>
                  </a:cubicBezTo>
                  <a:cubicBezTo>
                    <a:pt x="674" y="1741"/>
                    <a:pt x="754" y="1762"/>
                    <a:pt x="826" y="1762"/>
                  </a:cubicBezTo>
                  <a:cubicBezTo>
                    <a:pt x="1047" y="1762"/>
                    <a:pt x="1200" y="1567"/>
                    <a:pt x="1200" y="1243"/>
                  </a:cubicBezTo>
                  <a:cubicBezTo>
                    <a:pt x="1200" y="768"/>
                    <a:pt x="974" y="338"/>
                    <a:pt x="589" y="67"/>
                  </a:cubicBezTo>
                  <a:cubicBezTo>
                    <a:pt x="511" y="22"/>
                    <a:pt x="436"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3612525" y="1775300"/>
              <a:ext cx="22100" cy="31975"/>
            </a:xfrm>
            <a:custGeom>
              <a:avLst/>
              <a:gdLst/>
              <a:ahLst/>
              <a:cxnLst/>
              <a:rect l="l" t="t" r="r" b="b"/>
              <a:pathLst>
                <a:path w="884" h="1279" extrusionOk="0">
                  <a:moveTo>
                    <a:pt x="281" y="1"/>
                  </a:moveTo>
                  <a:cubicBezTo>
                    <a:pt x="117" y="1"/>
                    <a:pt x="0" y="150"/>
                    <a:pt x="0" y="389"/>
                  </a:cubicBezTo>
                  <a:cubicBezTo>
                    <a:pt x="0" y="728"/>
                    <a:pt x="181" y="1023"/>
                    <a:pt x="453" y="1226"/>
                  </a:cubicBezTo>
                  <a:cubicBezTo>
                    <a:pt x="512" y="1261"/>
                    <a:pt x="568" y="1278"/>
                    <a:pt x="621" y="1278"/>
                  </a:cubicBezTo>
                  <a:cubicBezTo>
                    <a:pt x="771" y="1278"/>
                    <a:pt x="883" y="1139"/>
                    <a:pt x="883" y="887"/>
                  </a:cubicBezTo>
                  <a:cubicBezTo>
                    <a:pt x="883" y="570"/>
                    <a:pt x="702" y="253"/>
                    <a:pt x="453" y="50"/>
                  </a:cubicBezTo>
                  <a:cubicBezTo>
                    <a:pt x="392" y="16"/>
                    <a:pt x="334" y="1"/>
                    <a:pt x="2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3614775" y="1778825"/>
              <a:ext cx="18150" cy="25400"/>
            </a:xfrm>
            <a:custGeom>
              <a:avLst/>
              <a:gdLst/>
              <a:ahLst/>
              <a:cxnLst/>
              <a:rect l="l" t="t" r="r" b="b"/>
              <a:pathLst>
                <a:path w="726" h="1016" extrusionOk="0">
                  <a:moveTo>
                    <a:pt x="213" y="0"/>
                  </a:moveTo>
                  <a:cubicBezTo>
                    <a:pt x="87" y="0"/>
                    <a:pt x="1" y="110"/>
                    <a:pt x="1" y="293"/>
                  </a:cubicBezTo>
                  <a:cubicBezTo>
                    <a:pt x="24" y="565"/>
                    <a:pt x="137" y="814"/>
                    <a:pt x="363" y="972"/>
                  </a:cubicBezTo>
                  <a:cubicBezTo>
                    <a:pt x="416" y="1002"/>
                    <a:pt x="466" y="1016"/>
                    <a:pt x="511" y="1016"/>
                  </a:cubicBezTo>
                  <a:cubicBezTo>
                    <a:pt x="638" y="1016"/>
                    <a:pt x="725" y="902"/>
                    <a:pt x="725" y="701"/>
                  </a:cubicBezTo>
                  <a:cubicBezTo>
                    <a:pt x="703" y="429"/>
                    <a:pt x="567" y="180"/>
                    <a:pt x="363" y="44"/>
                  </a:cubicBezTo>
                  <a:cubicBezTo>
                    <a:pt x="309" y="14"/>
                    <a:pt x="259"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3678725" y="1801525"/>
              <a:ext cx="33400" cy="47450"/>
            </a:xfrm>
            <a:custGeom>
              <a:avLst/>
              <a:gdLst/>
              <a:ahLst/>
              <a:cxnLst/>
              <a:rect l="l" t="t" r="r" b="b"/>
              <a:pathLst>
                <a:path w="1336" h="1898" extrusionOk="0">
                  <a:moveTo>
                    <a:pt x="495" y="1"/>
                  </a:moveTo>
                  <a:cubicBezTo>
                    <a:pt x="435" y="1"/>
                    <a:pt x="374" y="13"/>
                    <a:pt x="317" y="42"/>
                  </a:cubicBezTo>
                  <a:lnTo>
                    <a:pt x="0" y="223"/>
                  </a:lnTo>
                  <a:lnTo>
                    <a:pt x="114" y="517"/>
                  </a:lnTo>
                  <a:lnTo>
                    <a:pt x="114" y="539"/>
                  </a:lnTo>
                  <a:cubicBezTo>
                    <a:pt x="136" y="947"/>
                    <a:pt x="317" y="1354"/>
                    <a:pt x="634" y="1626"/>
                  </a:cubicBezTo>
                  <a:lnTo>
                    <a:pt x="770" y="1897"/>
                  </a:lnTo>
                  <a:lnTo>
                    <a:pt x="1109" y="1716"/>
                  </a:lnTo>
                  <a:cubicBezTo>
                    <a:pt x="1268" y="1603"/>
                    <a:pt x="1336" y="1422"/>
                    <a:pt x="1336" y="1218"/>
                  </a:cubicBezTo>
                  <a:cubicBezTo>
                    <a:pt x="1313" y="766"/>
                    <a:pt x="1087" y="336"/>
                    <a:pt x="725" y="64"/>
                  </a:cubicBezTo>
                  <a:cubicBezTo>
                    <a:pt x="659" y="25"/>
                    <a:pt x="578" y="1"/>
                    <a:pt x="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3673075" y="1806225"/>
              <a:ext cx="30575" cy="43825"/>
            </a:xfrm>
            <a:custGeom>
              <a:avLst/>
              <a:gdLst/>
              <a:ahLst/>
              <a:cxnLst/>
              <a:rect l="l" t="t" r="r" b="b"/>
              <a:pathLst>
                <a:path w="1223" h="1753" extrusionOk="0">
                  <a:moveTo>
                    <a:pt x="361" y="1"/>
                  </a:moveTo>
                  <a:cubicBezTo>
                    <a:pt x="147" y="1"/>
                    <a:pt x="0" y="199"/>
                    <a:pt x="0" y="533"/>
                  </a:cubicBezTo>
                  <a:cubicBezTo>
                    <a:pt x="0" y="985"/>
                    <a:pt x="226" y="1415"/>
                    <a:pt x="611" y="1687"/>
                  </a:cubicBezTo>
                  <a:cubicBezTo>
                    <a:pt x="690" y="1732"/>
                    <a:pt x="767" y="1753"/>
                    <a:pt x="838" y="1753"/>
                  </a:cubicBezTo>
                  <a:cubicBezTo>
                    <a:pt x="1056" y="1753"/>
                    <a:pt x="1222" y="1558"/>
                    <a:pt x="1222" y="1234"/>
                  </a:cubicBezTo>
                  <a:cubicBezTo>
                    <a:pt x="1200" y="759"/>
                    <a:pt x="973" y="329"/>
                    <a:pt x="611" y="80"/>
                  </a:cubicBezTo>
                  <a:cubicBezTo>
                    <a:pt x="522" y="26"/>
                    <a:pt x="437"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3675900" y="1812550"/>
              <a:ext cx="22075" cy="32075"/>
            </a:xfrm>
            <a:custGeom>
              <a:avLst/>
              <a:gdLst/>
              <a:ahLst/>
              <a:cxnLst/>
              <a:rect l="l" t="t" r="r" b="b"/>
              <a:pathLst>
                <a:path w="883" h="1283" extrusionOk="0">
                  <a:moveTo>
                    <a:pt x="261" y="1"/>
                  </a:moveTo>
                  <a:cubicBezTo>
                    <a:pt x="111" y="1"/>
                    <a:pt x="0" y="136"/>
                    <a:pt x="0" y="370"/>
                  </a:cubicBezTo>
                  <a:cubicBezTo>
                    <a:pt x="0" y="710"/>
                    <a:pt x="159" y="1026"/>
                    <a:pt x="430" y="1230"/>
                  </a:cubicBezTo>
                  <a:cubicBezTo>
                    <a:pt x="495" y="1265"/>
                    <a:pt x="556" y="1282"/>
                    <a:pt x="611" y="1282"/>
                  </a:cubicBezTo>
                  <a:cubicBezTo>
                    <a:pt x="771" y="1282"/>
                    <a:pt x="883" y="1142"/>
                    <a:pt x="883" y="891"/>
                  </a:cubicBezTo>
                  <a:cubicBezTo>
                    <a:pt x="883" y="551"/>
                    <a:pt x="702" y="234"/>
                    <a:pt x="430" y="53"/>
                  </a:cubicBezTo>
                  <a:cubicBezTo>
                    <a:pt x="371" y="18"/>
                    <a:pt x="313" y="1"/>
                    <a:pt x="2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3678150" y="1816175"/>
              <a:ext cx="17575" cy="25400"/>
            </a:xfrm>
            <a:custGeom>
              <a:avLst/>
              <a:gdLst/>
              <a:ahLst/>
              <a:cxnLst/>
              <a:rect l="l" t="t" r="r" b="b"/>
              <a:pathLst>
                <a:path w="703" h="1016" extrusionOk="0">
                  <a:moveTo>
                    <a:pt x="204" y="0"/>
                  </a:moveTo>
                  <a:cubicBezTo>
                    <a:pt x="87" y="0"/>
                    <a:pt x="1" y="110"/>
                    <a:pt x="1" y="293"/>
                  </a:cubicBezTo>
                  <a:cubicBezTo>
                    <a:pt x="1" y="565"/>
                    <a:pt x="137" y="813"/>
                    <a:pt x="340" y="972"/>
                  </a:cubicBezTo>
                  <a:cubicBezTo>
                    <a:pt x="393" y="1001"/>
                    <a:pt x="443" y="1015"/>
                    <a:pt x="488" y="1015"/>
                  </a:cubicBezTo>
                  <a:cubicBezTo>
                    <a:pt x="616" y="1015"/>
                    <a:pt x="702" y="901"/>
                    <a:pt x="702" y="700"/>
                  </a:cubicBezTo>
                  <a:cubicBezTo>
                    <a:pt x="702" y="429"/>
                    <a:pt x="567" y="180"/>
                    <a:pt x="340" y="44"/>
                  </a:cubicBezTo>
                  <a:cubicBezTo>
                    <a:pt x="292" y="14"/>
                    <a:pt x="246"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3712100" y="1820775"/>
              <a:ext cx="33975" cy="47425"/>
            </a:xfrm>
            <a:custGeom>
              <a:avLst/>
              <a:gdLst/>
              <a:ahLst/>
              <a:cxnLst/>
              <a:rect l="l" t="t" r="r" b="b"/>
              <a:pathLst>
                <a:path w="1359" h="1897" extrusionOk="0">
                  <a:moveTo>
                    <a:pt x="500" y="0"/>
                  </a:moveTo>
                  <a:cubicBezTo>
                    <a:pt x="443" y="0"/>
                    <a:pt x="388" y="13"/>
                    <a:pt x="340" y="41"/>
                  </a:cubicBezTo>
                  <a:lnTo>
                    <a:pt x="1" y="222"/>
                  </a:lnTo>
                  <a:lnTo>
                    <a:pt x="114" y="516"/>
                  </a:lnTo>
                  <a:lnTo>
                    <a:pt x="114" y="539"/>
                  </a:lnTo>
                  <a:cubicBezTo>
                    <a:pt x="136" y="946"/>
                    <a:pt x="318" y="1354"/>
                    <a:pt x="634" y="1625"/>
                  </a:cubicBezTo>
                  <a:lnTo>
                    <a:pt x="770" y="1897"/>
                  </a:lnTo>
                  <a:lnTo>
                    <a:pt x="1110" y="1716"/>
                  </a:lnTo>
                  <a:cubicBezTo>
                    <a:pt x="1268" y="1603"/>
                    <a:pt x="1359" y="1422"/>
                    <a:pt x="1336" y="1218"/>
                  </a:cubicBezTo>
                  <a:cubicBezTo>
                    <a:pt x="1313" y="765"/>
                    <a:pt x="1087" y="335"/>
                    <a:pt x="725" y="64"/>
                  </a:cubicBezTo>
                  <a:cubicBezTo>
                    <a:pt x="659" y="24"/>
                    <a:pt x="578" y="0"/>
                    <a:pt x="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3706450" y="1825225"/>
              <a:ext cx="30575" cy="44075"/>
            </a:xfrm>
            <a:custGeom>
              <a:avLst/>
              <a:gdLst/>
              <a:ahLst/>
              <a:cxnLst/>
              <a:rect l="l" t="t" r="r" b="b"/>
              <a:pathLst>
                <a:path w="1223" h="1763" extrusionOk="0">
                  <a:moveTo>
                    <a:pt x="386" y="1"/>
                  </a:moveTo>
                  <a:cubicBezTo>
                    <a:pt x="168" y="1"/>
                    <a:pt x="0" y="201"/>
                    <a:pt x="0" y="542"/>
                  </a:cubicBezTo>
                  <a:cubicBezTo>
                    <a:pt x="23" y="995"/>
                    <a:pt x="249" y="1425"/>
                    <a:pt x="611" y="1696"/>
                  </a:cubicBezTo>
                  <a:cubicBezTo>
                    <a:pt x="690" y="1741"/>
                    <a:pt x="767" y="1762"/>
                    <a:pt x="839" y="1762"/>
                  </a:cubicBezTo>
                  <a:cubicBezTo>
                    <a:pt x="1056" y="1762"/>
                    <a:pt x="1222" y="1567"/>
                    <a:pt x="1222" y="1244"/>
                  </a:cubicBezTo>
                  <a:cubicBezTo>
                    <a:pt x="1222" y="768"/>
                    <a:pt x="996" y="338"/>
                    <a:pt x="611" y="67"/>
                  </a:cubicBezTo>
                  <a:cubicBezTo>
                    <a:pt x="533" y="22"/>
                    <a:pt x="457" y="1"/>
                    <a:pt x="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3709275" y="1831875"/>
              <a:ext cx="22100" cy="31975"/>
            </a:xfrm>
            <a:custGeom>
              <a:avLst/>
              <a:gdLst/>
              <a:ahLst/>
              <a:cxnLst/>
              <a:rect l="l" t="t" r="r" b="b"/>
              <a:pathLst>
                <a:path w="884" h="1279" extrusionOk="0">
                  <a:moveTo>
                    <a:pt x="271" y="1"/>
                  </a:moveTo>
                  <a:cubicBezTo>
                    <a:pt x="117" y="1"/>
                    <a:pt x="1" y="150"/>
                    <a:pt x="1" y="389"/>
                  </a:cubicBezTo>
                  <a:cubicBezTo>
                    <a:pt x="1" y="729"/>
                    <a:pt x="159" y="1023"/>
                    <a:pt x="431" y="1227"/>
                  </a:cubicBezTo>
                  <a:cubicBezTo>
                    <a:pt x="495" y="1262"/>
                    <a:pt x="556" y="1279"/>
                    <a:pt x="612" y="1279"/>
                  </a:cubicBezTo>
                  <a:cubicBezTo>
                    <a:pt x="771" y="1279"/>
                    <a:pt x="883" y="1139"/>
                    <a:pt x="883" y="887"/>
                  </a:cubicBezTo>
                  <a:cubicBezTo>
                    <a:pt x="861" y="570"/>
                    <a:pt x="702" y="253"/>
                    <a:pt x="431" y="50"/>
                  </a:cubicBezTo>
                  <a:cubicBezTo>
                    <a:pt x="375" y="16"/>
                    <a:pt x="321" y="1"/>
                    <a:pt x="2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3711550" y="1835150"/>
              <a:ext cx="17550" cy="25650"/>
            </a:xfrm>
            <a:custGeom>
              <a:avLst/>
              <a:gdLst/>
              <a:ahLst/>
              <a:cxnLst/>
              <a:rect l="l" t="t" r="r" b="b"/>
              <a:pathLst>
                <a:path w="702" h="1026" extrusionOk="0">
                  <a:moveTo>
                    <a:pt x="219" y="1"/>
                  </a:moveTo>
                  <a:cubicBezTo>
                    <a:pt x="94" y="1"/>
                    <a:pt x="0" y="112"/>
                    <a:pt x="0" y="303"/>
                  </a:cubicBezTo>
                  <a:cubicBezTo>
                    <a:pt x="0" y="575"/>
                    <a:pt x="136" y="824"/>
                    <a:pt x="340" y="982"/>
                  </a:cubicBezTo>
                  <a:cubicBezTo>
                    <a:pt x="393" y="1012"/>
                    <a:pt x="442" y="1026"/>
                    <a:pt x="487" y="1026"/>
                  </a:cubicBezTo>
                  <a:cubicBezTo>
                    <a:pt x="615" y="1026"/>
                    <a:pt x="702" y="912"/>
                    <a:pt x="702" y="711"/>
                  </a:cubicBezTo>
                  <a:cubicBezTo>
                    <a:pt x="702" y="439"/>
                    <a:pt x="566" y="190"/>
                    <a:pt x="340" y="32"/>
                  </a:cubicBezTo>
                  <a:cubicBezTo>
                    <a:pt x="298" y="11"/>
                    <a:pt x="257" y="1"/>
                    <a:pt x="2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3563300" y="1608475"/>
              <a:ext cx="1007150" cy="616950"/>
            </a:xfrm>
            <a:custGeom>
              <a:avLst/>
              <a:gdLst/>
              <a:ahLst/>
              <a:cxnLst/>
              <a:rect l="l" t="t" r="r" b="b"/>
              <a:pathLst>
                <a:path w="40286" h="24678" extrusionOk="0">
                  <a:moveTo>
                    <a:pt x="0" y="1"/>
                  </a:moveTo>
                  <a:lnTo>
                    <a:pt x="0" y="4595"/>
                  </a:lnTo>
                  <a:cubicBezTo>
                    <a:pt x="0" y="4595"/>
                    <a:pt x="18966" y="15413"/>
                    <a:pt x="22248" y="17450"/>
                  </a:cubicBezTo>
                  <a:cubicBezTo>
                    <a:pt x="24217" y="18672"/>
                    <a:pt x="28200" y="21207"/>
                    <a:pt x="32115" y="22927"/>
                  </a:cubicBezTo>
                  <a:cubicBezTo>
                    <a:pt x="34112" y="23822"/>
                    <a:pt x="36214" y="24678"/>
                    <a:pt x="37753" y="24678"/>
                  </a:cubicBezTo>
                  <a:cubicBezTo>
                    <a:pt x="38237" y="24678"/>
                    <a:pt x="38666" y="24593"/>
                    <a:pt x="39018" y="24398"/>
                  </a:cubicBezTo>
                  <a:cubicBezTo>
                    <a:pt x="40285" y="23448"/>
                    <a:pt x="39199" y="22090"/>
                    <a:pt x="36529" y="19917"/>
                  </a:cubicBezTo>
                  <a:cubicBezTo>
                    <a:pt x="34627" y="18355"/>
                    <a:pt x="32613" y="16930"/>
                    <a:pt x="30554" y="15594"/>
                  </a:cubicBezTo>
                  <a:lnTo>
                    <a:pt x="14440" y="6292"/>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3563300" y="1723350"/>
              <a:ext cx="975475" cy="507475"/>
            </a:xfrm>
            <a:custGeom>
              <a:avLst/>
              <a:gdLst/>
              <a:ahLst/>
              <a:cxnLst/>
              <a:rect l="l" t="t" r="r" b="b"/>
              <a:pathLst>
                <a:path w="39019" h="20299" extrusionOk="0">
                  <a:moveTo>
                    <a:pt x="0" y="0"/>
                  </a:moveTo>
                  <a:lnTo>
                    <a:pt x="0" y="860"/>
                  </a:lnTo>
                  <a:lnTo>
                    <a:pt x="24081" y="14734"/>
                  </a:lnTo>
                  <a:cubicBezTo>
                    <a:pt x="25122" y="15345"/>
                    <a:pt x="28924" y="17472"/>
                    <a:pt x="30938" y="18332"/>
                  </a:cubicBezTo>
                  <a:cubicBezTo>
                    <a:pt x="33769" y="19545"/>
                    <a:pt x="35841" y="20299"/>
                    <a:pt x="37330" y="20299"/>
                  </a:cubicBezTo>
                  <a:cubicBezTo>
                    <a:pt x="38008" y="20299"/>
                    <a:pt x="38565" y="20143"/>
                    <a:pt x="39018" y="19803"/>
                  </a:cubicBezTo>
                  <a:lnTo>
                    <a:pt x="39018" y="19803"/>
                  </a:lnTo>
                  <a:cubicBezTo>
                    <a:pt x="38663" y="20005"/>
                    <a:pt x="38231" y="20092"/>
                    <a:pt x="37743" y="20092"/>
                  </a:cubicBezTo>
                  <a:cubicBezTo>
                    <a:pt x="36205" y="20092"/>
                    <a:pt x="34108" y="19225"/>
                    <a:pt x="32115" y="18332"/>
                  </a:cubicBezTo>
                  <a:cubicBezTo>
                    <a:pt x="28200" y="16612"/>
                    <a:pt x="24217" y="14077"/>
                    <a:pt x="22248" y="12855"/>
                  </a:cubicBezTo>
                  <a:cubicBezTo>
                    <a:pt x="18943" y="10818"/>
                    <a:pt x="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3563300" y="1515125"/>
              <a:ext cx="1002050" cy="711275"/>
            </a:xfrm>
            <a:custGeom>
              <a:avLst/>
              <a:gdLst/>
              <a:ahLst/>
              <a:cxnLst/>
              <a:rect l="l" t="t" r="r" b="b"/>
              <a:pathLst>
                <a:path w="40082" h="28451" extrusionOk="0">
                  <a:moveTo>
                    <a:pt x="6473" y="1"/>
                  </a:moveTo>
                  <a:lnTo>
                    <a:pt x="0" y="3735"/>
                  </a:lnTo>
                  <a:lnTo>
                    <a:pt x="24081" y="17631"/>
                  </a:lnTo>
                  <a:cubicBezTo>
                    <a:pt x="24828" y="18061"/>
                    <a:pt x="25756" y="19011"/>
                    <a:pt x="26842" y="20211"/>
                  </a:cubicBezTo>
                  <a:cubicBezTo>
                    <a:pt x="28245" y="21727"/>
                    <a:pt x="29535" y="23402"/>
                    <a:pt x="31753" y="25303"/>
                  </a:cubicBezTo>
                  <a:cubicBezTo>
                    <a:pt x="33858" y="27091"/>
                    <a:pt x="35239" y="27747"/>
                    <a:pt x="36913" y="28336"/>
                  </a:cubicBezTo>
                  <a:cubicBezTo>
                    <a:pt x="37176" y="28412"/>
                    <a:pt x="37446" y="28450"/>
                    <a:pt x="37715" y="28450"/>
                  </a:cubicBezTo>
                  <a:cubicBezTo>
                    <a:pt x="38162" y="28450"/>
                    <a:pt x="38608" y="28344"/>
                    <a:pt x="39018" y="28132"/>
                  </a:cubicBezTo>
                  <a:cubicBezTo>
                    <a:pt x="40082" y="27634"/>
                    <a:pt x="39606" y="24850"/>
                    <a:pt x="37411" y="22067"/>
                  </a:cubicBezTo>
                  <a:cubicBezTo>
                    <a:pt x="36687" y="21139"/>
                    <a:pt x="35555" y="19690"/>
                    <a:pt x="33609" y="17133"/>
                  </a:cubicBezTo>
                  <a:cubicBezTo>
                    <a:pt x="31663" y="14553"/>
                    <a:pt x="30780" y="14032"/>
                    <a:pt x="29377" y="13195"/>
                  </a:cubicBezTo>
                  <a:lnTo>
                    <a:pt x="64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3598375" y="1533800"/>
              <a:ext cx="934175" cy="643425"/>
            </a:xfrm>
            <a:custGeom>
              <a:avLst/>
              <a:gdLst/>
              <a:ahLst/>
              <a:cxnLst/>
              <a:rect l="l" t="t" r="r" b="b"/>
              <a:pathLst>
                <a:path w="37367" h="25737" extrusionOk="0">
                  <a:moveTo>
                    <a:pt x="3803" y="0"/>
                  </a:moveTo>
                  <a:lnTo>
                    <a:pt x="1" y="2218"/>
                  </a:lnTo>
                  <a:cubicBezTo>
                    <a:pt x="1" y="2218"/>
                    <a:pt x="7877" y="6745"/>
                    <a:pt x="8895" y="7311"/>
                  </a:cubicBezTo>
                  <a:cubicBezTo>
                    <a:pt x="13286" y="9687"/>
                    <a:pt x="22633" y="15096"/>
                    <a:pt x="23900" y="16069"/>
                  </a:cubicBezTo>
                  <a:cubicBezTo>
                    <a:pt x="26005" y="17699"/>
                    <a:pt x="29173" y="21116"/>
                    <a:pt x="31052" y="22791"/>
                  </a:cubicBezTo>
                  <a:cubicBezTo>
                    <a:pt x="32549" y="24113"/>
                    <a:pt x="34531" y="25736"/>
                    <a:pt x="35749" y="25736"/>
                  </a:cubicBezTo>
                  <a:cubicBezTo>
                    <a:pt x="35948" y="25736"/>
                    <a:pt x="36127" y="25693"/>
                    <a:pt x="36280" y="25597"/>
                  </a:cubicBezTo>
                  <a:cubicBezTo>
                    <a:pt x="37366" y="24896"/>
                    <a:pt x="36416" y="23198"/>
                    <a:pt x="34356" y="20505"/>
                  </a:cubicBezTo>
                  <a:cubicBezTo>
                    <a:pt x="33654" y="19577"/>
                    <a:pt x="30554" y="15413"/>
                    <a:pt x="28200" y="13896"/>
                  </a:cubicBezTo>
                  <a:cubicBezTo>
                    <a:pt x="25575" y="12222"/>
                    <a:pt x="15368" y="6450"/>
                    <a:pt x="12675" y="4934"/>
                  </a:cubicBezTo>
                  <a:cubicBezTo>
                    <a:pt x="12199" y="4663"/>
                    <a:pt x="3803" y="0"/>
                    <a:pt x="38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4253000" y="1924775"/>
              <a:ext cx="192975" cy="158450"/>
            </a:xfrm>
            <a:custGeom>
              <a:avLst/>
              <a:gdLst/>
              <a:ahLst/>
              <a:cxnLst/>
              <a:rect l="l" t="t" r="r" b="b"/>
              <a:pathLst>
                <a:path w="7719" h="6338" extrusionOk="0">
                  <a:moveTo>
                    <a:pt x="4210" y="0"/>
                  </a:moveTo>
                  <a:cubicBezTo>
                    <a:pt x="3690" y="1403"/>
                    <a:pt x="1585" y="2037"/>
                    <a:pt x="1" y="2399"/>
                  </a:cubicBezTo>
                  <a:cubicBezTo>
                    <a:pt x="340" y="3010"/>
                    <a:pt x="1449" y="4074"/>
                    <a:pt x="2287" y="4866"/>
                  </a:cubicBezTo>
                  <a:cubicBezTo>
                    <a:pt x="2830" y="5387"/>
                    <a:pt x="3418" y="5884"/>
                    <a:pt x="4007" y="6337"/>
                  </a:cubicBezTo>
                  <a:lnTo>
                    <a:pt x="7718" y="4232"/>
                  </a:lnTo>
                  <a:cubicBezTo>
                    <a:pt x="7718" y="4232"/>
                    <a:pt x="6881" y="3169"/>
                    <a:pt x="5433" y="1449"/>
                  </a:cubicBezTo>
                  <a:cubicBezTo>
                    <a:pt x="5161" y="1109"/>
                    <a:pt x="4550" y="385"/>
                    <a:pt x="4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3563300" y="1702975"/>
              <a:ext cx="555650" cy="316875"/>
            </a:xfrm>
            <a:custGeom>
              <a:avLst/>
              <a:gdLst/>
              <a:ahLst/>
              <a:cxnLst/>
              <a:rect l="l" t="t" r="r" b="b"/>
              <a:pathLst>
                <a:path w="22226" h="12675" extrusionOk="0">
                  <a:moveTo>
                    <a:pt x="0" y="0"/>
                  </a:moveTo>
                  <a:lnTo>
                    <a:pt x="0" y="815"/>
                  </a:lnTo>
                  <a:cubicBezTo>
                    <a:pt x="0" y="815"/>
                    <a:pt x="11701" y="7559"/>
                    <a:pt x="15571" y="9800"/>
                  </a:cubicBezTo>
                  <a:cubicBezTo>
                    <a:pt x="20347" y="12577"/>
                    <a:pt x="21994" y="12675"/>
                    <a:pt x="22202" y="12675"/>
                  </a:cubicBezTo>
                  <a:cubicBezTo>
                    <a:pt x="22218" y="12675"/>
                    <a:pt x="22225" y="12674"/>
                    <a:pt x="22225" y="12674"/>
                  </a:cubicBezTo>
                  <a:cubicBezTo>
                    <a:pt x="22225" y="12674"/>
                    <a:pt x="19758" y="11384"/>
                    <a:pt x="18762" y="10728"/>
                  </a:cubicBezTo>
                  <a:cubicBezTo>
                    <a:pt x="17767" y="10049"/>
                    <a:pt x="0" y="0"/>
                    <a:pt x="0" y="0"/>
                  </a:cubicBezTo>
                  <a:close/>
                </a:path>
              </a:pathLst>
            </a:custGeom>
            <a:solidFill>
              <a:srgbClr val="FF4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3662325" y="1566625"/>
              <a:ext cx="193525" cy="116575"/>
            </a:xfrm>
            <a:custGeom>
              <a:avLst/>
              <a:gdLst/>
              <a:ahLst/>
              <a:cxnLst/>
              <a:rect l="l" t="t" r="r" b="b"/>
              <a:pathLst>
                <a:path w="7741" h="4663" extrusionOk="0">
                  <a:moveTo>
                    <a:pt x="2580" y="0"/>
                  </a:moveTo>
                  <a:cubicBezTo>
                    <a:pt x="2422" y="0"/>
                    <a:pt x="2286" y="45"/>
                    <a:pt x="2150" y="113"/>
                  </a:cubicBezTo>
                  <a:lnTo>
                    <a:pt x="249" y="1222"/>
                  </a:lnTo>
                  <a:cubicBezTo>
                    <a:pt x="91" y="1290"/>
                    <a:pt x="0" y="1426"/>
                    <a:pt x="0" y="1607"/>
                  </a:cubicBezTo>
                  <a:cubicBezTo>
                    <a:pt x="0" y="1743"/>
                    <a:pt x="68" y="1856"/>
                    <a:pt x="204" y="1924"/>
                  </a:cubicBezTo>
                  <a:lnTo>
                    <a:pt x="4775" y="4572"/>
                  </a:lnTo>
                  <a:cubicBezTo>
                    <a:pt x="4889" y="4640"/>
                    <a:pt x="5002" y="4662"/>
                    <a:pt x="5138" y="4662"/>
                  </a:cubicBezTo>
                  <a:cubicBezTo>
                    <a:pt x="5296" y="4662"/>
                    <a:pt x="5454" y="4617"/>
                    <a:pt x="5590" y="4549"/>
                  </a:cubicBezTo>
                  <a:lnTo>
                    <a:pt x="7491" y="3440"/>
                  </a:lnTo>
                  <a:cubicBezTo>
                    <a:pt x="7627" y="3372"/>
                    <a:pt x="7718" y="3236"/>
                    <a:pt x="7740" y="3078"/>
                  </a:cubicBezTo>
                  <a:cubicBezTo>
                    <a:pt x="7718" y="2920"/>
                    <a:pt x="7650" y="2806"/>
                    <a:pt x="7514" y="2738"/>
                  </a:cubicBezTo>
                  <a:lnTo>
                    <a:pt x="2942" y="91"/>
                  </a:lnTo>
                  <a:cubicBezTo>
                    <a:pt x="2829" y="45"/>
                    <a:pt x="2716" y="0"/>
                    <a:pt x="25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3751150" y="1657150"/>
              <a:ext cx="80375" cy="20700"/>
            </a:xfrm>
            <a:custGeom>
              <a:avLst/>
              <a:gdLst/>
              <a:ahLst/>
              <a:cxnLst/>
              <a:rect l="l" t="t" r="r" b="b"/>
              <a:pathLst>
                <a:path w="3215" h="828" extrusionOk="0">
                  <a:moveTo>
                    <a:pt x="0" y="0"/>
                  </a:moveTo>
                  <a:lnTo>
                    <a:pt x="1336" y="770"/>
                  </a:lnTo>
                  <a:cubicBezTo>
                    <a:pt x="1415" y="809"/>
                    <a:pt x="1503" y="827"/>
                    <a:pt x="1592" y="827"/>
                  </a:cubicBezTo>
                  <a:cubicBezTo>
                    <a:pt x="1706" y="827"/>
                    <a:pt x="1822" y="798"/>
                    <a:pt x="1924" y="747"/>
                  </a:cubicBezTo>
                  <a:lnTo>
                    <a:pt x="32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3668550" y="1609625"/>
              <a:ext cx="168050" cy="23200"/>
            </a:xfrm>
            <a:custGeom>
              <a:avLst/>
              <a:gdLst/>
              <a:ahLst/>
              <a:cxnLst/>
              <a:rect l="l" t="t" r="r" b="b"/>
              <a:pathLst>
                <a:path w="6722" h="928" extrusionOk="0">
                  <a:moveTo>
                    <a:pt x="0" y="0"/>
                  </a:moveTo>
                  <a:cubicBezTo>
                    <a:pt x="23" y="0"/>
                    <a:pt x="45" y="23"/>
                    <a:pt x="68" y="23"/>
                  </a:cubicBezTo>
                  <a:lnTo>
                    <a:pt x="1630" y="928"/>
                  </a:lnTo>
                  <a:lnTo>
                    <a:pt x="6722" y="928"/>
                  </a:lnTo>
                  <a:lnTo>
                    <a:pt x="5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3666275" y="1572000"/>
              <a:ext cx="129025" cy="37650"/>
            </a:xfrm>
            <a:custGeom>
              <a:avLst/>
              <a:gdLst/>
              <a:ahLst/>
              <a:cxnLst/>
              <a:rect l="l" t="t" r="r" b="b"/>
              <a:pathLst>
                <a:path w="5161" h="1506" extrusionOk="0">
                  <a:moveTo>
                    <a:pt x="2432" y="1"/>
                  </a:moveTo>
                  <a:cubicBezTo>
                    <a:pt x="2309" y="1"/>
                    <a:pt x="2188" y="36"/>
                    <a:pt x="2083" y="102"/>
                  </a:cubicBezTo>
                  <a:lnTo>
                    <a:pt x="182" y="1188"/>
                  </a:lnTo>
                  <a:cubicBezTo>
                    <a:pt x="46" y="1279"/>
                    <a:pt x="0" y="1415"/>
                    <a:pt x="91" y="1505"/>
                  </a:cubicBezTo>
                  <a:lnTo>
                    <a:pt x="5161" y="1505"/>
                  </a:lnTo>
                  <a:lnTo>
                    <a:pt x="2694" y="57"/>
                  </a:lnTo>
                  <a:cubicBezTo>
                    <a:pt x="2609" y="19"/>
                    <a:pt x="2520" y="1"/>
                    <a:pt x="2432"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3666275" y="1572000"/>
              <a:ext cx="129025" cy="37650"/>
            </a:xfrm>
            <a:custGeom>
              <a:avLst/>
              <a:gdLst/>
              <a:ahLst/>
              <a:cxnLst/>
              <a:rect l="l" t="t" r="r" b="b"/>
              <a:pathLst>
                <a:path w="5161" h="1506" extrusionOk="0">
                  <a:moveTo>
                    <a:pt x="2432" y="1"/>
                  </a:moveTo>
                  <a:cubicBezTo>
                    <a:pt x="2309" y="1"/>
                    <a:pt x="2188" y="36"/>
                    <a:pt x="2083" y="102"/>
                  </a:cubicBezTo>
                  <a:lnTo>
                    <a:pt x="182" y="1188"/>
                  </a:lnTo>
                  <a:cubicBezTo>
                    <a:pt x="46" y="1279"/>
                    <a:pt x="0" y="1415"/>
                    <a:pt x="91" y="1505"/>
                  </a:cubicBezTo>
                  <a:lnTo>
                    <a:pt x="5161" y="1505"/>
                  </a:lnTo>
                  <a:lnTo>
                    <a:pt x="2694" y="57"/>
                  </a:lnTo>
                  <a:cubicBezTo>
                    <a:pt x="2609" y="19"/>
                    <a:pt x="2520" y="1"/>
                    <a:pt x="24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3709275" y="1632800"/>
              <a:ext cx="142600" cy="24375"/>
            </a:xfrm>
            <a:custGeom>
              <a:avLst/>
              <a:gdLst/>
              <a:ahLst/>
              <a:cxnLst/>
              <a:rect l="l" t="t" r="r" b="b"/>
              <a:pathLst>
                <a:path w="5704" h="975" extrusionOk="0">
                  <a:moveTo>
                    <a:pt x="1" y="1"/>
                  </a:moveTo>
                  <a:lnTo>
                    <a:pt x="1653" y="974"/>
                  </a:lnTo>
                  <a:lnTo>
                    <a:pt x="4889" y="974"/>
                  </a:lnTo>
                  <a:lnTo>
                    <a:pt x="5477" y="612"/>
                  </a:lnTo>
                  <a:cubicBezTo>
                    <a:pt x="5681" y="522"/>
                    <a:pt x="5704" y="363"/>
                    <a:pt x="5545" y="273"/>
                  </a:cubicBezTo>
                  <a:lnTo>
                    <a:pt x="5093" y="1"/>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3709275" y="1632800"/>
              <a:ext cx="142600" cy="24375"/>
            </a:xfrm>
            <a:custGeom>
              <a:avLst/>
              <a:gdLst/>
              <a:ahLst/>
              <a:cxnLst/>
              <a:rect l="l" t="t" r="r" b="b"/>
              <a:pathLst>
                <a:path w="5704" h="975" extrusionOk="0">
                  <a:moveTo>
                    <a:pt x="1" y="1"/>
                  </a:moveTo>
                  <a:lnTo>
                    <a:pt x="1653" y="974"/>
                  </a:lnTo>
                  <a:lnTo>
                    <a:pt x="4889" y="974"/>
                  </a:lnTo>
                  <a:lnTo>
                    <a:pt x="5477" y="612"/>
                  </a:lnTo>
                  <a:cubicBezTo>
                    <a:pt x="5681" y="522"/>
                    <a:pt x="5704" y="363"/>
                    <a:pt x="5545" y="273"/>
                  </a:cubicBezTo>
                  <a:lnTo>
                    <a:pt x="5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4189650" y="1985300"/>
              <a:ext cx="164100" cy="97925"/>
            </a:xfrm>
            <a:custGeom>
              <a:avLst/>
              <a:gdLst/>
              <a:ahLst/>
              <a:cxnLst/>
              <a:rect l="l" t="t" r="r" b="b"/>
              <a:pathLst>
                <a:path w="6564" h="3917" extrusionOk="0">
                  <a:moveTo>
                    <a:pt x="589" y="1"/>
                  </a:moveTo>
                  <a:cubicBezTo>
                    <a:pt x="181" y="46"/>
                    <a:pt x="0" y="544"/>
                    <a:pt x="294" y="838"/>
                  </a:cubicBezTo>
                  <a:cubicBezTo>
                    <a:pt x="589" y="1268"/>
                    <a:pt x="973" y="1630"/>
                    <a:pt x="1426" y="1947"/>
                  </a:cubicBezTo>
                  <a:cubicBezTo>
                    <a:pt x="2128" y="2445"/>
                    <a:pt x="2897" y="2875"/>
                    <a:pt x="3734" y="3192"/>
                  </a:cubicBezTo>
                  <a:cubicBezTo>
                    <a:pt x="4640" y="3509"/>
                    <a:pt x="5590" y="3735"/>
                    <a:pt x="6563" y="3916"/>
                  </a:cubicBezTo>
                  <a:cubicBezTo>
                    <a:pt x="6563" y="3916"/>
                    <a:pt x="3712" y="1449"/>
                    <a:pt x="2535" y="1"/>
                  </a:cubicBezTo>
                  <a:cubicBezTo>
                    <a:pt x="2207" y="12"/>
                    <a:pt x="1879" y="18"/>
                    <a:pt x="1553" y="18"/>
                  </a:cubicBezTo>
                  <a:cubicBezTo>
                    <a:pt x="1228" y="18"/>
                    <a:pt x="905" y="12"/>
                    <a:pt x="589" y="1"/>
                  </a:cubicBezTo>
                  <a:close/>
                </a:path>
              </a:pathLst>
            </a:custGeom>
            <a:solidFill>
              <a:srgbClr val="000000">
                <a:alpha val="6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4351450" y="1896425"/>
              <a:ext cx="94525" cy="134175"/>
            </a:xfrm>
            <a:custGeom>
              <a:avLst/>
              <a:gdLst/>
              <a:ahLst/>
              <a:cxnLst/>
              <a:rect l="l" t="t" r="r" b="b"/>
              <a:pathLst>
                <a:path w="3781" h="5367" extrusionOk="0">
                  <a:moveTo>
                    <a:pt x="142" y="0"/>
                  </a:moveTo>
                  <a:cubicBezTo>
                    <a:pt x="109" y="0"/>
                    <a:pt x="84" y="15"/>
                    <a:pt x="69" y="48"/>
                  </a:cubicBezTo>
                  <a:cubicBezTo>
                    <a:pt x="1" y="251"/>
                    <a:pt x="272" y="1134"/>
                    <a:pt x="272" y="1134"/>
                  </a:cubicBezTo>
                  <a:lnTo>
                    <a:pt x="3780" y="5366"/>
                  </a:lnTo>
                  <a:cubicBezTo>
                    <a:pt x="3305" y="4235"/>
                    <a:pt x="2739" y="3171"/>
                    <a:pt x="2083" y="2153"/>
                  </a:cubicBezTo>
                  <a:cubicBezTo>
                    <a:pt x="1530" y="1354"/>
                    <a:pt x="459" y="0"/>
                    <a:pt x="142" y="0"/>
                  </a:cubicBezTo>
                  <a:close/>
                </a:path>
              </a:pathLst>
            </a:custGeom>
            <a:solidFill>
              <a:srgbClr val="000000">
                <a:alpha val="6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3562725" y="1682025"/>
              <a:ext cx="589025" cy="340650"/>
            </a:xfrm>
            <a:custGeom>
              <a:avLst/>
              <a:gdLst/>
              <a:ahLst/>
              <a:cxnLst/>
              <a:rect l="l" t="t" r="r" b="b"/>
              <a:pathLst>
                <a:path w="23561" h="13626" extrusionOk="0">
                  <a:moveTo>
                    <a:pt x="1" y="1"/>
                  </a:moveTo>
                  <a:lnTo>
                    <a:pt x="1" y="295"/>
                  </a:lnTo>
                  <a:lnTo>
                    <a:pt x="22746" y="13467"/>
                  </a:lnTo>
                  <a:cubicBezTo>
                    <a:pt x="22904" y="13512"/>
                    <a:pt x="23561" y="13625"/>
                    <a:pt x="23561" y="13625"/>
                  </a:cubicBezTo>
                  <a:lnTo>
                    <a:pt x="1" y="1"/>
                  </a:lnTo>
                  <a:close/>
                </a:path>
              </a:pathLst>
            </a:custGeom>
            <a:solidFill>
              <a:srgbClr val="FF4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3936150" y="1842700"/>
              <a:ext cx="47575" cy="142625"/>
            </a:xfrm>
            <a:custGeom>
              <a:avLst/>
              <a:gdLst/>
              <a:ahLst/>
              <a:cxnLst/>
              <a:rect l="l" t="t" r="r" b="b"/>
              <a:pathLst>
                <a:path w="1903" h="5705" extrusionOk="0">
                  <a:moveTo>
                    <a:pt x="388" y="1"/>
                  </a:moveTo>
                  <a:cubicBezTo>
                    <a:pt x="188" y="1"/>
                    <a:pt x="1" y="160"/>
                    <a:pt x="1" y="386"/>
                  </a:cubicBezTo>
                  <a:lnTo>
                    <a:pt x="1" y="4596"/>
                  </a:lnTo>
                  <a:lnTo>
                    <a:pt x="1902" y="5705"/>
                  </a:lnTo>
                  <a:lnTo>
                    <a:pt x="1902" y="1359"/>
                  </a:lnTo>
                  <a:cubicBezTo>
                    <a:pt x="1902" y="1020"/>
                    <a:pt x="1721" y="703"/>
                    <a:pt x="1449" y="545"/>
                  </a:cubicBezTo>
                  <a:lnTo>
                    <a:pt x="567" y="47"/>
                  </a:lnTo>
                  <a:cubicBezTo>
                    <a:pt x="509" y="15"/>
                    <a:pt x="448" y="1"/>
                    <a:pt x="3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3578575" y="1652175"/>
              <a:ext cx="18125" cy="40500"/>
            </a:xfrm>
            <a:custGeom>
              <a:avLst/>
              <a:gdLst/>
              <a:ahLst/>
              <a:cxnLst/>
              <a:rect l="l" t="t" r="r" b="b"/>
              <a:pathLst>
                <a:path w="725" h="1620" extrusionOk="0">
                  <a:moveTo>
                    <a:pt x="94" y="1"/>
                  </a:moveTo>
                  <a:cubicBezTo>
                    <a:pt x="38" y="1"/>
                    <a:pt x="1" y="47"/>
                    <a:pt x="1" y="131"/>
                  </a:cubicBezTo>
                  <a:lnTo>
                    <a:pt x="1" y="1082"/>
                  </a:lnTo>
                  <a:cubicBezTo>
                    <a:pt x="1" y="1195"/>
                    <a:pt x="68" y="1285"/>
                    <a:pt x="159" y="1353"/>
                  </a:cubicBezTo>
                  <a:lnTo>
                    <a:pt x="566" y="1602"/>
                  </a:lnTo>
                  <a:cubicBezTo>
                    <a:pt x="590" y="1614"/>
                    <a:pt x="612" y="1620"/>
                    <a:pt x="631" y="1620"/>
                  </a:cubicBezTo>
                  <a:cubicBezTo>
                    <a:pt x="687" y="1620"/>
                    <a:pt x="725" y="1573"/>
                    <a:pt x="725" y="1489"/>
                  </a:cubicBezTo>
                  <a:lnTo>
                    <a:pt x="725" y="539"/>
                  </a:lnTo>
                  <a:cubicBezTo>
                    <a:pt x="725" y="425"/>
                    <a:pt x="657" y="312"/>
                    <a:pt x="566" y="244"/>
                  </a:cubicBezTo>
                  <a:lnTo>
                    <a:pt x="159" y="18"/>
                  </a:lnTo>
                  <a:cubicBezTo>
                    <a:pt x="136" y="6"/>
                    <a:pt x="114" y="1"/>
                    <a:pt x="94"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3666850" y="1704225"/>
              <a:ext cx="18125" cy="41075"/>
            </a:xfrm>
            <a:custGeom>
              <a:avLst/>
              <a:gdLst/>
              <a:ahLst/>
              <a:cxnLst/>
              <a:rect l="l" t="t" r="r" b="b"/>
              <a:pathLst>
                <a:path w="725" h="1643" extrusionOk="0">
                  <a:moveTo>
                    <a:pt x="94" y="1"/>
                  </a:moveTo>
                  <a:cubicBezTo>
                    <a:pt x="37" y="1"/>
                    <a:pt x="0" y="47"/>
                    <a:pt x="0" y="131"/>
                  </a:cubicBezTo>
                  <a:lnTo>
                    <a:pt x="0" y="1082"/>
                  </a:lnTo>
                  <a:cubicBezTo>
                    <a:pt x="0" y="1195"/>
                    <a:pt x="68" y="1308"/>
                    <a:pt x="159" y="1376"/>
                  </a:cubicBezTo>
                  <a:lnTo>
                    <a:pt x="566" y="1625"/>
                  </a:lnTo>
                  <a:cubicBezTo>
                    <a:pt x="589" y="1637"/>
                    <a:pt x="611" y="1642"/>
                    <a:pt x="631" y="1642"/>
                  </a:cubicBezTo>
                  <a:cubicBezTo>
                    <a:pt x="687" y="1642"/>
                    <a:pt x="724" y="1596"/>
                    <a:pt x="724" y="1512"/>
                  </a:cubicBezTo>
                  <a:lnTo>
                    <a:pt x="724" y="561"/>
                  </a:lnTo>
                  <a:cubicBezTo>
                    <a:pt x="724" y="448"/>
                    <a:pt x="679" y="335"/>
                    <a:pt x="566" y="267"/>
                  </a:cubicBezTo>
                  <a:lnTo>
                    <a:pt x="159" y="18"/>
                  </a:lnTo>
                  <a:cubicBezTo>
                    <a:pt x="135" y="7"/>
                    <a:pt x="113" y="1"/>
                    <a:pt x="94"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3696825" y="1722100"/>
              <a:ext cx="18700" cy="40750"/>
            </a:xfrm>
            <a:custGeom>
              <a:avLst/>
              <a:gdLst/>
              <a:ahLst/>
              <a:cxnLst/>
              <a:rect l="l" t="t" r="r" b="b"/>
              <a:pathLst>
                <a:path w="748" h="1630" extrusionOk="0">
                  <a:moveTo>
                    <a:pt x="90" y="0"/>
                  </a:moveTo>
                  <a:cubicBezTo>
                    <a:pt x="36" y="0"/>
                    <a:pt x="1" y="59"/>
                    <a:pt x="1" y="141"/>
                  </a:cubicBezTo>
                  <a:lnTo>
                    <a:pt x="1" y="1069"/>
                  </a:lnTo>
                  <a:cubicBezTo>
                    <a:pt x="1" y="1204"/>
                    <a:pt x="68" y="1317"/>
                    <a:pt x="159" y="1385"/>
                  </a:cubicBezTo>
                  <a:lnTo>
                    <a:pt x="589" y="1612"/>
                  </a:lnTo>
                  <a:cubicBezTo>
                    <a:pt x="607" y="1623"/>
                    <a:pt x="626" y="1629"/>
                    <a:pt x="644" y="1629"/>
                  </a:cubicBezTo>
                  <a:cubicBezTo>
                    <a:pt x="698" y="1629"/>
                    <a:pt x="747" y="1582"/>
                    <a:pt x="747" y="1499"/>
                  </a:cubicBezTo>
                  <a:lnTo>
                    <a:pt x="747" y="548"/>
                  </a:lnTo>
                  <a:cubicBezTo>
                    <a:pt x="725" y="435"/>
                    <a:pt x="680" y="322"/>
                    <a:pt x="589" y="254"/>
                  </a:cubicBezTo>
                  <a:lnTo>
                    <a:pt x="159" y="27"/>
                  </a:lnTo>
                  <a:cubicBezTo>
                    <a:pt x="134" y="9"/>
                    <a:pt x="111" y="0"/>
                    <a:pt x="90"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3726250" y="1739325"/>
              <a:ext cx="18700" cy="41050"/>
            </a:xfrm>
            <a:custGeom>
              <a:avLst/>
              <a:gdLst/>
              <a:ahLst/>
              <a:cxnLst/>
              <a:rect l="l" t="t" r="r" b="b"/>
              <a:pathLst>
                <a:path w="748" h="1642" extrusionOk="0">
                  <a:moveTo>
                    <a:pt x="105" y="0"/>
                  </a:moveTo>
                  <a:cubicBezTo>
                    <a:pt x="51" y="0"/>
                    <a:pt x="0" y="51"/>
                    <a:pt x="0" y="153"/>
                  </a:cubicBezTo>
                  <a:lnTo>
                    <a:pt x="0" y="1081"/>
                  </a:lnTo>
                  <a:cubicBezTo>
                    <a:pt x="0" y="1194"/>
                    <a:pt x="68" y="1307"/>
                    <a:pt x="159" y="1398"/>
                  </a:cubicBezTo>
                  <a:lnTo>
                    <a:pt x="589" y="1624"/>
                  </a:lnTo>
                  <a:cubicBezTo>
                    <a:pt x="612" y="1636"/>
                    <a:pt x="634" y="1642"/>
                    <a:pt x="654" y="1642"/>
                  </a:cubicBezTo>
                  <a:cubicBezTo>
                    <a:pt x="710" y="1642"/>
                    <a:pt x="747" y="1595"/>
                    <a:pt x="747" y="1511"/>
                  </a:cubicBezTo>
                  <a:lnTo>
                    <a:pt x="747" y="561"/>
                  </a:lnTo>
                  <a:cubicBezTo>
                    <a:pt x="747" y="447"/>
                    <a:pt x="679" y="334"/>
                    <a:pt x="589" y="266"/>
                  </a:cubicBezTo>
                  <a:lnTo>
                    <a:pt x="159" y="17"/>
                  </a:lnTo>
                  <a:cubicBezTo>
                    <a:pt x="142" y="6"/>
                    <a:pt x="124" y="0"/>
                    <a:pt x="105"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3756225" y="1756875"/>
              <a:ext cx="18150" cy="41050"/>
            </a:xfrm>
            <a:custGeom>
              <a:avLst/>
              <a:gdLst/>
              <a:ahLst/>
              <a:cxnLst/>
              <a:rect l="l" t="t" r="r" b="b"/>
              <a:pathLst>
                <a:path w="726" h="1642" extrusionOk="0">
                  <a:moveTo>
                    <a:pt x="96" y="0"/>
                  </a:moveTo>
                  <a:cubicBezTo>
                    <a:pt x="39" y="0"/>
                    <a:pt x="1" y="51"/>
                    <a:pt x="1" y="153"/>
                  </a:cubicBezTo>
                  <a:lnTo>
                    <a:pt x="1" y="1081"/>
                  </a:lnTo>
                  <a:cubicBezTo>
                    <a:pt x="1" y="1194"/>
                    <a:pt x="46" y="1307"/>
                    <a:pt x="159" y="1375"/>
                  </a:cubicBezTo>
                  <a:lnTo>
                    <a:pt x="567" y="1624"/>
                  </a:lnTo>
                  <a:cubicBezTo>
                    <a:pt x="590" y="1636"/>
                    <a:pt x="612" y="1641"/>
                    <a:pt x="632" y="1641"/>
                  </a:cubicBezTo>
                  <a:cubicBezTo>
                    <a:pt x="688" y="1641"/>
                    <a:pt x="725" y="1595"/>
                    <a:pt x="725" y="1511"/>
                  </a:cubicBezTo>
                  <a:lnTo>
                    <a:pt x="725" y="560"/>
                  </a:lnTo>
                  <a:cubicBezTo>
                    <a:pt x="725" y="447"/>
                    <a:pt x="657" y="334"/>
                    <a:pt x="567" y="266"/>
                  </a:cubicBezTo>
                  <a:lnTo>
                    <a:pt x="159" y="17"/>
                  </a:lnTo>
                  <a:cubicBezTo>
                    <a:pt x="137" y="6"/>
                    <a:pt x="116" y="0"/>
                    <a:pt x="96"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3785100" y="1774400"/>
              <a:ext cx="18700" cy="41050"/>
            </a:xfrm>
            <a:custGeom>
              <a:avLst/>
              <a:gdLst/>
              <a:ahLst/>
              <a:cxnLst/>
              <a:rect l="l" t="t" r="r" b="b"/>
              <a:pathLst>
                <a:path w="748" h="1642" extrusionOk="0">
                  <a:moveTo>
                    <a:pt x="105" y="1"/>
                  </a:moveTo>
                  <a:cubicBezTo>
                    <a:pt x="51" y="1"/>
                    <a:pt x="0" y="52"/>
                    <a:pt x="0" y="153"/>
                  </a:cubicBezTo>
                  <a:lnTo>
                    <a:pt x="0" y="1081"/>
                  </a:lnTo>
                  <a:cubicBezTo>
                    <a:pt x="0" y="1194"/>
                    <a:pt x="68" y="1308"/>
                    <a:pt x="159" y="1376"/>
                  </a:cubicBezTo>
                  <a:lnTo>
                    <a:pt x="589" y="1624"/>
                  </a:lnTo>
                  <a:cubicBezTo>
                    <a:pt x="612" y="1636"/>
                    <a:pt x="634" y="1642"/>
                    <a:pt x="653" y="1642"/>
                  </a:cubicBezTo>
                  <a:cubicBezTo>
                    <a:pt x="710" y="1642"/>
                    <a:pt x="747" y="1595"/>
                    <a:pt x="747" y="1511"/>
                  </a:cubicBezTo>
                  <a:lnTo>
                    <a:pt x="747" y="561"/>
                  </a:lnTo>
                  <a:cubicBezTo>
                    <a:pt x="747" y="448"/>
                    <a:pt x="679" y="334"/>
                    <a:pt x="589" y="267"/>
                  </a:cubicBezTo>
                  <a:lnTo>
                    <a:pt x="159" y="18"/>
                  </a:lnTo>
                  <a:cubicBezTo>
                    <a:pt x="142" y="6"/>
                    <a:pt x="123" y="1"/>
                    <a:pt x="105"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3815075" y="1791375"/>
              <a:ext cx="18125" cy="41050"/>
            </a:xfrm>
            <a:custGeom>
              <a:avLst/>
              <a:gdLst/>
              <a:ahLst/>
              <a:cxnLst/>
              <a:rect l="l" t="t" r="r" b="b"/>
              <a:pathLst>
                <a:path w="725" h="1642" extrusionOk="0">
                  <a:moveTo>
                    <a:pt x="94" y="0"/>
                  </a:moveTo>
                  <a:cubicBezTo>
                    <a:pt x="38" y="0"/>
                    <a:pt x="1" y="47"/>
                    <a:pt x="1" y="131"/>
                  </a:cubicBezTo>
                  <a:lnTo>
                    <a:pt x="1" y="1081"/>
                  </a:lnTo>
                  <a:cubicBezTo>
                    <a:pt x="1" y="1194"/>
                    <a:pt x="46" y="1308"/>
                    <a:pt x="159" y="1375"/>
                  </a:cubicBezTo>
                  <a:lnTo>
                    <a:pt x="566" y="1624"/>
                  </a:lnTo>
                  <a:cubicBezTo>
                    <a:pt x="590" y="1636"/>
                    <a:pt x="612" y="1642"/>
                    <a:pt x="631" y="1642"/>
                  </a:cubicBezTo>
                  <a:cubicBezTo>
                    <a:pt x="688" y="1642"/>
                    <a:pt x="725" y="1595"/>
                    <a:pt x="725" y="1511"/>
                  </a:cubicBezTo>
                  <a:lnTo>
                    <a:pt x="725" y="561"/>
                  </a:lnTo>
                  <a:cubicBezTo>
                    <a:pt x="725" y="448"/>
                    <a:pt x="657" y="334"/>
                    <a:pt x="566" y="267"/>
                  </a:cubicBezTo>
                  <a:lnTo>
                    <a:pt x="159" y="18"/>
                  </a:lnTo>
                  <a:cubicBezTo>
                    <a:pt x="136" y="6"/>
                    <a:pt x="114" y="0"/>
                    <a:pt x="94"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3844500" y="1808900"/>
              <a:ext cx="18125" cy="41075"/>
            </a:xfrm>
            <a:custGeom>
              <a:avLst/>
              <a:gdLst/>
              <a:ahLst/>
              <a:cxnLst/>
              <a:rect l="l" t="t" r="r" b="b"/>
              <a:pathLst>
                <a:path w="725" h="1643" extrusionOk="0">
                  <a:moveTo>
                    <a:pt x="94" y="1"/>
                  </a:moveTo>
                  <a:cubicBezTo>
                    <a:pt x="38" y="1"/>
                    <a:pt x="1" y="47"/>
                    <a:pt x="1" y="131"/>
                  </a:cubicBezTo>
                  <a:lnTo>
                    <a:pt x="1" y="1082"/>
                  </a:lnTo>
                  <a:cubicBezTo>
                    <a:pt x="1" y="1195"/>
                    <a:pt x="46" y="1308"/>
                    <a:pt x="159" y="1399"/>
                  </a:cubicBezTo>
                  <a:lnTo>
                    <a:pt x="566" y="1625"/>
                  </a:lnTo>
                  <a:cubicBezTo>
                    <a:pt x="590" y="1637"/>
                    <a:pt x="612" y="1642"/>
                    <a:pt x="631" y="1642"/>
                  </a:cubicBezTo>
                  <a:cubicBezTo>
                    <a:pt x="687" y="1642"/>
                    <a:pt x="725" y="1596"/>
                    <a:pt x="725" y="1512"/>
                  </a:cubicBezTo>
                  <a:lnTo>
                    <a:pt x="725" y="561"/>
                  </a:lnTo>
                  <a:cubicBezTo>
                    <a:pt x="725" y="448"/>
                    <a:pt x="680" y="335"/>
                    <a:pt x="589" y="267"/>
                  </a:cubicBezTo>
                  <a:lnTo>
                    <a:pt x="159" y="18"/>
                  </a:lnTo>
                  <a:cubicBezTo>
                    <a:pt x="136" y="6"/>
                    <a:pt x="114" y="1"/>
                    <a:pt x="94"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3873925" y="1826450"/>
              <a:ext cx="18125" cy="41050"/>
            </a:xfrm>
            <a:custGeom>
              <a:avLst/>
              <a:gdLst/>
              <a:ahLst/>
              <a:cxnLst/>
              <a:rect l="l" t="t" r="r" b="b"/>
              <a:pathLst>
                <a:path w="725" h="1642" extrusionOk="0">
                  <a:moveTo>
                    <a:pt x="94" y="0"/>
                  </a:moveTo>
                  <a:cubicBezTo>
                    <a:pt x="38" y="0"/>
                    <a:pt x="0" y="47"/>
                    <a:pt x="0" y="131"/>
                  </a:cubicBezTo>
                  <a:lnTo>
                    <a:pt x="0" y="1081"/>
                  </a:lnTo>
                  <a:cubicBezTo>
                    <a:pt x="0" y="1195"/>
                    <a:pt x="46" y="1308"/>
                    <a:pt x="159" y="1376"/>
                  </a:cubicBezTo>
                  <a:lnTo>
                    <a:pt x="566" y="1625"/>
                  </a:lnTo>
                  <a:cubicBezTo>
                    <a:pt x="590" y="1636"/>
                    <a:pt x="611" y="1642"/>
                    <a:pt x="631" y="1642"/>
                  </a:cubicBezTo>
                  <a:cubicBezTo>
                    <a:pt x="687" y="1642"/>
                    <a:pt x="725" y="1595"/>
                    <a:pt x="725" y="1511"/>
                  </a:cubicBezTo>
                  <a:lnTo>
                    <a:pt x="725" y="561"/>
                  </a:lnTo>
                  <a:cubicBezTo>
                    <a:pt x="725" y="448"/>
                    <a:pt x="657" y="335"/>
                    <a:pt x="566" y="267"/>
                  </a:cubicBezTo>
                  <a:lnTo>
                    <a:pt x="159" y="18"/>
                  </a:lnTo>
                  <a:cubicBezTo>
                    <a:pt x="135" y="6"/>
                    <a:pt x="114" y="0"/>
                    <a:pt x="94"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3903350" y="1843750"/>
              <a:ext cx="18125" cy="41300"/>
            </a:xfrm>
            <a:custGeom>
              <a:avLst/>
              <a:gdLst/>
              <a:ahLst/>
              <a:cxnLst/>
              <a:rect l="l" t="t" r="r" b="b"/>
              <a:pathLst>
                <a:path w="725" h="1652" extrusionOk="0">
                  <a:moveTo>
                    <a:pt x="90" y="0"/>
                  </a:moveTo>
                  <a:cubicBezTo>
                    <a:pt x="36" y="0"/>
                    <a:pt x="0" y="58"/>
                    <a:pt x="0" y="141"/>
                  </a:cubicBezTo>
                  <a:lnTo>
                    <a:pt x="0" y="1068"/>
                  </a:lnTo>
                  <a:cubicBezTo>
                    <a:pt x="0" y="1204"/>
                    <a:pt x="46" y="1317"/>
                    <a:pt x="159" y="1385"/>
                  </a:cubicBezTo>
                  <a:lnTo>
                    <a:pt x="566" y="1634"/>
                  </a:lnTo>
                  <a:cubicBezTo>
                    <a:pt x="589" y="1646"/>
                    <a:pt x="610" y="1651"/>
                    <a:pt x="629" y="1651"/>
                  </a:cubicBezTo>
                  <a:cubicBezTo>
                    <a:pt x="686" y="1651"/>
                    <a:pt x="725" y="1600"/>
                    <a:pt x="725" y="1498"/>
                  </a:cubicBezTo>
                  <a:lnTo>
                    <a:pt x="725" y="571"/>
                  </a:lnTo>
                  <a:cubicBezTo>
                    <a:pt x="725" y="435"/>
                    <a:pt x="657" y="322"/>
                    <a:pt x="566" y="254"/>
                  </a:cubicBezTo>
                  <a:lnTo>
                    <a:pt x="159" y="27"/>
                  </a:lnTo>
                  <a:cubicBezTo>
                    <a:pt x="134" y="9"/>
                    <a:pt x="111" y="0"/>
                    <a:pt x="90"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3947475" y="1859050"/>
              <a:ext cx="24925" cy="56775"/>
            </a:xfrm>
            <a:custGeom>
              <a:avLst/>
              <a:gdLst/>
              <a:ahLst/>
              <a:cxnLst/>
              <a:rect l="l" t="t" r="r" b="b"/>
              <a:pathLst>
                <a:path w="997" h="2271" extrusionOk="0">
                  <a:moveTo>
                    <a:pt x="131" y="0"/>
                  </a:moveTo>
                  <a:cubicBezTo>
                    <a:pt x="50" y="0"/>
                    <a:pt x="1" y="68"/>
                    <a:pt x="1" y="185"/>
                  </a:cubicBezTo>
                  <a:lnTo>
                    <a:pt x="1" y="1497"/>
                  </a:lnTo>
                  <a:cubicBezTo>
                    <a:pt x="1" y="1656"/>
                    <a:pt x="91" y="1814"/>
                    <a:pt x="227" y="1905"/>
                  </a:cubicBezTo>
                  <a:lnTo>
                    <a:pt x="793" y="2244"/>
                  </a:lnTo>
                  <a:cubicBezTo>
                    <a:pt x="822" y="2262"/>
                    <a:pt x="850" y="2271"/>
                    <a:pt x="876" y="2271"/>
                  </a:cubicBezTo>
                  <a:cubicBezTo>
                    <a:pt x="947" y="2271"/>
                    <a:pt x="996" y="2203"/>
                    <a:pt x="996" y="2086"/>
                  </a:cubicBezTo>
                  <a:lnTo>
                    <a:pt x="996" y="773"/>
                  </a:lnTo>
                  <a:cubicBezTo>
                    <a:pt x="996" y="615"/>
                    <a:pt x="906" y="456"/>
                    <a:pt x="793" y="366"/>
                  </a:cubicBezTo>
                  <a:lnTo>
                    <a:pt x="227" y="26"/>
                  </a:lnTo>
                  <a:cubicBezTo>
                    <a:pt x="191" y="9"/>
                    <a:pt x="159" y="0"/>
                    <a:pt x="131"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3608000" y="1655100"/>
              <a:ext cx="46975" cy="142375"/>
            </a:xfrm>
            <a:custGeom>
              <a:avLst/>
              <a:gdLst/>
              <a:ahLst/>
              <a:cxnLst/>
              <a:rect l="l" t="t" r="r" b="b"/>
              <a:pathLst>
                <a:path w="1879" h="5695" extrusionOk="0">
                  <a:moveTo>
                    <a:pt x="359" y="1"/>
                  </a:moveTo>
                  <a:cubicBezTo>
                    <a:pt x="164" y="1"/>
                    <a:pt x="0" y="157"/>
                    <a:pt x="0" y="376"/>
                  </a:cubicBezTo>
                  <a:lnTo>
                    <a:pt x="0" y="4609"/>
                  </a:lnTo>
                  <a:lnTo>
                    <a:pt x="1879" y="5695"/>
                  </a:lnTo>
                  <a:lnTo>
                    <a:pt x="1879" y="1350"/>
                  </a:lnTo>
                  <a:cubicBezTo>
                    <a:pt x="1879" y="1010"/>
                    <a:pt x="1698" y="716"/>
                    <a:pt x="1426" y="557"/>
                  </a:cubicBezTo>
                  <a:lnTo>
                    <a:pt x="566" y="60"/>
                  </a:lnTo>
                  <a:cubicBezTo>
                    <a:pt x="497" y="19"/>
                    <a:pt x="426" y="1"/>
                    <a:pt x="3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3618750" y="1671200"/>
              <a:ext cx="24925" cy="56775"/>
            </a:xfrm>
            <a:custGeom>
              <a:avLst/>
              <a:gdLst/>
              <a:ahLst/>
              <a:cxnLst/>
              <a:rect l="l" t="t" r="r" b="b"/>
              <a:pathLst>
                <a:path w="997" h="2271" extrusionOk="0">
                  <a:moveTo>
                    <a:pt x="142" y="1"/>
                  </a:moveTo>
                  <a:cubicBezTo>
                    <a:pt x="63" y="1"/>
                    <a:pt x="0" y="73"/>
                    <a:pt x="0" y="208"/>
                  </a:cubicBezTo>
                  <a:lnTo>
                    <a:pt x="0" y="1498"/>
                  </a:lnTo>
                  <a:cubicBezTo>
                    <a:pt x="0" y="1656"/>
                    <a:pt x="91" y="1815"/>
                    <a:pt x="227" y="1928"/>
                  </a:cubicBezTo>
                  <a:lnTo>
                    <a:pt x="793" y="2245"/>
                  </a:lnTo>
                  <a:cubicBezTo>
                    <a:pt x="822" y="2262"/>
                    <a:pt x="850" y="2271"/>
                    <a:pt x="875" y="2271"/>
                  </a:cubicBezTo>
                  <a:cubicBezTo>
                    <a:pt x="947" y="2271"/>
                    <a:pt x="996" y="2203"/>
                    <a:pt x="996" y="2086"/>
                  </a:cubicBezTo>
                  <a:lnTo>
                    <a:pt x="996" y="796"/>
                  </a:lnTo>
                  <a:cubicBezTo>
                    <a:pt x="996" y="615"/>
                    <a:pt x="928" y="457"/>
                    <a:pt x="793" y="366"/>
                  </a:cubicBezTo>
                  <a:lnTo>
                    <a:pt x="227" y="27"/>
                  </a:lnTo>
                  <a:cubicBezTo>
                    <a:pt x="198" y="9"/>
                    <a:pt x="169" y="1"/>
                    <a:pt x="142"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4000100" y="1899200"/>
              <a:ext cx="18700" cy="40975"/>
            </a:xfrm>
            <a:custGeom>
              <a:avLst/>
              <a:gdLst/>
              <a:ahLst/>
              <a:cxnLst/>
              <a:rect l="l" t="t" r="r" b="b"/>
              <a:pathLst>
                <a:path w="748" h="1639" extrusionOk="0">
                  <a:moveTo>
                    <a:pt x="100" y="0"/>
                  </a:moveTo>
                  <a:cubicBezTo>
                    <a:pt x="48" y="0"/>
                    <a:pt x="0" y="58"/>
                    <a:pt x="0" y="140"/>
                  </a:cubicBezTo>
                  <a:lnTo>
                    <a:pt x="0" y="1068"/>
                  </a:lnTo>
                  <a:cubicBezTo>
                    <a:pt x="0" y="1204"/>
                    <a:pt x="68" y="1317"/>
                    <a:pt x="159" y="1385"/>
                  </a:cubicBezTo>
                  <a:lnTo>
                    <a:pt x="589" y="1612"/>
                  </a:lnTo>
                  <a:cubicBezTo>
                    <a:pt x="614" y="1630"/>
                    <a:pt x="637" y="1639"/>
                    <a:pt x="657" y="1639"/>
                  </a:cubicBezTo>
                  <a:cubicBezTo>
                    <a:pt x="712" y="1639"/>
                    <a:pt x="747" y="1580"/>
                    <a:pt x="747" y="1498"/>
                  </a:cubicBezTo>
                  <a:lnTo>
                    <a:pt x="747" y="570"/>
                  </a:lnTo>
                  <a:cubicBezTo>
                    <a:pt x="747" y="435"/>
                    <a:pt x="679" y="322"/>
                    <a:pt x="589" y="254"/>
                  </a:cubicBezTo>
                  <a:lnTo>
                    <a:pt x="159" y="27"/>
                  </a:lnTo>
                  <a:cubicBezTo>
                    <a:pt x="140" y="9"/>
                    <a:pt x="120" y="0"/>
                    <a:pt x="100"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4030075" y="1916425"/>
              <a:ext cx="18150" cy="41050"/>
            </a:xfrm>
            <a:custGeom>
              <a:avLst/>
              <a:gdLst/>
              <a:ahLst/>
              <a:cxnLst/>
              <a:rect l="l" t="t" r="r" b="b"/>
              <a:pathLst>
                <a:path w="726" h="1642" extrusionOk="0">
                  <a:moveTo>
                    <a:pt x="96" y="0"/>
                  </a:moveTo>
                  <a:cubicBezTo>
                    <a:pt x="39" y="0"/>
                    <a:pt x="1" y="51"/>
                    <a:pt x="1" y="153"/>
                  </a:cubicBezTo>
                  <a:lnTo>
                    <a:pt x="1" y="1081"/>
                  </a:lnTo>
                  <a:cubicBezTo>
                    <a:pt x="1" y="1217"/>
                    <a:pt x="46" y="1307"/>
                    <a:pt x="159" y="1398"/>
                  </a:cubicBezTo>
                  <a:lnTo>
                    <a:pt x="567" y="1624"/>
                  </a:lnTo>
                  <a:cubicBezTo>
                    <a:pt x="590" y="1636"/>
                    <a:pt x="612" y="1641"/>
                    <a:pt x="632" y="1641"/>
                  </a:cubicBezTo>
                  <a:cubicBezTo>
                    <a:pt x="688" y="1641"/>
                    <a:pt x="725" y="1595"/>
                    <a:pt x="725" y="1511"/>
                  </a:cubicBezTo>
                  <a:lnTo>
                    <a:pt x="725" y="560"/>
                  </a:lnTo>
                  <a:cubicBezTo>
                    <a:pt x="725" y="447"/>
                    <a:pt x="657" y="334"/>
                    <a:pt x="567" y="266"/>
                  </a:cubicBezTo>
                  <a:lnTo>
                    <a:pt x="159" y="17"/>
                  </a:lnTo>
                  <a:cubicBezTo>
                    <a:pt x="137" y="6"/>
                    <a:pt x="115" y="0"/>
                    <a:pt x="96"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906975" y="1265750"/>
              <a:ext cx="18125" cy="41050"/>
            </a:xfrm>
            <a:custGeom>
              <a:avLst/>
              <a:gdLst/>
              <a:ahLst/>
              <a:cxnLst/>
              <a:rect l="l" t="t" r="r" b="b"/>
              <a:pathLst>
                <a:path w="725" h="1642" extrusionOk="0">
                  <a:moveTo>
                    <a:pt x="94" y="0"/>
                  </a:moveTo>
                  <a:cubicBezTo>
                    <a:pt x="38" y="0"/>
                    <a:pt x="0" y="47"/>
                    <a:pt x="0" y="131"/>
                  </a:cubicBezTo>
                  <a:lnTo>
                    <a:pt x="0" y="1081"/>
                  </a:lnTo>
                  <a:cubicBezTo>
                    <a:pt x="0" y="1194"/>
                    <a:pt x="46" y="1307"/>
                    <a:pt x="159" y="1375"/>
                  </a:cubicBezTo>
                  <a:lnTo>
                    <a:pt x="566" y="1624"/>
                  </a:lnTo>
                  <a:cubicBezTo>
                    <a:pt x="589" y="1636"/>
                    <a:pt x="611" y="1642"/>
                    <a:pt x="631" y="1642"/>
                  </a:cubicBezTo>
                  <a:cubicBezTo>
                    <a:pt x="687" y="1642"/>
                    <a:pt x="725" y="1595"/>
                    <a:pt x="725" y="1511"/>
                  </a:cubicBezTo>
                  <a:lnTo>
                    <a:pt x="725" y="561"/>
                  </a:lnTo>
                  <a:cubicBezTo>
                    <a:pt x="725" y="447"/>
                    <a:pt x="657" y="334"/>
                    <a:pt x="566" y="266"/>
                  </a:cubicBezTo>
                  <a:lnTo>
                    <a:pt x="159" y="17"/>
                  </a:lnTo>
                  <a:cubicBezTo>
                    <a:pt x="135" y="6"/>
                    <a:pt x="113"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992975" y="1316100"/>
              <a:ext cx="18125" cy="41050"/>
            </a:xfrm>
            <a:custGeom>
              <a:avLst/>
              <a:gdLst/>
              <a:ahLst/>
              <a:cxnLst/>
              <a:rect l="l" t="t" r="r" b="b"/>
              <a:pathLst>
                <a:path w="725" h="1642" extrusionOk="0">
                  <a:moveTo>
                    <a:pt x="94" y="0"/>
                  </a:moveTo>
                  <a:cubicBezTo>
                    <a:pt x="38" y="0"/>
                    <a:pt x="0" y="47"/>
                    <a:pt x="0" y="131"/>
                  </a:cubicBezTo>
                  <a:lnTo>
                    <a:pt x="0" y="1081"/>
                  </a:lnTo>
                  <a:cubicBezTo>
                    <a:pt x="0" y="1195"/>
                    <a:pt x="46" y="1308"/>
                    <a:pt x="159" y="1376"/>
                  </a:cubicBezTo>
                  <a:lnTo>
                    <a:pt x="566" y="1625"/>
                  </a:lnTo>
                  <a:cubicBezTo>
                    <a:pt x="590" y="1636"/>
                    <a:pt x="611" y="1642"/>
                    <a:pt x="631" y="1642"/>
                  </a:cubicBezTo>
                  <a:cubicBezTo>
                    <a:pt x="687" y="1642"/>
                    <a:pt x="725" y="1595"/>
                    <a:pt x="725" y="1511"/>
                  </a:cubicBezTo>
                  <a:lnTo>
                    <a:pt x="725" y="561"/>
                  </a:lnTo>
                  <a:cubicBezTo>
                    <a:pt x="725" y="448"/>
                    <a:pt x="657" y="335"/>
                    <a:pt x="566" y="267"/>
                  </a:cubicBezTo>
                  <a:lnTo>
                    <a:pt x="159" y="18"/>
                  </a:lnTo>
                  <a:cubicBezTo>
                    <a:pt x="135" y="6"/>
                    <a:pt x="114"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3022950" y="1333950"/>
              <a:ext cx="18150" cy="41000"/>
            </a:xfrm>
            <a:custGeom>
              <a:avLst/>
              <a:gdLst/>
              <a:ahLst/>
              <a:cxnLst/>
              <a:rect l="l" t="t" r="r" b="b"/>
              <a:pathLst>
                <a:path w="726" h="1640" extrusionOk="0">
                  <a:moveTo>
                    <a:pt x="91" y="1"/>
                  </a:moveTo>
                  <a:cubicBezTo>
                    <a:pt x="37" y="1"/>
                    <a:pt x="1" y="59"/>
                    <a:pt x="1" y="141"/>
                  </a:cubicBezTo>
                  <a:lnTo>
                    <a:pt x="1" y="1069"/>
                  </a:lnTo>
                  <a:cubicBezTo>
                    <a:pt x="1" y="1205"/>
                    <a:pt x="46" y="1318"/>
                    <a:pt x="159" y="1386"/>
                  </a:cubicBezTo>
                  <a:lnTo>
                    <a:pt x="567" y="1612"/>
                  </a:lnTo>
                  <a:cubicBezTo>
                    <a:pt x="592" y="1631"/>
                    <a:pt x="615" y="1639"/>
                    <a:pt x="635" y="1639"/>
                  </a:cubicBezTo>
                  <a:cubicBezTo>
                    <a:pt x="689" y="1639"/>
                    <a:pt x="725" y="1581"/>
                    <a:pt x="725" y="1499"/>
                  </a:cubicBezTo>
                  <a:lnTo>
                    <a:pt x="725" y="571"/>
                  </a:lnTo>
                  <a:cubicBezTo>
                    <a:pt x="725" y="435"/>
                    <a:pt x="657" y="322"/>
                    <a:pt x="567" y="254"/>
                  </a:cubicBezTo>
                  <a:lnTo>
                    <a:pt x="159" y="28"/>
                  </a:lnTo>
                  <a:cubicBezTo>
                    <a:pt x="134" y="9"/>
                    <a:pt x="111"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3052375" y="1350050"/>
              <a:ext cx="18125" cy="41050"/>
            </a:xfrm>
            <a:custGeom>
              <a:avLst/>
              <a:gdLst/>
              <a:ahLst/>
              <a:cxnLst/>
              <a:rect l="l" t="t" r="r" b="b"/>
              <a:pathLst>
                <a:path w="725" h="1642" extrusionOk="0">
                  <a:moveTo>
                    <a:pt x="94" y="0"/>
                  </a:moveTo>
                  <a:cubicBezTo>
                    <a:pt x="38" y="0"/>
                    <a:pt x="1" y="47"/>
                    <a:pt x="1" y="131"/>
                  </a:cubicBezTo>
                  <a:lnTo>
                    <a:pt x="1" y="1081"/>
                  </a:lnTo>
                  <a:cubicBezTo>
                    <a:pt x="1" y="1194"/>
                    <a:pt x="46" y="1308"/>
                    <a:pt x="159" y="1376"/>
                  </a:cubicBezTo>
                  <a:lnTo>
                    <a:pt x="567" y="1624"/>
                  </a:lnTo>
                  <a:cubicBezTo>
                    <a:pt x="590" y="1636"/>
                    <a:pt x="612" y="1642"/>
                    <a:pt x="631" y="1642"/>
                  </a:cubicBezTo>
                  <a:cubicBezTo>
                    <a:pt x="688" y="1642"/>
                    <a:pt x="725" y="1595"/>
                    <a:pt x="725" y="1511"/>
                  </a:cubicBezTo>
                  <a:lnTo>
                    <a:pt x="725" y="561"/>
                  </a:lnTo>
                  <a:cubicBezTo>
                    <a:pt x="725" y="448"/>
                    <a:pt x="680" y="334"/>
                    <a:pt x="567" y="267"/>
                  </a:cubicBezTo>
                  <a:lnTo>
                    <a:pt x="159" y="18"/>
                  </a:lnTo>
                  <a:cubicBezTo>
                    <a:pt x="136" y="6"/>
                    <a:pt x="114"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3081800" y="1367900"/>
              <a:ext cx="18125" cy="41000"/>
            </a:xfrm>
            <a:custGeom>
              <a:avLst/>
              <a:gdLst/>
              <a:ahLst/>
              <a:cxnLst/>
              <a:rect l="l" t="t" r="r" b="b"/>
              <a:pathLst>
                <a:path w="725" h="1640" extrusionOk="0">
                  <a:moveTo>
                    <a:pt x="90" y="1"/>
                  </a:moveTo>
                  <a:cubicBezTo>
                    <a:pt x="36" y="1"/>
                    <a:pt x="1" y="59"/>
                    <a:pt x="1" y="141"/>
                  </a:cubicBezTo>
                  <a:lnTo>
                    <a:pt x="1" y="1069"/>
                  </a:lnTo>
                  <a:cubicBezTo>
                    <a:pt x="1" y="1205"/>
                    <a:pt x="46" y="1318"/>
                    <a:pt x="159" y="1386"/>
                  </a:cubicBezTo>
                  <a:lnTo>
                    <a:pt x="566" y="1612"/>
                  </a:lnTo>
                  <a:cubicBezTo>
                    <a:pt x="591" y="1631"/>
                    <a:pt x="615" y="1639"/>
                    <a:pt x="635" y="1639"/>
                  </a:cubicBezTo>
                  <a:cubicBezTo>
                    <a:pt x="689" y="1639"/>
                    <a:pt x="725" y="1581"/>
                    <a:pt x="725" y="1499"/>
                  </a:cubicBezTo>
                  <a:lnTo>
                    <a:pt x="725" y="571"/>
                  </a:lnTo>
                  <a:cubicBezTo>
                    <a:pt x="725" y="435"/>
                    <a:pt x="657" y="322"/>
                    <a:pt x="566" y="254"/>
                  </a:cubicBezTo>
                  <a:lnTo>
                    <a:pt x="159" y="28"/>
                  </a:lnTo>
                  <a:cubicBezTo>
                    <a:pt x="134" y="9"/>
                    <a:pt x="111" y="1"/>
                    <a:pt x="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3111225" y="1384575"/>
              <a:ext cx="18125" cy="41050"/>
            </a:xfrm>
            <a:custGeom>
              <a:avLst/>
              <a:gdLst/>
              <a:ahLst/>
              <a:cxnLst/>
              <a:rect l="l" t="t" r="r" b="b"/>
              <a:pathLst>
                <a:path w="725" h="1642" extrusionOk="0">
                  <a:moveTo>
                    <a:pt x="96" y="0"/>
                  </a:moveTo>
                  <a:cubicBezTo>
                    <a:pt x="39" y="0"/>
                    <a:pt x="0" y="51"/>
                    <a:pt x="0" y="153"/>
                  </a:cubicBezTo>
                  <a:lnTo>
                    <a:pt x="0" y="1081"/>
                  </a:lnTo>
                  <a:cubicBezTo>
                    <a:pt x="0" y="1194"/>
                    <a:pt x="68" y="1307"/>
                    <a:pt x="159" y="1398"/>
                  </a:cubicBezTo>
                  <a:lnTo>
                    <a:pt x="566" y="1624"/>
                  </a:lnTo>
                  <a:cubicBezTo>
                    <a:pt x="590" y="1636"/>
                    <a:pt x="612" y="1641"/>
                    <a:pt x="631" y="1641"/>
                  </a:cubicBezTo>
                  <a:cubicBezTo>
                    <a:pt x="687" y="1641"/>
                    <a:pt x="725" y="1595"/>
                    <a:pt x="725" y="1511"/>
                  </a:cubicBezTo>
                  <a:lnTo>
                    <a:pt x="725" y="560"/>
                  </a:lnTo>
                  <a:cubicBezTo>
                    <a:pt x="725" y="447"/>
                    <a:pt x="657" y="334"/>
                    <a:pt x="566" y="266"/>
                  </a:cubicBezTo>
                  <a:lnTo>
                    <a:pt x="159" y="17"/>
                  </a:lnTo>
                  <a:cubicBezTo>
                    <a:pt x="136" y="6"/>
                    <a:pt x="115"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3140650" y="1401850"/>
              <a:ext cx="18125" cy="41000"/>
            </a:xfrm>
            <a:custGeom>
              <a:avLst/>
              <a:gdLst/>
              <a:ahLst/>
              <a:cxnLst/>
              <a:rect l="l" t="t" r="r" b="b"/>
              <a:pathLst>
                <a:path w="725" h="1640" extrusionOk="0">
                  <a:moveTo>
                    <a:pt x="90" y="1"/>
                  </a:moveTo>
                  <a:cubicBezTo>
                    <a:pt x="36" y="1"/>
                    <a:pt x="0" y="59"/>
                    <a:pt x="0" y="141"/>
                  </a:cubicBezTo>
                  <a:lnTo>
                    <a:pt x="0" y="1069"/>
                  </a:lnTo>
                  <a:cubicBezTo>
                    <a:pt x="0" y="1205"/>
                    <a:pt x="68" y="1318"/>
                    <a:pt x="159" y="1386"/>
                  </a:cubicBezTo>
                  <a:lnTo>
                    <a:pt x="566" y="1612"/>
                  </a:lnTo>
                  <a:cubicBezTo>
                    <a:pt x="591" y="1631"/>
                    <a:pt x="614" y="1639"/>
                    <a:pt x="635" y="1639"/>
                  </a:cubicBezTo>
                  <a:cubicBezTo>
                    <a:pt x="689" y="1639"/>
                    <a:pt x="725" y="1581"/>
                    <a:pt x="725" y="1499"/>
                  </a:cubicBezTo>
                  <a:lnTo>
                    <a:pt x="725" y="571"/>
                  </a:lnTo>
                  <a:cubicBezTo>
                    <a:pt x="725" y="435"/>
                    <a:pt x="679" y="322"/>
                    <a:pt x="566" y="254"/>
                  </a:cubicBezTo>
                  <a:lnTo>
                    <a:pt x="159" y="28"/>
                  </a:lnTo>
                  <a:cubicBezTo>
                    <a:pt x="134" y="9"/>
                    <a:pt x="111" y="1"/>
                    <a:pt x="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3170075" y="1419075"/>
              <a:ext cx="18700" cy="41050"/>
            </a:xfrm>
            <a:custGeom>
              <a:avLst/>
              <a:gdLst/>
              <a:ahLst/>
              <a:cxnLst/>
              <a:rect l="l" t="t" r="r" b="b"/>
              <a:pathLst>
                <a:path w="748" h="1642" extrusionOk="0">
                  <a:moveTo>
                    <a:pt x="103" y="0"/>
                  </a:moveTo>
                  <a:cubicBezTo>
                    <a:pt x="50" y="0"/>
                    <a:pt x="0" y="47"/>
                    <a:pt x="0" y="131"/>
                  </a:cubicBezTo>
                  <a:lnTo>
                    <a:pt x="0" y="1081"/>
                  </a:lnTo>
                  <a:cubicBezTo>
                    <a:pt x="0" y="1195"/>
                    <a:pt x="68" y="1308"/>
                    <a:pt x="159" y="1376"/>
                  </a:cubicBezTo>
                  <a:lnTo>
                    <a:pt x="589" y="1625"/>
                  </a:lnTo>
                  <a:cubicBezTo>
                    <a:pt x="611" y="1636"/>
                    <a:pt x="632" y="1642"/>
                    <a:pt x="652" y="1642"/>
                  </a:cubicBezTo>
                  <a:cubicBezTo>
                    <a:pt x="709" y="1642"/>
                    <a:pt x="747" y="1591"/>
                    <a:pt x="747" y="1489"/>
                  </a:cubicBezTo>
                  <a:lnTo>
                    <a:pt x="747" y="561"/>
                  </a:lnTo>
                  <a:cubicBezTo>
                    <a:pt x="747" y="425"/>
                    <a:pt x="679" y="335"/>
                    <a:pt x="589" y="267"/>
                  </a:cubicBezTo>
                  <a:lnTo>
                    <a:pt x="159" y="18"/>
                  </a:lnTo>
                  <a:cubicBezTo>
                    <a:pt x="141" y="6"/>
                    <a:pt x="122"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3199500" y="1435500"/>
              <a:ext cx="18125" cy="41050"/>
            </a:xfrm>
            <a:custGeom>
              <a:avLst/>
              <a:gdLst/>
              <a:ahLst/>
              <a:cxnLst/>
              <a:rect l="l" t="t" r="r" b="b"/>
              <a:pathLst>
                <a:path w="725" h="1642" extrusionOk="0">
                  <a:moveTo>
                    <a:pt x="96" y="0"/>
                  </a:moveTo>
                  <a:cubicBezTo>
                    <a:pt x="38" y="0"/>
                    <a:pt x="0" y="51"/>
                    <a:pt x="0" y="153"/>
                  </a:cubicBezTo>
                  <a:lnTo>
                    <a:pt x="0" y="1081"/>
                  </a:lnTo>
                  <a:cubicBezTo>
                    <a:pt x="0" y="1217"/>
                    <a:pt x="68" y="1307"/>
                    <a:pt x="158" y="1398"/>
                  </a:cubicBezTo>
                  <a:lnTo>
                    <a:pt x="566" y="1624"/>
                  </a:lnTo>
                  <a:cubicBezTo>
                    <a:pt x="589" y="1636"/>
                    <a:pt x="611" y="1641"/>
                    <a:pt x="631" y="1641"/>
                  </a:cubicBezTo>
                  <a:cubicBezTo>
                    <a:pt x="687" y="1641"/>
                    <a:pt x="724" y="1595"/>
                    <a:pt x="724" y="1511"/>
                  </a:cubicBezTo>
                  <a:lnTo>
                    <a:pt x="724" y="560"/>
                  </a:lnTo>
                  <a:cubicBezTo>
                    <a:pt x="724" y="447"/>
                    <a:pt x="679" y="334"/>
                    <a:pt x="566" y="266"/>
                  </a:cubicBezTo>
                  <a:lnTo>
                    <a:pt x="158" y="17"/>
                  </a:lnTo>
                  <a:cubicBezTo>
                    <a:pt x="136" y="6"/>
                    <a:pt x="115"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3231750" y="1455300"/>
              <a:ext cx="18125" cy="41050"/>
            </a:xfrm>
            <a:custGeom>
              <a:avLst/>
              <a:gdLst/>
              <a:ahLst/>
              <a:cxnLst/>
              <a:rect l="l" t="t" r="r" b="b"/>
              <a:pathLst>
                <a:path w="725" h="1642" extrusionOk="0">
                  <a:moveTo>
                    <a:pt x="96" y="0"/>
                  </a:moveTo>
                  <a:cubicBezTo>
                    <a:pt x="38" y="0"/>
                    <a:pt x="0" y="51"/>
                    <a:pt x="0" y="153"/>
                  </a:cubicBezTo>
                  <a:lnTo>
                    <a:pt x="0" y="1081"/>
                  </a:lnTo>
                  <a:cubicBezTo>
                    <a:pt x="0" y="1194"/>
                    <a:pt x="45" y="1307"/>
                    <a:pt x="158" y="1398"/>
                  </a:cubicBezTo>
                  <a:lnTo>
                    <a:pt x="566" y="1624"/>
                  </a:lnTo>
                  <a:cubicBezTo>
                    <a:pt x="589" y="1636"/>
                    <a:pt x="611" y="1641"/>
                    <a:pt x="631" y="1641"/>
                  </a:cubicBezTo>
                  <a:cubicBezTo>
                    <a:pt x="687" y="1641"/>
                    <a:pt x="724" y="1595"/>
                    <a:pt x="724" y="1511"/>
                  </a:cubicBezTo>
                  <a:lnTo>
                    <a:pt x="724" y="560"/>
                  </a:lnTo>
                  <a:cubicBezTo>
                    <a:pt x="724" y="447"/>
                    <a:pt x="656" y="334"/>
                    <a:pt x="566" y="266"/>
                  </a:cubicBezTo>
                  <a:lnTo>
                    <a:pt x="158" y="17"/>
                  </a:lnTo>
                  <a:cubicBezTo>
                    <a:pt x="136" y="6"/>
                    <a:pt x="115" y="0"/>
                    <a:pt x="96"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3228900" y="1453025"/>
              <a:ext cx="18700" cy="41050"/>
            </a:xfrm>
            <a:custGeom>
              <a:avLst/>
              <a:gdLst/>
              <a:ahLst/>
              <a:cxnLst/>
              <a:rect l="l" t="t" r="r" b="b"/>
              <a:pathLst>
                <a:path w="748" h="1642" extrusionOk="0">
                  <a:moveTo>
                    <a:pt x="96" y="1"/>
                  </a:moveTo>
                  <a:cubicBezTo>
                    <a:pt x="39" y="1"/>
                    <a:pt x="1" y="52"/>
                    <a:pt x="1" y="153"/>
                  </a:cubicBezTo>
                  <a:lnTo>
                    <a:pt x="1" y="1081"/>
                  </a:lnTo>
                  <a:cubicBezTo>
                    <a:pt x="1" y="1194"/>
                    <a:pt x="69" y="1308"/>
                    <a:pt x="159" y="1398"/>
                  </a:cubicBezTo>
                  <a:lnTo>
                    <a:pt x="589" y="1624"/>
                  </a:lnTo>
                  <a:cubicBezTo>
                    <a:pt x="607" y="1636"/>
                    <a:pt x="626" y="1642"/>
                    <a:pt x="645" y="1642"/>
                  </a:cubicBezTo>
                  <a:cubicBezTo>
                    <a:pt x="698" y="1642"/>
                    <a:pt x="748" y="1595"/>
                    <a:pt x="748" y="1511"/>
                  </a:cubicBezTo>
                  <a:lnTo>
                    <a:pt x="748" y="561"/>
                  </a:lnTo>
                  <a:cubicBezTo>
                    <a:pt x="725" y="448"/>
                    <a:pt x="680" y="334"/>
                    <a:pt x="589" y="267"/>
                  </a:cubicBezTo>
                  <a:lnTo>
                    <a:pt x="159" y="18"/>
                  </a:lnTo>
                  <a:cubicBezTo>
                    <a:pt x="137" y="6"/>
                    <a:pt x="115" y="1"/>
                    <a:pt x="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3258325" y="1470325"/>
              <a:ext cx="18700" cy="40725"/>
            </a:xfrm>
            <a:custGeom>
              <a:avLst/>
              <a:gdLst/>
              <a:ahLst/>
              <a:cxnLst/>
              <a:rect l="l" t="t" r="r" b="b"/>
              <a:pathLst>
                <a:path w="748" h="1629" extrusionOk="0">
                  <a:moveTo>
                    <a:pt x="113" y="0"/>
                  </a:moveTo>
                  <a:cubicBezTo>
                    <a:pt x="59" y="0"/>
                    <a:pt x="23" y="58"/>
                    <a:pt x="23" y="140"/>
                  </a:cubicBezTo>
                  <a:lnTo>
                    <a:pt x="23" y="1068"/>
                  </a:lnTo>
                  <a:cubicBezTo>
                    <a:pt x="1" y="1181"/>
                    <a:pt x="69" y="1295"/>
                    <a:pt x="182" y="1385"/>
                  </a:cubicBezTo>
                  <a:lnTo>
                    <a:pt x="589" y="1611"/>
                  </a:lnTo>
                  <a:cubicBezTo>
                    <a:pt x="613" y="1623"/>
                    <a:pt x="634" y="1629"/>
                    <a:pt x="654" y="1629"/>
                  </a:cubicBezTo>
                  <a:cubicBezTo>
                    <a:pt x="710" y="1629"/>
                    <a:pt x="748" y="1582"/>
                    <a:pt x="748" y="1498"/>
                  </a:cubicBezTo>
                  <a:lnTo>
                    <a:pt x="748" y="548"/>
                  </a:lnTo>
                  <a:cubicBezTo>
                    <a:pt x="748" y="435"/>
                    <a:pt x="680" y="321"/>
                    <a:pt x="589" y="254"/>
                  </a:cubicBezTo>
                  <a:lnTo>
                    <a:pt x="182" y="27"/>
                  </a:lnTo>
                  <a:cubicBezTo>
                    <a:pt x="157" y="9"/>
                    <a:pt x="134" y="0"/>
                    <a:pt x="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3288325" y="1487525"/>
              <a:ext cx="18125" cy="41075"/>
            </a:xfrm>
            <a:custGeom>
              <a:avLst/>
              <a:gdLst/>
              <a:ahLst/>
              <a:cxnLst/>
              <a:rect l="l" t="t" r="r" b="b"/>
              <a:pathLst>
                <a:path w="725" h="1643" extrusionOk="0">
                  <a:moveTo>
                    <a:pt x="94" y="1"/>
                  </a:moveTo>
                  <a:cubicBezTo>
                    <a:pt x="38" y="1"/>
                    <a:pt x="0" y="47"/>
                    <a:pt x="0" y="131"/>
                  </a:cubicBezTo>
                  <a:lnTo>
                    <a:pt x="0" y="1082"/>
                  </a:lnTo>
                  <a:cubicBezTo>
                    <a:pt x="0" y="1195"/>
                    <a:pt x="46" y="1308"/>
                    <a:pt x="159" y="1376"/>
                  </a:cubicBezTo>
                  <a:lnTo>
                    <a:pt x="566" y="1625"/>
                  </a:lnTo>
                  <a:cubicBezTo>
                    <a:pt x="589" y="1636"/>
                    <a:pt x="610" y="1642"/>
                    <a:pt x="629" y="1642"/>
                  </a:cubicBezTo>
                  <a:cubicBezTo>
                    <a:pt x="686" y="1642"/>
                    <a:pt x="725" y="1591"/>
                    <a:pt x="725" y="1489"/>
                  </a:cubicBezTo>
                  <a:lnTo>
                    <a:pt x="725" y="561"/>
                  </a:lnTo>
                  <a:cubicBezTo>
                    <a:pt x="725" y="426"/>
                    <a:pt x="657" y="312"/>
                    <a:pt x="566" y="244"/>
                  </a:cubicBezTo>
                  <a:lnTo>
                    <a:pt x="159" y="18"/>
                  </a:lnTo>
                  <a:cubicBezTo>
                    <a:pt x="135" y="6"/>
                    <a:pt x="113" y="1"/>
                    <a:pt x="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3317750" y="1504275"/>
              <a:ext cx="18125" cy="40725"/>
            </a:xfrm>
            <a:custGeom>
              <a:avLst/>
              <a:gdLst/>
              <a:ahLst/>
              <a:cxnLst/>
              <a:rect l="l" t="t" r="r" b="b"/>
              <a:pathLst>
                <a:path w="725" h="1629" extrusionOk="0">
                  <a:moveTo>
                    <a:pt x="90" y="0"/>
                  </a:moveTo>
                  <a:cubicBezTo>
                    <a:pt x="36" y="0"/>
                    <a:pt x="0" y="58"/>
                    <a:pt x="0" y="140"/>
                  </a:cubicBezTo>
                  <a:lnTo>
                    <a:pt x="0" y="1068"/>
                  </a:lnTo>
                  <a:cubicBezTo>
                    <a:pt x="0" y="1204"/>
                    <a:pt x="45" y="1295"/>
                    <a:pt x="159" y="1385"/>
                  </a:cubicBezTo>
                  <a:lnTo>
                    <a:pt x="566" y="1611"/>
                  </a:lnTo>
                  <a:cubicBezTo>
                    <a:pt x="589" y="1623"/>
                    <a:pt x="611" y="1629"/>
                    <a:pt x="631" y="1629"/>
                  </a:cubicBezTo>
                  <a:cubicBezTo>
                    <a:pt x="687" y="1629"/>
                    <a:pt x="724" y="1582"/>
                    <a:pt x="724" y="1498"/>
                  </a:cubicBezTo>
                  <a:lnTo>
                    <a:pt x="724" y="570"/>
                  </a:lnTo>
                  <a:cubicBezTo>
                    <a:pt x="724" y="435"/>
                    <a:pt x="656" y="321"/>
                    <a:pt x="566" y="253"/>
                  </a:cubicBezTo>
                  <a:lnTo>
                    <a:pt x="159" y="27"/>
                  </a:lnTo>
                  <a:cubicBezTo>
                    <a:pt x="134" y="8"/>
                    <a:pt x="110" y="0"/>
                    <a:pt x="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3347175" y="1520350"/>
              <a:ext cx="18125" cy="41075"/>
            </a:xfrm>
            <a:custGeom>
              <a:avLst/>
              <a:gdLst/>
              <a:ahLst/>
              <a:cxnLst/>
              <a:rect l="l" t="t" r="r" b="b"/>
              <a:pathLst>
                <a:path w="725" h="1643" extrusionOk="0">
                  <a:moveTo>
                    <a:pt x="94" y="0"/>
                  </a:moveTo>
                  <a:cubicBezTo>
                    <a:pt x="37" y="0"/>
                    <a:pt x="0" y="47"/>
                    <a:pt x="0" y="131"/>
                  </a:cubicBezTo>
                  <a:lnTo>
                    <a:pt x="0" y="1082"/>
                  </a:lnTo>
                  <a:cubicBezTo>
                    <a:pt x="0" y="1195"/>
                    <a:pt x="45" y="1308"/>
                    <a:pt x="158" y="1376"/>
                  </a:cubicBezTo>
                  <a:lnTo>
                    <a:pt x="566" y="1625"/>
                  </a:lnTo>
                  <a:cubicBezTo>
                    <a:pt x="589" y="1636"/>
                    <a:pt x="611" y="1642"/>
                    <a:pt x="631" y="1642"/>
                  </a:cubicBezTo>
                  <a:cubicBezTo>
                    <a:pt x="687" y="1642"/>
                    <a:pt x="724" y="1595"/>
                    <a:pt x="724" y="1512"/>
                  </a:cubicBezTo>
                  <a:lnTo>
                    <a:pt x="724" y="561"/>
                  </a:lnTo>
                  <a:cubicBezTo>
                    <a:pt x="724" y="448"/>
                    <a:pt x="656" y="335"/>
                    <a:pt x="566" y="267"/>
                  </a:cubicBezTo>
                  <a:lnTo>
                    <a:pt x="158" y="18"/>
                  </a:lnTo>
                  <a:cubicBezTo>
                    <a:pt x="135" y="6"/>
                    <a:pt x="113"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3376575" y="1537650"/>
              <a:ext cx="18150" cy="40725"/>
            </a:xfrm>
            <a:custGeom>
              <a:avLst/>
              <a:gdLst/>
              <a:ahLst/>
              <a:cxnLst/>
              <a:rect l="l" t="t" r="r" b="b"/>
              <a:pathLst>
                <a:path w="726" h="1629" extrusionOk="0">
                  <a:moveTo>
                    <a:pt x="91" y="0"/>
                  </a:moveTo>
                  <a:cubicBezTo>
                    <a:pt x="37" y="0"/>
                    <a:pt x="1" y="59"/>
                    <a:pt x="1" y="141"/>
                  </a:cubicBezTo>
                  <a:lnTo>
                    <a:pt x="1" y="1068"/>
                  </a:lnTo>
                  <a:cubicBezTo>
                    <a:pt x="1" y="1204"/>
                    <a:pt x="69" y="1317"/>
                    <a:pt x="159" y="1385"/>
                  </a:cubicBezTo>
                  <a:lnTo>
                    <a:pt x="567" y="1612"/>
                  </a:lnTo>
                  <a:cubicBezTo>
                    <a:pt x="590" y="1623"/>
                    <a:pt x="612" y="1629"/>
                    <a:pt x="632" y="1629"/>
                  </a:cubicBezTo>
                  <a:cubicBezTo>
                    <a:pt x="688" y="1629"/>
                    <a:pt x="725" y="1582"/>
                    <a:pt x="725" y="1498"/>
                  </a:cubicBezTo>
                  <a:lnTo>
                    <a:pt x="725" y="548"/>
                  </a:lnTo>
                  <a:cubicBezTo>
                    <a:pt x="725" y="435"/>
                    <a:pt x="680" y="322"/>
                    <a:pt x="567" y="254"/>
                  </a:cubicBezTo>
                  <a:lnTo>
                    <a:pt x="159" y="27"/>
                  </a:lnTo>
                  <a:cubicBezTo>
                    <a:pt x="134" y="9"/>
                    <a:pt x="111"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3406000" y="1554300"/>
              <a:ext cx="18125" cy="41050"/>
            </a:xfrm>
            <a:custGeom>
              <a:avLst/>
              <a:gdLst/>
              <a:ahLst/>
              <a:cxnLst/>
              <a:rect l="l" t="t" r="r" b="b"/>
              <a:pathLst>
                <a:path w="725" h="1642" extrusionOk="0">
                  <a:moveTo>
                    <a:pt x="94" y="0"/>
                  </a:moveTo>
                  <a:cubicBezTo>
                    <a:pt x="38" y="0"/>
                    <a:pt x="1" y="47"/>
                    <a:pt x="1" y="131"/>
                  </a:cubicBezTo>
                  <a:lnTo>
                    <a:pt x="1" y="1081"/>
                  </a:lnTo>
                  <a:cubicBezTo>
                    <a:pt x="1" y="1195"/>
                    <a:pt x="46" y="1308"/>
                    <a:pt x="159" y="1398"/>
                  </a:cubicBezTo>
                  <a:lnTo>
                    <a:pt x="567" y="1625"/>
                  </a:lnTo>
                  <a:cubicBezTo>
                    <a:pt x="590" y="1636"/>
                    <a:pt x="612" y="1642"/>
                    <a:pt x="631" y="1642"/>
                  </a:cubicBezTo>
                  <a:cubicBezTo>
                    <a:pt x="688" y="1642"/>
                    <a:pt x="725" y="1595"/>
                    <a:pt x="725" y="1511"/>
                  </a:cubicBezTo>
                  <a:lnTo>
                    <a:pt x="725" y="561"/>
                  </a:lnTo>
                  <a:cubicBezTo>
                    <a:pt x="725" y="448"/>
                    <a:pt x="680" y="335"/>
                    <a:pt x="589" y="267"/>
                  </a:cubicBezTo>
                  <a:lnTo>
                    <a:pt x="159" y="18"/>
                  </a:lnTo>
                  <a:cubicBezTo>
                    <a:pt x="136" y="6"/>
                    <a:pt x="114"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3435425" y="1571825"/>
              <a:ext cx="18125" cy="41075"/>
            </a:xfrm>
            <a:custGeom>
              <a:avLst/>
              <a:gdLst/>
              <a:ahLst/>
              <a:cxnLst/>
              <a:rect l="l" t="t" r="r" b="b"/>
              <a:pathLst>
                <a:path w="725" h="1643" extrusionOk="0">
                  <a:moveTo>
                    <a:pt x="94" y="1"/>
                  </a:moveTo>
                  <a:cubicBezTo>
                    <a:pt x="38" y="1"/>
                    <a:pt x="1" y="48"/>
                    <a:pt x="1" y="131"/>
                  </a:cubicBezTo>
                  <a:lnTo>
                    <a:pt x="1" y="1082"/>
                  </a:lnTo>
                  <a:cubicBezTo>
                    <a:pt x="1" y="1195"/>
                    <a:pt x="46" y="1308"/>
                    <a:pt x="159" y="1376"/>
                  </a:cubicBezTo>
                  <a:lnTo>
                    <a:pt x="566" y="1625"/>
                  </a:lnTo>
                  <a:cubicBezTo>
                    <a:pt x="589" y="1637"/>
                    <a:pt x="610" y="1642"/>
                    <a:pt x="629" y="1642"/>
                  </a:cubicBezTo>
                  <a:cubicBezTo>
                    <a:pt x="687" y="1642"/>
                    <a:pt x="725" y="1591"/>
                    <a:pt x="725" y="1489"/>
                  </a:cubicBezTo>
                  <a:lnTo>
                    <a:pt x="725" y="562"/>
                  </a:lnTo>
                  <a:cubicBezTo>
                    <a:pt x="725" y="448"/>
                    <a:pt x="657" y="335"/>
                    <a:pt x="566" y="267"/>
                  </a:cubicBezTo>
                  <a:lnTo>
                    <a:pt x="159" y="18"/>
                  </a:lnTo>
                  <a:cubicBezTo>
                    <a:pt x="136" y="7"/>
                    <a:pt x="114" y="1"/>
                    <a:pt x="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3519175" y="1619375"/>
              <a:ext cx="18125" cy="41050"/>
            </a:xfrm>
            <a:custGeom>
              <a:avLst/>
              <a:gdLst/>
              <a:ahLst/>
              <a:cxnLst/>
              <a:rect l="l" t="t" r="r" b="b"/>
              <a:pathLst>
                <a:path w="725" h="1642" extrusionOk="0">
                  <a:moveTo>
                    <a:pt x="94" y="0"/>
                  </a:moveTo>
                  <a:cubicBezTo>
                    <a:pt x="37" y="0"/>
                    <a:pt x="0" y="47"/>
                    <a:pt x="0" y="131"/>
                  </a:cubicBezTo>
                  <a:lnTo>
                    <a:pt x="0" y="1081"/>
                  </a:lnTo>
                  <a:cubicBezTo>
                    <a:pt x="0" y="1194"/>
                    <a:pt x="68" y="1307"/>
                    <a:pt x="181" y="1375"/>
                  </a:cubicBezTo>
                  <a:lnTo>
                    <a:pt x="589" y="1624"/>
                  </a:lnTo>
                  <a:cubicBezTo>
                    <a:pt x="606" y="1636"/>
                    <a:pt x="623" y="1641"/>
                    <a:pt x="638" y="1641"/>
                  </a:cubicBezTo>
                  <a:cubicBezTo>
                    <a:pt x="686" y="1641"/>
                    <a:pt x="724" y="1590"/>
                    <a:pt x="724" y="1489"/>
                  </a:cubicBezTo>
                  <a:lnTo>
                    <a:pt x="724" y="561"/>
                  </a:lnTo>
                  <a:cubicBezTo>
                    <a:pt x="724" y="425"/>
                    <a:pt x="679" y="312"/>
                    <a:pt x="589" y="244"/>
                  </a:cubicBezTo>
                  <a:lnTo>
                    <a:pt x="159" y="17"/>
                  </a:lnTo>
                  <a:cubicBezTo>
                    <a:pt x="135" y="6"/>
                    <a:pt x="113"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3460900" y="1568850"/>
              <a:ext cx="47550" cy="142075"/>
            </a:xfrm>
            <a:custGeom>
              <a:avLst/>
              <a:gdLst/>
              <a:ahLst/>
              <a:cxnLst/>
              <a:rect l="l" t="t" r="r" b="b"/>
              <a:pathLst>
                <a:path w="1902" h="5683" extrusionOk="0">
                  <a:moveTo>
                    <a:pt x="385" y="1"/>
                  </a:moveTo>
                  <a:cubicBezTo>
                    <a:pt x="186" y="1"/>
                    <a:pt x="0" y="156"/>
                    <a:pt x="0" y="364"/>
                  </a:cubicBezTo>
                  <a:lnTo>
                    <a:pt x="0" y="4596"/>
                  </a:lnTo>
                  <a:lnTo>
                    <a:pt x="1901" y="5682"/>
                  </a:lnTo>
                  <a:lnTo>
                    <a:pt x="1879" y="1337"/>
                  </a:lnTo>
                  <a:cubicBezTo>
                    <a:pt x="1879" y="1020"/>
                    <a:pt x="1697" y="703"/>
                    <a:pt x="1403" y="545"/>
                  </a:cubicBezTo>
                  <a:lnTo>
                    <a:pt x="566" y="47"/>
                  </a:lnTo>
                  <a:cubicBezTo>
                    <a:pt x="508" y="15"/>
                    <a:pt x="446" y="1"/>
                    <a:pt x="3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3471650" y="1585200"/>
              <a:ext cx="24900" cy="56775"/>
            </a:xfrm>
            <a:custGeom>
              <a:avLst/>
              <a:gdLst/>
              <a:ahLst/>
              <a:cxnLst/>
              <a:rect l="l" t="t" r="r" b="b"/>
              <a:pathLst>
                <a:path w="996" h="2271" extrusionOk="0">
                  <a:moveTo>
                    <a:pt x="130" y="0"/>
                  </a:moveTo>
                  <a:cubicBezTo>
                    <a:pt x="49" y="0"/>
                    <a:pt x="0" y="68"/>
                    <a:pt x="0" y="185"/>
                  </a:cubicBezTo>
                  <a:lnTo>
                    <a:pt x="0" y="1498"/>
                  </a:lnTo>
                  <a:cubicBezTo>
                    <a:pt x="0" y="1656"/>
                    <a:pt x="91" y="1814"/>
                    <a:pt x="226" y="1905"/>
                  </a:cubicBezTo>
                  <a:lnTo>
                    <a:pt x="792" y="2244"/>
                  </a:lnTo>
                  <a:cubicBezTo>
                    <a:pt x="821" y="2262"/>
                    <a:pt x="849" y="2270"/>
                    <a:pt x="873" y="2270"/>
                  </a:cubicBezTo>
                  <a:cubicBezTo>
                    <a:pt x="946" y="2270"/>
                    <a:pt x="996" y="2198"/>
                    <a:pt x="996" y="2063"/>
                  </a:cubicBezTo>
                  <a:lnTo>
                    <a:pt x="996" y="773"/>
                  </a:lnTo>
                  <a:cubicBezTo>
                    <a:pt x="996" y="615"/>
                    <a:pt x="905" y="457"/>
                    <a:pt x="792" y="343"/>
                  </a:cubicBezTo>
                  <a:lnTo>
                    <a:pt x="226" y="27"/>
                  </a:lnTo>
                  <a:cubicBezTo>
                    <a:pt x="191" y="9"/>
                    <a:pt x="158"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936400" y="1268975"/>
              <a:ext cx="46975" cy="142625"/>
            </a:xfrm>
            <a:custGeom>
              <a:avLst/>
              <a:gdLst/>
              <a:ahLst/>
              <a:cxnLst/>
              <a:rect l="l" t="t" r="r" b="b"/>
              <a:pathLst>
                <a:path w="1879" h="5705" extrusionOk="0">
                  <a:moveTo>
                    <a:pt x="378" y="1"/>
                  </a:moveTo>
                  <a:cubicBezTo>
                    <a:pt x="174" y="1"/>
                    <a:pt x="0" y="160"/>
                    <a:pt x="0" y="386"/>
                  </a:cubicBezTo>
                  <a:lnTo>
                    <a:pt x="0" y="4596"/>
                  </a:lnTo>
                  <a:lnTo>
                    <a:pt x="1879" y="5705"/>
                  </a:lnTo>
                  <a:lnTo>
                    <a:pt x="1879" y="1359"/>
                  </a:lnTo>
                  <a:cubicBezTo>
                    <a:pt x="1879" y="1020"/>
                    <a:pt x="1698" y="726"/>
                    <a:pt x="1403" y="545"/>
                  </a:cubicBezTo>
                  <a:lnTo>
                    <a:pt x="566" y="47"/>
                  </a:lnTo>
                  <a:cubicBezTo>
                    <a:pt x="503" y="15"/>
                    <a:pt x="439" y="1"/>
                    <a:pt x="3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947150" y="1285325"/>
              <a:ext cx="25475" cy="56775"/>
            </a:xfrm>
            <a:custGeom>
              <a:avLst/>
              <a:gdLst/>
              <a:ahLst/>
              <a:cxnLst/>
              <a:rect l="l" t="t" r="r" b="b"/>
              <a:pathLst>
                <a:path w="1019" h="2271" extrusionOk="0">
                  <a:moveTo>
                    <a:pt x="130" y="0"/>
                  </a:moveTo>
                  <a:cubicBezTo>
                    <a:pt x="50" y="0"/>
                    <a:pt x="0" y="68"/>
                    <a:pt x="0" y="185"/>
                  </a:cubicBezTo>
                  <a:lnTo>
                    <a:pt x="0" y="1498"/>
                  </a:lnTo>
                  <a:cubicBezTo>
                    <a:pt x="0" y="1656"/>
                    <a:pt x="91" y="1814"/>
                    <a:pt x="226" y="1905"/>
                  </a:cubicBezTo>
                  <a:lnTo>
                    <a:pt x="792" y="2244"/>
                  </a:lnTo>
                  <a:cubicBezTo>
                    <a:pt x="822" y="2262"/>
                    <a:pt x="851" y="2271"/>
                    <a:pt x="879" y="2271"/>
                  </a:cubicBezTo>
                  <a:cubicBezTo>
                    <a:pt x="957" y="2271"/>
                    <a:pt x="1019" y="2203"/>
                    <a:pt x="1019" y="2086"/>
                  </a:cubicBezTo>
                  <a:lnTo>
                    <a:pt x="1019" y="773"/>
                  </a:lnTo>
                  <a:cubicBezTo>
                    <a:pt x="996" y="615"/>
                    <a:pt x="928" y="457"/>
                    <a:pt x="792" y="366"/>
                  </a:cubicBezTo>
                  <a:lnTo>
                    <a:pt x="226" y="27"/>
                  </a:lnTo>
                  <a:cubicBezTo>
                    <a:pt x="191" y="9"/>
                    <a:pt x="159"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 name="Google Shape;356;p2"/>
          <p:cNvGrpSpPr/>
          <p:nvPr/>
        </p:nvGrpSpPr>
        <p:grpSpPr>
          <a:xfrm>
            <a:off x="13590691" y="2373415"/>
            <a:ext cx="3094541" cy="3320123"/>
            <a:chOff x="-312109" y="15146878"/>
            <a:chExt cx="3094541" cy="3320123"/>
          </a:xfrm>
        </p:grpSpPr>
        <p:sp>
          <p:nvSpPr>
            <p:cNvPr id="357" name="Google Shape;357;p2"/>
            <p:cNvSpPr/>
            <p:nvPr/>
          </p:nvSpPr>
          <p:spPr>
            <a:xfrm>
              <a:off x="1443141" y="18124508"/>
              <a:ext cx="134599" cy="261353"/>
            </a:xfrm>
            <a:custGeom>
              <a:avLst/>
              <a:gdLst/>
              <a:ahLst/>
              <a:cxnLst/>
              <a:rect l="l" t="t" r="r" b="b"/>
              <a:pathLst>
                <a:path w="1201" h="2332" extrusionOk="0">
                  <a:moveTo>
                    <a:pt x="1200" y="0"/>
                  </a:moveTo>
                  <a:lnTo>
                    <a:pt x="1" y="702"/>
                  </a:lnTo>
                  <a:lnTo>
                    <a:pt x="1" y="2331"/>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1443141" y="18203071"/>
              <a:ext cx="139642" cy="263931"/>
            </a:xfrm>
            <a:custGeom>
              <a:avLst/>
              <a:gdLst/>
              <a:ahLst/>
              <a:cxnLst/>
              <a:rect l="l" t="t" r="r" b="b"/>
              <a:pathLst>
                <a:path w="1246" h="2355" extrusionOk="0">
                  <a:moveTo>
                    <a:pt x="1" y="1"/>
                  </a:moveTo>
                  <a:lnTo>
                    <a:pt x="1" y="1630"/>
                  </a:lnTo>
                  <a:lnTo>
                    <a:pt x="1246" y="2355"/>
                  </a:lnTo>
                  <a:lnTo>
                    <a:pt x="1246" y="72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1582671" y="18215735"/>
              <a:ext cx="111736" cy="251267"/>
            </a:xfrm>
            <a:custGeom>
              <a:avLst/>
              <a:gdLst/>
              <a:ahLst/>
              <a:cxnLst/>
              <a:rect l="l" t="t" r="r" b="b"/>
              <a:pathLst>
                <a:path w="997" h="2242" extrusionOk="0">
                  <a:moveTo>
                    <a:pt x="997" y="1"/>
                  </a:moveTo>
                  <a:lnTo>
                    <a:pt x="1" y="612"/>
                  </a:lnTo>
                  <a:lnTo>
                    <a:pt x="1" y="2242"/>
                  </a:lnTo>
                  <a:lnTo>
                    <a:pt x="997" y="1630"/>
                  </a:lnTo>
                  <a:lnTo>
                    <a:pt x="9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1443141" y="18134595"/>
              <a:ext cx="251267" cy="149841"/>
            </a:xfrm>
            <a:custGeom>
              <a:avLst/>
              <a:gdLst/>
              <a:ahLst/>
              <a:cxnLst/>
              <a:rect l="l" t="t" r="r" b="b"/>
              <a:pathLst>
                <a:path w="2242" h="1337" extrusionOk="0">
                  <a:moveTo>
                    <a:pt x="997" y="1"/>
                  </a:moveTo>
                  <a:lnTo>
                    <a:pt x="1" y="612"/>
                  </a:lnTo>
                  <a:lnTo>
                    <a:pt x="1246" y="1336"/>
                  </a:lnTo>
                  <a:lnTo>
                    <a:pt x="2242" y="725"/>
                  </a:lnTo>
                  <a:lnTo>
                    <a:pt x="9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1577628" y="17191064"/>
              <a:ext cx="48303" cy="1050231"/>
            </a:xfrm>
            <a:custGeom>
              <a:avLst/>
              <a:gdLst/>
              <a:ahLst/>
              <a:cxnLst/>
              <a:rect l="l" t="t" r="r" b="b"/>
              <a:pathLst>
                <a:path w="431" h="9371" extrusionOk="0">
                  <a:moveTo>
                    <a:pt x="430" y="1"/>
                  </a:moveTo>
                  <a:lnTo>
                    <a:pt x="0" y="250"/>
                  </a:lnTo>
                  <a:lnTo>
                    <a:pt x="0" y="9370"/>
                  </a:lnTo>
                  <a:lnTo>
                    <a:pt x="430" y="9121"/>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1514195" y="17183443"/>
              <a:ext cx="63545" cy="1057852"/>
            </a:xfrm>
            <a:custGeom>
              <a:avLst/>
              <a:gdLst/>
              <a:ahLst/>
              <a:cxnLst/>
              <a:rect l="l" t="t" r="r" b="b"/>
              <a:pathLst>
                <a:path w="567" h="9439" extrusionOk="0">
                  <a:moveTo>
                    <a:pt x="1" y="1"/>
                  </a:moveTo>
                  <a:lnTo>
                    <a:pt x="1" y="9121"/>
                  </a:lnTo>
                  <a:lnTo>
                    <a:pt x="566" y="9438"/>
                  </a:lnTo>
                  <a:lnTo>
                    <a:pt x="566" y="31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312109" y="17097268"/>
              <a:ext cx="134599" cy="261353"/>
            </a:xfrm>
            <a:custGeom>
              <a:avLst/>
              <a:gdLst/>
              <a:ahLst/>
              <a:cxnLst/>
              <a:rect l="l" t="t" r="r" b="b"/>
              <a:pathLst>
                <a:path w="1201" h="2332" extrusionOk="0">
                  <a:moveTo>
                    <a:pt x="1200" y="0"/>
                  </a:moveTo>
                  <a:lnTo>
                    <a:pt x="1" y="702"/>
                  </a:lnTo>
                  <a:lnTo>
                    <a:pt x="1" y="2332"/>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312109" y="17175943"/>
              <a:ext cx="139642" cy="263819"/>
            </a:xfrm>
            <a:custGeom>
              <a:avLst/>
              <a:gdLst/>
              <a:ahLst/>
              <a:cxnLst/>
              <a:rect l="l" t="t" r="r" b="b"/>
              <a:pathLst>
                <a:path w="1246" h="2354" extrusionOk="0">
                  <a:moveTo>
                    <a:pt x="1" y="0"/>
                  </a:moveTo>
                  <a:lnTo>
                    <a:pt x="1" y="1630"/>
                  </a:lnTo>
                  <a:lnTo>
                    <a:pt x="1245" y="2354"/>
                  </a:lnTo>
                  <a:lnTo>
                    <a:pt x="1245" y="70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172580" y="17188607"/>
              <a:ext cx="111736" cy="251154"/>
            </a:xfrm>
            <a:custGeom>
              <a:avLst/>
              <a:gdLst/>
              <a:ahLst/>
              <a:cxnLst/>
              <a:rect l="l" t="t" r="r" b="b"/>
              <a:pathLst>
                <a:path w="997" h="2241" extrusionOk="0">
                  <a:moveTo>
                    <a:pt x="996" y="0"/>
                  </a:moveTo>
                  <a:lnTo>
                    <a:pt x="0" y="589"/>
                  </a:lnTo>
                  <a:lnTo>
                    <a:pt x="0" y="2241"/>
                  </a:lnTo>
                  <a:lnTo>
                    <a:pt x="996" y="1630"/>
                  </a:lnTo>
                  <a:lnTo>
                    <a:pt x="9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312109" y="17107355"/>
              <a:ext cx="251267" cy="147263"/>
            </a:xfrm>
            <a:custGeom>
              <a:avLst/>
              <a:gdLst/>
              <a:ahLst/>
              <a:cxnLst/>
              <a:rect l="l" t="t" r="r" b="b"/>
              <a:pathLst>
                <a:path w="2242" h="1314" extrusionOk="0">
                  <a:moveTo>
                    <a:pt x="996" y="1"/>
                  </a:moveTo>
                  <a:lnTo>
                    <a:pt x="1" y="612"/>
                  </a:lnTo>
                  <a:lnTo>
                    <a:pt x="1245" y="1314"/>
                  </a:lnTo>
                  <a:lnTo>
                    <a:pt x="2241" y="725"/>
                  </a:lnTo>
                  <a:lnTo>
                    <a:pt x="9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177623" y="16163824"/>
              <a:ext cx="48303" cy="1050231"/>
            </a:xfrm>
            <a:custGeom>
              <a:avLst/>
              <a:gdLst/>
              <a:ahLst/>
              <a:cxnLst/>
              <a:rect l="l" t="t" r="r" b="b"/>
              <a:pathLst>
                <a:path w="431" h="9371" extrusionOk="0">
                  <a:moveTo>
                    <a:pt x="430" y="1"/>
                  </a:moveTo>
                  <a:lnTo>
                    <a:pt x="0" y="250"/>
                  </a:lnTo>
                  <a:lnTo>
                    <a:pt x="0" y="9371"/>
                  </a:lnTo>
                  <a:lnTo>
                    <a:pt x="430" y="9122"/>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41056" y="16153738"/>
              <a:ext cx="63545" cy="1060318"/>
            </a:xfrm>
            <a:custGeom>
              <a:avLst/>
              <a:gdLst/>
              <a:ahLst/>
              <a:cxnLst/>
              <a:rect l="l" t="t" r="r" b="b"/>
              <a:pathLst>
                <a:path w="567" h="9461" extrusionOk="0">
                  <a:moveTo>
                    <a:pt x="0" y="0"/>
                  </a:moveTo>
                  <a:lnTo>
                    <a:pt x="0" y="9121"/>
                  </a:lnTo>
                  <a:lnTo>
                    <a:pt x="566" y="9461"/>
                  </a:lnTo>
                  <a:lnTo>
                    <a:pt x="566" y="34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1580205" y="17023629"/>
              <a:ext cx="45726" cy="195454"/>
            </a:xfrm>
            <a:custGeom>
              <a:avLst/>
              <a:gdLst/>
              <a:ahLst/>
              <a:cxnLst/>
              <a:rect l="l" t="t" r="r" b="b"/>
              <a:pathLst>
                <a:path w="408" h="1744" extrusionOk="0">
                  <a:moveTo>
                    <a:pt x="407" y="1"/>
                  </a:moveTo>
                  <a:lnTo>
                    <a:pt x="0" y="250"/>
                  </a:lnTo>
                  <a:lnTo>
                    <a:pt x="0" y="1744"/>
                  </a:lnTo>
                  <a:lnTo>
                    <a:pt x="407" y="1495"/>
                  </a:lnTo>
                  <a:lnTo>
                    <a:pt x="4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89156" y="15973630"/>
              <a:ext cx="1869481" cy="1245462"/>
            </a:xfrm>
            <a:custGeom>
              <a:avLst/>
              <a:gdLst/>
              <a:ahLst/>
              <a:cxnLst/>
              <a:rect l="l" t="t" r="r" b="b"/>
              <a:pathLst>
                <a:path w="16681" h="11113" extrusionOk="0">
                  <a:moveTo>
                    <a:pt x="0" y="0"/>
                  </a:moveTo>
                  <a:lnTo>
                    <a:pt x="0" y="1494"/>
                  </a:lnTo>
                  <a:lnTo>
                    <a:pt x="16680" y="11113"/>
                  </a:lnTo>
                  <a:lnTo>
                    <a:pt x="16680" y="961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89156" y="15945724"/>
              <a:ext cx="1915095" cy="1105931"/>
            </a:xfrm>
            <a:custGeom>
              <a:avLst/>
              <a:gdLst/>
              <a:ahLst/>
              <a:cxnLst/>
              <a:rect l="l" t="t" r="r" b="b"/>
              <a:pathLst>
                <a:path w="17088" h="9868" extrusionOk="0">
                  <a:moveTo>
                    <a:pt x="430" y="0"/>
                  </a:moveTo>
                  <a:lnTo>
                    <a:pt x="0" y="249"/>
                  </a:lnTo>
                  <a:lnTo>
                    <a:pt x="16680" y="9868"/>
                  </a:lnTo>
                  <a:lnTo>
                    <a:pt x="17087" y="9619"/>
                  </a:lnTo>
                  <a:lnTo>
                    <a:pt x="4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882578" y="15174680"/>
              <a:ext cx="1899853" cy="1230220"/>
            </a:xfrm>
            <a:custGeom>
              <a:avLst/>
              <a:gdLst/>
              <a:ahLst/>
              <a:cxnLst/>
              <a:rect l="l" t="t" r="r" b="b"/>
              <a:pathLst>
                <a:path w="16952" h="10977" extrusionOk="0">
                  <a:moveTo>
                    <a:pt x="0" y="0"/>
                  </a:moveTo>
                  <a:lnTo>
                    <a:pt x="0" y="0"/>
                  </a:lnTo>
                  <a:cubicBezTo>
                    <a:pt x="159" y="295"/>
                    <a:pt x="272" y="589"/>
                    <a:pt x="362" y="883"/>
                  </a:cubicBezTo>
                  <a:cubicBezTo>
                    <a:pt x="340" y="1041"/>
                    <a:pt x="317" y="1200"/>
                    <a:pt x="294" y="1358"/>
                  </a:cubicBezTo>
                  <a:lnTo>
                    <a:pt x="16906" y="10977"/>
                  </a:lnTo>
                  <a:cubicBezTo>
                    <a:pt x="16906" y="10977"/>
                    <a:pt x="16952" y="10411"/>
                    <a:pt x="16906" y="10253"/>
                  </a:cubicBezTo>
                  <a:cubicBezTo>
                    <a:pt x="16838" y="10004"/>
                    <a:pt x="16725" y="9777"/>
                    <a:pt x="16567" y="9574"/>
                  </a:cubicBez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25814" y="15159550"/>
              <a:ext cx="1166787" cy="824293"/>
            </a:xfrm>
            <a:custGeom>
              <a:avLst/>
              <a:gdLst/>
              <a:ahLst/>
              <a:cxnLst/>
              <a:rect l="l" t="t" r="r" b="b"/>
              <a:pathLst>
                <a:path w="10411" h="7355" extrusionOk="0">
                  <a:moveTo>
                    <a:pt x="9406" y="0"/>
                  </a:moveTo>
                  <a:cubicBezTo>
                    <a:pt x="9112" y="0"/>
                    <a:pt x="8754" y="117"/>
                    <a:pt x="8351" y="362"/>
                  </a:cubicBezTo>
                  <a:lnTo>
                    <a:pt x="1743" y="4164"/>
                  </a:lnTo>
                  <a:cubicBezTo>
                    <a:pt x="317" y="5001"/>
                    <a:pt x="45" y="6834"/>
                    <a:pt x="0" y="7355"/>
                  </a:cubicBezTo>
                  <a:lnTo>
                    <a:pt x="272" y="7219"/>
                  </a:lnTo>
                  <a:cubicBezTo>
                    <a:pt x="362" y="6586"/>
                    <a:pt x="679" y="5069"/>
                    <a:pt x="1879" y="4368"/>
                  </a:cubicBezTo>
                  <a:lnTo>
                    <a:pt x="8487" y="565"/>
                  </a:lnTo>
                  <a:cubicBezTo>
                    <a:pt x="8861" y="341"/>
                    <a:pt x="9166" y="235"/>
                    <a:pt x="9408" y="235"/>
                  </a:cubicBezTo>
                  <a:cubicBezTo>
                    <a:pt x="9532" y="235"/>
                    <a:pt x="9640" y="263"/>
                    <a:pt x="9732" y="316"/>
                  </a:cubicBezTo>
                  <a:cubicBezTo>
                    <a:pt x="10003" y="475"/>
                    <a:pt x="10162" y="860"/>
                    <a:pt x="10184" y="1493"/>
                  </a:cubicBezTo>
                  <a:lnTo>
                    <a:pt x="10411" y="1358"/>
                  </a:lnTo>
                  <a:cubicBezTo>
                    <a:pt x="10366" y="701"/>
                    <a:pt x="10184" y="294"/>
                    <a:pt x="9845" y="113"/>
                  </a:cubicBezTo>
                  <a:cubicBezTo>
                    <a:pt x="9721" y="39"/>
                    <a:pt x="9574" y="0"/>
                    <a:pt x="9406" y="0"/>
                  </a:cubicBezTo>
                  <a:close/>
                </a:path>
              </a:pathLst>
            </a:custGeom>
            <a:solidFill>
              <a:srgbClr val="278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1448" y="15146878"/>
              <a:ext cx="2972835" cy="1899741"/>
            </a:xfrm>
            <a:custGeom>
              <a:avLst/>
              <a:gdLst/>
              <a:ahLst/>
              <a:cxnLst/>
              <a:rect l="l" t="t" r="r" b="b"/>
              <a:pathLst>
                <a:path w="26526" h="16951" extrusionOk="0">
                  <a:moveTo>
                    <a:pt x="9390" y="0"/>
                  </a:moveTo>
                  <a:cubicBezTo>
                    <a:pt x="9103" y="0"/>
                    <a:pt x="8755" y="117"/>
                    <a:pt x="8352" y="361"/>
                  </a:cubicBezTo>
                  <a:lnTo>
                    <a:pt x="1743" y="4164"/>
                  </a:lnTo>
                  <a:cubicBezTo>
                    <a:pt x="295" y="5001"/>
                    <a:pt x="46" y="6834"/>
                    <a:pt x="1" y="7355"/>
                  </a:cubicBezTo>
                  <a:lnTo>
                    <a:pt x="16613" y="16951"/>
                  </a:lnTo>
                  <a:cubicBezTo>
                    <a:pt x="16613" y="16951"/>
                    <a:pt x="17043" y="15163"/>
                    <a:pt x="17744" y="14393"/>
                  </a:cubicBezTo>
                  <a:cubicBezTo>
                    <a:pt x="18446" y="13624"/>
                    <a:pt x="20935" y="12424"/>
                    <a:pt x="23017" y="11225"/>
                  </a:cubicBezTo>
                  <a:cubicBezTo>
                    <a:pt x="23993" y="10670"/>
                    <a:pt x="25146" y="9615"/>
                    <a:pt x="26053" y="9615"/>
                  </a:cubicBezTo>
                  <a:cubicBezTo>
                    <a:pt x="26220" y="9615"/>
                    <a:pt x="26378" y="9650"/>
                    <a:pt x="26525" y="9731"/>
                  </a:cubicBezTo>
                  <a:lnTo>
                    <a:pt x="9823" y="112"/>
                  </a:lnTo>
                  <a:cubicBezTo>
                    <a:pt x="9699" y="38"/>
                    <a:pt x="9555" y="0"/>
                    <a:pt x="9390" y="0"/>
                  </a:cubicBezTo>
                  <a:close/>
                </a:path>
              </a:pathLst>
            </a:custGeom>
            <a:solidFill>
              <a:srgbClr val="7BBDFF">
                <a:alpha val="6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1590292" y="16221533"/>
              <a:ext cx="1164321" cy="825078"/>
            </a:xfrm>
            <a:custGeom>
              <a:avLst/>
              <a:gdLst/>
              <a:ahLst/>
              <a:cxnLst/>
              <a:rect l="l" t="t" r="r" b="b"/>
              <a:pathLst>
                <a:path w="10389" h="7362" extrusionOk="0">
                  <a:moveTo>
                    <a:pt x="9406" y="0"/>
                  </a:moveTo>
                  <a:cubicBezTo>
                    <a:pt x="9116" y="0"/>
                    <a:pt x="8762" y="111"/>
                    <a:pt x="8352" y="346"/>
                  </a:cubicBezTo>
                  <a:lnTo>
                    <a:pt x="1743" y="4170"/>
                  </a:lnTo>
                  <a:cubicBezTo>
                    <a:pt x="295" y="5008"/>
                    <a:pt x="46" y="6841"/>
                    <a:pt x="1" y="7362"/>
                  </a:cubicBezTo>
                  <a:lnTo>
                    <a:pt x="250" y="7226"/>
                  </a:lnTo>
                  <a:cubicBezTo>
                    <a:pt x="340" y="6569"/>
                    <a:pt x="680" y="5053"/>
                    <a:pt x="1879" y="4374"/>
                  </a:cubicBezTo>
                  <a:lnTo>
                    <a:pt x="8465" y="572"/>
                  </a:lnTo>
                  <a:cubicBezTo>
                    <a:pt x="8839" y="347"/>
                    <a:pt x="9154" y="242"/>
                    <a:pt x="9403" y="242"/>
                  </a:cubicBezTo>
                  <a:cubicBezTo>
                    <a:pt x="9530" y="242"/>
                    <a:pt x="9640" y="269"/>
                    <a:pt x="9732" y="323"/>
                  </a:cubicBezTo>
                  <a:cubicBezTo>
                    <a:pt x="10004" y="459"/>
                    <a:pt x="10140" y="866"/>
                    <a:pt x="10162" y="1500"/>
                  </a:cubicBezTo>
                  <a:lnTo>
                    <a:pt x="10389" y="1364"/>
                  </a:lnTo>
                  <a:cubicBezTo>
                    <a:pt x="10343" y="708"/>
                    <a:pt x="10162" y="300"/>
                    <a:pt x="9823" y="97"/>
                  </a:cubicBezTo>
                  <a:cubicBezTo>
                    <a:pt x="9703" y="33"/>
                    <a:pt x="9564" y="0"/>
                    <a:pt x="9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15141" y="15299079"/>
              <a:ext cx="1123751" cy="836957"/>
            </a:xfrm>
            <a:custGeom>
              <a:avLst/>
              <a:gdLst/>
              <a:ahLst/>
              <a:cxnLst/>
              <a:rect l="l" t="t" r="r" b="b"/>
              <a:pathLst>
                <a:path w="10027" h="7468" extrusionOk="0">
                  <a:moveTo>
                    <a:pt x="9396" y="0"/>
                  </a:moveTo>
                  <a:cubicBezTo>
                    <a:pt x="9103" y="0"/>
                    <a:pt x="8754" y="117"/>
                    <a:pt x="8351" y="361"/>
                  </a:cubicBezTo>
                  <a:lnTo>
                    <a:pt x="1743" y="4164"/>
                  </a:lnTo>
                  <a:cubicBezTo>
                    <a:pt x="317" y="5001"/>
                    <a:pt x="45" y="6834"/>
                    <a:pt x="0" y="7355"/>
                  </a:cubicBezTo>
                  <a:lnTo>
                    <a:pt x="181" y="7468"/>
                  </a:lnTo>
                  <a:cubicBezTo>
                    <a:pt x="249" y="6925"/>
                    <a:pt x="498" y="5114"/>
                    <a:pt x="1924" y="4277"/>
                  </a:cubicBezTo>
                  <a:lnTo>
                    <a:pt x="8532" y="475"/>
                  </a:lnTo>
                  <a:cubicBezTo>
                    <a:pt x="8950" y="230"/>
                    <a:pt x="9294" y="113"/>
                    <a:pt x="9582" y="113"/>
                  </a:cubicBezTo>
                  <a:cubicBezTo>
                    <a:pt x="9748" y="113"/>
                    <a:pt x="9894" y="152"/>
                    <a:pt x="10026" y="226"/>
                  </a:cubicBezTo>
                  <a:lnTo>
                    <a:pt x="9845" y="113"/>
                  </a:lnTo>
                  <a:cubicBezTo>
                    <a:pt x="9713" y="38"/>
                    <a:pt x="9563" y="0"/>
                    <a:pt x="93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43319" y="15430988"/>
              <a:ext cx="1127898" cy="836957"/>
            </a:xfrm>
            <a:custGeom>
              <a:avLst/>
              <a:gdLst/>
              <a:ahLst/>
              <a:cxnLst/>
              <a:rect l="l" t="t" r="r" b="b"/>
              <a:pathLst>
                <a:path w="10064" h="7468" extrusionOk="0">
                  <a:moveTo>
                    <a:pt x="9402" y="0"/>
                  </a:moveTo>
                  <a:cubicBezTo>
                    <a:pt x="9114" y="0"/>
                    <a:pt x="8770" y="117"/>
                    <a:pt x="8352" y="361"/>
                  </a:cubicBezTo>
                  <a:lnTo>
                    <a:pt x="1766" y="4164"/>
                  </a:lnTo>
                  <a:cubicBezTo>
                    <a:pt x="318" y="5001"/>
                    <a:pt x="69" y="6834"/>
                    <a:pt x="1" y="7355"/>
                  </a:cubicBezTo>
                  <a:lnTo>
                    <a:pt x="205" y="7468"/>
                  </a:lnTo>
                  <a:cubicBezTo>
                    <a:pt x="250" y="6925"/>
                    <a:pt x="522" y="5114"/>
                    <a:pt x="1947" y="4277"/>
                  </a:cubicBezTo>
                  <a:lnTo>
                    <a:pt x="8556" y="474"/>
                  </a:lnTo>
                  <a:cubicBezTo>
                    <a:pt x="8959" y="230"/>
                    <a:pt x="9307" y="113"/>
                    <a:pt x="9594" y="113"/>
                  </a:cubicBezTo>
                  <a:cubicBezTo>
                    <a:pt x="9759" y="113"/>
                    <a:pt x="9903" y="151"/>
                    <a:pt x="10027" y="226"/>
                  </a:cubicBezTo>
                  <a:cubicBezTo>
                    <a:pt x="10033" y="228"/>
                    <a:pt x="10037" y="229"/>
                    <a:pt x="10040" y="229"/>
                  </a:cubicBezTo>
                  <a:cubicBezTo>
                    <a:pt x="10063" y="229"/>
                    <a:pt x="9908" y="133"/>
                    <a:pt x="9846" y="112"/>
                  </a:cubicBezTo>
                  <a:cubicBezTo>
                    <a:pt x="9714" y="38"/>
                    <a:pt x="9567" y="0"/>
                    <a:pt x="94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474188" y="15563456"/>
              <a:ext cx="1125320" cy="836397"/>
            </a:xfrm>
            <a:custGeom>
              <a:avLst/>
              <a:gdLst/>
              <a:ahLst/>
              <a:cxnLst/>
              <a:rect l="l" t="t" r="r" b="b"/>
              <a:pathLst>
                <a:path w="10041" h="7463" extrusionOk="0">
                  <a:moveTo>
                    <a:pt x="9408" y="1"/>
                  </a:moveTo>
                  <a:cubicBezTo>
                    <a:pt x="9117" y="1"/>
                    <a:pt x="8763" y="121"/>
                    <a:pt x="8352" y="356"/>
                  </a:cubicBezTo>
                  <a:lnTo>
                    <a:pt x="1743" y="4158"/>
                  </a:lnTo>
                  <a:cubicBezTo>
                    <a:pt x="295" y="4996"/>
                    <a:pt x="46" y="6829"/>
                    <a:pt x="1" y="7349"/>
                  </a:cubicBezTo>
                  <a:lnTo>
                    <a:pt x="182" y="7463"/>
                  </a:lnTo>
                  <a:cubicBezTo>
                    <a:pt x="249" y="6942"/>
                    <a:pt x="498" y="5109"/>
                    <a:pt x="1947" y="4294"/>
                  </a:cubicBezTo>
                  <a:lnTo>
                    <a:pt x="8533" y="492"/>
                  </a:lnTo>
                  <a:cubicBezTo>
                    <a:pt x="8937" y="246"/>
                    <a:pt x="9286" y="121"/>
                    <a:pt x="9580" y="121"/>
                  </a:cubicBezTo>
                  <a:cubicBezTo>
                    <a:pt x="9747" y="121"/>
                    <a:pt x="9895" y="161"/>
                    <a:pt x="10026" y="243"/>
                  </a:cubicBezTo>
                  <a:cubicBezTo>
                    <a:pt x="10031" y="245"/>
                    <a:pt x="10033" y="246"/>
                    <a:pt x="10033" y="246"/>
                  </a:cubicBezTo>
                  <a:cubicBezTo>
                    <a:pt x="10040" y="246"/>
                    <a:pt x="9885" y="148"/>
                    <a:pt x="9823" y="107"/>
                  </a:cubicBez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654378" y="15680115"/>
              <a:ext cx="1124760" cy="838975"/>
            </a:xfrm>
            <a:custGeom>
              <a:avLst/>
              <a:gdLst/>
              <a:ahLst/>
              <a:cxnLst/>
              <a:rect l="l" t="t" r="r" b="b"/>
              <a:pathLst>
                <a:path w="10036" h="7486" extrusionOk="0">
                  <a:moveTo>
                    <a:pt x="9939" y="178"/>
                  </a:moveTo>
                  <a:lnTo>
                    <a:pt x="9939" y="178"/>
                  </a:lnTo>
                  <a:cubicBezTo>
                    <a:pt x="9982" y="206"/>
                    <a:pt x="10024" y="231"/>
                    <a:pt x="10032" y="231"/>
                  </a:cubicBezTo>
                  <a:cubicBezTo>
                    <a:pt x="10035" y="231"/>
                    <a:pt x="10034" y="228"/>
                    <a:pt x="10026" y="220"/>
                  </a:cubicBezTo>
                  <a:cubicBezTo>
                    <a:pt x="9998" y="204"/>
                    <a:pt x="9969" y="190"/>
                    <a:pt x="9939" y="178"/>
                  </a:cubicBezTo>
                  <a:close/>
                  <a:moveTo>
                    <a:pt x="9414" y="0"/>
                  </a:moveTo>
                  <a:cubicBezTo>
                    <a:pt x="9117" y="0"/>
                    <a:pt x="8763" y="121"/>
                    <a:pt x="8352" y="356"/>
                  </a:cubicBezTo>
                  <a:lnTo>
                    <a:pt x="1743" y="4181"/>
                  </a:lnTo>
                  <a:cubicBezTo>
                    <a:pt x="317" y="4996"/>
                    <a:pt x="46" y="6829"/>
                    <a:pt x="0" y="7372"/>
                  </a:cubicBezTo>
                  <a:lnTo>
                    <a:pt x="181" y="7485"/>
                  </a:lnTo>
                  <a:cubicBezTo>
                    <a:pt x="227" y="6942"/>
                    <a:pt x="498" y="5109"/>
                    <a:pt x="1924" y="4294"/>
                  </a:cubicBezTo>
                  <a:lnTo>
                    <a:pt x="8533" y="469"/>
                  </a:lnTo>
                  <a:cubicBezTo>
                    <a:pt x="8959" y="234"/>
                    <a:pt x="9308" y="114"/>
                    <a:pt x="9600" y="114"/>
                  </a:cubicBezTo>
                  <a:cubicBezTo>
                    <a:pt x="9723" y="114"/>
                    <a:pt x="9835" y="135"/>
                    <a:pt x="9939" y="178"/>
                  </a:cubicBezTo>
                  <a:lnTo>
                    <a:pt x="9939" y="178"/>
                  </a:lnTo>
                  <a:cubicBezTo>
                    <a:pt x="9901" y="153"/>
                    <a:pt x="9863" y="125"/>
                    <a:pt x="9845" y="107"/>
                  </a:cubicBezTo>
                  <a:cubicBezTo>
                    <a:pt x="9718" y="36"/>
                    <a:pt x="9574" y="0"/>
                    <a:pt x="94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882669" y="15811351"/>
              <a:ext cx="1124648" cy="837070"/>
            </a:xfrm>
            <a:custGeom>
              <a:avLst/>
              <a:gdLst/>
              <a:ahLst/>
              <a:cxnLst/>
              <a:rect l="l" t="t" r="r" b="b"/>
              <a:pathLst>
                <a:path w="10035" h="7469" extrusionOk="0">
                  <a:moveTo>
                    <a:pt x="9980" y="202"/>
                  </a:moveTo>
                  <a:cubicBezTo>
                    <a:pt x="10007" y="221"/>
                    <a:pt x="10029" y="235"/>
                    <a:pt x="10033" y="235"/>
                  </a:cubicBezTo>
                  <a:cubicBezTo>
                    <a:pt x="10035" y="235"/>
                    <a:pt x="10033" y="233"/>
                    <a:pt x="10026" y="226"/>
                  </a:cubicBezTo>
                  <a:cubicBezTo>
                    <a:pt x="10011" y="217"/>
                    <a:pt x="9995" y="209"/>
                    <a:pt x="9980" y="202"/>
                  </a:cubicBezTo>
                  <a:close/>
                  <a:moveTo>
                    <a:pt x="9396" y="1"/>
                  </a:moveTo>
                  <a:cubicBezTo>
                    <a:pt x="9103" y="1"/>
                    <a:pt x="8755" y="117"/>
                    <a:pt x="8351" y="362"/>
                  </a:cubicBezTo>
                  <a:lnTo>
                    <a:pt x="1743" y="4164"/>
                  </a:lnTo>
                  <a:cubicBezTo>
                    <a:pt x="317" y="5001"/>
                    <a:pt x="46" y="6835"/>
                    <a:pt x="0" y="7378"/>
                  </a:cubicBezTo>
                  <a:lnTo>
                    <a:pt x="181" y="7468"/>
                  </a:lnTo>
                  <a:cubicBezTo>
                    <a:pt x="249" y="6948"/>
                    <a:pt x="498" y="5115"/>
                    <a:pt x="1947" y="4300"/>
                  </a:cubicBezTo>
                  <a:lnTo>
                    <a:pt x="8533" y="475"/>
                  </a:lnTo>
                  <a:cubicBezTo>
                    <a:pt x="8959" y="240"/>
                    <a:pt x="9308" y="119"/>
                    <a:pt x="9600" y="119"/>
                  </a:cubicBezTo>
                  <a:cubicBezTo>
                    <a:pt x="9739" y="119"/>
                    <a:pt x="9865" y="147"/>
                    <a:pt x="9980" y="202"/>
                  </a:cubicBezTo>
                  <a:lnTo>
                    <a:pt x="9980" y="202"/>
                  </a:lnTo>
                  <a:cubicBezTo>
                    <a:pt x="9933" y="170"/>
                    <a:pt x="9870" y="125"/>
                    <a:pt x="9845" y="113"/>
                  </a:cubicBezTo>
                  <a:cubicBezTo>
                    <a:pt x="9713" y="39"/>
                    <a:pt x="9564" y="1"/>
                    <a:pt x="93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1113425" y="15943931"/>
              <a:ext cx="1124760" cy="836397"/>
            </a:xfrm>
            <a:custGeom>
              <a:avLst/>
              <a:gdLst/>
              <a:ahLst/>
              <a:cxnLst/>
              <a:rect l="l" t="t" r="r" b="b"/>
              <a:pathLst>
                <a:path w="10036" h="7463" extrusionOk="0">
                  <a:moveTo>
                    <a:pt x="9924" y="171"/>
                  </a:moveTo>
                  <a:cubicBezTo>
                    <a:pt x="9975" y="202"/>
                    <a:pt x="10023" y="230"/>
                    <a:pt x="10032" y="230"/>
                  </a:cubicBezTo>
                  <a:cubicBezTo>
                    <a:pt x="10035" y="230"/>
                    <a:pt x="10034" y="227"/>
                    <a:pt x="10027" y="220"/>
                  </a:cubicBezTo>
                  <a:cubicBezTo>
                    <a:pt x="9994" y="201"/>
                    <a:pt x="9959" y="185"/>
                    <a:pt x="9924" y="171"/>
                  </a:cubicBezTo>
                  <a:close/>
                  <a:moveTo>
                    <a:pt x="9408" y="0"/>
                  </a:moveTo>
                  <a:cubicBezTo>
                    <a:pt x="9117" y="0"/>
                    <a:pt x="8763" y="121"/>
                    <a:pt x="8352" y="356"/>
                  </a:cubicBezTo>
                  <a:lnTo>
                    <a:pt x="1743" y="4181"/>
                  </a:lnTo>
                  <a:cubicBezTo>
                    <a:pt x="318" y="4995"/>
                    <a:pt x="46" y="6829"/>
                    <a:pt x="1" y="7372"/>
                  </a:cubicBezTo>
                  <a:lnTo>
                    <a:pt x="182" y="7462"/>
                  </a:lnTo>
                  <a:cubicBezTo>
                    <a:pt x="227" y="6942"/>
                    <a:pt x="499" y="5109"/>
                    <a:pt x="1925" y="4294"/>
                  </a:cubicBezTo>
                  <a:lnTo>
                    <a:pt x="8533" y="469"/>
                  </a:lnTo>
                  <a:cubicBezTo>
                    <a:pt x="8959" y="234"/>
                    <a:pt x="9309" y="113"/>
                    <a:pt x="9601" y="113"/>
                  </a:cubicBezTo>
                  <a:cubicBezTo>
                    <a:pt x="9717" y="113"/>
                    <a:pt x="9825" y="133"/>
                    <a:pt x="9924" y="171"/>
                  </a:cubicBezTo>
                  <a:lnTo>
                    <a:pt x="9924" y="171"/>
                  </a:lnTo>
                  <a:cubicBezTo>
                    <a:pt x="9886" y="148"/>
                    <a:pt x="9847" y="123"/>
                    <a:pt x="9823" y="107"/>
                  </a:cubicBezTo>
                  <a:cubicBezTo>
                    <a:pt x="9704" y="35"/>
                    <a:pt x="9565" y="0"/>
                    <a:pt x="9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1341716" y="16075727"/>
              <a:ext cx="1123751" cy="838975"/>
            </a:xfrm>
            <a:custGeom>
              <a:avLst/>
              <a:gdLst/>
              <a:ahLst/>
              <a:cxnLst/>
              <a:rect l="l" t="t" r="r" b="b"/>
              <a:pathLst>
                <a:path w="10027" h="7486" extrusionOk="0">
                  <a:moveTo>
                    <a:pt x="10019" y="217"/>
                  </a:moveTo>
                  <a:lnTo>
                    <a:pt x="10027" y="221"/>
                  </a:lnTo>
                  <a:cubicBezTo>
                    <a:pt x="10024" y="219"/>
                    <a:pt x="10022" y="218"/>
                    <a:pt x="10019" y="217"/>
                  </a:cubicBezTo>
                  <a:close/>
                  <a:moveTo>
                    <a:pt x="9408" y="1"/>
                  </a:moveTo>
                  <a:cubicBezTo>
                    <a:pt x="9117" y="1"/>
                    <a:pt x="8763" y="122"/>
                    <a:pt x="8352" y="357"/>
                  </a:cubicBezTo>
                  <a:lnTo>
                    <a:pt x="1743" y="4181"/>
                  </a:lnTo>
                  <a:cubicBezTo>
                    <a:pt x="295" y="4996"/>
                    <a:pt x="46" y="6829"/>
                    <a:pt x="1" y="7373"/>
                  </a:cubicBezTo>
                  <a:lnTo>
                    <a:pt x="182" y="7486"/>
                  </a:lnTo>
                  <a:cubicBezTo>
                    <a:pt x="227" y="6943"/>
                    <a:pt x="499" y="5109"/>
                    <a:pt x="1924" y="4295"/>
                  </a:cubicBezTo>
                  <a:lnTo>
                    <a:pt x="8533" y="470"/>
                  </a:lnTo>
                  <a:cubicBezTo>
                    <a:pt x="8944" y="235"/>
                    <a:pt x="9298" y="114"/>
                    <a:pt x="9595" y="114"/>
                  </a:cubicBezTo>
                  <a:cubicBezTo>
                    <a:pt x="9753" y="114"/>
                    <a:pt x="9894" y="148"/>
                    <a:pt x="10019" y="217"/>
                  </a:cubicBezTo>
                  <a:lnTo>
                    <a:pt x="10019" y="217"/>
                  </a:lnTo>
                  <a:lnTo>
                    <a:pt x="9823" y="108"/>
                  </a:ln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1570007" y="16207636"/>
              <a:ext cx="1124760" cy="838975"/>
            </a:xfrm>
            <a:custGeom>
              <a:avLst/>
              <a:gdLst/>
              <a:ahLst/>
              <a:cxnLst/>
              <a:rect l="l" t="t" r="r" b="b"/>
              <a:pathLst>
                <a:path w="10036" h="7486" extrusionOk="0">
                  <a:moveTo>
                    <a:pt x="9939" y="178"/>
                  </a:moveTo>
                  <a:lnTo>
                    <a:pt x="9939" y="178"/>
                  </a:lnTo>
                  <a:cubicBezTo>
                    <a:pt x="9982" y="207"/>
                    <a:pt x="10024" y="231"/>
                    <a:pt x="10032" y="231"/>
                  </a:cubicBezTo>
                  <a:cubicBezTo>
                    <a:pt x="10035" y="231"/>
                    <a:pt x="10034" y="228"/>
                    <a:pt x="10027" y="221"/>
                  </a:cubicBezTo>
                  <a:cubicBezTo>
                    <a:pt x="9998" y="205"/>
                    <a:pt x="9969" y="191"/>
                    <a:pt x="9939" y="178"/>
                  </a:cubicBezTo>
                  <a:close/>
                  <a:moveTo>
                    <a:pt x="9414" y="1"/>
                  </a:moveTo>
                  <a:cubicBezTo>
                    <a:pt x="9117" y="1"/>
                    <a:pt x="8763" y="121"/>
                    <a:pt x="8352" y="357"/>
                  </a:cubicBezTo>
                  <a:lnTo>
                    <a:pt x="1743" y="4181"/>
                  </a:lnTo>
                  <a:cubicBezTo>
                    <a:pt x="317" y="4996"/>
                    <a:pt x="46" y="6852"/>
                    <a:pt x="1" y="7372"/>
                  </a:cubicBezTo>
                  <a:lnTo>
                    <a:pt x="182" y="7486"/>
                  </a:lnTo>
                  <a:cubicBezTo>
                    <a:pt x="227" y="6942"/>
                    <a:pt x="498" y="5109"/>
                    <a:pt x="1924" y="4294"/>
                  </a:cubicBezTo>
                  <a:lnTo>
                    <a:pt x="8533" y="470"/>
                  </a:lnTo>
                  <a:cubicBezTo>
                    <a:pt x="8959" y="235"/>
                    <a:pt x="9309" y="114"/>
                    <a:pt x="9601" y="114"/>
                  </a:cubicBezTo>
                  <a:cubicBezTo>
                    <a:pt x="9723" y="114"/>
                    <a:pt x="9835" y="135"/>
                    <a:pt x="9939" y="178"/>
                  </a:cubicBezTo>
                  <a:lnTo>
                    <a:pt x="9939" y="178"/>
                  </a:lnTo>
                  <a:cubicBezTo>
                    <a:pt x="9901" y="153"/>
                    <a:pt x="9863" y="125"/>
                    <a:pt x="9845" y="108"/>
                  </a:cubicBezTo>
                  <a:cubicBezTo>
                    <a:pt x="9718" y="36"/>
                    <a:pt x="9575" y="1"/>
                    <a:pt x="94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45988" y="17551262"/>
              <a:ext cx="99072" cy="55924"/>
            </a:xfrm>
            <a:custGeom>
              <a:avLst/>
              <a:gdLst/>
              <a:ahLst/>
              <a:cxnLst/>
              <a:rect l="l" t="t" r="r" b="b"/>
              <a:pathLst>
                <a:path w="884" h="499" extrusionOk="0">
                  <a:moveTo>
                    <a:pt x="431" y="0"/>
                  </a:moveTo>
                  <a:cubicBezTo>
                    <a:pt x="204" y="0"/>
                    <a:pt x="1" y="114"/>
                    <a:pt x="1" y="249"/>
                  </a:cubicBezTo>
                  <a:cubicBezTo>
                    <a:pt x="1" y="385"/>
                    <a:pt x="204" y="498"/>
                    <a:pt x="431" y="498"/>
                  </a:cubicBezTo>
                  <a:cubicBezTo>
                    <a:pt x="680" y="498"/>
                    <a:pt x="883" y="385"/>
                    <a:pt x="883" y="249"/>
                  </a:cubicBezTo>
                  <a:cubicBezTo>
                    <a:pt x="883" y="114"/>
                    <a:pt x="680" y="0"/>
                    <a:pt x="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190176" y="17360965"/>
              <a:ext cx="210696" cy="225938"/>
            </a:xfrm>
            <a:custGeom>
              <a:avLst/>
              <a:gdLst/>
              <a:ahLst/>
              <a:cxnLst/>
              <a:rect l="l" t="t" r="r" b="b"/>
              <a:pathLst>
                <a:path w="1880" h="2016" extrusionOk="0">
                  <a:moveTo>
                    <a:pt x="23" y="1"/>
                  </a:moveTo>
                  <a:cubicBezTo>
                    <a:pt x="1" y="137"/>
                    <a:pt x="1" y="250"/>
                    <a:pt x="1" y="386"/>
                  </a:cubicBezTo>
                  <a:cubicBezTo>
                    <a:pt x="1" y="1291"/>
                    <a:pt x="431" y="2015"/>
                    <a:pt x="929" y="2015"/>
                  </a:cubicBezTo>
                  <a:cubicBezTo>
                    <a:pt x="1449" y="2015"/>
                    <a:pt x="1857" y="1291"/>
                    <a:pt x="1857" y="386"/>
                  </a:cubicBezTo>
                  <a:cubicBezTo>
                    <a:pt x="1879" y="273"/>
                    <a:pt x="1879" y="159"/>
                    <a:pt x="1857" y="46"/>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190176" y="17312774"/>
              <a:ext cx="208119" cy="111736"/>
            </a:xfrm>
            <a:custGeom>
              <a:avLst/>
              <a:gdLst/>
              <a:ahLst/>
              <a:cxnLst/>
              <a:rect l="l" t="t" r="r" b="b"/>
              <a:pathLst>
                <a:path w="1857" h="997" extrusionOk="0">
                  <a:moveTo>
                    <a:pt x="929" y="1"/>
                  </a:moveTo>
                  <a:cubicBezTo>
                    <a:pt x="431" y="1"/>
                    <a:pt x="1" y="227"/>
                    <a:pt x="1" y="499"/>
                  </a:cubicBezTo>
                  <a:cubicBezTo>
                    <a:pt x="1" y="770"/>
                    <a:pt x="431" y="997"/>
                    <a:pt x="929" y="997"/>
                  </a:cubicBezTo>
                  <a:cubicBezTo>
                    <a:pt x="1449" y="997"/>
                    <a:pt x="1857" y="770"/>
                    <a:pt x="1857" y="499"/>
                  </a:cubicBezTo>
                  <a:cubicBezTo>
                    <a:pt x="1857" y="227"/>
                    <a:pt x="1449" y="1"/>
                    <a:pt x="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02840" y="17317929"/>
              <a:ext cx="185368" cy="55924"/>
            </a:xfrm>
            <a:custGeom>
              <a:avLst/>
              <a:gdLst/>
              <a:ahLst/>
              <a:cxnLst/>
              <a:rect l="l" t="t" r="r" b="b"/>
              <a:pathLst>
                <a:path w="1654" h="499" extrusionOk="0">
                  <a:moveTo>
                    <a:pt x="816" y="0"/>
                  </a:moveTo>
                  <a:cubicBezTo>
                    <a:pt x="408" y="0"/>
                    <a:pt x="69" y="159"/>
                    <a:pt x="1" y="385"/>
                  </a:cubicBezTo>
                  <a:cubicBezTo>
                    <a:pt x="24" y="340"/>
                    <a:pt x="46" y="317"/>
                    <a:pt x="69" y="294"/>
                  </a:cubicBezTo>
                  <a:cubicBezTo>
                    <a:pt x="101" y="278"/>
                    <a:pt x="144" y="262"/>
                    <a:pt x="183" y="262"/>
                  </a:cubicBezTo>
                  <a:cubicBezTo>
                    <a:pt x="199" y="262"/>
                    <a:pt x="214" y="265"/>
                    <a:pt x="227" y="272"/>
                  </a:cubicBezTo>
                  <a:cubicBezTo>
                    <a:pt x="227" y="227"/>
                    <a:pt x="272" y="181"/>
                    <a:pt x="318" y="159"/>
                  </a:cubicBezTo>
                  <a:cubicBezTo>
                    <a:pt x="327" y="149"/>
                    <a:pt x="344" y="144"/>
                    <a:pt x="363" y="144"/>
                  </a:cubicBezTo>
                  <a:cubicBezTo>
                    <a:pt x="389" y="144"/>
                    <a:pt x="418" y="155"/>
                    <a:pt x="431" y="181"/>
                  </a:cubicBezTo>
                  <a:cubicBezTo>
                    <a:pt x="465" y="136"/>
                    <a:pt x="516" y="113"/>
                    <a:pt x="567" y="113"/>
                  </a:cubicBezTo>
                  <a:cubicBezTo>
                    <a:pt x="618" y="113"/>
                    <a:pt x="669" y="136"/>
                    <a:pt x="702" y="181"/>
                  </a:cubicBezTo>
                  <a:cubicBezTo>
                    <a:pt x="716" y="155"/>
                    <a:pt x="737" y="144"/>
                    <a:pt x="761" y="144"/>
                  </a:cubicBezTo>
                  <a:cubicBezTo>
                    <a:pt x="778" y="144"/>
                    <a:pt x="797" y="149"/>
                    <a:pt x="816" y="159"/>
                  </a:cubicBezTo>
                  <a:cubicBezTo>
                    <a:pt x="838" y="181"/>
                    <a:pt x="861" y="204"/>
                    <a:pt x="861" y="227"/>
                  </a:cubicBezTo>
                  <a:cubicBezTo>
                    <a:pt x="872" y="204"/>
                    <a:pt x="895" y="193"/>
                    <a:pt x="917" y="193"/>
                  </a:cubicBezTo>
                  <a:cubicBezTo>
                    <a:pt x="940" y="193"/>
                    <a:pt x="963" y="204"/>
                    <a:pt x="974" y="227"/>
                  </a:cubicBezTo>
                  <a:cubicBezTo>
                    <a:pt x="1025" y="176"/>
                    <a:pt x="1089" y="150"/>
                    <a:pt x="1155" y="150"/>
                  </a:cubicBezTo>
                  <a:cubicBezTo>
                    <a:pt x="1178" y="150"/>
                    <a:pt x="1200" y="153"/>
                    <a:pt x="1223" y="159"/>
                  </a:cubicBezTo>
                  <a:cubicBezTo>
                    <a:pt x="1291" y="181"/>
                    <a:pt x="1336" y="249"/>
                    <a:pt x="1314" y="340"/>
                  </a:cubicBezTo>
                  <a:cubicBezTo>
                    <a:pt x="1322" y="335"/>
                    <a:pt x="1331" y="334"/>
                    <a:pt x="1339" y="334"/>
                  </a:cubicBezTo>
                  <a:cubicBezTo>
                    <a:pt x="1375" y="334"/>
                    <a:pt x="1408" y="367"/>
                    <a:pt x="1427" y="385"/>
                  </a:cubicBezTo>
                  <a:cubicBezTo>
                    <a:pt x="1442" y="381"/>
                    <a:pt x="1458" y="379"/>
                    <a:pt x="1473" y="379"/>
                  </a:cubicBezTo>
                  <a:cubicBezTo>
                    <a:pt x="1547" y="379"/>
                    <a:pt x="1616" y="423"/>
                    <a:pt x="1653" y="498"/>
                  </a:cubicBezTo>
                  <a:cubicBezTo>
                    <a:pt x="1653" y="476"/>
                    <a:pt x="1653" y="476"/>
                    <a:pt x="1653" y="453"/>
                  </a:cubicBezTo>
                  <a:cubicBezTo>
                    <a:pt x="1653" y="204"/>
                    <a:pt x="1268" y="0"/>
                    <a:pt x="8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02840" y="17330593"/>
              <a:ext cx="185368" cy="86296"/>
            </a:xfrm>
            <a:custGeom>
              <a:avLst/>
              <a:gdLst/>
              <a:ahLst/>
              <a:cxnLst/>
              <a:rect l="l" t="t" r="r" b="b"/>
              <a:pathLst>
                <a:path w="1654" h="770" extrusionOk="0">
                  <a:moveTo>
                    <a:pt x="575" y="0"/>
                  </a:moveTo>
                  <a:cubicBezTo>
                    <a:pt x="527" y="0"/>
                    <a:pt x="476" y="23"/>
                    <a:pt x="431" y="68"/>
                  </a:cubicBezTo>
                  <a:cubicBezTo>
                    <a:pt x="418" y="42"/>
                    <a:pt x="397" y="31"/>
                    <a:pt x="372" y="31"/>
                  </a:cubicBezTo>
                  <a:cubicBezTo>
                    <a:pt x="355" y="31"/>
                    <a:pt x="336" y="36"/>
                    <a:pt x="318" y="46"/>
                  </a:cubicBezTo>
                  <a:cubicBezTo>
                    <a:pt x="272" y="68"/>
                    <a:pt x="250" y="114"/>
                    <a:pt x="227" y="159"/>
                  </a:cubicBezTo>
                  <a:cubicBezTo>
                    <a:pt x="214" y="152"/>
                    <a:pt x="201" y="149"/>
                    <a:pt x="187" y="149"/>
                  </a:cubicBezTo>
                  <a:cubicBezTo>
                    <a:pt x="155" y="149"/>
                    <a:pt x="123" y="165"/>
                    <a:pt x="91" y="181"/>
                  </a:cubicBezTo>
                  <a:cubicBezTo>
                    <a:pt x="69" y="204"/>
                    <a:pt x="46" y="227"/>
                    <a:pt x="24" y="249"/>
                  </a:cubicBezTo>
                  <a:cubicBezTo>
                    <a:pt x="24" y="272"/>
                    <a:pt x="24" y="295"/>
                    <a:pt x="24" y="317"/>
                  </a:cubicBezTo>
                  <a:cubicBezTo>
                    <a:pt x="1" y="589"/>
                    <a:pt x="386" y="770"/>
                    <a:pt x="838" y="770"/>
                  </a:cubicBezTo>
                  <a:cubicBezTo>
                    <a:pt x="1268" y="770"/>
                    <a:pt x="1608" y="611"/>
                    <a:pt x="1653" y="385"/>
                  </a:cubicBezTo>
                  <a:cubicBezTo>
                    <a:pt x="1634" y="310"/>
                    <a:pt x="1553" y="266"/>
                    <a:pt x="1475" y="266"/>
                  </a:cubicBezTo>
                  <a:cubicBezTo>
                    <a:pt x="1458" y="266"/>
                    <a:pt x="1442" y="268"/>
                    <a:pt x="1427" y="272"/>
                  </a:cubicBezTo>
                  <a:cubicBezTo>
                    <a:pt x="1404" y="227"/>
                    <a:pt x="1381" y="204"/>
                    <a:pt x="1336" y="204"/>
                  </a:cubicBezTo>
                  <a:cubicBezTo>
                    <a:pt x="1336" y="136"/>
                    <a:pt x="1291" y="68"/>
                    <a:pt x="1223" y="46"/>
                  </a:cubicBezTo>
                  <a:cubicBezTo>
                    <a:pt x="1200" y="40"/>
                    <a:pt x="1178" y="37"/>
                    <a:pt x="1155" y="37"/>
                  </a:cubicBezTo>
                  <a:cubicBezTo>
                    <a:pt x="1089" y="37"/>
                    <a:pt x="1025" y="63"/>
                    <a:pt x="974" y="114"/>
                  </a:cubicBezTo>
                  <a:cubicBezTo>
                    <a:pt x="963" y="91"/>
                    <a:pt x="946" y="80"/>
                    <a:pt x="926" y="80"/>
                  </a:cubicBezTo>
                  <a:cubicBezTo>
                    <a:pt x="906" y="80"/>
                    <a:pt x="884" y="91"/>
                    <a:pt x="861" y="114"/>
                  </a:cubicBezTo>
                  <a:cubicBezTo>
                    <a:pt x="861" y="68"/>
                    <a:pt x="861" y="46"/>
                    <a:pt x="838" y="46"/>
                  </a:cubicBezTo>
                  <a:cubicBezTo>
                    <a:pt x="820" y="36"/>
                    <a:pt x="801" y="31"/>
                    <a:pt x="782" y="31"/>
                  </a:cubicBezTo>
                  <a:cubicBezTo>
                    <a:pt x="756" y="31"/>
                    <a:pt x="729" y="42"/>
                    <a:pt x="702" y="68"/>
                  </a:cubicBezTo>
                  <a:cubicBezTo>
                    <a:pt x="669" y="23"/>
                    <a:pt x="623" y="0"/>
                    <a:pt x="5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78937" y="17262117"/>
              <a:ext cx="33173" cy="120254"/>
            </a:xfrm>
            <a:custGeom>
              <a:avLst/>
              <a:gdLst/>
              <a:ahLst/>
              <a:cxnLst/>
              <a:rect l="l" t="t" r="r" b="b"/>
              <a:pathLst>
                <a:path w="296" h="1073" extrusionOk="0">
                  <a:moveTo>
                    <a:pt x="1" y="0"/>
                  </a:moveTo>
                  <a:lnTo>
                    <a:pt x="1" y="23"/>
                  </a:lnTo>
                  <a:cubicBezTo>
                    <a:pt x="69" y="340"/>
                    <a:pt x="69" y="679"/>
                    <a:pt x="1" y="1019"/>
                  </a:cubicBezTo>
                  <a:cubicBezTo>
                    <a:pt x="38" y="1056"/>
                    <a:pt x="96" y="1073"/>
                    <a:pt x="152" y="1073"/>
                  </a:cubicBezTo>
                  <a:cubicBezTo>
                    <a:pt x="198" y="1073"/>
                    <a:pt x="242" y="1062"/>
                    <a:pt x="272" y="1041"/>
                  </a:cubicBezTo>
                  <a:cubicBezTo>
                    <a:pt x="227" y="702"/>
                    <a:pt x="250" y="362"/>
                    <a:pt x="295" y="46"/>
                  </a:cubicBezTo>
                  <a:cubicBezTo>
                    <a:pt x="295" y="46"/>
                    <a:pt x="295" y="23"/>
                    <a:pt x="295" y="23"/>
                  </a:cubicBezTo>
                  <a:cubicBezTo>
                    <a:pt x="182" y="23"/>
                    <a:pt x="9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131899" y="17091208"/>
              <a:ext cx="314588" cy="225826"/>
            </a:xfrm>
            <a:custGeom>
              <a:avLst/>
              <a:gdLst/>
              <a:ahLst/>
              <a:cxnLst/>
              <a:rect l="l" t="t" r="r" b="b"/>
              <a:pathLst>
                <a:path w="2807" h="2015" extrusionOk="0">
                  <a:moveTo>
                    <a:pt x="1331" y="1"/>
                  </a:moveTo>
                  <a:cubicBezTo>
                    <a:pt x="1310" y="1"/>
                    <a:pt x="1289" y="4"/>
                    <a:pt x="1268" y="9"/>
                  </a:cubicBezTo>
                  <a:cubicBezTo>
                    <a:pt x="1245" y="32"/>
                    <a:pt x="1200" y="54"/>
                    <a:pt x="1177" y="100"/>
                  </a:cubicBezTo>
                  <a:cubicBezTo>
                    <a:pt x="1154" y="77"/>
                    <a:pt x="1132" y="54"/>
                    <a:pt x="1109" y="32"/>
                  </a:cubicBezTo>
                  <a:cubicBezTo>
                    <a:pt x="1083" y="11"/>
                    <a:pt x="1057" y="2"/>
                    <a:pt x="1032" y="2"/>
                  </a:cubicBezTo>
                  <a:cubicBezTo>
                    <a:pt x="948" y="2"/>
                    <a:pt x="872" y="103"/>
                    <a:pt x="838" y="190"/>
                  </a:cubicBezTo>
                  <a:cubicBezTo>
                    <a:pt x="792" y="167"/>
                    <a:pt x="770" y="145"/>
                    <a:pt x="724" y="122"/>
                  </a:cubicBezTo>
                  <a:lnTo>
                    <a:pt x="702" y="122"/>
                  </a:lnTo>
                  <a:cubicBezTo>
                    <a:pt x="679" y="167"/>
                    <a:pt x="657" y="190"/>
                    <a:pt x="657" y="235"/>
                  </a:cubicBezTo>
                  <a:cubicBezTo>
                    <a:pt x="634" y="213"/>
                    <a:pt x="611" y="190"/>
                    <a:pt x="589" y="190"/>
                  </a:cubicBezTo>
                  <a:cubicBezTo>
                    <a:pt x="576" y="184"/>
                    <a:pt x="563" y="181"/>
                    <a:pt x="549" y="181"/>
                  </a:cubicBezTo>
                  <a:cubicBezTo>
                    <a:pt x="510" y="181"/>
                    <a:pt x="469" y="202"/>
                    <a:pt x="453" y="235"/>
                  </a:cubicBezTo>
                  <a:cubicBezTo>
                    <a:pt x="408" y="303"/>
                    <a:pt x="475" y="371"/>
                    <a:pt x="498" y="416"/>
                  </a:cubicBezTo>
                  <a:lnTo>
                    <a:pt x="521" y="416"/>
                  </a:lnTo>
                  <a:lnTo>
                    <a:pt x="498" y="462"/>
                  </a:lnTo>
                  <a:cubicBezTo>
                    <a:pt x="485" y="455"/>
                    <a:pt x="472" y="452"/>
                    <a:pt x="459" y="452"/>
                  </a:cubicBezTo>
                  <a:cubicBezTo>
                    <a:pt x="428" y="452"/>
                    <a:pt x="401" y="468"/>
                    <a:pt x="385" y="484"/>
                  </a:cubicBezTo>
                  <a:cubicBezTo>
                    <a:pt x="362" y="507"/>
                    <a:pt x="362" y="552"/>
                    <a:pt x="385" y="575"/>
                  </a:cubicBezTo>
                  <a:lnTo>
                    <a:pt x="385" y="597"/>
                  </a:lnTo>
                  <a:cubicBezTo>
                    <a:pt x="367" y="594"/>
                    <a:pt x="350" y="593"/>
                    <a:pt x="333" y="593"/>
                  </a:cubicBezTo>
                  <a:cubicBezTo>
                    <a:pt x="220" y="593"/>
                    <a:pt x="124" y="657"/>
                    <a:pt x="45" y="756"/>
                  </a:cubicBezTo>
                  <a:cubicBezTo>
                    <a:pt x="0" y="846"/>
                    <a:pt x="113" y="914"/>
                    <a:pt x="227" y="960"/>
                  </a:cubicBezTo>
                  <a:cubicBezTo>
                    <a:pt x="181" y="982"/>
                    <a:pt x="159" y="1005"/>
                    <a:pt x="159" y="1050"/>
                  </a:cubicBezTo>
                  <a:cubicBezTo>
                    <a:pt x="181" y="1095"/>
                    <a:pt x="204" y="1141"/>
                    <a:pt x="249" y="1141"/>
                  </a:cubicBezTo>
                  <a:lnTo>
                    <a:pt x="272" y="1141"/>
                  </a:lnTo>
                  <a:cubicBezTo>
                    <a:pt x="204" y="1186"/>
                    <a:pt x="181" y="1254"/>
                    <a:pt x="204" y="1322"/>
                  </a:cubicBezTo>
                  <a:cubicBezTo>
                    <a:pt x="227" y="1367"/>
                    <a:pt x="272" y="1412"/>
                    <a:pt x="340" y="1412"/>
                  </a:cubicBezTo>
                  <a:lnTo>
                    <a:pt x="385" y="1412"/>
                  </a:lnTo>
                  <a:cubicBezTo>
                    <a:pt x="362" y="1480"/>
                    <a:pt x="385" y="1571"/>
                    <a:pt x="430" y="1638"/>
                  </a:cubicBezTo>
                  <a:cubicBezTo>
                    <a:pt x="453" y="1661"/>
                    <a:pt x="498" y="1661"/>
                    <a:pt x="521" y="1684"/>
                  </a:cubicBezTo>
                  <a:cubicBezTo>
                    <a:pt x="498" y="1706"/>
                    <a:pt x="498" y="1729"/>
                    <a:pt x="498" y="1752"/>
                  </a:cubicBezTo>
                  <a:cubicBezTo>
                    <a:pt x="498" y="1808"/>
                    <a:pt x="513" y="1848"/>
                    <a:pt x="620" y="1848"/>
                  </a:cubicBezTo>
                  <a:cubicBezTo>
                    <a:pt x="643" y="1848"/>
                    <a:pt x="670" y="1846"/>
                    <a:pt x="702" y="1842"/>
                  </a:cubicBezTo>
                  <a:cubicBezTo>
                    <a:pt x="718" y="1891"/>
                    <a:pt x="793" y="1928"/>
                    <a:pt x="876" y="1928"/>
                  </a:cubicBezTo>
                  <a:cubicBezTo>
                    <a:pt x="908" y="1928"/>
                    <a:pt x="942" y="1923"/>
                    <a:pt x="973" y="1910"/>
                  </a:cubicBezTo>
                  <a:cubicBezTo>
                    <a:pt x="988" y="1967"/>
                    <a:pt x="1046" y="2015"/>
                    <a:pt x="1121" y="2015"/>
                  </a:cubicBezTo>
                  <a:cubicBezTo>
                    <a:pt x="1166" y="2015"/>
                    <a:pt x="1217" y="1998"/>
                    <a:pt x="1268" y="1955"/>
                  </a:cubicBezTo>
                  <a:cubicBezTo>
                    <a:pt x="1293" y="1989"/>
                    <a:pt x="1330" y="2004"/>
                    <a:pt x="1367" y="2004"/>
                  </a:cubicBezTo>
                  <a:cubicBezTo>
                    <a:pt x="1430" y="2004"/>
                    <a:pt x="1494" y="1959"/>
                    <a:pt x="1494" y="1887"/>
                  </a:cubicBezTo>
                  <a:cubicBezTo>
                    <a:pt x="1532" y="1952"/>
                    <a:pt x="1614" y="1994"/>
                    <a:pt x="1686" y="1994"/>
                  </a:cubicBezTo>
                  <a:cubicBezTo>
                    <a:pt x="1742" y="1994"/>
                    <a:pt x="1791" y="1969"/>
                    <a:pt x="1811" y="1910"/>
                  </a:cubicBezTo>
                  <a:cubicBezTo>
                    <a:pt x="1831" y="1920"/>
                    <a:pt x="1849" y="1925"/>
                    <a:pt x="1865" y="1925"/>
                  </a:cubicBezTo>
                  <a:cubicBezTo>
                    <a:pt x="1921" y="1925"/>
                    <a:pt x="1952" y="1872"/>
                    <a:pt x="1969" y="1820"/>
                  </a:cubicBezTo>
                  <a:cubicBezTo>
                    <a:pt x="2014" y="1842"/>
                    <a:pt x="2060" y="1854"/>
                    <a:pt x="2105" y="1854"/>
                  </a:cubicBezTo>
                  <a:cubicBezTo>
                    <a:pt x="2150" y="1854"/>
                    <a:pt x="2195" y="1842"/>
                    <a:pt x="2241" y="1820"/>
                  </a:cubicBezTo>
                  <a:cubicBezTo>
                    <a:pt x="2331" y="1752"/>
                    <a:pt x="2399" y="1638"/>
                    <a:pt x="2399" y="1525"/>
                  </a:cubicBezTo>
                  <a:cubicBezTo>
                    <a:pt x="2467" y="1503"/>
                    <a:pt x="2535" y="1435"/>
                    <a:pt x="2558" y="1367"/>
                  </a:cubicBezTo>
                  <a:cubicBezTo>
                    <a:pt x="2580" y="1322"/>
                    <a:pt x="2580" y="1254"/>
                    <a:pt x="2558" y="1208"/>
                  </a:cubicBezTo>
                  <a:cubicBezTo>
                    <a:pt x="2626" y="1208"/>
                    <a:pt x="2671" y="1186"/>
                    <a:pt x="2716" y="1163"/>
                  </a:cubicBezTo>
                  <a:cubicBezTo>
                    <a:pt x="2807" y="1141"/>
                    <a:pt x="2693" y="1073"/>
                    <a:pt x="2626" y="1027"/>
                  </a:cubicBezTo>
                  <a:cubicBezTo>
                    <a:pt x="2648" y="1005"/>
                    <a:pt x="2671" y="960"/>
                    <a:pt x="2693" y="914"/>
                  </a:cubicBezTo>
                  <a:cubicBezTo>
                    <a:pt x="2716" y="801"/>
                    <a:pt x="2626" y="733"/>
                    <a:pt x="2535" y="733"/>
                  </a:cubicBezTo>
                  <a:cubicBezTo>
                    <a:pt x="2535" y="711"/>
                    <a:pt x="2558" y="688"/>
                    <a:pt x="2535" y="665"/>
                  </a:cubicBezTo>
                  <a:cubicBezTo>
                    <a:pt x="2512" y="620"/>
                    <a:pt x="2490" y="620"/>
                    <a:pt x="2444" y="620"/>
                  </a:cubicBezTo>
                  <a:cubicBezTo>
                    <a:pt x="2467" y="597"/>
                    <a:pt x="2490" y="552"/>
                    <a:pt x="2512" y="507"/>
                  </a:cubicBezTo>
                  <a:cubicBezTo>
                    <a:pt x="2512" y="456"/>
                    <a:pt x="2474" y="431"/>
                    <a:pt x="2426" y="431"/>
                  </a:cubicBezTo>
                  <a:cubicBezTo>
                    <a:pt x="2411" y="431"/>
                    <a:pt x="2394" y="433"/>
                    <a:pt x="2377" y="439"/>
                  </a:cubicBezTo>
                  <a:cubicBezTo>
                    <a:pt x="2377" y="439"/>
                    <a:pt x="2354" y="439"/>
                    <a:pt x="2331" y="462"/>
                  </a:cubicBezTo>
                  <a:cubicBezTo>
                    <a:pt x="2309" y="394"/>
                    <a:pt x="2263" y="348"/>
                    <a:pt x="2218" y="326"/>
                  </a:cubicBezTo>
                  <a:cubicBezTo>
                    <a:pt x="2218" y="326"/>
                    <a:pt x="2218" y="303"/>
                    <a:pt x="2218" y="281"/>
                  </a:cubicBezTo>
                  <a:cubicBezTo>
                    <a:pt x="2218" y="258"/>
                    <a:pt x="2195" y="235"/>
                    <a:pt x="2150" y="235"/>
                  </a:cubicBezTo>
                  <a:lnTo>
                    <a:pt x="2128" y="235"/>
                  </a:lnTo>
                  <a:cubicBezTo>
                    <a:pt x="2150" y="213"/>
                    <a:pt x="2150" y="190"/>
                    <a:pt x="2150" y="145"/>
                  </a:cubicBezTo>
                  <a:cubicBezTo>
                    <a:pt x="2150" y="145"/>
                    <a:pt x="2128" y="122"/>
                    <a:pt x="2128" y="122"/>
                  </a:cubicBezTo>
                  <a:cubicBezTo>
                    <a:pt x="2082" y="145"/>
                    <a:pt x="2037" y="167"/>
                    <a:pt x="2014" y="190"/>
                  </a:cubicBezTo>
                  <a:cubicBezTo>
                    <a:pt x="2014" y="145"/>
                    <a:pt x="1992" y="100"/>
                    <a:pt x="1947" y="77"/>
                  </a:cubicBezTo>
                  <a:cubicBezTo>
                    <a:pt x="1930" y="71"/>
                    <a:pt x="1911" y="68"/>
                    <a:pt x="1892" y="68"/>
                  </a:cubicBezTo>
                  <a:cubicBezTo>
                    <a:pt x="1836" y="68"/>
                    <a:pt x="1777" y="94"/>
                    <a:pt x="1743" y="145"/>
                  </a:cubicBezTo>
                  <a:cubicBezTo>
                    <a:pt x="1720" y="100"/>
                    <a:pt x="1698" y="54"/>
                    <a:pt x="1652" y="32"/>
                  </a:cubicBezTo>
                  <a:cubicBezTo>
                    <a:pt x="1632" y="12"/>
                    <a:pt x="1613" y="3"/>
                    <a:pt x="1593" y="3"/>
                  </a:cubicBezTo>
                  <a:cubicBezTo>
                    <a:pt x="1547" y="3"/>
                    <a:pt x="1503" y="52"/>
                    <a:pt x="1471" y="100"/>
                  </a:cubicBezTo>
                  <a:cubicBezTo>
                    <a:pt x="1454" y="30"/>
                    <a:pt x="1397" y="1"/>
                    <a:pt x="1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154649" y="17049293"/>
              <a:ext cx="279173" cy="199265"/>
            </a:xfrm>
            <a:custGeom>
              <a:avLst/>
              <a:gdLst/>
              <a:ahLst/>
              <a:cxnLst/>
              <a:rect l="l" t="t" r="r" b="b"/>
              <a:pathLst>
                <a:path w="2491" h="1778" extrusionOk="0">
                  <a:moveTo>
                    <a:pt x="926" y="0"/>
                  </a:moveTo>
                  <a:cubicBezTo>
                    <a:pt x="839" y="0"/>
                    <a:pt x="761" y="90"/>
                    <a:pt x="725" y="179"/>
                  </a:cubicBezTo>
                  <a:cubicBezTo>
                    <a:pt x="702" y="157"/>
                    <a:pt x="680" y="134"/>
                    <a:pt x="635" y="111"/>
                  </a:cubicBezTo>
                  <a:lnTo>
                    <a:pt x="612" y="111"/>
                  </a:lnTo>
                  <a:cubicBezTo>
                    <a:pt x="589" y="157"/>
                    <a:pt x="589" y="179"/>
                    <a:pt x="567" y="202"/>
                  </a:cubicBezTo>
                  <a:cubicBezTo>
                    <a:pt x="567" y="202"/>
                    <a:pt x="544" y="179"/>
                    <a:pt x="521" y="179"/>
                  </a:cubicBezTo>
                  <a:cubicBezTo>
                    <a:pt x="509" y="173"/>
                    <a:pt x="496" y="170"/>
                    <a:pt x="481" y="170"/>
                  </a:cubicBezTo>
                  <a:cubicBezTo>
                    <a:pt x="443" y="170"/>
                    <a:pt x="402" y="191"/>
                    <a:pt x="386" y="225"/>
                  </a:cubicBezTo>
                  <a:cubicBezTo>
                    <a:pt x="363" y="270"/>
                    <a:pt x="408" y="338"/>
                    <a:pt x="431" y="383"/>
                  </a:cubicBezTo>
                  <a:cubicBezTo>
                    <a:pt x="431" y="383"/>
                    <a:pt x="431" y="383"/>
                    <a:pt x="431" y="406"/>
                  </a:cubicBezTo>
                  <a:cubicBezTo>
                    <a:pt x="418" y="399"/>
                    <a:pt x="404" y="396"/>
                    <a:pt x="392" y="396"/>
                  </a:cubicBezTo>
                  <a:cubicBezTo>
                    <a:pt x="361" y="396"/>
                    <a:pt x="334" y="412"/>
                    <a:pt x="318" y="428"/>
                  </a:cubicBezTo>
                  <a:cubicBezTo>
                    <a:pt x="295" y="451"/>
                    <a:pt x="295" y="496"/>
                    <a:pt x="318" y="519"/>
                  </a:cubicBezTo>
                  <a:cubicBezTo>
                    <a:pt x="303" y="516"/>
                    <a:pt x="288" y="514"/>
                    <a:pt x="274" y="514"/>
                  </a:cubicBezTo>
                  <a:cubicBezTo>
                    <a:pt x="181" y="514"/>
                    <a:pt x="105" y="576"/>
                    <a:pt x="46" y="655"/>
                  </a:cubicBezTo>
                  <a:cubicBezTo>
                    <a:pt x="1" y="722"/>
                    <a:pt x="91" y="790"/>
                    <a:pt x="205" y="836"/>
                  </a:cubicBezTo>
                  <a:cubicBezTo>
                    <a:pt x="159" y="858"/>
                    <a:pt x="159" y="881"/>
                    <a:pt x="159" y="926"/>
                  </a:cubicBezTo>
                  <a:cubicBezTo>
                    <a:pt x="159" y="949"/>
                    <a:pt x="182" y="994"/>
                    <a:pt x="227" y="994"/>
                  </a:cubicBezTo>
                  <a:lnTo>
                    <a:pt x="250" y="994"/>
                  </a:lnTo>
                  <a:cubicBezTo>
                    <a:pt x="182" y="1039"/>
                    <a:pt x="159" y="1107"/>
                    <a:pt x="182" y="1152"/>
                  </a:cubicBezTo>
                  <a:cubicBezTo>
                    <a:pt x="205" y="1198"/>
                    <a:pt x="250" y="1243"/>
                    <a:pt x="295" y="1243"/>
                  </a:cubicBezTo>
                  <a:lnTo>
                    <a:pt x="340" y="1243"/>
                  </a:lnTo>
                  <a:cubicBezTo>
                    <a:pt x="318" y="1311"/>
                    <a:pt x="340" y="1401"/>
                    <a:pt x="386" y="1447"/>
                  </a:cubicBezTo>
                  <a:cubicBezTo>
                    <a:pt x="408" y="1469"/>
                    <a:pt x="431" y="1469"/>
                    <a:pt x="454" y="1469"/>
                  </a:cubicBezTo>
                  <a:cubicBezTo>
                    <a:pt x="454" y="1492"/>
                    <a:pt x="454" y="1515"/>
                    <a:pt x="431" y="1537"/>
                  </a:cubicBezTo>
                  <a:cubicBezTo>
                    <a:pt x="431" y="1586"/>
                    <a:pt x="454" y="1623"/>
                    <a:pt x="518" y="1623"/>
                  </a:cubicBezTo>
                  <a:cubicBezTo>
                    <a:pt x="543" y="1623"/>
                    <a:pt x="574" y="1618"/>
                    <a:pt x="612" y="1605"/>
                  </a:cubicBezTo>
                  <a:cubicBezTo>
                    <a:pt x="627" y="1665"/>
                    <a:pt x="692" y="1696"/>
                    <a:pt x="761" y="1696"/>
                  </a:cubicBezTo>
                  <a:cubicBezTo>
                    <a:pt x="796" y="1696"/>
                    <a:pt x="831" y="1688"/>
                    <a:pt x="861" y="1673"/>
                  </a:cubicBezTo>
                  <a:cubicBezTo>
                    <a:pt x="875" y="1730"/>
                    <a:pt x="925" y="1778"/>
                    <a:pt x="988" y="1778"/>
                  </a:cubicBezTo>
                  <a:cubicBezTo>
                    <a:pt x="1025" y="1778"/>
                    <a:pt x="1068" y="1761"/>
                    <a:pt x="1110" y="1718"/>
                  </a:cubicBezTo>
                  <a:cubicBezTo>
                    <a:pt x="1138" y="1756"/>
                    <a:pt x="1178" y="1774"/>
                    <a:pt x="1217" y="1774"/>
                  </a:cubicBezTo>
                  <a:cubicBezTo>
                    <a:pt x="1271" y="1774"/>
                    <a:pt x="1323" y="1739"/>
                    <a:pt x="1336" y="1673"/>
                  </a:cubicBezTo>
                  <a:cubicBezTo>
                    <a:pt x="1362" y="1726"/>
                    <a:pt x="1434" y="1763"/>
                    <a:pt x="1499" y="1763"/>
                  </a:cubicBezTo>
                  <a:cubicBezTo>
                    <a:pt x="1546" y="1763"/>
                    <a:pt x="1589" y="1743"/>
                    <a:pt x="1608" y="1696"/>
                  </a:cubicBezTo>
                  <a:cubicBezTo>
                    <a:pt x="1625" y="1704"/>
                    <a:pt x="1640" y="1708"/>
                    <a:pt x="1653" y="1708"/>
                  </a:cubicBezTo>
                  <a:cubicBezTo>
                    <a:pt x="1707" y="1708"/>
                    <a:pt x="1725" y="1642"/>
                    <a:pt x="1744" y="1605"/>
                  </a:cubicBezTo>
                  <a:cubicBezTo>
                    <a:pt x="1777" y="1628"/>
                    <a:pt x="1823" y="1639"/>
                    <a:pt x="1868" y="1639"/>
                  </a:cubicBezTo>
                  <a:cubicBezTo>
                    <a:pt x="1913" y="1639"/>
                    <a:pt x="1959" y="1628"/>
                    <a:pt x="1992" y="1605"/>
                  </a:cubicBezTo>
                  <a:cubicBezTo>
                    <a:pt x="2083" y="1560"/>
                    <a:pt x="2128" y="1447"/>
                    <a:pt x="2128" y="1356"/>
                  </a:cubicBezTo>
                  <a:cubicBezTo>
                    <a:pt x="2196" y="1311"/>
                    <a:pt x="2241" y="1266"/>
                    <a:pt x="2287" y="1198"/>
                  </a:cubicBezTo>
                  <a:cubicBezTo>
                    <a:pt x="2287" y="1152"/>
                    <a:pt x="2287" y="1107"/>
                    <a:pt x="2287" y="1062"/>
                  </a:cubicBezTo>
                  <a:cubicBezTo>
                    <a:pt x="2332" y="1062"/>
                    <a:pt x="2377" y="1062"/>
                    <a:pt x="2400" y="1039"/>
                  </a:cubicBezTo>
                  <a:cubicBezTo>
                    <a:pt x="2490" y="1039"/>
                    <a:pt x="2400" y="949"/>
                    <a:pt x="2332" y="904"/>
                  </a:cubicBezTo>
                  <a:cubicBezTo>
                    <a:pt x="2377" y="881"/>
                    <a:pt x="2400" y="858"/>
                    <a:pt x="2400" y="813"/>
                  </a:cubicBezTo>
                  <a:cubicBezTo>
                    <a:pt x="2423" y="722"/>
                    <a:pt x="2332" y="655"/>
                    <a:pt x="2264" y="655"/>
                  </a:cubicBezTo>
                  <a:cubicBezTo>
                    <a:pt x="2264" y="632"/>
                    <a:pt x="2264" y="609"/>
                    <a:pt x="2264" y="587"/>
                  </a:cubicBezTo>
                  <a:cubicBezTo>
                    <a:pt x="2241" y="564"/>
                    <a:pt x="2196" y="564"/>
                    <a:pt x="2174" y="564"/>
                  </a:cubicBezTo>
                  <a:cubicBezTo>
                    <a:pt x="2196" y="541"/>
                    <a:pt x="2219" y="496"/>
                    <a:pt x="2219" y="474"/>
                  </a:cubicBezTo>
                  <a:cubicBezTo>
                    <a:pt x="2219" y="423"/>
                    <a:pt x="2193" y="397"/>
                    <a:pt x="2162" y="397"/>
                  </a:cubicBezTo>
                  <a:cubicBezTo>
                    <a:pt x="2151" y="397"/>
                    <a:pt x="2140" y="400"/>
                    <a:pt x="2128" y="406"/>
                  </a:cubicBezTo>
                  <a:lnTo>
                    <a:pt x="2083" y="406"/>
                  </a:lnTo>
                  <a:cubicBezTo>
                    <a:pt x="2060" y="360"/>
                    <a:pt x="2015" y="315"/>
                    <a:pt x="1970" y="292"/>
                  </a:cubicBezTo>
                  <a:cubicBezTo>
                    <a:pt x="1970" y="292"/>
                    <a:pt x="1970" y="270"/>
                    <a:pt x="1970" y="270"/>
                  </a:cubicBezTo>
                  <a:cubicBezTo>
                    <a:pt x="1970" y="225"/>
                    <a:pt x="1947" y="225"/>
                    <a:pt x="1925" y="225"/>
                  </a:cubicBezTo>
                  <a:lnTo>
                    <a:pt x="1902" y="225"/>
                  </a:lnTo>
                  <a:cubicBezTo>
                    <a:pt x="1902" y="202"/>
                    <a:pt x="1925" y="179"/>
                    <a:pt x="1925" y="134"/>
                  </a:cubicBezTo>
                  <a:cubicBezTo>
                    <a:pt x="1910" y="134"/>
                    <a:pt x="1904" y="124"/>
                    <a:pt x="1896" y="124"/>
                  </a:cubicBezTo>
                  <a:cubicBezTo>
                    <a:pt x="1892" y="124"/>
                    <a:pt x="1887" y="126"/>
                    <a:pt x="1879" y="134"/>
                  </a:cubicBezTo>
                  <a:cubicBezTo>
                    <a:pt x="1857" y="134"/>
                    <a:pt x="1811" y="157"/>
                    <a:pt x="1789" y="179"/>
                  </a:cubicBezTo>
                  <a:cubicBezTo>
                    <a:pt x="1789" y="134"/>
                    <a:pt x="1766" y="111"/>
                    <a:pt x="1721" y="89"/>
                  </a:cubicBezTo>
                  <a:cubicBezTo>
                    <a:pt x="1705" y="73"/>
                    <a:pt x="1683" y="65"/>
                    <a:pt x="1660" y="65"/>
                  </a:cubicBezTo>
                  <a:cubicBezTo>
                    <a:pt x="1617" y="65"/>
                    <a:pt x="1569" y="90"/>
                    <a:pt x="1540" y="134"/>
                  </a:cubicBezTo>
                  <a:cubicBezTo>
                    <a:pt x="1517" y="89"/>
                    <a:pt x="1495" y="66"/>
                    <a:pt x="1472" y="21"/>
                  </a:cubicBezTo>
                  <a:cubicBezTo>
                    <a:pt x="1459" y="8"/>
                    <a:pt x="1445" y="3"/>
                    <a:pt x="1430" y="3"/>
                  </a:cubicBezTo>
                  <a:cubicBezTo>
                    <a:pt x="1391" y="3"/>
                    <a:pt x="1346" y="40"/>
                    <a:pt x="1314" y="89"/>
                  </a:cubicBezTo>
                  <a:cubicBezTo>
                    <a:pt x="1297" y="38"/>
                    <a:pt x="1241" y="12"/>
                    <a:pt x="1186" y="12"/>
                  </a:cubicBezTo>
                  <a:cubicBezTo>
                    <a:pt x="1168" y="12"/>
                    <a:pt x="1149" y="15"/>
                    <a:pt x="1132" y="21"/>
                  </a:cubicBezTo>
                  <a:cubicBezTo>
                    <a:pt x="1110" y="21"/>
                    <a:pt x="1065" y="66"/>
                    <a:pt x="1042" y="89"/>
                  </a:cubicBezTo>
                  <a:cubicBezTo>
                    <a:pt x="1042" y="66"/>
                    <a:pt x="1019" y="44"/>
                    <a:pt x="997" y="21"/>
                  </a:cubicBezTo>
                  <a:cubicBezTo>
                    <a:pt x="973" y="7"/>
                    <a:pt x="949" y="0"/>
                    <a:pt x="9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180090" y="17005249"/>
              <a:ext cx="225714" cy="159927"/>
            </a:xfrm>
            <a:custGeom>
              <a:avLst/>
              <a:gdLst/>
              <a:ahLst/>
              <a:cxnLst/>
              <a:rect l="l" t="t" r="r" b="b"/>
              <a:pathLst>
                <a:path w="2014" h="1427" extrusionOk="0">
                  <a:moveTo>
                    <a:pt x="955" y="0"/>
                  </a:moveTo>
                  <a:cubicBezTo>
                    <a:pt x="945" y="0"/>
                    <a:pt x="936" y="2"/>
                    <a:pt x="928" y="6"/>
                  </a:cubicBezTo>
                  <a:cubicBezTo>
                    <a:pt x="905" y="29"/>
                    <a:pt x="883" y="52"/>
                    <a:pt x="860" y="74"/>
                  </a:cubicBezTo>
                  <a:cubicBezTo>
                    <a:pt x="838" y="52"/>
                    <a:pt x="838" y="29"/>
                    <a:pt x="815" y="29"/>
                  </a:cubicBezTo>
                  <a:cubicBezTo>
                    <a:pt x="793" y="13"/>
                    <a:pt x="771" y="5"/>
                    <a:pt x="749" y="5"/>
                  </a:cubicBezTo>
                  <a:cubicBezTo>
                    <a:pt x="683" y="5"/>
                    <a:pt x="623" y="74"/>
                    <a:pt x="589" y="142"/>
                  </a:cubicBezTo>
                  <a:cubicBezTo>
                    <a:pt x="589" y="120"/>
                    <a:pt x="566" y="120"/>
                    <a:pt x="521" y="97"/>
                  </a:cubicBezTo>
                  <a:lnTo>
                    <a:pt x="498" y="97"/>
                  </a:lnTo>
                  <a:cubicBezTo>
                    <a:pt x="475" y="120"/>
                    <a:pt x="475" y="142"/>
                    <a:pt x="475" y="165"/>
                  </a:cubicBezTo>
                  <a:cubicBezTo>
                    <a:pt x="453" y="165"/>
                    <a:pt x="453" y="142"/>
                    <a:pt x="430" y="142"/>
                  </a:cubicBezTo>
                  <a:cubicBezTo>
                    <a:pt x="418" y="136"/>
                    <a:pt x="406" y="133"/>
                    <a:pt x="394" y="133"/>
                  </a:cubicBezTo>
                  <a:cubicBezTo>
                    <a:pt x="362" y="133"/>
                    <a:pt x="334" y="154"/>
                    <a:pt x="317" y="188"/>
                  </a:cubicBezTo>
                  <a:cubicBezTo>
                    <a:pt x="294" y="210"/>
                    <a:pt x="317" y="278"/>
                    <a:pt x="362" y="301"/>
                  </a:cubicBezTo>
                  <a:lnTo>
                    <a:pt x="362" y="323"/>
                  </a:lnTo>
                  <a:cubicBezTo>
                    <a:pt x="356" y="317"/>
                    <a:pt x="347" y="314"/>
                    <a:pt x="338" y="314"/>
                  </a:cubicBezTo>
                  <a:cubicBezTo>
                    <a:pt x="315" y="314"/>
                    <a:pt x="288" y="330"/>
                    <a:pt x="272" y="346"/>
                  </a:cubicBezTo>
                  <a:cubicBezTo>
                    <a:pt x="272" y="369"/>
                    <a:pt x="272" y="391"/>
                    <a:pt x="272" y="414"/>
                  </a:cubicBezTo>
                  <a:cubicBezTo>
                    <a:pt x="256" y="410"/>
                    <a:pt x="241" y="408"/>
                    <a:pt x="225" y="408"/>
                  </a:cubicBezTo>
                  <a:cubicBezTo>
                    <a:pt x="152" y="408"/>
                    <a:pt x="83" y="452"/>
                    <a:pt x="45" y="527"/>
                  </a:cubicBezTo>
                  <a:cubicBezTo>
                    <a:pt x="0" y="595"/>
                    <a:pt x="91" y="640"/>
                    <a:pt x="159" y="663"/>
                  </a:cubicBezTo>
                  <a:cubicBezTo>
                    <a:pt x="136" y="685"/>
                    <a:pt x="136" y="708"/>
                    <a:pt x="136" y="731"/>
                  </a:cubicBezTo>
                  <a:cubicBezTo>
                    <a:pt x="136" y="776"/>
                    <a:pt x="159" y="799"/>
                    <a:pt x="181" y="799"/>
                  </a:cubicBezTo>
                  <a:lnTo>
                    <a:pt x="204" y="799"/>
                  </a:lnTo>
                  <a:cubicBezTo>
                    <a:pt x="159" y="821"/>
                    <a:pt x="136" y="889"/>
                    <a:pt x="159" y="934"/>
                  </a:cubicBezTo>
                  <a:cubicBezTo>
                    <a:pt x="159" y="980"/>
                    <a:pt x="204" y="1002"/>
                    <a:pt x="249" y="1002"/>
                  </a:cubicBezTo>
                  <a:lnTo>
                    <a:pt x="272" y="1002"/>
                  </a:lnTo>
                  <a:cubicBezTo>
                    <a:pt x="249" y="1048"/>
                    <a:pt x="272" y="1115"/>
                    <a:pt x="317" y="1161"/>
                  </a:cubicBezTo>
                  <a:cubicBezTo>
                    <a:pt x="340" y="1183"/>
                    <a:pt x="362" y="1183"/>
                    <a:pt x="385" y="1183"/>
                  </a:cubicBezTo>
                  <a:cubicBezTo>
                    <a:pt x="362" y="1206"/>
                    <a:pt x="362" y="1229"/>
                    <a:pt x="362" y="1251"/>
                  </a:cubicBezTo>
                  <a:cubicBezTo>
                    <a:pt x="362" y="1283"/>
                    <a:pt x="374" y="1315"/>
                    <a:pt x="420" y="1315"/>
                  </a:cubicBezTo>
                  <a:cubicBezTo>
                    <a:pt x="440" y="1315"/>
                    <a:pt x="465" y="1310"/>
                    <a:pt x="498" y="1297"/>
                  </a:cubicBezTo>
                  <a:cubicBezTo>
                    <a:pt x="527" y="1340"/>
                    <a:pt x="575" y="1365"/>
                    <a:pt x="624" y="1365"/>
                  </a:cubicBezTo>
                  <a:cubicBezTo>
                    <a:pt x="651" y="1365"/>
                    <a:pt x="678" y="1358"/>
                    <a:pt x="702" y="1342"/>
                  </a:cubicBezTo>
                  <a:cubicBezTo>
                    <a:pt x="715" y="1397"/>
                    <a:pt x="762" y="1427"/>
                    <a:pt x="812" y="1427"/>
                  </a:cubicBezTo>
                  <a:cubicBezTo>
                    <a:pt x="845" y="1427"/>
                    <a:pt x="879" y="1414"/>
                    <a:pt x="905" y="1387"/>
                  </a:cubicBezTo>
                  <a:cubicBezTo>
                    <a:pt x="932" y="1414"/>
                    <a:pt x="963" y="1427"/>
                    <a:pt x="991" y="1427"/>
                  </a:cubicBezTo>
                  <a:cubicBezTo>
                    <a:pt x="1034" y="1427"/>
                    <a:pt x="1073" y="1397"/>
                    <a:pt x="1087" y="1342"/>
                  </a:cubicBezTo>
                  <a:cubicBezTo>
                    <a:pt x="1114" y="1383"/>
                    <a:pt x="1173" y="1415"/>
                    <a:pt x="1227" y="1415"/>
                  </a:cubicBezTo>
                  <a:cubicBezTo>
                    <a:pt x="1262" y="1415"/>
                    <a:pt x="1295" y="1401"/>
                    <a:pt x="1313" y="1364"/>
                  </a:cubicBezTo>
                  <a:cubicBezTo>
                    <a:pt x="1329" y="1375"/>
                    <a:pt x="1342" y="1379"/>
                    <a:pt x="1353" y="1379"/>
                  </a:cubicBezTo>
                  <a:cubicBezTo>
                    <a:pt x="1391" y="1379"/>
                    <a:pt x="1409" y="1331"/>
                    <a:pt x="1426" y="1297"/>
                  </a:cubicBezTo>
                  <a:cubicBezTo>
                    <a:pt x="1449" y="1308"/>
                    <a:pt x="1477" y="1314"/>
                    <a:pt x="1508" y="1314"/>
                  </a:cubicBezTo>
                  <a:cubicBezTo>
                    <a:pt x="1539" y="1314"/>
                    <a:pt x="1573" y="1308"/>
                    <a:pt x="1607" y="1297"/>
                  </a:cubicBezTo>
                  <a:cubicBezTo>
                    <a:pt x="1675" y="1251"/>
                    <a:pt x="1720" y="1161"/>
                    <a:pt x="1720" y="1093"/>
                  </a:cubicBezTo>
                  <a:cubicBezTo>
                    <a:pt x="1788" y="1070"/>
                    <a:pt x="1811" y="1025"/>
                    <a:pt x="1856" y="957"/>
                  </a:cubicBezTo>
                  <a:cubicBezTo>
                    <a:pt x="1856" y="934"/>
                    <a:pt x="1856" y="889"/>
                    <a:pt x="1856" y="867"/>
                  </a:cubicBezTo>
                  <a:cubicBezTo>
                    <a:pt x="1879" y="844"/>
                    <a:pt x="1924" y="844"/>
                    <a:pt x="1947" y="821"/>
                  </a:cubicBezTo>
                  <a:cubicBezTo>
                    <a:pt x="1959" y="824"/>
                    <a:pt x="1968" y="826"/>
                    <a:pt x="1974" y="826"/>
                  </a:cubicBezTo>
                  <a:cubicBezTo>
                    <a:pt x="2013" y="826"/>
                    <a:pt x="1940" y="770"/>
                    <a:pt x="1901" y="731"/>
                  </a:cubicBezTo>
                  <a:cubicBezTo>
                    <a:pt x="1924" y="731"/>
                    <a:pt x="1947" y="685"/>
                    <a:pt x="1969" y="663"/>
                  </a:cubicBezTo>
                  <a:cubicBezTo>
                    <a:pt x="1969" y="595"/>
                    <a:pt x="1901" y="527"/>
                    <a:pt x="1833" y="527"/>
                  </a:cubicBezTo>
                  <a:cubicBezTo>
                    <a:pt x="1856" y="504"/>
                    <a:pt x="1856" y="504"/>
                    <a:pt x="1833" y="482"/>
                  </a:cubicBezTo>
                  <a:cubicBezTo>
                    <a:pt x="1833" y="466"/>
                    <a:pt x="1811" y="450"/>
                    <a:pt x="1790" y="450"/>
                  </a:cubicBezTo>
                  <a:cubicBezTo>
                    <a:pt x="1781" y="450"/>
                    <a:pt x="1772" y="453"/>
                    <a:pt x="1765" y="459"/>
                  </a:cubicBezTo>
                  <a:cubicBezTo>
                    <a:pt x="1788" y="437"/>
                    <a:pt x="1811" y="414"/>
                    <a:pt x="1811" y="369"/>
                  </a:cubicBezTo>
                  <a:cubicBezTo>
                    <a:pt x="1811" y="335"/>
                    <a:pt x="1787" y="314"/>
                    <a:pt x="1756" y="314"/>
                  </a:cubicBezTo>
                  <a:cubicBezTo>
                    <a:pt x="1744" y="314"/>
                    <a:pt x="1732" y="317"/>
                    <a:pt x="1720" y="323"/>
                  </a:cubicBezTo>
                  <a:lnTo>
                    <a:pt x="1675" y="346"/>
                  </a:lnTo>
                  <a:cubicBezTo>
                    <a:pt x="1675" y="301"/>
                    <a:pt x="1630" y="255"/>
                    <a:pt x="1607" y="233"/>
                  </a:cubicBezTo>
                  <a:cubicBezTo>
                    <a:pt x="1607" y="233"/>
                    <a:pt x="1607" y="233"/>
                    <a:pt x="1607" y="210"/>
                  </a:cubicBezTo>
                  <a:cubicBezTo>
                    <a:pt x="1607" y="194"/>
                    <a:pt x="1596" y="178"/>
                    <a:pt x="1581" y="178"/>
                  </a:cubicBezTo>
                  <a:cubicBezTo>
                    <a:pt x="1575" y="178"/>
                    <a:pt x="1568" y="181"/>
                    <a:pt x="1562" y="188"/>
                  </a:cubicBezTo>
                  <a:lnTo>
                    <a:pt x="1539" y="188"/>
                  </a:lnTo>
                  <a:cubicBezTo>
                    <a:pt x="1562" y="165"/>
                    <a:pt x="1562" y="142"/>
                    <a:pt x="1562" y="120"/>
                  </a:cubicBezTo>
                  <a:cubicBezTo>
                    <a:pt x="1562" y="97"/>
                    <a:pt x="1539" y="97"/>
                    <a:pt x="1539" y="97"/>
                  </a:cubicBezTo>
                  <a:cubicBezTo>
                    <a:pt x="1494" y="120"/>
                    <a:pt x="1471" y="120"/>
                    <a:pt x="1449" y="142"/>
                  </a:cubicBezTo>
                  <a:cubicBezTo>
                    <a:pt x="1449" y="120"/>
                    <a:pt x="1426" y="74"/>
                    <a:pt x="1403" y="74"/>
                  </a:cubicBezTo>
                  <a:cubicBezTo>
                    <a:pt x="1386" y="57"/>
                    <a:pt x="1366" y="50"/>
                    <a:pt x="1345" y="50"/>
                  </a:cubicBezTo>
                  <a:cubicBezTo>
                    <a:pt x="1313" y="50"/>
                    <a:pt x="1282" y="69"/>
                    <a:pt x="1268" y="97"/>
                  </a:cubicBezTo>
                  <a:cubicBezTo>
                    <a:pt x="1245" y="74"/>
                    <a:pt x="1222" y="52"/>
                    <a:pt x="1200" y="29"/>
                  </a:cubicBezTo>
                  <a:cubicBezTo>
                    <a:pt x="1186" y="16"/>
                    <a:pt x="1173" y="10"/>
                    <a:pt x="1160" y="10"/>
                  </a:cubicBezTo>
                  <a:cubicBezTo>
                    <a:pt x="1128" y="10"/>
                    <a:pt x="1096" y="42"/>
                    <a:pt x="1064" y="74"/>
                  </a:cubicBezTo>
                  <a:cubicBezTo>
                    <a:pt x="1045" y="37"/>
                    <a:pt x="997" y="0"/>
                    <a:pt x="9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195219" y="17158115"/>
              <a:ext cx="45838" cy="35303"/>
            </a:xfrm>
            <a:custGeom>
              <a:avLst/>
              <a:gdLst/>
              <a:ahLst/>
              <a:cxnLst/>
              <a:rect l="l" t="t" r="r" b="b"/>
              <a:pathLst>
                <a:path w="409" h="315" extrusionOk="0">
                  <a:moveTo>
                    <a:pt x="114" y="0"/>
                  </a:moveTo>
                  <a:cubicBezTo>
                    <a:pt x="69" y="0"/>
                    <a:pt x="1" y="68"/>
                    <a:pt x="24" y="136"/>
                  </a:cubicBezTo>
                  <a:cubicBezTo>
                    <a:pt x="50" y="163"/>
                    <a:pt x="77" y="174"/>
                    <a:pt x="103" y="174"/>
                  </a:cubicBezTo>
                  <a:cubicBezTo>
                    <a:pt x="122" y="174"/>
                    <a:pt x="141" y="168"/>
                    <a:pt x="159" y="159"/>
                  </a:cubicBezTo>
                  <a:cubicBezTo>
                    <a:pt x="159" y="204"/>
                    <a:pt x="159" y="249"/>
                    <a:pt x="182" y="272"/>
                  </a:cubicBezTo>
                  <a:cubicBezTo>
                    <a:pt x="202" y="303"/>
                    <a:pt x="228" y="315"/>
                    <a:pt x="255" y="315"/>
                  </a:cubicBezTo>
                  <a:cubicBezTo>
                    <a:pt x="289" y="315"/>
                    <a:pt x="326" y="297"/>
                    <a:pt x="363" y="272"/>
                  </a:cubicBezTo>
                  <a:cubicBezTo>
                    <a:pt x="408" y="272"/>
                    <a:pt x="408" y="227"/>
                    <a:pt x="363" y="227"/>
                  </a:cubicBezTo>
                  <a:lnTo>
                    <a:pt x="295" y="227"/>
                  </a:lnTo>
                  <a:cubicBezTo>
                    <a:pt x="273" y="227"/>
                    <a:pt x="250" y="227"/>
                    <a:pt x="227" y="204"/>
                  </a:cubicBezTo>
                  <a:cubicBezTo>
                    <a:pt x="205" y="204"/>
                    <a:pt x="227" y="114"/>
                    <a:pt x="227" y="68"/>
                  </a:cubicBezTo>
                  <a:lnTo>
                    <a:pt x="227" y="68"/>
                  </a:lnTo>
                  <a:cubicBezTo>
                    <a:pt x="205" y="91"/>
                    <a:pt x="205" y="91"/>
                    <a:pt x="182" y="91"/>
                  </a:cubicBezTo>
                  <a:lnTo>
                    <a:pt x="92" y="91"/>
                  </a:lnTo>
                  <a:cubicBezTo>
                    <a:pt x="69" y="91"/>
                    <a:pt x="137" y="23"/>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190172" y="17234826"/>
              <a:ext cx="43260" cy="36536"/>
            </a:xfrm>
            <a:custGeom>
              <a:avLst/>
              <a:gdLst/>
              <a:ahLst/>
              <a:cxnLst/>
              <a:rect l="l" t="t" r="r" b="b"/>
              <a:pathLst>
                <a:path w="386" h="326" extrusionOk="0">
                  <a:moveTo>
                    <a:pt x="135" y="1"/>
                  </a:moveTo>
                  <a:cubicBezTo>
                    <a:pt x="129" y="1"/>
                    <a:pt x="122" y="3"/>
                    <a:pt x="114" y="11"/>
                  </a:cubicBezTo>
                  <a:cubicBezTo>
                    <a:pt x="114" y="11"/>
                    <a:pt x="1" y="79"/>
                    <a:pt x="24" y="147"/>
                  </a:cubicBezTo>
                  <a:cubicBezTo>
                    <a:pt x="50" y="173"/>
                    <a:pt x="77" y="184"/>
                    <a:pt x="103" y="184"/>
                  </a:cubicBezTo>
                  <a:cubicBezTo>
                    <a:pt x="122" y="184"/>
                    <a:pt x="141" y="179"/>
                    <a:pt x="159" y="169"/>
                  </a:cubicBezTo>
                  <a:cubicBezTo>
                    <a:pt x="159" y="214"/>
                    <a:pt x="159" y="260"/>
                    <a:pt x="182" y="282"/>
                  </a:cubicBezTo>
                  <a:cubicBezTo>
                    <a:pt x="202" y="313"/>
                    <a:pt x="232" y="325"/>
                    <a:pt x="263" y="325"/>
                  </a:cubicBezTo>
                  <a:cubicBezTo>
                    <a:pt x="300" y="325"/>
                    <a:pt x="338" y="307"/>
                    <a:pt x="363" y="282"/>
                  </a:cubicBezTo>
                  <a:cubicBezTo>
                    <a:pt x="386" y="282"/>
                    <a:pt x="386" y="260"/>
                    <a:pt x="363" y="260"/>
                  </a:cubicBezTo>
                  <a:lnTo>
                    <a:pt x="295" y="260"/>
                  </a:lnTo>
                  <a:cubicBezTo>
                    <a:pt x="273" y="260"/>
                    <a:pt x="250" y="260"/>
                    <a:pt x="227" y="237"/>
                  </a:cubicBezTo>
                  <a:cubicBezTo>
                    <a:pt x="205" y="214"/>
                    <a:pt x="227" y="147"/>
                    <a:pt x="227" y="101"/>
                  </a:cubicBezTo>
                  <a:cubicBezTo>
                    <a:pt x="205" y="101"/>
                    <a:pt x="205" y="101"/>
                    <a:pt x="182" y="124"/>
                  </a:cubicBezTo>
                  <a:lnTo>
                    <a:pt x="91" y="124"/>
                  </a:lnTo>
                  <a:cubicBezTo>
                    <a:pt x="69" y="124"/>
                    <a:pt x="137" y="33"/>
                    <a:pt x="137" y="11"/>
                  </a:cubicBezTo>
                  <a:cubicBezTo>
                    <a:pt x="152" y="11"/>
                    <a:pt x="147" y="1"/>
                    <a:pt x="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322085" y="17186693"/>
              <a:ext cx="38217" cy="24768"/>
            </a:xfrm>
            <a:custGeom>
              <a:avLst/>
              <a:gdLst/>
              <a:ahLst/>
              <a:cxnLst/>
              <a:rect l="l" t="t" r="r" b="b"/>
              <a:pathLst>
                <a:path w="341" h="221" extrusionOk="0">
                  <a:moveTo>
                    <a:pt x="317" y="0"/>
                  </a:moveTo>
                  <a:cubicBezTo>
                    <a:pt x="312" y="0"/>
                    <a:pt x="306" y="6"/>
                    <a:pt x="295" y="17"/>
                  </a:cubicBezTo>
                  <a:cubicBezTo>
                    <a:pt x="272" y="40"/>
                    <a:pt x="272" y="85"/>
                    <a:pt x="227" y="85"/>
                  </a:cubicBezTo>
                  <a:cubicBezTo>
                    <a:pt x="182" y="85"/>
                    <a:pt x="136" y="62"/>
                    <a:pt x="136" y="40"/>
                  </a:cubicBezTo>
                  <a:cubicBezTo>
                    <a:pt x="136" y="33"/>
                    <a:pt x="133" y="30"/>
                    <a:pt x="127" y="30"/>
                  </a:cubicBezTo>
                  <a:cubicBezTo>
                    <a:pt x="114" y="30"/>
                    <a:pt x="91" y="46"/>
                    <a:pt x="91" y="62"/>
                  </a:cubicBezTo>
                  <a:cubicBezTo>
                    <a:pt x="91" y="85"/>
                    <a:pt x="114" y="108"/>
                    <a:pt x="136" y="130"/>
                  </a:cubicBezTo>
                  <a:cubicBezTo>
                    <a:pt x="136" y="153"/>
                    <a:pt x="114" y="175"/>
                    <a:pt x="91" y="175"/>
                  </a:cubicBezTo>
                  <a:cubicBezTo>
                    <a:pt x="68" y="175"/>
                    <a:pt x="46" y="130"/>
                    <a:pt x="23" y="130"/>
                  </a:cubicBezTo>
                  <a:lnTo>
                    <a:pt x="1" y="130"/>
                  </a:lnTo>
                  <a:cubicBezTo>
                    <a:pt x="1" y="175"/>
                    <a:pt x="46" y="221"/>
                    <a:pt x="91" y="221"/>
                  </a:cubicBezTo>
                  <a:cubicBezTo>
                    <a:pt x="159" y="221"/>
                    <a:pt x="182" y="175"/>
                    <a:pt x="204" y="130"/>
                  </a:cubicBezTo>
                  <a:lnTo>
                    <a:pt x="227" y="130"/>
                  </a:lnTo>
                  <a:cubicBezTo>
                    <a:pt x="295" y="130"/>
                    <a:pt x="340" y="62"/>
                    <a:pt x="340" y="17"/>
                  </a:cubicBezTo>
                  <a:cubicBezTo>
                    <a:pt x="329" y="6"/>
                    <a:pt x="323"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291713" y="17270299"/>
              <a:ext cx="38105" cy="27458"/>
            </a:xfrm>
            <a:custGeom>
              <a:avLst/>
              <a:gdLst/>
              <a:ahLst/>
              <a:cxnLst/>
              <a:rect l="l" t="t" r="r" b="b"/>
              <a:pathLst>
                <a:path w="340" h="245" extrusionOk="0">
                  <a:moveTo>
                    <a:pt x="306" y="1"/>
                  </a:moveTo>
                  <a:cubicBezTo>
                    <a:pt x="300" y="1"/>
                    <a:pt x="294" y="7"/>
                    <a:pt x="294" y="18"/>
                  </a:cubicBezTo>
                  <a:cubicBezTo>
                    <a:pt x="272" y="40"/>
                    <a:pt x="249" y="86"/>
                    <a:pt x="204" y="86"/>
                  </a:cubicBezTo>
                  <a:cubicBezTo>
                    <a:pt x="181" y="86"/>
                    <a:pt x="136" y="86"/>
                    <a:pt x="113" y="40"/>
                  </a:cubicBezTo>
                  <a:cubicBezTo>
                    <a:pt x="113" y="34"/>
                    <a:pt x="111" y="31"/>
                    <a:pt x="108" y="31"/>
                  </a:cubicBezTo>
                  <a:cubicBezTo>
                    <a:pt x="102" y="31"/>
                    <a:pt x="91" y="47"/>
                    <a:pt x="91" y="63"/>
                  </a:cubicBezTo>
                  <a:cubicBezTo>
                    <a:pt x="91" y="86"/>
                    <a:pt x="113" y="108"/>
                    <a:pt x="136" y="131"/>
                  </a:cubicBezTo>
                  <a:cubicBezTo>
                    <a:pt x="136" y="149"/>
                    <a:pt x="121" y="182"/>
                    <a:pt x="91" y="182"/>
                  </a:cubicBezTo>
                  <a:cubicBezTo>
                    <a:pt x="84" y="182"/>
                    <a:pt x="77" y="181"/>
                    <a:pt x="68" y="176"/>
                  </a:cubicBezTo>
                  <a:cubicBezTo>
                    <a:pt x="45" y="176"/>
                    <a:pt x="45" y="131"/>
                    <a:pt x="0" y="131"/>
                  </a:cubicBezTo>
                  <a:cubicBezTo>
                    <a:pt x="0" y="131"/>
                    <a:pt x="45" y="244"/>
                    <a:pt x="91" y="244"/>
                  </a:cubicBezTo>
                  <a:cubicBezTo>
                    <a:pt x="136" y="222"/>
                    <a:pt x="181" y="199"/>
                    <a:pt x="181" y="131"/>
                  </a:cubicBezTo>
                  <a:lnTo>
                    <a:pt x="226" y="131"/>
                  </a:lnTo>
                  <a:cubicBezTo>
                    <a:pt x="294" y="131"/>
                    <a:pt x="339" y="63"/>
                    <a:pt x="317" y="18"/>
                  </a:cubicBezTo>
                  <a:cubicBezTo>
                    <a:pt x="317" y="7"/>
                    <a:pt x="311"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93139" y="17140296"/>
              <a:ext cx="12776" cy="18940"/>
            </a:xfrm>
            <a:custGeom>
              <a:avLst/>
              <a:gdLst/>
              <a:ahLst/>
              <a:cxnLst/>
              <a:rect l="l" t="t" r="r" b="b"/>
              <a:pathLst>
                <a:path w="114" h="169" extrusionOk="0">
                  <a:moveTo>
                    <a:pt x="23" y="1"/>
                  </a:moveTo>
                  <a:lnTo>
                    <a:pt x="23" y="1"/>
                  </a:lnTo>
                  <a:cubicBezTo>
                    <a:pt x="25" y="2"/>
                    <a:pt x="28" y="4"/>
                    <a:pt x="30" y="5"/>
                  </a:cubicBezTo>
                  <a:lnTo>
                    <a:pt x="30" y="5"/>
                  </a:lnTo>
                  <a:cubicBezTo>
                    <a:pt x="28" y="2"/>
                    <a:pt x="25" y="1"/>
                    <a:pt x="23" y="1"/>
                  </a:cubicBezTo>
                  <a:close/>
                  <a:moveTo>
                    <a:pt x="30" y="5"/>
                  </a:moveTo>
                  <a:lnTo>
                    <a:pt x="30" y="5"/>
                  </a:lnTo>
                  <a:cubicBezTo>
                    <a:pt x="49" y="25"/>
                    <a:pt x="61" y="117"/>
                    <a:pt x="0" y="137"/>
                  </a:cubicBezTo>
                  <a:cubicBezTo>
                    <a:pt x="0" y="137"/>
                    <a:pt x="0" y="159"/>
                    <a:pt x="0" y="159"/>
                  </a:cubicBezTo>
                  <a:cubicBezTo>
                    <a:pt x="12" y="165"/>
                    <a:pt x="25" y="168"/>
                    <a:pt x="36" y="168"/>
                  </a:cubicBezTo>
                  <a:cubicBezTo>
                    <a:pt x="68" y="168"/>
                    <a:pt x="97" y="147"/>
                    <a:pt x="113" y="114"/>
                  </a:cubicBezTo>
                  <a:cubicBezTo>
                    <a:pt x="113" y="71"/>
                    <a:pt x="73" y="29"/>
                    <a:pt x="30" y="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218082" y="17084596"/>
              <a:ext cx="38217" cy="35303"/>
            </a:xfrm>
            <a:custGeom>
              <a:avLst/>
              <a:gdLst/>
              <a:ahLst/>
              <a:cxnLst/>
              <a:rect l="l" t="t" r="r" b="b"/>
              <a:pathLst>
                <a:path w="341" h="315" extrusionOk="0">
                  <a:moveTo>
                    <a:pt x="159" y="0"/>
                  </a:moveTo>
                  <a:cubicBezTo>
                    <a:pt x="114" y="0"/>
                    <a:pt x="91" y="0"/>
                    <a:pt x="69" y="23"/>
                  </a:cubicBezTo>
                  <a:cubicBezTo>
                    <a:pt x="46" y="45"/>
                    <a:pt x="1" y="91"/>
                    <a:pt x="23" y="113"/>
                  </a:cubicBezTo>
                  <a:cubicBezTo>
                    <a:pt x="23" y="159"/>
                    <a:pt x="69" y="181"/>
                    <a:pt x="91" y="181"/>
                  </a:cubicBezTo>
                  <a:lnTo>
                    <a:pt x="136" y="181"/>
                  </a:lnTo>
                  <a:cubicBezTo>
                    <a:pt x="136" y="204"/>
                    <a:pt x="136" y="226"/>
                    <a:pt x="136" y="272"/>
                  </a:cubicBezTo>
                  <a:cubicBezTo>
                    <a:pt x="147" y="302"/>
                    <a:pt x="175" y="315"/>
                    <a:pt x="208" y="315"/>
                  </a:cubicBezTo>
                  <a:cubicBezTo>
                    <a:pt x="247" y="315"/>
                    <a:pt x="293" y="297"/>
                    <a:pt x="318" y="272"/>
                  </a:cubicBezTo>
                  <a:cubicBezTo>
                    <a:pt x="340" y="249"/>
                    <a:pt x="335" y="243"/>
                    <a:pt x="323" y="243"/>
                  </a:cubicBezTo>
                  <a:cubicBezTo>
                    <a:pt x="312" y="243"/>
                    <a:pt x="295" y="249"/>
                    <a:pt x="295" y="249"/>
                  </a:cubicBezTo>
                  <a:lnTo>
                    <a:pt x="227" y="249"/>
                  </a:lnTo>
                  <a:cubicBezTo>
                    <a:pt x="182" y="249"/>
                    <a:pt x="182" y="249"/>
                    <a:pt x="182" y="204"/>
                  </a:cubicBezTo>
                  <a:cubicBezTo>
                    <a:pt x="182" y="159"/>
                    <a:pt x="227" y="113"/>
                    <a:pt x="227" y="68"/>
                  </a:cubicBezTo>
                  <a:lnTo>
                    <a:pt x="227" y="68"/>
                  </a:lnTo>
                  <a:cubicBezTo>
                    <a:pt x="204" y="91"/>
                    <a:pt x="182" y="91"/>
                    <a:pt x="182" y="113"/>
                  </a:cubicBezTo>
                  <a:lnTo>
                    <a:pt x="114" y="113"/>
                  </a:lnTo>
                  <a:cubicBezTo>
                    <a:pt x="91" y="113"/>
                    <a:pt x="69" y="113"/>
                    <a:pt x="69" y="91"/>
                  </a:cubicBezTo>
                  <a:cubicBezTo>
                    <a:pt x="91" y="68"/>
                    <a:pt x="136" y="45"/>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235902" y="17033828"/>
              <a:ext cx="20397" cy="20845"/>
            </a:xfrm>
            <a:custGeom>
              <a:avLst/>
              <a:gdLst/>
              <a:ahLst/>
              <a:cxnLst/>
              <a:rect l="l" t="t" r="r" b="b"/>
              <a:pathLst>
                <a:path w="182" h="186" extrusionOk="0">
                  <a:moveTo>
                    <a:pt x="68" y="0"/>
                  </a:moveTo>
                  <a:cubicBezTo>
                    <a:pt x="23" y="0"/>
                    <a:pt x="0" y="0"/>
                    <a:pt x="0" y="46"/>
                  </a:cubicBezTo>
                  <a:cubicBezTo>
                    <a:pt x="0" y="106"/>
                    <a:pt x="54" y="185"/>
                    <a:pt x="114" y="185"/>
                  </a:cubicBezTo>
                  <a:cubicBezTo>
                    <a:pt x="121" y="185"/>
                    <a:pt x="129" y="184"/>
                    <a:pt x="136" y="182"/>
                  </a:cubicBezTo>
                  <a:lnTo>
                    <a:pt x="136" y="159"/>
                  </a:lnTo>
                  <a:cubicBezTo>
                    <a:pt x="113" y="136"/>
                    <a:pt x="91" y="114"/>
                    <a:pt x="91" y="114"/>
                  </a:cubicBezTo>
                  <a:cubicBezTo>
                    <a:pt x="68" y="91"/>
                    <a:pt x="68" y="68"/>
                    <a:pt x="45" y="46"/>
                  </a:cubicBezTo>
                  <a:cubicBezTo>
                    <a:pt x="68" y="46"/>
                    <a:pt x="91" y="46"/>
                    <a:pt x="136" y="68"/>
                  </a:cubicBezTo>
                  <a:lnTo>
                    <a:pt x="181" y="68"/>
                  </a:lnTo>
                  <a:cubicBezTo>
                    <a:pt x="181" y="46"/>
                    <a:pt x="181" y="46"/>
                    <a:pt x="181" y="46"/>
                  </a:cubicBezTo>
                  <a:cubicBezTo>
                    <a:pt x="159" y="0"/>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17042" y="17030241"/>
              <a:ext cx="48303" cy="39225"/>
            </a:xfrm>
            <a:custGeom>
              <a:avLst/>
              <a:gdLst/>
              <a:ahLst/>
              <a:cxnLst/>
              <a:rect l="l" t="t" r="r" b="b"/>
              <a:pathLst>
                <a:path w="431" h="350" extrusionOk="0">
                  <a:moveTo>
                    <a:pt x="203" y="1"/>
                  </a:moveTo>
                  <a:cubicBezTo>
                    <a:pt x="195" y="1"/>
                    <a:pt x="187" y="4"/>
                    <a:pt x="181" y="10"/>
                  </a:cubicBezTo>
                  <a:cubicBezTo>
                    <a:pt x="136" y="10"/>
                    <a:pt x="113" y="32"/>
                    <a:pt x="68" y="55"/>
                  </a:cubicBezTo>
                  <a:cubicBezTo>
                    <a:pt x="46" y="78"/>
                    <a:pt x="0" y="123"/>
                    <a:pt x="0" y="146"/>
                  </a:cubicBezTo>
                  <a:cubicBezTo>
                    <a:pt x="0" y="146"/>
                    <a:pt x="46" y="123"/>
                    <a:pt x="46" y="123"/>
                  </a:cubicBezTo>
                  <a:cubicBezTo>
                    <a:pt x="68" y="100"/>
                    <a:pt x="91" y="78"/>
                    <a:pt x="113" y="78"/>
                  </a:cubicBezTo>
                  <a:cubicBezTo>
                    <a:pt x="132" y="78"/>
                    <a:pt x="164" y="49"/>
                    <a:pt x="176" y="49"/>
                  </a:cubicBezTo>
                  <a:cubicBezTo>
                    <a:pt x="180" y="49"/>
                    <a:pt x="181" y="51"/>
                    <a:pt x="181" y="55"/>
                  </a:cubicBezTo>
                  <a:cubicBezTo>
                    <a:pt x="181" y="78"/>
                    <a:pt x="181" y="100"/>
                    <a:pt x="159" y="123"/>
                  </a:cubicBezTo>
                  <a:cubicBezTo>
                    <a:pt x="136" y="146"/>
                    <a:pt x="113" y="146"/>
                    <a:pt x="91" y="168"/>
                  </a:cubicBezTo>
                  <a:lnTo>
                    <a:pt x="91" y="191"/>
                  </a:lnTo>
                  <a:cubicBezTo>
                    <a:pt x="125" y="180"/>
                    <a:pt x="153" y="174"/>
                    <a:pt x="179" y="174"/>
                  </a:cubicBezTo>
                  <a:cubicBezTo>
                    <a:pt x="204" y="174"/>
                    <a:pt x="227" y="180"/>
                    <a:pt x="249" y="191"/>
                  </a:cubicBezTo>
                  <a:cubicBezTo>
                    <a:pt x="317" y="214"/>
                    <a:pt x="227" y="281"/>
                    <a:pt x="227" y="327"/>
                  </a:cubicBezTo>
                  <a:cubicBezTo>
                    <a:pt x="204" y="349"/>
                    <a:pt x="227" y="349"/>
                    <a:pt x="249" y="349"/>
                  </a:cubicBezTo>
                  <a:cubicBezTo>
                    <a:pt x="340" y="304"/>
                    <a:pt x="430" y="214"/>
                    <a:pt x="340" y="146"/>
                  </a:cubicBezTo>
                  <a:cubicBezTo>
                    <a:pt x="317" y="146"/>
                    <a:pt x="272" y="123"/>
                    <a:pt x="249" y="123"/>
                  </a:cubicBezTo>
                  <a:cubicBezTo>
                    <a:pt x="249" y="100"/>
                    <a:pt x="249" y="78"/>
                    <a:pt x="249" y="55"/>
                  </a:cubicBezTo>
                  <a:cubicBezTo>
                    <a:pt x="249" y="22"/>
                    <a:pt x="225"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296757" y="17109924"/>
              <a:ext cx="53010" cy="23535"/>
            </a:xfrm>
            <a:custGeom>
              <a:avLst/>
              <a:gdLst/>
              <a:ahLst/>
              <a:cxnLst/>
              <a:rect l="l" t="t" r="r" b="b"/>
              <a:pathLst>
                <a:path w="473" h="210" extrusionOk="0">
                  <a:moveTo>
                    <a:pt x="181" y="0"/>
                  </a:moveTo>
                  <a:cubicBezTo>
                    <a:pt x="181" y="0"/>
                    <a:pt x="181" y="68"/>
                    <a:pt x="204" y="91"/>
                  </a:cubicBezTo>
                  <a:cubicBezTo>
                    <a:pt x="186" y="109"/>
                    <a:pt x="167" y="142"/>
                    <a:pt x="137" y="142"/>
                  </a:cubicBezTo>
                  <a:cubicBezTo>
                    <a:pt x="130" y="142"/>
                    <a:pt x="122" y="141"/>
                    <a:pt x="113" y="136"/>
                  </a:cubicBezTo>
                  <a:cubicBezTo>
                    <a:pt x="68" y="136"/>
                    <a:pt x="68" y="68"/>
                    <a:pt x="46" y="23"/>
                  </a:cubicBezTo>
                  <a:cubicBezTo>
                    <a:pt x="46" y="8"/>
                    <a:pt x="46" y="3"/>
                    <a:pt x="45" y="3"/>
                  </a:cubicBezTo>
                  <a:cubicBezTo>
                    <a:pt x="43" y="3"/>
                    <a:pt x="38" y="23"/>
                    <a:pt x="23" y="23"/>
                  </a:cubicBezTo>
                  <a:cubicBezTo>
                    <a:pt x="0" y="91"/>
                    <a:pt x="23" y="181"/>
                    <a:pt x="113" y="204"/>
                  </a:cubicBezTo>
                  <a:cubicBezTo>
                    <a:pt x="125" y="208"/>
                    <a:pt x="137" y="210"/>
                    <a:pt x="147" y="210"/>
                  </a:cubicBezTo>
                  <a:cubicBezTo>
                    <a:pt x="197" y="210"/>
                    <a:pt x="231" y="169"/>
                    <a:pt x="249" y="114"/>
                  </a:cubicBezTo>
                  <a:cubicBezTo>
                    <a:pt x="272" y="136"/>
                    <a:pt x="294" y="136"/>
                    <a:pt x="317" y="136"/>
                  </a:cubicBezTo>
                  <a:cubicBezTo>
                    <a:pt x="329" y="139"/>
                    <a:pt x="341" y="141"/>
                    <a:pt x="352" y="141"/>
                  </a:cubicBezTo>
                  <a:cubicBezTo>
                    <a:pt x="424" y="141"/>
                    <a:pt x="473" y="79"/>
                    <a:pt x="453" y="0"/>
                  </a:cubicBezTo>
                  <a:lnTo>
                    <a:pt x="430" y="0"/>
                  </a:lnTo>
                  <a:cubicBezTo>
                    <a:pt x="408" y="46"/>
                    <a:pt x="362" y="91"/>
                    <a:pt x="317" y="91"/>
                  </a:cubicBezTo>
                  <a:cubicBezTo>
                    <a:pt x="272" y="68"/>
                    <a:pt x="227" y="46"/>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289136" y="17071820"/>
              <a:ext cx="25440" cy="15354"/>
            </a:xfrm>
            <a:custGeom>
              <a:avLst/>
              <a:gdLst/>
              <a:ahLst/>
              <a:cxnLst/>
              <a:rect l="l" t="t" r="r" b="b"/>
              <a:pathLst>
                <a:path w="227" h="137" extrusionOk="0">
                  <a:moveTo>
                    <a:pt x="181" y="1"/>
                  </a:moveTo>
                  <a:cubicBezTo>
                    <a:pt x="159" y="24"/>
                    <a:pt x="136" y="69"/>
                    <a:pt x="114" y="69"/>
                  </a:cubicBezTo>
                  <a:cubicBezTo>
                    <a:pt x="98" y="76"/>
                    <a:pt x="88" y="79"/>
                    <a:pt x="81" y="79"/>
                  </a:cubicBezTo>
                  <a:cubicBezTo>
                    <a:pt x="66" y="79"/>
                    <a:pt x="61" y="69"/>
                    <a:pt x="46" y="69"/>
                  </a:cubicBezTo>
                  <a:lnTo>
                    <a:pt x="23" y="69"/>
                  </a:lnTo>
                  <a:cubicBezTo>
                    <a:pt x="0" y="114"/>
                    <a:pt x="68" y="137"/>
                    <a:pt x="114" y="137"/>
                  </a:cubicBezTo>
                  <a:cubicBezTo>
                    <a:pt x="159" y="114"/>
                    <a:pt x="204" y="69"/>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261230" y="17211349"/>
              <a:ext cx="25440" cy="17483"/>
            </a:xfrm>
            <a:custGeom>
              <a:avLst/>
              <a:gdLst/>
              <a:ahLst/>
              <a:cxnLst/>
              <a:rect l="l" t="t" r="r" b="b"/>
              <a:pathLst>
                <a:path w="227" h="156" extrusionOk="0">
                  <a:moveTo>
                    <a:pt x="46" y="1"/>
                  </a:moveTo>
                  <a:lnTo>
                    <a:pt x="46" y="1"/>
                  </a:lnTo>
                  <a:cubicBezTo>
                    <a:pt x="0" y="69"/>
                    <a:pt x="23" y="114"/>
                    <a:pt x="91" y="136"/>
                  </a:cubicBezTo>
                  <a:cubicBezTo>
                    <a:pt x="104" y="150"/>
                    <a:pt x="119" y="155"/>
                    <a:pt x="135" y="155"/>
                  </a:cubicBezTo>
                  <a:cubicBezTo>
                    <a:pt x="172" y="155"/>
                    <a:pt x="211" y="123"/>
                    <a:pt x="227" y="91"/>
                  </a:cubicBezTo>
                  <a:cubicBezTo>
                    <a:pt x="227" y="69"/>
                    <a:pt x="204" y="69"/>
                    <a:pt x="204" y="69"/>
                  </a:cubicBezTo>
                  <a:cubicBezTo>
                    <a:pt x="181" y="91"/>
                    <a:pt x="136" y="91"/>
                    <a:pt x="114" y="91"/>
                  </a:cubicBezTo>
                  <a:cubicBezTo>
                    <a:pt x="68" y="91"/>
                    <a:pt x="68" y="46"/>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57612" y="17260212"/>
              <a:ext cx="25440" cy="14681"/>
            </a:xfrm>
            <a:custGeom>
              <a:avLst/>
              <a:gdLst/>
              <a:ahLst/>
              <a:cxnLst/>
              <a:rect l="l" t="t" r="r" b="b"/>
              <a:pathLst>
                <a:path w="227" h="131" extrusionOk="0">
                  <a:moveTo>
                    <a:pt x="193" y="0"/>
                  </a:moveTo>
                  <a:cubicBezTo>
                    <a:pt x="187" y="0"/>
                    <a:pt x="181" y="6"/>
                    <a:pt x="181" y="17"/>
                  </a:cubicBezTo>
                  <a:cubicBezTo>
                    <a:pt x="159" y="40"/>
                    <a:pt x="159" y="85"/>
                    <a:pt x="114" y="85"/>
                  </a:cubicBezTo>
                  <a:cubicBezTo>
                    <a:pt x="68" y="85"/>
                    <a:pt x="46" y="63"/>
                    <a:pt x="23" y="40"/>
                  </a:cubicBezTo>
                  <a:lnTo>
                    <a:pt x="0" y="40"/>
                  </a:lnTo>
                  <a:cubicBezTo>
                    <a:pt x="0" y="108"/>
                    <a:pt x="68" y="130"/>
                    <a:pt x="114" y="130"/>
                  </a:cubicBezTo>
                  <a:cubicBezTo>
                    <a:pt x="181" y="130"/>
                    <a:pt x="227" y="63"/>
                    <a:pt x="204" y="17"/>
                  </a:cubicBezTo>
                  <a:cubicBezTo>
                    <a:pt x="204" y="6"/>
                    <a:pt x="198" y="0"/>
                    <a:pt x="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885135" y="17820122"/>
              <a:ext cx="20397" cy="170014"/>
            </a:xfrm>
            <a:custGeom>
              <a:avLst/>
              <a:gdLst/>
              <a:ahLst/>
              <a:cxnLst/>
              <a:rect l="l" t="t" r="r" b="b"/>
              <a:pathLst>
                <a:path w="182" h="1517" extrusionOk="0">
                  <a:moveTo>
                    <a:pt x="182" y="0"/>
                  </a:moveTo>
                  <a:lnTo>
                    <a:pt x="1" y="114"/>
                  </a:lnTo>
                  <a:lnTo>
                    <a:pt x="1" y="1517"/>
                  </a:lnTo>
                  <a:lnTo>
                    <a:pt x="182" y="1426"/>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859806" y="17815079"/>
              <a:ext cx="25440" cy="175057"/>
            </a:xfrm>
            <a:custGeom>
              <a:avLst/>
              <a:gdLst/>
              <a:ahLst/>
              <a:cxnLst/>
              <a:rect l="l" t="t" r="r" b="b"/>
              <a:pathLst>
                <a:path w="227" h="1562" extrusionOk="0">
                  <a:moveTo>
                    <a:pt x="1" y="0"/>
                  </a:moveTo>
                  <a:lnTo>
                    <a:pt x="1" y="1426"/>
                  </a:lnTo>
                  <a:lnTo>
                    <a:pt x="227" y="1562"/>
                  </a:lnTo>
                  <a:lnTo>
                    <a:pt x="227" y="159"/>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42370" y="17538598"/>
              <a:ext cx="20397" cy="139530"/>
            </a:xfrm>
            <a:custGeom>
              <a:avLst/>
              <a:gdLst/>
              <a:ahLst/>
              <a:cxnLst/>
              <a:rect l="l" t="t" r="r" b="b"/>
              <a:pathLst>
                <a:path w="182" h="1245" extrusionOk="0">
                  <a:moveTo>
                    <a:pt x="182" y="0"/>
                  </a:moveTo>
                  <a:lnTo>
                    <a:pt x="1" y="91"/>
                  </a:lnTo>
                  <a:lnTo>
                    <a:pt x="1" y="1245"/>
                  </a:lnTo>
                  <a:lnTo>
                    <a:pt x="182" y="1132"/>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14464" y="17533443"/>
              <a:ext cx="28018" cy="144686"/>
            </a:xfrm>
            <a:custGeom>
              <a:avLst/>
              <a:gdLst/>
              <a:ahLst/>
              <a:cxnLst/>
              <a:rect l="l" t="t" r="r" b="b"/>
              <a:pathLst>
                <a:path w="250" h="1291" extrusionOk="0">
                  <a:moveTo>
                    <a:pt x="1" y="1"/>
                  </a:moveTo>
                  <a:lnTo>
                    <a:pt x="1" y="1155"/>
                  </a:lnTo>
                  <a:lnTo>
                    <a:pt x="250" y="1291"/>
                  </a:lnTo>
                  <a:lnTo>
                    <a:pt x="250" y="13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14464" y="17459924"/>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rgbClr val="EAA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14464" y="17432018"/>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60189" y="17490407"/>
              <a:ext cx="586027" cy="337450"/>
            </a:xfrm>
            <a:custGeom>
              <a:avLst/>
              <a:gdLst/>
              <a:ahLst/>
              <a:cxnLst/>
              <a:rect l="l" t="t" r="r" b="b"/>
              <a:pathLst>
                <a:path w="5229" h="3011" extrusionOk="0">
                  <a:moveTo>
                    <a:pt x="136" y="0"/>
                  </a:moveTo>
                  <a:lnTo>
                    <a:pt x="0" y="68"/>
                  </a:lnTo>
                  <a:lnTo>
                    <a:pt x="5092" y="3010"/>
                  </a:lnTo>
                  <a:lnTo>
                    <a:pt x="5228" y="2942"/>
                  </a:lnTo>
                  <a:lnTo>
                    <a:pt x="1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415889" y="17457458"/>
              <a:ext cx="586027" cy="339916"/>
            </a:xfrm>
            <a:custGeom>
              <a:avLst/>
              <a:gdLst/>
              <a:ahLst/>
              <a:cxnLst/>
              <a:rect l="l" t="t" r="r" b="b"/>
              <a:pathLst>
                <a:path w="5229" h="3033" extrusionOk="0">
                  <a:moveTo>
                    <a:pt x="137" y="0"/>
                  </a:moveTo>
                  <a:lnTo>
                    <a:pt x="1" y="91"/>
                  </a:lnTo>
                  <a:lnTo>
                    <a:pt x="5093" y="3033"/>
                  </a:lnTo>
                  <a:lnTo>
                    <a:pt x="5229" y="2942"/>
                  </a:ln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14464" y="17523356"/>
              <a:ext cx="570785" cy="357735"/>
            </a:xfrm>
            <a:custGeom>
              <a:avLst/>
              <a:gdLst/>
              <a:ahLst/>
              <a:cxnLst/>
              <a:rect l="l" t="t" r="r" b="b"/>
              <a:pathLst>
                <a:path w="5093" h="3192" extrusionOk="0">
                  <a:moveTo>
                    <a:pt x="1" y="0"/>
                  </a:moveTo>
                  <a:lnTo>
                    <a:pt x="1" y="249"/>
                  </a:lnTo>
                  <a:lnTo>
                    <a:pt x="5093" y="3192"/>
                  </a:lnTo>
                  <a:lnTo>
                    <a:pt x="5093" y="294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885135" y="17761733"/>
              <a:ext cx="159927" cy="119357"/>
            </a:xfrm>
            <a:custGeom>
              <a:avLst/>
              <a:gdLst/>
              <a:ahLst/>
              <a:cxnLst/>
              <a:rect l="l" t="t" r="r" b="b"/>
              <a:pathLst>
                <a:path w="1427" h="1065" extrusionOk="0">
                  <a:moveTo>
                    <a:pt x="1427" y="1"/>
                  </a:moveTo>
                  <a:lnTo>
                    <a:pt x="1" y="816"/>
                  </a:lnTo>
                  <a:lnTo>
                    <a:pt x="1" y="1065"/>
                  </a:lnTo>
                  <a:lnTo>
                    <a:pt x="1427" y="250"/>
                  </a:lnTo>
                  <a:lnTo>
                    <a:pt x="1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1024664" y="18015463"/>
              <a:ext cx="101538" cy="53347"/>
            </a:xfrm>
            <a:custGeom>
              <a:avLst/>
              <a:gdLst/>
              <a:ahLst/>
              <a:cxnLst/>
              <a:rect l="l" t="t" r="r" b="b"/>
              <a:pathLst>
                <a:path w="906" h="476" extrusionOk="0">
                  <a:moveTo>
                    <a:pt x="453" y="0"/>
                  </a:moveTo>
                  <a:cubicBezTo>
                    <a:pt x="204" y="0"/>
                    <a:pt x="1" y="136"/>
                    <a:pt x="1" y="249"/>
                  </a:cubicBezTo>
                  <a:cubicBezTo>
                    <a:pt x="1" y="362"/>
                    <a:pt x="204" y="475"/>
                    <a:pt x="453" y="475"/>
                  </a:cubicBezTo>
                  <a:cubicBezTo>
                    <a:pt x="702" y="475"/>
                    <a:pt x="906" y="362"/>
                    <a:pt x="906" y="226"/>
                  </a:cubicBezTo>
                  <a:cubicBezTo>
                    <a:pt x="906" y="113"/>
                    <a:pt x="702" y="0"/>
                    <a:pt x="4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1027242" y="17771931"/>
              <a:ext cx="17820" cy="137065"/>
            </a:xfrm>
            <a:custGeom>
              <a:avLst/>
              <a:gdLst/>
              <a:ahLst/>
              <a:cxnLst/>
              <a:rect l="l" t="t" r="r" b="b"/>
              <a:pathLst>
                <a:path w="159" h="1223" extrusionOk="0">
                  <a:moveTo>
                    <a:pt x="159" y="0"/>
                  </a:moveTo>
                  <a:lnTo>
                    <a:pt x="0" y="114"/>
                  </a:lnTo>
                  <a:lnTo>
                    <a:pt x="0" y="1223"/>
                  </a:lnTo>
                  <a:lnTo>
                    <a:pt x="159" y="1132"/>
                  </a:lnTo>
                  <a:lnTo>
                    <a:pt x="159" y="0"/>
                  </a:lnTo>
                  <a:close/>
                </a:path>
              </a:pathLst>
            </a:custGeom>
            <a:solidFill>
              <a:srgbClr val="C3B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999336" y="17769354"/>
              <a:ext cx="28018" cy="139642"/>
            </a:xfrm>
            <a:custGeom>
              <a:avLst/>
              <a:gdLst/>
              <a:ahLst/>
              <a:cxnLst/>
              <a:rect l="l" t="t" r="r" b="b"/>
              <a:pathLst>
                <a:path w="250" h="1246" extrusionOk="0">
                  <a:moveTo>
                    <a:pt x="0" y="1"/>
                  </a:moveTo>
                  <a:lnTo>
                    <a:pt x="0" y="1110"/>
                  </a:lnTo>
                  <a:lnTo>
                    <a:pt x="249" y="1246"/>
                  </a:lnTo>
                  <a:lnTo>
                    <a:pt x="249" y="137"/>
                  </a:lnTo>
                  <a:lnTo>
                    <a:pt x="0" y="1"/>
                  </a:lnTo>
                  <a:close/>
                </a:path>
              </a:pathLst>
            </a:custGeom>
            <a:solidFill>
              <a:srgbClr val="DAC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968852" y="17825165"/>
              <a:ext cx="210696" cy="225826"/>
            </a:xfrm>
            <a:custGeom>
              <a:avLst/>
              <a:gdLst/>
              <a:ahLst/>
              <a:cxnLst/>
              <a:rect l="l" t="t" r="r" b="b"/>
              <a:pathLst>
                <a:path w="1880" h="2015" extrusionOk="0">
                  <a:moveTo>
                    <a:pt x="23" y="1"/>
                  </a:moveTo>
                  <a:cubicBezTo>
                    <a:pt x="1" y="114"/>
                    <a:pt x="1" y="250"/>
                    <a:pt x="1" y="363"/>
                  </a:cubicBezTo>
                  <a:cubicBezTo>
                    <a:pt x="1" y="1268"/>
                    <a:pt x="431" y="2015"/>
                    <a:pt x="929" y="2015"/>
                  </a:cubicBezTo>
                  <a:cubicBezTo>
                    <a:pt x="1449" y="2015"/>
                    <a:pt x="1879" y="1268"/>
                    <a:pt x="1879" y="363"/>
                  </a:cubicBezTo>
                  <a:cubicBezTo>
                    <a:pt x="1879" y="250"/>
                    <a:pt x="1879" y="136"/>
                    <a:pt x="1879" y="23"/>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971430" y="17776974"/>
              <a:ext cx="208119" cy="109159"/>
            </a:xfrm>
            <a:custGeom>
              <a:avLst/>
              <a:gdLst/>
              <a:ahLst/>
              <a:cxnLst/>
              <a:rect l="l" t="t" r="r" b="b"/>
              <a:pathLst>
                <a:path w="1857" h="974" extrusionOk="0">
                  <a:moveTo>
                    <a:pt x="928" y="1"/>
                  </a:moveTo>
                  <a:cubicBezTo>
                    <a:pt x="408" y="1"/>
                    <a:pt x="0" y="204"/>
                    <a:pt x="0" y="499"/>
                  </a:cubicBezTo>
                  <a:cubicBezTo>
                    <a:pt x="0" y="770"/>
                    <a:pt x="408" y="974"/>
                    <a:pt x="928" y="974"/>
                  </a:cubicBezTo>
                  <a:cubicBezTo>
                    <a:pt x="1426" y="974"/>
                    <a:pt x="1856" y="770"/>
                    <a:pt x="1856" y="499"/>
                  </a:cubicBezTo>
                  <a:cubicBezTo>
                    <a:pt x="1856" y="204"/>
                    <a:pt x="1426" y="1"/>
                    <a:pt x="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981517" y="17782018"/>
              <a:ext cx="185368" cy="55924"/>
            </a:xfrm>
            <a:custGeom>
              <a:avLst/>
              <a:gdLst/>
              <a:ahLst/>
              <a:cxnLst/>
              <a:rect l="l" t="t" r="r" b="b"/>
              <a:pathLst>
                <a:path w="1654" h="499" extrusionOk="0">
                  <a:moveTo>
                    <a:pt x="838" y="1"/>
                  </a:moveTo>
                  <a:cubicBezTo>
                    <a:pt x="408" y="1"/>
                    <a:pt x="69" y="159"/>
                    <a:pt x="1" y="363"/>
                  </a:cubicBezTo>
                  <a:cubicBezTo>
                    <a:pt x="24" y="340"/>
                    <a:pt x="69" y="318"/>
                    <a:pt x="91" y="295"/>
                  </a:cubicBezTo>
                  <a:cubicBezTo>
                    <a:pt x="118" y="269"/>
                    <a:pt x="144" y="258"/>
                    <a:pt x="176" y="258"/>
                  </a:cubicBezTo>
                  <a:cubicBezTo>
                    <a:pt x="198" y="258"/>
                    <a:pt x="222" y="263"/>
                    <a:pt x="250" y="272"/>
                  </a:cubicBezTo>
                  <a:cubicBezTo>
                    <a:pt x="250" y="205"/>
                    <a:pt x="273" y="159"/>
                    <a:pt x="318" y="159"/>
                  </a:cubicBezTo>
                  <a:cubicBezTo>
                    <a:pt x="340" y="148"/>
                    <a:pt x="363" y="142"/>
                    <a:pt x="386" y="142"/>
                  </a:cubicBezTo>
                  <a:cubicBezTo>
                    <a:pt x="408" y="142"/>
                    <a:pt x="431" y="148"/>
                    <a:pt x="454" y="159"/>
                  </a:cubicBezTo>
                  <a:cubicBezTo>
                    <a:pt x="488" y="125"/>
                    <a:pt x="533" y="108"/>
                    <a:pt x="578" y="108"/>
                  </a:cubicBezTo>
                  <a:cubicBezTo>
                    <a:pt x="623" y="108"/>
                    <a:pt x="669" y="125"/>
                    <a:pt x="703" y="159"/>
                  </a:cubicBezTo>
                  <a:cubicBezTo>
                    <a:pt x="735" y="143"/>
                    <a:pt x="767" y="127"/>
                    <a:pt x="799" y="127"/>
                  </a:cubicBezTo>
                  <a:cubicBezTo>
                    <a:pt x="812" y="127"/>
                    <a:pt x="825" y="130"/>
                    <a:pt x="838" y="137"/>
                  </a:cubicBezTo>
                  <a:cubicBezTo>
                    <a:pt x="861" y="159"/>
                    <a:pt x="861" y="182"/>
                    <a:pt x="861" y="205"/>
                  </a:cubicBezTo>
                  <a:cubicBezTo>
                    <a:pt x="884" y="182"/>
                    <a:pt x="906" y="171"/>
                    <a:pt x="929" y="171"/>
                  </a:cubicBezTo>
                  <a:cubicBezTo>
                    <a:pt x="951" y="171"/>
                    <a:pt x="974" y="182"/>
                    <a:pt x="997" y="205"/>
                  </a:cubicBezTo>
                  <a:cubicBezTo>
                    <a:pt x="1026" y="161"/>
                    <a:pt x="1084" y="136"/>
                    <a:pt x="1139" y="136"/>
                  </a:cubicBezTo>
                  <a:cubicBezTo>
                    <a:pt x="1169" y="136"/>
                    <a:pt x="1199" y="143"/>
                    <a:pt x="1223" y="159"/>
                  </a:cubicBezTo>
                  <a:cubicBezTo>
                    <a:pt x="1314" y="182"/>
                    <a:pt x="1336" y="250"/>
                    <a:pt x="1336" y="318"/>
                  </a:cubicBezTo>
                  <a:cubicBezTo>
                    <a:pt x="1381" y="318"/>
                    <a:pt x="1427" y="340"/>
                    <a:pt x="1427" y="386"/>
                  </a:cubicBezTo>
                  <a:cubicBezTo>
                    <a:pt x="1450" y="374"/>
                    <a:pt x="1475" y="368"/>
                    <a:pt x="1499" y="368"/>
                  </a:cubicBezTo>
                  <a:cubicBezTo>
                    <a:pt x="1570" y="368"/>
                    <a:pt x="1636" y="415"/>
                    <a:pt x="1653" y="499"/>
                  </a:cubicBezTo>
                  <a:cubicBezTo>
                    <a:pt x="1653" y="476"/>
                    <a:pt x="1653" y="454"/>
                    <a:pt x="1653" y="431"/>
                  </a:cubicBezTo>
                  <a:cubicBezTo>
                    <a:pt x="1653" y="182"/>
                    <a:pt x="1291" y="1"/>
                    <a:pt x="8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981517" y="17794121"/>
              <a:ext cx="185368" cy="86968"/>
            </a:xfrm>
            <a:custGeom>
              <a:avLst/>
              <a:gdLst/>
              <a:ahLst/>
              <a:cxnLst/>
              <a:rect l="l" t="t" r="r" b="b"/>
              <a:pathLst>
                <a:path w="1654" h="776" extrusionOk="0">
                  <a:moveTo>
                    <a:pt x="578" y="0"/>
                  </a:moveTo>
                  <a:cubicBezTo>
                    <a:pt x="533" y="0"/>
                    <a:pt x="488" y="17"/>
                    <a:pt x="454" y="51"/>
                  </a:cubicBezTo>
                  <a:cubicBezTo>
                    <a:pt x="431" y="40"/>
                    <a:pt x="408" y="34"/>
                    <a:pt x="386" y="34"/>
                  </a:cubicBezTo>
                  <a:cubicBezTo>
                    <a:pt x="363" y="34"/>
                    <a:pt x="340" y="40"/>
                    <a:pt x="318" y="51"/>
                  </a:cubicBezTo>
                  <a:cubicBezTo>
                    <a:pt x="273" y="51"/>
                    <a:pt x="250" y="97"/>
                    <a:pt x="250" y="142"/>
                  </a:cubicBezTo>
                  <a:cubicBezTo>
                    <a:pt x="182" y="142"/>
                    <a:pt x="137" y="142"/>
                    <a:pt x="91" y="187"/>
                  </a:cubicBezTo>
                  <a:cubicBezTo>
                    <a:pt x="69" y="210"/>
                    <a:pt x="46" y="210"/>
                    <a:pt x="46" y="232"/>
                  </a:cubicBezTo>
                  <a:cubicBezTo>
                    <a:pt x="46" y="255"/>
                    <a:pt x="46" y="300"/>
                    <a:pt x="46" y="323"/>
                  </a:cubicBezTo>
                  <a:cubicBezTo>
                    <a:pt x="1" y="572"/>
                    <a:pt x="386" y="776"/>
                    <a:pt x="838" y="776"/>
                  </a:cubicBezTo>
                  <a:cubicBezTo>
                    <a:pt x="1268" y="776"/>
                    <a:pt x="1608" y="594"/>
                    <a:pt x="1653" y="391"/>
                  </a:cubicBezTo>
                  <a:cubicBezTo>
                    <a:pt x="1636" y="307"/>
                    <a:pt x="1570" y="260"/>
                    <a:pt x="1499" y="260"/>
                  </a:cubicBezTo>
                  <a:cubicBezTo>
                    <a:pt x="1475" y="260"/>
                    <a:pt x="1450" y="266"/>
                    <a:pt x="1427" y="278"/>
                  </a:cubicBezTo>
                  <a:cubicBezTo>
                    <a:pt x="1427" y="232"/>
                    <a:pt x="1381" y="210"/>
                    <a:pt x="1336" y="210"/>
                  </a:cubicBezTo>
                  <a:cubicBezTo>
                    <a:pt x="1336" y="142"/>
                    <a:pt x="1314" y="74"/>
                    <a:pt x="1223" y="51"/>
                  </a:cubicBezTo>
                  <a:cubicBezTo>
                    <a:pt x="1199" y="35"/>
                    <a:pt x="1169" y="28"/>
                    <a:pt x="1139" y="28"/>
                  </a:cubicBezTo>
                  <a:cubicBezTo>
                    <a:pt x="1084" y="28"/>
                    <a:pt x="1026" y="53"/>
                    <a:pt x="997" y="97"/>
                  </a:cubicBezTo>
                  <a:cubicBezTo>
                    <a:pt x="974" y="74"/>
                    <a:pt x="951" y="63"/>
                    <a:pt x="929" y="63"/>
                  </a:cubicBezTo>
                  <a:cubicBezTo>
                    <a:pt x="906" y="63"/>
                    <a:pt x="884" y="74"/>
                    <a:pt x="861" y="97"/>
                  </a:cubicBezTo>
                  <a:cubicBezTo>
                    <a:pt x="861" y="74"/>
                    <a:pt x="861" y="51"/>
                    <a:pt x="838" y="29"/>
                  </a:cubicBezTo>
                  <a:cubicBezTo>
                    <a:pt x="825" y="22"/>
                    <a:pt x="812" y="19"/>
                    <a:pt x="799" y="19"/>
                  </a:cubicBezTo>
                  <a:cubicBezTo>
                    <a:pt x="767" y="19"/>
                    <a:pt x="735" y="35"/>
                    <a:pt x="703" y="51"/>
                  </a:cubicBezTo>
                  <a:cubicBezTo>
                    <a:pt x="669" y="17"/>
                    <a:pt x="623" y="0"/>
                    <a:pt x="5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
            <p:cNvSpPr/>
            <p:nvPr/>
          </p:nvSpPr>
          <p:spPr>
            <a:xfrm>
              <a:off x="1057613" y="17726206"/>
              <a:ext cx="35639" cy="120366"/>
            </a:xfrm>
            <a:custGeom>
              <a:avLst/>
              <a:gdLst/>
              <a:ahLst/>
              <a:cxnLst/>
              <a:rect l="l" t="t" r="r" b="b"/>
              <a:pathLst>
                <a:path w="318" h="1074" extrusionOk="0">
                  <a:moveTo>
                    <a:pt x="1" y="1"/>
                  </a:moveTo>
                  <a:lnTo>
                    <a:pt x="1" y="24"/>
                  </a:lnTo>
                  <a:cubicBezTo>
                    <a:pt x="69" y="340"/>
                    <a:pt x="69" y="680"/>
                    <a:pt x="1" y="1019"/>
                  </a:cubicBezTo>
                  <a:cubicBezTo>
                    <a:pt x="51" y="1057"/>
                    <a:pt x="107" y="1074"/>
                    <a:pt x="163" y="1074"/>
                  </a:cubicBezTo>
                  <a:cubicBezTo>
                    <a:pt x="209" y="1074"/>
                    <a:pt x="254" y="1062"/>
                    <a:pt x="295" y="1042"/>
                  </a:cubicBezTo>
                  <a:cubicBezTo>
                    <a:pt x="227" y="703"/>
                    <a:pt x="250" y="363"/>
                    <a:pt x="318" y="46"/>
                  </a:cubicBezTo>
                  <a:cubicBezTo>
                    <a:pt x="318" y="46"/>
                    <a:pt x="318" y="24"/>
                    <a:pt x="295" y="24"/>
                  </a:cubicBezTo>
                  <a:cubicBezTo>
                    <a:pt x="182" y="24"/>
                    <a:pt x="91" y="1"/>
                    <a:pt x="1"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
            <p:cNvSpPr/>
            <p:nvPr/>
          </p:nvSpPr>
          <p:spPr>
            <a:xfrm>
              <a:off x="910575" y="17554288"/>
              <a:ext cx="314588" cy="226386"/>
            </a:xfrm>
            <a:custGeom>
              <a:avLst/>
              <a:gdLst/>
              <a:ahLst/>
              <a:cxnLst/>
              <a:rect l="l" t="t" r="r" b="b"/>
              <a:pathLst>
                <a:path w="2807" h="2020" extrusionOk="0">
                  <a:moveTo>
                    <a:pt x="1350" y="0"/>
                  </a:moveTo>
                  <a:cubicBezTo>
                    <a:pt x="1330" y="0"/>
                    <a:pt x="1309" y="6"/>
                    <a:pt x="1290" y="19"/>
                  </a:cubicBezTo>
                  <a:cubicBezTo>
                    <a:pt x="1245" y="19"/>
                    <a:pt x="1200" y="64"/>
                    <a:pt x="1177" y="87"/>
                  </a:cubicBezTo>
                  <a:cubicBezTo>
                    <a:pt x="1177" y="64"/>
                    <a:pt x="1154" y="41"/>
                    <a:pt x="1109" y="19"/>
                  </a:cubicBezTo>
                  <a:cubicBezTo>
                    <a:pt x="1088" y="6"/>
                    <a:pt x="1067" y="0"/>
                    <a:pt x="1047" y="0"/>
                  </a:cubicBezTo>
                  <a:cubicBezTo>
                    <a:pt x="956" y="0"/>
                    <a:pt x="874" y="108"/>
                    <a:pt x="838" y="200"/>
                  </a:cubicBezTo>
                  <a:cubicBezTo>
                    <a:pt x="815" y="177"/>
                    <a:pt x="770" y="154"/>
                    <a:pt x="747" y="132"/>
                  </a:cubicBezTo>
                  <a:cubicBezTo>
                    <a:pt x="736" y="120"/>
                    <a:pt x="724" y="115"/>
                    <a:pt x="716" y="115"/>
                  </a:cubicBezTo>
                  <a:cubicBezTo>
                    <a:pt x="707" y="115"/>
                    <a:pt x="702" y="120"/>
                    <a:pt x="702" y="132"/>
                  </a:cubicBezTo>
                  <a:cubicBezTo>
                    <a:pt x="679" y="154"/>
                    <a:pt x="657" y="200"/>
                    <a:pt x="657" y="222"/>
                  </a:cubicBezTo>
                  <a:cubicBezTo>
                    <a:pt x="634" y="222"/>
                    <a:pt x="611" y="200"/>
                    <a:pt x="589" y="200"/>
                  </a:cubicBezTo>
                  <a:cubicBezTo>
                    <a:pt x="577" y="194"/>
                    <a:pt x="563" y="191"/>
                    <a:pt x="549" y="191"/>
                  </a:cubicBezTo>
                  <a:cubicBezTo>
                    <a:pt x="510" y="191"/>
                    <a:pt x="469" y="212"/>
                    <a:pt x="453" y="245"/>
                  </a:cubicBezTo>
                  <a:cubicBezTo>
                    <a:pt x="430" y="290"/>
                    <a:pt x="475" y="358"/>
                    <a:pt x="498" y="403"/>
                  </a:cubicBezTo>
                  <a:lnTo>
                    <a:pt x="498" y="426"/>
                  </a:lnTo>
                  <a:lnTo>
                    <a:pt x="498" y="449"/>
                  </a:lnTo>
                  <a:cubicBezTo>
                    <a:pt x="486" y="443"/>
                    <a:pt x="472" y="440"/>
                    <a:pt x="458" y="440"/>
                  </a:cubicBezTo>
                  <a:cubicBezTo>
                    <a:pt x="420" y="440"/>
                    <a:pt x="379" y="461"/>
                    <a:pt x="362" y="494"/>
                  </a:cubicBezTo>
                  <a:cubicBezTo>
                    <a:pt x="362" y="517"/>
                    <a:pt x="362" y="539"/>
                    <a:pt x="362" y="584"/>
                  </a:cubicBezTo>
                  <a:lnTo>
                    <a:pt x="385" y="584"/>
                  </a:lnTo>
                  <a:cubicBezTo>
                    <a:pt x="249" y="584"/>
                    <a:pt x="136" y="630"/>
                    <a:pt x="45" y="743"/>
                  </a:cubicBezTo>
                  <a:cubicBezTo>
                    <a:pt x="0" y="833"/>
                    <a:pt x="113" y="924"/>
                    <a:pt x="227" y="969"/>
                  </a:cubicBezTo>
                  <a:cubicBezTo>
                    <a:pt x="204" y="969"/>
                    <a:pt x="181" y="1014"/>
                    <a:pt x="181" y="1060"/>
                  </a:cubicBezTo>
                  <a:cubicBezTo>
                    <a:pt x="181" y="1082"/>
                    <a:pt x="204" y="1128"/>
                    <a:pt x="249" y="1150"/>
                  </a:cubicBezTo>
                  <a:lnTo>
                    <a:pt x="272" y="1150"/>
                  </a:lnTo>
                  <a:cubicBezTo>
                    <a:pt x="204" y="1173"/>
                    <a:pt x="181" y="1263"/>
                    <a:pt x="204" y="1331"/>
                  </a:cubicBezTo>
                  <a:cubicBezTo>
                    <a:pt x="227" y="1377"/>
                    <a:pt x="294" y="1399"/>
                    <a:pt x="340" y="1422"/>
                  </a:cubicBezTo>
                  <a:lnTo>
                    <a:pt x="385" y="1422"/>
                  </a:lnTo>
                  <a:cubicBezTo>
                    <a:pt x="340" y="1512"/>
                    <a:pt x="408" y="1648"/>
                    <a:pt x="521" y="1671"/>
                  </a:cubicBezTo>
                  <a:cubicBezTo>
                    <a:pt x="521" y="1693"/>
                    <a:pt x="498" y="1716"/>
                    <a:pt x="498" y="1739"/>
                  </a:cubicBezTo>
                  <a:cubicBezTo>
                    <a:pt x="498" y="1805"/>
                    <a:pt x="510" y="1847"/>
                    <a:pt x="588" y="1847"/>
                  </a:cubicBezTo>
                  <a:cubicBezTo>
                    <a:pt x="616" y="1847"/>
                    <a:pt x="653" y="1841"/>
                    <a:pt x="702" y="1829"/>
                  </a:cubicBezTo>
                  <a:cubicBezTo>
                    <a:pt x="717" y="1890"/>
                    <a:pt x="782" y="1920"/>
                    <a:pt x="858" y="1920"/>
                  </a:cubicBezTo>
                  <a:cubicBezTo>
                    <a:pt x="895" y="1920"/>
                    <a:pt x="936" y="1912"/>
                    <a:pt x="973" y="1897"/>
                  </a:cubicBezTo>
                  <a:cubicBezTo>
                    <a:pt x="1001" y="1979"/>
                    <a:pt x="1068" y="2019"/>
                    <a:pt x="1138" y="2019"/>
                  </a:cubicBezTo>
                  <a:cubicBezTo>
                    <a:pt x="1184" y="2019"/>
                    <a:pt x="1231" y="2001"/>
                    <a:pt x="1268" y="1965"/>
                  </a:cubicBezTo>
                  <a:cubicBezTo>
                    <a:pt x="1293" y="1998"/>
                    <a:pt x="1330" y="2013"/>
                    <a:pt x="1367" y="2013"/>
                  </a:cubicBezTo>
                  <a:cubicBezTo>
                    <a:pt x="1430" y="2013"/>
                    <a:pt x="1494" y="1969"/>
                    <a:pt x="1494" y="1897"/>
                  </a:cubicBezTo>
                  <a:cubicBezTo>
                    <a:pt x="1534" y="1951"/>
                    <a:pt x="1630" y="1997"/>
                    <a:pt x="1706" y="1997"/>
                  </a:cubicBezTo>
                  <a:cubicBezTo>
                    <a:pt x="1759" y="1997"/>
                    <a:pt x="1802" y="1975"/>
                    <a:pt x="1811" y="1920"/>
                  </a:cubicBezTo>
                  <a:cubicBezTo>
                    <a:pt x="1832" y="1928"/>
                    <a:pt x="1850" y="1932"/>
                    <a:pt x="1865" y="1932"/>
                  </a:cubicBezTo>
                  <a:cubicBezTo>
                    <a:pt x="1932" y="1932"/>
                    <a:pt x="1951" y="1862"/>
                    <a:pt x="1969" y="1807"/>
                  </a:cubicBezTo>
                  <a:cubicBezTo>
                    <a:pt x="2014" y="1841"/>
                    <a:pt x="2060" y="1858"/>
                    <a:pt x="2105" y="1858"/>
                  </a:cubicBezTo>
                  <a:cubicBezTo>
                    <a:pt x="2150" y="1858"/>
                    <a:pt x="2196" y="1841"/>
                    <a:pt x="2241" y="1807"/>
                  </a:cubicBezTo>
                  <a:cubicBezTo>
                    <a:pt x="2354" y="1761"/>
                    <a:pt x="2399" y="1648"/>
                    <a:pt x="2399" y="1535"/>
                  </a:cubicBezTo>
                  <a:cubicBezTo>
                    <a:pt x="2467" y="1490"/>
                    <a:pt x="2535" y="1444"/>
                    <a:pt x="2558" y="1354"/>
                  </a:cubicBezTo>
                  <a:cubicBezTo>
                    <a:pt x="2580" y="1309"/>
                    <a:pt x="2580" y="1263"/>
                    <a:pt x="2558" y="1218"/>
                  </a:cubicBezTo>
                  <a:cubicBezTo>
                    <a:pt x="2626" y="1218"/>
                    <a:pt x="2671" y="1196"/>
                    <a:pt x="2716" y="1173"/>
                  </a:cubicBezTo>
                  <a:cubicBezTo>
                    <a:pt x="2807" y="1150"/>
                    <a:pt x="2716" y="1060"/>
                    <a:pt x="2626" y="1014"/>
                  </a:cubicBezTo>
                  <a:cubicBezTo>
                    <a:pt x="2648" y="992"/>
                    <a:pt x="2693" y="947"/>
                    <a:pt x="2693" y="924"/>
                  </a:cubicBezTo>
                  <a:cubicBezTo>
                    <a:pt x="2716" y="811"/>
                    <a:pt x="2626" y="743"/>
                    <a:pt x="2535" y="720"/>
                  </a:cubicBezTo>
                  <a:cubicBezTo>
                    <a:pt x="2558" y="720"/>
                    <a:pt x="2558" y="675"/>
                    <a:pt x="2535" y="652"/>
                  </a:cubicBezTo>
                  <a:cubicBezTo>
                    <a:pt x="2535" y="636"/>
                    <a:pt x="2512" y="620"/>
                    <a:pt x="2483" y="620"/>
                  </a:cubicBezTo>
                  <a:cubicBezTo>
                    <a:pt x="2471" y="620"/>
                    <a:pt x="2458" y="623"/>
                    <a:pt x="2444" y="630"/>
                  </a:cubicBezTo>
                  <a:cubicBezTo>
                    <a:pt x="2490" y="584"/>
                    <a:pt x="2512" y="562"/>
                    <a:pt x="2512" y="517"/>
                  </a:cubicBezTo>
                  <a:cubicBezTo>
                    <a:pt x="2512" y="466"/>
                    <a:pt x="2474" y="440"/>
                    <a:pt x="2436" y="440"/>
                  </a:cubicBezTo>
                  <a:cubicBezTo>
                    <a:pt x="2423" y="440"/>
                    <a:pt x="2411" y="443"/>
                    <a:pt x="2399" y="449"/>
                  </a:cubicBezTo>
                  <a:cubicBezTo>
                    <a:pt x="2377" y="449"/>
                    <a:pt x="2354" y="449"/>
                    <a:pt x="2331" y="471"/>
                  </a:cubicBezTo>
                  <a:cubicBezTo>
                    <a:pt x="2309" y="403"/>
                    <a:pt x="2263" y="358"/>
                    <a:pt x="2218" y="336"/>
                  </a:cubicBezTo>
                  <a:cubicBezTo>
                    <a:pt x="2218" y="313"/>
                    <a:pt x="2218" y="290"/>
                    <a:pt x="2218" y="290"/>
                  </a:cubicBezTo>
                  <a:cubicBezTo>
                    <a:pt x="2218" y="257"/>
                    <a:pt x="2206" y="236"/>
                    <a:pt x="2191" y="236"/>
                  </a:cubicBezTo>
                  <a:cubicBezTo>
                    <a:pt x="2185" y="236"/>
                    <a:pt x="2179" y="239"/>
                    <a:pt x="2173" y="245"/>
                  </a:cubicBezTo>
                  <a:lnTo>
                    <a:pt x="2128" y="245"/>
                  </a:lnTo>
                  <a:cubicBezTo>
                    <a:pt x="2150" y="222"/>
                    <a:pt x="2173" y="177"/>
                    <a:pt x="2150" y="154"/>
                  </a:cubicBezTo>
                  <a:cubicBezTo>
                    <a:pt x="2150" y="132"/>
                    <a:pt x="2128" y="132"/>
                    <a:pt x="2128" y="132"/>
                  </a:cubicBezTo>
                  <a:cubicBezTo>
                    <a:pt x="2082" y="154"/>
                    <a:pt x="2037" y="154"/>
                    <a:pt x="2014" y="200"/>
                  </a:cubicBezTo>
                  <a:cubicBezTo>
                    <a:pt x="2014" y="154"/>
                    <a:pt x="1992" y="109"/>
                    <a:pt x="1947" y="87"/>
                  </a:cubicBezTo>
                  <a:cubicBezTo>
                    <a:pt x="1923" y="71"/>
                    <a:pt x="1896" y="63"/>
                    <a:pt x="1869" y="63"/>
                  </a:cubicBezTo>
                  <a:cubicBezTo>
                    <a:pt x="1820" y="63"/>
                    <a:pt x="1772" y="88"/>
                    <a:pt x="1743" y="132"/>
                  </a:cubicBezTo>
                  <a:cubicBezTo>
                    <a:pt x="1720" y="87"/>
                    <a:pt x="1698" y="64"/>
                    <a:pt x="1675" y="19"/>
                  </a:cubicBezTo>
                  <a:cubicBezTo>
                    <a:pt x="1656" y="6"/>
                    <a:pt x="1635" y="0"/>
                    <a:pt x="1614" y="0"/>
                  </a:cubicBezTo>
                  <a:cubicBezTo>
                    <a:pt x="1560" y="0"/>
                    <a:pt x="1504" y="38"/>
                    <a:pt x="1471" y="87"/>
                  </a:cubicBezTo>
                  <a:cubicBezTo>
                    <a:pt x="1455" y="38"/>
                    <a:pt x="1403" y="0"/>
                    <a:pt x="13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933326" y="17510916"/>
              <a:ext cx="281750" cy="199937"/>
            </a:xfrm>
            <a:custGeom>
              <a:avLst/>
              <a:gdLst/>
              <a:ahLst/>
              <a:cxnLst/>
              <a:rect l="l" t="t" r="r" b="b"/>
              <a:pathLst>
                <a:path w="2514" h="1784" extrusionOk="0">
                  <a:moveTo>
                    <a:pt x="938" y="0"/>
                  </a:moveTo>
                  <a:cubicBezTo>
                    <a:pt x="862" y="0"/>
                    <a:pt x="784" y="90"/>
                    <a:pt x="748" y="179"/>
                  </a:cubicBezTo>
                  <a:cubicBezTo>
                    <a:pt x="725" y="157"/>
                    <a:pt x="703" y="134"/>
                    <a:pt x="657" y="111"/>
                  </a:cubicBezTo>
                  <a:lnTo>
                    <a:pt x="635" y="111"/>
                  </a:lnTo>
                  <a:cubicBezTo>
                    <a:pt x="612" y="157"/>
                    <a:pt x="589" y="179"/>
                    <a:pt x="589" y="202"/>
                  </a:cubicBezTo>
                  <a:cubicBezTo>
                    <a:pt x="567" y="202"/>
                    <a:pt x="567" y="179"/>
                    <a:pt x="544" y="179"/>
                  </a:cubicBezTo>
                  <a:cubicBezTo>
                    <a:pt x="532" y="173"/>
                    <a:pt x="518" y="170"/>
                    <a:pt x="504" y="170"/>
                  </a:cubicBezTo>
                  <a:cubicBezTo>
                    <a:pt x="466" y="170"/>
                    <a:pt x="425" y="191"/>
                    <a:pt x="408" y="225"/>
                  </a:cubicBezTo>
                  <a:cubicBezTo>
                    <a:pt x="386" y="270"/>
                    <a:pt x="431" y="338"/>
                    <a:pt x="454" y="383"/>
                  </a:cubicBezTo>
                  <a:cubicBezTo>
                    <a:pt x="454" y="383"/>
                    <a:pt x="454" y="383"/>
                    <a:pt x="431" y="406"/>
                  </a:cubicBezTo>
                  <a:cubicBezTo>
                    <a:pt x="424" y="399"/>
                    <a:pt x="416" y="396"/>
                    <a:pt x="406" y="396"/>
                  </a:cubicBezTo>
                  <a:cubicBezTo>
                    <a:pt x="384" y="396"/>
                    <a:pt x="356" y="412"/>
                    <a:pt x="340" y="428"/>
                  </a:cubicBezTo>
                  <a:cubicBezTo>
                    <a:pt x="318" y="451"/>
                    <a:pt x="318" y="496"/>
                    <a:pt x="340" y="519"/>
                  </a:cubicBezTo>
                  <a:cubicBezTo>
                    <a:pt x="326" y="516"/>
                    <a:pt x="311" y="514"/>
                    <a:pt x="296" y="514"/>
                  </a:cubicBezTo>
                  <a:cubicBezTo>
                    <a:pt x="198" y="514"/>
                    <a:pt x="105" y="576"/>
                    <a:pt x="46" y="655"/>
                  </a:cubicBezTo>
                  <a:cubicBezTo>
                    <a:pt x="1" y="723"/>
                    <a:pt x="114" y="790"/>
                    <a:pt x="205" y="836"/>
                  </a:cubicBezTo>
                  <a:cubicBezTo>
                    <a:pt x="182" y="858"/>
                    <a:pt x="159" y="881"/>
                    <a:pt x="159" y="926"/>
                  </a:cubicBezTo>
                  <a:cubicBezTo>
                    <a:pt x="159" y="971"/>
                    <a:pt x="182" y="994"/>
                    <a:pt x="227" y="994"/>
                  </a:cubicBezTo>
                  <a:lnTo>
                    <a:pt x="250" y="994"/>
                  </a:lnTo>
                  <a:cubicBezTo>
                    <a:pt x="182" y="1039"/>
                    <a:pt x="159" y="1107"/>
                    <a:pt x="182" y="1153"/>
                  </a:cubicBezTo>
                  <a:cubicBezTo>
                    <a:pt x="205" y="1220"/>
                    <a:pt x="250" y="1243"/>
                    <a:pt x="295" y="1243"/>
                  </a:cubicBezTo>
                  <a:lnTo>
                    <a:pt x="340" y="1243"/>
                  </a:lnTo>
                  <a:cubicBezTo>
                    <a:pt x="318" y="1311"/>
                    <a:pt x="340" y="1401"/>
                    <a:pt x="386" y="1447"/>
                  </a:cubicBezTo>
                  <a:cubicBezTo>
                    <a:pt x="408" y="1469"/>
                    <a:pt x="431" y="1469"/>
                    <a:pt x="476" y="1492"/>
                  </a:cubicBezTo>
                  <a:cubicBezTo>
                    <a:pt x="454" y="1492"/>
                    <a:pt x="454" y="1515"/>
                    <a:pt x="454" y="1537"/>
                  </a:cubicBezTo>
                  <a:cubicBezTo>
                    <a:pt x="454" y="1593"/>
                    <a:pt x="469" y="1634"/>
                    <a:pt x="563" y="1634"/>
                  </a:cubicBezTo>
                  <a:cubicBezTo>
                    <a:pt x="583" y="1634"/>
                    <a:pt x="607" y="1632"/>
                    <a:pt x="635" y="1628"/>
                  </a:cubicBezTo>
                  <a:cubicBezTo>
                    <a:pt x="649" y="1672"/>
                    <a:pt x="702" y="1697"/>
                    <a:pt x="761" y="1697"/>
                  </a:cubicBezTo>
                  <a:cubicBezTo>
                    <a:pt x="794" y="1697"/>
                    <a:pt x="829" y="1689"/>
                    <a:pt x="861" y="1673"/>
                  </a:cubicBezTo>
                  <a:cubicBezTo>
                    <a:pt x="876" y="1733"/>
                    <a:pt x="931" y="1784"/>
                    <a:pt x="1000" y="1784"/>
                  </a:cubicBezTo>
                  <a:cubicBezTo>
                    <a:pt x="1034" y="1784"/>
                    <a:pt x="1072" y="1771"/>
                    <a:pt x="1110" y="1741"/>
                  </a:cubicBezTo>
                  <a:cubicBezTo>
                    <a:pt x="1135" y="1766"/>
                    <a:pt x="1170" y="1779"/>
                    <a:pt x="1205" y="1779"/>
                  </a:cubicBezTo>
                  <a:cubicBezTo>
                    <a:pt x="1264" y="1779"/>
                    <a:pt x="1322" y="1744"/>
                    <a:pt x="1336" y="1673"/>
                  </a:cubicBezTo>
                  <a:cubicBezTo>
                    <a:pt x="1362" y="1726"/>
                    <a:pt x="1434" y="1763"/>
                    <a:pt x="1499" y="1763"/>
                  </a:cubicBezTo>
                  <a:cubicBezTo>
                    <a:pt x="1546" y="1763"/>
                    <a:pt x="1589" y="1743"/>
                    <a:pt x="1608" y="1696"/>
                  </a:cubicBezTo>
                  <a:cubicBezTo>
                    <a:pt x="1628" y="1706"/>
                    <a:pt x="1645" y="1710"/>
                    <a:pt x="1660" y="1710"/>
                  </a:cubicBezTo>
                  <a:cubicBezTo>
                    <a:pt x="1710" y="1710"/>
                    <a:pt x="1731" y="1658"/>
                    <a:pt x="1766" y="1605"/>
                  </a:cubicBezTo>
                  <a:cubicBezTo>
                    <a:pt x="1800" y="1628"/>
                    <a:pt x="1840" y="1639"/>
                    <a:pt x="1879" y="1639"/>
                  </a:cubicBezTo>
                  <a:cubicBezTo>
                    <a:pt x="1919" y="1639"/>
                    <a:pt x="1959" y="1628"/>
                    <a:pt x="1993" y="1605"/>
                  </a:cubicBezTo>
                  <a:cubicBezTo>
                    <a:pt x="2083" y="1560"/>
                    <a:pt x="2151" y="1447"/>
                    <a:pt x="2128" y="1356"/>
                  </a:cubicBezTo>
                  <a:cubicBezTo>
                    <a:pt x="2196" y="1334"/>
                    <a:pt x="2264" y="1266"/>
                    <a:pt x="2287" y="1198"/>
                  </a:cubicBezTo>
                  <a:cubicBezTo>
                    <a:pt x="2309" y="1153"/>
                    <a:pt x="2309" y="1107"/>
                    <a:pt x="2287" y="1062"/>
                  </a:cubicBezTo>
                  <a:cubicBezTo>
                    <a:pt x="2332" y="1062"/>
                    <a:pt x="2377" y="1062"/>
                    <a:pt x="2423" y="1039"/>
                  </a:cubicBezTo>
                  <a:cubicBezTo>
                    <a:pt x="2513" y="1039"/>
                    <a:pt x="2400" y="971"/>
                    <a:pt x="2332" y="926"/>
                  </a:cubicBezTo>
                  <a:cubicBezTo>
                    <a:pt x="2377" y="904"/>
                    <a:pt x="2400" y="858"/>
                    <a:pt x="2423" y="836"/>
                  </a:cubicBezTo>
                  <a:cubicBezTo>
                    <a:pt x="2445" y="745"/>
                    <a:pt x="2355" y="677"/>
                    <a:pt x="2264" y="677"/>
                  </a:cubicBezTo>
                  <a:cubicBezTo>
                    <a:pt x="2287" y="655"/>
                    <a:pt x="2287" y="632"/>
                    <a:pt x="2264" y="609"/>
                  </a:cubicBezTo>
                  <a:cubicBezTo>
                    <a:pt x="2264" y="587"/>
                    <a:pt x="2219" y="564"/>
                    <a:pt x="2196" y="564"/>
                  </a:cubicBezTo>
                  <a:cubicBezTo>
                    <a:pt x="2219" y="541"/>
                    <a:pt x="2241" y="519"/>
                    <a:pt x="2241" y="474"/>
                  </a:cubicBezTo>
                  <a:cubicBezTo>
                    <a:pt x="2241" y="406"/>
                    <a:pt x="2174" y="406"/>
                    <a:pt x="2128" y="406"/>
                  </a:cubicBezTo>
                  <a:lnTo>
                    <a:pt x="2083" y="428"/>
                  </a:lnTo>
                  <a:cubicBezTo>
                    <a:pt x="2060" y="383"/>
                    <a:pt x="2038" y="338"/>
                    <a:pt x="1993" y="315"/>
                  </a:cubicBezTo>
                  <a:cubicBezTo>
                    <a:pt x="1993" y="292"/>
                    <a:pt x="1993" y="292"/>
                    <a:pt x="1993" y="270"/>
                  </a:cubicBezTo>
                  <a:cubicBezTo>
                    <a:pt x="1993" y="247"/>
                    <a:pt x="1970" y="225"/>
                    <a:pt x="1947" y="225"/>
                  </a:cubicBezTo>
                  <a:lnTo>
                    <a:pt x="1925" y="225"/>
                  </a:lnTo>
                  <a:cubicBezTo>
                    <a:pt x="1925" y="202"/>
                    <a:pt x="1947" y="179"/>
                    <a:pt x="1925" y="134"/>
                  </a:cubicBezTo>
                  <a:cubicBezTo>
                    <a:pt x="1925" y="134"/>
                    <a:pt x="1925" y="124"/>
                    <a:pt x="1918" y="124"/>
                  </a:cubicBezTo>
                  <a:cubicBezTo>
                    <a:pt x="1915" y="124"/>
                    <a:pt x="1910" y="127"/>
                    <a:pt x="1902" y="134"/>
                  </a:cubicBezTo>
                  <a:cubicBezTo>
                    <a:pt x="1879" y="134"/>
                    <a:pt x="1834" y="157"/>
                    <a:pt x="1811" y="179"/>
                  </a:cubicBezTo>
                  <a:cubicBezTo>
                    <a:pt x="1811" y="134"/>
                    <a:pt x="1789" y="111"/>
                    <a:pt x="1744" y="89"/>
                  </a:cubicBezTo>
                  <a:cubicBezTo>
                    <a:pt x="1720" y="73"/>
                    <a:pt x="1695" y="65"/>
                    <a:pt x="1672" y="65"/>
                  </a:cubicBezTo>
                  <a:cubicBezTo>
                    <a:pt x="1630" y="65"/>
                    <a:pt x="1592" y="90"/>
                    <a:pt x="1563" y="134"/>
                  </a:cubicBezTo>
                  <a:cubicBezTo>
                    <a:pt x="1540" y="89"/>
                    <a:pt x="1517" y="66"/>
                    <a:pt x="1495" y="44"/>
                  </a:cubicBezTo>
                  <a:cubicBezTo>
                    <a:pt x="1474" y="23"/>
                    <a:pt x="1455" y="15"/>
                    <a:pt x="1438" y="15"/>
                  </a:cubicBezTo>
                  <a:cubicBezTo>
                    <a:pt x="1399" y="15"/>
                    <a:pt x="1368" y="57"/>
                    <a:pt x="1336" y="89"/>
                  </a:cubicBezTo>
                  <a:cubicBezTo>
                    <a:pt x="1302" y="38"/>
                    <a:pt x="1256" y="12"/>
                    <a:pt x="1206" y="12"/>
                  </a:cubicBezTo>
                  <a:cubicBezTo>
                    <a:pt x="1189" y="12"/>
                    <a:pt x="1172" y="15"/>
                    <a:pt x="1155" y="21"/>
                  </a:cubicBezTo>
                  <a:cubicBezTo>
                    <a:pt x="1110" y="44"/>
                    <a:pt x="1087" y="66"/>
                    <a:pt x="1065" y="89"/>
                  </a:cubicBezTo>
                  <a:cubicBezTo>
                    <a:pt x="1042" y="66"/>
                    <a:pt x="1019" y="44"/>
                    <a:pt x="997" y="21"/>
                  </a:cubicBezTo>
                  <a:cubicBezTo>
                    <a:pt x="978" y="7"/>
                    <a:pt x="958" y="0"/>
                    <a:pt x="9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961232" y="17468778"/>
              <a:ext cx="225938" cy="160600"/>
            </a:xfrm>
            <a:custGeom>
              <a:avLst/>
              <a:gdLst/>
              <a:ahLst/>
              <a:cxnLst/>
              <a:rect l="l" t="t" r="r" b="b"/>
              <a:pathLst>
                <a:path w="2016" h="1433" extrusionOk="0">
                  <a:moveTo>
                    <a:pt x="745" y="0"/>
                  </a:moveTo>
                  <a:cubicBezTo>
                    <a:pt x="678" y="0"/>
                    <a:pt x="626" y="74"/>
                    <a:pt x="589" y="148"/>
                  </a:cubicBezTo>
                  <a:cubicBezTo>
                    <a:pt x="567" y="125"/>
                    <a:pt x="544" y="103"/>
                    <a:pt x="521" y="103"/>
                  </a:cubicBezTo>
                  <a:cubicBezTo>
                    <a:pt x="521" y="91"/>
                    <a:pt x="516" y="86"/>
                    <a:pt x="510" y="86"/>
                  </a:cubicBezTo>
                  <a:cubicBezTo>
                    <a:pt x="504" y="86"/>
                    <a:pt x="499" y="91"/>
                    <a:pt x="499" y="103"/>
                  </a:cubicBezTo>
                  <a:cubicBezTo>
                    <a:pt x="476" y="125"/>
                    <a:pt x="476" y="148"/>
                    <a:pt x="454" y="171"/>
                  </a:cubicBezTo>
                  <a:cubicBezTo>
                    <a:pt x="454" y="148"/>
                    <a:pt x="431" y="148"/>
                    <a:pt x="408" y="148"/>
                  </a:cubicBezTo>
                  <a:cubicBezTo>
                    <a:pt x="402" y="141"/>
                    <a:pt x="393" y="139"/>
                    <a:pt x="384" y="139"/>
                  </a:cubicBezTo>
                  <a:cubicBezTo>
                    <a:pt x="361" y="139"/>
                    <a:pt x="334" y="155"/>
                    <a:pt x="318" y="171"/>
                  </a:cubicBezTo>
                  <a:cubicBezTo>
                    <a:pt x="295" y="216"/>
                    <a:pt x="318" y="261"/>
                    <a:pt x="363" y="306"/>
                  </a:cubicBezTo>
                  <a:cubicBezTo>
                    <a:pt x="318" y="306"/>
                    <a:pt x="295" y="306"/>
                    <a:pt x="272" y="352"/>
                  </a:cubicBezTo>
                  <a:cubicBezTo>
                    <a:pt x="250" y="374"/>
                    <a:pt x="250" y="374"/>
                    <a:pt x="272" y="397"/>
                  </a:cubicBezTo>
                  <a:cubicBezTo>
                    <a:pt x="182" y="397"/>
                    <a:pt x="91" y="442"/>
                    <a:pt x="23" y="510"/>
                  </a:cubicBezTo>
                  <a:cubicBezTo>
                    <a:pt x="1" y="578"/>
                    <a:pt x="69" y="646"/>
                    <a:pt x="159" y="668"/>
                  </a:cubicBezTo>
                  <a:cubicBezTo>
                    <a:pt x="137" y="691"/>
                    <a:pt x="114" y="714"/>
                    <a:pt x="114" y="736"/>
                  </a:cubicBezTo>
                  <a:cubicBezTo>
                    <a:pt x="114" y="759"/>
                    <a:pt x="137" y="804"/>
                    <a:pt x="182" y="804"/>
                  </a:cubicBezTo>
                  <a:cubicBezTo>
                    <a:pt x="137" y="827"/>
                    <a:pt x="114" y="872"/>
                    <a:pt x="137" y="940"/>
                  </a:cubicBezTo>
                  <a:cubicBezTo>
                    <a:pt x="159" y="963"/>
                    <a:pt x="182" y="985"/>
                    <a:pt x="227" y="985"/>
                  </a:cubicBezTo>
                  <a:lnTo>
                    <a:pt x="272" y="985"/>
                  </a:lnTo>
                  <a:cubicBezTo>
                    <a:pt x="250" y="1053"/>
                    <a:pt x="272" y="1121"/>
                    <a:pt x="318" y="1166"/>
                  </a:cubicBezTo>
                  <a:cubicBezTo>
                    <a:pt x="340" y="1166"/>
                    <a:pt x="340" y="1189"/>
                    <a:pt x="363" y="1189"/>
                  </a:cubicBezTo>
                  <a:cubicBezTo>
                    <a:pt x="363" y="1212"/>
                    <a:pt x="363" y="1212"/>
                    <a:pt x="363" y="1234"/>
                  </a:cubicBezTo>
                  <a:cubicBezTo>
                    <a:pt x="363" y="1285"/>
                    <a:pt x="376" y="1311"/>
                    <a:pt x="430" y="1311"/>
                  </a:cubicBezTo>
                  <a:cubicBezTo>
                    <a:pt x="448" y="1311"/>
                    <a:pt x="470" y="1308"/>
                    <a:pt x="499" y="1302"/>
                  </a:cubicBezTo>
                  <a:cubicBezTo>
                    <a:pt x="528" y="1346"/>
                    <a:pt x="576" y="1371"/>
                    <a:pt x="625" y="1371"/>
                  </a:cubicBezTo>
                  <a:cubicBezTo>
                    <a:pt x="652" y="1371"/>
                    <a:pt x="678" y="1363"/>
                    <a:pt x="702" y="1347"/>
                  </a:cubicBezTo>
                  <a:cubicBezTo>
                    <a:pt x="716" y="1402"/>
                    <a:pt x="763" y="1432"/>
                    <a:pt x="813" y="1432"/>
                  </a:cubicBezTo>
                  <a:cubicBezTo>
                    <a:pt x="846" y="1432"/>
                    <a:pt x="879" y="1419"/>
                    <a:pt x="906" y="1393"/>
                  </a:cubicBezTo>
                  <a:cubicBezTo>
                    <a:pt x="922" y="1416"/>
                    <a:pt x="946" y="1426"/>
                    <a:pt x="971" y="1426"/>
                  </a:cubicBezTo>
                  <a:cubicBezTo>
                    <a:pt x="1017" y="1426"/>
                    <a:pt x="1065" y="1392"/>
                    <a:pt x="1065" y="1347"/>
                  </a:cubicBezTo>
                  <a:cubicBezTo>
                    <a:pt x="1092" y="1388"/>
                    <a:pt x="1160" y="1421"/>
                    <a:pt x="1214" y="1421"/>
                  </a:cubicBezTo>
                  <a:cubicBezTo>
                    <a:pt x="1251" y="1421"/>
                    <a:pt x="1282" y="1406"/>
                    <a:pt x="1291" y="1370"/>
                  </a:cubicBezTo>
                  <a:cubicBezTo>
                    <a:pt x="1300" y="1373"/>
                    <a:pt x="1309" y="1375"/>
                    <a:pt x="1316" y="1375"/>
                  </a:cubicBezTo>
                  <a:cubicBezTo>
                    <a:pt x="1365" y="1375"/>
                    <a:pt x="1385" y="1319"/>
                    <a:pt x="1404" y="1280"/>
                  </a:cubicBezTo>
                  <a:cubicBezTo>
                    <a:pt x="1438" y="1302"/>
                    <a:pt x="1472" y="1314"/>
                    <a:pt x="1506" y="1314"/>
                  </a:cubicBezTo>
                  <a:cubicBezTo>
                    <a:pt x="1540" y="1314"/>
                    <a:pt x="1574" y="1302"/>
                    <a:pt x="1608" y="1280"/>
                  </a:cubicBezTo>
                  <a:cubicBezTo>
                    <a:pt x="1676" y="1234"/>
                    <a:pt x="1721" y="1166"/>
                    <a:pt x="1721" y="1076"/>
                  </a:cubicBezTo>
                  <a:cubicBezTo>
                    <a:pt x="1766" y="1053"/>
                    <a:pt x="1811" y="1008"/>
                    <a:pt x="1834" y="963"/>
                  </a:cubicBezTo>
                  <a:cubicBezTo>
                    <a:pt x="1857" y="917"/>
                    <a:pt x="1857" y="895"/>
                    <a:pt x="1834" y="850"/>
                  </a:cubicBezTo>
                  <a:cubicBezTo>
                    <a:pt x="1879" y="850"/>
                    <a:pt x="1902" y="850"/>
                    <a:pt x="1947" y="827"/>
                  </a:cubicBezTo>
                  <a:cubicBezTo>
                    <a:pt x="2015" y="827"/>
                    <a:pt x="1947" y="759"/>
                    <a:pt x="1879" y="736"/>
                  </a:cubicBezTo>
                  <a:cubicBezTo>
                    <a:pt x="1902" y="714"/>
                    <a:pt x="1925" y="691"/>
                    <a:pt x="1947" y="668"/>
                  </a:cubicBezTo>
                  <a:cubicBezTo>
                    <a:pt x="1970" y="578"/>
                    <a:pt x="1879" y="533"/>
                    <a:pt x="1811" y="533"/>
                  </a:cubicBezTo>
                  <a:cubicBezTo>
                    <a:pt x="1834" y="510"/>
                    <a:pt x="1834" y="487"/>
                    <a:pt x="1811" y="465"/>
                  </a:cubicBezTo>
                  <a:cubicBezTo>
                    <a:pt x="1811" y="442"/>
                    <a:pt x="1766" y="442"/>
                    <a:pt x="1744" y="442"/>
                  </a:cubicBezTo>
                  <a:cubicBezTo>
                    <a:pt x="1766" y="420"/>
                    <a:pt x="1789" y="397"/>
                    <a:pt x="1789" y="374"/>
                  </a:cubicBezTo>
                  <a:cubicBezTo>
                    <a:pt x="1789" y="329"/>
                    <a:pt x="1744" y="306"/>
                    <a:pt x="1698" y="306"/>
                  </a:cubicBezTo>
                  <a:lnTo>
                    <a:pt x="1698" y="329"/>
                  </a:lnTo>
                  <a:cubicBezTo>
                    <a:pt x="1676" y="284"/>
                    <a:pt x="1653" y="238"/>
                    <a:pt x="1608" y="216"/>
                  </a:cubicBezTo>
                  <a:cubicBezTo>
                    <a:pt x="1608" y="216"/>
                    <a:pt x="1608" y="216"/>
                    <a:pt x="1608" y="193"/>
                  </a:cubicBezTo>
                  <a:cubicBezTo>
                    <a:pt x="1608" y="177"/>
                    <a:pt x="1596" y="161"/>
                    <a:pt x="1582" y="161"/>
                  </a:cubicBezTo>
                  <a:cubicBezTo>
                    <a:pt x="1576" y="161"/>
                    <a:pt x="1569" y="164"/>
                    <a:pt x="1562" y="171"/>
                  </a:cubicBezTo>
                  <a:lnTo>
                    <a:pt x="1540" y="171"/>
                  </a:lnTo>
                  <a:cubicBezTo>
                    <a:pt x="1562" y="148"/>
                    <a:pt x="1562" y="125"/>
                    <a:pt x="1540" y="103"/>
                  </a:cubicBezTo>
                  <a:lnTo>
                    <a:pt x="1517" y="103"/>
                  </a:lnTo>
                  <a:cubicBezTo>
                    <a:pt x="1495" y="103"/>
                    <a:pt x="1472" y="125"/>
                    <a:pt x="1449" y="148"/>
                  </a:cubicBezTo>
                  <a:cubicBezTo>
                    <a:pt x="1449" y="103"/>
                    <a:pt x="1427" y="80"/>
                    <a:pt x="1404" y="57"/>
                  </a:cubicBezTo>
                  <a:cubicBezTo>
                    <a:pt x="1386" y="51"/>
                    <a:pt x="1369" y="49"/>
                    <a:pt x="1354" y="49"/>
                  </a:cubicBezTo>
                  <a:cubicBezTo>
                    <a:pt x="1312" y="49"/>
                    <a:pt x="1279" y="70"/>
                    <a:pt x="1246" y="103"/>
                  </a:cubicBezTo>
                  <a:cubicBezTo>
                    <a:pt x="1223" y="80"/>
                    <a:pt x="1223" y="35"/>
                    <a:pt x="1200" y="12"/>
                  </a:cubicBezTo>
                  <a:cubicBezTo>
                    <a:pt x="1188" y="6"/>
                    <a:pt x="1174" y="3"/>
                    <a:pt x="1160" y="3"/>
                  </a:cubicBezTo>
                  <a:cubicBezTo>
                    <a:pt x="1122" y="3"/>
                    <a:pt x="1081" y="24"/>
                    <a:pt x="1065" y="57"/>
                  </a:cubicBezTo>
                  <a:cubicBezTo>
                    <a:pt x="1048" y="24"/>
                    <a:pt x="1007" y="3"/>
                    <a:pt x="969" y="3"/>
                  </a:cubicBezTo>
                  <a:cubicBezTo>
                    <a:pt x="955" y="3"/>
                    <a:pt x="941" y="6"/>
                    <a:pt x="929" y="12"/>
                  </a:cubicBezTo>
                  <a:cubicBezTo>
                    <a:pt x="884" y="12"/>
                    <a:pt x="861" y="35"/>
                    <a:pt x="861" y="80"/>
                  </a:cubicBezTo>
                  <a:cubicBezTo>
                    <a:pt x="838" y="57"/>
                    <a:pt x="816" y="35"/>
                    <a:pt x="793" y="12"/>
                  </a:cubicBezTo>
                  <a:cubicBezTo>
                    <a:pt x="776" y="4"/>
                    <a:pt x="761" y="0"/>
                    <a:pt x="7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974008" y="17619738"/>
              <a:ext cx="45726" cy="37096"/>
            </a:xfrm>
            <a:custGeom>
              <a:avLst/>
              <a:gdLst/>
              <a:ahLst/>
              <a:cxnLst/>
              <a:rect l="l" t="t" r="r" b="b"/>
              <a:pathLst>
                <a:path w="408" h="331" extrusionOk="0">
                  <a:moveTo>
                    <a:pt x="113" y="0"/>
                  </a:moveTo>
                  <a:cubicBezTo>
                    <a:pt x="68" y="0"/>
                    <a:pt x="0" y="91"/>
                    <a:pt x="23" y="136"/>
                  </a:cubicBezTo>
                  <a:cubicBezTo>
                    <a:pt x="50" y="177"/>
                    <a:pt x="77" y="185"/>
                    <a:pt x="104" y="185"/>
                  </a:cubicBezTo>
                  <a:cubicBezTo>
                    <a:pt x="122" y="185"/>
                    <a:pt x="140" y="182"/>
                    <a:pt x="158" y="182"/>
                  </a:cubicBezTo>
                  <a:cubicBezTo>
                    <a:pt x="158" y="204"/>
                    <a:pt x="158" y="249"/>
                    <a:pt x="181" y="295"/>
                  </a:cubicBezTo>
                  <a:cubicBezTo>
                    <a:pt x="199" y="321"/>
                    <a:pt x="224" y="331"/>
                    <a:pt x="250" y="331"/>
                  </a:cubicBezTo>
                  <a:cubicBezTo>
                    <a:pt x="290" y="331"/>
                    <a:pt x="335" y="308"/>
                    <a:pt x="362" y="295"/>
                  </a:cubicBezTo>
                  <a:cubicBezTo>
                    <a:pt x="407" y="295"/>
                    <a:pt x="407" y="249"/>
                    <a:pt x="362" y="249"/>
                  </a:cubicBezTo>
                  <a:lnTo>
                    <a:pt x="294" y="249"/>
                  </a:lnTo>
                  <a:cubicBezTo>
                    <a:pt x="272" y="249"/>
                    <a:pt x="249" y="249"/>
                    <a:pt x="226" y="227"/>
                  </a:cubicBezTo>
                  <a:cubicBezTo>
                    <a:pt x="226" y="204"/>
                    <a:pt x="226" y="136"/>
                    <a:pt x="226" y="91"/>
                  </a:cubicBezTo>
                  <a:cubicBezTo>
                    <a:pt x="204" y="91"/>
                    <a:pt x="204" y="91"/>
                    <a:pt x="181" y="114"/>
                  </a:cubicBezTo>
                  <a:lnTo>
                    <a:pt x="91" y="114"/>
                  </a:lnTo>
                  <a:cubicBezTo>
                    <a:pt x="68" y="114"/>
                    <a:pt x="113" y="46"/>
                    <a:pt x="136" y="23"/>
                  </a:cubicBezTo>
                  <a:cubicBezTo>
                    <a:pt x="136" y="0"/>
                    <a:pt x="136" y="0"/>
                    <a:pt x="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953611" y="17693257"/>
              <a:ext cx="43260" cy="37096"/>
            </a:xfrm>
            <a:custGeom>
              <a:avLst/>
              <a:gdLst/>
              <a:ahLst/>
              <a:cxnLst/>
              <a:rect l="l" t="t" r="r" b="b"/>
              <a:pathLst>
                <a:path w="386" h="331" extrusionOk="0">
                  <a:moveTo>
                    <a:pt x="114" y="1"/>
                  </a:moveTo>
                  <a:cubicBezTo>
                    <a:pt x="114" y="1"/>
                    <a:pt x="1" y="91"/>
                    <a:pt x="24" y="137"/>
                  </a:cubicBezTo>
                  <a:cubicBezTo>
                    <a:pt x="57" y="170"/>
                    <a:pt x="90" y="191"/>
                    <a:pt x="123" y="191"/>
                  </a:cubicBezTo>
                  <a:cubicBezTo>
                    <a:pt x="135" y="191"/>
                    <a:pt x="147" y="188"/>
                    <a:pt x="159" y="182"/>
                  </a:cubicBezTo>
                  <a:cubicBezTo>
                    <a:pt x="159" y="227"/>
                    <a:pt x="159" y="250"/>
                    <a:pt x="182" y="295"/>
                  </a:cubicBezTo>
                  <a:cubicBezTo>
                    <a:pt x="200" y="322"/>
                    <a:pt x="225" y="331"/>
                    <a:pt x="251" y="331"/>
                  </a:cubicBezTo>
                  <a:cubicBezTo>
                    <a:pt x="291" y="331"/>
                    <a:pt x="336" y="309"/>
                    <a:pt x="363" y="295"/>
                  </a:cubicBezTo>
                  <a:cubicBezTo>
                    <a:pt x="386" y="272"/>
                    <a:pt x="386" y="250"/>
                    <a:pt x="386" y="250"/>
                  </a:cubicBezTo>
                  <a:lnTo>
                    <a:pt x="295" y="250"/>
                  </a:lnTo>
                  <a:cubicBezTo>
                    <a:pt x="273" y="250"/>
                    <a:pt x="250" y="250"/>
                    <a:pt x="227" y="227"/>
                  </a:cubicBezTo>
                  <a:cubicBezTo>
                    <a:pt x="227" y="227"/>
                    <a:pt x="227" y="137"/>
                    <a:pt x="227" y="91"/>
                  </a:cubicBezTo>
                  <a:cubicBezTo>
                    <a:pt x="205" y="91"/>
                    <a:pt x="205" y="114"/>
                    <a:pt x="205" y="114"/>
                  </a:cubicBezTo>
                  <a:lnTo>
                    <a:pt x="91" y="114"/>
                  </a:lnTo>
                  <a:cubicBezTo>
                    <a:pt x="69" y="114"/>
                    <a:pt x="137" y="46"/>
                    <a:pt x="137" y="23"/>
                  </a:cubicBezTo>
                  <a:cubicBezTo>
                    <a:pt x="159" y="1"/>
                    <a:pt x="137"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100761" y="17650782"/>
              <a:ext cx="40682" cy="24880"/>
            </a:xfrm>
            <a:custGeom>
              <a:avLst/>
              <a:gdLst/>
              <a:ahLst/>
              <a:cxnLst/>
              <a:rect l="l" t="t" r="r" b="b"/>
              <a:pathLst>
                <a:path w="363" h="222" extrusionOk="0">
                  <a:moveTo>
                    <a:pt x="329" y="1"/>
                  </a:moveTo>
                  <a:cubicBezTo>
                    <a:pt x="323" y="1"/>
                    <a:pt x="317" y="6"/>
                    <a:pt x="317" y="18"/>
                  </a:cubicBezTo>
                  <a:cubicBezTo>
                    <a:pt x="295" y="40"/>
                    <a:pt x="272" y="86"/>
                    <a:pt x="227" y="86"/>
                  </a:cubicBezTo>
                  <a:cubicBezTo>
                    <a:pt x="182" y="86"/>
                    <a:pt x="159" y="63"/>
                    <a:pt x="136" y="40"/>
                  </a:cubicBezTo>
                  <a:cubicBezTo>
                    <a:pt x="136" y="34"/>
                    <a:pt x="133" y="31"/>
                    <a:pt x="127" y="31"/>
                  </a:cubicBezTo>
                  <a:cubicBezTo>
                    <a:pt x="114" y="31"/>
                    <a:pt x="91" y="47"/>
                    <a:pt x="91" y="63"/>
                  </a:cubicBezTo>
                  <a:cubicBezTo>
                    <a:pt x="114" y="86"/>
                    <a:pt x="114" y="108"/>
                    <a:pt x="136" y="131"/>
                  </a:cubicBezTo>
                  <a:cubicBezTo>
                    <a:pt x="136" y="149"/>
                    <a:pt x="122" y="182"/>
                    <a:pt x="104" y="182"/>
                  </a:cubicBezTo>
                  <a:cubicBezTo>
                    <a:pt x="100" y="182"/>
                    <a:pt x="95" y="180"/>
                    <a:pt x="91" y="176"/>
                  </a:cubicBezTo>
                  <a:cubicBezTo>
                    <a:pt x="69" y="176"/>
                    <a:pt x="46" y="131"/>
                    <a:pt x="23" y="131"/>
                  </a:cubicBezTo>
                  <a:lnTo>
                    <a:pt x="1" y="131"/>
                  </a:lnTo>
                  <a:cubicBezTo>
                    <a:pt x="1" y="176"/>
                    <a:pt x="69" y="221"/>
                    <a:pt x="114" y="221"/>
                  </a:cubicBezTo>
                  <a:cubicBezTo>
                    <a:pt x="159" y="221"/>
                    <a:pt x="182" y="176"/>
                    <a:pt x="204" y="131"/>
                  </a:cubicBezTo>
                  <a:lnTo>
                    <a:pt x="250" y="131"/>
                  </a:lnTo>
                  <a:cubicBezTo>
                    <a:pt x="295" y="131"/>
                    <a:pt x="363" y="63"/>
                    <a:pt x="340" y="18"/>
                  </a:cubicBezTo>
                  <a:cubicBezTo>
                    <a:pt x="340" y="6"/>
                    <a:pt x="334" y="1"/>
                    <a:pt x="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067812" y="17733827"/>
              <a:ext cx="40682" cy="25553"/>
            </a:xfrm>
            <a:custGeom>
              <a:avLst/>
              <a:gdLst/>
              <a:ahLst/>
              <a:cxnLst/>
              <a:rect l="l" t="t" r="r" b="b"/>
              <a:pathLst>
                <a:path w="363" h="228" extrusionOk="0">
                  <a:moveTo>
                    <a:pt x="317" y="1"/>
                  </a:moveTo>
                  <a:cubicBezTo>
                    <a:pt x="295" y="46"/>
                    <a:pt x="272" y="91"/>
                    <a:pt x="249" y="91"/>
                  </a:cubicBezTo>
                  <a:cubicBezTo>
                    <a:pt x="204" y="91"/>
                    <a:pt x="159" y="69"/>
                    <a:pt x="136" y="46"/>
                  </a:cubicBezTo>
                  <a:cubicBezTo>
                    <a:pt x="136" y="39"/>
                    <a:pt x="134" y="36"/>
                    <a:pt x="130" y="36"/>
                  </a:cubicBezTo>
                  <a:cubicBezTo>
                    <a:pt x="124" y="36"/>
                    <a:pt x="114" y="46"/>
                    <a:pt x="114" y="46"/>
                  </a:cubicBezTo>
                  <a:cubicBezTo>
                    <a:pt x="114" y="91"/>
                    <a:pt x="136" y="114"/>
                    <a:pt x="159" y="114"/>
                  </a:cubicBezTo>
                  <a:cubicBezTo>
                    <a:pt x="159" y="159"/>
                    <a:pt x="136" y="182"/>
                    <a:pt x="91" y="182"/>
                  </a:cubicBezTo>
                  <a:cubicBezTo>
                    <a:pt x="68" y="159"/>
                    <a:pt x="68" y="137"/>
                    <a:pt x="46" y="114"/>
                  </a:cubicBezTo>
                  <a:lnTo>
                    <a:pt x="23" y="114"/>
                  </a:lnTo>
                  <a:cubicBezTo>
                    <a:pt x="0" y="114"/>
                    <a:pt x="68" y="227"/>
                    <a:pt x="114" y="227"/>
                  </a:cubicBezTo>
                  <a:cubicBezTo>
                    <a:pt x="159" y="227"/>
                    <a:pt x="204" y="182"/>
                    <a:pt x="204" y="137"/>
                  </a:cubicBezTo>
                  <a:lnTo>
                    <a:pt x="249" y="137"/>
                  </a:lnTo>
                  <a:cubicBezTo>
                    <a:pt x="317" y="137"/>
                    <a:pt x="363" y="69"/>
                    <a:pt x="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171815" y="17604496"/>
              <a:ext cx="12776" cy="17483"/>
            </a:xfrm>
            <a:custGeom>
              <a:avLst/>
              <a:gdLst/>
              <a:ahLst/>
              <a:cxnLst/>
              <a:rect l="l" t="t" r="r" b="b"/>
              <a:pathLst>
                <a:path w="114" h="156" extrusionOk="0">
                  <a:moveTo>
                    <a:pt x="46" y="1"/>
                  </a:moveTo>
                  <a:cubicBezTo>
                    <a:pt x="46" y="1"/>
                    <a:pt x="68" y="114"/>
                    <a:pt x="0" y="114"/>
                  </a:cubicBezTo>
                  <a:cubicBezTo>
                    <a:pt x="0" y="114"/>
                    <a:pt x="0" y="136"/>
                    <a:pt x="0" y="136"/>
                  </a:cubicBezTo>
                  <a:cubicBezTo>
                    <a:pt x="14" y="150"/>
                    <a:pt x="29" y="155"/>
                    <a:pt x="44" y="155"/>
                  </a:cubicBezTo>
                  <a:cubicBezTo>
                    <a:pt x="80" y="155"/>
                    <a:pt x="113" y="123"/>
                    <a:pt x="113" y="91"/>
                  </a:cubicBezTo>
                  <a:cubicBezTo>
                    <a:pt x="113" y="46"/>
                    <a:pt x="91"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996758" y="17546219"/>
              <a:ext cx="35639" cy="37208"/>
            </a:xfrm>
            <a:custGeom>
              <a:avLst/>
              <a:gdLst/>
              <a:ahLst/>
              <a:cxnLst/>
              <a:rect l="l" t="t" r="r" b="b"/>
              <a:pathLst>
                <a:path w="318" h="332" extrusionOk="0">
                  <a:moveTo>
                    <a:pt x="137" y="0"/>
                  </a:moveTo>
                  <a:cubicBezTo>
                    <a:pt x="114" y="0"/>
                    <a:pt x="91" y="0"/>
                    <a:pt x="46" y="45"/>
                  </a:cubicBezTo>
                  <a:cubicBezTo>
                    <a:pt x="23" y="45"/>
                    <a:pt x="1" y="91"/>
                    <a:pt x="1" y="136"/>
                  </a:cubicBezTo>
                  <a:cubicBezTo>
                    <a:pt x="1" y="159"/>
                    <a:pt x="46" y="181"/>
                    <a:pt x="91" y="181"/>
                  </a:cubicBezTo>
                  <a:lnTo>
                    <a:pt x="137" y="181"/>
                  </a:lnTo>
                  <a:cubicBezTo>
                    <a:pt x="137" y="204"/>
                    <a:pt x="137" y="249"/>
                    <a:pt x="137" y="272"/>
                  </a:cubicBezTo>
                  <a:cubicBezTo>
                    <a:pt x="147" y="314"/>
                    <a:pt x="177" y="331"/>
                    <a:pt x="211" y="331"/>
                  </a:cubicBezTo>
                  <a:cubicBezTo>
                    <a:pt x="250" y="331"/>
                    <a:pt x="293" y="308"/>
                    <a:pt x="318" y="272"/>
                  </a:cubicBezTo>
                  <a:cubicBezTo>
                    <a:pt x="318" y="249"/>
                    <a:pt x="295" y="249"/>
                    <a:pt x="295" y="249"/>
                  </a:cubicBezTo>
                  <a:lnTo>
                    <a:pt x="227" y="249"/>
                  </a:lnTo>
                  <a:cubicBezTo>
                    <a:pt x="182" y="249"/>
                    <a:pt x="182" y="249"/>
                    <a:pt x="182" y="204"/>
                  </a:cubicBezTo>
                  <a:cubicBezTo>
                    <a:pt x="182" y="181"/>
                    <a:pt x="227" y="136"/>
                    <a:pt x="227" y="91"/>
                  </a:cubicBezTo>
                  <a:cubicBezTo>
                    <a:pt x="227" y="76"/>
                    <a:pt x="227" y="71"/>
                    <a:pt x="226" y="71"/>
                  </a:cubicBezTo>
                  <a:cubicBezTo>
                    <a:pt x="225" y="71"/>
                    <a:pt x="219" y="91"/>
                    <a:pt x="204" y="91"/>
                  </a:cubicBezTo>
                  <a:cubicBezTo>
                    <a:pt x="182" y="91"/>
                    <a:pt x="182" y="113"/>
                    <a:pt x="159" y="136"/>
                  </a:cubicBezTo>
                  <a:lnTo>
                    <a:pt x="91" y="136"/>
                  </a:lnTo>
                  <a:cubicBezTo>
                    <a:pt x="69" y="136"/>
                    <a:pt x="46" y="136"/>
                    <a:pt x="69" y="113"/>
                  </a:cubicBezTo>
                  <a:cubicBezTo>
                    <a:pt x="91" y="68"/>
                    <a:pt x="114" y="45"/>
                    <a:pt x="137" y="23"/>
                  </a:cubicBez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014578" y="17498028"/>
              <a:ext cx="20397" cy="19052"/>
            </a:xfrm>
            <a:custGeom>
              <a:avLst/>
              <a:gdLst/>
              <a:ahLst/>
              <a:cxnLst/>
              <a:rect l="l" t="t" r="r" b="b"/>
              <a:pathLst>
                <a:path w="182" h="170" extrusionOk="0">
                  <a:moveTo>
                    <a:pt x="68" y="0"/>
                  </a:moveTo>
                  <a:cubicBezTo>
                    <a:pt x="45" y="0"/>
                    <a:pt x="0" y="0"/>
                    <a:pt x="0" y="45"/>
                  </a:cubicBezTo>
                  <a:cubicBezTo>
                    <a:pt x="0" y="83"/>
                    <a:pt x="64" y="169"/>
                    <a:pt x="124" y="169"/>
                  </a:cubicBezTo>
                  <a:cubicBezTo>
                    <a:pt x="136" y="169"/>
                    <a:pt x="148" y="166"/>
                    <a:pt x="159" y="159"/>
                  </a:cubicBezTo>
                  <a:cubicBezTo>
                    <a:pt x="113" y="136"/>
                    <a:pt x="113" y="113"/>
                    <a:pt x="91" y="113"/>
                  </a:cubicBezTo>
                  <a:cubicBezTo>
                    <a:pt x="68" y="91"/>
                    <a:pt x="68" y="68"/>
                    <a:pt x="45" y="45"/>
                  </a:cubicBezTo>
                  <a:cubicBezTo>
                    <a:pt x="91" y="45"/>
                    <a:pt x="113" y="45"/>
                    <a:pt x="136" y="68"/>
                  </a:cubicBezTo>
                  <a:lnTo>
                    <a:pt x="181" y="68"/>
                  </a:lnTo>
                  <a:lnTo>
                    <a:pt x="181" y="45"/>
                  </a:lnTo>
                  <a:cubicBezTo>
                    <a:pt x="181" y="23"/>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098184" y="17492873"/>
              <a:ext cx="45838" cy="39898"/>
            </a:xfrm>
            <a:custGeom>
              <a:avLst/>
              <a:gdLst/>
              <a:ahLst/>
              <a:cxnLst/>
              <a:rect l="l" t="t" r="r" b="b"/>
              <a:pathLst>
                <a:path w="409" h="356" extrusionOk="0">
                  <a:moveTo>
                    <a:pt x="182" y="1"/>
                  </a:moveTo>
                  <a:cubicBezTo>
                    <a:pt x="137" y="1"/>
                    <a:pt x="92" y="23"/>
                    <a:pt x="69" y="69"/>
                  </a:cubicBezTo>
                  <a:cubicBezTo>
                    <a:pt x="46" y="69"/>
                    <a:pt x="1" y="114"/>
                    <a:pt x="1" y="159"/>
                  </a:cubicBezTo>
                  <a:cubicBezTo>
                    <a:pt x="1" y="159"/>
                    <a:pt x="24" y="137"/>
                    <a:pt x="46" y="114"/>
                  </a:cubicBezTo>
                  <a:cubicBezTo>
                    <a:pt x="69" y="91"/>
                    <a:pt x="92" y="91"/>
                    <a:pt x="92" y="69"/>
                  </a:cubicBezTo>
                  <a:cubicBezTo>
                    <a:pt x="107" y="69"/>
                    <a:pt x="132" y="49"/>
                    <a:pt x="154" y="49"/>
                  </a:cubicBezTo>
                  <a:cubicBezTo>
                    <a:pt x="164" y="49"/>
                    <a:pt x="175" y="54"/>
                    <a:pt x="182" y="69"/>
                  </a:cubicBezTo>
                  <a:cubicBezTo>
                    <a:pt x="182" y="91"/>
                    <a:pt x="182" y="114"/>
                    <a:pt x="182" y="137"/>
                  </a:cubicBezTo>
                  <a:cubicBezTo>
                    <a:pt x="159" y="137"/>
                    <a:pt x="137" y="159"/>
                    <a:pt x="114" y="182"/>
                  </a:cubicBezTo>
                  <a:lnTo>
                    <a:pt x="273" y="182"/>
                  </a:lnTo>
                  <a:cubicBezTo>
                    <a:pt x="318" y="205"/>
                    <a:pt x="227" y="272"/>
                    <a:pt x="227" y="318"/>
                  </a:cubicBezTo>
                  <a:cubicBezTo>
                    <a:pt x="214" y="344"/>
                    <a:pt x="224" y="355"/>
                    <a:pt x="235" y="355"/>
                  </a:cubicBezTo>
                  <a:cubicBezTo>
                    <a:pt x="242" y="355"/>
                    <a:pt x="250" y="350"/>
                    <a:pt x="250" y="340"/>
                  </a:cubicBezTo>
                  <a:cubicBezTo>
                    <a:pt x="273" y="340"/>
                    <a:pt x="408" y="227"/>
                    <a:pt x="318" y="159"/>
                  </a:cubicBezTo>
                  <a:cubicBezTo>
                    <a:pt x="295" y="137"/>
                    <a:pt x="250" y="137"/>
                    <a:pt x="227" y="137"/>
                  </a:cubicBezTo>
                  <a:cubicBezTo>
                    <a:pt x="250" y="114"/>
                    <a:pt x="250" y="91"/>
                    <a:pt x="250" y="46"/>
                  </a:cubicBezTo>
                  <a:cubicBezTo>
                    <a:pt x="250" y="23"/>
                    <a:pt x="205" y="1"/>
                    <a:pt x="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075433" y="17571771"/>
              <a:ext cx="53347" cy="25216"/>
            </a:xfrm>
            <a:custGeom>
              <a:avLst/>
              <a:gdLst/>
              <a:ahLst/>
              <a:cxnLst/>
              <a:rect l="l" t="t" r="r" b="b"/>
              <a:pathLst>
                <a:path w="476" h="225" extrusionOk="0">
                  <a:moveTo>
                    <a:pt x="45" y="1"/>
                  </a:moveTo>
                  <a:cubicBezTo>
                    <a:pt x="43" y="1"/>
                    <a:pt x="38" y="21"/>
                    <a:pt x="23" y="21"/>
                  </a:cubicBezTo>
                  <a:cubicBezTo>
                    <a:pt x="0" y="89"/>
                    <a:pt x="46" y="180"/>
                    <a:pt x="113" y="225"/>
                  </a:cubicBezTo>
                  <a:cubicBezTo>
                    <a:pt x="181" y="225"/>
                    <a:pt x="227" y="202"/>
                    <a:pt x="249" y="134"/>
                  </a:cubicBezTo>
                  <a:cubicBezTo>
                    <a:pt x="272" y="134"/>
                    <a:pt x="295" y="157"/>
                    <a:pt x="317" y="157"/>
                  </a:cubicBezTo>
                  <a:cubicBezTo>
                    <a:pt x="408" y="157"/>
                    <a:pt x="476" y="89"/>
                    <a:pt x="476" y="21"/>
                  </a:cubicBezTo>
                  <a:cubicBezTo>
                    <a:pt x="464" y="10"/>
                    <a:pt x="453" y="4"/>
                    <a:pt x="444" y="4"/>
                  </a:cubicBezTo>
                  <a:cubicBezTo>
                    <a:pt x="436" y="4"/>
                    <a:pt x="430" y="10"/>
                    <a:pt x="430" y="21"/>
                  </a:cubicBezTo>
                  <a:cubicBezTo>
                    <a:pt x="408" y="66"/>
                    <a:pt x="362" y="89"/>
                    <a:pt x="317" y="89"/>
                  </a:cubicBezTo>
                  <a:cubicBezTo>
                    <a:pt x="272" y="89"/>
                    <a:pt x="227" y="44"/>
                    <a:pt x="204" y="21"/>
                  </a:cubicBezTo>
                  <a:lnTo>
                    <a:pt x="181" y="21"/>
                  </a:lnTo>
                  <a:cubicBezTo>
                    <a:pt x="181" y="44"/>
                    <a:pt x="181" y="66"/>
                    <a:pt x="204" y="112"/>
                  </a:cubicBezTo>
                  <a:cubicBezTo>
                    <a:pt x="181" y="134"/>
                    <a:pt x="159" y="157"/>
                    <a:pt x="113" y="157"/>
                  </a:cubicBezTo>
                  <a:cubicBezTo>
                    <a:pt x="91" y="134"/>
                    <a:pt x="68" y="66"/>
                    <a:pt x="46" y="21"/>
                  </a:cubicBezTo>
                  <a:cubicBezTo>
                    <a:pt x="46" y="6"/>
                    <a:pt x="46" y="1"/>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067812" y="17536020"/>
              <a:ext cx="25440" cy="15354"/>
            </a:xfrm>
            <a:custGeom>
              <a:avLst/>
              <a:gdLst/>
              <a:ahLst/>
              <a:cxnLst/>
              <a:rect l="l" t="t" r="r" b="b"/>
              <a:pathLst>
                <a:path w="227" h="137" extrusionOk="0">
                  <a:moveTo>
                    <a:pt x="204" y="1"/>
                  </a:moveTo>
                  <a:cubicBezTo>
                    <a:pt x="159" y="23"/>
                    <a:pt x="159" y="68"/>
                    <a:pt x="114" y="68"/>
                  </a:cubicBezTo>
                  <a:cubicBezTo>
                    <a:pt x="106" y="76"/>
                    <a:pt x="98" y="79"/>
                    <a:pt x="91" y="79"/>
                  </a:cubicBezTo>
                  <a:cubicBezTo>
                    <a:pt x="76" y="79"/>
                    <a:pt x="61" y="68"/>
                    <a:pt x="46" y="68"/>
                  </a:cubicBezTo>
                  <a:lnTo>
                    <a:pt x="23" y="68"/>
                  </a:lnTo>
                  <a:cubicBezTo>
                    <a:pt x="0" y="114"/>
                    <a:pt x="68" y="136"/>
                    <a:pt x="114" y="136"/>
                  </a:cubicBezTo>
                  <a:cubicBezTo>
                    <a:pt x="181" y="114"/>
                    <a:pt x="227" y="68"/>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039906" y="17675550"/>
              <a:ext cx="27234" cy="16363"/>
            </a:xfrm>
            <a:custGeom>
              <a:avLst/>
              <a:gdLst/>
              <a:ahLst/>
              <a:cxnLst/>
              <a:rect l="l" t="t" r="r" b="b"/>
              <a:pathLst>
                <a:path w="243" h="146" extrusionOk="0">
                  <a:moveTo>
                    <a:pt x="46" y="0"/>
                  </a:moveTo>
                  <a:cubicBezTo>
                    <a:pt x="0" y="46"/>
                    <a:pt x="23" y="114"/>
                    <a:pt x="91" y="136"/>
                  </a:cubicBezTo>
                  <a:cubicBezTo>
                    <a:pt x="103" y="142"/>
                    <a:pt x="117" y="145"/>
                    <a:pt x="131" y="145"/>
                  </a:cubicBezTo>
                  <a:cubicBezTo>
                    <a:pt x="169" y="145"/>
                    <a:pt x="210" y="124"/>
                    <a:pt x="227" y="91"/>
                  </a:cubicBezTo>
                  <a:cubicBezTo>
                    <a:pt x="243" y="75"/>
                    <a:pt x="236" y="59"/>
                    <a:pt x="223" y="59"/>
                  </a:cubicBezTo>
                  <a:cubicBezTo>
                    <a:pt x="217" y="59"/>
                    <a:pt x="211" y="62"/>
                    <a:pt x="204" y="68"/>
                  </a:cubicBezTo>
                  <a:cubicBezTo>
                    <a:pt x="189" y="68"/>
                    <a:pt x="164" y="78"/>
                    <a:pt x="142" y="78"/>
                  </a:cubicBezTo>
                  <a:cubicBezTo>
                    <a:pt x="131" y="78"/>
                    <a:pt x="121" y="76"/>
                    <a:pt x="114" y="68"/>
                  </a:cubicBezTo>
                  <a:cubicBezTo>
                    <a:pt x="91" y="68"/>
                    <a:pt x="68" y="23"/>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138866" y="17724413"/>
              <a:ext cx="22863" cy="14681"/>
            </a:xfrm>
            <a:custGeom>
              <a:avLst/>
              <a:gdLst/>
              <a:ahLst/>
              <a:cxnLst/>
              <a:rect l="l" t="t" r="r" b="b"/>
              <a:pathLst>
                <a:path w="204" h="131" extrusionOk="0">
                  <a:moveTo>
                    <a:pt x="173" y="0"/>
                  </a:moveTo>
                  <a:cubicBezTo>
                    <a:pt x="164" y="0"/>
                    <a:pt x="159" y="6"/>
                    <a:pt x="159" y="17"/>
                  </a:cubicBezTo>
                  <a:cubicBezTo>
                    <a:pt x="136" y="40"/>
                    <a:pt x="136" y="85"/>
                    <a:pt x="91" y="85"/>
                  </a:cubicBezTo>
                  <a:cubicBezTo>
                    <a:pt x="45" y="85"/>
                    <a:pt x="23" y="62"/>
                    <a:pt x="0" y="40"/>
                  </a:cubicBezTo>
                  <a:lnTo>
                    <a:pt x="0" y="40"/>
                  </a:lnTo>
                  <a:cubicBezTo>
                    <a:pt x="0" y="108"/>
                    <a:pt x="45" y="130"/>
                    <a:pt x="91" y="130"/>
                  </a:cubicBezTo>
                  <a:cubicBezTo>
                    <a:pt x="159" y="130"/>
                    <a:pt x="204" y="62"/>
                    <a:pt x="204" y="17"/>
                  </a:cubicBezTo>
                  <a:cubicBezTo>
                    <a:pt x="192" y="6"/>
                    <a:pt x="181"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
          <p:cNvGrpSpPr/>
          <p:nvPr/>
        </p:nvGrpSpPr>
        <p:grpSpPr>
          <a:xfrm>
            <a:off x="13257291" y="1992249"/>
            <a:ext cx="508334" cy="964077"/>
            <a:chOff x="8621450" y="15040702"/>
            <a:chExt cx="839528" cy="1592199"/>
          </a:xfrm>
        </p:grpSpPr>
        <p:sp>
          <p:nvSpPr>
            <p:cNvPr id="439" name="Google Shape;439;p2"/>
            <p:cNvSpPr/>
            <p:nvPr/>
          </p:nvSpPr>
          <p:spPr>
            <a:xfrm>
              <a:off x="9177858" y="16453032"/>
              <a:ext cx="46709" cy="68629"/>
            </a:xfrm>
            <a:custGeom>
              <a:avLst/>
              <a:gdLst/>
              <a:ahLst/>
              <a:cxnLst/>
              <a:rect l="l" t="t" r="r" b="b"/>
              <a:pathLst>
                <a:path w="228" h="335" extrusionOk="0">
                  <a:moveTo>
                    <a:pt x="103" y="0"/>
                  </a:moveTo>
                  <a:cubicBezTo>
                    <a:pt x="91" y="0"/>
                    <a:pt x="80" y="6"/>
                    <a:pt x="69" y="17"/>
                  </a:cubicBezTo>
                  <a:lnTo>
                    <a:pt x="1" y="40"/>
                  </a:lnTo>
                  <a:lnTo>
                    <a:pt x="23" y="85"/>
                  </a:lnTo>
                  <a:cubicBezTo>
                    <a:pt x="23" y="153"/>
                    <a:pt x="69" y="244"/>
                    <a:pt x="114" y="289"/>
                  </a:cubicBezTo>
                  <a:lnTo>
                    <a:pt x="137" y="334"/>
                  </a:lnTo>
                  <a:lnTo>
                    <a:pt x="205" y="289"/>
                  </a:lnTo>
                  <a:cubicBezTo>
                    <a:pt x="227" y="266"/>
                    <a:pt x="227" y="244"/>
                    <a:pt x="227" y="221"/>
                  </a:cubicBezTo>
                  <a:cubicBezTo>
                    <a:pt x="227" y="130"/>
                    <a:pt x="205" y="63"/>
                    <a:pt x="137" y="17"/>
                  </a:cubicBezTo>
                  <a:cubicBezTo>
                    <a:pt x="125" y="6"/>
                    <a:pt x="114" y="0"/>
                    <a:pt x="1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9173351" y="16459997"/>
              <a:ext cx="41792" cy="63303"/>
            </a:xfrm>
            <a:custGeom>
              <a:avLst/>
              <a:gdLst/>
              <a:ahLst/>
              <a:cxnLst/>
              <a:rect l="l" t="t" r="r" b="b"/>
              <a:pathLst>
                <a:path w="204" h="309" extrusionOk="0">
                  <a:moveTo>
                    <a:pt x="67" y="0"/>
                  </a:moveTo>
                  <a:cubicBezTo>
                    <a:pt x="31" y="0"/>
                    <a:pt x="0" y="41"/>
                    <a:pt x="0" y="96"/>
                  </a:cubicBezTo>
                  <a:cubicBezTo>
                    <a:pt x="0" y="164"/>
                    <a:pt x="23" y="255"/>
                    <a:pt x="91" y="300"/>
                  </a:cubicBezTo>
                  <a:cubicBezTo>
                    <a:pt x="107" y="305"/>
                    <a:pt x="122" y="308"/>
                    <a:pt x="135" y="308"/>
                  </a:cubicBezTo>
                  <a:cubicBezTo>
                    <a:pt x="177" y="308"/>
                    <a:pt x="204" y="279"/>
                    <a:pt x="204" y="210"/>
                  </a:cubicBezTo>
                  <a:cubicBezTo>
                    <a:pt x="204" y="142"/>
                    <a:pt x="159" y="51"/>
                    <a:pt x="91" y="6"/>
                  </a:cubicBezTo>
                  <a:cubicBezTo>
                    <a:pt x="83" y="2"/>
                    <a:pt x="75"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9173351" y="16468601"/>
              <a:ext cx="32573" cy="45479"/>
            </a:xfrm>
            <a:custGeom>
              <a:avLst/>
              <a:gdLst/>
              <a:ahLst/>
              <a:cxnLst/>
              <a:rect l="l" t="t" r="r" b="b"/>
              <a:pathLst>
                <a:path w="159" h="222" extrusionOk="0">
                  <a:moveTo>
                    <a:pt x="57" y="1"/>
                  </a:moveTo>
                  <a:cubicBezTo>
                    <a:pt x="26" y="1"/>
                    <a:pt x="0" y="26"/>
                    <a:pt x="0" y="77"/>
                  </a:cubicBezTo>
                  <a:cubicBezTo>
                    <a:pt x="0" y="122"/>
                    <a:pt x="45" y="190"/>
                    <a:pt x="91" y="213"/>
                  </a:cubicBezTo>
                  <a:cubicBezTo>
                    <a:pt x="103" y="219"/>
                    <a:pt x="113" y="222"/>
                    <a:pt x="122" y="222"/>
                  </a:cubicBezTo>
                  <a:cubicBezTo>
                    <a:pt x="146" y="222"/>
                    <a:pt x="159" y="201"/>
                    <a:pt x="159" y="168"/>
                  </a:cubicBezTo>
                  <a:cubicBezTo>
                    <a:pt x="159" y="100"/>
                    <a:pt x="136" y="54"/>
                    <a:pt x="91" y="9"/>
                  </a:cubicBezTo>
                  <a:cubicBezTo>
                    <a:pt x="79" y="4"/>
                    <a:pt x="68" y="1"/>
                    <a:pt x="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9089767" y="16402021"/>
              <a:ext cx="46709" cy="68629"/>
            </a:xfrm>
            <a:custGeom>
              <a:avLst/>
              <a:gdLst/>
              <a:ahLst/>
              <a:cxnLst/>
              <a:rect l="l" t="t" r="r" b="b"/>
              <a:pathLst>
                <a:path w="228" h="335" extrusionOk="0">
                  <a:moveTo>
                    <a:pt x="103" y="0"/>
                  </a:moveTo>
                  <a:cubicBezTo>
                    <a:pt x="91" y="0"/>
                    <a:pt x="80" y="6"/>
                    <a:pt x="69" y="17"/>
                  </a:cubicBezTo>
                  <a:lnTo>
                    <a:pt x="1" y="40"/>
                  </a:lnTo>
                  <a:lnTo>
                    <a:pt x="23" y="108"/>
                  </a:lnTo>
                  <a:cubicBezTo>
                    <a:pt x="23" y="176"/>
                    <a:pt x="69" y="244"/>
                    <a:pt x="114" y="289"/>
                  </a:cubicBezTo>
                  <a:lnTo>
                    <a:pt x="137" y="334"/>
                  </a:lnTo>
                  <a:lnTo>
                    <a:pt x="205" y="312"/>
                  </a:lnTo>
                  <a:cubicBezTo>
                    <a:pt x="227" y="289"/>
                    <a:pt x="227" y="244"/>
                    <a:pt x="227" y="221"/>
                  </a:cubicBezTo>
                  <a:cubicBezTo>
                    <a:pt x="227" y="131"/>
                    <a:pt x="205" y="63"/>
                    <a:pt x="137" y="17"/>
                  </a:cubicBezTo>
                  <a:cubicBezTo>
                    <a:pt x="125" y="6"/>
                    <a:pt x="114" y="0"/>
                    <a:pt x="1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9085260" y="16408986"/>
              <a:ext cx="41792" cy="63303"/>
            </a:xfrm>
            <a:custGeom>
              <a:avLst/>
              <a:gdLst/>
              <a:ahLst/>
              <a:cxnLst/>
              <a:rect l="l" t="t" r="r" b="b"/>
              <a:pathLst>
                <a:path w="204" h="309" extrusionOk="0">
                  <a:moveTo>
                    <a:pt x="67" y="0"/>
                  </a:moveTo>
                  <a:cubicBezTo>
                    <a:pt x="31" y="0"/>
                    <a:pt x="0" y="41"/>
                    <a:pt x="0" y="97"/>
                  </a:cubicBezTo>
                  <a:cubicBezTo>
                    <a:pt x="0" y="164"/>
                    <a:pt x="23" y="255"/>
                    <a:pt x="91" y="300"/>
                  </a:cubicBezTo>
                  <a:cubicBezTo>
                    <a:pt x="107" y="306"/>
                    <a:pt x="122" y="308"/>
                    <a:pt x="135" y="308"/>
                  </a:cubicBezTo>
                  <a:cubicBezTo>
                    <a:pt x="177" y="308"/>
                    <a:pt x="204" y="279"/>
                    <a:pt x="204" y="210"/>
                  </a:cubicBezTo>
                  <a:cubicBezTo>
                    <a:pt x="204" y="142"/>
                    <a:pt x="159" y="51"/>
                    <a:pt x="91" y="6"/>
                  </a:cubicBezTo>
                  <a:cubicBezTo>
                    <a:pt x="83" y="2"/>
                    <a:pt x="75"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9085260" y="16417590"/>
              <a:ext cx="32573" cy="45479"/>
            </a:xfrm>
            <a:custGeom>
              <a:avLst/>
              <a:gdLst/>
              <a:ahLst/>
              <a:cxnLst/>
              <a:rect l="l" t="t" r="r" b="b"/>
              <a:pathLst>
                <a:path w="159" h="222" extrusionOk="0">
                  <a:moveTo>
                    <a:pt x="57" y="1"/>
                  </a:moveTo>
                  <a:cubicBezTo>
                    <a:pt x="26" y="1"/>
                    <a:pt x="0" y="26"/>
                    <a:pt x="0" y="77"/>
                  </a:cubicBezTo>
                  <a:cubicBezTo>
                    <a:pt x="0" y="122"/>
                    <a:pt x="45" y="190"/>
                    <a:pt x="91" y="213"/>
                  </a:cubicBezTo>
                  <a:cubicBezTo>
                    <a:pt x="103" y="219"/>
                    <a:pt x="113" y="222"/>
                    <a:pt x="122" y="222"/>
                  </a:cubicBezTo>
                  <a:cubicBezTo>
                    <a:pt x="146" y="222"/>
                    <a:pt x="159" y="201"/>
                    <a:pt x="159" y="168"/>
                  </a:cubicBezTo>
                  <a:cubicBezTo>
                    <a:pt x="159" y="100"/>
                    <a:pt x="136" y="55"/>
                    <a:pt x="91" y="9"/>
                  </a:cubicBezTo>
                  <a:cubicBezTo>
                    <a:pt x="79" y="4"/>
                    <a:pt x="68" y="1"/>
                    <a:pt x="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9071329" y="15814267"/>
              <a:ext cx="371006" cy="688748"/>
            </a:xfrm>
            <a:custGeom>
              <a:avLst/>
              <a:gdLst/>
              <a:ahLst/>
              <a:cxnLst/>
              <a:rect l="l" t="t" r="r" b="b"/>
              <a:pathLst>
                <a:path w="1811" h="3362" extrusionOk="0">
                  <a:moveTo>
                    <a:pt x="1101" y="1"/>
                  </a:moveTo>
                  <a:cubicBezTo>
                    <a:pt x="1075" y="1"/>
                    <a:pt x="1053" y="12"/>
                    <a:pt x="1041" y="35"/>
                  </a:cubicBezTo>
                  <a:lnTo>
                    <a:pt x="204" y="510"/>
                  </a:lnTo>
                  <a:cubicBezTo>
                    <a:pt x="68" y="601"/>
                    <a:pt x="0" y="736"/>
                    <a:pt x="0" y="895"/>
                  </a:cubicBezTo>
                  <a:lnTo>
                    <a:pt x="0" y="2796"/>
                  </a:lnTo>
                  <a:cubicBezTo>
                    <a:pt x="0" y="2864"/>
                    <a:pt x="23" y="2932"/>
                    <a:pt x="68" y="2977"/>
                  </a:cubicBezTo>
                  <a:lnTo>
                    <a:pt x="725" y="3362"/>
                  </a:lnTo>
                  <a:lnTo>
                    <a:pt x="1041" y="2479"/>
                  </a:lnTo>
                  <a:cubicBezTo>
                    <a:pt x="1155" y="2388"/>
                    <a:pt x="1222" y="2253"/>
                    <a:pt x="1245" y="2117"/>
                  </a:cubicBezTo>
                  <a:lnTo>
                    <a:pt x="1245" y="1981"/>
                  </a:lnTo>
                  <a:lnTo>
                    <a:pt x="1811" y="397"/>
                  </a:lnTo>
                  <a:lnTo>
                    <a:pt x="1177" y="35"/>
                  </a:lnTo>
                  <a:cubicBezTo>
                    <a:pt x="1155" y="12"/>
                    <a:pt x="1126" y="1"/>
                    <a:pt x="11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9122340" y="15850323"/>
              <a:ext cx="268984" cy="615612"/>
            </a:xfrm>
            <a:custGeom>
              <a:avLst/>
              <a:gdLst/>
              <a:ahLst/>
              <a:cxnLst/>
              <a:rect l="l" t="t" r="r" b="b"/>
              <a:pathLst>
                <a:path w="1313" h="3005" extrusionOk="0">
                  <a:moveTo>
                    <a:pt x="1132" y="0"/>
                  </a:moveTo>
                  <a:cubicBezTo>
                    <a:pt x="1109" y="0"/>
                    <a:pt x="1087" y="6"/>
                    <a:pt x="1064" y="17"/>
                  </a:cubicBezTo>
                  <a:lnTo>
                    <a:pt x="227" y="492"/>
                  </a:lnTo>
                  <a:cubicBezTo>
                    <a:pt x="91" y="583"/>
                    <a:pt x="23" y="741"/>
                    <a:pt x="23" y="877"/>
                  </a:cubicBezTo>
                  <a:lnTo>
                    <a:pt x="23" y="2801"/>
                  </a:lnTo>
                  <a:cubicBezTo>
                    <a:pt x="0" y="2869"/>
                    <a:pt x="46" y="2914"/>
                    <a:pt x="91" y="2959"/>
                  </a:cubicBezTo>
                  <a:lnTo>
                    <a:pt x="159" y="3005"/>
                  </a:lnTo>
                  <a:cubicBezTo>
                    <a:pt x="136" y="2959"/>
                    <a:pt x="113" y="2914"/>
                    <a:pt x="113" y="2869"/>
                  </a:cubicBezTo>
                  <a:lnTo>
                    <a:pt x="113" y="945"/>
                  </a:lnTo>
                  <a:cubicBezTo>
                    <a:pt x="113" y="787"/>
                    <a:pt x="204" y="651"/>
                    <a:pt x="317" y="560"/>
                  </a:cubicBezTo>
                  <a:lnTo>
                    <a:pt x="1177" y="85"/>
                  </a:lnTo>
                  <a:cubicBezTo>
                    <a:pt x="1188" y="74"/>
                    <a:pt x="1211" y="68"/>
                    <a:pt x="1237" y="68"/>
                  </a:cubicBezTo>
                  <a:cubicBezTo>
                    <a:pt x="1262" y="68"/>
                    <a:pt x="1290" y="74"/>
                    <a:pt x="1313" y="85"/>
                  </a:cubicBezTo>
                  <a:lnTo>
                    <a:pt x="1200" y="17"/>
                  </a:lnTo>
                  <a:cubicBezTo>
                    <a:pt x="1177" y="6"/>
                    <a:pt x="1154"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9205719" y="15894779"/>
              <a:ext cx="255259" cy="609056"/>
            </a:xfrm>
            <a:custGeom>
              <a:avLst/>
              <a:gdLst/>
              <a:ahLst/>
              <a:cxnLst/>
              <a:rect l="l" t="t" r="r" b="b"/>
              <a:pathLst>
                <a:path w="1246" h="2973" extrusionOk="0">
                  <a:moveTo>
                    <a:pt x="1125" y="0"/>
                  </a:moveTo>
                  <a:cubicBezTo>
                    <a:pt x="1099" y="0"/>
                    <a:pt x="1071" y="9"/>
                    <a:pt x="1042" y="26"/>
                  </a:cubicBezTo>
                  <a:lnTo>
                    <a:pt x="204" y="502"/>
                  </a:lnTo>
                  <a:cubicBezTo>
                    <a:pt x="69" y="592"/>
                    <a:pt x="1" y="728"/>
                    <a:pt x="1" y="886"/>
                  </a:cubicBezTo>
                  <a:lnTo>
                    <a:pt x="1" y="2810"/>
                  </a:lnTo>
                  <a:cubicBezTo>
                    <a:pt x="1" y="2910"/>
                    <a:pt x="49" y="2973"/>
                    <a:pt x="120" y="2973"/>
                  </a:cubicBezTo>
                  <a:cubicBezTo>
                    <a:pt x="145" y="2973"/>
                    <a:pt x="174" y="2964"/>
                    <a:pt x="204" y="2946"/>
                  </a:cubicBezTo>
                  <a:lnTo>
                    <a:pt x="1042" y="2471"/>
                  </a:lnTo>
                  <a:cubicBezTo>
                    <a:pt x="1177" y="2380"/>
                    <a:pt x="1245" y="2244"/>
                    <a:pt x="1245" y="2086"/>
                  </a:cubicBezTo>
                  <a:lnTo>
                    <a:pt x="1245" y="185"/>
                  </a:lnTo>
                  <a:cubicBezTo>
                    <a:pt x="1245" y="68"/>
                    <a:pt x="1196" y="0"/>
                    <a:pt x="11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9154708" y="16178310"/>
              <a:ext cx="32778" cy="153237"/>
            </a:xfrm>
            <a:custGeom>
              <a:avLst/>
              <a:gdLst/>
              <a:ahLst/>
              <a:cxnLst/>
              <a:rect l="l" t="t" r="r" b="b"/>
              <a:pathLst>
                <a:path w="160" h="748" extrusionOk="0">
                  <a:moveTo>
                    <a:pt x="46" y="0"/>
                  </a:moveTo>
                  <a:lnTo>
                    <a:pt x="46" y="91"/>
                  </a:lnTo>
                  <a:cubicBezTo>
                    <a:pt x="46" y="159"/>
                    <a:pt x="1" y="295"/>
                    <a:pt x="1" y="385"/>
                  </a:cubicBezTo>
                  <a:cubicBezTo>
                    <a:pt x="1" y="476"/>
                    <a:pt x="46" y="544"/>
                    <a:pt x="46" y="611"/>
                  </a:cubicBezTo>
                  <a:lnTo>
                    <a:pt x="46" y="679"/>
                  </a:lnTo>
                  <a:lnTo>
                    <a:pt x="159" y="747"/>
                  </a:lnTo>
                  <a:lnTo>
                    <a:pt x="159" y="634"/>
                  </a:lnTo>
                  <a:cubicBezTo>
                    <a:pt x="159" y="566"/>
                    <a:pt x="114" y="498"/>
                    <a:pt x="114" y="408"/>
                  </a:cubicBezTo>
                  <a:cubicBezTo>
                    <a:pt x="114" y="317"/>
                    <a:pt x="159" y="204"/>
                    <a:pt x="159" y="136"/>
                  </a:cubicBezTo>
                  <a:lnTo>
                    <a:pt x="159" y="46"/>
                  </a:lnTo>
                  <a:lnTo>
                    <a:pt x="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9224362" y="15932473"/>
              <a:ext cx="222686" cy="187654"/>
            </a:xfrm>
            <a:custGeom>
              <a:avLst/>
              <a:gdLst/>
              <a:ahLst/>
              <a:cxnLst/>
              <a:rect l="l" t="t" r="r" b="b"/>
              <a:pathLst>
                <a:path w="1087" h="916" extrusionOk="0">
                  <a:moveTo>
                    <a:pt x="1064" y="1"/>
                  </a:moveTo>
                  <a:lnTo>
                    <a:pt x="996" y="46"/>
                  </a:lnTo>
                  <a:cubicBezTo>
                    <a:pt x="928" y="69"/>
                    <a:pt x="905" y="137"/>
                    <a:pt x="815" y="205"/>
                  </a:cubicBezTo>
                  <a:cubicBezTo>
                    <a:pt x="724" y="272"/>
                    <a:pt x="611" y="340"/>
                    <a:pt x="543" y="386"/>
                  </a:cubicBezTo>
                  <a:cubicBezTo>
                    <a:pt x="475" y="408"/>
                    <a:pt x="317" y="499"/>
                    <a:pt x="294" y="521"/>
                  </a:cubicBezTo>
                  <a:cubicBezTo>
                    <a:pt x="249" y="533"/>
                    <a:pt x="215" y="533"/>
                    <a:pt x="187" y="533"/>
                  </a:cubicBezTo>
                  <a:cubicBezTo>
                    <a:pt x="159" y="533"/>
                    <a:pt x="136" y="533"/>
                    <a:pt x="113" y="544"/>
                  </a:cubicBezTo>
                  <a:lnTo>
                    <a:pt x="45" y="589"/>
                  </a:lnTo>
                  <a:cubicBezTo>
                    <a:pt x="23" y="612"/>
                    <a:pt x="0" y="635"/>
                    <a:pt x="0" y="657"/>
                  </a:cubicBezTo>
                  <a:lnTo>
                    <a:pt x="0" y="884"/>
                  </a:lnTo>
                  <a:cubicBezTo>
                    <a:pt x="0" y="900"/>
                    <a:pt x="11" y="916"/>
                    <a:pt x="26" y="916"/>
                  </a:cubicBezTo>
                  <a:cubicBezTo>
                    <a:pt x="32" y="916"/>
                    <a:pt x="39" y="913"/>
                    <a:pt x="45" y="906"/>
                  </a:cubicBezTo>
                  <a:lnTo>
                    <a:pt x="113" y="861"/>
                  </a:lnTo>
                  <a:cubicBezTo>
                    <a:pt x="159" y="838"/>
                    <a:pt x="204" y="770"/>
                    <a:pt x="294" y="702"/>
                  </a:cubicBezTo>
                  <a:cubicBezTo>
                    <a:pt x="317" y="657"/>
                    <a:pt x="475" y="567"/>
                    <a:pt x="543" y="544"/>
                  </a:cubicBezTo>
                  <a:cubicBezTo>
                    <a:pt x="611" y="499"/>
                    <a:pt x="770" y="408"/>
                    <a:pt x="815" y="408"/>
                  </a:cubicBezTo>
                  <a:cubicBezTo>
                    <a:pt x="860" y="386"/>
                    <a:pt x="928" y="408"/>
                    <a:pt x="996" y="363"/>
                  </a:cubicBezTo>
                  <a:lnTo>
                    <a:pt x="1064" y="318"/>
                  </a:lnTo>
                  <a:cubicBezTo>
                    <a:pt x="1086" y="295"/>
                    <a:pt x="1086" y="272"/>
                    <a:pt x="1086" y="250"/>
                  </a:cubicBezTo>
                  <a:lnTo>
                    <a:pt x="1086" y="24"/>
                  </a:lnTo>
                  <a:cubicBezTo>
                    <a:pt x="1086" y="1"/>
                    <a:pt x="1064" y="1"/>
                    <a:pt x="10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9224362" y="16020565"/>
              <a:ext cx="222686" cy="187654"/>
            </a:xfrm>
            <a:custGeom>
              <a:avLst/>
              <a:gdLst/>
              <a:ahLst/>
              <a:cxnLst/>
              <a:rect l="l" t="t" r="r" b="b"/>
              <a:pathLst>
                <a:path w="1087" h="916" extrusionOk="0">
                  <a:moveTo>
                    <a:pt x="1064" y="1"/>
                  </a:moveTo>
                  <a:lnTo>
                    <a:pt x="996" y="46"/>
                  </a:lnTo>
                  <a:cubicBezTo>
                    <a:pt x="928" y="69"/>
                    <a:pt x="905" y="137"/>
                    <a:pt x="815" y="205"/>
                  </a:cubicBezTo>
                  <a:cubicBezTo>
                    <a:pt x="724" y="272"/>
                    <a:pt x="611" y="340"/>
                    <a:pt x="543" y="386"/>
                  </a:cubicBezTo>
                  <a:cubicBezTo>
                    <a:pt x="475" y="408"/>
                    <a:pt x="317" y="499"/>
                    <a:pt x="294" y="521"/>
                  </a:cubicBezTo>
                  <a:cubicBezTo>
                    <a:pt x="249" y="533"/>
                    <a:pt x="215" y="533"/>
                    <a:pt x="187" y="533"/>
                  </a:cubicBezTo>
                  <a:cubicBezTo>
                    <a:pt x="159" y="533"/>
                    <a:pt x="136" y="533"/>
                    <a:pt x="113" y="544"/>
                  </a:cubicBezTo>
                  <a:lnTo>
                    <a:pt x="45" y="589"/>
                  </a:lnTo>
                  <a:cubicBezTo>
                    <a:pt x="23" y="612"/>
                    <a:pt x="0" y="635"/>
                    <a:pt x="0" y="657"/>
                  </a:cubicBezTo>
                  <a:lnTo>
                    <a:pt x="0" y="884"/>
                  </a:lnTo>
                  <a:cubicBezTo>
                    <a:pt x="0" y="900"/>
                    <a:pt x="11" y="916"/>
                    <a:pt x="26" y="916"/>
                  </a:cubicBezTo>
                  <a:cubicBezTo>
                    <a:pt x="32" y="916"/>
                    <a:pt x="39" y="913"/>
                    <a:pt x="45" y="906"/>
                  </a:cubicBezTo>
                  <a:lnTo>
                    <a:pt x="113" y="861"/>
                  </a:lnTo>
                  <a:cubicBezTo>
                    <a:pt x="159" y="838"/>
                    <a:pt x="204" y="770"/>
                    <a:pt x="294" y="702"/>
                  </a:cubicBezTo>
                  <a:cubicBezTo>
                    <a:pt x="317" y="657"/>
                    <a:pt x="475" y="567"/>
                    <a:pt x="543" y="544"/>
                  </a:cubicBezTo>
                  <a:cubicBezTo>
                    <a:pt x="611" y="499"/>
                    <a:pt x="770" y="408"/>
                    <a:pt x="815" y="408"/>
                  </a:cubicBezTo>
                  <a:cubicBezTo>
                    <a:pt x="860" y="386"/>
                    <a:pt x="928" y="408"/>
                    <a:pt x="996" y="363"/>
                  </a:cubicBezTo>
                  <a:lnTo>
                    <a:pt x="1064" y="318"/>
                  </a:lnTo>
                  <a:cubicBezTo>
                    <a:pt x="1086" y="295"/>
                    <a:pt x="1086" y="272"/>
                    <a:pt x="1086" y="250"/>
                  </a:cubicBezTo>
                  <a:lnTo>
                    <a:pt x="1086" y="24"/>
                  </a:lnTo>
                  <a:cubicBezTo>
                    <a:pt x="1086" y="1"/>
                    <a:pt x="1064" y="1"/>
                    <a:pt x="10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9224362" y="16108656"/>
              <a:ext cx="222686" cy="187654"/>
            </a:xfrm>
            <a:custGeom>
              <a:avLst/>
              <a:gdLst/>
              <a:ahLst/>
              <a:cxnLst/>
              <a:rect l="l" t="t" r="r" b="b"/>
              <a:pathLst>
                <a:path w="1087" h="916" extrusionOk="0">
                  <a:moveTo>
                    <a:pt x="1064" y="1"/>
                  </a:moveTo>
                  <a:lnTo>
                    <a:pt x="996" y="46"/>
                  </a:lnTo>
                  <a:cubicBezTo>
                    <a:pt x="928" y="69"/>
                    <a:pt x="905" y="137"/>
                    <a:pt x="815" y="227"/>
                  </a:cubicBezTo>
                  <a:cubicBezTo>
                    <a:pt x="724" y="295"/>
                    <a:pt x="611" y="340"/>
                    <a:pt x="543" y="386"/>
                  </a:cubicBezTo>
                  <a:cubicBezTo>
                    <a:pt x="475" y="408"/>
                    <a:pt x="317" y="499"/>
                    <a:pt x="294" y="521"/>
                  </a:cubicBezTo>
                  <a:cubicBezTo>
                    <a:pt x="204" y="544"/>
                    <a:pt x="159" y="521"/>
                    <a:pt x="113" y="567"/>
                  </a:cubicBezTo>
                  <a:lnTo>
                    <a:pt x="45" y="589"/>
                  </a:lnTo>
                  <a:cubicBezTo>
                    <a:pt x="23" y="612"/>
                    <a:pt x="0" y="635"/>
                    <a:pt x="0" y="657"/>
                  </a:cubicBezTo>
                  <a:lnTo>
                    <a:pt x="0" y="884"/>
                  </a:lnTo>
                  <a:cubicBezTo>
                    <a:pt x="0" y="900"/>
                    <a:pt x="11" y="916"/>
                    <a:pt x="26" y="916"/>
                  </a:cubicBezTo>
                  <a:cubicBezTo>
                    <a:pt x="32" y="916"/>
                    <a:pt x="39" y="913"/>
                    <a:pt x="45" y="906"/>
                  </a:cubicBezTo>
                  <a:lnTo>
                    <a:pt x="113" y="884"/>
                  </a:lnTo>
                  <a:cubicBezTo>
                    <a:pt x="159" y="838"/>
                    <a:pt x="204" y="770"/>
                    <a:pt x="294" y="702"/>
                  </a:cubicBezTo>
                  <a:cubicBezTo>
                    <a:pt x="317" y="680"/>
                    <a:pt x="475" y="589"/>
                    <a:pt x="543" y="544"/>
                  </a:cubicBezTo>
                  <a:cubicBezTo>
                    <a:pt x="611" y="499"/>
                    <a:pt x="770" y="431"/>
                    <a:pt x="815" y="408"/>
                  </a:cubicBezTo>
                  <a:cubicBezTo>
                    <a:pt x="860" y="386"/>
                    <a:pt x="928" y="408"/>
                    <a:pt x="996" y="363"/>
                  </a:cubicBezTo>
                  <a:lnTo>
                    <a:pt x="1064" y="340"/>
                  </a:lnTo>
                  <a:cubicBezTo>
                    <a:pt x="1086" y="318"/>
                    <a:pt x="1086" y="272"/>
                    <a:pt x="1086" y="250"/>
                  </a:cubicBezTo>
                  <a:lnTo>
                    <a:pt x="1086" y="46"/>
                  </a:lnTo>
                  <a:cubicBezTo>
                    <a:pt x="1086" y="1"/>
                    <a:pt x="1064" y="1"/>
                    <a:pt x="10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9224362" y="16196747"/>
              <a:ext cx="222686" cy="190317"/>
            </a:xfrm>
            <a:custGeom>
              <a:avLst/>
              <a:gdLst/>
              <a:ahLst/>
              <a:cxnLst/>
              <a:rect l="l" t="t" r="r" b="b"/>
              <a:pathLst>
                <a:path w="1087" h="929" extrusionOk="0">
                  <a:moveTo>
                    <a:pt x="1064" y="1"/>
                  </a:moveTo>
                  <a:lnTo>
                    <a:pt x="996" y="46"/>
                  </a:lnTo>
                  <a:cubicBezTo>
                    <a:pt x="928" y="69"/>
                    <a:pt x="905" y="137"/>
                    <a:pt x="815" y="205"/>
                  </a:cubicBezTo>
                  <a:cubicBezTo>
                    <a:pt x="724" y="295"/>
                    <a:pt x="611" y="340"/>
                    <a:pt x="543" y="386"/>
                  </a:cubicBezTo>
                  <a:cubicBezTo>
                    <a:pt x="475" y="408"/>
                    <a:pt x="317" y="499"/>
                    <a:pt x="294" y="521"/>
                  </a:cubicBezTo>
                  <a:cubicBezTo>
                    <a:pt x="249" y="533"/>
                    <a:pt x="215" y="533"/>
                    <a:pt x="187" y="533"/>
                  </a:cubicBezTo>
                  <a:cubicBezTo>
                    <a:pt x="159" y="533"/>
                    <a:pt x="136" y="533"/>
                    <a:pt x="113" y="544"/>
                  </a:cubicBezTo>
                  <a:lnTo>
                    <a:pt x="45" y="589"/>
                  </a:lnTo>
                  <a:cubicBezTo>
                    <a:pt x="23" y="612"/>
                    <a:pt x="0" y="635"/>
                    <a:pt x="0" y="657"/>
                  </a:cubicBezTo>
                  <a:lnTo>
                    <a:pt x="0" y="906"/>
                  </a:lnTo>
                  <a:cubicBezTo>
                    <a:pt x="0" y="929"/>
                    <a:pt x="23" y="929"/>
                    <a:pt x="45" y="929"/>
                  </a:cubicBezTo>
                  <a:lnTo>
                    <a:pt x="113" y="884"/>
                  </a:lnTo>
                  <a:cubicBezTo>
                    <a:pt x="159" y="861"/>
                    <a:pt x="204" y="793"/>
                    <a:pt x="294" y="725"/>
                  </a:cubicBezTo>
                  <a:cubicBezTo>
                    <a:pt x="317" y="680"/>
                    <a:pt x="475" y="589"/>
                    <a:pt x="543" y="544"/>
                  </a:cubicBezTo>
                  <a:cubicBezTo>
                    <a:pt x="611" y="521"/>
                    <a:pt x="770" y="431"/>
                    <a:pt x="815" y="408"/>
                  </a:cubicBezTo>
                  <a:cubicBezTo>
                    <a:pt x="860" y="408"/>
                    <a:pt x="928" y="408"/>
                    <a:pt x="996" y="386"/>
                  </a:cubicBezTo>
                  <a:lnTo>
                    <a:pt x="1064" y="340"/>
                  </a:lnTo>
                  <a:cubicBezTo>
                    <a:pt x="1086" y="318"/>
                    <a:pt x="1086" y="295"/>
                    <a:pt x="1086" y="272"/>
                  </a:cubicBezTo>
                  <a:lnTo>
                    <a:pt x="1086" y="46"/>
                  </a:lnTo>
                  <a:cubicBezTo>
                    <a:pt x="1086" y="1"/>
                    <a:pt x="1064" y="1"/>
                    <a:pt x="10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9224362" y="16284839"/>
              <a:ext cx="222686" cy="187654"/>
            </a:xfrm>
            <a:custGeom>
              <a:avLst/>
              <a:gdLst/>
              <a:ahLst/>
              <a:cxnLst/>
              <a:rect l="l" t="t" r="r" b="b"/>
              <a:pathLst>
                <a:path w="1087" h="916" extrusionOk="0">
                  <a:moveTo>
                    <a:pt x="1064" y="1"/>
                  </a:moveTo>
                  <a:lnTo>
                    <a:pt x="996" y="46"/>
                  </a:lnTo>
                  <a:cubicBezTo>
                    <a:pt x="928" y="69"/>
                    <a:pt x="905" y="137"/>
                    <a:pt x="815" y="205"/>
                  </a:cubicBezTo>
                  <a:cubicBezTo>
                    <a:pt x="724" y="295"/>
                    <a:pt x="611" y="340"/>
                    <a:pt x="543" y="386"/>
                  </a:cubicBezTo>
                  <a:cubicBezTo>
                    <a:pt x="475" y="408"/>
                    <a:pt x="317" y="499"/>
                    <a:pt x="294" y="521"/>
                  </a:cubicBezTo>
                  <a:cubicBezTo>
                    <a:pt x="249" y="533"/>
                    <a:pt x="215" y="533"/>
                    <a:pt x="187" y="533"/>
                  </a:cubicBezTo>
                  <a:cubicBezTo>
                    <a:pt x="159" y="533"/>
                    <a:pt x="136" y="533"/>
                    <a:pt x="113" y="544"/>
                  </a:cubicBezTo>
                  <a:lnTo>
                    <a:pt x="45" y="589"/>
                  </a:lnTo>
                  <a:cubicBezTo>
                    <a:pt x="23" y="612"/>
                    <a:pt x="0" y="635"/>
                    <a:pt x="0" y="657"/>
                  </a:cubicBezTo>
                  <a:lnTo>
                    <a:pt x="0" y="884"/>
                  </a:lnTo>
                  <a:cubicBezTo>
                    <a:pt x="0" y="900"/>
                    <a:pt x="11" y="916"/>
                    <a:pt x="26" y="916"/>
                  </a:cubicBezTo>
                  <a:cubicBezTo>
                    <a:pt x="32" y="916"/>
                    <a:pt x="39" y="913"/>
                    <a:pt x="45" y="906"/>
                  </a:cubicBezTo>
                  <a:lnTo>
                    <a:pt x="113" y="884"/>
                  </a:lnTo>
                  <a:cubicBezTo>
                    <a:pt x="159" y="838"/>
                    <a:pt x="204" y="770"/>
                    <a:pt x="294" y="703"/>
                  </a:cubicBezTo>
                  <a:cubicBezTo>
                    <a:pt x="317" y="680"/>
                    <a:pt x="475" y="567"/>
                    <a:pt x="543" y="544"/>
                  </a:cubicBezTo>
                  <a:cubicBezTo>
                    <a:pt x="634" y="499"/>
                    <a:pt x="724" y="454"/>
                    <a:pt x="815" y="408"/>
                  </a:cubicBezTo>
                  <a:cubicBezTo>
                    <a:pt x="860" y="386"/>
                    <a:pt x="888" y="386"/>
                    <a:pt x="914" y="386"/>
                  </a:cubicBezTo>
                  <a:cubicBezTo>
                    <a:pt x="939" y="386"/>
                    <a:pt x="962" y="386"/>
                    <a:pt x="996" y="363"/>
                  </a:cubicBezTo>
                  <a:lnTo>
                    <a:pt x="1064" y="318"/>
                  </a:lnTo>
                  <a:cubicBezTo>
                    <a:pt x="1064" y="318"/>
                    <a:pt x="1086" y="272"/>
                    <a:pt x="1086" y="250"/>
                  </a:cubicBezTo>
                  <a:lnTo>
                    <a:pt x="1086" y="24"/>
                  </a:lnTo>
                  <a:cubicBezTo>
                    <a:pt x="1086" y="1"/>
                    <a:pt x="1064" y="1"/>
                    <a:pt x="10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9303029" y="15946404"/>
              <a:ext cx="65146" cy="65146"/>
            </a:xfrm>
            <a:custGeom>
              <a:avLst/>
              <a:gdLst/>
              <a:ahLst/>
              <a:cxnLst/>
              <a:rect l="l" t="t" r="r" b="b"/>
              <a:pathLst>
                <a:path w="318" h="318" extrusionOk="0">
                  <a:moveTo>
                    <a:pt x="318" y="1"/>
                  </a:moveTo>
                  <a:lnTo>
                    <a:pt x="1" y="182"/>
                  </a:lnTo>
                  <a:lnTo>
                    <a:pt x="1" y="318"/>
                  </a:lnTo>
                  <a:lnTo>
                    <a:pt x="318" y="137"/>
                  </a:lnTo>
                  <a:lnTo>
                    <a:pt x="3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9150201" y="15909324"/>
              <a:ext cx="51011" cy="23354"/>
            </a:xfrm>
            <a:custGeom>
              <a:avLst/>
              <a:gdLst/>
              <a:ahLst/>
              <a:cxnLst/>
              <a:rect l="l" t="t" r="r" b="b"/>
              <a:pathLst>
                <a:path w="249" h="114" extrusionOk="0">
                  <a:moveTo>
                    <a:pt x="0" y="1"/>
                  </a:moveTo>
                  <a:lnTo>
                    <a:pt x="0" y="46"/>
                  </a:lnTo>
                  <a:cubicBezTo>
                    <a:pt x="0" y="91"/>
                    <a:pt x="68" y="114"/>
                    <a:pt x="113" y="114"/>
                  </a:cubicBezTo>
                  <a:cubicBezTo>
                    <a:pt x="181" y="114"/>
                    <a:pt x="249" y="91"/>
                    <a:pt x="249" y="46"/>
                  </a:cubicBezTo>
                  <a:lnTo>
                    <a:pt x="2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9150201" y="15895393"/>
              <a:ext cx="51011" cy="23354"/>
            </a:xfrm>
            <a:custGeom>
              <a:avLst/>
              <a:gdLst/>
              <a:ahLst/>
              <a:cxnLst/>
              <a:rect l="l" t="t" r="r" b="b"/>
              <a:pathLst>
                <a:path w="249" h="114" extrusionOk="0">
                  <a:moveTo>
                    <a:pt x="113" y="1"/>
                  </a:moveTo>
                  <a:cubicBezTo>
                    <a:pt x="68" y="1"/>
                    <a:pt x="0" y="23"/>
                    <a:pt x="0" y="69"/>
                  </a:cubicBezTo>
                  <a:cubicBezTo>
                    <a:pt x="0" y="91"/>
                    <a:pt x="68" y="114"/>
                    <a:pt x="113" y="114"/>
                  </a:cubicBezTo>
                  <a:cubicBezTo>
                    <a:pt x="181" y="114"/>
                    <a:pt x="249" y="91"/>
                    <a:pt x="249" y="69"/>
                  </a:cubicBezTo>
                  <a:cubicBezTo>
                    <a:pt x="249" y="23"/>
                    <a:pt x="181" y="1"/>
                    <a:pt x="1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9247499" y="15849074"/>
              <a:ext cx="51000" cy="28075"/>
            </a:xfrm>
            <a:custGeom>
              <a:avLst/>
              <a:gdLst/>
              <a:ahLst/>
              <a:cxnLst/>
              <a:rect l="l" t="t" r="r" b="b"/>
              <a:pathLst>
                <a:path w="227" h="114" extrusionOk="0">
                  <a:moveTo>
                    <a:pt x="0" y="0"/>
                  </a:moveTo>
                  <a:lnTo>
                    <a:pt x="0" y="68"/>
                  </a:lnTo>
                  <a:cubicBezTo>
                    <a:pt x="0" y="91"/>
                    <a:pt x="46" y="113"/>
                    <a:pt x="113" y="113"/>
                  </a:cubicBezTo>
                  <a:cubicBezTo>
                    <a:pt x="181" y="113"/>
                    <a:pt x="227" y="91"/>
                    <a:pt x="227" y="68"/>
                  </a:cubicBezTo>
                  <a:lnTo>
                    <a:pt x="2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9247511" y="15839875"/>
              <a:ext cx="51216" cy="28066"/>
            </a:xfrm>
            <a:custGeom>
              <a:avLst/>
              <a:gdLst/>
              <a:ahLst/>
              <a:cxnLst/>
              <a:rect l="l" t="t" r="r" b="b"/>
              <a:pathLst>
                <a:path w="250" h="137" extrusionOk="0">
                  <a:moveTo>
                    <a:pt x="113" y="0"/>
                  </a:moveTo>
                  <a:cubicBezTo>
                    <a:pt x="46" y="0"/>
                    <a:pt x="0" y="23"/>
                    <a:pt x="0" y="68"/>
                  </a:cubicBezTo>
                  <a:cubicBezTo>
                    <a:pt x="0" y="113"/>
                    <a:pt x="46" y="136"/>
                    <a:pt x="113" y="136"/>
                  </a:cubicBezTo>
                  <a:cubicBezTo>
                    <a:pt x="181" y="136"/>
                    <a:pt x="249" y="91"/>
                    <a:pt x="249" y="68"/>
                  </a:cubicBezTo>
                  <a:cubicBezTo>
                    <a:pt x="249" y="23"/>
                    <a:pt x="181" y="0"/>
                    <a:pt x="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9168639" y="15563924"/>
              <a:ext cx="111445" cy="345603"/>
            </a:xfrm>
            <a:custGeom>
              <a:avLst/>
              <a:gdLst/>
              <a:ahLst/>
              <a:cxnLst/>
              <a:rect l="l" t="t" r="r" b="b"/>
              <a:pathLst>
                <a:path w="544" h="1687" extrusionOk="0">
                  <a:moveTo>
                    <a:pt x="385" y="1"/>
                  </a:moveTo>
                  <a:cubicBezTo>
                    <a:pt x="363" y="1"/>
                    <a:pt x="340" y="12"/>
                    <a:pt x="317" y="35"/>
                  </a:cubicBezTo>
                  <a:lnTo>
                    <a:pt x="204" y="80"/>
                  </a:lnTo>
                  <a:cubicBezTo>
                    <a:pt x="68" y="170"/>
                    <a:pt x="1" y="306"/>
                    <a:pt x="1" y="465"/>
                  </a:cubicBezTo>
                  <a:lnTo>
                    <a:pt x="1" y="1664"/>
                  </a:lnTo>
                  <a:cubicBezTo>
                    <a:pt x="1" y="1664"/>
                    <a:pt x="1" y="1687"/>
                    <a:pt x="46" y="1687"/>
                  </a:cubicBezTo>
                  <a:cubicBezTo>
                    <a:pt x="68" y="1687"/>
                    <a:pt x="68" y="1687"/>
                    <a:pt x="68" y="1664"/>
                  </a:cubicBezTo>
                  <a:lnTo>
                    <a:pt x="68" y="465"/>
                  </a:lnTo>
                  <a:cubicBezTo>
                    <a:pt x="91" y="351"/>
                    <a:pt x="136" y="238"/>
                    <a:pt x="250" y="170"/>
                  </a:cubicBezTo>
                  <a:lnTo>
                    <a:pt x="340" y="102"/>
                  </a:lnTo>
                  <a:lnTo>
                    <a:pt x="408" y="102"/>
                  </a:lnTo>
                  <a:cubicBezTo>
                    <a:pt x="431" y="102"/>
                    <a:pt x="453" y="148"/>
                    <a:pt x="453" y="193"/>
                  </a:cubicBezTo>
                  <a:lnTo>
                    <a:pt x="453" y="1393"/>
                  </a:lnTo>
                  <a:cubicBezTo>
                    <a:pt x="453" y="1393"/>
                    <a:pt x="476" y="1415"/>
                    <a:pt x="498" y="1415"/>
                  </a:cubicBezTo>
                  <a:cubicBezTo>
                    <a:pt x="521" y="1415"/>
                    <a:pt x="544" y="1415"/>
                    <a:pt x="544" y="1393"/>
                  </a:cubicBezTo>
                  <a:lnTo>
                    <a:pt x="544" y="193"/>
                  </a:lnTo>
                  <a:cubicBezTo>
                    <a:pt x="544" y="125"/>
                    <a:pt x="521" y="57"/>
                    <a:pt x="453" y="35"/>
                  </a:cubicBezTo>
                  <a:cubicBezTo>
                    <a:pt x="431" y="12"/>
                    <a:pt x="408" y="1"/>
                    <a:pt x="3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9015606" y="15492017"/>
              <a:ext cx="241328" cy="149754"/>
            </a:xfrm>
            <a:custGeom>
              <a:avLst/>
              <a:gdLst/>
              <a:ahLst/>
              <a:cxnLst/>
              <a:rect l="l" t="t" r="r" b="b"/>
              <a:pathLst>
                <a:path w="1178" h="731" extrusionOk="0">
                  <a:moveTo>
                    <a:pt x="182" y="1"/>
                  </a:moveTo>
                  <a:cubicBezTo>
                    <a:pt x="182" y="1"/>
                    <a:pt x="1" y="227"/>
                    <a:pt x="69" y="386"/>
                  </a:cubicBezTo>
                  <a:cubicBezTo>
                    <a:pt x="91" y="453"/>
                    <a:pt x="182" y="476"/>
                    <a:pt x="318" y="476"/>
                  </a:cubicBezTo>
                  <a:cubicBezTo>
                    <a:pt x="385" y="499"/>
                    <a:pt x="521" y="499"/>
                    <a:pt x="567" y="499"/>
                  </a:cubicBezTo>
                  <a:cubicBezTo>
                    <a:pt x="612" y="499"/>
                    <a:pt x="634" y="499"/>
                    <a:pt x="657" y="544"/>
                  </a:cubicBezTo>
                  <a:cubicBezTo>
                    <a:pt x="680" y="589"/>
                    <a:pt x="725" y="635"/>
                    <a:pt x="770" y="680"/>
                  </a:cubicBezTo>
                  <a:cubicBezTo>
                    <a:pt x="770" y="680"/>
                    <a:pt x="793" y="612"/>
                    <a:pt x="815" y="589"/>
                  </a:cubicBezTo>
                  <a:cubicBezTo>
                    <a:pt x="838" y="589"/>
                    <a:pt x="883" y="635"/>
                    <a:pt x="883" y="657"/>
                  </a:cubicBezTo>
                  <a:cubicBezTo>
                    <a:pt x="861" y="680"/>
                    <a:pt x="861" y="702"/>
                    <a:pt x="838" y="725"/>
                  </a:cubicBezTo>
                  <a:cubicBezTo>
                    <a:pt x="854" y="729"/>
                    <a:pt x="870" y="731"/>
                    <a:pt x="886" y="731"/>
                  </a:cubicBezTo>
                  <a:cubicBezTo>
                    <a:pt x="960" y="731"/>
                    <a:pt x="1031" y="690"/>
                    <a:pt x="1087" y="635"/>
                  </a:cubicBezTo>
                  <a:cubicBezTo>
                    <a:pt x="1178" y="499"/>
                    <a:pt x="1132" y="431"/>
                    <a:pt x="997" y="363"/>
                  </a:cubicBezTo>
                  <a:cubicBezTo>
                    <a:pt x="838" y="295"/>
                    <a:pt x="680" y="227"/>
                    <a:pt x="544" y="159"/>
                  </a:cubicBezTo>
                  <a:cubicBezTo>
                    <a:pt x="431" y="91"/>
                    <a:pt x="318" y="46"/>
                    <a:pt x="182" y="1"/>
                  </a:cubicBezTo>
                  <a:close/>
                </a:path>
              </a:pathLst>
            </a:custGeom>
            <a:solidFill>
              <a:srgbClr val="FF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8969307" y="15227743"/>
              <a:ext cx="102226" cy="343350"/>
            </a:xfrm>
            <a:custGeom>
              <a:avLst/>
              <a:gdLst/>
              <a:ahLst/>
              <a:cxnLst/>
              <a:rect l="l" t="t" r="r" b="b"/>
              <a:pathLst>
                <a:path w="499" h="1676" extrusionOk="0">
                  <a:moveTo>
                    <a:pt x="136" y="1"/>
                  </a:moveTo>
                  <a:lnTo>
                    <a:pt x="0" y="318"/>
                  </a:lnTo>
                  <a:cubicBezTo>
                    <a:pt x="0" y="318"/>
                    <a:pt x="23" y="929"/>
                    <a:pt x="68" y="1540"/>
                  </a:cubicBezTo>
                  <a:cubicBezTo>
                    <a:pt x="91" y="1608"/>
                    <a:pt x="159" y="1653"/>
                    <a:pt x="227" y="1676"/>
                  </a:cubicBezTo>
                  <a:cubicBezTo>
                    <a:pt x="317" y="1676"/>
                    <a:pt x="430" y="1630"/>
                    <a:pt x="476" y="1540"/>
                  </a:cubicBezTo>
                  <a:cubicBezTo>
                    <a:pt x="498" y="1155"/>
                    <a:pt x="498" y="770"/>
                    <a:pt x="453" y="408"/>
                  </a:cubicBezTo>
                  <a:cubicBezTo>
                    <a:pt x="385" y="250"/>
                    <a:pt x="272" y="114"/>
                    <a:pt x="136" y="1"/>
                  </a:cubicBezTo>
                  <a:close/>
                </a:path>
              </a:pathLst>
            </a:custGeom>
            <a:solidFill>
              <a:srgbClr val="FF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8630874" y="15969554"/>
              <a:ext cx="268984" cy="478149"/>
            </a:xfrm>
            <a:custGeom>
              <a:avLst/>
              <a:gdLst/>
              <a:ahLst/>
              <a:cxnLst/>
              <a:rect l="l" t="t" r="r" b="b"/>
              <a:pathLst>
                <a:path w="1313" h="2334" extrusionOk="0">
                  <a:moveTo>
                    <a:pt x="815" y="1"/>
                  </a:moveTo>
                  <a:cubicBezTo>
                    <a:pt x="498" y="137"/>
                    <a:pt x="362" y="703"/>
                    <a:pt x="317" y="929"/>
                  </a:cubicBezTo>
                  <a:cubicBezTo>
                    <a:pt x="294" y="1110"/>
                    <a:pt x="249" y="1314"/>
                    <a:pt x="204" y="1495"/>
                  </a:cubicBezTo>
                  <a:cubicBezTo>
                    <a:pt x="181" y="1563"/>
                    <a:pt x="91" y="1563"/>
                    <a:pt x="46" y="1608"/>
                  </a:cubicBezTo>
                  <a:cubicBezTo>
                    <a:pt x="0" y="1676"/>
                    <a:pt x="68" y="1766"/>
                    <a:pt x="91" y="1834"/>
                  </a:cubicBezTo>
                  <a:cubicBezTo>
                    <a:pt x="91" y="2015"/>
                    <a:pt x="181" y="2174"/>
                    <a:pt x="340" y="2287"/>
                  </a:cubicBezTo>
                  <a:cubicBezTo>
                    <a:pt x="379" y="2316"/>
                    <a:pt x="419" y="2333"/>
                    <a:pt x="455" y="2333"/>
                  </a:cubicBezTo>
                  <a:cubicBezTo>
                    <a:pt x="501" y="2333"/>
                    <a:pt x="541" y="2305"/>
                    <a:pt x="566" y="2242"/>
                  </a:cubicBezTo>
                  <a:cubicBezTo>
                    <a:pt x="589" y="2151"/>
                    <a:pt x="589" y="2151"/>
                    <a:pt x="543" y="2083"/>
                  </a:cubicBezTo>
                  <a:cubicBezTo>
                    <a:pt x="476" y="1947"/>
                    <a:pt x="430" y="1811"/>
                    <a:pt x="430" y="1653"/>
                  </a:cubicBezTo>
                  <a:cubicBezTo>
                    <a:pt x="634" y="1223"/>
                    <a:pt x="883" y="838"/>
                    <a:pt x="1177" y="454"/>
                  </a:cubicBezTo>
                  <a:cubicBezTo>
                    <a:pt x="1222" y="408"/>
                    <a:pt x="1245" y="340"/>
                    <a:pt x="1290" y="273"/>
                  </a:cubicBezTo>
                  <a:cubicBezTo>
                    <a:pt x="1313" y="227"/>
                    <a:pt x="815" y="1"/>
                    <a:pt x="815" y="1"/>
                  </a:cubicBezTo>
                  <a:close/>
                </a:path>
              </a:pathLst>
            </a:custGeom>
            <a:solidFill>
              <a:srgbClr val="FF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8969307" y="16437872"/>
              <a:ext cx="218179" cy="167168"/>
            </a:xfrm>
            <a:custGeom>
              <a:avLst/>
              <a:gdLst/>
              <a:ahLst/>
              <a:cxnLst/>
              <a:rect l="l" t="t" r="r" b="b"/>
              <a:pathLst>
                <a:path w="1065" h="816" extrusionOk="0">
                  <a:moveTo>
                    <a:pt x="521" y="1"/>
                  </a:moveTo>
                  <a:lnTo>
                    <a:pt x="136" y="114"/>
                  </a:lnTo>
                  <a:cubicBezTo>
                    <a:pt x="136" y="182"/>
                    <a:pt x="114" y="272"/>
                    <a:pt x="68" y="363"/>
                  </a:cubicBezTo>
                  <a:cubicBezTo>
                    <a:pt x="0" y="453"/>
                    <a:pt x="114" y="521"/>
                    <a:pt x="340" y="634"/>
                  </a:cubicBezTo>
                  <a:cubicBezTo>
                    <a:pt x="566" y="770"/>
                    <a:pt x="611" y="816"/>
                    <a:pt x="725" y="816"/>
                  </a:cubicBezTo>
                  <a:cubicBezTo>
                    <a:pt x="838" y="816"/>
                    <a:pt x="1064" y="816"/>
                    <a:pt x="906" y="634"/>
                  </a:cubicBezTo>
                  <a:cubicBezTo>
                    <a:pt x="793" y="544"/>
                    <a:pt x="702" y="431"/>
                    <a:pt x="589" y="340"/>
                  </a:cubicBezTo>
                  <a:cubicBezTo>
                    <a:pt x="544" y="227"/>
                    <a:pt x="521" y="114"/>
                    <a:pt x="521" y="1"/>
                  </a:cubicBezTo>
                  <a:close/>
                </a:path>
              </a:pathLst>
            </a:custGeom>
            <a:solidFill>
              <a:srgbClr val="FFC7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8969307" y="16498102"/>
              <a:ext cx="231904" cy="134800"/>
            </a:xfrm>
            <a:custGeom>
              <a:avLst/>
              <a:gdLst/>
              <a:ahLst/>
              <a:cxnLst/>
              <a:rect l="l" t="t" r="r" b="b"/>
              <a:pathLst>
                <a:path w="1132" h="658" extrusionOk="0">
                  <a:moveTo>
                    <a:pt x="91" y="1"/>
                  </a:moveTo>
                  <a:cubicBezTo>
                    <a:pt x="91" y="1"/>
                    <a:pt x="46" y="92"/>
                    <a:pt x="23" y="182"/>
                  </a:cubicBezTo>
                  <a:cubicBezTo>
                    <a:pt x="0" y="250"/>
                    <a:pt x="204" y="340"/>
                    <a:pt x="317" y="408"/>
                  </a:cubicBezTo>
                  <a:cubicBezTo>
                    <a:pt x="408" y="454"/>
                    <a:pt x="589" y="657"/>
                    <a:pt x="793" y="657"/>
                  </a:cubicBezTo>
                  <a:cubicBezTo>
                    <a:pt x="1019" y="635"/>
                    <a:pt x="1132" y="499"/>
                    <a:pt x="1041" y="408"/>
                  </a:cubicBezTo>
                  <a:cubicBezTo>
                    <a:pt x="996" y="340"/>
                    <a:pt x="928" y="295"/>
                    <a:pt x="838" y="273"/>
                  </a:cubicBezTo>
                  <a:lnTo>
                    <a:pt x="838" y="273"/>
                  </a:lnTo>
                  <a:cubicBezTo>
                    <a:pt x="838" y="273"/>
                    <a:pt x="883" y="386"/>
                    <a:pt x="725" y="386"/>
                  </a:cubicBezTo>
                  <a:cubicBezTo>
                    <a:pt x="566" y="386"/>
                    <a:pt x="430" y="318"/>
                    <a:pt x="317" y="227"/>
                  </a:cubicBezTo>
                  <a:cubicBezTo>
                    <a:pt x="159" y="114"/>
                    <a:pt x="227"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8654023" y="15552451"/>
              <a:ext cx="389648" cy="772127"/>
            </a:xfrm>
            <a:custGeom>
              <a:avLst/>
              <a:gdLst/>
              <a:ahLst/>
              <a:cxnLst/>
              <a:rect l="l" t="t" r="r" b="b"/>
              <a:pathLst>
                <a:path w="1902" h="3769" extrusionOk="0">
                  <a:moveTo>
                    <a:pt x="1788" y="0"/>
                  </a:moveTo>
                  <a:cubicBezTo>
                    <a:pt x="1675" y="91"/>
                    <a:pt x="1426" y="430"/>
                    <a:pt x="1313" y="430"/>
                  </a:cubicBezTo>
                  <a:cubicBezTo>
                    <a:pt x="1256" y="441"/>
                    <a:pt x="1206" y="447"/>
                    <a:pt x="1155" y="447"/>
                  </a:cubicBezTo>
                  <a:cubicBezTo>
                    <a:pt x="1104" y="447"/>
                    <a:pt x="1053" y="441"/>
                    <a:pt x="996" y="430"/>
                  </a:cubicBezTo>
                  <a:cubicBezTo>
                    <a:pt x="883" y="566"/>
                    <a:pt x="793" y="543"/>
                    <a:pt x="725" y="702"/>
                  </a:cubicBezTo>
                  <a:cubicBezTo>
                    <a:pt x="657" y="905"/>
                    <a:pt x="634" y="1109"/>
                    <a:pt x="657" y="1313"/>
                  </a:cubicBezTo>
                  <a:cubicBezTo>
                    <a:pt x="611" y="1516"/>
                    <a:pt x="589" y="1743"/>
                    <a:pt x="611" y="1946"/>
                  </a:cubicBezTo>
                  <a:cubicBezTo>
                    <a:pt x="317" y="2241"/>
                    <a:pt x="23" y="3372"/>
                    <a:pt x="0" y="3531"/>
                  </a:cubicBezTo>
                  <a:cubicBezTo>
                    <a:pt x="57" y="3681"/>
                    <a:pt x="191" y="3769"/>
                    <a:pt x="338" y="3769"/>
                  </a:cubicBezTo>
                  <a:cubicBezTo>
                    <a:pt x="368" y="3769"/>
                    <a:pt x="399" y="3765"/>
                    <a:pt x="430" y="3757"/>
                  </a:cubicBezTo>
                  <a:cubicBezTo>
                    <a:pt x="611" y="3553"/>
                    <a:pt x="1336" y="2014"/>
                    <a:pt x="1404" y="1924"/>
                  </a:cubicBezTo>
                  <a:cubicBezTo>
                    <a:pt x="1607" y="1652"/>
                    <a:pt x="1766" y="1313"/>
                    <a:pt x="1834" y="973"/>
                  </a:cubicBezTo>
                  <a:cubicBezTo>
                    <a:pt x="1902" y="656"/>
                    <a:pt x="1879" y="317"/>
                    <a:pt x="1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8728184" y="15598751"/>
              <a:ext cx="366499" cy="890332"/>
            </a:xfrm>
            <a:custGeom>
              <a:avLst/>
              <a:gdLst/>
              <a:ahLst/>
              <a:cxnLst/>
              <a:rect l="l" t="t" r="r" b="b"/>
              <a:pathLst>
                <a:path w="1789" h="4346" extrusionOk="0">
                  <a:moveTo>
                    <a:pt x="453" y="0"/>
                  </a:moveTo>
                  <a:cubicBezTo>
                    <a:pt x="204" y="317"/>
                    <a:pt x="1" y="815"/>
                    <a:pt x="295" y="1155"/>
                  </a:cubicBezTo>
                  <a:cubicBezTo>
                    <a:pt x="340" y="1404"/>
                    <a:pt x="431" y="1607"/>
                    <a:pt x="589" y="1811"/>
                  </a:cubicBezTo>
                  <a:cubicBezTo>
                    <a:pt x="702" y="1969"/>
                    <a:pt x="1019" y="2377"/>
                    <a:pt x="1019" y="2377"/>
                  </a:cubicBezTo>
                  <a:cubicBezTo>
                    <a:pt x="951" y="2580"/>
                    <a:pt x="928" y="2807"/>
                    <a:pt x="974" y="3010"/>
                  </a:cubicBezTo>
                  <a:cubicBezTo>
                    <a:pt x="1019" y="3395"/>
                    <a:pt x="1200" y="4278"/>
                    <a:pt x="1200" y="4278"/>
                  </a:cubicBezTo>
                  <a:cubicBezTo>
                    <a:pt x="1291" y="4323"/>
                    <a:pt x="1387" y="4346"/>
                    <a:pt x="1483" y="4346"/>
                  </a:cubicBezTo>
                  <a:cubicBezTo>
                    <a:pt x="1579" y="4346"/>
                    <a:pt x="1675" y="4323"/>
                    <a:pt x="1766" y="4278"/>
                  </a:cubicBezTo>
                  <a:cubicBezTo>
                    <a:pt x="1766" y="3373"/>
                    <a:pt x="1788" y="2445"/>
                    <a:pt x="1766" y="2264"/>
                  </a:cubicBezTo>
                  <a:cubicBezTo>
                    <a:pt x="1743" y="2060"/>
                    <a:pt x="1268" y="1019"/>
                    <a:pt x="1223" y="883"/>
                  </a:cubicBezTo>
                  <a:cubicBezTo>
                    <a:pt x="1313" y="747"/>
                    <a:pt x="1336" y="566"/>
                    <a:pt x="1313" y="408"/>
                  </a:cubicBezTo>
                  <a:cubicBezTo>
                    <a:pt x="1109" y="385"/>
                    <a:pt x="906" y="317"/>
                    <a:pt x="725" y="227"/>
                  </a:cubicBezTo>
                  <a:cubicBezTo>
                    <a:pt x="612" y="181"/>
                    <a:pt x="521" y="91"/>
                    <a:pt x="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8788413" y="15233684"/>
              <a:ext cx="306269" cy="485524"/>
            </a:xfrm>
            <a:custGeom>
              <a:avLst/>
              <a:gdLst/>
              <a:ahLst/>
              <a:cxnLst/>
              <a:rect l="l" t="t" r="r" b="b"/>
              <a:pathLst>
                <a:path w="1495" h="2370" extrusionOk="0">
                  <a:moveTo>
                    <a:pt x="896" y="1"/>
                  </a:moveTo>
                  <a:cubicBezTo>
                    <a:pt x="858" y="1"/>
                    <a:pt x="730" y="47"/>
                    <a:pt x="385" y="266"/>
                  </a:cubicBezTo>
                  <a:cubicBezTo>
                    <a:pt x="182" y="357"/>
                    <a:pt x="23" y="538"/>
                    <a:pt x="1" y="764"/>
                  </a:cubicBezTo>
                  <a:cubicBezTo>
                    <a:pt x="23" y="968"/>
                    <a:pt x="69" y="1171"/>
                    <a:pt x="137" y="1352"/>
                  </a:cubicBezTo>
                  <a:cubicBezTo>
                    <a:pt x="159" y="1601"/>
                    <a:pt x="114" y="1828"/>
                    <a:pt x="46" y="2054"/>
                  </a:cubicBezTo>
                  <a:cubicBezTo>
                    <a:pt x="180" y="2255"/>
                    <a:pt x="401" y="2369"/>
                    <a:pt x="635" y="2369"/>
                  </a:cubicBezTo>
                  <a:cubicBezTo>
                    <a:pt x="717" y="2369"/>
                    <a:pt x="801" y="2355"/>
                    <a:pt x="883" y="2326"/>
                  </a:cubicBezTo>
                  <a:cubicBezTo>
                    <a:pt x="1155" y="2280"/>
                    <a:pt x="1223" y="2122"/>
                    <a:pt x="1223" y="1963"/>
                  </a:cubicBezTo>
                  <a:cubicBezTo>
                    <a:pt x="1200" y="1692"/>
                    <a:pt x="1246" y="1420"/>
                    <a:pt x="1313" y="1149"/>
                  </a:cubicBezTo>
                  <a:cubicBezTo>
                    <a:pt x="1359" y="1058"/>
                    <a:pt x="1494" y="945"/>
                    <a:pt x="1427" y="764"/>
                  </a:cubicBezTo>
                  <a:cubicBezTo>
                    <a:pt x="1359" y="606"/>
                    <a:pt x="1268" y="492"/>
                    <a:pt x="1178" y="357"/>
                  </a:cubicBezTo>
                  <a:cubicBezTo>
                    <a:pt x="1087" y="243"/>
                    <a:pt x="1019" y="130"/>
                    <a:pt x="906" y="17"/>
                  </a:cubicBezTo>
                  <a:cubicBezTo>
                    <a:pt x="913" y="10"/>
                    <a:pt x="914" y="1"/>
                    <a:pt x="8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8858067" y="15223236"/>
              <a:ext cx="157744" cy="180894"/>
            </a:xfrm>
            <a:custGeom>
              <a:avLst/>
              <a:gdLst/>
              <a:ahLst/>
              <a:cxnLst/>
              <a:rect l="l" t="t" r="r" b="b"/>
              <a:pathLst>
                <a:path w="770" h="883" extrusionOk="0">
                  <a:moveTo>
                    <a:pt x="136" y="0"/>
                  </a:moveTo>
                  <a:cubicBezTo>
                    <a:pt x="136" y="91"/>
                    <a:pt x="91" y="181"/>
                    <a:pt x="68" y="272"/>
                  </a:cubicBezTo>
                  <a:cubicBezTo>
                    <a:pt x="0" y="362"/>
                    <a:pt x="91" y="521"/>
                    <a:pt x="249" y="611"/>
                  </a:cubicBezTo>
                  <a:cubicBezTo>
                    <a:pt x="430" y="679"/>
                    <a:pt x="611" y="770"/>
                    <a:pt x="770" y="883"/>
                  </a:cubicBezTo>
                  <a:cubicBezTo>
                    <a:pt x="770" y="679"/>
                    <a:pt x="747" y="498"/>
                    <a:pt x="657" y="317"/>
                  </a:cubicBezTo>
                  <a:cubicBezTo>
                    <a:pt x="566" y="113"/>
                    <a:pt x="589" y="113"/>
                    <a:pt x="589" y="0"/>
                  </a:cubicBezTo>
                  <a:lnTo>
                    <a:pt x="589" y="0"/>
                  </a:lnTo>
                  <a:cubicBezTo>
                    <a:pt x="509" y="11"/>
                    <a:pt x="436" y="17"/>
                    <a:pt x="362" y="17"/>
                  </a:cubicBezTo>
                  <a:cubicBezTo>
                    <a:pt x="289" y="17"/>
                    <a:pt x="215" y="11"/>
                    <a:pt x="136" y="0"/>
                  </a:cubicBezTo>
                  <a:close/>
                </a:path>
              </a:pathLst>
            </a:custGeom>
            <a:solidFill>
              <a:srgbClr val="FF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8621450" y="16289551"/>
              <a:ext cx="167168" cy="171880"/>
            </a:xfrm>
            <a:custGeom>
              <a:avLst/>
              <a:gdLst/>
              <a:ahLst/>
              <a:cxnLst/>
              <a:rect l="l" t="t" r="r" b="b"/>
              <a:pathLst>
                <a:path w="816" h="839" extrusionOk="0">
                  <a:moveTo>
                    <a:pt x="137" y="1"/>
                  </a:moveTo>
                  <a:cubicBezTo>
                    <a:pt x="24" y="68"/>
                    <a:pt x="1" y="227"/>
                    <a:pt x="69" y="340"/>
                  </a:cubicBezTo>
                  <a:cubicBezTo>
                    <a:pt x="159" y="476"/>
                    <a:pt x="182" y="747"/>
                    <a:pt x="273" y="793"/>
                  </a:cubicBezTo>
                  <a:cubicBezTo>
                    <a:pt x="342" y="822"/>
                    <a:pt x="415" y="839"/>
                    <a:pt x="485" y="839"/>
                  </a:cubicBezTo>
                  <a:cubicBezTo>
                    <a:pt x="576" y="839"/>
                    <a:pt x="661" y="811"/>
                    <a:pt x="725" y="747"/>
                  </a:cubicBezTo>
                  <a:cubicBezTo>
                    <a:pt x="816" y="634"/>
                    <a:pt x="589" y="521"/>
                    <a:pt x="589" y="521"/>
                  </a:cubicBezTo>
                  <a:cubicBezTo>
                    <a:pt x="589" y="521"/>
                    <a:pt x="497" y="595"/>
                    <a:pt x="406" y="595"/>
                  </a:cubicBezTo>
                  <a:cubicBezTo>
                    <a:pt x="355" y="595"/>
                    <a:pt x="305" y="572"/>
                    <a:pt x="273" y="498"/>
                  </a:cubicBezTo>
                  <a:cubicBezTo>
                    <a:pt x="205" y="340"/>
                    <a:pt x="159" y="182"/>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8718965" y="15573143"/>
              <a:ext cx="268984" cy="170446"/>
            </a:xfrm>
            <a:custGeom>
              <a:avLst/>
              <a:gdLst/>
              <a:ahLst/>
              <a:cxnLst/>
              <a:rect l="l" t="t" r="r" b="b"/>
              <a:pathLst>
                <a:path w="1313" h="832" extrusionOk="0">
                  <a:moveTo>
                    <a:pt x="1079" y="1"/>
                  </a:moveTo>
                  <a:cubicBezTo>
                    <a:pt x="1060" y="1"/>
                    <a:pt x="1040" y="4"/>
                    <a:pt x="1019" y="12"/>
                  </a:cubicBezTo>
                  <a:cubicBezTo>
                    <a:pt x="815" y="80"/>
                    <a:pt x="136" y="284"/>
                    <a:pt x="91" y="306"/>
                  </a:cubicBezTo>
                  <a:cubicBezTo>
                    <a:pt x="0" y="329"/>
                    <a:pt x="46" y="691"/>
                    <a:pt x="136" y="782"/>
                  </a:cubicBezTo>
                  <a:cubicBezTo>
                    <a:pt x="171" y="816"/>
                    <a:pt x="218" y="831"/>
                    <a:pt x="284" y="831"/>
                  </a:cubicBezTo>
                  <a:cubicBezTo>
                    <a:pt x="391" y="831"/>
                    <a:pt x="546" y="792"/>
                    <a:pt x="770" y="736"/>
                  </a:cubicBezTo>
                  <a:cubicBezTo>
                    <a:pt x="1132" y="623"/>
                    <a:pt x="1313" y="555"/>
                    <a:pt x="1313" y="374"/>
                  </a:cubicBezTo>
                  <a:cubicBezTo>
                    <a:pt x="1313" y="214"/>
                    <a:pt x="1224" y="1"/>
                    <a:pt x="1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8732895" y="15589532"/>
              <a:ext cx="222686" cy="93622"/>
            </a:xfrm>
            <a:custGeom>
              <a:avLst/>
              <a:gdLst/>
              <a:ahLst/>
              <a:cxnLst/>
              <a:rect l="l" t="t" r="r" b="b"/>
              <a:pathLst>
                <a:path w="1087" h="457" extrusionOk="0">
                  <a:moveTo>
                    <a:pt x="1019" y="0"/>
                  </a:moveTo>
                  <a:lnTo>
                    <a:pt x="1019" y="0"/>
                  </a:lnTo>
                  <a:cubicBezTo>
                    <a:pt x="996" y="68"/>
                    <a:pt x="951" y="136"/>
                    <a:pt x="883" y="204"/>
                  </a:cubicBezTo>
                  <a:cubicBezTo>
                    <a:pt x="724" y="272"/>
                    <a:pt x="543" y="340"/>
                    <a:pt x="362" y="362"/>
                  </a:cubicBezTo>
                  <a:cubicBezTo>
                    <a:pt x="317" y="374"/>
                    <a:pt x="276" y="379"/>
                    <a:pt x="239" y="379"/>
                  </a:cubicBezTo>
                  <a:cubicBezTo>
                    <a:pt x="129" y="379"/>
                    <a:pt x="57" y="328"/>
                    <a:pt x="23" y="226"/>
                  </a:cubicBezTo>
                  <a:lnTo>
                    <a:pt x="23" y="226"/>
                  </a:lnTo>
                  <a:cubicBezTo>
                    <a:pt x="0" y="317"/>
                    <a:pt x="45" y="407"/>
                    <a:pt x="136" y="453"/>
                  </a:cubicBezTo>
                  <a:cubicBezTo>
                    <a:pt x="170" y="456"/>
                    <a:pt x="204" y="457"/>
                    <a:pt x="238" y="457"/>
                  </a:cubicBezTo>
                  <a:cubicBezTo>
                    <a:pt x="475" y="457"/>
                    <a:pt x="710" y="388"/>
                    <a:pt x="928" y="249"/>
                  </a:cubicBezTo>
                  <a:cubicBezTo>
                    <a:pt x="1086" y="113"/>
                    <a:pt x="1019" y="0"/>
                    <a:pt x="10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8700322" y="15322185"/>
              <a:ext cx="269189" cy="423861"/>
            </a:xfrm>
            <a:custGeom>
              <a:avLst/>
              <a:gdLst/>
              <a:ahLst/>
              <a:cxnLst/>
              <a:rect l="l" t="t" r="r" b="b"/>
              <a:pathLst>
                <a:path w="1314" h="2069" extrusionOk="0">
                  <a:moveTo>
                    <a:pt x="617" y="1"/>
                  </a:moveTo>
                  <a:cubicBezTo>
                    <a:pt x="553" y="1"/>
                    <a:pt x="486" y="40"/>
                    <a:pt x="431" y="151"/>
                  </a:cubicBezTo>
                  <a:cubicBezTo>
                    <a:pt x="295" y="377"/>
                    <a:pt x="114" y="1011"/>
                    <a:pt x="46" y="1079"/>
                  </a:cubicBezTo>
                  <a:cubicBezTo>
                    <a:pt x="1" y="1147"/>
                    <a:pt x="46" y="1282"/>
                    <a:pt x="114" y="1350"/>
                  </a:cubicBezTo>
                  <a:cubicBezTo>
                    <a:pt x="250" y="1554"/>
                    <a:pt x="408" y="1735"/>
                    <a:pt x="589" y="1894"/>
                  </a:cubicBezTo>
                  <a:cubicBezTo>
                    <a:pt x="743" y="2014"/>
                    <a:pt x="820" y="2069"/>
                    <a:pt x="907" y="2069"/>
                  </a:cubicBezTo>
                  <a:cubicBezTo>
                    <a:pt x="935" y="2069"/>
                    <a:pt x="964" y="2063"/>
                    <a:pt x="997" y="2052"/>
                  </a:cubicBezTo>
                  <a:cubicBezTo>
                    <a:pt x="1110" y="2029"/>
                    <a:pt x="1313" y="1871"/>
                    <a:pt x="1178" y="1780"/>
                  </a:cubicBezTo>
                  <a:cubicBezTo>
                    <a:pt x="1042" y="1735"/>
                    <a:pt x="906" y="1690"/>
                    <a:pt x="770" y="1690"/>
                  </a:cubicBezTo>
                  <a:cubicBezTo>
                    <a:pt x="725" y="1554"/>
                    <a:pt x="657" y="1418"/>
                    <a:pt x="589" y="1305"/>
                  </a:cubicBezTo>
                  <a:lnTo>
                    <a:pt x="476" y="1124"/>
                  </a:lnTo>
                  <a:lnTo>
                    <a:pt x="770" y="762"/>
                  </a:lnTo>
                  <a:cubicBezTo>
                    <a:pt x="906" y="581"/>
                    <a:pt x="951" y="332"/>
                    <a:pt x="838" y="151"/>
                  </a:cubicBezTo>
                  <a:cubicBezTo>
                    <a:pt x="798" y="84"/>
                    <a:pt x="710" y="1"/>
                    <a:pt x="617" y="1"/>
                  </a:cubicBezTo>
                  <a:close/>
                </a:path>
              </a:pathLst>
            </a:custGeom>
            <a:solidFill>
              <a:srgbClr val="FFC7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8890435" y="15292684"/>
              <a:ext cx="125376" cy="111445"/>
            </a:xfrm>
            <a:custGeom>
              <a:avLst/>
              <a:gdLst/>
              <a:ahLst/>
              <a:cxnLst/>
              <a:rect l="l" t="t" r="r" b="b"/>
              <a:pathLst>
                <a:path w="612" h="544" extrusionOk="0">
                  <a:moveTo>
                    <a:pt x="1" y="1"/>
                  </a:moveTo>
                  <a:cubicBezTo>
                    <a:pt x="1" y="1"/>
                    <a:pt x="1" y="318"/>
                    <a:pt x="159" y="408"/>
                  </a:cubicBezTo>
                  <a:cubicBezTo>
                    <a:pt x="295" y="476"/>
                    <a:pt x="453" y="521"/>
                    <a:pt x="612" y="544"/>
                  </a:cubicBezTo>
                  <a:cubicBezTo>
                    <a:pt x="566" y="453"/>
                    <a:pt x="521" y="385"/>
                    <a:pt x="431" y="318"/>
                  </a:cubicBezTo>
                  <a:cubicBezTo>
                    <a:pt x="295" y="204"/>
                    <a:pt x="159" y="9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8978526" y="15250892"/>
              <a:ext cx="60434" cy="153237"/>
            </a:xfrm>
            <a:custGeom>
              <a:avLst/>
              <a:gdLst/>
              <a:ahLst/>
              <a:cxnLst/>
              <a:rect l="l" t="t" r="r" b="b"/>
              <a:pathLst>
                <a:path w="295" h="748" extrusionOk="0">
                  <a:moveTo>
                    <a:pt x="114" y="1"/>
                  </a:moveTo>
                  <a:lnTo>
                    <a:pt x="1" y="69"/>
                  </a:lnTo>
                  <a:cubicBezTo>
                    <a:pt x="1" y="69"/>
                    <a:pt x="69" y="227"/>
                    <a:pt x="114" y="386"/>
                  </a:cubicBezTo>
                  <a:cubicBezTo>
                    <a:pt x="136" y="476"/>
                    <a:pt x="136" y="567"/>
                    <a:pt x="114" y="680"/>
                  </a:cubicBezTo>
                  <a:lnTo>
                    <a:pt x="182" y="748"/>
                  </a:lnTo>
                  <a:cubicBezTo>
                    <a:pt x="295" y="499"/>
                    <a:pt x="272" y="205"/>
                    <a:pt x="1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8853355" y="15107283"/>
              <a:ext cx="185605" cy="178640"/>
            </a:xfrm>
            <a:custGeom>
              <a:avLst/>
              <a:gdLst/>
              <a:ahLst/>
              <a:cxnLst/>
              <a:rect l="l" t="t" r="r" b="b"/>
              <a:pathLst>
                <a:path w="906" h="872" extrusionOk="0">
                  <a:moveTo>
                    <a:pt x="574" y="0"/>
                  </a:moveTo>
                  <a:cubicBezTo>
                    <a:pt x="463" y="0"/>
                    <a:pt x="363" y="31"/>
                    <a:pt x="272" y="91"/>
                  </a:cubicBezTo>
                  <a:cubicBezTo>
                    <a:pt x="159" y="114"/>
                    <a:pt x="91" y="181"/>
                    <a:pt x="1" y="249"/>
                  </a:cubicBezTo>
                  <a:cubicBezTo>
                    <a:pt x="1" y="249"/>
                    <a:pt x="1" y="272"/>
                    <a:pt x="1" y="272"/>
                  </a:cubicBezTo>
                  <a:cubicBezTo>
                    <a:pt x="46" y="544"/>
                    <a:pt x="227" y="770"/>
                    <a:pt x="498" y="860"/>
                  </a:cubicBezTo>
                  <a:cubicBezTo>
                    <a:pt x="525" y="868"/>
                    <a:pt x="550" y="871"/>
                    <a:pt x="574" y="871"/>
                  </a:cubicBezTo>
                  <a:cubicBezTo>
                    <a:pt x="771" y="871"/>
                    <a:pt x="863" y="637"/>
                    <a:pt x="883" y="476"/>
                  </a:cubicBezTo>
                  <a:cubicBezTo>
                    <a:pt x="906" y="295"/>
                    <a:pt x="883" y="23"/>
                    <a:pt x="747" y="23"/>
                  </a:cubicBezTo>
                  <a:cubicBezTo>
                    <a:pt x="687" y="8"/>
                    <a:pt x="629" y="0"/>
                    <a:pt x="574" y="0"/>
                  </a:cubicBezTo>
                  <a:close/>
                </a:path>
              </a:pathLst>
            </a:custGeom>
            <a:solidFill>
              <a:srgbClr val="FFC7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8788413" y="15040702"/>
              <a:ext cx="269189" cy="437586"/>
            </a:xfrm>
            <a:custGeom>
              <a:avLst/>
              <a:gdLst/>
              <a:ahLst/>
              <a:cxnLst/>
              <a:rect l="l" t="t" r="r" b="b"/>
              <a:pathLst>
                <a:path w="1314" h="2136" extrusionOk="0">
                  <a:moveTo>
                    <a:pt x="604" y="1"/>
                  </a:moveTo>
                  <a:cubicBezTo>
                    <a:pt x="331" y="1"/>
                    <a:pt x="139" y="206"/>
                    <a:pt x="69" y="574"/>
                  </a:cubicBezTo>
                  <a:cubicBezTo>
                    <a:pt x="1" y="823"/>
                    <a:pt x="23" y="1095"/>
                    <a:pt x="91" y="1344"/>
                  </a:cubicBezTo>
                  <a:cubicBezTo>
                    <a:pt x="250" y="1615"/>
                    <a:pt x="725" y="1774"/>
                    <a:pt x="793" y="2136"/>
                  </a:cubicBezTo>
                  <a:cubicBezTo>
                    <a:pt x="883" y="2000"/>
                    <a:pt x="906" y="1842"/>
                    <a:pt x="883" y="1683"/>
                  </a:cubicBezTo>
                  <a:cubicBezTo>
                    <a:pt x="838" y="1593"/>
                    <a:pt x="725" y="1412"/>
                    <a:pt x="702" y="1321"/>
                  </a:cubicBezTo>
                  <a:cubicBezTo>
                    <a:pt x="612" y="1140"/>
                    <a:pt x="634" y="914"/>
                    <a:pt x="793" y="778"/>
                  </a:cubicBezTo>
                  <a:cubicBezTo>
                    <a:pt x="906" y="687"/>
                    <a:pt x="974" y="552"/>
                    <a:pt x="1019" y="393"/>
                  </a:cubicBezTo>
                  <a:cubicBezTo>
                    <a:pt x="1087" y="484"/>
                    <a:pt x="1155" y="574"/>
                    <a:pt x="1200" y="687"/>
                  </a:cubicBezTo>
                  <a:cubicBezTo>
                    <a:pt x="1313" y="529"/>
                    <a:pt x="1313" y="303"/>
                    <a:pt x="1223" y="144"/>
                  </a:cubicBezTo>
                  <a:cubicBezTo>
                    <a:pt x="1150" y="57"/>
                    <a:pt x="1050" y="17"/>
                    <a:pt x="969" y="17"/>
                  </a:cubicBezTo>
                  <a:cubicBezTo>
                    <a:pt x="924" y="17"/>
                    <a:pt x="885" y="29"/>
                    <a:pt x="861" y="54"/>
                  </a:cubicBezTo>
                  <a:cubicBezTo>
                    <a:pt x="769" y="18"/>
                    <a:pt x="683" y="1"/>
                    <a:pt x="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7" name="Google Shape;477;p2"/>
          <p:cNvGrpSpPr/>
          <p:nvPr/>
        </p:nvGrpSpPr>
        <p:grpSpPr>
          <a:xfrm>
            <a:off x="11131216" y="887815"/>
            <a:ext cx="3094541" cy="3320123"/>
            <a:chOff x="-312109" y="15146878"/>
            <a:chExt cx="3094541" cy="3320123"/>
          </a:xfrm>
        </p:grpSpPr>
        <p:sp>
          <p:nvSpPr>
            <p:cNvPr id="478" name="Google Shape;478;p2"/>
            <p:cNvSpPr/>
            <p:nvPr/>
          </p:nvSpPr>
          <p:spPr>
            <a:xfrm>
              <a:off x="1443141" y="18124508"/>
              <a:ext cx="134599" cy="261353"/>
            </a:xfrm>
            <a:custGeom>
              <a:avLst/>
              <a:gdLst/>
              <a:ahLst/>
              <a:cxnLst/>
              <a:rect l="l" t="t" r="r" b="b"/>
              <a:pathLst>
                <a:path w="1201" h="2332" extrusionOk="0">
                  <a:moveTo>
                    <a:pt x="1200" y="0"/>
                  </a:moveTo>
                  <a:lnTo>
                    <a:pt x="1" y="702"/>
                  </a:lnTo>
                  <a:lnTo>
                    <a:pt x="1" y="2331"/>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443141" y="18203071"/>
              <a:ext cx="139642" cy="263931"/>
            </a:xfrm>
            <a:custGeom>
              <a:avLst/>
              <a:gdLst/>
              <a:ahLst/>
              <a:cxnLst/>
              <a:rect l="l" t="t" r="r" b="b"/>
              <a:pathLst>
                <a:path w="1246" h="2355" extrusionOk="0">
                  <a:moveTo>
                    <a:pt x="1" y="1"/>
                  </a:moveTo>
                  <a:lnTo>
                    <a:pt x="1" y="1630"/>
                  </a:lnTo>
                  <a:lnTo>
                    <a:pt x="1246" y="2355"/>
                  </a:lnTo>
                  <a:lnTo>
                    <a:pt x="1246" y="72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1582671" y="18215735"/>
              <a:ext cx="111736" cy="251267"/>
            </a:xfrm>
            <a:custGeom>
              <a:avLst/>
              <a:gdLst/>
              <a:ahLst/>
              <a:cxnLst/>
              <a:rect l="l" t="t" r="r" b="b"/>
              <a:pathLst>
                <a:path w="997" h="2242" extrusionOk="0">
                  <a:moveTo>
                    <a:pt x="997" y="1"/>
                  </a:moveTo>
                  <a:lnTo>
                    <a:pt x="1" y="612"/>
                  </a:lnTo>
                  <a:lnTo>
                    <a:pt x="1" y="2242"/>
                  </a:lnTo>
                  <a:lnTo>
                    <a:pt x="997" y="1630"/>
                  </a:lnTo>
                  <a:lnTo>
                    <a:pt x="9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1443141" y="18134595"/>
              <a:ext cx="251267" cy="149841"/>
            </a:xfrm>
            <a:custGeom>
              <a:avLst/>
              <a:gdLst/>
              <a:ahLst/>
              <a:cxnLst/>
              <a:rect l="l" t="t" r="r" b="b"/>
              <a:pathLst>
                <a:path w="2242" h="1337" extrusionOk="0">
                  <a:moveTo>
                    <a:pt x="997" y="1"/>
                  </a:moveTo>
                  <a:lnTo>
                    <a:pt x="1" y="612"/>
                  </a:lnTo>
                  <a:lnTo>
                    <a:pt x="1246" y="1336"/>
                  </a:lnTo>
                  <a:lnTo>
                    <a:pt x="2242" y="725"/>
                  </a:lnTo>
                  <a:lnTo>
                    <a:pt x="9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1577628" y="17191064"/>
              <a:ext cx="48303" cy="1050231"/>
            </a:xfrm>
            <a:custGeom>
              <a:avLst/>
              <a:gdLst/>
              <a:ahLst/>
              <a:cxnLst/>
              <a:rect l="l" t="t" r="r" b="b"/>
              <a:pathLst>
                <a:path w="431" h="9371" extrusionOk="0">
                  <a:moveTo>
                    <a:pt x="430" y="1"/>
                  </a:moveTo>
                  <a:lnTo>
                    <a:pt x="0" y="250"/>
                  </a:lnTo>
                  <a:lnTo>
                    <a:pt x="0" y="9370"/>
                  </a:lnTo>
                  <a:lnTo>
                    <a:pt x="430" y="9121"/>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1514195" y="17183443"/>
              <a:ext cx="63545" cy="1057852"/>
            </a:xfrm>
            <a:custGeom>
              <a:avLst/>
              <a:gdLst/>
              <a:ahLst/>
              <a:cxnLst/>
              <a:rect l="l" t="t" r="r" b="b"/>
              <a:pathLst>
                <a:path w="567" h="9439" extrusionOk="0">
                  <a:moveTo>
                    <a:pt x="1" y="1"/>
                  </a:moveTo>
                  <a:lnTo>
                    <a:pt x="1" y="9121"/>
                  </a:lnTo>
                  <a:lnTo>
                    <a:pt x="566" y="9438"/>
                  </a:lnTo>
                  <a:lnTo>
                    <a:pt x="566" y="31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312109" y="17097268"/>
              <a:ext cx="134599" cy="261353"/>
            </a:xfrm>
            <a:custGeom>
              <a:avLst/>
              <a:gdLst/>
              <a:ahLst/>
              <a:cxnLst/>
              <a:rect l="l" t="t" r="r" b="b"/>
              <a:pathLst>
                <a:path w="1201" h="2332" extrusionOk="0">
                  <a:moveTo>
                    <a:pt x="1200" y="0"/>
                  </a:moveTo>
                  <a:lnTo>
                    <a:pt x="1" y="702"/>
                  </a:lnTo>
                  <a:lnTo>
                    <a:pt x="1" y="2332"/>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312109" y="17175943"/>
              <a:ext cx="139642" cy="263819"/>
            </a:xfrm>
            <a:custGeom>
              <a:avLst/>
              <a:gdLst/>
              <a:ahLst/>
              <a:cxnLst/>
              <a:rect l="l" t="t" r="r" b="b"/>
              <a:pathLst>
                <a:path w="1246" h="2354" extrusionOk="0">
                  <a:moveTo>
                    <a:pt x="1" y="0"/>
                  </a:moveTo>
                  <a:lnTo>
                    <a:pt x="1" y="1630"/>
                  </a:lnTo>
                  <a:lnTo>
                    <a:pt x="1245" y="2354"/>
                  </a:lnTo>
                  <a:lnTo>
                    <a:pt x="1245" y="70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172580" y="17188607"/>
              <a:ext cx="111736" cy="251154"/>
            </a:xfrm>
            <a:custGeom>
              <a:avLst/>
              <a:gdLst/>
              <a:ahLst/>
              <a:cxnLst/>
              <a:rect l="l" t="t" r="r" b="b"/>
              <a:pathLst>
                <a:path w="997" h="2241" extrusionOk="0">
                  <a:moveTo>
                    <a:pt x="996" y="0"/>
                  </a:moveTo>
                  <a:lnTo>
                    <a:pt x="0" y="589"/>
                  </a:lnTo>
                  <a:lnTo>
                    <a:pt x="0" y="2241"/>
                  </a:lnTo>
                  <a:lnTo>
                    <a:pt x="996" y="1630"/>
                  </a:lnTo>
                  <a:lnTo>
                    <a:pt x="9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312109" y="17107355"/>
              <a:ext cx="251267" cy="147263"/>
            </a:xfrm>
            <a:custGeom>
              <a:avLst/>
              <a:gdLst/>
              <a:ahLst/>
              <a:cxnLst/>
              <a:rect l="l" t="t" r="r" b="b"/>
              <a:pathLst>
                <a:path w="2242" h="1314" extrusionOk="0">
                  <a:moveTo>
                    <a:pt x="996" y="1"/>
                  </a:moveTo>
                  <a:lnTo>
                    <a:pt x="1" y="612"/>
                  </a:lnTo>
                  <a:lnTo>
                    <a:pt x="1245" y="1314"/>
                  </a:lnTo>
                  <a:lnTo>
                    <a:pt x="2241" y="725"/>
                  </a:lnTo>
                  <a:lnTo>
                    <a:pt x="9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177623" y="16163824"/>
              <a:ext cx="48303" cy="1050231"/>
            </a:xfrm>
            <a:custGeom>
              <a:avLst/>
              <a:gdLst/>
              <a:ahLst/>
              <a:cxnLst/>
              <a:rect l="l" t="t" r="r" b="b"/>
              <a:pathLst>
                <a:path w="431" h="9371" extrusionOk="0">
                  <a:moveTo>
                    <a:pt x="430" y="1"/>
                  </a:moveTo>
                  <a:lnTo>
                    <a:pt x="0" y="250"/>
                  </a:lnTo>
                  <a:lnTo>
                    <a:pt x="0" y="9371"/>
                  </a:lnTo>
                  <a:lnTo>
                    <a:pt x="430" y="9122"/>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41056" y="16153738"/>
              <a:ext cx="63545" cy="1060318"/>
            </a:xfrm>
            <a:custGeom>
              <a:avLst/>
              <a:gdLst/>
              <a:ahLst/>
              <a:cxnLst/>
              <a:rect l="l" t="t" r="r" b="b"/>
              <a:pathLst>
                <a:path w="567" h="9461" extrusionOk="0">
                  <a:moveTo>
                    <a:pt x="0" y="0"/>
                  </a:moveTo>
                  <a:lnTo>
                    <a:pt x="0" y="9121"/>
                  </a:lnTo>
                  <a:lnTo>
                    <a:pt x="566" y="9461"/>
                  </a:lnTo>
                  <a:lnTo>
                    <a:pt x="566" y="34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1580205" y="17023629"/>
              <a:ext cx="45726" cy="195454"/>
            </a:xfrm>
            <a:custGeom>
              <a:avLst/>
              <a:gdLst/>
              <a:ahLst/>
              <a:cxnLst/>
              <a:rect l="l" t="t" r="r" b="b"/>
              <a:pathLst>
                <a:path w="408" h="1744" extrusionOk="0">
                  <a:moveTo>
                    <a:pt x="407" y="1"/>
                  </a:moveTo>
                  <a:lnTo>
                    <a:pt x="0" y="250"/>
                  </a:lnTo>
                  <a:lnTo>
                    <a:pt x="0" y="1744"/>
                  </a:lnTo>
                  <a:lnTo>
                    <a:pt x="407" y="1495"/>
                  </a:lnTo>
                  <a:lnTo>
                    <a:pt x="4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89156" y="15973630"/>
              <a:ext cx="1869481" cy="1245462"/>
            </a:xfrm>
            <a:custGeom>
              <a:avLst/>
              <a:gdLst/>
              <a:ahLst/>
              <a:cxnLst/>
              <a:rect l="l" t="t" r="r" b="b"/>
              <a:pathLst>
                <a:path w="16681" h="11113" extrusionOk="0">
                  <a:moveTo>
                    <a:pt x="0" y="0"/>
                  </a:moveTo>
                  <a:lnTo>
                    <a:pt x="0" y="1494"/>
                  </a:lnTo>
                  <a:lnTo>
                    <a:pt x="16680" y="11113"/>
                  </a:lnTo>
                  <a:lnTo>
                    <a:pt x="16680" y="961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89156" y="15945724"/>
              <a:ext cx="1915095" cy="1105931"/>
            </a:xfrm>
            <a:custGeom>
              <a:avLst/>
              <a:gdLst/>
              <a:ahLst/>
              <a:cxnLst/>
              <a:rect l="l" t="t" r="r" b="b"/>
              <a:pathLst>
                <a:path w="17088" h="9868" extrusionOk="0">
                  <a:moveTo>
                    <a:pt x="430" y="0"/>
                  </a:moveTo>
                  <a:lnTo>
                    <a:pt x="0" y="249"/>
                  </a:lnTo>
                  <a:lnTo>
                    <a:pt x="16680" y="9868"/>
                  </a:lnTo>
                  <a:lnTo>
                    <a:pt x="17087" y="9619"/>
                  </a:lnTo>
                  <a:lnTo>
                    <a:pt x="4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882578" y="15174680"/>
              <a:ext cx="1899853" cy="1230220"/>
            </a:xfrm>
            <a:custGeom>
              <a:avLst/>
              <a:gdLst/>
              <a:ahLst/>
              <a:cxnLst/>
              <a:rect l="l" t="t" r="r" b="b"/>
              <a:pathLst>
                <a:path w="16952" h="10977" extrusionOk="0">
                  <a:moveTo>
                    <a:pt x="0" y="0"/>
                  </a:moveTo>
                  <a:lnTo>
                    <a:pt x="0" y="0"/>
                  </a:lnTo>
                  <a:cubicBezTo>
                    <a:pt x="159" y="295"/>
                    <a:pt x="272" y="589"/>
                    <a:pt x="362" y="883"/>
                  </a:cubicBezTo>
                  <a:cubicBezTo>
                    <a:pt x="340" y="1041"/>
                    <a:pt x="317" y="1200"/>
                    <a:pt x="294" y="1358"/>
                  </a:cubicBezTo>
                  <a:lnTo>
                    <a:pt x="16906" y="10977"/>
                  </a:lnTo>
                  <a:cubicBezTo>
                    <a:pt x="16906" y="10977"/>
                    <a:pt x="16952" y="10411"/>
                    <a:pt x="16906" y="10253"/>
                  </a:cubicBezTo>
                  <a:cubicBezTo>
                    <a:pt x="16838" y="10004"/>
                    <a:pt x="16725" y="9777"/>
                    <a:pt x="16567" y="9574"/>
                  </a:cubicBez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25814" y="15159550"/>
              <a:ext cx="1166787" cy="824293"/>
            </a:xfrm>
            <a:custGeom>
              <a:avLst/>
              <a:gdLst/>
              <a:ahLst/>
              <a:cxnLst/>
              <a:rect l="l" t="t" r="r" b="b"/>
              <a:pathLst>
                <a:path w="10411" h="7355" extrusionOk="0">
                  <a:moveTo>
                    <a:pt x="9406" y="0"/>
                  </a:moveTo>
                  <a:cubicBezTo>
                    <a:pt x="9112" y="0"/>
                    <a:pt x="8754" y="117"/>
                    <a:pt x="8351" y="362"/>
                  </a:cubicBezTo>
                  <a:lnTo>
                    <a:pt x="1743" y="4164"/>
                  </a:lnTo>
                  <a:cubicBezTo>
                    <a:pt x="317" y="5001"/>
                    <a:pt x="45" y="6834"/>
                    <a:pt x="0" y="7355"/>
                  </a:cubicBezTo>
                  <a:lnTo>
                    <a:pt x="272" y="7219"/>
                  </a:lnTo>
                  <a:cubicBezTo>
                    <a:pt x="362" y="6586"/>
                    <a:pt x="679" y="5069"/>
                    <a:pt x="1879" y="4368"/>
                  </a:cubicBezTo>
                  <a:lnTo>
                    <a:pt x="8487" y="565"/>
                  </a:lnTo>
                  <a:cubicBezTo>
                    <a:pt x="8861" y="341"/>
                    <a:pt x="9166" y="235"/>
                    <a:pt x="9408" y="235"/>
                  </a:cubicBezTo>
                  <a:cubicBezTo>
                    <a:pt x="9532" y="235"/>
                    <a:pt x="9640" y="263"/>
                    <a:pt x="9732" y="316"/>
                  </a:cubicBezTo>
                  <a:cubicBezTo>
                    <a:pt x="10003" y="475"/>
                    <a:pt x="10162" y="860"/>
                    <a:pt x="10184" y="1493"/>
                  </a:cubicBezTo>
                  <a:lnTo>
                    <a:pt x="10411" y="1358"/>
                  </a:lnTo>
                  <a:cubicBezTo>
                    <a:pt x="10366" y="701"/>
                    <a:pt x="10184" y="294"/>
                    <a:pt x="9845" y="113"/>
                  </a:cubicBezTo>
                  <a:cubicBezTo>
                    <a:pt x="9721" y="39"/>
                    <a:pt x="9574" y="0"/>
                    <a:pt x="9406" y="0"/>
                  </a:cubicBezTo>
                  <a:close/>
                </a:path>
              </a:pathLst>
            </a:custGeom>
            <a:solidFill>
              <a:srgbClr val="278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71448" y="15146878"/>
              <a:ext cx="2972835" cy="1899741"/>
            </a:xfrm>
            <a:custGeom>
              <a:avLst/>
              <a:gdLst/>
              <a:ahLst/>
              <a:cxnLst/>
              <a:rect l="l" t="t" r="r" b="b"/>
              <a:pathLst>
                <a:path w="26526" h="16951" extrusionOk="0">
                  <a:moveTo>
                    <a:pt x="9390" y="0"/>
                  </a:moveTo>
                  <a:cubicBezTo>
                    <a:pt x="9103" y="0"/>
                    <a:pt x="8755" y="117"/>
                    <a:pt x="8352" y="361"/>
                  </a:cubicBezTo>
                  <a:lnTo>
                    <a:pt x="1743" y="4164"/>
                  </a:lnTo>
                  <a:cubicBezTo>
                    <a:pt x="295" y="5001"/>
                    <a:pt x="46" y="6834"/>
                    <a:pt x="1" y="7355"/>
                  </a:cubicBezTo>
                  <a:lnTo>
                    <a:pt x="16613" y="16951"/>
                  </a:lnTo>
                  <a:cubicBezTo>
                    <a:pt x="16613" y="16951"/>
                    <a:pt x="17043" y="15163"/>
                    <a:pt x="17744" y="14393"/>
                  </a:cubicBezTo>
                  <a:cubicBezTo>
                    <a:pt x="18446" y="13624"/>
                    <a:pt x="20935" y="12424"/>
                    <a:pt x="23017" y="11225"/>
                  </a:cubicBezTo>
                  <a:cubicBezTo>
                    <a:pt x="23993" y="10670"/>
                    <a:pt x="25146" y="9615"/>
                    <a:pt x="26053" y="9615"/>
                  </a:cubicBezTo>
                  <a:cubicBezTo>
                    <a:pt x="26220" y="9615"/>
                    <a:pt x="26378" y="9650"/>
                    <a:pt x="26525" y="9731"/>
                  </a:cubicBezTo>
                  <a:lnTo>
                    <a:pt x="9823" y="112"/>
                  </a:lnTo>
                  <a:cubicBezTo>
                    <a:pt x="9699" y="38"/>
                    <a:pt x="9555" y="0"/>
                    <a:pt x="9390" y="0"/>
                  </a:cubicBezTo>
                  <a:close/>
                </a:path>
              </a:pathLst>
            </a:custGeom>
            <a:solidFill>
              <a:srgbClr val="7BBDFF">
                <a:alpha val="6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1590292" y="16221533"/>
              <a:ext cx="1164321" cy="825078"/>
            </a:xfrm>
            <a:custGeom>
              <a:avLst/>
              <a:gdLst/>
              <a:ahLst/>
              <a:cxnLst/>
              <a:rect l="l" t="t" r="r" b="b"/>
              <a:pathLst>
                <a:path w="10389" h="7362" extrusionOk="0">
                  <a:moveTo>
                    <a:pt x="9406" y="0"/>
                  </a:moveTo>
                  <a:cubicBezTo>
                    <a:pt x="9116" y="0"/>
                    <a:pt x="8762" y="111"/>
                    <a:pt x="8352" y="346"/>
                  </a:cubicBezTo>
                  <a:lnTo>
                    <a:pt x="1743" y="4170"/>
                  </a:lnTo>
                  <a:cubicBezTo>
                    <a:pt x="295" y="5008"/>
                    <a:pt x="46" y="6841"/>
                    <a:pt x="1" y="7362"/>
                  </a:cubicBezTo>
                  <a:lnTo>
                    <a:pt x="250" y="7226"/>
                  </a:lnTo>
                  <a:cubicBezTo>
                    <a:pt x="340" y="6569"/>
                    <a:pt x="680" y="5053"/>
                    <a:pt x="1879" y="4374"/>
                  </a:cubicBezTo>
                  <a:lnTo>
                    <a:pt x="8465" y="572"/>
                  </a:lnTo>
                  <a:cubicBezTo>
                    <a:pt x="8839" y="347"/>
                    <a:pt x="9154" y="242"/>
                    <a:pt x="9403" y="242"/>
                  </a:cubicBezTo>
                  <a:cubicBezTo>
                    <a:pt x="9530" y="242"/>
                    <a:pt x="9640" y="269"/>
                    <a:pt x="9732" y="323"/>
                  </a:cubicBezTo>
                  <a:cubicBezTo>
                    <a:pt x="10004" y="459"/>
                    <a:pt x="10140" y="866"/>
                    <a:pt x="10162" y="1500"/>
                  </a:cubicBezTo>
                  <a:lnTo>
                    <a:pt x="10389" y="1364"/>
                  </a:lnTo>
                  <a:cubicBezTo>
                    <a:pt x="10343" y="708"/>
                    <a:pt x="10162" y="300"/>
                    <a:pt x="9823" y="97"/>
                  </a:cubicBezTo>
                  <a:cubicBezTo>
                    <a:pt x="9703" y="33"/>
                    <a:pt x="9564" y="0"/>
                    <a:pt x="9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15141" y="15299079"/>
              <a:ext cx="1123751" cy="836957"/>
            </a:xfrm>
            <a:custGeom>
              <a:avLst/>
              <a:gdLst/>
              <a:ahLst/>
              <a:cxnLst/>
              <a:rect l="l" t="t" r="r" b="b"/>
              <a:pathLst>
                <a:path w="10027" h="7468" extrusionOk="0">
                  <a:moveTo>
                    <a:pt x="9396" y="0"/>
                  </a:moveTo>
                  <a:cubicBezTo>
                    <a:pt x="9103" y="0"/>
                    <a:pt x="8754" y="117"/>
                    <a:pt x="8351" y="361"/>
                  </a:cubicBezTo>
                  <a:lnTo>
                    <a:pt x="1743" y="4164"/>
                  </a:lnTo>
                  <a:cubicBezTo>
                    <a:pt x="317" y="5001"/>
                    <a:pt x="45" y="6834"/>
                    <a:pt x="0" y="7355"/>
                  </a:cubicBezTo>
                  <a:lnTo>
                    <a:pt x="181" y="7468"/>
                  </a:lnTo>
                  <a:cubicBezTo>
                    <a:pt x="249" y="6925"/>
                    <a:pt x="498" y="5114"/>
                    <a:pt x="1924" y="4277"/>
                  </a:cubicBezTo>
                  <a:lnTo>
                    <a:pt x="8532" y="475"/>
                  </a:lnTo>
                  <a:cubicBezTo>
                    <a:pt x="8950" y="230"/>
                    <a:pt x="9294" y="113"/>
                    <a:pt x="9582" y="113"/>
                  </a:cubicBezTo>
                  <a:cubicBezTo>
                    <a:pt x="9748" y="113"/>
                    <a:pt x="9894" y="152"/>
                    <a:pt x="10026" y="226"/>
                  </a:cubicBezTo>
                  <a:lnTo>
                    <a:pt x="9845" y="113"/>
                  </a:lnTo>
                  <a:cubicBezTo>
                    <a:pt x="9713" y="38"/>
                    <a:pt x="9563" y="0"/>
                    <a:pt x="93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43319" y="15430988"/>
              <a:ext cx="1127898" cy="836957"/>
            </a:xfrm>
            <a:custGeom>
              <a:avLst/>
              <a:gdLst/>
              <a:ahLst/>
              <a:cxnLst/>
              <a:rect l="l" t="t" r="r" b="b"/>
              <a:pathLst>
                <a:path w="10064" h="7468" extrusionOk="0">
                  <a:moveTo>
                    <a:pt x="9402" y="0"/>
                  </a:moveTo>
                  <a:cubicBezTo>
                    <a:pt x="9114" y="0"/>
                    <a:pt x="8770" y="117"/>
                    <a:pt x="8352" y="361"/>
                  </a:cubicBezTo>
                  <a:lnTo>
                    <a:pt x="1766" y="4164"/>
                  </a:lnTo>
                  <a:cubicBezTo>
                    <a:pt x="318" y="5001"/>
                    <a:pt x="69" y="6834"/>
                    <a:pt x="1" y="7355"/>
                  </a:cubicBezTo>
                  <a:lnTo>
                    <a:pt x="205" y="7468"/>
                  </a:lnTo>
                  <a:cubicBezTo>
                    <a:pt x="250" y="6925"/>
                    <a:pt x="522" y="5114"/>
                    <a:pt x="1947" y="4277"/>
                  </a:cubicBezTo>
                  <a:lnTo>
                    <a:pt x="8556" y="474"/>
                  </a:lnTo>
                  <a:cubicBezTo>
                    <a:pt x="8959" y="230"/>
                    <a:pt x="9307" y="113"/>
                    <a:pt x="9594" y="113"/>
                  </a:cubicBezTo>
                  <a:cubicBezTo>
                    <a:pt x="9759" y="113"/>
                    <a:pt x="9903" y="151"/>
                    <a:pt x="10027" y="226"/>
                  </a:cubicBezTo>
                  <a:cubicBezTo>
                    <a:pt x="10033" y="228"/>
                    <a:pt x="10037" y="229"/>
                    <a:pt x="10040" y="229"/>
                  </a:cubicBezTo>
                  <a:cubicBezTo>
                    <a:pt x="10063" y="229"/>
                    <a:pt x="9908" y="133"/>
                    <a:pt x="9846" y="112"/>
                  </a:cubicBezTo>
                  <a:cubicBezTo>
                    <a:pt x="9714" y="38"/>
                    <a:pt x="9567" y="0"/>
                    <a:pt x="94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474188" y="15563456"/>
              <a:ext cx="1125320" cy="836397"/>
            </a:xfrm>
            <a:custGeom>
              <a:avLst/>
              <a:gdLst/>
              <a:ahLst/>
              <a:cxnLst/>
              <a:rect l="l" t="t" r="r" b="b"/>
              <a:pathLst>
                <a:path w="10041" h="7463" extrusionOk="0">
                  <a:moveTo>
                    <a:pt x="9408" y="1"/>
                  </a:moveTo>
                  <a:cubicBezTo>
                    <a:pt x="9117" y="1"/>
                    <a:pt x="8763" y="121"/>
                    <a:pt x="8352" y="356"/>
                  </a:cubicBezTo>
                  <a:lnTo>
                    <a:pt x="1743" y="4158"/>
                  </a:lnTo>
                  <a:cubicBezTo>
                    <a:pt x="295" y="4996"/>
                    <a:pt x="46" y="6829"/>
                    <a:pt x="1" y="7349"/>
                  </a:cubicBezTo>
                  <a:lnTo>
                    <a:pt x="182" y="7463"/>
                  </a:lnTo>
                  <a:cubicBezTo>
                    <a:pt x="249" y="6942"/>
                    <a:pt x="498" y="5109"/>
                    <a:pt x="1947" y="4294"/>
                  </a:cubicBezTo>
                  <a:lnTo>
                    <a:pt x="8533" y="492"/>
                  </a:lnTo>
                  <a:cubicBezTo>
                    <a:pt x="8937" y="246"/>
                    <a:pt x="9286" y="121"/>
                    <a:pt x="9580" y="121"/>
                  </a:cubicBezTo>
                  <a:cubicBezTo>
                    <a:pt x="9747" y="121"/>
                    <a:pt x="9895" y="161"/>
                    <a:pt x="10026" y="243"/>
                  </a:cubicBezTo>
                  <a:cubicBezTo>
                    <a:pt x="10031" y="245"/>
                    <a:pt x="10033" y="246"/>
                    <a:pt x="10033" y="246"/>
                  </a:cubicBezTo>
                  <a:cubicBezTo>
                    <a:pt x="10040" y="246"/>
                    <a:pt x="9885" y="148"/>
                    <a:pt x="9823" y="107"/>
                  </a:cubicBez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654378" y="15680115"/>
              <a:ext cx="1124760" cy="838975"/>
            </a:xfrm>
            <a:custGeom>
              <a:avLst/>
              <a:gdLst/>
              <a:ahLst/>
              <a:cxnLst/>
              <a:rect l="l" t="t" r="r" b="b"/>
              <a:pathLst>
                <a:path w="10036" h="7486" extrusionOk="0">
                  <a:moveTo>
                    <a:pt x="9939" y="178"/>
                  </a:moveTo>
                  <a:lnTo>
                    <a:pt x="9939" y="178"/>
                  </a:lnTo>
                  <a:cubicBezTo>
                    <a:pt x="9982" y="206"/>
                    <a:pt x="10024" y="231"/>
                    <a:pt x="10032" y="231"/>
                  </a:cubicBezTo>
                  <a:cubicBezTo>
                    <a:pt x="10035" y="231"/>
                    <a:pt x="10034" y="228"/>
                    <a:pt x="10026" y="220"/>
                  </a:cubicBezTo>
                  <a:cubicBezTo>
                    <a:pt x="9998" y="204"/>
                    <a:pt x="9969" y="190"/>
                    <a:pt x="9939" y="178"/>
                  </a:cubicBezTo>
                  <a:close/>
                  <a:moveTo>
                    <a:pt x="9414" y="0"/>
                  </a:moveTo>
                  <a:cubicBezTo>
                    <a:pt x="9117" y="0"/>
                    <a:pt x="8763" y="121"/>
                    <a:pt x="8352" y="356"/>
                  </a:cubicBezTo>
                  <a:lnTo>
                    <a:pt x="1743" y="4181"/>
                  </a:lnTo>
                  <a:cubicBezTo>
                    <a:pt x="317" y="4996"/>
                    <a:pt x="46" y="6829"/>
                    <a:pt x="0" y="7372"/>
                  </a:cubicBezTo>
                  <a:lnTo>
                    <a:pt x="181" y="7485"/>
                  </a:lnTo>
                  <a:cubicBezTo>
                    <a:pt x="227" y="6942"/>
                    <a:pt x="498" y="5109"/>
                    <a:pt x="1924" y="4294"/>
                  </a:cubicBezTo>
                  <a:lnTo>
                    <a:pt x="8533" y="469"/>
                  </a:lnTo>
                  <a:cubicBezTo>
                    <a:pt x="8959" y="234"/>
                    <a:pt x="9308" y="114"/>
                    <a:pt x="9600" y="114"/>
                  </a:cubicBezTo>
                  <a:cubicBezTo>
                    <a:pt x="9723" y="114"/>
                    <a:pt x="9835" y="135"/>
                    <a:pt x="9939" y="178"/>
                  </a:cubicBezTo>
                  <a:lnTo>
                    <a:pt x="9939" y="178"/>
                  </a:lnTo>
                  <a:cubicBezTo>
                    <a:pt x="9901" y="153"/>
                    <a:pt x="9863" y="125"/>
                    <a:pt x="9845" y="107"/>
                  </a:cubicBezTo>
                  <a:cubicBezTo>
                    <a:pt x="9718" y="36"/>
                    <a:pt x="9574" y="0"/>
                    <a:pt x="94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882669" y="15811351"/>
              <a:ext cx="1124648" cy="837070"/>
            </a:xfrm>
            <a:custGeom>
              <a:avLst/>
              <a:gdLst/>
              <a:ahLst/>
              <a:cxnLst/>
              <a:rect l="l" t="t" r="r" b="b"/>
              <a:pathLst>
                <a:path w="10035" h="7469" extrusionOk="0">
                  <a:moveTo>
                    <a:pt x="9980" y="202"/>
                  </a:moveTo>
                  <a:cubicBezTo>
                    <a:pt x="10007" y="221"/>
                    <a:pt x="10029" y="235"/>
                    <a:pt x="10033" y="235"/>
                  </a:cubicBezTo>
                  <a:cubicBezTo>
                    <a:pt x="10035" y="235"/>
                    <a:pt x="10033" y="233"/>
                    <a:pt x="10026" y="226"/>
                  </a:cubicBezTo>
                  <a:cubicBezTo>
                    <a:pt x="10011" y="217"/>
                    <a:pt x="9995" y="209"/>
                    <a:pt x="9980" y="202"/>
                  </a:cubicBezTo>
                  <a:close/>
                  <a:moveTo>
                    <a:pt x="9396" y="1"/>
                  </a:moveTo>
                  <a:cubicBezTo>
                    <a:pt x="9103" y="1"/>
                    <a:pt x="8755" y="117"/>
                    <a:pt x="8351" y="362"/>
                  </a:cubicBezTo>
                  <a:lnTo>
                    <a:pt x="1743" y="4164"/>
                  </a:lnTo>
                  <a:cubicBezTo>
                    <a:pt x="317" y="5001"/>
                    <a:pt x="46" y="6835"/>
                    <a:pt x="0" y="7378"/>
                  </a:cubicBezTo>
                  <a:lnTo>
                    <a:pt x="181" y="7468"/>
                  </a:lnTo>
                  <a:cubicBezTo>
                    <a:pt x="249" y="6948"/>
                    <a:pt x="498" y="5115"/>
                    <a:pt x="1947" y="4300"/>
                  </a:cubicBezTo>
                  <a:lnTo>
                    <a:pt x="8533" y="475"/>
                  </a:lnTo>
                  <a:cubicBezTo>
                    <a:pt x="8959" y="240"/>
                    <a:pt x="9308" y="119"/>
                    <a:pt x="9600" y="119"/>
                  </a:cubicBezTo>
                  <a:cubicBezTo>
                    <a:pt x="9739" y="119"/>
                    <a:pt x="9865" y="147"/>
                    <a:pt x="9980" y="202"/>
                  </a:cubicBezTo>
                  <a:lnTo>
                    <a:pt x="9980" y="202"/>
                  </a:lnTo>
                  <a:cubicBezTo>
                    <a:pt x="9933" y="170"/>
                    <a:pt x="9870" y="125"/>
                    <a:pt x="9845" y="113"/>
                  </a:cubicBezTo>
                  <a:cubicBezTo>
                    <a:pt x="9713" y="39"/>
                    <a:pt x="9564" y="1"/>
                    <a:pt x="93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1113425" y="15943931"/>
              <a:ext cx="1124760" cy="836397"/>
            </a:xfrm>
            <a:custGeom>
              <a:avLst/>
              <a:gdLst/>
              <a:ahLst/>
              <a:cxnLst/>
              <a:rect l="l" t="t" r="r" b="b"/>
              <a:pathLst>
                <a:path w="10036" h="7463" extrusionOk="0">
                  <a:moveTo>
                    <a:pt x="9924" y="171"/>
                  </a:moveTo>
                  <a:cubicBezTo>
                    <a:pt x="9975" y="202"/>
                    <a:pt x="10023" y="230"/>
                    <a:pt x="10032" y="230"/>
                  </a:cubicBezTo>
                  <a:cubicBezTo>
                    <a:pt x="10035" y="230"/>
                    <a:pt x="10034" y="227"/>
                    <a:pt x="10027" y="220"/>
                  </a:cubicBezTo>
                  <a:cubicBezTo>
                    <a:pt x="9994" y="201"/>
                    <a:pt x="9959" y="185"/>
                    <a:pt x="9924" y="171"/>
                  </a:cubicBezTo>
                  <a:close/>
                  <a:moveTo>
                    <a:pt x="9408" y="0"/>
                  </a:moveTo>
                  <a:cubicBezTo>
                    <a:pt x="9117" y="0"/>
                    <a:pt x="8763" y="121"/>
                    <a:pt x="8352" y="356"/>
                  </a:cubicBezTo>
                  <a:lnTo>
                    <a:pt x="1743" y="4181"/>
                  </a:lnTo>
                  <a:cubicBezTo>
                    <a:pt x="318" y="4995"/>
                    <a:pt x="46" y="6829"/>
                    <a:pt x="1" y="7372"/>
                  </a:cubicBezTo>
                  <a:lnTo>
                    <a:pt x="182" y="7462"/>
                  </a:lnTo>
                  <a:cubicBezTo>
                    <a:pt x="227" y="6942"/>
                    <a:pt x="499" y="5109"/>
                    <a:pt x="1925" y="4294"/>
                  </a:cubicBezTo>
                  <a:lnTo>
                    <a:pt x="8533" y="469"/>
                  </a:lnTo>
                  <a:cubicBezTo>
                    <a:pt x="8959" y="234"/>
                    <a:pt x="9309" y="113"/>
                    <a:pt x="9601" y="113"/>
                  </a:cubicBezTo>
                  <a:cubicBezTo>
                    <a:pt x="9717" y="113"/>
                    <a:pt x="9825" y="133"/>
                    <a:pt x="9924" y="171"/>
                  </a:cubicBezTo>
                  <a:lnTo>
                    <a:pt x="9924" y="171"/>
                  </a:lnTo>
                  <a:cubicBezTo>
                    <a:pt x="9886" y="148"/>
                    <a:pt x="9847" y="123"/>
                    <a:pt x="9823" y="107"/>
                  </a:cubicBezTo>
                  <a:cubicBezTo>
                    <a:pt x="9704" y="35"/>
                    <a:pt x="9565" y="0"/>
                    <a:pt x="9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1341716" y="16075727"/>
              <a:ext cx="1123751" cy="838975"/>
            </a:xfrm>
            <a:custGeom>
              <a:avLst/>
              <a:gdLst/>
              <a:ahLst/>
              <a:cxnLst/>
              <a:rect l="l" t="t" r="r" b="b"/>
              <a:pathLst>
                <a:path w="10027" h="7486" extrusionOk="0">
                  <a:moveTo>
                    <a:pt x="10019" y="217"/>
                  </a:moveTo>
                  <a:lnTo>
                    <a:pt x="10027" y="221"/>
                  </a:lnTo>
                  <a:cubicBezTo>
                    <a:pt x="10024" y="219"/>
                    <a:pt x="10022" y="218"/>
                    <a:pt x="10019" y="217"/>
                  </a:cubicBezTo>
                  <a:close/>
                  <a:moveTo>
                    <a:pt x="9408" y="1"/>
                  </a:moveTo>
                  <a:cubicBezTo>
                    <a:pt x="9117" y="1"/>
                    <a:pt x="8763" y="122"/>
                    <a:pt x="8352" y="357"/>
                  </a:cubicBezTo>
                  <a:lnTo>
                    <a:pt x="1743" y="4181"/>
                  </a:lnTo>
                  <a:cubicBezTo>
                    <a:pt x="295" y="4996"/>
                    <a:pt x="46" y="6829"/>
                    <a:pt x="1" y="7373"/>
                  </a:cubicBezTo>
                  <a:lnTo>
                    <a:pt x="182" y="7486"/>
                  </a:lnTo>
                  <a:cubicBezTo>
                    <a:pt x="227" y="6943"/>
                    <a:pt x="499" y="5109"/>
                    <a:pt x="1924" y="4295"/>
                  </a:cubicBezTo>
                  <a:lnTo>
                    <a:pt x="8533" y="470"/>
                  </a:lnTo>
                  <a:cubicBezTo>
                    <a:pt x="8944" y="235"/>
                    <a:pt x="9298" y="114"/>
                    <a:pt x="9595" y="114"/>
                  </a:cubicBezTo>
                  <a:cubicBezTo>
                    <a:pt x="9753" y="114"/>
                    <a:pt x="9894" y="148"/>
                    <a:pt x="10019" y="217"/>
                  </a:cubicBezTo>
                  <a:lnTo>
                    <a:pt x="10019" y="217"/>
                  </a:lnTo>
                  <a:lnTo>
                    <a:pt x="9823" y="108"/>
                  </a:ln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1570007" y="16207636"/>
              <a:ext cx="1124760" cy="838975"/>
            </a:xfrm>
            <a:custGeom>
              <a:avLst/>
              <a:gdLst/>
              <a:ahLst/>
              <a:cxnLst/>
              <a:rect l="l" t="t" r="r" b="b"/>
              <a:pathLst>
                <a:path w="10036" h="7486" extrusionOk="0">
                  <a:moveTo>
                    <a:pt x="9939" y="178"/>
                  </a:moveTo>
                  <a:lnTo>
                    <a:pt x="9939" y="178"/>
                  </a:lnTo>
                  <a:cubicBezTo>
                    <a:pt x="9982" y="207"/>
                    <a:pt x="10024" y="231"/>
                    <a:pt x="10032" y="231"/>
                  </a:cubicBezTo>
                  <a:cubicBezTo>
                    <a:pt x="10035" y="231"/>
                    <a:pt x="10034" y="228"/>
                    <a:pt x="10027" y="221"/>
                  </a:cubicBezTo>
                  <a:cubicBezTo>
                    <a:pt x="9998" y="205"/>
                    <a:pt x="9969" y="191"/>
                    <a:pt x="9939" y="178"/>
                  </a:cubicBezTo>
                  <a:close/>
                  <a:moveTo>
                    <a:pt x="9414" y="1"/>
                  </a:moveTo>
                  <a:cubicBezTo>
                    <a:pt x="9117" y="1"/>
                    <a:pt x="8763" y="121"/>
                    <a:pt x="8352" y="357"/>
                  </a:cubicBezTo>
                  <a:lnTo>
                    <a:pt x="1743" y="4181"/>
                  </a:lnTo>
                  <a:cubicBezTo>
                    <a:pt x="317" y="4996"/>
                    <a:pt x="46" y="6852"/>
                    <a:pt x="1" y="7372"/>
                  </a:cubicBezTo>
                  <a:lnTo>
                    <a:pt x="182" y="7486"/>
                  </a:lnTo>
                  <a:cubicBezTo>
                    <a:pt x="227" y="6942"/>
                    <a:pt x="498" y="5109"/>
                    <a:pt x="1924" y="4294"/>
                  </a:cubicBezTo>
                  <a:lnTo>
                    <a:pt x="8533" y="470"/>
                  </a:lnTo>
                  <a:cubicBezTo>
                    <a:pt x="8959" y="235"/>
                    <a:pt x="9309" y="114"/>
                    <a:pt x="9601" y="114"/>
                  </a:cubicBezTo>
                  <a:cubicBezTo>
                    <a:pt x="9723" y="114"/>
                    <a:pt x="9835" y="135"/>
                    <a:pt x="9939" y="178"/>
                  </a:cubicBezTo>
                  <a:lnTo>
                    <a:pt x="9939" y="178"/>
                  </a:lnTo>
                  <a:cubicBezTo>
                    <a:pt x="9901" y="153"/>
                    <a:pt x="9863" y="125"/>
                    <a:pt x="9845" y="108"/>
                  </a:cubicBezTo>
                  <a:cubicBezTo>
                    <a:pt x="9718" y="36"/>
                    <a:pt x="9575" y="1"/>
                    <a:pt x="94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45988" y="17551262"/>
              <a:ext cx="99072" cy="55924"/>
            </a:xfrm>
            <a:custGeom>
              <a:avLst/>
              <a:gdLst/>
              <a:ahLst/>
              <a:cxnLst/>
              <a:rect l="l" t="t" r="r" b="b"/>
              <a:pathLst>
                <a:path w="884" h="499" extrusionOk="0">
                  <a:moveTo>
                    <a:pt x="431" y="0"/>
                  </a:moveTo>
                  <a:cubicBezTo>
                    <a:pt x="204" y="0"/>
                    <a:pt x="1" y="114"/>
                    <a:pt x="1" y="249"/>
                  </a:cubicBezTo>
                  <a:cubicBezTo>
                    <a:pt x="1" y="385"/>
                    <a:pt x="204" y="498"/>
                    <a:pt x="431" y="498"/>
                  </a:cubicBezTo>
                  <a:cubicBezTo>
                    <a:pt x="680" y="498"/>
                    <a:pt x="883" y="385"/>
                    <a:pt x="883" y="249"/>
                  </a:cubicBezTo>
                  <a:cubicBezTo>
                    <a:pt x="883" y="114"/>
                    <a:pt x="680" y="0"/>
                    <a:pt x="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190176" y="17360965"/>
              <a:ext cx="210696" cy="225938"/>
            </a:xfrm>
            <a:custGeom>
              <a:avLst/>
              <a:gdLst/>
              <a:ahLst/>
              <a:cxnLst/>
              <a:rect l="l" t="t" r="r" b="b"/>
              <a:pathLst>
                <a:path w="1880" h="2016" extrusionOk="0">
                  <a:moveTo>
                    <a:pt x="23" y="1"/>
                  </a:moveTo>
                  <a:cubicBezTo>
                    <a:pt x="1" y="137"/>
                    <a:pt x="1" y="250"/>
                    <a:pt x="1" y="386"/>
                  </a:cubicBezTo>
                  <a:cubicBezTo>
                    <a:pt x="1" y="1291"/>
                    <a:pt x="431" y="2015"/>
                    <a:pt x="929" y="2015"/>
                  </a:cubicBezTo>
                  <a:cubicBezTo>
                    <a:pt x="1449" y="2015"/>
                    <a:pt x="1857" y="1291"/>
                    <a:pt x="1857" y="386"/>
                  </a:cubicBezTo>
                  <a:cubicBezTo>
                    <a:pt x="1879" y="273"/>
                    <a:pt x="1879" y="159"/>
                    <a:pt x="1857" y="46"/>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190176" y="17312774"/>
              <a:ext cx="208119" cy="111736"/>
            </a:xfrm>
            <a:custGeom>
              <a:avLst/>
              <a:gdLst/>
              <a:ahLst/>
              <a:cxnLst/>
              <a:rect l="l" t="t" r="r" b="b"/>
              <a:pathLst>
                <a:path w="1857" h="997" extrusionOk="0">
                  <a:moveTo>
                    <a:pt x="929" y="1"/>
                  </a:moveTo>
                  <a:cubicBezTo>
                    <a:pt x="431" y="1"/>
                    <a:pt x="1" y="227"/>
                    <a:pt x="1" y="499"/>
                  </a:cubicBezTo>
                  <a:cubicBezTo>
                    <a:pt x="1" y="770"/>
                    <a:pt x="431" y="997"/>
                    <a:pt x="929" y="997"/>
                  </a:cubicBezTo>
                  <a:cubicBezTo>
                    <a:pt x="1449" y="997"/>
                    <a:pt x="1857" y="770"/>
                    <a:pt x="1857" y="499"/>
                  </a:cubicBezTo>
                  <a:cubicBezTo>
                    <a:pt x="1857" y="227"/>
                    <a:pt x="1449" y="1"/>
                    <a:pt x="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02840" y="17317929"/>
              <a:ext cx="185368" cy="55924"/>
            </a:xfrm>
            <a:custGeom>
              <a:avLst/>
              <a:gdLst/>
              <a:ahLst/>
              <a:cxnLst/>
              <a:rect l="l" t="t" r="r" b="b"/>
              <a:pathLst>
                <a:path w="1654" h="499" extrusionOk="0">
                  <a:moveTo>
                    <a:pt x="816" y="0"/>
                  </a:moveTo>
                  <a:cubicBezTo>
                    <a:pt x="408" y="0"/>
                    <a:pt x="69" y="159"/>
                    <a:pt x="1" y="385"/>
                  </a:cubicBezTo>
                  <a:cubicBezTo>
                    <a:pt x="24" y="340"/>
                    <a:pt x="46" y="317"/>
                    <a:pt x="69" y="294"/>
                  </a:cubicBezTo>
                  <a:cubicBezTo>
                    <a:pt x="101" y="278"/>
                    <a:pt x="144" y="262"/>
                    <a:pt x="183" y="262"/>
                  </a:cubicBezTo>
                  <a:cubicBezTo>
                    <a:pt x="199" y="262"/>
                    <a:pt x="214" y="265"/>
                    <a:pt x="227" y="272"/>
                  </a:cubicBezTo>
                  <a:cubicBezTo>
                    <a:pt x="227" y="227"/>
                    <a:pt x="272" y="181"/>
                    <a:pt x="318" y="159"/>
                  </a:cubicBezTo>
                  <a:cubicBezTo>
                    <a:pt x="327" y="149"/>
                    <a:pt x="344" y="144"/>
                    <a:pt x="363" y="144"/>
                  </a:cubicBezTo>
                  <a:cubicBezTo>
                    <a:pt x="389" y="144"/>
                    <a:pt x="418" y="155"/>
                    <a:pt x="431" y="181"/>
                  </a:cubicBezTo>
                  <a:cubicBezTo>
                    <a:pt x="465" y="136"/>
                    <a:pt x="516" y="113"/>
                    <a:pt x="567" y="113"/>
                  </a:cubicBezTo>
                  <a:cubicBezTo>
                    <a:pt x="618" y="113"/>
                    <a:pt x="669" y="136"/>
                    <a:pt x="702" y="181"/>
                  </a:cubicBezTo>
                  <a:cubicBezTo>
                    <a:pt x="716" y="155"/>
                    <a:pt x="737" y="144"/>
                    <a:pt x="761" y="144"/>
                  </a:cubicBezTo>
                  <a:cubicBezTo>
                    <a:pt x="778" y="144"/>
                    <a:pt x="797" y="149"/>
                    <a:pt x="816" y="159"/>
                  </a:cubicBezTo>
                  <a:cubicBezTo>
                    <a:pt x="838" y="181"/>
                    <a:pt x="861" y="204"/>
                    <a:pt x="861" y="227"/>
                  </a:cubicBezTo>
                  <a:cubicBezTo>
                    <a:pt x="872" y="204"/>
                    <a:pt x="895" y="193"/>
                    <a:pt x="917" y="193"/>
                  </a:cubicBezTo>
                  <a:cubicBezTo>
                    <a:pt x="940" y="193"/>
                    <a:pt x="963" y="204"/>
                    <a:pt x="974" y="227"/>
                  </a:cubicBezTo>
                  <a:cubicBezTo>
                    <a:pt x="1025" y="176"/>
                    <a:pt x="1089" y="150"/>
                    <a:pt x="1155" y="150"/>
                  </a:cubicBezTo>
                  <a:cubicBezTo>
                    <a:pt x="1178" y="150"/>
                    <a:pt x="1200" y="153"/>
                    <a:pt x="1223" y="159"/>
                  </a:cubicBezTo>
                  <a:cubicBezTo>
                    <a:pt x="1291" y="181"/>
                    <a:pt x="1336" y="249"/>
                    <a:pt x="1314" y="340"/>
                  </a:cubicBezTo>
                  <a:cubicBezTo>
                    <a:pt x="1322" y="335"/>
                    <a:pt x="1331" y="334"/>
                    <a:pt x="1339" y="334"/>
                  </a:cubicBezTo>
                  <a:cubicBezTo>
                    <a:pt x="1375" y="334"/>
                    <a:pt x="1408" y="367"/>
                    <a:pt x="1427" y="385"/>
                  </a:cubicBezTo>
                  <a:cubicBezTo>
                    <a:pt x="1442" y="381"/>
                    <a:pt x="1458" y="379"/>
                    <a:pt x="1473" y="379"/>
                  </a:cubicBezTo>
                  <a:cubicBezTo>
                    <a:pt x="1547" y="379"/>
                    <a:pt x="1616" y="423"/>
                    <a:pt x="1653" y="498"/>
                  </a:cubicBezTo>
                  <a:cubicBezTo>
                    <a:pt x="1653" y="476"/>
                    <a:pt x="1653" y="476"/>
                    <a:pt x="1653" y="453"/>
                  </a:cubicBezTo>
                  <a:cubicBezTo>
                    <a:pt x="1653" y="204"/>
                    <a:pt x="1268" y="0"/>
                    <a:pt x="8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02840" y="17330593"/>
              <a:ext cx="185368" cy="86296"/>
            </a:xfrm>
            <a:custGeom>
              <a:avLst/>
              <a:gdLst/>
              <a:ahLst/>
              <a:cxnLst/>
              <a:rect l="l" t="t" r="r" b="b"/>
              <a:pathLst>
                <a:path w="1654" h="770" extrusionOk="0">
                  <a:moveTo>
                    <a:pt x="575" y="0"/>
                  </a:moveTo>
                  <a:cubicBezTo>
                    <a:pt x="527" y="0"/>
                    <a:pt x="476" y="23"/>
                    <a:pt x="431" y="68"/>
                  </a:cubicBezTo>
                  <a:cubicBezTo>
                    <a:pt x="418" y="42"/>
                    <a:pt x="397" y="31"/>
                    <a:pt x="372" y="31"/>
                  </a:cubicBezTo>
                  <a:cubicBezTo>
                    <a:pt x="355" y="31"/>
                    <a:pt x="336" y="36"/>
                    <a:pt x="318" y="46"/>
                  </a:cubicBezTo>
                  <a:cubicBezTo>
                    <a:pt x="272" y="68"/>
                    <a:pt x="250" y="114"/>
                    <a:pt x="227" y="159"/>
                  </a:cubicBezTo>
                  <a:cubicBezTo>
                    <a:pt x="214" y="152"/>
                    <a:pt x="201" y="149"/>
                    <a:pt x="187" y="149"/>
                  </a:cubicBezTo>
                  <a:cubicBezTo>
                    <a:pt x="155" y="149"/>
                    <a:pt x="123" y="165"/>
                    <a:pt x="91" y="181"/>
                  </a:cubicBezTo>
                  <a:cubicBezTo>
                    <a:pt x="69" y="204"/>
                    <a:pt x="46" y="227"/>
                    <a:pt x="24" y="249"/>
                  </a:cubicBezTo>
                  <a:cubicBezTo>
                    <a:pt x="24" y="272"/>
                    <a:pt x="24" y="295"/>
                    <a:pt x="24" y="317"/>
                  </a:cubicBezTo>
                  <a:cubicBezTo>
                    <a:pt x="1" y="589"/>
                    <a:pt x="386" y="770"/>
                    <a:pt x="838" y="770"/>
                  </a:cubicBezTo>
                  <a:cubicBezTo>
                    <a:pt x="1268" y="770"/>
                    <a:pt x="1608" y="611"/>
                    <a:pt x="1653" y="385"/>
                  </a:cubicBezTo>
                  <a:cubicBezTo>
                    <a:pt x="1634" y="310"/>
                    <a:pt x="1553" y="266"/>
                    <a:pt x="1475" y="266"/>
                  </a:cubicBezTo>
                  <a:cubicBezTo>
                    <a:pt x="1458" y="266"/>
                    <a:pt x="1442" y="268"/>
                    <a:pt x="1427" y="272"/>
                  </a:cubicBezTo>
                  <a:cubicBezTo>
                    <a:pt x="1404" y="227"/>
                    <a:pt x="1381" y="204"/>
                    <a:pt x="1336" y="204"/>
                  </a:cubicBezTo>
                  <a:cubicBezTo>
                    <a:pt x="1336" y="136"/>
                    <a:pt x="1291" y="68"/>
                    <a:pt x="1223" y="46"/>
                  </a:cubicBezTo>
                  <a:cubicBezTo>
                    <a:pt x="1200" y="40"/>
                    <a:pt x="1178" y="37"/>
                    <a:pt x="1155" y="37"/>
                  </a:cubicBezTo>
                  <a:cubicBezTo>
                    <a:pt x="1089" y="37"/>
                    <a:pt x="1025" y="63"/>
                    <a:pt x="974" y="114"/>
                  </a:cubicBezTo>
                  <a:cubicBezTo>
                    <a:pt x="963" y="91"/>
                    <a:pt x="946" y="80"/>
                    <a:pt x="926" y="80"/>
                  </a:cubicBezTo>
                  <a:cubicBezTo>
                    <a:pt x="906" y="80"/>
                    <a:pt x="884" y="91"/>
                    <a:pt x="861" y="114"/>
                  </a:cubicBezTo>
                  <a:cubicBezTo>
                    <a:pt x="861" y="68"/>
                    <a:pt x="861" y="46"/>
                    <a:pt x="838" y="46"/>
                  </a:cubicBezTo>
                  <a:cubicBezTo>
                    <a:pt x="820" y="36"/>
                    <a:pt x="801" y="31"/>
                    <a:pt x="782" y="31"/>
                  </a:cubicBezTo>
                  <a:cubicBezTo>
                    <a:pt x="756" y="31"/>
                    <a:pt x="729" y="42"/>
                    <a:pt x="702" y="68"/>
                  </a:cubicBezTo>
                  <a:cubicBezTo>
                    <a:pt x="669" y="23"/>
                    <a:pt x="623" y="0"/>
                    <a:pt x="5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78937" y="17262117"/>
              <a:ext cx="33173" cy="120254"/>
            </a:xfrm>
            <a:custGeom>
              <a:avLst/>
              <a:gdLst/>
              <a:ahLst/>
              <a:cxnLst/>
              <a:rect l="l" t="t" r="r" b="b"/>
              <a:pathLst>
                <a:path w="296" h="1073" extrusionOk="0">
                  <a:moveTo>
                    <a:pt x="1" y="0"/>
                  </a:moveTo>
                  <a:lnTo>
                    <a:pt x="1" y="23"/>
                  </a:lnTo>
                  <a:cubicBezTo>
                    <a:pt x="69" y="340"/>
                    <a:pt x="69" y="679"/>
                    <a:pt x="1" y="1019"/>
                  </a:cubicBezTo>
                  <a:cubicBezTo>
                    <a:pt x="38" y="1056"/>
                    <a:pt x="96" y="1073"/>
                    <a:pt x="152" y="1073"/>
                  </a:cubicBezTo>
                  <a:cubicBezTo>
                    <a:pt x="198" y="1073"/>
                    <a:pt x="242" y="1062"/>
                    <a:pt x="272" y="1041"/>
                  </a:cubicBezTo>
                  <a:cubicBezTo>
                    <a:pt x="227" y="702"/>
                    <a:pt x="250" y="362"/>
                    <a:pt x="295" y="46"/>
                  </a:cubicBezTo>
                  <a:cubicBezTo>
                    <a:pt x="295" y="46"/>
                    <a:pt x="295" y="23"/>
                    <a:pt x="295" y="23"/>
                  </a:cubicBezTo>
                  <a:cubicBezTo>
                    <a:pt x="182" y="23"/>
                    <a:pt x="9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131899" y="17091208"/>
              <a:ext cx="314588" cy="225826"/>
            </a:xfrm>
            <a:custGeom>
              <a:avLst/>
              <a:gdLst/>
              <a:ahLst/>
              <a:cxnLst/>
              <a:rect l="l" t="t" r="r" b="b"/>
              <a:pathLst>
                <a:path w="2807" h="2015" extrusionOk="0">
                  <a:moveTo>
                    <a:pt x="1331" y="1"/>
                  </a:moveTo>
                  <a:cubicBezTo>
                    <a:pt x="1310" y="1"/>
                    <a:pt x="1289" y="4"/>
                    <a:pt x="1268" y="9"/>
                  </a:cubicBezTo>
                  <a:cubicBezTo>
                    <a:pt x="1245" y="32"/>
                    <a:pt x="1200" y="54"/>
                    <a:pt x="1177" y="100"/>
                  </a:cubicBezTo>
                  <a:cubicBezTo>
                    <a:pt x="1154" y="77"/>
                    <a:pt x="1132" y="54"/>
                    <a:pt x="1109" y="32"/>
                  </a:cubicBezTo>
                  <a:cubicBezTo>
                    <a:pt x="1083" y="11"/>
                    <a:pt x="1057" y="2"/>
                    <a:pt x="1032" y="2"/>
                  </a:cubicBezTo>
                  <a:cubicBezTo>
                    <a:pt x="948" y="2"/>
                    <a:pt x="872" y="103"/>
                    <a:pt x="838" y="190"/>
                  </a:cubicBezTo>
                  <a:cubicBezTo>
                    <a:pt x="792" y="167"/>
                    <a:pt x="770" y="145"/>
                    <a:pt x="724" y="122"/>
                  </a:cubicBezTo>
                  <a:lnTo>
                    <a:pt x="702" y="122"/>
                  </a:lnTo>
                  <a:cubicBezTo>
                    <a:pt x="679" y="167"/>
                    <a:pt x="657" y="190"/>
                    <a:pt x="657" y="235"/>
                  </a:cubicBezTo>
                  <a:cubicBezTo>
                    <a:pt x="634" y="213"/>
                    <a:pt x="611" y="190"/>
                    <a:pt x="589" y="190"/>
                  </a:cubicBezTo>
                  <a:cubicBezTo>
                    <a:pt x="576" y="184"/>
                    <a:pt x="563" y="181"/>
                    <a:pt x="549" y="181"/>
                  </a:cubicBezTo>
                  <a:cubicBezTo>
                    <a:pt x="510" y="181"/>
                    <a:pt x="469" y="202"/>
                    <a:pt x="453" y="235"/>
                  </a:cubicBezTo>
                  <a:cubicBezTo>
                    <a:pt x="408" y="303"/>
                    <a:pt x="475" y="371"/>
                    <a:pt x="498" y="416"/>
                  </a:cubicBezTo>
                  <a:lnTo>
                    <a:pt x="521" y="416"/>
                  </a:lnTo>
                  <a:lnTo>
                    <a:pt x="498" y="462"/>
                  </a:lnTo>
                  <a:cubicBezTo>
                    <a:pt x="485" y="455"/>
                    <a:pt x="472" y="452"/>
                    <a:pt x="459" y="452"/>
                  </a:cubicBezTo>
                  <a:cubicBezTo>
                    <a:pt x="428" y="452"/>
                    <a:pt x="401" y="468"/>
                    <a:pt x="385" y="484"/>
                  </a:cubicBezTo>
                  <a:cubicBezTo>
                    <a:pt x="362" y="507"/>
                    <a:pt x="362" y="552"/>
                    <a:pt x="385" y="575"/>
                  </a:cubicBezTo>
                  <a:lnTo>
                    <a:pt x="385" y="597"/>
                  </a:lnTo>
                  <a:cubicBezTo>
                    <a:pt x="367" y="594"/>
                    <a:pt x="350" y="593"/>
                    <a:pt x="333" y="593"/>
                  </a:cubicBezTo>
                  <a:cubicBezTo>
                    <a:pt x="220" y="593"/>
                    <a:pt x="124" y="657"/>
                    <a:pt x="45" y="756"/>
                  </a:cubicBezTo>
                  <a:cubicBezTo>
                    <a:pt x="0" y="846"/>
                    <a:pt x="113" y="914"/>
                    <a:pt x="227" y="960"/>
                  </a:cubicBezTo>
                  <a:cubicBezTo>
                    <a:pt x="181" y="982"/>
                    <a:pt x="159" y="1005"/>
                    <a:pt x="159" y="1050"/>
                  </a:cubicBezTo>
                  <a:cubicBezTo>
                    <a:pt x="181" y="1095"/>
                    <a:pt x="204" y="1141"/>
                    <a:pt x="249" y="1141"/>
                  </a:cubicBezTo>
                  <a:lnTo>
                    <a:pt x="272" y="1141"/>
                  </a:lnTo>
                  <a:cubicBezTo>
                    <a:pt x="204" y="1186"/>
                    <a:pt x="181" y="1254"/>
                    <a:pt x="204" y="1322"/>
                  </a:cubicBezTo>
                  <a:cubicBezTo>
                    <a:pt x="227" y="1367"/>
                    <a:pt x="272" y="1412"/>
                    <a:pt x="340" y="1412"/>
                  </a:cubicBezTo>
                  <a:lnTo>
                    <a:pt x="385" y="1412"/>
                  </a:lnTo>
                  <a:cubicBezTo>
                    <a:pt x="362" y="1480"/>
                    <a:pt x="385" y="1571"/>
                    <a:pt x="430" y="1638"/>
                  </a:cubicBezTo>
                  <a:cubicBezTo>
                    <a:pt x="453" y="1661"/>
                    <a:pt x="498" y="1661"/>
                    <a:pt x="521" y="1684"/>
                  </a:cubicBezTo>
                  <a:cubicBezTo>
                    <a:pt x="498" y="1706"/>
                    <a:pt x="498" y="1729"/>
                    <a:pt x="498" y="1752"/>
                  </a:cubicBezTo>
                  <a:cubicBezTo>
                    <a:pt x="498" y="1808"/>
                    <a:pt x="513" y="1848"/>
                    <a:pt x="620" y="1848"/>
                  </a:cubicBezTo>
                  <a:cubicBezTo>
                    <a:pt x="643" y="1848"/>
                    <a:pt x="670" y="1846"/>
                    <a:pt x="702" y="1842"/>
                  </a:cubicBezTo>
                  <a:cubicBezTo>
                    <a:pt x="718" y="1891"/>
                    <a:pt x="793" y="1928"/>
                    <a:pt x="876" y="1928"/>
                  </a:cubicBezTo>
                  <a:cubicBezTo>
                    <a:pt x="908" y="1928"/>
                    <a:pt x="942" y="1923"/>
                    <a:pt x="973" y="1910"/>
                  </a:cubicBezTo>
                  <a:cubicBezTo>
                    <a:pt x="988" y="1967"/>
                    <a:pt x="1046" y="2015"/>
                    <a:pt x="1121" y="2015"/>
                  </a:cubicBezTo>
                  <a:cubicBezTo>
                    <a:pt x="1166" y="2015"/>
                    <a:pt x="1217" y="1998"/>
                    <a:pt x="1268" y="1955"/>
                  </a:cubicBezTo>
                  <a:cubicBezTo>
                    <a:pt x="1293" y="1989"/>
                    <a:pt x="1330" y="2004"/>
                    <a:pt x="1367" y="2004"/>
                  </a:cubicBezTo>
                  <a:cubicBezTo>
                    <a:pt x="1430" y="2004"/>
                    <a:pt x="1494" y="1959"/>
                    <a:pt x="1494" y="1887"/>
                  </a:cubicBezTo>
                  <a:cubicBezTo>
                    <a:pt x="1532" y="1952"/>
                    <a:pt x="1614" y="1994"/>
                    <a:pt x="1686" y="1994"/>
                  </a:cubicBezTo>
                  <a:cubicBezTo>
                    <a:pt x="1742" y="1994"/>
                    <a:pt x="1791" y="1969"/>
                    <a:pt x="1811" y="1910"/>
                  </a:cubicBezTo>
                  <a:cubicBezTo>
                    <a:pt x="1831" y="1920"/>
                    <a:pt x="1849" y="1925"/>
                    <a:pt x="1865" y="1925"/>
                  </a:cubicBezTo>
                  <a:cubicBezTo>
                    <a:pt x="1921" y="1925"/>
                    <a:pt x="1952" y="1872"/>
                    <a:pt x="1969" y="1820"/>
                  </a:cubicBezTo>
                  <a:cubicBezTo>
                    <a:pt x="2014" y="1842"/>
                    <a:pt x="2060" y="1854"/>
                    <a:pt x="2105" y="1854"/>
                  </a:cubicBezTo>
                  <a:cubicBezTo>
                    <a:pt x="2150" y="1854"/>
                    <a:pt x="2195" y="1842"/>
                    <a:pt x="2241" y="1820"/>
                  </a:cubicBezTo>
                  <a:cubicBezTo>
                    <a:pt x="2331" y="1752"/>
                    <a:pt x="2399" y="1638"/>
                    <a:pt x="2399" y="1525"/>
                  </a:cubicBezTo>
                  <a:cubicBezTo>
                    <a:pt x="2467" y="1503"/>
                    <a:pt x="2535" y="1435"/>
                    <a:pt x="2558" y="1367"/>
                  </a:cubicBezTo>
                  <a:cubicBezTo>
                    <a:pt x="2580" y="1322"/>
                    <a:pt x="2580" y="1254"/>
                    <a:pt x="2558" y="1208"/>
                  </a:cubicBezTo>
                  <a:cubicBezTo>
                    <a:pt x="2626" y="1208"/>
                    <a:pt x="2671" y="1186"/>
                    <a:pt x="2716" y="1163"/>
                  </a:cubicBezTo>
                  <a:cubicBezTo>
                    <a:pt x="2807" y="1141"/>
                    <a:pt x="2693" y="1073"/>
                    <a:pt x="2626" y="1027"/>
                  </a:cubicBezTo>
                  <a:cubicBezTo>
                    <a:pt x="2648" y="1005"/>
                    <a:pt x="2671" y="960"/>
                    <a:pt x="2693" y="914"/>
                  </a:cubicBezTo>
                  <a:cubicBezTo>
                    <a:pt x="2716" y="801"/>
                    <a:pt x="2626" y="733"/>
                    <a:pt x="2535" y="733"/>
                  </a:cubicBezTo>
                  <a:cubicBezTo>
                    <a:pt x="2535" y="711"/>
                    <a:pt x="2558" y="688"/>
                    <a:pt x="2535" y="665"/>
                  </a:cubicBezTo>
                  <a:cubicBezTo>
                    <a:pt x="2512" y="620"/>
                    <a:pt x="2490" y="620"/>
                    <a:pt x="2444" y="620"/>
                  </a:cubicBezTo>
                  <a:cubicBezTo>
                    <a:pt x="2467" y="597"/>
                    <a:pt x="2490" y="552"/>
                    <a:pt x="2512" y="507"/>
                  </a:cubicBezTo>
                  <a:cubicBezTo>
                    <a:pt x="2512" y="456"/>
                    <a:pt x="2474" y="431"/>
                    <a:pt x="2426" y="431"/>
                  </a:cubicBezTo>
                  <a:cubicBezTo>
                    <a:pt x="2411" y="431"/>
                    <a:pt x="2394" y="433"/>
                    <a:pt x="2377" y="439"/>
                  </a:cubicBezTo>
                  <a:cubicBezTo>
                    <a:pt x="2377" y="439"/>
                    <a:pt x="2354" y="439"/>
                    <a:pt x="2331" y="462"/>
                  </a:cubicBezTo>
                  <a:cubicBezTo>
                    <a:pt x="2309" y="394"/>
                    <a:pt x="2263" y="348"/>
                    <a:pt x="2218" y="326"/>
                  </a:cubicBezTo>
                  <a:cubicBezTo>
                    <a:pt x="2218" y="326"/>
                    <a:pt x="2218" y="303"/>
                    <a:pt x="2218" y="281"/>
                  </a:cubicBezTo>
                  <a:cubicBezTo>
                    <a:pt x="2218" y="258"/>
                    <a:pt x="2195" y="235"/>
                    <a:pt x="2150" y="235"/>
                  </a:cubicBezTo>
                  <a:lnTo>
                    <a:pt x="2128" y="235"/>
                  </a:lnTo>
                  <a:cubicBezTo>
                    <a:pt x="2150" y="213"/>
                    <a:pt x="2150" y="190"/>
                    <a:pt x="2150" y="145"/>
                  </a:cubicBezTo>
                  <a:cubicBezTo>
                    <a:pt x="2150" y="145"/>
                    <a:pt x="2128" y="122"/>
                    <a:pt x="2128" y="122"/>
                  </a:cubicBezTo>
                  <a:cubicBezTo>
                    <a:pt x="2082" y="145"/>
                    <a:pt x="2037" y="167"/>
                    <a:pt x="2014" y="190"/>
                  </a:cubicBezTo>
                  <a:cubicBezTo>
                    <a:pt x="2014" y="145"/>
                    <a:pt x="1992" y="100"/>
                    <a:pt x="1947" y="77"/>
                  </a:cubicBezTo>
                  <a:cubicBezTo>
                    <a:pt x="1930" y="71"/>
                    <a:pt x="1911" y="68"/>
                    <a:pt x="1892" y="68"/>
                  </a:cubicBezTo>
                  <a:cubicBezTo>
                    <a:pt x="1836" y="68"/>
                    <a:pt x="1777" y="94"/>
                    <a:pt x="1743" y="145"/>
                  </a:cubicBezTo>
                  <a:cubicBezTo>
                    <a:pt x="1720" y="100"/>
                    <a:pt x="1698" y="54"/>
                    <a:pt x="1652" y="32"/>
                  </a:cubicBezTo>
                  <a:cubicBezTo>
                    <a:pt x="1632" y="12"/>
                    <a:pt x="1613" y="3"/>
                    <a:pt x="1593" y="3"/>
                  </a:cubicBezTo>
                  <a:cubicBezTo>
                    <a:pt x="1547" y="3"/>
                    <a:pt x="1503" y="52"/>
                    <a:pt x="1471" y="100"/>
                  </a:cubicBezTo>
                  <a:cubicBezTo>
                    <a:pt x="1454" y="30"/>
                    <a:pt x="1397" y="1"/>
                    <a:pt x="1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154649" y="17049293"/>
              <a:ext cx="279173" cy="199265"/>
            </a:xfrm>
            <a:custGeom>
              <a:avLst/>
              <a:gdLst/>
              <a:ahLst/>
              <a:cxnLst/>
              <a:rect l="l" t="t" r="r" b="b"/>
              <a:pathLst>
                <a:path w="2491" h="1778" extrusionOk="0">
                  <a:moveTo>
                    <a:pt x="926" y="0"/>
                  </a:moveTo>
                  <a:cubicBezTo>
                    <a:pt x="839" y="0"/>
                    <a:pt x="761" y="90"/>
                    <a:pt x="725" y="179"/>
                  </a:cubicBezTo>
                  <a:cubicBezTo>
                    <a:pt x="702" y="157"/>
                    <a:pt x="680" y="134"/>
                    <a:pt x="635" y="111"/>
                  </a:cubicBezTo>
                  <a:lnTo>
                    <a:pt x="612" y="111"/>
                  </a:lnTo>
                  <a:cubicBezTo>
                    <a:pt x="589" y="157"/>
                    <a:pt x="589" y="179"/>
                    <a:pt x="567" y="202"/>
                  </a:cubicBezTo>
                  <a:cubicBezTo>
                    <a:pt x="567" y="202"/>
                    <a:pt x="544" y="179"/>
                    <a:pt x="521" y="179"/>
                  </a:cubicBezTo>
                  <a:cubicBezTo>
                    <a:pt x="509" y="173"/>
                    <a:pt x="496" y="170"/>
                    <a:pt x="481" y="170"/>
                  </a:cubicBezTo>
                  <a:cubicBezTo>
                    <a:pt x="443" y="170"/>
                    <a:pt x="402" y="191"/>
                    <a:pt x="386" y="225"/>
                  </a:cubicBezTo>
                  <a:cubicBezTo>
                    <a:pt x="363" y="270"/>
                    <a:pt x="408" y="338"/>
                    <a:pt x="431" y="383"/>
                  </a:cubicBezTo>
                  <a:cubicBezTo>
                    <a:pt x="431" y="383"/>
                    <a:pt x="431" y="383"/>
                    <a:pt x="431" y="406"/>
                  </a:cubicBezTo>
                  <a:cubicBezTo>
                    <a:pt x="418" y="399"/>
                    <a:pt x="404" y="396"/>
                    <a:pt x="392" y="396"/>
                  </a:cubicBezTo>
                  <a:cubicBezTo>
                    <a:pt x="361" y="396"/>
                    <a:pt x="334" y="412"/>
                    <a:pt x="318" y="428"/>
                  </a:cubicBezTo>
                  <a:cubicBezTo>
                    <a:pt x="295" y="451"/>
                    <a:pt x="295" y="496"/>
                    <a:pt x="318" y="519"/>
                  </a:cubicBezTo>
                  <a:cubicBezTo>
                    <a:pt x="303" y="516"/>
                    <a:pt x="288" y="514"/>
                    <a:pt x="274" y="514"/>
                  </a:cubicBezTo>
                  <a:cubicBezTo>
                    <a:pt x="181" y="514"/>
                    <a:pt x="105" y="576"/>
                    <a:pt x="46" y="655"/>
                  </a:cubicBezTo>
                  <a:cubicBezTo>
                    <a:pt x="1" y="722"/>
                    <a:pt x="91" y="790"/>
                    <a:pt x="205" y="836"/>
                  </a:cubicBezTo>
                  <a:cubicBezTo>
                    <a:pt x="159" y="858"/>
                    <a:pt x="159" y="881"/>
                    <a:pt x="159" y="926"/>
                  </a:cubicBezTo>
                  <a:cubicBezTo>
                    <a:pt x="159" y="949"/>
                    <a:pt x="182" y="994"/>
                    <a:pt x="227" y="994"/>
                  </a:cubicBezTo>
                  <a:lnTo>
                    <a:pt x="250" y="994"/>
                  </a:lnTo>
                  <a:cubicBezTo>
                    <a:pt x="182" y="1039"/>
                    <a:pt x="159" y="1107"/>
                    <a:pt x="182" y="1152"/>
                  </a:cubicBezTo>
                  <a:cubicBezTo>
                    <a:pt x="205" y="1198"/>
                    <a:pt x="250" y="1243"/>
                    <a:pt x="295" y="1243"/>
                  </a:cubicBezTo>
                  <a:lnTo>
                    <a:pt x="340" y="1243"/>
                  </a:lnTo>
                  <a:cubicBezTo>
                    <a:pt x="318" y="1311"/>
                    <a:pt x="340" y="1401"/>
                    <a:pt x="386" y="1447"/>
                  </a:cubicBezTo>
                  <a:cubicBezTo>
                    <a:pt x="408" y="1469"/>
                    <a:pt x="431" y="1469"/>
                    <a:pt x="454" y="1469"/>
                  </a:cubicBezTo>
                  <a:cubicBezTo>
                    <a:pt x="454" y="1492"/>
                    <a:pt x="454" y="1515"/>
                    <a:pt x="431" y="1537"/>
                  </a:cubicBezTo>
                  <a:cubicBezTo>
                    <a:pt x="431" y="1586"/>
                    <a:pt x="454" y="1623"/>
                    <a:pt x="518" y="1623"/>
                  </a:cubicBezTo>
                  <a:cubicBezTo>
                    <a:pt x="543" y="1623"/>
                    <a:pt x="574" y="1618"/>
                    <a:pt x="612" y="1605"/>
                  </a:cubicBezTo>
                  <a:cubicBezTo>
                    <a:pt x="627" y="1665"/>
                    <a:pt x="692" y="1696"/>
                    <a:pt x="761" y="1696"/>
                  </a:cubicBezTo>
                  <a:cubicBezTo>
                    <a:pt x="796" y="1696"/>
                    <a:pt x="831" y="1688"/>
                    <a:pt x="861" y="1673"/>
                  </a:cubicBezTo>
                  <a:cubicBezTo>
                    <a:pt x="875" y="1730"/>
                    <a:pt x="925" y="1778"/>
                    <a:pt x="988" y="1778"/>
                  </a:cubicBezTo>
                  <a:cubicBezTo>
                    <a:pt x="1025" y="1778"/>
                    <a:pt x="1068" y="1761"/>
                    <a:pt x="1110" y="1718"/>
                  </a:cubicBezTo>
                  <a:cubicBezTo>
                    <a:pt x="1138" y="1756"/>
                    <a:pt x="1178" y="1774"/>
                    <a:pt x="1217" y="1774"/>
                  </a:cubicBezTo>
                  <a:cubicBezTo>
                    <a:pt x="1271" y="1774"/>
                    <a:pt x="1323" y="1739"/>
                    <a:pt x="1336" y="1673"/>
                  </a:cubicBezTo>
                  <a:cubicBezTo>
                    <a:pt x="1362" y="1726"/>
                    <a:pt x="1434" y="1763"/>
                    <a:pt x="1499" y="1763"/>
                  </a:cubicBezTo>
                  <a:cubicBezTo>
                    <a:pt x="1546" y="1763"/>
                    <a:pt x="1589" y="1743"/>
                    <a:pt x="1608" y="1696"/>
                  </a:cubicBezTo>
                  <a:cubicBezTo>
                    <a:pt x="1625" y="1704"/>
                    <a:pt x="1640" y="1708"/>
                    <a:pt x="1653" y="1708"/>
                  </a:cubicBezTo>
                  <a:cubicBezTo>
                    <a:pt x="1707" y="1708"/>
                    <a:pt x="1725" y="1642"/>
                    <a:pt x="1744" y="1605"/>
                  </a:cubicBezTo>
                  <a:cubicBezTo>
                    <a:pt x="1777" y="1628"/>
                    <a:pt x="1823" y="1639"/>
                    <a:pt x="1868" y="1639"/>
                  </a:cubicBezTo>
                  <a:cubicBezTo>
                    <a:pt x="1913" y="1639"/>
                    <a:pt x="1959" y="1628"/>
                    <a:pt x="1992" y="1605"/>
                  </a:cubicBezTo>
                  <a:cubicBezTo>
                    <a:pt x="2083" y="1560"/>
                    <a:pt x="2128" y="1447"/>
                    <a:pt x="2128" y="1356"/>
                  </a:cubicBezTo>
                  <a:cubicBezTo>
                    <a:pt x="2196" y="1311"/>
                    <a:pt x="2241" y="1266"/>
                    <a:pt x="2287" y="1198"/>
                  </a:cubicBezTo>
                  <a:cubicBezTo>
                    <a:pt x="2287" y="1152"/>
                    <a:pt x="2287" y="1107"/>
                    <a:pt x="2287" y="1062"/>
                  </a:cubicBezTo>
                  <a:cubicBezTo>
                    <a:pt x="2332" y="1062"/>
                    <a:pt x="2377" y="1062"/>
                    <a:pt x="2400" y="1039"/>
                  </a:cubicBezTo>
                  <a:cubicBezTo>
                    <a:pt x="2490" y="1039"/>
                    <a:pt x="2400" y="949"/>
                    <a:pt x="2332" y="904"/>
                  </a:cubicBezTo>
                  <a:cubicBezTo>
                    <a:pt x="2377" y="881"/>
                    <a:pt x="2400" y="858"/>
                    <a:pt x="2400" y="813"/>
                  </a:cubicBezTo>
                  <a:cubicBezTo>
                    <a:pt x="2423" y="722"/>
                    <a:pt x="2332" y="655"/>
                    <a:pt x="2264" y="655"/>
                  </a:cubicBezTo>
                  <a:cubicBezTo>
                    <a:pt x="2264" y="632"/>
                    <a:pt x="2264" y="609"/>
                    <a:pt x="2264" y="587"/>
                  </a:cubicBezTo>
                  <a:cubicBezTo>
                    <a:pt x="2241" y="564"/>
                    <a:pt x="2196" y="564"/>
                    <a:pt x="2174" y="564"/>
                  </a:cubicBezTo>
                  <a:cubicBezTo>
                    <a:pt x="2196" y="541"/>
                    <a:pt x="2219" y="496"/>
                    <a:pt x="2219" y="474"/>
                  </a:cubicBezTo>
                  <a:cubicBezTo>
                    <a:pt x="2219" y="423"/>
                    <a:pt x="2193" y="397"/>
                    <a:pt x="2162" y="397"/>
                  </a:cubicBezTo>
                  <a:cubicBezTo>
                    <a:pt x="2151" y="397"/>
                    <a:pt x="2140" y="400"/>
                    <a:pt x="2128" y="406"/>
                  </a:cubicBezTo>
                  <a:lnTo>
                    <a:pt x="2083" y="406"/>
                  </a:lnTo>
                  <a:cubicBezTo>
                    <a:pt x="2060" y="360"/>
                    <a:pt x="2015" y="315"/>
                    <a:pt x="1970" y="292"/>
                  </a:cubicBezTo>
                  <a:cubicBezTo>
                    <a:pt x="1970" y="292"/>
                    <a:pt x="1970" y="270"/>
                    <a:pt x="1970" y="270"/>
                  </a:cubicBezTo>
                  <a:cubicBezTo>
                    <a:pt x="1970" y="225"/>
                    <a:pt x="1947" y="225"/>
                    <a:pt x="1925" y="225"/>
                  </a:cubicBezTo>
                  <a:lnTo>
                    <a:pt x="1902" y="225"/>
                  </a:lnTo>
                  <a:cubicBezTo>
                    <a:pt x="1902" y="202"/>
                    <a:pt x="1925" y="179"/>
                    <a:pt x="1925" y="134"/>
                  </a:cubicBezTo>
                  <a:cubicBezTo>
                    <a:pt x="1910" y="134"/>
                    <a:pt x="1904" y="124"/>
                    <a:pt x="1896" y="124"/>
                  </a:cubicBezTo>
                  <a:cubicBezTo>
                    <a:pt x="1892" y="124"/>
                    <a:pt x="1887" y="126"/>
                    <a:pt x="1879" y="134"/>
                  </a:cubicBezTo>
                  <a:cubicBezTo>
                    <a:pt x="1857" y="134"/>
                    <a:pt x="1811" y="157"/>
                    <a:pt x="1789" y="179"/>
                  </a:cubicBezTo>
                  <a:cubicBezTo>
                    <a:pt x="1789" y="134"/>
                    <a:pt x="1766" y="111"/>
                    <a:pt x="1721" y="89"/>
                  </a:cubicBezTo>
                  <a:cubicBezTo>
                    <a:pt x="1705" y="73"/>
                    <a:pt x="1683" y="65"/>
                    <a:pt x="1660" y="65"/>
                  </a:cubicBezTo>
                  <a:cubicBezTo>
                    <a:pt x="1617" y="65"/>
                    <a:pt x="1569" y="90"/>
                    <a:pt x="1540" y="134"/>
                  </a:cubicBezTo>
                  <a:cubicBezTo>
                    <a:pt x="1517" y="89"/>
                    <a:pt x="1495" y="66"/>
                    <a:pt x="1472" y="21"/>
                  </a:cubicBezTo>
                  <a:cubicBezTo>
                    <a:pt x="1459" y="8"/>
                    <a:pt x="1445" y="3"/>
                    <a:pt x="1430" y="3"/>
                  </a:cubicBezTo>
                  <a:cubicBezTo>
                    <a:pt x="1391" y="3"/>
                    <a:pt x="1346" y="40"/>
                    <a:pt x="1314" y="89"/>
                  </a:cubicBezTo>
                  <a:cubicBezTo>
                    <a:pt x="1297" y="38"/>
                    <a:pt x="1241" y="12"/>
                    <a:pt x="1186" y="12"/>
                  </a:cubicBezTo>
                  <a:cubicBezTo>
                    <a:pt x="1168" y="12"/>
                    <a:pt x="1149" y="15"/>
                    <a:pt x="1132" y="21"/>
                  </a:cubicBezTo>
                  <a:cubicBezTo>
                    <a:pt x="1110" y="21"/>
                    <a:pt x="1065" y="66"/>
                    <a:pt x="1042" y="89"/>
                  </a:cubicBezTo>
                  <a:cubicBezTo>
                    <a:pt x="1042" y="66"/>
                    <a:pt x="1019" y="44"/>
                    <a:pt x="997" y="21"/>
                  </a:cubicBezTo>
                  <a:cubicBezTo>
                    <a:pt x="973" y="7"/>
                    <a:pt x="949" y="0"/>
                    <a:pt x="9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180090" y="17005249"/>
              <a:ext cx="225714" cy="159927"/>
            </a:xfrm>
            <a:custGeom>
              <a:avLst/>
              <a:gdLst/>
              <a:ahLst/>
              <a:cxnLst/>
              <a:rect l="l" t="t" r="r" b="b"/>
              <a:pathLst>
                <a:path w="2014" h="1427" extrusionOk="0">
                  <a:moveTo>
                    <a:pt x="955" y="0"/>
                  </a:moveTo>
                  <a:cubicBezTo>
                    <a:pt x="945" y="0"/>
                    <a:pt x="936" y="2"/>
                    <a:pt x="928" y="6"/>
                  </a:cubicBezTo>
                  <a:cubicBezTo>
                    <a:pt x="905" y="29"/>
                    <a:pt x="883" y="52"/>
                    <a:pt x="860" y="74"/>
                  </a:cubicBezTo>
                  <a:cubicBezTo>
                    <a:pt x="838" y="52"/>
                    <a:pt x="838" y="29"/>
                    <a:pt x="815" y="29"/>
                  </a:cubicBezTo>
                  <a:cubicBezTo>
                    <a:pt x="793" y="13"/>
                    <a:pt x="771" y="5"/>
                    <a:pt x="749" y="5"/>
                  </a:cubicBezTo>
                  <a:cubicBezTo>
                    <a:pt x="683" y="5"/>
                    <a:pt x="623" y="74"/>
                    <a:pt x="589" y="142"/>
                  </a:cubicBezTo>
                  <a:cubicBezTo>
                    <a:pt x="589" y="120"/>
                    <a:pt x="566" y="120"/>
                    <a:pt x="521" y="97"/>
                  </a:cubicBezTo>
                  <a:lnTo>
                    <a:pt x="498" y="97"/>
                  </a:lnTo>
                  <a:cubicBezTo>
                    <a:pt x="475" y="120"/>
                    <a:pt x="475" y="142"/>
                    <a:pt x="475" y="165"/>
                  </a:cubicBezTo>
                  <a:cubicBezTo>
                    <a:pt x="453" y="165"/>
                    <a:pt x="453" y="142"/>
                    <a:pt x="430" y="142"/>
                  </a:cubicBezTo>
                  <a:cubicBezTo>
                    <a:pt x="418" y="136"/>
                    <a:pt x="406" y="133"/>
                    <a:pt x="394" y="133"/>
                  </a:cubicBezTo>
                  <a:cubicBezTo>
                    <a:pt x="362" y="133"/>
                    <a:pt x="334" y="154"/>
                    <a:pt x="317" y="188"/>
                  </a:cubicBezTo>
                  <a:cubicBezTo>
                    <a:pt x="294" y="210"/>
                    <a:pt x="317" y="278"/>
                    <a:pt x="362" y="301"/>
                  </a:cubicBezTo>
                  <a:lnTo>
                    <a:pt x="362" y="323"/>
                  </a:lnTo>
                  <a:cubicBezTo>
                    <a:pt x="356" y="317"/>
                    <a:pt x="347" y="314"/>
                    <a:pt x="338" y="314"/>
                  </a:cubicBezTo>
                  <a:cubicBezTo>
                    <a:pt x="315" y="314"/>
                    <a:pt x="288" y="330"/>
                    <a:pt x="272" y="346"/>
                  </a:cubicBezTo>
                  <a:cubicBezTo>
                    <a:pt x="272" y="369"/>
                    <a:pt x="272" y="391"/>
                    <a:pt x="272" y="414"/>
                  </a:cubicBezTo>
                  <a:cubicBezTo>
                    <a:pt x="256" y="410"/>
                    <a:pt x="241" y="408"/>
                    <a:pt x="225" y="408"/>
                  </a:cubicBezTo>
                  <a:cubicBezTo>
                    <a:pt x="152" y="408"/>
                    <a:pt x="83" y="452"/>
                    <a:pt x="45" y="527"/>
                  </a:cubicBezTo>
                  <a:cubicBezTo>
                    <a:pt x="0" y="595"/>
                    <a:pt x="91" y="640"/>
                    <a:pt x="159" y="663"/>
                  </a:cubicBezTo>
                  <a:cubicBezTo>
                    <a:pt x="136" y="685"/>
                    <a:pt x="136" y="708"/>
                    <a:pt x="136" y="731"/>
                  </a:cubicBezTo>
                  <a:cubicBezTo>
                    <a:pt x="136" y="776"/>
                    <a:pt x="159" y="799"/>
                    <a:pt x="181" y="799"/>
                  </a:cubicBezTo>
                  <a:lnTo>
                    <a:pt x="204" y="799"/>
                  </a:lnTo>
                  <a:cubicBezTo>
                    <a:pt x="159" y="821"/>
                    <a:pt x="136" y="889"/>
                    <a:pt x="159" y="934"/>
                  </a:cubicBezTo>
                  <a:cubicBezTo>
                    <a:pt x="159" y="980"/>
                    <a:pt x="204" y="1002"/>
                    <a:pt x="249" y="1002"/>
                  </a:cubicBezTo>
                  <a:lnTo>
                    <a:pt x="272" y="1002"/>
                  </a:lnTo>
                  <a:cubicBezTo>
                    <a:pt x="249" y="1048"/>
                    <a:pt x="272" y="1115"/>
                    <a:pt x="317" y="1161"/>
                  </a:cubicBezTo>
                  <a:cubicBezTo>
                    <a:pt x="340" y="1183"/>
                    <a:pt x="362" y="1183"/>
                    <a:pt x="385" y="1183"/>
                  </a:cubicBezTo>
                  <a:cubicBezTo>
                    <a:pt x="362" y="1206"/>
                    <a:pt x="362" y="1229"/>
                    <a:pt x="362" y="1251"/>
                  </a:cubicBezTo>
                  <a:cubicBezTo>
                    <a:pt x="362" y="1283"/>
                    <a:pt x="374" y="1315"/>
                    <a:pt x="420" y="1315"/>
                  </a:cubicBezTo>
                  <a:cubicBezTo>
                    <a:pt x="440" y="1315"/>
                    <a:pt x="465" y="1310"/>
                    <a:pt x="498" y="1297"/>
                  </a:cubicBezTo>
                  <a:cubicBezTo>
                    <a:pt x="527" y="1340"/>
                    <a:pt x="575" y="1365"/>
                    <a:pt x="624" y="1365"/>
                  </a:cubicBezTo>
                  <a:cubicBezTo>
                    <a:pt x="651" y="1365"/>
                    <a:pt x="678" y="1358"/>
                    <a:pt x="702" y="1342"/>
                  </a:cubicBezTo>
                  <a:cubicBezTo>
                    <a:pt x="715" y="1397"/>
                    <a:pt x="762" y="1427"/>
                    <a:pt x="812" y="1427"/>
                  </a:cubicBezTo>
                  <a:cubicBezTo>
                    <a:pt x="845" y="1427"/>
                    <a:pt x="879" y="1414"/>
                    <a:pt x="905" y="1387"/>
                  </a:cubicBezTo>
                  <a:cubicBezTo>
                    <a:pt x="932" y="1414"/>
                    <a:pt x="963" y="1427"/>
                    <a:pt x="991" y="1427"/>
                  </a:cubicBezTo>
                  <a:cubicBezTo>
                    <a:pt x="1034" y="1427"/>
                    <a:pt x="1073" y="1397"/>
                    <a:pt x="1087" y="1342"/>
                  </a:cubicBezTo>
                  <a:cubicBezTo>
                    <a:pt x="1114" y="1383"/>
                    <a:pt x="1173" y="1415"/>
                    <a:pt x="1227" y="1415"/>
                  </a:cubicBezTo>
                  <a:cubicBezTo>
                    <a:pt x="1262" y="1415"/>
                    <a:pt x="1295" y="1401"/>
                    <a:pt x="1313" y="1364"/>
                  </a:cubicBezTo>
                  <a:cubicBezTo>
                    <a:pt x="1329" y="1375"/>
                    <a:pt x="1342" y="1379"/>
                    <a:pt x="1353" y="1379"/>
                  </a:cubicBezTo>
                  <a:cubicBezTo>
                    <a:pt x="1391" y="1379"/>
                    <a:pt x="1409" y="1331"/>
                    <a:pt x="1426" y="1297"/>
                  </a:cubicBezTo>
                  <a:cubicBezTo>
                    <a:pt x="1449" y="1308"/>
                    <a:pt x="1477" y="1314"/>
                    <a:pt x="1508" y="1314"/>
                  </a:cubicBezTo>
                  <a:cubicBezTo>
                    <a:pt x="1539" y="1314"/>
                    <a:pt x="1573" y="1308"/>
                    <a:pt x="1607" y="1297"/>
                  </a:cubicBezTo>
                  <a:cubicBezTo>
                    <a:pt x="1675" y="1251"/>
                    <a:pt x="1720" y="1161"/>
                    <a:pt x="1720" y="1093"/>
                  </a:cubicBezTo>
                  <a:cubicBezTo>
                    <a:pt x="1788" y="1070"/>
                    <a:pt x="1811" y="1025"/>
                    <a:pt x="1856" y="957"/>
                  </a:cubicBezTo>
                  <a:cubicBezTo>
                    <a:pt x="1856" y="934"/>
                    <a:pt x="1856" y="889"/>
                    <a:pt x="1856" y="867"/>
                  </a:cubicBezTo>
                  <a:cubicBezTo>
                    <a:pt x="1879" y="844"/>
                    <a:pt x="1924" y="844"/>
                    <a:pt x="1947" y="821"/>
                  </a:cubicBezTo>
                  <a:cubicBezTo>
                    <a:pt x="1959" y="824"/>
                    <a:pt x="1968" y="826"/>
                    <a:pt x="1974" y="826"/>
                  </a:cubicBezTo>
                  <a:cubicBezTo>
                    <a:pt x="2013" y="826"/>
                    <a:pt x="1940" y="770"/>
                    <a:pt x="1901" y="731"/>
                  </a:cubicBezTo>
                  <a:cubicBezTo>
                    <a:pt x="1924" y="731"/>
                    <a:pt x="1947" y="685"/>
                    <a:pt x="1969" y="663"/>
                  </a:cubicBezTo>
                  <a:cubicBezTo>
                    <a:pt x="1969" y="595"/>
                    <a:pt x="1901" y="527"/>
                    <a:pt x="1833" y="527"/>
                  </a:cubicBezTo>
                  <a:cubicBezTo>
                    <a:pt x="1856" y="504"/>
                    <a:pt x="1856" y="504"/>
                    <a:pt x="1833" y="482"/>
                  </a:cubicBezTo>
                  <a:cubicBezTo>
                    <a:pt x="1833" y="466"/>
                    <a:pt x="1811" y="450"/>
                    <a:pt x="1790" y="450"/>
                  </a:cubicBezTo>
                  <a:cubicBezTo>
                    <a:pt x="1781" y="450"/>
                    <a:pt x="1772" y="453"/>
                    <a:pt x="1765" y="459"/>
                  </a:cubicBezTo>
                  <a:cubicBezTo>
                    <a:pt x="1788" y="437"/>
                    <a:pt x="1811" y="414"/>
                    <a:pt x="1811" y="369"/>
                  </a:cubicBezTo>
                  <a:cubicBezTo>
                    <a:pt x="1811" y="335"/>
                    <a:pt x="1787" y="314"/>
                    <a:pt x="1756" y="314"/>
                  </a:cubicBezTo>
                  <a:cubicBezTo>
                    <a:pt x="1744" y="314"/>
                    <a:pt x="1732" y="317"/>
                    <a:pt x="1720" y="323"/>
                  </a:cubicBezTo>
                  <a:lnTo>
                    <a:pt x="1675" y="346"/>
                  </a:lnTo>
                  <a:cubicBezTo>
                    <a:pt x="1675" y="301"/>
                    <a:pt x="1630" y="255"/>
                    <a:pt x="1607" y="233"/>
                  </a:cubicBezTo>
                  <a:cubicBezTo>
                    <a:pt x="1607" y="233"/>
                    <a:pt x="1607" y="233"/>
                    <a:pt x="1607" y="210"/>
                  </a:cubicBezTo>
                  <a:cubicBezTo>
                    <a:pt x="1607" y="194"/>
                    <a:pt x="1596" y="178"/>
                    <a:pt x="1581" y="178"/>
                  </a:cubicBezTo>
                  <a:cubicBezTo>
                    <a:pt x="1575" y="178"/>
                    <a:pt x="1568" y="181"/>
                    <a:pt x="1562" y="188"/>
                  </a:cubicBezTo>
                  <a:lnTo>
                    <a:pt x="1539" y="188"/>
                  </a:lnTo>
                  <a:cubicBezTo>
                    <a:pt x="1562" y="165"/>
                    <a:pt x="1562" y="142"/>
                    <a:pt x="1562" y="120"/>
                  </a:cubicBezTo>
                  <a:cubicBezTo>
                    <a:pt x="1562" y="97"/>
                    <a:pt x="1539" y="97"/>
                    <a:pt x="1539" y="97"/>
                  </a:cubicBezTo>
                  <a:cubicBezTo>
                    <a:pt x="1494" y="120"/>
                    <a:pt x="1471" y="120"/>
                    <a:pt x="1449" y="142"/>
                  </a:cubicBezTo>
                  <a:cubicBezTo>
                    <a:pt x="1449" y="120"/>
                    <a:pt x="1426" y="74"/>
                    <a:pt x="1403" y="74"/>
                  </a:cubicBezTo>
                  <a:cubicBezTo>
                    <a:pt x="1386" y="57"/>
                    <a:pt x="1366" y="50"/>
                    <a:pt x="1345" y="50"/>
                  </a:cubicBezTo>
                  <a:cubicBezTo>
                    <a:pt x="1313" y="50"/>
                    <a:pt x="1282" y="69"/>
                    <a:pt x="1268" y="97"/>
                  </a:cubicBezTo>
                  <a:cubicBezTo>
                    <a:pt x="1245" y="74"/>
                    <a:pt x="1222" y="52"/>
                    <a:pt x="1200" y="29"/>
                  </a:cubicBezTo>
                  <a:cubicBezTo>
                    <a:pt x="1186" y="16"/>
                    <a:pt x="1173" y="10"/>
                    <a:pt x="1160" y="10"/>
                  </a:cubicBezTo>
                  <a:cubicBezTo>
                    <a:pt x="1128" y="10"/>
                    <a:pt x="1096" y="42"/>
                    <a:pt x="1064" y="74"/>
                  </a:cubicBezTo>
                  <a:cubicBezTo>
                    <a:pt x="1045" y="37"/>
                    <a:pt x="997" y="0"/>
                    <a:pt x="9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195219" y="17158115"/>
              <a:ext cx="45838" cy="35303"/>
            </a:xfrm>
            <a:custGeom>
              <a:avLst/>
              <a:gdLst/>
              <a:ahLst/>
              <a:cxnLst/>
              <a:rect l="l" t="t" r="r" b="b"/>
              <a:pathLst>
                <a:path w="409" h="315" extrusionOk="0">
                  <a:moveTo>
                    <a:pt x="114" y="0"/>
                  </a:moveTo>
                  <a:cubicBezTo>
                    <a:pt x="69" y="0"/>
                    <a:pt x="1" y="68"/>
                    <a:pt x="24" y="136"/>
                  </a:cubicBezTo>
                  <a:cubicBezTo>
                    <a:pt x="50" y="163"/>
                    <a:pt x="77" y="174"/>
                    <a:pt x="103" y="174"/>
                  </a:cubicBezTo>
                  <a:cubicBezTo>
                    <a:pt x="122" y="174"/>
                    <a:pt x="141" y="168"/>
                    <a:pt x="159" y="159"/>
                  </a:cubicBezTo>
                  <a:cubicBezTo>
                    <a:pt x="159" y="204"/>
                    <a:pt x="159" y="249"/>
                    <a:pt x="182" y="272"/>
                  </a:cubicBezTo>
                  <a:cubicBezTo>
                    <a:pt x="202" y="303"/>
                    <a:pt x="228" y="315"/>
                    <a:pt x="255" y="315"/>
                  </a:cubicBezTo>
                  <a:cubicBezTo>
                    <a:pt x="289" y="315"/>
                    <a:pt x="326" y="297"/>
                    <a:pt x="363" y="272"/>
                  </a:cubicBezTo>
                  <a:cubicBezTo>
                    <a:pt x="408" y="272"/>
                    <a:pt x="408" y="227"/>
                    <a:pt x="363" y="227"/>
                  </a:cubicBezTo>
                  <a:lnTo>
                    <a:pt x="295" y="227"/>
                  </a:lnTo>
                  <a:cubicBezTo>
                    <a:pt x="273" y="227"/>
                    <a:pt x="250" y="227"/>
                    <a:pt x="227" y="204"/>
                  </a:cubicBezTo>
                  <a:cubicBezTo>
                    <a:pt x="205" y="204"/>
                    <a:pt x="227" y="114"/>
                    <a:pt x="227" y="68"/>
                  </a:cubicBezTo>
                  <a:lnTo>
                    <a:pt x="227" y="68"/>
                  </a:lnTo>
                  <a:cubicBezTo>
                    <a:pt x="205" y="91"/>
                    <a:pt x="205" y="91"/>
                    <a:pt x="182" y="91"/>
                  </a:cubicBezTo>
                  <a:lnTo>
                    <a:pt x="92" y="91"/>
                  </a:lnTo>
                  <a:cubicBezTo>
                    <a:pt x="69" y="91"/>
                    <a:pt x="137" y="23"/>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190172" y="17234826"/>
              <a:ext cx="43260" cy="36536"/>
            </a:xfrm>
            <a:custGeom>
              <a:avLst/>
              <a:gdLst/>
              <a:ahLst/>
              <a:cxnLst/>
              <a:rect l="l" t="t" r="r" b="b"/>
              <a:pathLst>
                <a:path w="386" h="326" extrusionOk="0">
                  <a:moveTo>
                    <a:pt x="135" y="1"/>
                  </a:moveTo>
                  <a:cubicBezTo>
                    <a:pt x="129" y="1"/>
                    <a:pt x="122" y="3"/>
                    <a:pt x="114" y="11"/>
                  </a:cubicBezTo>
                  <a:cubicBezTo>
                    <a:pt x="114" y="11"/>
                    <a:pt x="1" y="79"/>
                    <a:pt x="24" y="147"/>
                  </a:cubicBezTo>
                  <a:cubicBezTo>
                    <a:pt x="50" y="173"/>
                    <a:pt x="77" y="184"/>
                    <a:pt x="103" y="184"/>
                  </a:cubicBezTo>
                  <a:cubicBezTo>
                    <a:pt x="122" y="184"/>
                    <a:pt x="141" y="179"/>
                    <a:pt x="159" y="169"/>
                  </a:cubicBezTo>
                  <a:cubicBezTo>
                    <a:pt x="159" y="214"/>
                    <a:pt x="159" y="260"/>
                    <a:pt x="182" y="282"/>
                  </a:cubicBezTo>
                  <a:cubicBezTo>
                    <a:pt x="202" y="313"/>
                    <a:pt x="232" y="325"/>
                    <a:pt x="263" y="325"/>
                  </a:cubicBezTo>
                  <a:cubicBezTo>
                    <a:pt x="300" y="325"/>
                    <a:pt x="338" y="307"/>
                    <a:pt x="363" y="282"/>
                  </a:cubicBezTo>
                  <a:cubicBezTo>
                    <a:pt x="386" y="282"/>
                    <a:pt x="386" y="260"/>
                    <a:pt x="363" y="260"/>
                  </a:cubicBezTo>
                  <a:lnTo>
                    <a:pt x="295" y="260"/>
                  </a:lnTo>
                  <a:cubicBezTo>
                    <a:pt x="273" y="260"/>
                    <a:pt x="250" y="260"/>
                    <a:pt x="227" y="237"/>
                  </a:cubicBezTo>
                  <a:cubicBezTo>
                    <a:pt x="205" y="214"/>
                    <a:pt x="227" y="147"/>
                    <a:pt x="227" y="101"/>
                  </a:cubicBezTo>
                  <a:cubicBezTo>
                    <a:pt x="205" y="101"/>
                    <a:pt x="205" y="101"/>
                    <a:pt x="182" y="124"/>
                  </a:cubicBezTo>
                  <a:lnTo>
                    <a:pt x="91" y="124"/>
                  </a:lnTo>
                  <a:cubicBezTo>
                    <a:pt x="69" y="124"/>
                    <a:pt x="137" y="33"/>
                    <a:pt x="137" y="11"/>
                  </a:cubicBezTo>
                  <a:cubicBezTo>
                    <a:pt x="152" y="11"/>
                    <a:pt x="147" y="1"/>
                    <a:pt x="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322085" y="17186693"/>
              <a:ext cx="38217" cy="24768"/>
            </a:xfrm>
            <a:custGeom>
              <a:avLst/>
              <a:gdLst/>
              <a:ahLst/>
              <a:cxnLst/>
              <a:rect l="l" t="t" r="r" b="b"/>
              <a:pathLst>
                <a:path w="341" h="221" extrusionOk="0">
                  <a:moveTo>
                    <a:pt x="317" y="0"/>
                  </a:moveTo>
                  <a:cubicBezTo>
                    <a:pt x="312" y="0"/>
                    <a:pt x="306" y="6"/>
                    <a:pt x="295" y="17"/>
                  </a:cubicBezTo>
                  <a:cubicBezTo>
                    <a:pt x="272" y="40"/>
                    <a:pt x="272" y="85"/>
                    <a:pt x="227" y="85"/>
                  </a:cubicBezTo>
                  <a:cubicBezTo>
                    <a:pt x="182" y="85"/>
                    <a:pt x="136" y="62"/>
                    <a:pt x="136" y="40"/>
                  </a:cubicBezTo>
                  <a:cubicBezTo>
                    <a:pt x="136" y="33"/>
                    <a:pt x="133" y="30"/>
                    <a:pt x="127" y="30"/>
                  </a:cubicBezTo>
                  <a:cubicBezTo>
                    <a:pt x="114" y="30"/>
                    <a:pt x="91" y="46"/>
                    <a:pt x="91" y="62"/>
                  </a:cubicBezTo>
                  <a:cubicBezTo>
                    <a:pt x="91" y="85"/>
                    <a:pt x="114" y="108"/>
                    <a:pt x="136" y="130"/>
                  </a:cubicBezTo>
                  <a:cubicBezTo>
                    <a:pt x="136" y="153"/>
                    <a:pt x="114" y="175"/>
                    <a:pt x="91" y="175"/>
                  </a:cubicBezTo>
                  <a:cubicBezTo>
                    <a:pt x="68" y="175"/>
                    <a:pt x="46" y="130"/>
                    <a:pt x="23" y="130"/>
                  </a:cubicBezTo>
                  <a:lnTo>
                    <a:pt x="1" y="130"/>
                  </a:lnTo>
                  <a:cubicBezTo>
                    <a:pt x="1" y="175"/>
                    <a:pt x="46" y="221"/>
                    <a:pt x="91" y="221"/>
                  </a:cubicBezTo>
                  <a:cubicBezTo>
                    <a:pt x="159" y="221"/>
                    <a:pt x="182" y="175"/>
                    <a:pt x="204" y="130"/>
                  </a:cubicBezTo>
                  <a:lnTo>
                    <a:pt x="227" y="130"/>
                  </a:lnTo>
                  <a:cubicBezTo>
                    <a:pt x="295" y="130"/>
                    <a:pt x="340" y="62"/>
                    <a:pt x="340" y="17"/>
                  </a:cubicBezTo>
                  <a:cubicBezTo>
                    <a:pt x="329" y="6"/>
                    <a:pt x="323"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91713" y="17270299"/>
              <a:ext cx="38105" cy="27458"/>
            </a:xfrm>
            <a:custGeom>
              <a:avLst/>
              <a:gdLst/>
              <a:ahLst/>
              <a:cxnLst/>
              <a:rect l="l" t="t" r="r" b="b"/>
              <a:pathLst>
                <a:path w="340" h="245" extrusionOk="0">
                  <a:moveTo>
                    <a:pt x="306" y="1"/>
                  </a:moveTo>
                  <a:cubicBezTo>
                    <a:pt x="300" y="1"/>
                    <a:pt x="294" y="7"/>
                    <a:pt x="294" y="18"/>
                  </a:cubicBezTo>
                  <a:cubicBezTo>
                    <a:pt x="272" y="40"/>
                    <a:pt x="249" y="86"/>
                    <a:pt x="204" y="86"/>
                  </a:cubicBezTo>
                  <a:cubicBezTo>
                    <a:pt x="181" y="86"/>
                    <a:pt x="136" y="86"/>
                    <a:pt x="113" y="40"/>
                  </a:cubicBezTo>
                  <a:cubicBezTo>
                    <a:pt x="113" y="34"/>
                    <a:pt x="111" y="31"/>
                    <a:pt x="108" y="31"/>
                  </a:cubicBezTo>
                  <a:cubicBezTo>
                    <a:pt x="102" y="31"/>
                    <a:pt x="91" y="47"/>
                    <a:pt x="91" y="63"/>
                  </a:cubicBezTo>
                  <a:cubicBezTo>
                    <a:pt x="91" y="86"/>
                    <a:pt x="113" y="108"/>
                    <a:pt x="136" y="131"/>
                  </a:cubicBezTo>
                  <a:cubicBezTo>
                    <a:pt x="136" y="149"/>
                    <a:pt x="121" y="182"/>
                    <a:pt x="91" y="182"/>
                  </a:cubicBezTo>
                  <a:cubicBezTo>
                    <a:pt x="84" y="182"/>
                    <a:pt x="77" y="181"/>
                    <a:pt x="68" y="176"/>
                  </a:cubicBezTo>
                  <a:cubicBezTo>
                    <a:pt x="45" y="176"/>
                    <a:pt x="45" y="131"/>
                    <a:pt x="0" y="131"/>
                  </a:cubicBezTo>
                  <a:cubicBezTo>
                    <a:pt x="0" y="131"/>
                    <a:pt x="45" y="244"/>
                    <a:pt x="91" y="244"/>
                  </a:cubicBezTo>
                  <a:cubicBezTo>
                    <a:pt x="136" y="222"/>
                    <a:pt x="181" y="199"/>
                    <a:pt x="181" y="131"/>
                  </a:cubicBezTo>
                  <a:lnTo>
                    <a:pt x="226" y="131"/>
                  </a:lnTo>
                  <a:cubicBezTo>
                    <a:pt x="294" y="131"/>
                    <a:pt x="339" y="63"/>
                    <a:pt x="317" y="18"/>
                  </a:cubicBezTo>
                  <a:cubicBezTo>
                    <a:pt x="317" y="7"/>
                    <a:pt x="311"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393139" y="17140296"/>
              <a:ext cx="12776" cy="18940"/>
            </a:xfrm>
            <a:custGeom>
              <a:avLst/>
              <a:gdLst/>
              <a:ahLst/>
              <a:cxnLst/>
              <a:rect l="l" t="t" r="r" b="b"/>
              <a:pathLst>
                <a:path w="114" h="169" extrusionOk="0">
                  <a:moveTo>
                    <a:pt x="23" y="1"/>
                  </a:moveTo>
                  <a:lnTo>
                    <a:pt x="23" y="1"/>
                  </a:lnTo>
                  <a:cubicBezTo>
                    <a:pt x="25" y="2"/>
                    <a:pt x="28" y="4"/>
                    <a:pt x="30" y="5"/>
                  </a:cubicBezTo>
                  <a:lnTo>
                    <a:pt x="30" y="5"/>
                  </a:lnTo>
                  <a:cubicBezTo>
                    <a:pt x="28" y="2"/>
                    <a:pt x="25" y="1"/>
                    <a:pt x="23" y="1"/>
                  </a:cubicBezTo>
                  <a:close/>
                  <a:moveTo>
                    <a:pt x="30" y="5"/>
                  </a:moveTo>
                  <a:lnTo>
                    <a:pt x="30" y="5"/>
                  </a:lnTo>
                  <a:cubicBezTo>
                    <a:pt x="49" y="25"/>
                    <a:pt x="61" y="117"/>
                    <a:pt x="0" y="137"/>
                  </a:cubicBezTo>
                  <a:cubicBezTo>
                    <a:pt x="0" y="137"/>
                    <a:pt x="0" y="159"/>
                    <a:pt x="0" y="159"/>
                  </a:cubicBezTo>
                  <a:cubicBezTo>
                    <a:pt x="12" y="165"/>
                    <a:pt x="25" y="168"/>
                    <a:pt x="36" y="168"/>
                  </a:cubicBezTo>
                  <a:cubicBezTo>
                    <a:pt x="68" y="168"/>
                    <a:pt x="97" y="147"/>
                    <a:pt x="113" y="114"/>
                  </a:cubicBezTo>
                  <a:cubicBezTo>
                    <a:pt x="113" y="71"/>
                    <a:pt x="73" y="29"/>
                    <a:pt x="30" y="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18082" y="17084596"/>
              <a:ext cx="38217" cy="35303"/>
            </a:xfrm>
            <a:custGeom>
              <a:avLst/>
              <a:gdLst/>
              <a:ahLst/>
              <a:cxnLst/>
              <a:rect l="l" t="t" r="r" b="b"/>
              <a:pathLst>
                <a:path w="341" h="315" extrusionOk="0">
                  <a:moveTo>
                    <a:pt x="159" y="0"/>
                  </a:moveTo>
                  <a:cubicBezTo>
                    <a:pt x="114" y="0"/>
                    <a:pt x="91" y="0"/>
                    <a:pt x="69" y="23"/>
                  </a:cubicBezTo>
                  <a:cubicBezTo>
                    <a:pt x="46" y="45"/>
                    <a:pt x="1" y="91"/>
                    <a:pt x="23" y="113"/>
                  </a:cubicBezTo>
                  <a:cubicBezTo>
                    <a:pt x="23" y="159"/>
                    <a:pt x="69" y="181"/>
                    <a:pt x="91" y="181"/>
                  </a:cubicBezTo>
                  <a:lnTo>
                    <a:pt x="136" y="181"/>
                  </a:lnTo>
                  <a:cubicBezTo>
                    <a:pt x="136" y="204"/>
                    <a:pt x="136" y="226"/>
                    <a:pt x="136" y="272"/>
                  </a:cubicBezTo>
                  <a:cubicBezTo>
                    <a:pt x="147" y="302"/>
                    <a:pt x="175" y="315"/>
                    <a:pt x="208" y="315"/>
                  </a:cubicBezTo>
                  <a:cubicBezTo>
                    <a:pt x="247" y="315"/>
                    <a:pt x="293" y="297"/>
                    <a:pt x="318" y="272"/>
                  </a:cubicBezTo>
                  <a:cubicBezTo>
                    <a:pt x="340" y="249"/>
                    <a:pt x="335" y="243"/>
                    <a:pt x="323" y="243"/>
                  </a:cubicBezTo>
                  <a:cubicBezTo>
                    <a:pt x="312" y="243"/>
                    <a:pt x="295" y="249"/>
                    <a:pt x="295" y="249"/>
                  </a:cubicBezTo>
                  <a:lnTo>
                    <a:pt x="227" y="249"/>
                  </a:lnTo>
                  <a:cubicBezTo>
                    <a:pt x="182" y="249"/>
                    <a:pt x="182" y="249"/>
                    <a:pt x="182" y="204"/>
                  </a:cubicBezTo>
                  <a:cubicBezTo>
                    <a:pt x="182" y="159"/>
                    <a:pt x="227" y="113"/>
                    <a:pt x="227" y="68"/>
                  </a:cubicBezTo>
                  <a:lnTo>
                    <a:pt x="227" y="68"/>
                  </a:lnTo>
                  <a:cubicBezTo>
                    <a:pt x="204" y="91"/>
                    <a:pt x="182" y="91"/>
                    <a:pt x="182" y="113"/>
                  </a:cubicBezTo>
                  <a:lnTo>
                    <a:pt x="114" y="113"/>
                  </a:lnTo>
                  <a:cubicBezTo>
                    <a:pt x="91" y="113"/>
                    <a:pt x="69" y="113"/>
                    <a:pt x="69" y="91"/>
                  </a:cubicBezTo>
                  <a:cubicBezTo>
                    <a:pt x="91" y="68"/>
                    <a:pt x="136" y="45"/>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35902" y="17033828"/>
              <a:ext cx="20397" cy="20845"/>
            </a:xfrm>
            <a:custGeom>
              <a:avLst/>
              <a:gdLst/>
              <a:ahLst/>
              <a:cxnLst/>
              <a:rect l="l" t="t" r="r" b="b"/>
              <a:pathLst>
                <a:path w="182" h="186" extrusionOk="0">
                  <a:moveTo>
                    <a:pt x="68" y="0"/>
                  </a:moveTo>
                  <a:cubicBezTo>
                    <a:pt x="23" y="0"/>
                    <a:pt x="0" y="0"/>
                    <a:pt x="0" y="46"/>
                  </a:cubicBezTo>
                  <a:cubicBezTo>
                    <a:pt x="0" y="106"/>
                    <a:pt x="54" y="185"/>
                    <a:pt x="114" y="185"/>
                  </a:cubicBezTo>
                  <a:cubicBezTo>
                    <a:pt x="121" y="185"/>
                    <a:pt x="129" y="184"/>
                    <a:pt x="136" y="182"/>
                  </a:cubicBezTo>
                  <a:lnTo>
                    <a:pt x="136" y="159"/>
                  </a:lnTo>
                  <a:cubicBezTo>
                    <a:pt x="113" y="136"/>
                    <a:pt x="91" y="114"/>
                    <a:pt x="91" y="114"/>
                  </a:cubicBezTo>
                  <a:cubicBezTo>
                    <a:pt x="68" y="91"/>
                    <a:pt x="68" y="68"/>
                    <a:pt x="45" y="46"/>
                  </a:cubicBezTo>
                  <a:cubicBezTo>
                    <a:pt x="68" y="46"/>
                    <a:pt x="91" y="46"/>
                    <a:pt x="136" y="68"/>
                  </a:cubicBezTo>
                  <a:lnTo>
                    <a:pt x="181" y="68"/>
                  </a:lnTo>
                  <a:cubicBezTo>
                    <a:pt x="181" y="46"/>
                    <a:pt x="181" y="46"/>
                    <a:pt x="181" y="46"/>
                  </a:cubicBezTo>
                  <a:cubicBezTo>
                    <a:pt x="159" y="0"/>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317042" y="17030241"/>
              <a:ext cx="48303" cy="39225"/>
            </a:xfrm>
            <a:custGeom>
              <a:avLst/>
              <a:gdLst/>
              <a:ahLst/>
              <a:cxnLst/>
              <a:rect l="l" t="t" r="r" b="b"/>
              <a:pathLst>
                <a:path w="431" h="350" extrusionOk="0">
                  <a:moveTo>
                    <a:pt x="203" y="1"/>
                  </a:moveTo>
                  <a:cubicBezTo>
                    <a:pt x="195" y="1"/>
                    <a:pt x="187" y="4"/>
                    <a:pt x="181" y="10"/>
                  </a:cubicBezTo>
                  <a:cubicBezTo>
                    <a:pt x="136" y="10"/>
                    <a:pt x="113" y="32"/>
                    <a:pt x="68" y="55"/>
                  </a:cubicBezTo>
                  <a:cubicBezTo>
                    <a:pt x="46" y="78"/>
                    <a:pt x="0" y="123"/>
                    <a:pt x="0" y="146"/>
                  </a:cubicBezTo>
                  <a:cubicBezTo>
                    <a:pt x="0" y="146"/>
                    <a:pt x="46" y="123"/>
                    <a:pt x="46" y="123"/>
                  </a:cubicBezTo>
                  <a:cubicBezTo>
                    <a:pt x="68" y="100"/>
                    <a:pt x="91" y="78"/>
                    <a:pt x="113" y="78"/>
                  </a:cubicBezTo>
                  <a:cubicBezTo>
                    <a:pt x="132" y="78"/>
                    <a:pt x="164" y="49"/>
                    <a:pt x="176" y="49"/>
                  </a:cubicBezTo>
                  <a:cubicBezTo>
                    <a:pt x="180" y="49"/>
                    <a:pt x="181" y="51"/>
                    <a:pt x="181" y="55"/>
                  </a:cubicBezTo>
                  <a:cubicBezTo>
                    <a:pt x="181" y="78"/>
                    <a:pt x="181" y="100"/>
                    <a:pt x="159" y="123"/>
                  </a:cubicBezTo>
                  <a:cubicBezTo>
                    <a:pt x="136" y="146"/>
                    <a:pt x="113" y="146"/>
                    <a:pt x="91" y="168"/>
                  </a:cubicBezTo>
                  <a:lnTo>
                    <a:pt x="91" y="191"/>
                  </a:lnTo>
                  <a:cubicBezTo>
                    <a:pt x="125" y="180"/>
                    <a:pt x="153" y="174"/>
                    <a:pt x="179" y="174"/>
                  </a:cubicBezTo>
                  <a:cubicBezTo>
                    <a:pt x="204" y="174"/>
                    <a:pt x="227" y="180"/>
                    <a:pt x="249" y="191"/>
                  </a:cubicBezTo>
                  <a:cubicBezTo>
                    <a:pt x="317" y="214"/>
                    <a:pt x="227" y="281"/>
                    <a:pt x="227" y="327"/>
                  </a:cubicBezTo>
                  <a:cubicBezTo>
                    <a:pt x="204" y="349"/>
                    <a:pt x="227" y="349"/>
                    <a:pt x="249" y="349"/>
                  </a:cubicBezTo>
                  <a:cubicBezTo>
                    <a:pt x="340" y="304"/>
                    <a:pt x="430" y="214"/>
                    <a:pt x="340" y="146"/>
                  </a:cubicBezTo>
                  <a:cubicBezTo>
                    <a:pt x="317" y="146"/>
                    <a:pt x="272" y="123"/>
                    <a:pt x="249" y="123"/>
                  </a:cubicBezTo>
                  <a:cubicBezTo>
                    <a:pt x="249" y="100"/>
                    <a:pt x="249" y="78"/>
                    <a:pt x="249" y="55"/>
                  </a:cubicBezTo>
                  <a:cubicBezTo>
                    <a:pt x="249" y="22"/>
                    <a:pt x="225"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6757" y="17109924"/>
              <a:ext cx="53010" cy="23535"/>
            </a:xfrm>
            <a:custGeom>
              <a:avLst/>
              <a:gdLst/>
              <a:ahLst/>
              <a:cxnLst/>
              <a:rect l="l" t="t" r="r" b="b"/>
              <a:pathLst>
                <a:path w="473" h="210" extrusionOk="0">
                  <a:moveTo>
                    <a:pt x="181" y="0"/>
                  </a:moveTo>
                  <a:cubicBezTo>
                    <a:pt x="181" y="0"/>
                    <a:pt x="181" y="68"/>
                    <a:pt x="204" y="91"/>
                  </a:cubicBezTo>
                  <a:cubicBezTo>
                    <a:pt x="186" y="109"/>
                    <a:pt x="167" y="142"/>
                    <a:pt x="137" y="142"/>
                  </a:cubicBezTo>
                  <a:cubicBezTo>
                    <a:pt x="130" y="142"/>
                    <a:pt x="122" y="141"/>
                    <a:pt x="113" y="136"/>
                  </a:cubicBezTo>
                  <a:cubicBezTo>
                    <a:pt x="68" y="136"/>
                    <a:pt x="68" y="68"/>
                    <a:pt x="46" y="23"/>
                  </a:cubicBezTo>
                  <a:cubicBezTo>
                    <a:pt x="46" y="8"/>
                    <a:pt x="46" y="3"/>
                    <a:pt x="45" y="3"/>
                  </a:cubicBezTo>
                  <a:cubicBezTo>
                    <a:pt x="43" y="3"/>
                    <a:pt x="38" y="23"/>
                    <a:pt x="23" y="23"/>
                  </a:cubicBezTo>
                  <a:cubicBezTo>
                    <a:pt x="0" y="91"/>
                    <a:pt x="23" y="181"/>
                    <a:pt x="113" y="204"/>
                  </a:cubicBezTo>
                  <a:cubicBezTo>
                    <a:pt x="125" y="208"/>
                    <a:pt x="137" y="210"/>
                    <a:pt x="147" y="210"/>
                  </a:cubicBezTo>
                  <a:cubicBezTo>
                    <a:pt x="197" y="210"/>
                    <a:pt x="231" y="169"/>
                    <a:pt x="249" y="114"/>
                  </a:cubicBezTo>
                  <a:cubicBezTo>
                    <a:pt x="272" y="136"/>
                    <a:pt x="294" y="136"/>
                    <a:pt x="317" y="136"/>
                  </a:cubicBezTo>
                  <a:cubicBezTo>
                    <a:pt x="329" y="139"/>
                    <a:pt x="341" y="141"/>
                    <a:pt x="352" y="141"/>
                  </a:cubicBezTo>
                  <a:cubicBezTo>
                    <a:pt x="424" y="141"/>
                    <a:pt x="473" y="79"/>
                    <a:pt x="453" y="0"/>
                  </a:cubicBezTo>
                  <a:lnTo>
                    <a:pt x="430" y="0"/>
                  </a:lnTo>
                  <a:cubicBezTo>
                    <a:pt x="408" y="46"/>
                    <a:pt x="362" y="91"/>
                    <a:pt x="317" y="91"/>
                  </a:cubicBezTo>
                  <a:cubicBezTo>
                    <a:pt x="272" y="68"/>
                    <a:pt x="227" y="46"/>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289136" y="17071820"/>
              <a:ext cx="25440" cy="15354"/>
            </a:xfrm>
            <a:custGeom>
              <a:avLst/>
              <a:gdLst/>
              <a:ahLst/>
              <a:cxnLst/>
              <a:rect l="l" t="t" r="r" b="b"/>
              <a:pathLst>
                <a:path w="227" h="137" extrusionOk="0">
                  <a:moveTo>
                    <a:pt x="181" y="1"/>
                  </a:moveTo>
                  <a:cubicBezTo>
                    <a:pt x="159" y="24"/>
                    <a:pt x="136" y="69"/>
                    <a:pt x="114" y="69"/>
                  </a:cubicBezTo>
                  <a:cubicBezTo>
                    <a:pt x="98" y="76"/>
                    <a:pt x="88" y="79"/>
                    <a:pt x="81" y="79"/>
                  </a:cubicBezTo>
                  <a:cubicBezTo>
                    <a:pt x="66" y="79"/>
                    <a:pt x="61" y="69"/>
                    <a:pt x="46" y="69"/>
                  </a:cubicBezTo>
                  <a:lnTo>
                    <a:pt x="23" y="69"/>
                  </a:lnTo>
                  <a:cubicBezTo>
                    <a:pt x="0" y="114"/>
                    <a:pt x="68" y="137"/>
                    <a:pt x="114" y="137"/>
                  </a:cubicBezTo>
                  <a:cubicBezTo>
                    <a:pt x="159" y="114"/>
                    <a:pt x="204" y="69"/>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261230" y="17211349"/>
              <a:ext cx="25440" cy="17483"/>
            </a:xfrm>
            <a:custGeom>
              <a:avLst/>
              <a:gdLst/>
              <a:ahLst/>
              <a:cxnLst/>
              <a:rect l="l" t="t" r="r" b="b"/>
              <a:pathLst>
                <a:path w="227" h="156" extrusionOk="0">
                  <a:moveTo>
                    <a:pt x="46" y="1"/>
                  </a:moveTo>
                  <a:lnTo>
                    <a:pt x="46" y="1"/>
                  </a:lnTo>
                  <a:cubicBezTo>
                    <a:pt x="0" y="69"/>
                    <a:pt x="23" y="114"/>
                    <a:pt x="91" y="136"/>
                  </a:cubicBezTo>
                  <a:cubicBezTo>
                    <a:pt x="104" y="150"/>
                    <a:pt x="119" y="155"/>
                    <a:pt x="135" y="155"/>
                  </a:cubicBezTo>
                  <a:cubicBezTo>
                    <a:pt x="172" y="155"/>
                    <a:pt x="211" y="123"/>
                    <a:pt x="227" y="91"/>
                  </a:cubicBezTo>
                  <a:cubicBezTo>
                    <a:pt x="227" y="69"/>
                    <a:pt x="204" y="69"/>
                    <a:pt x="204" y="69"/>
                  </a:cubicBezTo>
                  <a:cubicBezTo>
                    <a:pt x="181" y="91"/>
                    <a:pt x="136" y="91"/>
                    <a:pt x="114" y="91"/>
                  </a:cubicBezTo>
                  <a:cubicBezTo>
                    <a:pt x="68" y="91"/>
                    <a:pt x="68" y="46"/>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7612" y="17260212"/>
              <a:ext cx="25440" cy="14681"/>
            </a:xfrm>
            <a:custGeom>
              <a:avLst/>
              <a:gdLst/>
              <a:ahLst/>
              <a:cxnLst/>
              <a:rect l="l" t="t" r="r" b="b"/>
              <a:pathLst>
                <a:path w="227" h="131" extrusionOk="0">
                  <a:moveTo>
                    <a:pt x="193" y="0"/>
                  </a:moveTo>
                  <a:cubicBezTo>
                    <a:pt x="187" y="0"/>
                    <a:pt x="181" y="6"/>
                    <a:pt x="181" y="17"/>
                  </a:cubicBezTo>
                  <a:cubicBezTo>
                    <a:pt x="159" y="40"/>
                    <a:pt x="159" y="85"/>
                    <a:pt x="114" y="85"/>
                  </a:cubicBezTo>
                  <a:cubicBezTo>
                    <a:pt x="68" y="85"/>
                    <a:pt x="46" y="63"/>
                    <a:pt x="23" y="40"/>
                  </a:cubicBezTo>
                  <a:lnTo>
                    <a:pt x="0" y="40"/>
                  </a:lnTo>
                  <a:cubicBezTo>
                    <a:pt x="0" y="108"/>
                    <a:pt x="68" y="130"/>
                    <a:pt x="114" y="130"/>
                  </a:cubicBezTo>
                  <a:cubicBezTo>
                    <a:pt x="181" y="130"/>
                    <a:pt x="227" y="63"/>
                    <a:pt x="204" y="17"/>
                  </a:cubicBezTo>
                  <a:cubicBezTo>
                    <a:pt x="204" y="6"/>
                    <a:pt x="198" y="0"/>
                    <a:pt x="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
            <p:cNvSpPr/>
            <p:nvPr/>
          </p:nvSpPr>
          <p:spPr>
            <a:xfrm>
              <a:off x="885135" y="17820122"/>
              <a:ext cx="20397" cy="170014"/>
            </a:xfrm>
            <a:custGeom>
              <a:avLst/>
              <a:gdLst/>
              <a:ahLst/>
              <a:cxnLst/>
              <a:rect l="l" t="t" r="r" b="b"/>
              <a:pathLst>
                <a:path w="182" h="1517" extrusionOk="0">
                  <a:moveTo>
                    <a:pt x="182" y="0"/>
                  </a:moveTo>
                  <a:lnTo>
                    <a:pt x="1" y="114"/>
                  </a:lnTo>
                  <a:lnTo>
                    <a:pt x="1" y="1517"/>
                  </a:lnTo>
                  <a:lnTo>
                    <a:pt x="182" y="1426"/>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
            <p:cNvSpPr/>
            <p:nvPr/>
          </p:nvSpPr>
          <p:spPr>
            <a:xfrm>
              <a:off x="859806" y="17815079"/>
              <a:ext cx="25440" cy="175057"/>
            </a:xfrm>
            <a:custGeom>
              <a:avLst/>
              <a:gdLst/>
              <a:ahLst/>
              <a:cxnLst/>
              <a:rect l="l" t="t" r="r" b="b"/>
              <a:pathLst>
                <a:path w="227" h="1562" extrusionOk="0">
                  <a:moveTo>
                    <a:pt x="1" y="0"/>
                  </a:moveTo>
                  <a:lnTo>
                    <a:pt x="1" y="1426"/>
                  </a:lnTo>
                  <a:lnTo>
                    <a:pt x="227" y="1562"/>
                  </a:lnTo>
                  <a:lnTo>
                    <a:pt x="227" y="159"/>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
            <p:cNvSpPr/>
            <p:nvPr/>
          </p:nvSpPr>
          <p:spPr>
            <a:xfrm>
              <a:off x="342370" y="17538598"/>
              <a:ext cx="20397" cy="139530"/>
            </a:xfrm>
            <a:custGeom>
              <a:avLst/>
              <a:gdLst/>
              <a:ahLst/>
              <a:cxnLst/>
              <a:rect l="l" t="t" r="r" b="b"/>
              <a:pathLst>
                <a:path w="182" h="1245" extrusionOk="0">
                  <a:moveTo>
                    <a:pt x="182" y="0"/>
                  </a:moveTo>
                  <a:lnTo>
                    <a:pt x="1" y="91"/>
                  </a:lnTo>
                  <a:lnTo>
                    <a:pt x="1" y="1245"/>
                  </a:lnTo>
                  <a:lnTo>
                    <a:pt x="182" y="1132"/>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
            <p:cNvSpPr/>
            <p:nvPr/>
          </p:nvSpPr>
          <p:spPr>
            <a:xfrm>
              <a:off x="314464" y="17533443"/>
              <a:ext cx="28018" cy="144686"/>
            </a:xfrm>
            <a:custGeom>
              <a:avLst/>
              <a:gdLst/>
              <a:ahLst/>
              <a:cxnLst/>
              <a:rect l="l" t="t" r="r" b="b"/>
              <a:pathLst>
                <a:path w="250" h="1291" extrusionOk="0">
                  <a:moveTo>
                    <a:pt x="1" y="1"/>
                  </a:moveTo>
                  <a:lnTo>
                    <a:pt x="1" y="1155"/>
                  </a:lnTo>
                  <a:lnTo>
                    <a:pt x="250" y="1291"/>
                  </a:lnTo>
                  <a:lnTo>
                    <a:pt x="250" y="13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
            <p:cNvSpPr/>
            <p:nvPr/>
          </p:nvSpPr>
          <p:spPr>
            <a:xfrm>
              <a:off x="314464" y="17459924"/>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rgbClr val="EAA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
            <p:cNvSpPr/>
            <p:nvPr/>
          </p:nvSpPr>
          <p:spPr>
            <a:xfrm>
              <a:off x="314464" y="17432018"/>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
            <p:cNvSpPr/>
            <p:nvPr/>
          </p:nvSpPr>
          <p:spPr>
            <a:xfrm>
              <a:off x="360189" y="17490407"/>
              <a:ext cx="586027" cy="337450"/>
            </a:xfrm>
            <a:custGeom>
              <a:avLst/>
              <a:gdLst/>
              <a:ahLst/>
              <a:cxnLst/>
              <a:rect l="l" t="t" r="r" b="b"/>
              <a:pathLst>
                <a:path w="5229" h="3011" extrusionOk="0">
                  <a:moveTo>
                    <a:pt x="136" y="0"/>
                  </a:moveTo>
                  <a:lnTo>
                    <a:pt x="0" y="68"/>
                  </a:lnTo>
                  <a:lnTo>
                    <a:pt x="5092" y="3010"/>
                  </a:lnTo>
                  <a:lnTo>
                    <a:pt x="5228" y="2942"/>
                  </a:lnTo>
                  <a:lnTo>
                    <a:pt x="1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
            <p:cNvSpPr/>
            <p:nvPr/>
          </p:nvSpPr>
          <p:spPr>
            <a:xfrm>
              <a:off x="415889" y="17457458"/>
              <a:ext cx="586027" cy="339916"/>
            </a:xfrm>
            <a:custGeom>
              <a:avLst/>
              <a:gdLst/>
              <a:ahLst/>
              <a:cxnLst/>
              <a:rect l="l" t="t" r="r" b="b"/>
              <a:pathLst>
                <a:path w="5229" h="3033" extrusionOk="0">
                  <a:moveTo>
                    <a:pt x="137" y="0"/>
                  </a:moveTo>
                  <a:lnTo>
                    <a:pt x="1" y="91"/>
                  </a:lnTo>
                  <a:lnTo>
                    <a:pt x="5093" y="3033"/>
                  </a:lnTo>
                  <a:lnTo>
                    <a:pt x="5229" y="2942"/>
                  </a:ln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
            <p:cNvSpPr/>
            <p:nvPr/>
          </p:nvSpPr>
          <p:spPr>
            <a:xfrm>
              <a:off x="314464" y="17523356"/>
              <a:ext cx="570785" cy="357735"/>
            </a:xfrm>
            <a:custGeom>
              <a:avLst/>
              <a:gdLst/>
              <a:ahLst/>
              <a:cxnLst/>
              <a:rect l="l" t="t" r="r" b="b"/>
              <a:pathLst>
                <a:path w="5093" h="3192" extrusionOk="0">
                  <a:moveTo>
                    <a:pt x="1" y="0"/>
                  </a:moveTo>
                  <a:lnTo>
                    <a:pt x="1" y="249"/>
                  </a:lnTo>
                  <a:lnTo>
                    <a:pt x="5093" y="3192"/>
                  </a:lnTo>
                  <a:lnTo>
                    <a:pt x="5093" y="294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
            <p:cNvSpPr/>
            <p:nvPr/>
          </p:nvSpPr>
          <p:spPr>
            <a:xfrm>
              <a:off x="885135" y="17761733"/>
              <a:ext cx="159927" cy="119357"/>
            </a:xfrm>
            <a:custGeom>
              <a:avLst/>
              <a:gdLst/>
              <a:ahLst/>
              <a:cxnLst/>
              <a:rect l="l" t="t" r="r" b="b"/>
              <a:pathLst>
                <a:path w="1427" h="1065" extrusionOk="0">
                  <a:moveTo>
                    <a:pt x="1427" y="1"/>
                  </a:moveTo>
                  <a:lnTo>
                    <a:pt x="1" y="816"/>
                  </a:lnTo>
                  <a:lnTo>
                    <a:pt x="1" y="1065"/>
                  </a:lnTo>
                  <a:lnTo>
                    <a:pt x="1427" y="250"/>
                  </a:lnTo>
                  <a:lnTo>
                    <a:pt x="1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
            <p:cNvSpPr/>
            <p:nvPr/>
          </p:nvSpPr>
          <p:spPr>
            <a:xfrm>
              <a:off x="1024664" y="18015463"/>
              <a:ext cx="101538" cy="53347"/>
            </a:xfrm>
            <a:custGeom>
              <a:avLst/>
              <a:gdLst/>
              <a:ahLst/>
              <a:cxnLst/>
              <a:rect l="l" t="t" r="r" b="b"/>
              <a:pathLst>
                <a:path w="906" h="476" extrusionOk="0">
                  <a:moveTo>
                    <a:pt x="453" y="0"/>
                  </a:moveTo>
                  <a:cubicBezTo>
                    <a:pt x="204" y="0"/>
                    <a:pt x="1" y="136"/>
                    <a:pt x="1" y="249"/>
                  </a:cubicBezTo>
                  <a:cubicBezTo>
                    <a:pt x="1" y="362"/>
                    <a:pt x="204" y="475"/>
                    <a:pt x="453" y="475"/>
                  </a:cubicBezTo>
                  <a:cubicBezTo>
                    <a:pt x="702" y="475"/>
                    <a:pt x="906" y="362"/>
                    <a:pt x="906" y="226"/>
                  </a:cubicBezTo>
                  <a:cubicBezTo>
                    <a:pt x="906" y="113"/>
                    <a:pt x="702" y="0"/>
                    <a:pt x="4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
            <p:cNvSpPr/>
            <p:nvPr/>
          </p:nvSpPr>
          <p:spPr>
            <a:xfrm>
              <a:off x="1027242" y="17771931"/>
              <a:ext cx="17820" cy="137065"/>
            </a:xfrm>
            <a:custGeom>
              <a:avLst/>
              <a:gdLst/>
              <a:ahLst/>
              <a:cxnLst/>
              <a:rect l="l" t="t" r="r" b="b"/>
              <a:pathLst>
                <a:path w="159" h="1223" extrusionOk="0">
                  <a:moveTo>
                    <a:pt x="159" y="0"/>
                  </a:moveTo>
                  <a:lnTo>
                    <a:pt x="0" y="114"/>
                  </a:lnTo>
                  <a:lnTo>
                    <a:pt x="0" y="1223"/>
                  </a:lnTo>
                  <a:lnTo>
                    <a:pt x="159" y="1132"/>
                  </a:lnTo>
                  <a:lnTo>
                    <a:pt x="159" y="0"/>
                  </a:lnTo>
                  <a:close/>
                </a:path>
              </a:pathLst>
            </a:custGeom>
            <a:solidFill>
              <a:srgbClr val="C3B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
            <p:cNvSpPr/>
            <p:nvPr/>
          </p:nvSpPr>
          <p:spPr>
            <a:xfrm>
              <a:off x="999336" y="17769354"/>
              <a:ext cx="28018" cy="139642"/>
            </a:xfrm>
            <a:custGeom>
              <a:avLst/>
              <a:gdLst/>
              <a:ahLst/>
              <a:cxnLst/>
              <a:rect l="l" t="t" r="r" b="b"/>
              <a:pathLst>
                <a:path w="250" h="1246" extrusionOk="0">
                  <a:moveTo>
                    <a:pt x="0" y="1"/>
                  </a:moveTo>
                  <a:lnTo>
                    <a:pt x="0" y="1110"/>
                  </a:lnTo>
                  <a:lnTo>
                    <a:pt x="249" y="1246"/>
                  </a:lnTo>
                  <a:lnTo>
                    <a:pt x="249" y="137"/>
                  </a:lnTo>
                  <a:lnTo>
                    <a:pt x="0" y="1"/>
                  </a:lnTo>
                  <a:close/>
                </a:path>
              </a:pathLst>
            </a:custGeom>
            <a:solidFill>
              <a:srgbClr val="DAC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
            <p:cNvSpPr/>
            <p:nvPr/>
          </p:nvSpPr>
          <p:spPr>
            <a:xfrm>
              <a:off x="968852" y="17825165"/>
              <a:ext cx="210696" cy="225826"/>
            </a:xfrm>
            <a:custGeom>
              <a:avLst/>
              <a:gdLst/>
              <a:ahLst/>
              <a:cxnLst/>
              <a:rect l="l" t="t" r="r" b="b"/>
              <a:pathLst>
                <a:path w="1880" h="2015" extrusionOk="0">
                  <a:moveTo>
                    <a:pt x="23" y="1"/>
                  </a:moveTo>
                  <a:cubicBezTo>
                    <a:pt x="1" y="114"/>
                    <a:pt x="1" y="250"/>
                    <a:pt x="1" y="363"/>
                  </a:cubicBezTo>
                  <a:cubicBezTo>
                    <a:pt x="1" y="1268"/>
                    <a:pt x="431" y="2015"/>
                    <a:pt x="929" y="2015"/>
                  </a:cubicBezTo>
                  <a:cubicBezTo>
                    <a:pt x="1449" y="2015"/>
                    <a:pt x="1879" y="1268"/>
                    <a:pt x="1879" y="363"/>
                  </a:cubicBezTo>
                  <a:cubicBezTo>
                    <a:pt x="1879" y="250"/>
                    <a:pt x="1879" y="136"/>
                    <a:pt x="1879" y="23"/>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
            <p:cNvSpPr/>
            <p:nvPr/>
          </p:nvSpPr>
          <p:spPr>
            <a:xfrm>
              <a:off x="971430" y="17776974"/>
              <a:ext cx="208119" cy="109159"/>
            </a:xfrm>
            <a:custGeom>
              <a:avLst/>
              <a:gdLst/>
              <a:ahLst/>
              <a:cxnLst/>
              <a:rect l="l" t="t" r="r" b="b"/>
              <a:pathLst>
                <a:path w="1857" h="974" extrusionOk="0">
                  <a:moveTo>
                    <a:pt x="928" y="1"/>
                  </a:moveTo>
                  <a:cubicBezTo>
                    <a:pt x="408" y="1"/>
                    <a:pt x="0" y="204"/>
                    <a:pt x="0" y="499"/>
                  </a:cubicBezTo>
                  <a:cubicBezTo>
                    <a:pt x="0" y="770"/>
                    <a:pt x="408" y="974"/>
                    <a:pt x="928" y="974"/>
                  </a:cubicBezTo>
                  <a:cubicBezTo>
                    <a:pt x="1426" y="974"/>
                    <a:pt x="1856" y="770"/>
                    <a:pt x="1856" y="499"/>
                  </a:cubicBezTo>
                  <a:cubicBezTo>
                    <a:pt x="1856" y="204"/>
                    <a:pt x="1426" y="1"/>
                    <a:pt x="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
            <p:cNvSpPr/>
            <p:nvPr/>
          </p:nvSpPr>
          <p:spPr>
            <a:xfrm>
              <a:off x="981517" y="17782018"/>
              <a:ext cx="185368" cy="55924"/>
            </a:xfrm>
            <a:custGeom>
              <a:avLst/>
              <a:gdLst/>
              <a:ahLst/>
              <a:cxnLst/>
              <a:rect l="l" t="t" r="r" b="b"/>
              <a:pathLst>
                <a:path w="1654" h="499" extrusionOk="0">
                  <a:moveTo>
                    <a:pt x="838" y="1"/>
                  </a:moveTo>
                  <a:cubicBezTo>
                    <a:pt x="408" y="1"/>
                    <a:pt x="69" y="159"/>
                    <a:pt x="1" y="363"/>
                  </a:cubicBezTo>
                  <a:cubicBezTo>
                    <a:pt x="24" y="340"/>
                    <a:pt x="69" y="318"/>
                    <a:pt x="91" y="295"/>
                  </a:cubicBezTo>
                  <a:cubicBezTo>
                    <a:pt x="118" y="269"/>
                    <a:pt x="144" y="258"/>
                    <a:pt x="176" y="258"/>
                  </a:cubicBezTo>
                  <a:cubicBezTo>
                    <a:pt x="198" y="258"/>
                    <a:pt x="222" y="263"/>
                    <a:pt x="250" y="272"/>
                  </a:cubicBezTo>
                  <a:cubicBezTo>
                    <a:pt x="250" y="205"/>
                    <a:pt x="273" y="159"/>
                    <a:pt x="318" y="159"/>
                  </a:cubicBezTo>
                  <a:cubicBezTo>
                    <a:pt x="340" y="148"/>
                    <a:pt x="363" y="142"/>
                    <a:pt x="386" y="142"/>
                  </a:cubicBezTo>
                  <a:cubicBezTo>
                    <a:pt x="408" y="142"/>
                    <a:pt x="431" y="148"/>
                    <a:pt x="454" y="159"/>
                  </a:cubicBezTo>
                  <a:cubicBezTo>
                    <a:pt x="488" y="125"/>
                    <a:pt x="533" y="108"/>
                    <a:pt x="578" y="108"/>
                  </a:cubicBezTo>
                  <a:cubicBezTo>
                    <a:pt x="623" y="108"/>
                    <a:pt x="669" y="125"/>
                    <a:pt x="703" y="159"/>
                  </a:cubicBezTo>
                  <a:cubicBezTo>
                    <a:pt x="735" y="143"/>
                    <a:pt x="767" y="127"/>
                    <a:pt x="799" y="127"/>
                  </a:cubicBezTo>
                  <a:cubicBezTo>
                    <a:pt x="812" y="127"/>
                    <a:pt x="825" y="130"/>
                    <a:pt x="838" y="137"/>
                  </a:cubicBezTo>
                  <a:cubicBezTo>
                    <a:pt x="861" y="159"/>
                    <a:pt x="861" y="182"/>
                    <a:pt x="861" y="205"/>
                  </a:cubicBezTo>
                  <a:cubicBezTo>
                    <a:pt x="884" y="182"/>
                    <a:pt x="906" y="171"/>
                    <a:pt x="929" y="171"/>
                  </a:cubicBezTo>
                  <a:cubicBezTo>
                    <a:pt x="951" y="171"/>
                    <a:pt x="974" y="182"/>
                    <a:pt x="997" y="205"/>
                  </a:cubicBezTo>
                  <a:cubicBezTo>
                    <a:pt x="1026" y="161"/>
                    <a:pt x="1084" y="136"/>
                    <a:pt x="1139" y="136"/>
                  </a:cubicBezTo>
                  <a:cubicBezTo>
                    <a:pt x="1169" y="136"/>
                    <a:pt x="1199" y="143"/>
                    <a:pt x="1223" y="159"/>
                  </a:cubicBezTo>
                  <a:cubicBezTo>
                    <a:pt x="1314" y="182"/>
                    <a:pt x="1336" y="250"/>
                    <a:pt x="1336" y="318"/>
                  </a:cubicBezTo>
                  <a:cubicBezTo>
                    <a:pt x="1381" y="318"/>
                    <a:pt x="1427" y="340"/>
                    <a:pt x="1427" y="386"/>
                  </a:cubicBezTo>
                  <a:cubicBezTo>
                    <a:pt x="1450" y="374"/>
                    <a:pt x="1475" y="368"/>
                    <a:pt x="1499" y="368"/>
                  </a:cubicBezTo>
                  <a:cubicBezTo>
                    <a:pt x="1570" y="368"/>
                    <a:pt x="1636" y="415"/>
                    <a:pt x="1653" y="499"/>
                  </a:cubicBezTo>
                  <a:cubicBezTo>
                    <a:pt x="1653" y="476"/>
                    <a:pt x="1653" y="454"/>
                    <a:pt x="1653" y="431"/>
                  </a:cubicBezTo>
                  <a:cubicBezTo>
                    <a:pt x="1653" y="182"/>
                    <a:pt x="1291" y="1"/>
                    <a:pt x="8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
            <p:cNvSpPr/>
            <p:nvPr/>
          </p:nvSpPr>
          <p:spPr>
            <a:xfrm>
              <a:off x="981517" y="17794121"/>
              <a:ext cx="185368" cy="86968"/>
            </a:xfrm>
            <a:custGeom>
              <a:avLst/>
              <a:gdLst/>
              <a:ahLst/>
              <a:cxnLst/>
              <a:rect l="l" t="t" r="r" b="b"/>
              <a:pathLst>
                <a:path w="1654" h="776" extrusionOk="0">
                  <a:moveTo>
                    <a:pt x="578" y="0"/>
                  </a:moveTo>
                  <a:cubicBezTo>
                    <a:pt x="533" y="0"/>
                    <a:pt x="488" y="17"/>
                    <a:pt x="454" y="51"/>
                  </a:cubicBezTo>
                  <a:cubicBezTo>
                    <a:pt x="431" y="40"/>
                    <a:pt x="408" y="34"/>
                    <a:pt x="386" y="34"/>
                  </a:cubicBezTo>
                  <a:cubicBezTo>
                    <a:pt x="363" y="34"/>
                    <a:pt x="340" y="40"/>
                    <a:pt x="318" y="51"/>
                  </a:cubicBezTo>
                  <a:cubicBezTo>
                    <a:pt x="273" y="51"/>
                    <a:pt x="250" y="97"/>
                    <a:pt x="250" y="142"/>
                  </a:cubicBezTo>
                  <a:cubicBezTo>
                    <a:pt x="182" y="142"/>
                    <a:pt x="137" y="142"/>
                    <a:pt x="91" y="187"/>
                  </a:cubicBezTo>
                  <a:cubicBezTo>
                    <a:pt x="69" y="210"/>
                    <a:pt x="46" y="210"/>
                    <a:pt x="46" y="232"/>
                  </a:cubicBezTo>
                  <a:cubicBezTo>
                    <a:pt x="46" y="255"/>
                    <a:pt x="46" y="300"/>
                    <a:pt x="46" y="323"/>
                  </a:cubicBezTo>
                  <a:cubicBezTo>
                    <a:pt x="1" y="572"/>
                    <a:pt x="386" y="776"/>
                    <a:pt x="838" y="776"/>
                  </a:cubicBezTo>
                  <a:cubicBezTo>
                    <a:pt x="1268" y="776"/>
                    <a:pt x="1608" y="594"/>
                    <a:pt x="1653" y="391"/>
                  </a:cubicBezTo>
                  <a:cubicBezTo>
                    <a:pt x="1636" y="307"/>
                    <a:pt x="1570" y="260"/>
                    <a:pt x="1499" y="260"/>
                  </a:cubicBezTo>
                  <a:cubicBezTo>
                    <a:pt x="1475" y="260"/>
                    <a:pt x="1450" y="266"/>
                    <a:pt x="1427" y="278"/>
                  </a:cubicBezTo>
                  <a:cubicBezTo>
                    <a:pt x="1427" y="232"/>
                    <a:pt x="1381" y="210"/>
                    <a:pt x="1336" y="210"/>
                  </a:cubicBezTo>
                  <a:cubicBezTo>
                    <a:pt x="1336" y="142"/>
                    <a:pt x="1314" y="74"/>
                    <a:pt x="1223" y="51"/>
                  </a:cubicBezTo>
                  <a:cubicBezTo>
                    <a:pt x="1199" y="35"/>
                    <a:pt x="1169" y="28"/>
                    <a:pt x="1139" y="28"/>
                  </a:cubicBezTo>
                  <a:cubicBezTo>
                    <a:pt x="1084" y="28"/>
                    <a:pt x="1026" y="53"/>
                    <a:pt x="997" y="97"/>
                  </a:cubicBezTo>
                  <a:cubicBezTo>
                    <a:pt x="974" y="74"/>
                    <a:pt x="951" y="63"/>
                    <a:pt x="929" y="63"/>
                  </a:cubicBezTo>
                  <a:cubicBezTo>
                    <a:pt x="906" y="63"/>
                    <a:pt x="884" y="74"/>
                    <a:pt x="861" y="97"/>
                  </a:cubicBezTo>
                  <a:cubicBezTo>
                    <a:pt x="861" y="74"/>
                    <a:pt x="861" y="51"/>
                    <a:pt x="838" y="29"/>
                  </a:cubicBezTo>
                  <a:cubicBezTo>
                    <a:pt x="825" y="22"/>
                    <a:pt x="812" y="19"/>
                    <a:pt x="799" y="19"/>
                  </a:cubicBezTo>
                  <a:cubicBezTo>
                    <a:pt x="767" y="19"/>
                    <a:pt x="735" y="35"/>
                    <a:pt x="703" y="51"/>
                  </a:cubicBezTo>
                  <a:cubicBezTo>
                    <a:pt x="669" y="17"/>
                    <a:pt x="623" y="0"/>
                    <a:pt x="5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
            <p:cNvSpPr/>
            <p:nvPr/>
          </p:nvSpPr>
          <p:spPr>
            <a:xfrm>
              <a:off x="1057613" y="17726206"/>
              <a:ext cx="35639" cy="120366"/>
            </a:xfrm>
            <a:custGeom>
              <a:avLst/>
              <a:gdLst/>
              <a:ahLst/>
              <a:cxnLst/>
              <a:rect l="l" t="t" r="r" b="b"/>
              <a:pathLst>
                <a:path w="318" h="1074" extrusionOk="0">
                  <a:moveTo>
                    <a:pt x="1" y="1"/>
                  </a:moveTo>
                  <a:lnTo>
                    <a:pt x="1" y="24"/>
                  </a:lnTo>
                  <a:cubicBezTo>
                    <a:pt x="69" y="340"/>
                    <a:pt x="69" y="680"/>
                    <a:pt x="1" y="1019"/>
                  </a:cubicBezTo>
                  <a:cubicBezTo>
                    <a:pt x="51" y="1057"/>
                    <a:pt x="107" y="1074"/>
                    <a:pt x="163" y="1074"/>
                  </a:cubicBezTo>
                  <a:cubicBezTo>
                    <a:pt x="209" y="1074"/>
                    <a:pt x="254" y="1062"/>
                    <a:pt x="295" y="1042"/>
                  </a:cubicBezTo>
                  <a:cubicBezTo>
                    <a:pt x="227" y="703"/>
                    <a:pt x="250" y="363"/>
                    <a:pt x="318" y="46"/>
                  </a:cubicBezTo>
                  <a:cubicBezTo>
                    <a:pt x="318" y="46"/>
                    <a:pt x="318" y="24"/>
                    <a:pt x="295" y="24"/>
                  </a:cubicBezTo>
                  <a:cubicBezTo>
                    <a:pt x="182" y="24"/>
                    <a:pt x="91" y="1"/>
                    <a:pt x="1"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
            <p:cNvSpPr/>
            <p:nvPr/>
          </p:nvSpPr>
          <p:spPr>
            <a:xfrm>
              <a:off x="910575" y="17554288"/>
              <a:ext cx="314588" cy="226386"/>
            </a:xfrm>
            <a:custGeom>
              <a:avLst/>
              <a:gdLst/>
              <a:ahLst/>
              <a:cxnLst/>
              <a:rect l="l" t="t" r="r" b="b"/>
              <a:pathLst>
                <a:path w="2807" h="2020" extrusionOk="0">
                  <a:moveTo>
                    <a:pt x="1350" y="0"/>
                  </a:moveTo>
                  <a:cubicBezTo>
                    <a:pt x="1330" y="0"/>
                    <a:pt x="1309" y="6"/>
                    <a:pt x="1290" y="19"/>
                  </a:cubicBezTo>
                  <a:cubicBezTo>
                    <a:pt x="1245" y="19"/>
                    <a:pt x="1200" y="64"/>
                    <a:pt x="1177" y="87"/>
                  </a:cubicBezTo>
                  <a:cubicBezTo>
                    <a:pt x="1177" y="64"/>
                    <a:pt x="1154" y="41"/>
                    <a:pt x="1109" y="19"/>
                  </a:cubicBezTo>
                  <a:cubicBezTo>
                    <a:pt x="1088" y="6"/>
                    <a:pt x="1067" y="0"/>
                    <a:pt x="1047" y="0"/>
                  </a:cubicBezTo>
                  <a:cubicBezTo>
                    <a:pt x="956" y="0"/>
                    <a:pt x="874" y="108"/>
                    <a:pt x="838" y="200"/>
                  </a:cubicBezTo>
                  <a:cubicBezTo>
                    <a:pt x="815" y="177"/>
                    <a:pt x="770" y="154"/>
                    <a:pt x="747" y="132"/>
                  </a:cubicBezTo>
                  <a:cubicBezTo>
                    <a:pt x="736" y="120"/>
                    <a:pt x="724" y="115"/>
                    <a:pt x="716" y="115"/>
                  </a:cubicBezTo>
                  <a:cubicBezTo>
                    <a:pt x="707" y="115"/>
                    <a:pt x="702" y="120"/>
                    <a:pt x="702" y="132"/>
                  </a:cubicBezTo>
                  <a:cubicBezTo>
                    <a:pt x="679" y="154"/>
                    <a:pt x="657" y="200"/>
                    <a:pt x="657" y="222"/>
                  </a:cubicBezTo>
                  <a:cubicBezTo>
                    <a:pt x="634" y="222"/>
                    <a:pt x="611" y="200"/>
                    <a:pt x="589" y="200"/>
                  </a:cubicBezTo>
                  <a:cubicBezTo>
                    <a:pt x="577" y="194"/>
                    <a:pt x="563" y="191"/>
                    <a:pt x="549" y="191"/>
                  </a:cubicBezTo>
                  <a:cubicBezTo>
                    <a:pt x="510" y="191"/>
                    <a:pt x="469" y="212"/>
                    <a:pt x="453" y="245"/>
                  </a:cubicBezTo>
                  <a:cubicBezTo>
                    <a:pt x="430" y="290"/>
                    <a:pt x="475" y="358"/>
                    <a:pt x="498" y="403"/>
                  </a:cubicBezTo>
                  <a:lnTo>
                    <a:pt x="498" y="426"/>
                  </a:lnTo>
                  <a:lnTo>
                    <a:pt x="498" y="449"/>
                  </a:lnTo>
                  <a:cubicBezTo>
                    <a:pt x="486" y="443"/>
                    <a:pt x="472" y="440"/>
                    <a:pt x="458" y="440"/>
                  </a:cubicBezTo>
                  <a:cubicBezTo>
                    <a:pt x="420" y="440"/>
                    <a:pt x="379" y="461"/>
                    <a:pt x="362" y="494"/>
                  </a:cubicBezTo>
                  <a:cubicBezTo>
                    <a:pt x="362" y="517"/>
                    <a:pt x="362" y="539"/>
                    <a:pt x="362" y="584"/>
                  </a:cubicBezTo>
                  <a:lnTo>
                    <a:pt x="385" y="584"/>
                  </a:lnTo>
                  <a:cubicBezTo>
                    <a:pt x="249" y="584"/>
                    <a:pt x="136" y="630"/>
                    <a:pt x="45" y="743"/>
                  </a:cubicBezTo>
                  <a:cubicBezTo>
                    <a:pt x="0" y="833"/>
                    <a:pt x="113" y="924"/>
                    <a:pt x="227" y="969"/>
                  </a:cubicBezTo>
                  <a:cubicBezTo>
                    <a:pt x="204" y="969"/>
                    <a:pt x="181" y="1014"/>
                    <a:pt x="181" y="1060"/>
                  </a:cubicBezTo>
                  <a:cubicBezTo>
                    <a:pt x="181" y="1082"/>
                    <a:pt x="204" y="1128"/>
                    <a:pt x="249" y="1150"/>
                  </a:cubicBezTo>
                  <a:lnTo>
                    <a:pt x="272" y="1150"/>
                  </a:lnTo>
                  <a:cubicBezTo>
                    <a:pt x="204" y="1173"/>
                    <a:pt x="181" y="1263"/>
                    <a:pt x="204" y="1331"/>
                  </a:cubicBezTo>
                  <a:cubicBezTo>
                    <a:pt x="227" y="1377"/>
                    <a:pt x="294" y="1399"/>
                    <a:pt x="340" y="1422"/>
                  </a:cubicBezTo>
                  <a:lnTo>
                    <a:pt x="385" y="1422"/>
                  </a:lnTo>
                  <a:cubicBezTo>
                    <a:pt x="340" y="1512"/>
                    <a:pt x="408" y="1648"/>
                    <a:pt x="521" y="1671"/>
                  </a:cubicBezTo>
                  <a:cubicBezTo>
                    <a:pt x="521" y="1693"/>
                    <a:pt x="498" y="1716"/>
                    <a:pt x="498" y="1739"/>
                  </a:cubicBezTo>
                  <a:cubicBezTo>
                    <a:pt x="498" y="1805"/>
                    <a:pt x="510" y="1847"/>
                    <a:pt x="588" y="1847"/>
                  </a:cubicBezTo>
                  <a:cubicBezTo>
                    <a:pt x="616" y="1847"/>
                    <a:pt x="653" y="1841"/>
                    <a:pt x="702" y="1829"/>
                  </a:cubicBezTo>
                  <a:cubicBezTo>
                    <a:pt x="717" y="1890"/>
                    <a:pt x="782" y="1920"/>
                    <a:pt x="858" y="1920"/>
                  </a:cubicBezTo>
                  <a:cubicBezTo>
                    <a:pt x="895" y="1920"/>
                    <a:pt x="936" y="1912"/>
                    <a:pt x="973" y="1897"/>
                  </a:cubicBezTo>
                  <a:cubicBezTo>
                    <a:pt x="1001" y="1979"/>
                    <a:pt x="1068" y="2019"/>
                    <a:pt x="1138" y="2019"/>
                  </a:cubicBezTo>
                  <a:cubicBezTo>
                    <a:pt x="1184" y="2019"/>
                    <a:pt x="1231" y="2001"/>
                    <a:pt x="1268" y="1965"/>
                  </a:cubicBezTo>
                  <a:cubicBezTo>
                    <a:pt x="1293" y="1998"/>
                    <a:pt x="1330" y="2013"/>
                    <a:pt x="1367" y="2013"/>
                  </a:cubicBezTo>
                  <a:cubicBezTo>
                    <a:pt x="1430" y="2013"/>
                    <a:pt x="1494" y="1969"/>
                    <a:pt x="1494" y="1897"/>
                  </a:cubicBezTo>
                  <a:cubicBezTo>
                    <a:pt x="1534" y="1951"/>
                    <a:pt x="1630" y="1997"/>
                    <a:pt x="1706" y="1997"/>
                  </a:cubicBezTo>
                  <a:cubicBezTo>
                    <a:pt x="1759" y="1997"/>
                    <a:pt x="1802" y="1975"/>
                    <a:pt x="1811" y="1920"/>
                  </a:cubicBezTo>
                  <a:cubicBezTo>
                    <a:pt x="1832" y="1928"/>
                    <a:pt x="1850" y="1932"/>
                    <a:pt x="1865" y="1932"/>
                  </a:cubicBezTo>
                  <a:cubicBezTo>
                    <a:pt x="1932" y="1932"/>
                    <a:pt x="1951" y="1862"/>
                    <a:pt x="1969" y="1807"/>
                  </a:cubicBezTo>
                  <a:cubicBezTo>
                    <a:pt x="2014" y="1841"/>
                    <a:pt x="2060" y="1858"/>
                    <a:pt x="2105" y="1858"/>
                  </a:cubicBezTo>
                  <a:cubicBezTo>
                    <a:pt x="2150" y="1858"/>
                    <a:pt x="2196" y="1841"/>
                    <a:pt x="2241" y="1807"/>
                  </a:cubicBezTo>
                  <a:cubicBezTo>
                    <a:pt x="2354" y="1761"/>
                    <a:pt x="2399" y="1648"/>
                    <a:pt x="2399" y="1535"/>
                  </a:cubicBezTo>
                  <a:cubicBezTo>
                    <a:pt x="2467" y="1490"/>
                    <a:pt x="2535" y="1444"/>
                    <a:pt x="2558" y="1354"/>
                  </a:cubicBezTo>
                  <a:cubicBezTo>
                    <a:pt x="2580" y="1309"/>
                    <a:pt x="2580" y="1263"/>
                    <a:pt x="2558" y="1218"/>
                  </a:cubicBezTo>
                  <a:cubicBezTo>
                    <a:pt x="2626" y="1218"/>
                    <a:pt x="2671" y="1196"/>
                    <a:pt x="2716" y="1173"/>
                  </a:cubicBezTo>
                  <a:cubicBezTo>
                    <a:pt x="2807" y="1150"/>
                    <a:pt x="2716" y="1060"/>
                    <a:pt x="2626" y="1014"/>
                  </a:cubicBezTo>
                  <a:cubicBezTo>
                    <a:pt x="2648" y="992"/>
                    <a:pt x="2693" y="947"/>
                    <a:pt x="2693" y="924"/>
                  </a:cubicBezTo>
                  <a:cubicBezTo>
                    <a:pt x="2716" y="811"/>
                    <a:pt x="2626" y="743"/>
                    <a:pt x="2535" y="720"/>
                  </a:cubicBezTo>
                  <a:cubicBezTo>
                    <a:pt x="2558" y="720"/>
                    <a:pt x="2558" y="675"/>
                    <a:pt x="2535" y="652"/>
                  </a:cubicBezTo>
                  <a:cubicBezTo>
                    <a:pt x="2535" y="636"/>
                    <a:pt x="2512" y="620"/>
                    <a:pt x="2483" y="620"/>
                  </a:cubicBezTo>
                  <a:cubicBezTo>
                    <a:pt x="2471" y="620"/>
                    <a:pt x="2458" y="623"/>
                    <a:pt x="2444" y="630"/>
                  </a:cubicBezTo>
                  <a:cubicBezTo>
                    <a:pt x="2490" y="584"/>
                    <a:pt x="2512" y="562"/>
                    <a:pt x="2512" y="517"/>
                  </a:cubicBezTo>
                  <a:cubicBezTo>
                    <a:pt x="2512" y="466"/>
                    <a:pt x="2474" y="440"/>
                    <a:pt x="2436" y="440"/>
                  </a:cubicBezTo>
                  <a:cubicBezTo>
                    <a:pt x="2423" y="440"/>
                    <a:pt x="2411" y="443"/>
                    <a:pt x="2399" y="449"/>
                  </a:cubicBezTo>
                  <a:cubicBezTo>
                    <a:pt x="2377" y="449"/>
                    <a:pt x="2354" y="449"/>
                    <a:pt x="2331" y="471"/>
                  </a:cubicBezTo>
                  <a:cubicBezTo>
                    <a:pt x="2309" y="403"/>
                    <a:pt x="2263" y="358"/>
                    <a:pt x="2218" y="336"/>
                  </a:cubicBezTo>
                  <a:cubicBezTo>
                    <a:pt x="2218" y="313"/>
                    <a:pt x="2218" y="290"/>
                    <a:pt x="2218" y="290"/>
                  </a:cubicBezTo>
                  <a:cubicBezTo>
                    <a:pt x="2218" y="257"/>
                    <a:pt x="2206" y="236"/>
                    <a:pt x="2191" y="236"/>
                  </a:cubicBezTo>
                  <a:cubicBezTo>
                    <a:pt x="2185" y="236"/>
                    <a:pt x="2179" y="239"/>
                    <a:pt x="2173" y="245"/>
                  </a:cubicBezTo>
                  <a:lnTo>
                    <a:pt x="2128" y="245"/>
                  </a:lnTo>
                  <a:cubicBezTo>
                    <a:pt x="2150" y="222"/>
                    <a:pt x="2173" y="177"/>
                    <a:pt x="2150" y="154"/>
                  </a:cubicBezTo>
                  <a:cubicBezTo>
                    <a:pt x="2150" y="132"/>
                    <a:pt x="2128" y="132"/>
                    <a:pt x="2128" y="132"/>
                  </a:cubicBezTo>
                  <a:cubicBezTo>
                    <a:pt x="2082" y="154"/>
                    <a:pt x="2037" y="154"/>
                    <a:pt x="2014" y="200"/>
                  </a:cubicBezTo>
                  <a:cubicBezTo>
                    <a:pt x="2014" y="154"/>
                    <a:pt x="1992" y="109"/>
                    <a:pt x="1947" y="87"/>
                  </a:cubicBezTo>
                  <a:cubicBezTo>
                    <a:pt x="1923" y="71"/>
                    <a:pt x="1896" y="63"/>
                    <a:pt x="1869" y="63"/>
                  </a:cubicBezTo>
                  <a:cubicBezTo>
                    <a:pt x="1820" y="63"/>
                    <a:pt x="1772" y="88"/>
                    <a:pt x="1743" y="132"/>
                  </a:cubicBezTo>
                  <a:cubicBezTo>
                    <a:pt x="1720" y="87"/>
                    <a:pt x="1698" y="64"/>
                    <a:pt x="1675" y="19"/>
                  </a:cubicBezTo>
                  <a:cubicBezTo>
                    <a:pt x="1656" y="6"/>
                    <a:pt x="1635" y="0"/>
                    <a:pt x="1614" y="0"/>
                  </a:cubicBezTo>
                  <a:cubicBezTo>
                    <a:pt x="1560" y="0"/>
                    <a:pt x="1504" y="38"/>
                    <a:pt x="1471" y="87"/>
                  </a:cubicBezTo>
                  <a:cubicBezTo>
                    <a:pt x="1455" y="38"/>
                    <a:pt x="1403" y="0"/>
                    <a:pt x="13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
            <p:cNvSpPr/>
            <p:nvPr/>
          </p:nvSpPr>
          <p:spPr>
            <a:xfrm>
              <a:off x="933326" y="17510916"/>
              <a:ext cx="281750" cy="199937"/>
            </a:xfrm>
            <a:custGeom>
              <a:avLst/>
              <a:gdLst/>
              <a:ahLst/>
              <a:cxnLst/>
              <a:rect l="l" t="t" r="r" b="b"/>
              <a:pathLst>
                <a:path w="2514" h="1784" extrusionOk="0">
                  <a:moveTo>
                    <a:pt x="938" y="0"/>
                  </a:moveTo>
                  <a:cubicBezTo>
                    <a:pt x="862" y="0"/>
                    <a:pt x="784" y="90"/>
                    <a:pt x="748" y="179"/>
                  </a:cubicBezTo>
                  <a:cubicBezTo>
                    <a:pt x="725" y="157"/>
                    <a:pt x="703" y="134"/>
                    <a:pt x="657" y="111"/>
                  </a:cubicBezTo>
                  <a:lnTo>
                    <a:pt x="635" y="111"/>
                  </a:lnTo>
                  <a:cubicBezTo>
                    <a:pt x="612" y="157"/>
                    <a:pt x="589" y="179"/>
                    <a:pt x="589" y="202"/>
                  </a:cubicBezTo>
                  <a:cubicBezTo>
                    <a:pt x="567" y="202"/>
                    <a:pt x="567" y="179"/>
                    <a:pt x="544" y="179"/>
                  </a:cubicBezTo>
                  <a:cubicBezTo>
                    <a:pt x="532" y="173"/>
                    <a:pt x="518" y="170"/>
                    <a:pt x="504" y="170"/>
                  </a:cubicBezTo>
                  <a:cubicBezTo>
                    <a:pt x="466" y="170"/>
                    <a:pt x="425" y="191"/>
                    <a:pt x="408" y="225"/>
                  </a:cubicBezTo>
                  <a:cubicBezTo>
                    <a:pt x="386" y="270"/>
                    <a:pt x="431" y="338"/>
                    <a:pt x="454" y="383"/>
                  </a:cubicBezTo>
                  <a:cubicBezTo>
                    <a:pt x="454" y="383"/>
                    <a:pt x="454" y="383"/>
                    <a:pt x="431" y="406"/>
                  </a:cubicBezTo>
                  <a:cubicBezTo>
                    <a:pt x="424" y="399"/>
                    <a:pt x="416" y="396"/>
                    <a:pt x="406" y="396"/>
                  </a:cubicBezTo>
                  <a:cubicBezTo>
                    <a:pt x="384" y="396"/>
                    <a:pt x="356" y="412"/>
                    <a:pt x="340" y="428"/>
                  </a:cubicBezTo>
                  <a:cubicBezTo>
                    <a:pt x="318" y="451"/>
                    <a:pt x="318" y="496"/>
                    <a:pt x="340" y="519"/>
                  </a:cubicBezTo>
                  <a:cubicBezTo>
                    <a:pt x="326" y="516"/>
                    <a:pt x="311" y="514"/>
                    <a:pt x="296" y="514"/>
                  </a:cubicBezTo>
                  <a:cubicBezTo>
                    <a:pt x="198" y="514"/>
                    <a:pt x="105" y="576"/>
                    <a:pt x="46" y="655"/>
                  </a:cubicBezTo>
                  <a:cubicBezTo>
                    <a:pt x="1" y="723"/>
                    <a:pt x="114" y="790"/>
                    <a:pt x="205" y="836"/>
                  </a:cubicBezTo>
                  <a:cubicBezTo>
                    <a:pt x="182" y="858"/>
                    <a:pt x="159" y="881"/>
                    <a:pt x="159" y="926"/>
                  </a:cubicBezTo>
                  <a:cubicBezTo>
                    <a:pt x="159" y="971"/>
                    <a:pt x="182" y="994"/>
                    <a:pt x="227" y="994"/>
                  </a:cubicBezTo>
                  <a:lnTo>
                    <a:pt x="250" y="994"/>
                  </a:lnTo>
                  <a:cubicBezTo>
                    <a:pt x="182" y="1039"/>
                    <a:pt x="159" y="1107"/>
                    <a:pt x="182" y="1153"/>
                  </a:cubicBezTo>
                  <a:cubicBezTo>
                    <a:pt x="205" y="1220"/>
                    <a:pt x="250" y="1243"/>
                    <a:pt x="295" y="1243"/>
                  </a:cubicBezTo>
                  <a:lnTo>
                    <a:pt x="340" y="1243"/>
                  </a:lnTo>
                  <a:cubicBezTo>
                    <a:pt x="318" y="1311"/>
                    <a:pt x="340" y="1401"/>
                    <a:pt x="386" y="1447"/>
                  </a:cubicBezTo>
                  <a:cubicBezTo>
                    <a:pt x="408" y="1469"/>
                    <a:pt x="431" y="1469"/>
                    <a:pt x="476" y="1492"/>
                  </a:cubicBezTo>
                  <a:cubicBezTo>
                    <a:pt x="454" y="1492"/>
                    <a:pt x="454" y="1515"/>
                    <a:pt x="454" y="1537"/>
                  </a:cubicBezTo>
                  <a:cubicBezTo>
                    <a:pt x="454" y="1593"/>
                    <a:pt x="469" y="1634"/>
                    <a:pt x="563" y="1634"/>
                  </a:cubicBezTo>
                  <a:cubicBezTo>
                    <a:pt x="583" y="1634"/>
                    <a:pt x="607" y="1632"/>
                    <a:pt x="635" y="1628"/>
                  </a:cubicBezTo>
                  <a:cubicBezTo>
                    <a:pt x="649" y="1672"/>
                    <a:pt x="702" y="1697"/>
                    <a:pt x="761" y="1697"/>
                  </a:cubicBezTo>
                  <a:cubicBezTo>
                    <a:pt x="794" y="1697"/>
                    <a:pt x="829" y="1689"/>
                    <a:pt x="861" y="1673"/>
                  </a:cubicBezTo>
                  <a:cubicBezTo>
                    <a:pt x="876" y="1733"/>
                    <a:pt x="931" y="1784"/>
                    <a:pt x="1000" y="1784"/>
                  </a:cubicBezTo>
                  <a:cubicBezTo>
                    <a:pt x="1034" y="1784"/>
                    <a:pt x="1072" y="1771"/>
                    <a:pt x="1110" y="1741"/>
                  </a:cubicBezTo>
                  <a:cubicBezTo>
                    <a:pt x="1135" y="1766"/>
                    <a:pt x="1170" y="1779"/>
                    <a:pt x="1205" y="1779"/>
                  </a:cubicBezTo>
                  <a:cubicBezTo>
                    <a:pt x="1264" y="1779"/>
                    <a:pt x="1322" y="1744"/>
                    <a:pt x="1336" y="1673"/>
                  </a:cubicBezTo>
                  <a:cubicBezTo>
                    <a:pt x="1362" y="1726"/>
                    <a:pt x="1434" y="1763"/>
                    <a:pt x="1499" y="1763"/>
                  </a:cubicBezTo>
                  <a:cubicBezTo>
                    <a:pt x="1546" y="1763"/>
                    <a:pt x="1589" y="1743"/>
                    <a:pt x="1608" y="1696"/>
                  </a:cubicBezTo>
                  <a:cubicBezTo>
                    <a:pt x="1628" y="1706"/>
                    <a:pt x="1645" y="1710"/>
                    <a:pt x="1660" y="1710"/>
                  </a:cubicBezTo>
                  <a:cubicBezTo>
                    <a:pt x="1710" y="1710"/>
                    <a:pt x="1731" y="1658"/>
                    <a:pt x="1766" y="1605"/>
                  </a:cubicBezTo>
                  <a:cubicBezTo>
                    <a:pt x="1800" y="1628"/>
                    <a:pt x="1840" y="1639"/>
                    <a:pt x="1879" y="1639"/>
                  </a:cubicBezTo>
                  <a:cubicBezTo>
                    <a:pt x="1919" y="1639"/>
                    <a:pt x="1959" y="1628"/>
                    <a:pt x="1993" y="1605"/>
                  </a:cubicBezTo>
                  <a:cubicBezTo>
                    <a:pt x="2083" y="1560"/>
                    <a:pt x="2151" y="1447"/>
                    <a:pt x="2128" y="1356"/>
                  </a:cubicBezTo>
                  <a:cubicBezTo>
                    <a:pt x="2196" y="1334"/>
                    <a:pt x="2264" y="1266"/>
                    <a:pt x="2287" y="1198"/>
                  </a:cubicBezTo>
                  <a:cubicBezTo>
                    <a:pt x="2309" y="1153"/>
                    <a:pt x="2309" y="1107"/>
                    <a:pt x="2287" y="1062"/>
                  </a:cubicBezTo>
                  <a:cubicBezTo>
                    <a:pt x="2332" y="1062"/>
                    <a:pt x="2377" y="1062"/>
                    <a:pt x="2423" y="1039"/>
                  </a:cubicBezTo>
                  <a:cubicBezTo>
                    <a:pt x="2513" y="1039"/>
                    <a:pt x="2400" y="971"/>
                    <a:pt x="2332" y="926"/>
                  </a:cubicBezTo>
                  <a:cubicBezTo>
                    <a:pt x="2377" y="904"/>
                    <a:pt x="2400" y="858"/>
                    <a:pt x="2423" y="836"/>
                  </a:cubicBezTo>
                  <a:cubicBezTo>
                    <a:pt x="2445" y="745"/>
                    <a:pt x="2355" y="677"/>
                    <a:pt x="2264" y="677"/>
                  </a:cubicBezTo>
                  <a:cubicBezTo>
                    <a:pt x="2287" y="655"/>
                    <a:pt x="2287" y="632"/>
                    <a:pt x="2264" y="609"/>
                  </a:cubicBezTo>
                  <a:cubicBezTo>
                    <a:pt x="2264" y="587"/>
                    <a:pt x="2219" y="564"/>
                    <a:pt x="2196" y="564"/>
                  </a:cubicBezTo>
                  <a:cubicBezTo>
                    <a:pt x="2219" y="541"/>
                    <a:pt x="2241" y="519"/>
                    <a:pt x="2241" y="474"/>
                  </a:cubicBezTo>
                  <a:cubicBezTo>
                    <a:pt x="2241" y="406"/>
                    <a:pt x="2174" y="406"/>
                    <a:pt x="2128" y="406"/>
                  </a:cubicBezTo>
                  <a:lnTo>
                    <a:pt x="2083" y="428"/>
                  </a:lnTo>
                  <a:cubicBezTo>
                    <a:pt x="2060" y="383"/>
                    <a:pt x="2038" y="338"/>
                    <a:pt x="1993" y="315"/>
                  </a:cubicBezTo>
                  <a:cubicBezTo>
                    <a:pt x="1993" y="292"/>
                    <a:pt x="1993" y="292"/>
                    <a:pt x="1993" y="270"/>
                  </a:cubicBezTo>
                  <a:cubicBezTo>
                    <a:pt x="1993" y="247"/>
                    <a:pt x="1970" y="225"/>
                    <a:pt x="1947" y="225"/>
                  </a:cubicBezTo>
                  <a:lnTo>
                    <a:pt x="1925" y="225"/>
                  </a:lnTo>
                  <a:cubicBezTo>
                    <a:pt x="1925" y="202"/>
                    <a:pt x="1947" y="179"/>
                    <a:pt x="1925" y="134"/>
                  </a:cubicBezTo>
                  <a:cubicBezTo>
                    <a:pt x="1925" y="134"/>
                    <a:pt x="1925" y="124"/>
                    <a:pt x="1918" y="124"/>
                  </a:cubicBezTo>
                  <a:cubicBezTo>
                    <a:pt x="1915" y="124"/>
                    <a:pt x="1910" y="127"/>
                    <a:pt x="1902" y="134"/>
                  </a:cubicBezTo>
                  <a:cubicBezTo>
                    <a:pt x="1879" y="134"/>
                    <a:pt x="1834" y="157"/>
                    <a:pt x="1811" y="179"/>
                  </a:cubicBezTo>
                  <a:cubicBezTo>
                    <a:pt x="1811" y="134"/>
                    <a:pt x="1789" y="111"/>
                    <a:pt x="1744" y="89"/>
                  </a:cubicBezTo>
                  <a:cubicBezTo>
                    <a:pt x="1720" y="73"/>
                    <a:pt x="1695" y="65"/>
                    <a:pt x="1672" y="65"/>
                  </a:cubicBezTo>
                  <a:cubicBezTo>
                    <a:pt x="1630" y="65"/>
                    <a:pt x="1592" y="90"/>
                    <a:pt x="1563" y="134"/>
                  </a:cubicBezTo>
                  <a:cubicBezTo>
                    <a:pt x="1540" y="89"/>
                    <a:pt x="1517" y="66"/>
                    <a:pt x="1495" y="44"/>
                  </a:cubicBezTo>
                  <a:cubicBezTo>
                    <a:pt x="1474" y="23"/>
                    <a:pt x="1455" y="15"/>
                    <a:pt x="1438" y="15"/>
                  </a:cubicBezTo>
                  <a:cubicBezTo>
                    <a:pt x="1399" y="15"/>
                    <a:pt x="1368" y="57"/>
                    <a:pt x="1336" y="89"/>
                  </a:cubicBezTo>
                  <a:cubicBezTo>
                    <a:pt x="1302" y="38"/>
                    <a:pt x="1256" y="12"/>
                    <a:pt x="1206" y="12"/>
                  </a:cubicBezTo>
                  <a:cubicBezTo>
                    <a:pt x="1189" y="12"/>
                    <a:pt x="1172" y="15"/>
                    <a:pt x="1155" y="21"/>
                  </a:cubicBezTo>
                  <a:cubicBezTo>
                    <a:pt x="1110" y="44"/>
                    <a:pt x="1087" y="66"/>
                    <a:pt x="1065" y="89"/>
                  </a:cubicBezTo>
                  <a:cubicBezTo>
                    <a:pt x="1042" y="66"/>
                    <a:pt x="1019" y="44"/>
                    <a:pt x="997" y="21"/>
                  </a:cubicBezTo>
                  <a:cubicBezTo>
                    <a:pt x="978" y="7"/>
                    <a:pt x="958" y="0"/>
                    <a:pt x="9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
            <p:cNvSpPr/>
            <p:nvPr/>
          </p:nvSpPr>
          <p:spPr>
            <a:xfrm>
              <a:off x="961232" y="17468778"/>
              <a:ext cx="225938" cy="160600"/>
            </a:xfrm>
            <a:custGeom>
              <a:avLst/>
              <a:gdLst/>
              <a:ahLst/>
              <a:cxnLst/>
              <a:rect l="l" t="t" r="r" b="b"/>
              <a:pathLst>
                <a:path w="2016" h="1433" extrusionOk="0">
                  <a:moveTo>
                    <a:pt x="745" y="0"/>
                  </a:moveTo>
                  <a:cubicBezTo>
                    <a:pt x="678" y="0"/>
                    <a:pt x="626" y="74"/>
                    <a:pt x="589" y="148"/>
                  </a:cubicBezTo>
                  <a:cubicBezTo>
                    <a:pt x="567" y="125"/>
                    <a:pt x="544" y="103"/>
                    <a:pt x="521" y="103"/>
                  </a:cubicBezTo>
                  <a:cubicBezTo>
                    <a:pt x="521" y="91"/>
                    <a:pt x="516" y="86"/>
                    <a:pt x="510" y="86"/>
                  </a:cubicBezTo>
                  <a:cubicBezTo>
                    <a:pt x="504" y="86"/>
                    <a:pt x="499" y="91"/>
                    <a:pt x="499" y="103"/>
                  </a:cubicBezTo>
                  <a:cubicBezTo>
                    <a:pt x="476" y="125"/>
                    <a:pt x="476" y="148"/>
                    <a:pt x="454" y="171"/>
                  </a:cubicBezTo>
                  <a:cubicBezTo>
                    <a:pt x="454" y="148"/>
                    <a:pt x="431" y="148"/>
                    <a:pt x="408" y="148"/>
                  </a:cubicBezTo>
                  <a:cubicBezTo>
                    <a:pt x="402" y="141"/>
                    <a:pt x="393" y="139"/>
                    <a:pt x="384" y="139"/>
                  </a:cubicBezTo>
                  <a:cubicBezTo>
                    <a:pt x="361" y="139"/>
                    <a:pt x="334" y="155"/>
                    <a:pt x="318" y="171"/>
                  </a:cubicBezTo>
                  <a:cubicBezTo>
                    <a:pt x="295" y="216"/>
                    <a:pt x="318" y="261"/>
                    <a:pt x="363" y="306"/>
                  </a:cubicBezTo>
                  <a:cubicBezTo>
                    <a:pt x="318" y="306"/>
                    <a:pt x="295" y="306"/>
                    <a:pt x="272" y="352"/>
                  </a:cubicBezTo>
                  <a:cubicBezTo>
                    <a:pt x="250" y="374"/>
                    <a:pt x="250" y="374"/>
                    <a:pt x="272" y="397"/>
                  </a:cubicBezTo>
                  <a:cubicBezTo>
                    <a:pt x="182" y="397"/>
                    <a:pt x="91" y="442"/>
                    <a:pt x="23" y="510"/>
                  </a:cubicBezTo>
                  <a:cubicBezTo>
                    <a:pt x="1" y="578"/>
                    <a:pt x="69" y="646"/>
                    <a:pt x="159" y="668"/>
                  </a:cubicBezTo>
                  <a:cubicBezTo>
                    <a:pt x="137" y="691"/>
                    <a:pt x="114" y="714"/>
                    <a:pt x="114" y="736"/>
                  </a:cubicBezTo>
                  <a:cubicBezTo>
                    <a:pt x="114" y="759"/>
                    <a:pt x="137" y="804"/>
                    <a:pt x="182" y="804"/>
                  </a:cubicBezTo>
                  <a:cubicBezTo>
                    <a:pt x="137" y="827"/>
                    <a:pt x="114" y="872"/>
                    <a:pt x="137" y="940"/>
                  </a:cubicBezTo>
                  <a:cubicBezTo>
                    <a:pt x="159" y="963"/>
                    <a:pt x="182" y="985"/>
                    <a:pt x="227" y="985"/>
                  </a:cubicBezTo>
                  <a:lnTo>
                    <a:pt x="272" y="985"/>
                  </a:lnTo>
                  <a:cubicBezTo>
                    <a:pt x="250" y="1053"/>
                    <a:pt x="272" y="1121"/>
                    <a:pt x="318" y="1166"/>
                  </a:cubicBezTo>
                  <a:cubicBezTo>
                    <a:pt x="340" y="1166"/>
                    <a:pt x="340" y="1189"/>
                    <a:pt x="363" y="1189"/>
                  </a:cubicBezTo>
                  <a:cubicBezTo>
                    <a:pt x="363" y="1212"/>
                    <a:pt x="363" y="1212"/>
                    <a:pt x="363" y="1234"/>
                  </a:cubicBezTo>
                  <a:cubicBezTo>
                    <a:pt x="363" y="1285"/>
                    <a:pt x="376" y="1311"/>
                    <a:pt x="430" y="1311"/>
                  </a:cubicBezTo>
                  <a:cubicBezTo>
                    <a:pt x="448" y="1311"/>
                    <a:pt x="470" y="1308"/>
                    <a:pt x="499" y="1302"/>
                  </a:cubicBezTo>
                  <a:cubicBezTo>
                    <a:pt x="528" y="1346"/>
                    <a:pt x="576" y="1371"/>
                    <a:pt x="625" y="1371"/>
                  </a:cubicBezTo>
                  <a:cubicBezTo>
                    <a:pt x="652" y="1371"/>
                    <a:pt x="678" y="1363"/>
                    <a:pt x="702" y="1347"/>
                  </a:cubicBezTo>
                  <a:cubicBezTo>
                    <a:pt x="716" y="1402"/>
                    <a:pt x="763" y="1432"/>
                    <a:pt x="813" y="1432"/>
                  </a:cubicBezTo>
                  <a:cubicBezTo>
                    <a:pt x="846" y="1432"/>
                    <a:pt x="879" y="1419"/>
                    <a:pt x="906" y="1393"/>
                  </a:cubicBezTo>
                  <a:cubicBezTo>
                    <a:pt x="922" y="1416"/>
                    <a:pt x="946" y="1426"/>
                    <a:pt x="971" y="1426"/>
                  </a:cubicBezTo>
                  <a:cubicBezTo>
                    <a:pt x="1017" y="1426"/>
                    <a:pt x="1065" y="1392"/>
                    <a:pt x="1065" y="1347"/>
                  </a:cubicBezTo>
                  <a:cubicBezTo>
                    <a:pt x="1092" y="1388"/>
                    <a:pt x="1160" y="1421"/>
                    <a:pt x="1214" y="1421"/>
                  </a:cubicBezTo>
                  <a:cubicBezTo>
                    <a:pt x="1251" y="1421"/>
                    <a:pt x="1282" y="1406"/>
                    <a:pt x="1291" y="1370"/>
                  </a:cubicBezTo>
                  <a:cubicBezTo>
                    <a:pt x="1300" y="1373"/>
                    <a:pt x="1309" y="1375"/>
                    <a:pt x="1316" y="1375"/>
                  </a:cubicBezTo>
                  <a:cubicBezTo>
                    <a:pt x="1365" y="1375"/>
                    <a:pt x="1385" y="1319"/>
                    <a:pt x="1404" y="1280"/>
                  </a:cubicBezTo>
                  <a:cubicBezTo>
                    <a:pt x="1438" y="1302"/>
                    <a:pt x="1472" y="1314"/>
                    <a:pt x="1506" y="1314"/>
                  </a:cubicBezTo>
                  <a:cubicBezTo>
                    <a:pt x="1540" y="1314"/>
                    <a:pt x="1574" y="1302"/>
                    <a:pt x="1608" y="1280"/>
                  </a:cubicBezTo>
                  <a:cubicBezTo>
                    <a:pt x="1676" y="1234"/>
                    <a:pt x="1721" y="1166"/>
                    <a:pt x="1721" y="1076"/>
                  </a:cubicBezTo>
                  <a:cubicBezTo>
                    <a:pt x="1766" y="1053"/>
                    <a:pt x="1811" y="1008"/>
                    <a:pt x="1834" y="963"/>
                  </a:cubicBezTo>
                  <a:cubicBezTo>
                    <a:pt x="1857" y="917"/>
                    <a:pt x="1857" y="895"/>
                    <a:pt x="1834" y="850"/>
                  </a:cubicBezTo>
                  <a:cubicBezTo>
                    <a:pt x="1879" y="850"/>
                    <a:pt x="1902" y="850"/>
                    <a:pt x="1947" y="827"/>
                  </a:cubicBezTo>
                  <a:cubicBezTo>
                    <a:pt x="2015" y="827"/>
                    <a:pt x="1947" y="759"/>
                    <a:pt x="1879" y="736"/>
                  </a:cubicBezTo>
                  <a:cubicBezTo>
                    <a:pt x="1902" y="714"/>
                    <a:pt x="1925" y="691"/>
                    <a:pt x="1947" y="668"/>
                  </a:cubicBezTo>
                  <a:cubicBezTo>
                    <a:pt x="1970" y="578"/>
                    <a:pt x="1879" y="533"/>
                    <a:pt x="1811" y="533"/>
                  </a:cubicBezTo>
                  <a:cubicBezTo>
                    <a:pt x="1834" y="510"/>
                    <a:pt x="1834" y="487"/>
                    <a:pt x="1811" y="465"/>
                  </a:cubicBezTo>
                  <a:cubicBezTo>
                    <a:pt x="1811" y="442"/>
                    <a:pt x="1766" y="442"/>
                    <a:pt x="1744" y="442"/>
                  </a:cubicBezTo>
                  <a:cubicBezTo>
                    <a:pt x="1766" y="420"/>
                    <a:pt x="1789" y="397"/>
                    <a:pt x="1789" y="374"/>
                  </a:cubicBezTo>
                  <a:cubicBezTo>
                    <a:pt x="1789" y="329"/>
                    <a:pt x="1744" y="306"/>
                    <a:pt x="1698" y="306"/>
                  </a:cubicBezTo>
                  <a:lnTo>
                    <a:pt x="1698" y="329"/>
                  </a:lnTo>
                  <a:cubicBezTo>
                    <a:pt x="1676" y="284"/>
                    <a:pt x="1653" y="238"/>
                    <a:pt x="1608" y="216"/>
                  </a:cubicBezTo>
                  <a:cubicBezTo>
                    <a:pt x="1608" y="216"/>
                    <a:pt x="1608" y="216"/>
                    <a:pt x="1608" y="193"/>
                  </a:cubicBezTo>
                  <a:cubicBezTo>
                    <a:pt x="1608" y="177"/>
                    <a:pt x="1596" y="161"/>
                    <a:pt x="1582" y="161"/>
                  </a:cubicBezTo>
                  <a:cubicBezTo>
                    <a:pt x="1576" y="161"/>
                    <a:pt x="1569" y="164"/>
                    <a:pt x="1562" y="171"/>
                  </a:cubicBezTo>
                  <a:lnTo>
                    <a:pt x="1540" y="171"/>
                  </a:lnTo>
                  <a:cubicBezTo>
                    <a:pt x="1562" y="148"/>
                    <a:pt x="1562" y="125"/>
                    <a:pt x="1540" y="103"/>
                  </a:cubicBezTo>
                  <a:lnTo>
                    <a:pt x="1517" y="103"/>
                  </a:lnTo>
                  <a:cubicBezTo>
                    <a:pt x="1495" y="103"/>
                    <a:pt x="1472" y="125"/>
                    <a:pt x="1449" y="148"/>
                  </a:cubicBezTo>
                  <a:cubicBezTo>
                    <a:pt x="1449" y="103"/>
                    <a:pt x="1427" y="80"/>
                    <a:pt x="1404" y="57"/>
                  </a:cubicBezTo>
                  <a:cubicBezTo>
                    <a:pt x="1386" y="51"/>
                    <a:pt x="1369" y="49"/>
                    <a:pt x="1354" y="49"/>
                  </a:cubicBezTo>
                  <a:cubicBezTo>
                    <a:pt x="1312" y="49"/>
                    <a:pt x="1279" y="70"/>
                    <a:pt x="1246" y="103"/>
                  </a:cubicBezTo>
                  <a:cubicBezTo>
                    <a:pt x="1223" y="80"/>
                    <a:pt x="1223" y="35"/>
                    <a:pt x="1200" y="12"/>
                  </a:cubicBezTo>
                  <a:cubicBezTo>
                    <a:pt x="1188" y="6"/>
                    <a:pt x="1174" y="3"/>
                    <a:pt x="1160" y="3"/>
                  </a:cubicBezTo>
                  <a:cubicBezTo>
                    <a:pt x="1122" y="3"/>
                    <a:pt x="1081" y="24"/>
                    <a:pt x="1065" y="57"/>
                  </a:cubicBezTo>
                  <a:cubicBezTo>
                    <a:pt x="1048" y="24"/>
                    <a:pt x="1007" y="3"/>
                    <a:pt x="969" y="3"/>
                  </a:cubicBezTo>
                  <a:cubicBezTo>
                    <a:pt x="955" y="3"/>
                    <a:pt x="941" y="6"/>
                    <a:pt x="929" y="12"/>
                  </a:cubicBezTo>
                  <a:cubicBezTo>
                    <a:pt x="884" y="12"/>
                    <a:pt x="861" y="35"/>
                    <a:pt x="861" y="80"/>
                  </a:cubicBezTo>
                  <a:cubicBezTo>
                    <a:pt x="838" y="57"/>
                    <a:pt x="816" y="35"/>
                    <a:pt x="793" y="12"/>
                  </a:cubicBezTo>
                  <a:cubicBezTo>
                    <a:pt x="776" y="4"/>
                    <a:pt x="761" y="0"/>
                    <a:pt x="7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
            <p:cNvSpPr/>
            <p:nvPr/>
          </p:nvSpPr>
          <p:spPr>
            <a:xfrm>
              <a:off x="974008" y="17619738"/>
              <a:ext cx="45726" cy="37096"/>
            </a:xfrm>
            <a:custGeom>
              <a:avLst/>
              <a:gdLst/>
              <a:ahLst/>
              <a:cxnLst/>
              <a:rect l="l" t="t" r="r" b="b"/>
              <a:pathLst>
                <a:path w="408" h="331" extrusionOk="0">
                  <a:moveTo>
                    <a:pt x="113" y="0"/>
                  </a:moveTo>
                  <a:cubicBezTo>
                    <a:pt x="68" y="0"/>
                    <a:pt x="0" y="91"/>
                    <a:pt x="23" y="136"/>
                  </a:cubicBezTo>
                  <a:cubicBezTo>
                    <a:pt x="50" y="177"/>
                    <a:pt x="77" y="185"/>
                    <a:pt x="104" y="185"/>
                  </a:cubicBezTo>
                  <a:cubicBezTo>
                    <a:pt x="122" y="185"/>
                    <a:pt x="140" y="182"/>
                    <a:pt x="158" y="182"/>
                  </a:cubicBezTo>
                  <a:cubicBezTo>
                    <a:pt x="158" y="204"/>
                    <a:pt x="158" y="249"/>
                    <a:pt x="181" y="295"/>
                  </a:cubicBezTo>
                  <a:cubicBezTo>
                    <a:pt x="199" y="321"/>
                    <a:pt x="224" y="331"/>
                    <a:pt x="250" y="331"/>
                  </a:cubicBezTo>
                  <a:cubicBezTo>
                    <a:pt x="290" y="331"/>
                    <a:pt x="335" y="308"/>
                    <a:pt x="362" y="295"/>
                  </a:cubicBezTo>
                  <a:cubicBezTo>
                    <a:pt x="407" y="295"/>
                    <a:pt x="407" y="249"/>
                    <a:pt x="362" y="249"/>
                  </a:cubicBezTo>
                  <a:lnTo>
                    <a:pt x="294" y="249"/>
                  </a:lnTo>
                  <a:cubicBezTo>
                    <a:pt x="272" y="249"/>
                    <a:pt x="249" y="249"/>
                    <a:pt x="226" y="227"/>
                  </a:cubicBezTo>
                  <a:cubicBezTo>
                    <a:pt x="226" y="204"/>
                    <a:pt x="226" y="136"/>
                    <a:pt x="226" y="91"/>
                  </a:cubicBezTo>
                  <a:cubicBezTo>
                    <a:pt x="204" y="91"/>
                    <a:pt x="204" y="91"/>
                    <a:pt x="181" y="114"/>
                  </a:cubicBezTo>
                  <a:lnTo>
                    <a:pt x="91" y="114"/>
                  </a:lnTo>
                  <a:cubicBezTo>
                    <a:pt x="68" y="114"/>
                    <a:pt x="113" y="46"/>
                    <a:pt x="136" y="23"/>
                  </a:cubicBezTo>
                  <a:cubicBezTo>
                    <a:pt x="136" y="0"/>
                    <a:pt x="136" y="0"/>
                    <a:pt x="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
            <p:cNvSpPr/>
            <p:nvPr/>
          </p:nvSpPr>
          <p:spPr>
            <a:xfrm>
              <a:off x="953611" y="17693257"/>
              <a:ext cx="43260" cy="37096"/>
            </a:xfrm>
            <a:custGeom>
              <a:avLst/>
              <a:gdLst/>
              <a:ahLst/>
              <a:cxnLst/>
              <a:rect l="l" t="t" r="r" b="b"/>
              <a:pathLst>
                <a:path w="386" h="331" extrusionOk="0">
                  <a:moveTo>
                    <a:pt x="114" y="1"/>
                  </a:moveTo>
                  <a:cubicBezTo>
                    <a:pt x="114" y="1"/>
                    <a:pt x="1" y="91"/>
                    <a:pt x="24" y="137"/>
                  </a:cubicBezTo>
                  <a:cubicBezTo>
                    <a:pt x="57" y="170"/>
                    <a:pt x="90" y="191"/>
                    <a:pt x="123" y="191"/>
                  </a:cubicBezTo>
                  <a:cubicBezTo>
                    <a:pt x="135" y="191"/>
                    <a:pt x="147" y="188"/>
                    <a:pt x="159" y="182"/>
                  </a:cubicBezTo>
                  <a:cubicBezTo>
                    <a:pt x="159" y="227"/>
                    <a:pt x="159" y="250"/>
                    <a:pt x="182" y="295"/>
                  </a:cubicBezTo>
                  <a:cubicBezTo>
                    <a:pt x="200" y="322"/>
                    <a:pt x="225" y="331"/>
                    <a:pt x="251" y="331"/>
                  </a:cubicBezTo>
                  <a:cubicBezTo>
                    <a:pt x="291" y="331"/>
                    <a:pt x="336" y="309"/>
                    <a:pt x="363" y="295"/>
                  </a:cubicBezTo>
                  <a:cubicBezTo>
                    <a:pt x="386" y="272"/>
                    <a:pt x="386" y="250"/>
                    <a:pt x="386" y="250"/>
                  </a:cubicBezTo>
                  <a:lnTo>
                    <a:pt x="295" y="250"/>
                  </a:lnTo>
                  <a:cubicBezTo>
                    <a:pt x="273" y="250"/>
                    <a:pt x="250" y="250"/>
                    <a:pt x="227" y="227"/>
                  </a:cubicBezTo>
                  <a:cubicBezTo>
                    <a:pt x="227" y="227"/>
                    <a:pt x="227" y="137"/>
                    <a:pt x="227" y="91"/>
                  </a:cubicBezTo>
                  <a:cubicBezTo>
                    <a:pt x="205" y="91"/>
                    <a:pt x="205" y="114"/>
                    <a:pt x="205" y="114"/>
                  </a:cubicBezTo>
                  <a:lnTo>
                    <a:pt x="91" y="114"/>
                  </a:lnTo>
                  <a:cubicBezTo>
                    <a:pt x="69" y="114"/>
                    <a:pt x="137" y="46"/>
                    <a:pt x="137" y="23"/>
                  </a:cubicBezTo>
                  <a:cubicBezTo>
                    <a:pt x="159" y="1"/>
                    <a:pt x="137"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
            <p:cNvSpPr/>
            <p:nvPr/>
          </p:nvSpPr>
          <p:spPr>
            <a:xfrm>
              <a:off x="1100761" y="17650782"/>
              <a:ext cx="40682" cy="24880"/>
            </a:xfrm>
            <a:custGeom>
              <a:avLst/>
              <a:gdLst/>
              <a:ahLst/>
              <a:cxnLst/>
              <a:rect l="l" t="t" r="r" b="b"/>
              <a:pathLst>
                <a:path w="363" h="222" extrusionOk="0">
                  <a:moveTo>
                    <a:pt x="329" y="1"/>
                  </a:moveTo>
                  <a:cubicBezTo>
                    <a:pt x="323" y="1"/>
                    <a:pt x="317" y="6"/>
                    <a:pt x="317" y="18"/>
                  </a:cubicBezTo>
                  <a:cubicBezTo>
                    <a:pt x="295" y="40"/>
                    <a:pt x="272" y="86"/>
                    <a:pt x="227" y="86"/>
                  </a:cubicBezTo>
                  <a:cubicBezTo>
                    <a:pt x="182" y="86"/>
                    <a:pt x="159" y="63"/>
                    <a:pt x="136" y="40"/>
                  </a:cubicBezTo>
                  <a:cubicBezTo>
                    <a:pt x="136" y="34"/>
                    <a:pt x="133" y="31"/>
                    <a:pt x="127" y="31"/>
                  </a:cubicBezTo>
                  <a:cubicBezTo>
                    <a:pt x="114" y="31"/>
                    <a:pt x="91" y="47"/>
                    <a:pt x="91" y="63"/>
                  </a:cubicBezTo>
                  <a:cubicBezTo>
                    <a:pt x="114" y="86"/>
                    <a:pt x="114" y="108"/>
                    <a:pt x="136" y="131"/>
                  </a:cubicBezTo>
                  <a:cubicBezTo>
                    <a:pt x="136" y="149"/>
                    <a:pt x="122" y="182"/>
                    <a:pt x="104" y="182"/>
                  </a:cubicBezTo>
                  <a:cubicBezTo>
                    <a:pt x="100" y="182"/>
                    <a:pt x="95" y="180"/>
                    <a:pt x="91" y="176"/>
                  </a:cubicBezTo>
                  <a:cubicBezTo>
                    <a:pt x="69" y="176"/>
                    <a:pt x="46" y="131"/>
                    <a:pt x="23" y="131"/>
                  </a:cubicBezTo>
                  <a:lnTo>
                    <a:pt x="1" y="131"/>
                  </a:lnTo>
                  <a:cubicBezTo>
                    <a:pt x="1" y="176"/>
                    <a:pt x="69" y="221"/>
                    <a:pt x="114" y="221"/>
                  </a:cubicBezTo>
                  <a:cubicBezTo>
                    <a:pt x="159" y="221"/>
                    <a:pt x="182" y="176"/>
                    <a:pt x="204" y="131"/>
                  </a:cubicBezTo>
                  <a:lnTo>
                    <a:pt x="250" y="131"/>
                  </a:lnTo>
                  <a:cubicBezTo>
                    <a:pt x="295" y="131"/>
                    <a:pt x="363" y="63"/>
                    <a:pt x="340" y="18"/>
                  </a:cubicBezTo>
                  <a:cubicBezTo>
                    <a:pt x="340" y="6"/>
                    <a:pt x="334" y="1"/>
                    <a:pt x="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
            <p:cNvSpPr/>
            <p:nvPr/>
          </p:nvSpPr>
          <p:spPr>
            <a:xfrm>
              <a:off x="1067812" y="17733827"/>
              <a:ext cx="40682" cy="25553"/>
            </a:xfrm>
            <a:custGeom>
              <a:avLst/>
              <a:gdLst/>
              <a:ahLst/>
              <a:cxnLst/>
              <a:rect l="l" t="t" r="r" b="b"/>
              <a:pathLst>
                <a:path w="363" h="228" extrusionOk="0">
                  <a:moveTo>
                    <a:pt x="317" y="1"/>
                  </a:moveTo>
                  <a:cubicBezTo>
                    <a:pt x="295" y="46"/>
                    <a:pt x="272" y="91"/>
                    <a:pt x="249" y="91"/>
                  </a:cubicBezTo>
                  <a:cubicBezTo>
                    <a:pt x="204" y="91"/>
                    <a:pt x="159" y="69"/>
                    <a:pt x="136" y="46"/>
                  </a:cubicBezTo>
                  <a:cubicBezTo>
                    <a:pt x="136" y="39"/>
                    <a:pt x="134" y="36"/>
                    <a:pt x="130" y="36"/>
                  </a:cubicBezTo>
                  <a:cubicBezTo>
                    <a:pt x="124" y="36"/>
                    <a:pt x="114" y="46"/>
                    <a:pt x="114" y="46"/>
                  </a:cubicBezTo>
                  <a:cubicBezTo>
                    <a:pt x="114" y="91"/>
                    <a:pt x="136" y="114"/>
                    <a:pt x="159" y="114"/>
                  </a:cubicBezTo>
                  <a:cubicBezTo>
                    <a:pt x="159" y="159"/>
                    <a:pt x="136" y="182"/>
                    <a:pt x="91" y="182"/>
                  </a:cubicBezTo>
                  <a:cubicBezTo>
                    <a:pt x="68" y="159"/>
                    <a:pt x="68" y="137"/>
                    <a:pt x="46" y="114"/>
                  </a:cubicBezTo>
                  <a:lnTo>
                    <a:pt x="23" y="114"/>
                  </a:lnTo>
                  <a:cubicBezTo>
                    <a:pt x="0" y="114"/>
                    <a:pt x="68" y="227"/>
                    <a:pt x="114" y="227"/>
                  </a:cubicBezTo>
                  <a:cubicBezTo>
                    <a:pt x="159" y="227"/>
                    <a:pt x="204" y="182"/>
                    <a:pt x="204" y="137"/>
                  </a:cubicBezTo>
                  <a:lnTo>
                    <a:pt x="249" y="137"/>
                  </a:lnTo>
                  <a:cubicBezTo>
                    <a:pt x="317" y="137"/>
                    <a:pt x="363" y="69"/>
                    <a:pt x="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
            <p:cNvSpPr/>
            <p:nvPr/>
          </p:nvSpPr>
          <p:spPr>
            <a:xfrm>
              <a:off x="1171815" y="17604496"/>
              <a:ext cx="12776" cy="17483"/>
            </a:xfrm>
            <a:custGeom>
              <a:avLst/>
              <a:gdLst/>
              <a:ahLst/>
              <a:cxnLst/>
              <a:rect l="l" t="t" r="r" b="b"/>
              <a:pathLst>
                <a:path w="114" h="156" extrusionOk="0">
                  <a:moveTo>
                    <a:pt x="46" y="1"/>
                  </a:moveTo>
                  <a:cubicBezTo>
                    <a:pt x="46" y="1"/>
                    <a:pt x="68" y="114"/>
                    <a:pt x="0" y="114"/>
                  </a:cubicBezTo>
                  <a:cubicBezTo>
                    <a:pt x="0" y="114"/>
                    <a:pt x="0" y="136"/>
                    <a:pt x="0" y="136"/>
                  </a:cubicBezTo>
                  <a:cubicBezTo>
                    <a:pt x="14" y="150"/>
                    <a:pt x="29" y="155"/>
                    <a:pt x="44" y="155"/>
                  </a:cubicBezTo>
                  <a:cubicBezTo>
                    <a:pt x="80" y="155"/>
                    <a:pt x="113" y="123"/>
                    <a:pt x="113" y="91"/>
                  </a:cubicBezTo>
                  <a:cubicBezTo>
                    <a:pt x="113" y="46"/>
                    <a:pt x="91"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
            <p:cNvSpPr/>
            <p:nvPr/>
          </p:nvSpPr>
          <p:spPr>
            <a:xfrm>
              <a:off x="996758" y="17546219"/>
              <a:ext cx="35639" cy="37208"/>
            </a:xfrm>
            <a:custGeom>
              <a:avLst/>
              <a:gdLst/>
              <a:ahLst/>
              <a:cxnLst/>
              <a:rect l="l" t="t" r="r" b="b"/>
              <a:pathLst>
                <a:path w="318" h="332" extrusionOk="0">
                  <a:moveTo>
                    <a:pt x="137" y="0"/>
                  </a:moveTo>
                  <a:cubicBezTo>
                    <a:pt x="114" y="0"/>
                    <a:pt x="91" y="0"/>
                    <a:pt x="46" y="45"/>
                  </a:cubicBezTo>
                  <a:cubicBezTo>
                    <a:pt x="23" y="45"/>
                    <a:pt x="1" y="91"/>
                    <a:pt x="1" y="136"/>
                  </a:cubicBezTo>
                  <a:cubicBezTo>
                    <a:pt x="1" y="159"/>
                    <a:pt x="46" y="181"/>
                    <a:pt x="91" y="181"/>
                  </a:cubicBezTo>
                  <a:lnTo>
                    <a:pt x="137" y="181"/>
                  </a:lnTo>
                  <a:cubicBezTo>
                    <a:pt x="137" y="204"/>
                    <a:pt x="137" y="249"/>
                    <a:pt x="137" y="272"/>
                  </a:cubicBezTo>
                  <a:cubicBezTo>
                    <a:pt x="147" y="314"/>
                    <a:pt x="177" y="331"/>
                    <a:pt x="211" y="331"/>
                  </a:cubicBezTo>
                  <a:cubicBezTo>
                    <a:pt x="250" y="331"/>
                    <a:pt x="293" y="308"/>
                    <a:pt x="318" y="272"/>
                  </a:cubicBezTo>
                  <a:cubicBezTo>
                    <a:pt x="318" y="249"/>
                    <a:pt x="295" y="249"/>
                    <a:pt x="295" y="249"/>
                  </a:cubicBezTo>
                  <a:lnTo>
                    <a:pt x="227" y="249"/>
                  </a:lnTo>
                  <a:cubicBezTo>
                    <a:pt x="182" y="249"/>
                    <a:pt x="182" y="249"/>
                    <a:pt x="182" y="204"/>
                  </a:cubicBezTo>
                  <a:cubicBezTo>
                    <a:pt x="182" y="181"/>
                    <a:pt x="227" y="136"/>
                    <a:pt x="227" y="91"/>
                  </a:cubicBezTo>
                  <a:cubicBezTo>
                    <a:pt x="227" y="76"/>
                    <a:pt x="227" y="71"/>
                    <a:pt x="226" y="71"/>
                  </a:cubicBezTo>
                  <a:cubicBezTo>
                    <a:pt x="225" y="71"/>
                    <a:pt x="219" y="91"/>
                    <a:pt x="204" y="91"/>
                  </a:cubicBezTo>
                  <a:cubicBezTo>
                    <a:pt x="182" y="91"/>
                    <a:pt x="182" y="113"/>
                    <a:pt x="159" y="136"/>
                  </a:cubicBezTo>
                  <a:lnTo>
                    <a:pt x="91" y="136"/>
                  </a:lnTo>
                  <a:cubicBezTo>
                    <a:pt x="69" y="136"/>
                    <a:pt x="46" y="136"/>
                    <a:pt x="69" y="113"/>
                  </a:cubicBezTo>
                  <a:cubicBezTo>
                    <a:pt x="91" y="68"/>
                    <a:pt x="114" y="45"/>
                    <a:pt x="137" y="23"/>
                  </a:cubicBez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
            <p:cNvSpPr/>
            <p:nvPr/>
          </p:nvSpPr>
          <p:spPr>
            <a:xfrm>
              <a:off x="1014578" y="17498028"/>
              <a:ext cx="20397" cy="19052"/>
            </a:xfrm>
            <a:custGeom>
              <a:avLst/>
              <a:gdLst/>
              <a:ahLst/>
              <a:cxnLst/>
              <a:rect l="l" t="t" r="r" b="b"/>
              <a:pathLst>
                <a:path w="182" h="170" extrusionOk="0">
                  <a:moveTo>
                    <a:pt x="68" y="0"/>
                  </a:moveTo>
                  <a:cubicBezTo>
                    <a:pt x="45" y="0"/>
                    <a:pt x="0" y="0"/>
                    <a:pt x="0" y="45"/>
                  </a:cubicBezTo>
                  <a:cubicBezTo>
                    <a:pt x="0" y="83"/>
                    <a:pt x="64" y="169"/>
                    <a:pt x="124" y="169"/>
                  </a:cubicBezTo>
                  <a:cubicBezTo>
                    <a:pt x="136" y="169"/>
                    <a:pt x="148" y="166"/>
                    <a:pt x="159" y="159"/>
                  </a:cubicBezTo>
                  <a:cubicBezTo>
                    <a:pt x="113" y="136"/>
                    <a:pt x="113" y="113"/>
                    <a:pt x="91" y="113"/>
                  </a:cubicBezTo>
                  <a:cubicBezTo>
                    <a:pt x="68" y="91"/>
                    <a:pt x="68" y="68"/>
                    <a:pt x="45" y="45"/>
                  </a:cubicBezTo>
                  <a:cubicBezTo>
                    <a:pt x="91" y="45"/>
                    <a:pt x="113" y="45"/>
                    <a:pt x="136" y="68"/>
                  </a:cubicBezTo>
                  <a:lnTo>
                    <a:pt x="181" y="68"/>
                  </a:lnTo>
                  <a:lnTo>
                    <a:pt x="181" y="45"/>
                  </a:lnTo>
                  <a:cubicBezTo>
                    <a:pt x="181" y="23"/>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
            <p:cNvSpPr/>
            <p:nvPr/>
          </p:nvSpPr>
          <p:spPr>
            <a:xfrm>
              <a:off x="1098184" y="17492873"/>
              <a:ext cx="45838" cy="39898"/>
            </a:xfrm>
            <a:custGeom>
              <a:avLst/>
              <a:gdLst/>
              <a:ahLst/>
              <a:cxnLst/>
              <a:rect l="l" t="t" r="r" b="b"/>
              <a:pathLst>
                <a:path w="409" h="356" extrusionOk="0">
                  <a:moveTo>
                    <a:pt x="182" y="1"/>
                  </a:moveTo>
                  <a:cubicBezTo>
                    <a:pt x="137" y="1"/>
                    <a:pt x="92" y="23"/>
                    <a:pt x="69" y="69"/>
                  </a:cubicBezTo>
                  <a:cubicBezTo>
                    <a:pt x="46" y="69"/>
                    <a:pt x="1" y="114"/>
                    <a:pt x="1" y="159"/>
                  </a:cubicBezTo>
                  <a:cubicBezTo>
                    <a:pt x="1" y="159"/>
                    <a:pt x="24" y="137"/>
                    <a:pt x="46" y="114"/>
                  </a:cubicBezTo>
                  <a:cubicBezTo>
                    <a:pt x="69" y="91"/>
                    <a:pt x="92" y="91"/>
                    <a:pt x="92" y="69"/>
                  </a:cubicBezTo>
                  <a:cubicBezTo>
                    <a:pt x="107" y="69"/>
                    <a:pt x="132" y="49"/>
                    <a:pt x="154" y="49"/>
                  </a:cubicBezTo>
                  <a:cubicBezTo>
                    <a:pt x="164" y="49"/>
                    <a:pt x="175" y="54"/>
                    <a:pt x="182" y="69"/>
                  </a:cubicBezTo>
                  <a:cubicBezTo>
                    <a:pt x="182" y="91"/>
                    <a:pt x="182" y="114"/>
                    <a:pt x="182" y="137"/>
                  </a:cubicBezTo>
                  <a:cubicBezTo>
                    <a:pt x="159" y="137"/>
                    <a:pt x="137" y="159"/>
                    <a:pt x="114" y="182"/>
                  </a:cubicBezTo>
                  <a:lnTo>
                    <a:pt x="273" y="182"/>
                  </a:lnTo>
                  <a:cubicBezTo>
                    <a:pt x="318" y="205"/>
                    <a:pt x="227" y="272"/>
                    <a:pt x="227" y="318"/>
                  </a:cubicBezTo>
                  <a:cubicBezTo>
                    <a:pt x="214" y="344"/>
                    <a:pt x="224" y="355"/>
                    <a:pt x="235" y="355"/>
                  </a:cubicBezTo>
                  <a:cubicBezTo>
                    <a:pt x="242" y="355"/>
                    <a:pt x="250" y="350"/>
                    <a:pt x="250" y="340"/>
                  </a:cubicBezTo>
                  <a:cubicBezTo>
                    <a:pt x="273" y="340"/>
                    <a:pt x="408" y="227"/>
                    <a:pt x="318" y="159"/>
                  </a:cubicBezTo>
                  <a:cubicBezTo>
                    <a:pt x="295" y="137"/>
                    <a:pt x="250" y="137"/>
                    <a:pt x="227" y="137"/>
                  </a:cubicBezTo>
                  <a:cubicBezTo>
                    <a:pt x="250" y="114"/>
                    <a:pt x="250" y="91"/>
                    <a:pt x="250" y="46"/>
                  </a:cubicBezTo>
                  <a:cubicBezTo>
                    <a:pt x="250" y="23"/>
                    <a:pt x="205" y="1"/>
                    <a:pt x="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
            <p:cNvSpPr/>
            <p:nvPr/>
          </p:nvSpPr>
          <p:spPr>
            <a:xfrm>
              <a:off x="1075433" y="17571771"/>
              <a:ext cx="53347" cy="25216"/>
            </a:xfrm>
            <a:custGeom>
              <a:avLst/>
              <a:gdLst/>
              <a:ahLst/>
              <a:cxnLst/>
              <a:rect l="l" t="t" r="r" b="b"/>
              <a:pathLst>
                <a:path w="476" h="225" extrusionOk="0">
                  <a:moveTo>
                    <a:pt x="45" y="1"/>
                  </a:moveTo>
                  <a:cubicBezTo>
                    <a:pt x="43" y="1"/>
                    <a:pt x="38" y="21"/>
                    <a:pt x="23" y="21"/>
                  </a:cubicBezTo>
                  <a:cubicBezTo>
                    <a:pt x="0" y="89"/>
                    <a:pt x="46" y="180"/>
                    <a:pt x="113" y="225"/>
                  </a:cubicBezTo>
                  <a:cubicBezTo>
                    <a:pt x="181" y="225"/>
                    <a:pt x="227" y="202"/>
                    <a:pt x="249" y="134"/>
                  </a:cubicBezTo>
                  <a:cubicBezTo>
                    <a:pt x="272" y="134"/>
                    <a:pt x="295" y="157"/>
                    <a:pt x="317" y="157"/>
                  </a:cubicBezTo>
                  <a:cubicBezTo>
                    <a:pt x="408" y="157"/>
                    <a:pt x="476" y="89"/>
                    <a:pt x="476" y="21"/>
                  </a:cubicBezTo>
                  <a:cubicBezTo>
                    <a:pt x="464" y="10"/>
                    <a:pt x="453" y="4"/>
                    <a:pt x="444" y="4"/>
                  </a:cubicBezTo>
                  <a:cubicBezTo>
                    <a:pt x="436" y="4"/>
                    <a:pt x="430" y="10"/>
                    <a:pt x="430" y="21"/>
                  </a:cubicBezTo>
                  <a:cubicBezTo>
                    <a:pt x="408" y="66"/>
                    <a:pt x="362" y="89"/>
                    <a:pt x="317" y="89"/>
                  </a:cubicBezTo>
                  <a:cubicBezTo>
                    <a:pt x="272" y="89"/>
                    <a:pt x="227" y="44"/>
                    <a:pt x="204" y="21"/>
                  </a:cubicBezTo>
                  <a:lnTo>
                    <a:pt x="181" y="21"/>
                  </a:lnTo>
                  <a:cubicBezTo>
                    <a:pt x="181" y="44"/>
                    <a:pt x="181" y="66"/>
                    <a:pt x="204" y="112"/>
                  </a:cubicBezTo>
                  <a:cubicBezTo>
                    <a:pt x="181" y="134"/>
                    <a:pt x="159" y="157"/>
                    <a:pt x="113" y="157"/>
                  </a:cubicBezTo>
                  <a:cubicBezTo>
                    <a:pt x="91" y="134"/>
                    <a:pt x="68" y="66"/>
                    <a:pt x="46" y="21"/>
                  </a:cubicBezTo>
                  <a:cubicBezTo>
                    <a:pt x="46" y="6"/>
                    <a:pt x="46" y="1"/>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
            <p:cNvSpPr/>
            <p:nvPr/>
          </p:nvSpPr>
          <p:spPr>
            <a:xfrm>
              <a:off x="1067812" y="17536020"/>
              <a:ext cx="25440" cy="15354"/>
            </a:xfrm>
            <a:custGeom>
              <a:avLst/>
              <a:gdLst/>
              <a:ahLst/>
              <a:cxnLst/>
              <a:rect l="l" t="t" r="r" b="b"/>
              <a:pathLst>
                <a:path w="227" h="137" extrusionOk="0">
                  <a:moveTo>
                    <a:pt x="204" y="1"/>
                  </a:moveTo>
                  <a:cubicBezTo>
                    <a:pt x="159" y="23"/>
                    <a:pt x="159" y="68"/>
                    <a:pt x="114" y="68"/>
                  </a:cubicBezTo>
                  <a:cubicBezTo>
                    <a:pt x="106" y="76"/>
                    <a:pt x="98" y="79"/>
                    <a:pt x="91" y="79"/>
                  </a:cubicBezTo>
                  <a:cubicBezTo>
                    <a:pt x="76" y="79"/>
                    <a:pt x="61" y="68"/>
                    <a:pt x="46" y="68"/>
                  </a:cubicBezTo>
                  <a:lnTo>
                    <a:pt x="23" y="68"/>
                  </a:lnTo>
                  <a:cubicBezTo>
                    <a:pt x="0" y="114"/>
                    <a:pt x="68" y="136"/>
                    <a:pt x="114" y="136"/>
                  </a:cubicBezTo>
                  <a:cubicBezTo>
                    <a:pt x="181" y="114"/>
                    <a:pt x="227" y="68"/>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
            <p:cNvSpPr/>
            <p:nvPr/>
          </p:nvSpPr>
          <p:spPr>
            <a:xfrm>
              <a:off x="1039906" y="17675550"/>
              <a:ext cx="27234" cy="16363"/>
            </a:xfrm>
            <a:custGeom>
              <a:avLst/>
              <a:gdLst/>
              <a:ahLst/>
              <a:cxnLst/>
              <a:rect l="l" t="t" r="r" b="b"/>
              <a:pathLst>
                <a:path w="243" h="146" extrusionOk="0">
                  <a:moveTo>
                    <a:pt x="46" y="0"/>
                  </a:moveTo>
                  <a:cubicBezTo>
                    <a:pt x="0" y="46"/>
                    <a:pt x="23" y="114"/>
                    <a:pt x="91" y="136"/>
                  </a:cubicBezTo>
                  <a:cubicBezTo>
                    <a:pt x="103" y="142"/>
                    <a:pt x="117" y="145"/>
                    <a:pt x="131" y="145"/>
                  </a:cubicBezTo>
                  <a:cubicBezTo>
                    <a:pt x="169" y="145"/>
                    <a:pt x="210" y="124"/>
                    <a:pt x="227" y="91"/>
                  </a:cubicBezTo>
                  <a:cubicBezTo>
                    <a:pt x="243" y="75"/>
                    <a:pt x="236" y="59"/>
                    <a:pt x="223" y="59"/>
                  </a:cubicBezTo>
                  <a:cubicBezTo>
                    <a:pt x="217" y="59"/>
                    <a:pt x="211" y="62"/>
                    <a:pt x="204" y="68"/>
                  </a:cubicBezTo>
                  <a:cubicBezTo>
                    <a:pt x="189" y="68"/>
                    <a:pt x="164" y="78"/>
                    <a:pt x="142" y="78"/>
                  </a:cubicBezTo>
                  <a:cubicBezTo>
                    <a:pt x="131" y="78"/>
                    <a:pt x="121" y="76"/>
                    <a:pt x="114" y="68"/>
                  </a:cubicBezTo>
                  <a:cubicBezTo>
                    <a:pt x="91" y="68"/>
                    <a:pt x="68" y="23"/>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
            <p:cNvSpPr/>
            <p:nvPr/>
          </p:nvSpPr>
          <p:spPr>
            <a:xfrm>
              <a:off x="1138866" y="17724413"/>
              <a:ext cx="22863" cy="14681"/>
            </a:xfrm>
            <a:custGeom>
              <a:avLst/>
              <a:gdLst/>
              <a:ahLst/>
              <a:cxnLst/>
              <a:rect l="l" t="t" r="r" b="b"/>
              <a:pathLst>
                <a:path w="204" h="131" extrusionOk="0">
                  <a:moveTo>
                    <a:pt x="173" y="0"/>
                  </a:moveTo>
                  <a:cubicBezTo>
                    <a:pt x="164" y="0"/>
                    <a:pt x="159" y="6"/>
                    <a:pt x="159" y="17"/>
                  </a:cubicBezTo>
                  <a:cubicBezTo>
                    <a:pt x="136" y="40"/>
                    <a:pt x="136" y="85"/>
                    <a:pt x="91" y="85"/>
                  </a:cubicBezTo>
                  <a:cubicBezTo>
                    <a:pt x="45" y="85"/>
                    <a:pt x="23" y="62"/>
                    <a:pt x="0" y="40"/>
                  </a:cubicBezTo>
                  <a:lnTo>
                    <a:pt x="0" y="40"/>
                  </a:lnTo>
                  <a:cubicBezTo>
                    <a:pt x="0" y="108"/>
                    <a:pt x="45" y="130"/>
                    <a:pt x="91" y="130"/>
                  </a:cubicBezTo>
                  <a:cubicBezTo>
                    <a:pt x="159" y="130"/>
                    <a:pt x="204" y="62"/>
                    <a:pt x="204" y="17"/>
                  </a:cubicBezTo>
                  <a:cubicBezTo>
                    <a:pt x="192" y="6"/>
                    <a:pt x="181"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9" name="Google Shape;559;p2"/>
          <p:cNvGrpSpPr/>
          <p:nvPr/>
        </p:nvGrpSpPr>
        <p:grpSpPr>
          <a:xfrm>
            <a:off x="2452491" y="13212953"/>
            <a:ext cx="3094541" cy="3320123"/>
            <a:chOff x="-312109" y="15146878"/>
            <a:chExt cx="3094541" cy="3320123"/>
          </a:xfrm>
        </p:grpSpPr>
        <p:sp>
          <p:nvSpPr>
            <p:cNvPr id="560" name="Google Shape;560;p2"/>
            <p:cNvSpPr/>
            <p:nvPr/>
          </p:nvSpPr>
          <p:spPr>
            <a:xfrm>
              <a:off x="1443141" y="18124508"/>
              <a:ext cx="134599" cy="261353"/>
            </a:xfrm>
            <a:custGeom>
              <a:avLst/>
              <a:gdLst/>
              <a:ahLst/>
              <a:cxnLst/>
              <a:rect l="l" t="t" r="r" b="b"/>
              <a:pathLst>
                <a:path w="1201" h="2332" extrusionOk="0">
                  <a:moveTo>
                    <a:pt x="1200" y="0"/>
                  </a:moveTo>
                  <a:lnTo>
                    <a:pt x="1" y="702"/>
                  </a:lnTo>
                  <a:lnTo>
                    <a:pt x="1" y="2331"/>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
            <p:cNvSpPr/>
            <p:nvPr/>
          </p:nvSpPr>
          <p:spPr>
            <a:xfrm>
              <a:off x="1443141" y="18203071"/>
              <a:ext cx="139642" cy="263931"/>
            </a:xfrm>
            <a:custGeom>
              <a:avLst/>
              <a:gdLst/>
              <a:ahLst/>
              <a:cxnLst/>
              <a:rect l="l" t="t" r="r" b="b"/>
              <a:pathLst>
                <a:path w="1246" h="2355" extrusionOk="0">
                  <a:moveTo>
                    <a:pt x="1" y="1"/>
                  </a:moveTo>
                  <a:lnTo>
                    <a:pt x="1" y="1630"/>
                  </a:lnTo>
                  <a:lnTo>
                    <a:pt x="1246" y="2355"/>
                  </a:lnTo>
                  <a:lnTo>
                    <a:pt x="1246" y="72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
            <p:cNvSpPr/>
            <p:nvPr/>
          </p:nvSpPr>
          <p:spPr>
            <a:xfrm>
              <a:off x="1582671" y="18215735"/>
              <a:ext cx="111736" cy="251267"/>
            </a:xfrm>
            <a:custGeom>
              <a:avLst/>
              <a:gdLst/>
              <a:ahLst/>
              <a:cxnLst/>
              <a:rect l="l" t="t" r="r" b="b"/>
              <a:pathLst>
                <a:path w="997" h="2242" extrusionOk="0">
                  <a:moveTo>
                    <a:pt x="997" y="1"/>
                  </a:moveTo>
                  <a:lnTo>
                    <a:pt x="1" y="612"/>
                  </a:lnTo>
                  <a:lnTo>
                    <a:pt x="1" y="2242"/>
                  </a:lnTo>
                  <a:lnTo>
                    <a:pt x="997" y="1630"/>
                  </a:lnTo>
                  <a:lnTo>
                    <a:pt x="9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
            <p:cNvSpPr/>
            <p:nvPr/>
          </p:nvSpPr>
          <p:spPr>
            <a:xfrm>
              <a:off x="1443141" y="18134595"/>
              <a:ext cx="251267" cy="149841"/>
            </a:xfrm>
            <a:custGeom>
              <a:avLst/>
              <a:gdLst/>
              <a:ahLst/>
              <a:cxnLst/>
              <a:rect l="l" t="t" r="r" b="b"/>
              <a:pathLst>
                <a:path w="2242" h="1337" extrusionOk="0">
                  <a:moveTo>
                    <a:pt x="997" y="1"/>
                  </a:moveTo>
                  <a:lnTo>
                    <a:pt x="1" y="612"/>
                  </a:lnTo>
                  <a:lnTo>
                    <a:pt x="1246" y="1336"/>
                  </a:lnTo>
                  <a:lnTo>
                    <a:pt x="2242" y="725"/>
                  </a:lnTo>
                  <a:lnTo>
                    <a:pt x="9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
            <p:cNvSpPr/>
            <p:nvPr/>
          </p:nvSpPr>
          <p:spPr>
            <a:xfrm>
              <a:off x="1577628" y="17191064"/>
              <a:ext cx="48303" cy="1050231"/>
            </a:xfrm>
            <a:custGeom>
              <a:avLst/>
              <a:gdLst/>
              <a:ahLst/>
              <a:cxnLst/>
              <a:rect l="l" t="t" r="r" b="b"/>
              <a:pathLst>
                <a:path w="431" h="9371" extrusionOk="0">
                  <a:moveTo>
                    <a:pt x="430" y="1"/>
                  </a:moveTo>
                  <a:lnTo>
                    <a:pt x="0" y="250"/>
                  </a:lnTo>
                  <a:lnTo>
                    <a:pt x="0" y="9370"/>
                  </a:lnTo>
                  <a:lnTo>
                    <a:pt x="430" y="9121"/>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
            <p:cNvSpPr/>
            <p:nvPr/>
          </p:nvSpPr>
          <p:spPr>
            <a:xfrm>
              <a:off x="1514195" y="17183443"/>
              <a:ext cx="63545" cy="1057852"/>
            </a:xfrm>
            <a:custGeom>
              <a:avLst/>
              <a:gdLst/>
              <a:ahLst/>
              <a:cxnLst/>
              <a:rect l="l" t="t" r="r" b="b"/>
              <a:pathLst>
                <a:path w="567" h="9439" extrusionOk="0">
                  <a:moveTo>
                    <a:pt x="1" y="1"/>
                  </a:moveTo>
                  <a:lnTo>
                    <a:pt x="1" y="9121"/>
                  </a:lnTo>
                  <a:lnTo>
                    <a:pt x="566" y="9438"/>
                  </a:lnTo>
                  <a:lnTo>
                    <a:pt x="566" y="31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
            <p:cNvSpPr/>
            <p:nvPr/>
          </p:nvSpPr>
          <p:spPr>
            <a:xfrm>
              <a:off x="-312109" y="17097268"/>
              <a:ext cx="134599" cy="261353"/>
            </a:xfrm>
            <a:custGeom>
              <a:avLst/>
              <a:gdLst/>
              <a:ahLst/>
              <a:cxnLst/>
              <a:rect l="l" t="t" r="r" b="b"/>
              <a:pathLst>
                <a:path w="1201" h="2332" extrusionOk="0">
                  <a:moveTo>
                    <a:pt x="1200" y="0"/>
                  </a:moveTo>
                  <a:lnTo>
                    <a:pt x="1" y="702"/>
                  </a:lnTo>
                  <a:lnTo>
                    <a:pt x="1" y="2332"/>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
            <p:cNvSpPr/>
            <p:nvPr/>
          </p:nvSpPr>
          <p:spPr>
            <a:xfrm>
              <a:off x="-312109" y="17175943"/>
              <a:ext cx="139642" cy="263819"/>
            </a:xfrm>
            <a:custGeom>
              <a:avLst/>
              <a:gdLst/>
              <a:ahLst/>
              <a:cxnLst/>
              <a:rect l="l" t="t" r="r" b="b"/>
              <a:pathLst>
                <a:path w="1246" h="2354" extrusionOk="0">
                  <a:moveTo>
                    <a:pt x="1" y="0"/>
                  </a:moveTo>
                  <a:lnTo>
                    <a:pt x="1" y="1630"/>
                  </a:lnTo>
                  <a:lnTo>
                    <a:pt x="1245" y="2354"/>
                  </a:lnTo>
                  <a:lnTo>
                    <a:pt x="1245" y="70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
            <p:cNvSpPr/>
            <p:nvPr/>
          </p:nvSpPr>
          <p:spPr>
            <a:xfrm>
              <a:off x="-172580" y="17188607"/>
              <a:ext cx="111736" cy="251154"/>
            </a:xfrm>
            <a:custGeom>
              <a:avLst/>
              <a:gdLst/>
              <a:ahLst/>
              <a:cxnLst/>
              <a:rect l="l" t="t" r="r" b="b"/>
              <a:pathLst>
                <a:path w="997" h="2241" extrusionOk="0">
                  <a:moveTo>
                    <a:pt x="996" y="0"/>
                  </a:moveTo>
                  <a:lnTo>
                    <a:pt x="0" y="589"/>
                  </a:lnTo>
                  <a:lnTo>
                    <a:pt x="0" y="2241"/>
                  </a:lnTo>
                  <a:lnTo>
                    <a:pt x="996" y="1630"/>
                  </a:lnTo>
                  <a:lnTo>
                    <a:pt x="9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
            <p:cNvSpPr/>
            <p:nvPr/>
          </p:nvSpPr>
          <p:spPr>
            <a:xfrm>
              <a:off x="-312109" y="17107355"/>
              <a:ext cx="251267" cy="147263"/>
            </a:xfrm>
            <a:custGeom>
              <a:avLst/>
              <a:gdLst/>
              <a:ahLst/>
              <a:cxnLst/>
              <a:rect l="l" t="t" r="r" b="b"/>
              <a:pathLst>
                <a:path w="2242" h="1314" extrusionOk="0">
                  <a:moveTo>
                    <a:pt x="996" y="1"/>
                  </a:moveTo>
                  <a:lnTo>
                    <a:pt x="1" y="612"/>
                  </a:lnTo>
                  <a:lnTo>
                    <a:pt x="1245" y="1314"/>
                  </a:lnTo>
                  <a:lnTo>
                    <a:pt x="2241" y="725"/>
                  </a:lnTo>
                  <a:lnTo>
                    <a:pt x="9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
            <p:cNvSpPr/>
            <p:nvPr/>
          </p:nvSpPr>
          <p:spPr>
            <a:xfrm>
              <a:off x="-177623" y="16163824"/>
              <a:ext cx="48303" cy="1050231"/>
            </a:xfrm>
            <a:custGeom>
              <a:avLst/>
              <a:gdLst/>
              <a:ahLst/>
              <a:cxnLst/>
              <a:rect l="l" t="t" r="r" b="b"/>
              <a:pathLst>
                <a:path w="431" h="9371" extrusionOk="0">
                  <a:moveTo>
                    <a:pt x="430" y="1"/>
                  </a:moveTo>
                  <a:lnTo>
                    <a:pt x="0" y="250"/>
                  </a:lnTo>
                  <a:lnTo>
                    <a:pt x="0" y="9371"/>
                  </a:lnTo>
                  <a:lnTo>
                    <a:pt x="430" y="9122"/>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
            <p:cNvSpPr/>
            <p:nvPr/>
          </p:nvSpPr>
          <p:spPr>
            <a:xfrm>
              <a:off x="-241056" y="16153738"/>
              <a:ext cx="63545" cy="1060318"/>
            </a:xfrm>
            <a:custGeom>
              <a:avLst/>
              <a:gdLst/>
              <a:ahLst/>
              <a:cxnLst/>
              <a:rect l="l" t="t" r="r" b="b"/>
              <a:pathLst>
                <a:path w="567" h="9461" extrusionOk="0">
                  <a:moveTo>
                    <a:pt x="0" y="0"/>
                  </a:moveTo>
                  <a:lnTo>
                    <a:pt x="0" y="9121"/>
                  </a:lnTo>
                  <a:lnTo>
                    <a:pt x="566" y="9461"/>
                  </a:lnTo>
                  <a:lnTo>
                    <a:pt x="566" y="34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
            <p:cNvSpPr/>
            <p:nvPr/>
          </p:nvSpPr>
          <p:spPr>
            <a:xfrm>
              <a:off x="1580205" y="17023629"/>
              <a:ext cx="45726" cy="195454"/>
            </a:xfrm>
            <a:custGeom>
              <a:avLst/>
              <a:gdLst/>
              <a:ahLst/>
              <a:cxnLst/>
              <a:rect l="l" t="t" r="r" b="b"/>
              <a:pathLst>
                <a:path w="408" h="1744" extrusionOk="0">
                  <a:moveTo>
                    <a:pt x="407" y="1"/>
                  </a:moveTo>
                  <a:lnTo>
                    <a:pt x="0" y="250"/>
                  </a:lnTo>
                  <a:lnTo>
                    <a:pt x="0" y="1744"/>
                  </a:lnTo>
                  <a:lnTo>
                    <a:pt x="407" y="1495"/>
                  </a:lnTo>
                  <a:lnTo>
                    <a:pt x="4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
            <p:cNvSpPr/>
            <p:nvPr/>
          </p:nvSpPr>
          <p:spPr>
            <a:xfrm>
              <a:off x="-289156" y="15973630"/>
              <a:ext cx="1869481" cy="1245462"/>
            </a:xfrm>
            <a:custGeom>
              <a:avLst/>
              <a:gdLst/>
              <a:ahLst/>
              <a:cxnLst/>
              <a:rect l="l" t="t" r="r" b="b"/>
              <a:pathLst>
                <a:path w="16681" h="11113" extrusionOk="0">
                  <a:moveTo>
                    <a:pt x="0" y="0"/>
                  </a:moveTo>
                  <a:lnTo>
                    <a:pt x="0" y="1494"/>
                  </a:lnTo>
                  <a:lnTo>
                    <a:pt x="16680" y="11113"/>
                  </a:lnTo>
                  <a:lnTo>
                    <a:pt x="16680" y="961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
            <p:cNvSpPr/>
            <p:nvPr/>
          </p:nvSpPr>
          <p:spPr>
            <a:xfrm>
              <a:off x="-289156" y="15945724"/>
              <a:ext cx="1915095" cy="1105931"/>
            </a:xfrm>
            <a:custGeom>
              <a:avLst/>
              <a:gdLst/>
              <a:ahLst/>
              <a:cxnLst/>
              <a:rect l="l" t="t" r="r" b="b"/>
              <a:pathLst>
                <a:path w="17088" h="9868" extrusionOk="0">
                  <a:moveTo>
                    <a:pt x="430" y="0"/>
                  </a:moveTo>
                  <a:lnTo>
                    <a:pt x="0" y="249"/>
                  </a:lnTo>
                  <a:lnTo>
                    <a:pt x="16680" y="9868"/>
                  </a:lnTo>
                  <a:lnTo>
                    <a:pt x="17087" y="9619"/>
                  </a:lnTo>
                  <a:lnTo>
                    <a:pt x="4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
            <p:cNvSpPr/>
            <p:nvPr/>
          </p:nvSpPr>
          <p:spPr>
            <a:xfrm>
              <a:off x="882578" y="15174680"/>
              <a:ext cx="1899853" cy="1230220"/>
            </a:xfrm>
            <a:custGeom>
              <a:avLst/>
              <a:gdLst/>
              <a:ahLst/>
              <a:cxnLst/>
              <a:rect l="l" t="t" r="r" b="b"/>
              <a:pathLst>
                <a:path w="16952" h="10977" extrusionOk="0">
                  <a:moveTo>
                    <a:pt x="0" y="0"/>
                  </a:moveTo>
                  <a:lnTo>
                    <a:pt x="0" y="0"/>
                  </a:lnTo>
                  <a:cubicBezTo>
                    <a:pt x="159" y="295"/>
                    <a:pt x="272" y="589"/>
                    <a:pt x="362" y="883"/>
                  </a:cubicBezTo>
                  <a:cubicBezTo>
                    <a:pt x="340" y="1041"/>
                    <a:pt x="317" y="1200"/>
                    <a:pt x="294" y="1358"/>
                  </a:cubicBezTo>
                  <a:lnTo>
                    <a:pt x="16906" y="10977"/>
                  </a:lnTo>
                  <a:cubicBezTo>
                    <a:pt x="16906" y="10977"/>
                    <a:pt x="16952" y="10411"/>
                    <a:pt x="16906" y="10253"/>
                  </a:cubicBezTo>
                  <a:cubicBezTo>
                    <a:pt x="16838" y="10004"/>
                    <a:pt x="16725" y="9777"/>
                    <a:pt x="16567" y="9574"/>
                  </a:cubicBez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
            <p:cNvSpPr/>
            <p:nvPr/>
          </p:nvSpPr>
          <p:spPr>
            <a:xfrm>
              <a:off x="-225814" y="15159550"/>
              <a:ext cx="1166787" cy="824293"/>
            </a:xfrm>
            <a:custGeom>
              <a:avLst/>
              <a:gdLst/>
              <a:ahLst/>
              <a:cxnLst/>
              <a:rect l="l" t="t" r="r" b="b"/>
              <a:pathLst>
                <a:path w="10411" h="7355" extrusionOk="0">
                  <a:moveTo>
                    <a:pt x="9406" y="0"/>
                  </a:moveTo>
                  <a:cubicBezTo>
                    <a:pt x="9112" y="0"/>
                    <a:pt x="8754" y="117"/>
                    <a:pt x="8351" y="362"/>
                  </a:cubicBezTo>
                  <a:lnTo>
                    <a:pt x="1743" y="4164"/>
                  </a:lnTo>
                  <a:cubicBezTo>
                    <a:pt x="317" y="5001"/>
                    <a:pt x="45" y="6834"/>
                    <a:pt x="0" y="7355"/>
                  </a:cubicBezTo>
                  <a:lnTo>
                    <a:pt x="272" y="7219"/>
                  </a:lnTo>
                  <a:cubicBezTo>
                    <a:pt x="362" y="6586"/>
                    <a:pt x="679" y="5069"/>
                    <a:pt x="1879" y="4368"/>
                  </a:cubicBezTo>
                  <a:lnTo>
                    <a:pt x="8487" y="565"/>
                  </a:lnTo>
                  <a:cubicBezTo>
                    <a:pt x="8861" y="341"/>
                    <a:pt x="9166" y="235"/>
                    <a:pt x="9408" y="235"/>
                  </a:cubicBezTo>
                  <a:cubicBezTo>
                    <a:pt x="9532" y="235"/>
                    <a:pt x="9640" y="263"/>
                    <a:pt x="9732" y="316"/>
                  </a:cubicBezTo>
                  <a:cubicBezTo>
                    <a:pt x="10003" y="475"/>
                    <a:pt x="10162" y="860"/>
                    <a:pt x="10184" y="1493"/>
                  </a:cubicBezTo>
                  <a:lnTo>
                    <a:pt x="10411" y="1358"/>
                  </a:lnTo>
                  <a:cubicBezTo>
                    <a:pt x="10366" y="701"/>
                    <a:pt x="10184" y="294"/>
                    <a:pt x="9845" y="113"/>
                  </a:cubicBezTo>
                  <a:cubicBezTo>
                    <a:pt x="9721" y="39"/>
                    <a:pt x="9574" y="0"/>
                    <a:pt x="9406" y="0"/>
                  </a:cubicBezTo>
                  <a:close/>
                </a:path>
              </a:pathLst>
            </a:custGeom>
            <a:solidFill>
              <a:srgbClr val="278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
            <p:cNvSpPr/>
            <p:nvPr/>
          </p:nvSpPr>
          <p:spPr>
            <a:xfrm>
              <a:off x="-271448" y="15146878"/>
              <a:ext cx="2972835" cy="1899741"/>
            </a:xfrm>
            <a:custGeom>
              <a:avLst/>
              <a:gdLst/>
              <a:ahLst/>
              <a:cxnLst/>
              <a:rect l="l" t="t" r="r" b="b"/>
              <a:pathLst>
                <a:path w="26526" h="16951" extrusionOk="0">
                  <a:moveTo>
                    <a:pt x="9390" y="0"/>
                  </a:moveTo>
                  <a:cubicBezTo>
                    <a:pt x="9103" y="0"/>
                    <a:pt x="8755" y="117"/>
                    <a:pt x="8352" y="361"/>
                  </a:cubicBezTo>
                  <a:lnTo>
                    <a:pt x="1743" y="4164"/>
                  </a:lnTo>
                  <a:cubicBezTo>
                    <a:pt x="295" y="5001"/>
                    <a:pt x="46" y="6834"/>
                    <a:pt x="1" y="7355"/>
                  </a:cubicBezTo>
                  <a:lnTo>
                    <a:pt x="16613" y="16951"/>
                  </a:lnTo>
                  <a:cubicBezTo>
                    <a:pt x="16613" y="16951"/>
                    <a:pt x="17043" y="15163"/>
                    <a:pt x="17744" y="14393"/>
                  </a:cubicBezTo>
                  <a:cubicBezTo>
                    <a:pt x="18446" y="13624"/>
                    <a:pt x="20935" y="12424"/>
                    <a:pt x="23017" y="11225"/>
                  </a:cubicBezTo>
                  <a:cubicBezTo>
                    <a:pt x="23993" y="10670"/>
                    <a:pt x="25146" y="9615"/>
                    <a:pt x="26053" y="9615"/>
                  </a:cubicBezTo>
                  <a:cubicBezTo>
                    <a:pt x="26220" y="9615"/>
                    <a:pt x="26378" y="9650"/>
                    <a:pt x="26525" y="9731"/>
                  </a:cubicBezTo>
                  <a:lnTo>
                    <a:pt x="9823" y="112"/>
                  </a:lnTo>
                  <a:cubicBezTo>
                    <a:pt x="9699" y="38"/>
                    <a:pt x="9555" y="0"/>
                    <a:pt x="9390" y="0"/>
                  </a:cubicBezTo>
                  <a:close/>
                </a:path>
              </a:pathLst>
            </a:custGeom>
            <a:solidFill>
              <a:srgbClr val="7BBDFF">
                <a:alpha val="6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
            <p:cNvSpPr/>
            <p:nvPr/>
          </p:nvSpPr>
          <p:spPr>
            <a:xfrm>
              <a:off x="1590292" y="16221533"/>
              <a:ext cx="1164321" cy="825078"/>
            </a:xfrm>
            <a:custGeom>
              <a:avLst/>
              <a:gdLst/>
              <a:ahLst/>
              <a:cxnLst/>
              <a:rect l="l" t="t" r="r" b="b"/>
              <a:pathLst>
                <a:path w="10389" h="7362" extrusionOk="0">
                  <a:moveTo>
                    <a:pt x="9406" y="0"/>
                  </a:moveTo>
                  <a:cubicBezTo>
                    <a:pt x="9116" y="0"/>
                    <a:pt x="8762" y="111"/>
                    <a:pt x="8352" y="346"/>
                  </a:cubicBezTo>
                  <a:lnTo>
                    <a:pt x="1743" y="4170"/>
                  </a:lnTo>
                  <a:cubicBezTo>
                    <a:pt x="295" y="5008"/>
                    <a:pt x="46" y="6841"/>
                    <a:pt x="1" y="7362"/>
                  </a:cubicBezTo>
                  <a:lnTo>
                    <a:pt x="250" y="7226"/>
                  </a:lnTo>
                  <a:cubicBezTo>
                    <a:pt x="340" y="6569"/>
                    <a:pt x="680" y="5053"/>
                    <a:pt x="1879" y="4374"/>
                  </a:cubicBezTo>
                  <a:lnTo>
                    <a:pt x="8465" y="572"/>
                  </a:lnTo>
                  <a:cubicBezTo>
                    <a:pt x="8839" y="347"/>
                    <a:pt x="9154" y="242"/>
                    <a:pt x="9403" y="242"/>
                  </a:cubicBezTo>
                  <a:cubicBezTo>
                    <a:pt x="9530" y="242"/>
                    <a:pt x="9640" y="269"/>
                    <a:pt x="9732" y="323"/>
                  </a:cubicBezTo>
                  <a:cubicBezTo>
                    <a:pt x="10004" y="459"/>
                    <a:pt x="10140" y="866"/>
                    <a:pt x="10162" y="1500"/>
                  </a:cubicBezTo>
                  <a:lnTo>
                    <a:pt x="10389" y="1364"/>
                  </a:lnTo>
                  <a:cubicBezTo>
                    <a:pt x="10343" y="708"/>
                    <a:pt x="10162" y="300"/>
                    <a:pt x="9823" y="97"/>
                  </a:cubicBezTo>
                  <a:cubicBezTo>
                    <a:pt x="9703" y="33"/>
                    <a:pt x="9564" y="0"/>
                    <a:pt x="9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
            <p:cNvSpPr/>
            <p:nvPr/>
          </p:nvSpPr>
          <p:spPr>
            <a:xfrm>
              <a:off x="15141" y="15299079"/>
              <a:ext cx="1123751" cy="836957"/>
            </a:xfrm>
            <a:custGeom>
              <a:avLst/>
              <a:gdLst/>
              <a:ahLst/>
              <a:cxnLst/>
              <a:rect l="l" t="t" r="r" b="b"/>
              <a:pathLst>
                <a:path w="10027" h="7468" extrusionOk="0">
                  <a:moveTo>
                    <a:pt x="9396" y="0"/>
                  </a:moveTo>
                  <a:cubicBezTo>
                    <a:pt x="9103" y="0"/>
                    <a:pt x="8754" y="117"/>
                    <a:pt x="8351" y="361"/>
                  </a:cubicBezTo>
                  <a:lnTo>
                    <a:pt x="1743" y="4164"/>
                  </a:lnTo>
                  <a:cubicBezTo>
                    <a:pt x="317" y="5001"/>
                    <a:pt x="45" y="6834"/>
                    <a:pt x="0" y="7355"/>
                  </a:cubicBezTo>
                  <a:lnTo>
                    <a:pt x="181" y="7468"/>
                  </a:lnTo>
                  <a:cubicBezTo>
                    <a:pt x="249" y="6925"/>
                    <a:pt x="498" y="5114"/>
                    <a:pt x="1924" y="4277"/>
                  </a:cubicBezTo>
                  <a:lnTo>
                    <a:pt x="8532" y="475"/>
                  </a:lnTo>
                  <a:cubicBezTo>
                    <a:pt x="8950" y="230"/>
                    <a:pt x="9294" y="113"/>
                    <a:pt x="9582" y="113"/>
                  </a:cubicBezTo>
                  <a:cubicBezTo>
                    <a:pt x="9748" y="113"/>
                    <a:pt x="9894" y="152"/>
                    <a:pt x="10026" y="226"/>
                  </a:cubicBezTo>
                  <a:lnTo>
                    <a:pt x="9845" y="113"/>
                  </a:lnTo>
                  <a:cubicBezTo>
                    <a:pt x="9713" y="38"/>
                    <a:pt x="9563" y="0"/>
                    <a:pt x="93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
            <p:cNvSpPr/>
            <p:nvPr/>
          </p:nvSpPr>
          <p:spPr>
            <a:xfrm>
              <a:off x="243319" y="15430988"/>
              <a:ext cx="1127898" cy="836957"/>
            </a:xfrm>
            <a:custGeom>
              <a:avLst/>
              <a:gdLst/>
              <a:ahLst/>
              <a:cxnLst/>
              <a:rect l="l" t="t" r="r" b="b"/>
              <a:pathLst>
                <a:path w="10064" h="7468" extrusionOk="0">
                  <a:moveTo>
                    <a:pt x="9402" y="0"/>
                  </a:moveTo>
                  <a:cubicBezTo>
                    <a:pt x="9114" y="0"/>
                    <a:pt x="8770" y="117"/>
                    <a:pt x="8352" y="361"/>
                  </a:cubicBezTo>
                  <a:lnTo>
                    <a:pt x="1766" y="4164"/>
                  </a:lnTo>
                  <a:cubicBezTo>
                    <a:pt x="318" y="5001"/>
                    <a:pt x="69" y="6834"/>
                    <a:pt x="1" y="7355"/>
                  </a:cubicBezTo>
                  <a:lnTo>
                    <a:pt x="205" y="7468"/>
                  </a:lnTo>
                  <a:cubicBezTo>
                    <a:pt x="250" y="6925"/>
                    <a:pt x="522" y="5114"/>
                    <a:pt x="1947" y="4277"/>
                  </a:cubicBezTo>
                  <a:lnTo>
                    <a:pt x="8556" y="474"/>
                  </a:lnTo>
                  <a:cubicBezTo>
                    <a:pt x="8959" y="230"/>
                    <a:pt x="9307" y="113"/>
                    <a:pt x="9594" y="113"/>
                  </a:cubicBezTo>
                  <a:cubicBezTo>
                    <a:pt x="9759" y="113"/>
                    <a:pt x="9903" y="151"/>
                    <a:pt x="10027" y="226"/>
                  </a:cubicBezTo>
                  <a:cubicBezTo>
                    <a:pt x="10033" y="228"/>
                    <a:pt x="10037" y="229"/>
                    <a:pt x="10040" y="229"/>
                  </a:cubicBezTo>
                  <a:cubicBezTo>
                    <a:pt x="10063" y="229"/>
                    <a:pt x="9908" y="133"/>
                    <a:pt x="9846" y="112"/>
                  </a:cubicBezTo>
                  <a:cubicBezTo>
                    <a:pt x="9714" y="38"/>
                    <a:pt x="9567" y="0"/>
                    <a:pt x="94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
            <p:cNvSpPr/>
            <p:nvPr/>
          </p:nvSpPr>
          <p:spPr>
            <a:xfrm>
              <a:off x="474188" y="15563456"/>
              <a:ext cx="1125320" cy="836397"/>
            </a:xfrm>
            <a:custGeom>
              <a:avLst/>
              <a:gdLst/>
              <a:ahLst/>
              <a:cxnLst/>
              <a:rect l="l" t="t" r="r" b="b"/>
              <a:pathLst>
                <a:path w="10041" h="7463" extrusionOk="0">
                  <a:moveTo>
                    <a:pt x="9408" y="1"/>
                  </a:moveTo>
                  <a:cubicBezTo>
                    <a:pt x="9117" y="1"/>
                    <a:pt x="8763" y="121"/>
                    <a:pt x="8352" y="356"/>
                  </a:cubicBezTo>
                  <a:lnTo>
                    <a:pt x="1743" y="4158"/>
                  </a:lnTo>
                  <a:cubicBezTo>
                    <a:pt x="295" y="4996"/>
                    <a:pt x="46" y="6829"/>
                    <a:pt x="1" y="7349"/>
                  </a:cubicBezTo>
                  <a:lnTo>
                    <a:pt x="182" y="7463"/>
                  </a:lnTo>
                  <a:cubicBezTo>
                    <a:pt x="249" y="6942"/>
                    <a:pt x="498" y="5109"/>
                    <a:pt x="1947" y="4294"/>
                  </a:cubicBezTo>
                  <a:lnTo>
                    <a:pt x="8533" y="492"/>
                  </a:lnTo>
                  <a:cubicBezTo>
                    <a:pt x="8937" y="246"/>
                    <a:pt x="9286" y="121"/>
                    <a:pt x="9580" y="121"/>
                  </a:cubicBezTo>
                  <a:cubicBezTo>
                    <a:pt x="9747" y="121"/>
                    <a:pt x="9895" y="161"/>
                    <a:pt x="10026" y="243"/>
                  </a:cubicBezTo>
                  <a:cubicBezTo>
                    <a:pt x="10031" y="245"/>
                    <a:pt x="10033" y="246"/>
                    <a:pt x="10033" y="246"/>
                  </a:cubicBezTo>
                  <a:cubicBezTo>
                    <a:pt x="10040" y="246"/>
                    <a:pt x="9885" y="148"/>
                    <a:pt x="9823" y="107"/>
                  </a:cubicBez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
            <p:cNvSpPr/>
            <p:nvPr/>
          </p:nvSpPr>
          <p:spPr>
            <a:xfrm>
              <a:off x="654378" y="15680115"/>
              <a:ext cx="1124760" cy="838975"/>
            </a:xfrm>
            <a:custGeom>
              <a:avLst/>
              <a:gdLst/>
              <a:ahLst/>
              <a:cxnLst/>
              <a:rect l="l" t="t" r="r" b="b"/>
              <a:pathLst>
                <a:path w="10036" h="7486" extrusionOk="0">
                  <a:moveTo>
                    <a:pt x="9939" y="178"/>
                  </a:moveTo>
                  <a:lnTo>
                    <a:pt x="9939" y="178"/>
                  </a:lnTo>
                  <a:cubicBezTo>
                    <a:pt x="9982" y="206"/>
                    <a:pt x="10024" y="231"/>
                    <a:pt x="10032" y="231"/>
                  </a:cubicBezTo>
                  <a:cubicBezTo>
                    <a:pt x="10035" y="231"/>
                    <a:pt x="10034" y="228"/>
                    <a:pt x="10026" y="220"/>
                  </a:cubicBezTo>
                  <a:cubicBezTo>
                    <a:pt x="9998" y="204"/>
                    <a:pt x="9969" y="190"/>
                    <a:pt x="9939" y="178"/>
                  </a:cubicBezTo>
                  <a:close/>
                  <a:moveTo>
                    <a:pt x="9414" y="0"/>
                  </a:moveTo>
                  <a:cubicBezTo>
                    <a:pt x="9117" y="0"/>
                    <a:pt x="8763" y="121"/>
                    <a:pt x="8352" y="356"/>
                  </a:cubicBezTo>
                  <a:lnTo>
                    <a:pt x="1743" y="4181"/>
                  </a:lnTo>
                  <a:cubicBezTo>
                    <a:pt x="317" y="4996"/>
                    <a:pt x="46" y="6829"/>
                    <a:pt x="0" y="7372"/>
                  </a:cubicBezTo>
                  <a:lnTo>
                    <a:pt x="181" y="7485"/>
                  </a:lnTo>
                  <a:cubicBezTo>
                    <a:pt x="227" y="6942"/>
                    <a:pt x="498" y="5109"/>
                    <a:pt x="1924" y="4294"/>
                  </a:cubicBezTo>
                  <a:lnTo>
                    <a:pt x="8533" y="469"/>
                  </a:lnTo>
                  <a:cubicBezTo>
                    <a:pt x="8959" y="234"/>
                    <a:pt x="9308" y="114"/>
                    <a:pt x="9600" y="114"/>
                  </a:cubicBezTo>
                  <a:cubicBezTo>
                    <a:pt x="9723" y="114"/>
                    <a:pt x="9835" y="135"/>
                    <a:pt x="9939" y="178"/>
                  </a:cubicBezTo>
                  <a:lnTo>
                    <a:pt x="9939" y="178"/>
                  </a:lnTo>
                  <a:cubicBezTo>
                    <a:pt x="9901" y="153"/>
                    <a:pt x="9863" y="125"/>
                    <a:pt x="9845" y="107"/>
                  </a:cubicBezTo>
                  <a:cubicBezTo>
                    <a:pt x="9718" y="36"/>
                    <a:pt x="9574" y="0"/>
                    <a:pt x="94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
            <p:cNvSpPr/>
            <p:nvPr/>
          </p:nvSpPr>
          <p:spPr>
            <a:xfrm>
              <a:off x="882669" y="15811351"/>
              <a:ext cx="1124648" cy="837070"/>
            </a:xfrm>
            <a:custGeom>
              <a:avLst/>
              <a:gdLst/>
              <a:ahLst/>
              <a:cxnLst/>
              <a:rect l="l" t="t" r="r" b="b"/>
              <a:pathLst>
                <a:path w="10035" h="7469" extrusionOk="0">
                  <a:moveTo>
                    <a:pt x="9980" y="202"/>
                  </a:moveTo>
                  <a:cubicBezTo>
                    <a:pt x="10007" y="221"/>
                    <a:pt x="10029" y="235"/>
                    <a:pt x="10033" y="235"/>
                  </a:cubicBezTo>
                  <a:cubicBezTo>
                    <a:pt x="10035" y="235"/>
                    <a:pt x="10033" y="233"/>
                    <a:pt x="10026" y="226"/>
                  </a:cubicBezTo>
                  <a:cubicBezTo>
                    <a:pt x="10011" y="217"/>
                    <a:pt x="9995" y="209"/>
                    <a:pt x="9980" y="202"/>
                  </a:cubicBezTo>
                  <a:close/>
                  <a:moveTo>
                    <a:pt x="9396" y="1"/>
                  </a:moveTo>
                  <a:cubicBezTo>
                    <a:pt x="9103" y="1"/>
                    <a:pt x="8755" y="117"/>
                    <a:pt x="8351" y="362"/>
                  </a:cubicBezTo>
                  <a:lnTo>
                    <a:pt x="1743" y="4164"/>
                  </a:lnTo>
                  <a:cubicBezTo>
                    <a:pt x="317" y="5001"/>
                    <a:pt x="46" y="6835"/>
                    <a:pt x="0" y="7378"/>
                  </a:cubicBezTo>
                  <a:lnTo>
                    <a:pt x="181" y="7468"/>
                  </a:lnTo>
                  <a:cubicBezTo>
                    <a:pt x="249" y="6948"/>
                    <a:pt x="498" y="5115"/>
                    <a:pt x="1947" y="4300"/>
                  </a:cubicBezTo>
                  <a:lnTo>
                    <a:pt x="8533" y="475"/>
                  </a:lnTo>
                  <a:cubicBezTo>
                    <a:pt x="8959" y="240"/>
                    <a:pt x="9308" y="119"/>
                    <a:pt x="9600" y="119"/>
                  </a:cubicBezTo>
                  <a:cubicBezTo>
                    <a:pt x="9739" y="119"/>
                    <a:pt x="9865" y="147"/>
                    <a:pt x="9980" y="202"/>
                  </a:cubicBezTo>
                  <a:lnTo>
                    <a:pt x="9980" y="202"/>
                  </a:lnTo>
                  <a:cubicBezTo>
                    <a:pt x="9933" y="170"/>
                    <a:pt x="9870" y="125"/>
                    <a:pt x="9845" y="113"/>
                  </a:cubicBezTo>
                  <a:cubicBezTo>
                    <a:pt x="9713" y="39"/>
                    <a:pt x="9564" y="1"/>
                    <a:pt x="93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
            <p:cNvSpPr/>
            <p:nvPr/>
          </p:nvSpPr>
          <p:spPr>
            <a:xfrm>
              <a:off x="1113425" y="15943931"/>
              <a:ext cx="1124760" cy="836397"/>
            </a:xfrm>
            <a:custGeom>
              <a:avLst/>
              <a:gdLst/>
              <a:ahLst/>
              <a:cxnLst/>
              <a:rect l="l" t="t" r="r" b="b"/>
              <a:pathLst>
                <a:path w="10036" h="7463" extrusionOk="0">
                  <a:moveTo>
                    <a:pt x="9924" y="171"/>
                  </a:moveTo>
                  <a:cubicBezTo>
                    <a:pt x="9975" y="202"/>
                    <a:pt x="10023" y="230"/>
                    <a:pt x="10032" y="230"/>
                  </a:cubicBezTo>
                  <a:cubicBezTo>
                    <a:pt x="10035" y="230"/>
                    <a:pt x="10034" y="227"/>
                    <a:pt x="10027" y="220"/>
                  </a:cubicBezTo>
                  <a:cubicBezTo>
                    <a:pt x="9994" y="201"/>
                    <a:pt x="9959" y="185"/>
                    <a:pt x="9924" y="171"/>
                  </a:cubicBezTo>
                  <a:close/>
                  <a:moveTo>
                    <a:pt x="9408" y="0"/>
                  </a:moveTo>
                  <a:cubicBezTo>
                    <a:pt x="9117" y="0"/>
                    <a:pt x="8763" y="121"/>
                    <a:pt x="8352" y="356"/>
                  </a:cubicBezTo>
                  <a:lnTo>
                    <a:pt x="1743" y="4181"/>
                  </a:lnTo>
                  <a:cubicBezTo>
                    <a:pt x="318" y="4995"/>
                    <a:pt x="46" y="6829"/>
                    <a:pt x="1" y="7372"/>
                  </a:cubicBezTo>
                  <a:lnTo>
                    <a:pt x="182" y="7462"/>
                  </a:lnTo>
                  <a:cubicBezTo>
                    <a:pt x="227" y="6942"/>
                    <a:pt x="499" y="5109"/>
                    <a:pt x="1925" y="4294"/>
                  </a:cubicBezTo>
                  <a:lnTo>
                    <a:pt x="8533" y="469"/>
                  </a:lnTo>
                  <a:cubicBezTo>
                    <a:pt x="8959" y="234"/>
                    <a:pt x="9309" y="113"/>
                    <a:pt x="9601" y="113"/>
                  </a:cubicBezTo>
                  <a:cubicBezTo>
                    <a:pt x="9717" y="113"/>
                    <a:pt x="9825" y="133"/>
                    <a:pt x="9924" y="171"/>
                  </a:cubicBezTo>
                  <a:lnTo>
                    <a:pt x="9924" y="171"/>
                  </a:lnTo>
                  <a:cubicBezTo>
                    <a:pt x="9886" y="148"/>
                    <a:pt x="9847" y="123"/>
                    <a:pt x="9823" y="107"/>
                  </a:cubicBezTo>
                  <a:cubicBezTo>
                    <a:pt x="9704" y="35"/>
                    <a:pt x="9565" y="0"/>
                    <a:pt x="9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
            <p:cNvSpPr/>
            <p:nvPr/>
          </p:nvSpPr>
          <p:spPr>
            <a:xfrm>
              <a:off x="1341716" y="16075727"/>
              <a:ext cx="1123751" cy="838975"/>
            </a:xfrm>
            <a:custGeom>
              <a:avLst/>
              <a:gdLst/>
              <a:ahLst/>
              <a:cxnLst/>
              <a:rect l="l" t="t" r="r" b="b"/>
              <a:pathLst>
                <a:path w="10027" h="7486" extrusionOk="0">
                  <a:moveTo>
                    <a:pt x="10019" y="217"/>
                  </a:moveTo>
                  <a:lnTo>
                    <a:pt x="10027" y="221"/>
                  </a:lnTo>
                  <a:cubicBezTo>
                    <a:pt x="10024" y="219"/>
                    <a:pt x="10022" y="218"/>
                    <a:pt x="10019" y="217"/>
                  </a:cubicBezTo>
                  <a:close/>
                  <a:moveTo>
                    <a:pt x="9408" y="1"/>
                  </a:moveTo>
                  <a:cubicBezTo>
                    <a:pt x="9117" y="1"/>
                    <a:pt x="8763" y="122"/>
                    <a:pt x="8352" y="357"/>
                  </a:cubicBezTo>
                  <a:lnTo>
                    <a:pt x="1743" y="4181"/>
                  </a:lnTo>
                  <a:cubicBezTo>
                    <a:pt x="295" y="4996"/>
                    <a:pt x="46" y="6829"/>
                    <a:pt x="1" y="7373"/>
                  </a:cubicBezTo>
                  <a:lnTo>
                    <a:pt x="182" y="7486"/>
                  </a:lnTo>
                  <a:cubicBezTo>
                    <a:pt x="227" y="6943"/>
                    <a:pt x="499" y="5109"/>
                    <a:pt x="1924" y="4295"/>
                  </a:cubicBezTo>
                  <a:lnTo>
                    <a:pt x="8533" y="470"/>
                  </a:lnTo>
                  <a:cubicBezTo>
                    <a:pt x="8944" y="235"/>
                    <a:pt x="9298" y="114"/>
                    <a:pt x="9595" y="114"/>
                  </a:cubicBezTo>
                  <a:cubicBezTo>
                    <a:pt x="9753" y="114"/>
                    <a:pt x="9894" y="148"/>
                    <a:pt x="10019" y="217"/>
                  </a:cubicBezTo>
                  <a:lnTo>
                    <a:pt x="10019" y="217"/>
                  </a:lnTo>
                  <a:lnTo>
                    <a:pt x="9823" y="108"/>
                  </a:ln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
            <p:cNvSpPr/>
            <p:nvPr/>
          </p:nvSpPr>
          <p:spPr>
            <a:xfrm>
              <a:off x="1570007" y="16207636"/>
              <a:ext cx="1124760" cy="838975"/>
            </a:xfrm>
            <a:custGeom>
              <a:avLst/>
              <a:gdLst/>
              <a:ahLst/>
              <a:cxnLst/>
              <a:rect l="l" t="t" r="r" b="b"/>
              <a:pathLst>
                <a:path w="10036" h="7486" extrusionOk="0">
                  <a:moveTo>
                    <a:pt x="9939" y="178"/>
                  </a:moveTo>
                  <a:lnTo>
                    <a:pt x="9939" y="178"/>
                  </a:lnTo>
                  <a:cubicBezTo>
                    <a:pt x="9982" y="207"/>
                    <a:pt x="10024" y="231"/>
                    <a:pt x="10032" y="231"/>
                  </a:cubicBezTo>
                  <a:cubicBezTo>
                    <a:pt x="10035" y="231"/>
                    <a:pt x="10034" y="228"/>
                    <a:pt x="10027" y="221"/>
                  </a:cubicBezTo>
                  <a:cubicBezTo>
                    <a:pt x="9998" y="205"/>
                    <a:pt x="9969" y="191"/>
                    <a:pt x="9939" y="178"/>
                  </a:cubicBezTo>
                  <a:close/>
                  <a:moveTo>
                    <a:pt x="9414" y="1"/>
                  </a:moveTo>
                  <a:cubicBezTo>
                    <a:pt x="9117" y="1"/>
                    <a:pt x="8763" y="121"/>
                    <a:pt x="8352" y="357"/>
                  </a:cubicBezTo>
                  <a:lnTo>
                    <a:pt x="1743" y="4181"/>
                  </a:lnTo>
                  <a:cubicBezTo>
                    <a:pt x="317" y="4996"/>
                    <a:pt x="46" y="6852"/>
                    <a:pt x="1" y="7372"/>
                  </a:cubicBezTo>
                  <a:lnTo>
                    <a:pt x="182" y="7486"/>
                  </a:lnTo>
                  <a:cubicBezTo>
                    <a:pt x="227" y="6942"/>
                    <a:pt x="498" y="5109"/>
                    <a:pt x="1924" y="4294"/>
                  </a:cubicBezTo>
                  <a:lnTo>
                    <a:pt x="8533" y="470"/>
                  </a:lnTo>
                  <a:cubicBezTo>
                    <a:pt x="8959" y="235"/>
                    <a:pt x="9309" y="114"/>
                    <a:pt x="9601" y="114"/>
                  </a:cubicBezTo>
                  <a:cubicBezTo>
                    <a:pt x="9723" y="114"/>
                    <a:pt x="9835" y="135"/>
                    <a:pt x="9939" y="178"/>
                  </a:cubicBezTo>
                  <a:lnTo>
                    <a:pt x="9939" y="178"/>
                  </a:lnTo>
                  <a:cubicBezTo>
                    <a:pt x="9901" y="153"/>
                    <a:pt x="9863" y="125"/>
                    <a:pt x="9845" y="108"/>
                  </a:cubicBezTo>
                  <a:cubicBezTo>
                    <a:pt x="9718" y="36"/>
                    <a:pt x="9575" y="1"/>
                    <a:pt x="94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
            <p:cNvSpPr/>
            <p:nvPr/>
          </p:nvSpPr>
          <p:spPr>
            <a:xfrm>
              <a:off x="245988" y="17551262"/>
              <a:ext cx="99072" cy="55924"/>
            </a:xfrm>
            <a:custGeom>
              <a:avLst/>
              <a:gdLst/>
              <a:ahLst/>
              <a:cxnLst/>
              <a:rect l="l" t="t" r="r" b="b"/>
              <a:pathLst>
                <a:path w="884" h="499" extrusionOk="0">
                  <a:moveTo>
                    <a:pt x="431" y="0"/>
                  </a:moveTo>
                  <a:cubicBezTo>
                    <a:pt x="204" y="0"/>
                    <a:pt x="1" y="114"/>
                    <a:pt x="1" y="249"/>
                  </a:cubicBezTo>
                  <a:cubicBezTo>
                    <a:pt x="1" y="385"/>
                    <a:pt x="204" y="498"/>
                    <a:pt x="431" y="498"/>
                  </a:cubicBezTo>
                  <a:cubicBezTo>
                    <a:pt x="680" y="498"/>
                    <a:pt x="883" y="385"/>
                    <a:pt x="883" y="249"/>
                  </a:cubicBezTo>
                  <a:cubicBezTo>
                    <a:pt x="883" y="114"/>
                    <a:pt x="680" y="0"/>
                    <a:pt x="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
            <p:cNvSpPr/>
            <p:nvPr/>
          </p:nvSpPr>
          <p:spPr>
            <a:xfrm>
              <a:off x="190176" y="17360965"/>
              <a:ext cx="210696" cy="225938"/>
            </a:xfrm>
            <a:custGeom>
              <a:avLst/>
              <a:gdLst/>
              <a:ahLst/>
              <a:cxnLst/>
              <a:rect l="l" t="t" r="r" b="b"/>
              <a:pathLst>
                <a:path w="1880" h="2016" extrusionOk="0">
                  <a:moveTo>
                    <a:pt x="23" y="1"/>
                  </a:moveTo>
                  <a:cubicBezTo>
                    <a:pt x="1" y="137"/>
                    <a:pt x="1" y="250"/>
                    <a:pt x="1" y="386"/>
                  </a:cubicBezTo>
                  <a:cubicBezTo>
                    <a:pt x="1" y="1291"/>
                    <a:pt x="431" y="2015"/>
                    <a:pt x="929" y="2015"/>
                  </a:cubicBezTo>
                  <a:cubicBezTo>
                    <a:pt x="1449" y="2015"/>
                    <a:pt x="1857" y="1291"/>
                    <a:pt x="1857" y="386"/>
                  </a:cubicBezTo>
                  <a:cubicBezTo>
                    <a:pt x="1879" y="273"/>
                    <a:pt x="1879" y="159"/>
                    <a:pt x="1857" y="46"/>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
            <p:cNvSpPr/>
            <p:nvPr/>
          </p:nvSpPr>
          <p:spPr>
            <a:xfrm>
              <a:off x="190176" y="17312774"/>
              <a:ext cx="208119" cy="111736"/>
            </a:xfrm>
            <a:custGeom>
              <a:avLst/>
              <a:gdLst/>
              <a:ahLst/>
              <a:cxnLst/>
              <a:rect l="l" t="t" r="r" b="b"/>
              <a:pathLst>
                <a:path w="1857" h="997" extrusionOk="0">
                  <a:moveTo>
                    <a:pt x="929" y="1"/>
                  </a:moveTo>
                  <a:cubicBezTo>
                    <a:pt x="431" y="1"/>
                    <a:pt x="1" y="227"/>
                    <a:pt x="1" y="499"/>
                  </a:cubicBezTo>
                  <a:cubicBezTo>
                    <a:pt x="1" y="770"/>
                    <a:pt x="431" y="997"/>
                    <a:pt x="929" y="997"/>
                  </a:cubicBezTo>
                  <a:cubicBezTo>
                    <a:pt x="1449" y="997"/>
                    <a:pt x="1857" y="770"/>
                    <a:pt x="1857" y="499"/>
                  </a:cubicBezTo>
                  <a:cubicBezTo>
                    <a:pt x="1857" y="227"/>
                    <a:pt x="1449" y="1"/>
                    <a:pt x="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
            <p:cNvSpPr/>
            <p:nvPr/>
          </p:nvSpPr>
          <p:spPr>
            <a:xfrm>
              <a:off x="202840" y="17317929"/>
              <a:ext cx="185368" cy="55924"/>
            </a:xfrm>
            <a:custGeom>
              <a:avLst/>
              <a:gdLst/>
              <a:ahLst/>
              <a:cxnLst/>
              <a:rect l="l" t="t" r="r" b="b"/>
              <a:pathLst>
                <a:path w="1654" h="499" extrusionOk="0">
                  <a:moveTo>
                    <a:pt x="816" y="0"/>
                  </a:moveTo>
                  <a:cubicBezTo>
                    <a:pt x="408" y="0"/>
                    <a:pt x="69" y="159"/>
                    <a:pt x="1" y="385"/>
                  </a:cubicBezTo>
                  <a:cubicBezTo>
                    <a:pt x="24" y="340"/>
                    <a:pt x="46" y="317"/>
                    <a:pt x="69" y="294"/>
                  </a:cubicBezTo>
                  <a:cubicBezTo>
                    <a:pt x="101" y="278"/>
                    <a:pt x="144" y="262"/>
                    <a:pt x="183" y="262"/>
                  </a:cubicBezTo>
                  <a:cubicBezTo>
                    <a:pt x="199" y="262"/>
                    <a:pt x="214" y="265"/>
                    <a:pt x="227" y="272"/>
                  </a:cubicBezTo>
                  <a:cubicBezTo>
                    <a:pt x="227" y="227"/>
                    <a:pt x="272" y="181"/>
                    <a:pt x="318" y="159"/>
                  </a:cubicBezTo>
                  <a:cubicBezTo>
                    <a:pt x="327" y="149"/>
                    <a:pt x="344" y="144"/>
                    <a:pt x="363" y="144"/>
                  </a:cubicBezTo>
                  <a:cubicBezTo>
                    <a:pt x="389" y="144"/>
                    <a:pt x="418" y="155"/>
                    <a:pt x="431" y="181"/>
                  </a:cubicBezTo>
                  <a:cubicBezTo>
                    <a:pt x="465" y="136"/>
                    <a:pt x="516" y="113"/>
                    <a:pt x="567" y="113"/>
                  </a:cubicBezTo>
                  <a:cubicBezTo>
                    <a:pt x="618" y="113"/>
                    <a:pt x="669" y="136"/>
                    <a:pt x="702" y="181"/>
                  </a:cubicBezTo>
                  <a:cubicBezTo>
                    <a:pt x="716" y="155"/>
                    <a:pt x="737" y="144"/>
                    <a:pt x="761" y="144"/>
                  </a:cubicBezTo>
                  <a:cubicBezTo>
                    <a:pt x="778" y="144"/>
                    <a:pt x="797" y="149"/>
                    <a:pt x="816" y="159"/>
                  </a:cubicBezTo>
                  <a:cubicBezTo>
                    <a:pt x="838" y="181"/>
                    <a:pt x="861" y="204"/>
                    <a:pt x="861" y="227"/>
                  </a:cubicBezTo>
                  <a:cubicBezTo>
                    <a:pt x="872" y="204"/>
                    <a:pt x="895" y="193"/>
                    <a:pt x="917" y="193"/>
                  </a:cubicBezTo>
                  <a:cubicBezTo>
                    <a:pt x="940" y="193"/>
                    <a:pt x="963" y="204"/>
                    <a:pt x="974" y="227"/>
                  </a:cubicBezTo>
                  <a:cubicBezTo>
                    <a:pt x="1025" y="176"/>
                    <a:pt x="1089" y="150"/>
                    <a:pt x="1155" y="150"/>
                  </a:cubicBezTo>
                  <a:cubicBezTo>
                    <a:pt x="1178" y="150"/>
                    <a:pt x="1200" y="153"/>
                    <a:pt x="1223" y="159"/>
                  </a:cubicBezTo>
                  <a:cubicBezTo>
                    <a:pt x="1291" y="181"/>
                    <a:pt x="1336" y="249"/>
                    <a:pt x="1314" y="340"/>
                  </a:cubicBezTo>
                  <a:cubicBezTo>
                    <a:pt x="1322" y="335"/>
                    <a:pt x="1331" y="334"/>
                    <a:pt x="1339" y="334"/>
                  </a:cubicBezTo>
                  <a:cubicBezTo>
                    <a:pt x="1375" y="334"/>
                    <a:pt x="1408" y="367"/>
                    <a:pt x="1427" y="385"/>
                  </a:cubicBezTo>
                  <a:cubicBezTo>
                    <a:pt x="1442" y="381"/>
                    <a:pt x="1458" y="379"/>
                    <a:pt x="1473" y="379"/>
                  </a:cubicBezTo>
                  <a:cubicBezTo>
                    <a:pt x="1547" y="379"/>
                    <a:pt x="1616" y="423"/>
                    <a:pt x="1653" y="498"/>
                  </a:cubicBezTo>
                  <a:cubicBezTo>
                    <a:pt x="1653" y="476"/>
                    <a:pt x="1653" y="476"/>
                    <a:pt x="1653" y="453"/>
                  </a:cubicBezTo>
                  <a:cubicBezTo>
                    <a:pt x="1653" y="204"/>
                    <a:pt x="1268" y="0"/>
                    <a:pt x="8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
            <p:cNvSpPr/>
            <p:nvPr/>
          </p:nvSpPr>
          <p:spPr>
            <a:xfrm>
              <a:off x="202840" y="17330593"/>
              <a:ext cx="185368" cy="86296"/>
            </a:xfrm>
            <a:custGeom>
              <a:avLst/>
              <a:gdLst/>
              <a:ahLst/>
              <a:cxnLst/>
              <a:rect l="l" t="t" r="r" b="b"/>
              <a:pathLst>
                <a:path w="1654" h="770" extrusionOk="0">
                  <a:moveTo>
                    <a:pt x="575" y="0"/>
                  </a:moveTo>
                  <a:cubicBezTo>
                    <a:pt x="527" y="0"/>
                    <a:pt x="476" y="23"/>
                    <a:pt x="431" y="68"/>
                  </a:cubicBezTo>
                  <a:cubicBezTo>
                    <a:pt x="418" y="42"/>
                    <a:pt x="397" y="31"/>
                    <a:pt x="372" y="31"/>
                  </a:cubicBezTo>
                  <a:cubicBezTo>
                    <a:pt x="355" y="31"/>
                    <a:pt x="336" y="36"/>
                    <a:pt x="318" y="46"/>
                  </a:cubicBezTo>
                  <a:cubicBezTo>
                    <a:pt x="272" y="68"/>
                    <a:pt x="250" y="114"/>
                    <a:pt x="227" y="159"/>
                  </a:cubicBezTo>
                  <a:cubicBezTo>
                    <a:pt x="214" y="152"/>
                    <a:pt x="201" y="149"/>
                    <a:pt x="187" y="149"/>
                  </a:cubicBezTo>
                  <a:cubicBezTo>
                    <a:pt x="155" y="149"/>
                    <a:pt x="123" y="165"/>
                    <a:pt x="91" y="181"/>
                  </a:cubicBezTo>
                  <a:cubicBezTo>
                    <a:pt x="69" y="204"/>
                    <a:pt x="46" y="227"/>
                    <a:pt x="24" y="249"/>
                  </a:cubicBezTo>
                  <a:cubicBezTo>
                    <a:pt x="24" y="272"/>
                    <a:pt x="24" y="295"/>
                    <a:pt x="24" y="317"/>
                  </a:cubicBezTo>
                  <a:cubicBezTo>
                    <a:pt x="1" y="589"/>
                    <a:pt x="386" y="770"/>
                    <a:pt x="838" y="770"/>
                  </a:cubicBezTo>
                  <a:cubicBezTo>
                    <a:pt x="1268" y="770"/>
                    <a:pt x="1608" y="611"/>
                    <a:pt x="1653" y="385"/>
                  </a:cubicBezTo>
                  <a:cubicBezTo>
                    <a:pt x="1634" y="310"/>
                    <a:pt x="1553" y="266"/>
                    <a:pt x="1475" y="266"/>
                  </a:cubicBezTo>
                  <a:cubicBezTo>
                    <a:pt x="1458" y="266"/>
                    <a:pt x="1442" y="268"/>
                    <a:pt x="1427" y="272"/>
                  </a:cubicBezTo>
                  <a:cubicBezTo>
                    <a:pt x="1404" y="227"/>
                    <a:pt x="1381" y="204"/>
                    <a:pt x="1336" y="204"/>
                  </a:cubicBezTo>
                  <a:cubicBezTo>
                    <a:pt x="1336" y="136"/>
                    <a:pt x="1291" y="68"/>
                    <a:pt x="1223" y="46"/>
                  </a:cubicBezTo>
                  <a:cubicBezTo>
                    <a:pt x="1200" y="40"/>
                    <a:pt x="1178" y="37"/>
                    <a:pt x="1155" y="37"/>
                  </a:cubicBezTo>
                  <a:cubicBezTo>
                    <a:pt x="1089" y="37"/>
                    <a:pt x="1025" y="63"/>
                    <a:pt x="974" y="114"/>
                  </a:cubicBezTo>
                  <a:cubicBezTo>
                    <a:pt x="963" y="91"/>
                    <a:pt x="946" y="80"/>
                    <a:pt x="926" y="80"/>
                  </a:cubicBezTo>
                  <a:cubicBezTo>
                    <a:pt x="906" y="80"/>
                    <a:pt x="884" y="91"/>
                    <a:pt x="861" y="114"/>
                  </a:cubicBezTo>
                  <a:cubicBezTo>
                    <a:pt x="861" y="68"/>
                    <a:pt x="861" y="46"/>
                    <a:pt x="838" y="46"/>
                  </a:cubicBezTo>
                  <a:cubicBezTo>
                    <a:pt x="820" y="36"/>
                    <a:pt x="801" y="31"/>
                    <a:pt x="782" y="31"/>
                  </a:cubicBezTo>
                  <a:cubicBezTo>
                    <a:pt x="756" y="31"/>
                    <a:pt x="729" y="42"/>
                    <a:pt x="702" y="68"/>
                  </a:cubicBezTo>
                  <a:cubicBezTo>
                    <a:pt x="669" y="23"/>
                    <a:pt x="623" y="0"/>
                    <a:pt x="5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
            <p:cNvSpPr/>
            <p:nvPr/>
          </p:nvSpPr>
          <p:spPr>
            <a:xfrm>
              <a:off x="278937" y="17262117"/>
              <a:ext cx="33173" cy="120254"/>
            </a:xfrm>
            <a:custGeom>
              <a:avLst/>
              <a:gdLst/>
              <a:ahLst/>
              <a:cxnLst/>
              <a:rect l="l" t="t" r="r" b="b"/>
              <a:pathLst>
                <a:path w="296" h="1073" extrusionOk="0">
                  <a:moveTo>
                    <a:pt x="1" y="0"/>
                  </a:moveTo>
                  <a:lnTo>
                    <a:pt x="1" y="23"/>
                  </a:lnTo>
                  <a:cubicBezTo>
                    <a:pt x="69" y="340"/>
                    <a:pt x="69" y="679"/>
                    <a:pt x="1" y="1019"/>
                  </a:cubicBezTo>
                  <a:cubicBezTo>
                    <a:pt x="38" y="1056"/>
                    <a:pt x="96" y="1073"/>
                    <a:pt x="152" y="1073"/>
                  </a:cubicBezTo>
                  <a:cubicBezTo>
                    <a:pt x="198" y="1073"/>
                    <a:pt x="242" y="1062"/>
                    <a:pt x="272" y="1041"/>
                  </a:cubicBezTo>
                  <a:cubicBezTo>
                    <a:pt x="227" y="702"/>
                    <a:pt x="250" y="362"/>
                    <a:pt x="295" y="46"/>
                  </a:cubicBezTo>
                  <a:cubicBezTo>
                    <a:pt x="295" y="46"/>
                    <a:pt x="295" y="23"/>
                    <a:pt x="295" y="23"/>
                  </a:cubicBezTo>
                  <a:cubicBezTo>
                    <a:pt x="182" y="23"/>
                    <a:pt x="9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
            <p:cNvSpPr/>
            <p:nvPr/>
          </p:nvSpPr>
          <p:spPr>
            <a:xfrm>
              <a:off x="131899" y="17091208"/>
              <a:ext cx="314588" cy="225826"/>
            </a:xfrm>
            <a:custGeom>
              <a:avLst/>
              <a:gdLst/>
              <a:ahLst/>
              <a:cxnLst/>
              <a:rect l="l" t="t" r="r" b="b"/>
              <a:pathLst>
                <a:path w="2807" h="2015" extrusionOk="0">
                  <a:moveTo>
                    <a:pt x="1331" y="1"/>
                  </a:moveTo>
                  <a:cubicBezTo>
                    <a:pt x="1310" y="1"/>
                    <a:pt x="1289" y="4"/>
                    <a:pt x="1268" y="9"/>
                  </a:cubicBezTo>
                  <a:cubicBezTo>
                    <a:pt x="1245" y="32"/>
                    <a:pt x="1200" y="54"/>
                    <a:pt x="1177" y="100"/>
                  </a:cubicBezTo>
                  <a:cubicBezTo>
                    <a:pt x="1154" y="77"/>
                    <a:pt x="1132" y="54"/>
                    <a:pt x="1109" y="32"/>
                  </a:cubicBezTo>
                  <a:cubicBezTo>
                    <a:pt x="1083" y="11"/>
                    <a:pt x="1057" y="2"/>
                    <a:pt x="1032" y="2"/>
                  </a:cubicBezTo>
                  <a:cubicBezTo>
                    <a:pt x="948" y="2"/>
                    <a:pt x="872" y="103"/>
                    <a:pt x="838" y="190"/>
                  </a:cubicBezTo>
                  <a:cubicBezTo>
                    <a:pt x="792" y="167"/>
                    <a:pt x="770" y="145"/>
                    <a:pt x="724" y="122"/>
                  </a:cubicBezTo>
                  <a:lnTo>
                    <a:pt x="702" y="122"/>
                  </a:lnTo>
                  <a:cubicBezTo>
                    <a:pt x="679" y="167"/>
                    <a:pt x="657" y="190"/>
                    <a:pt x="657" y="235"/>
                  </a:cubicBezTo>
                  <a:cubicBezTo>
                    <a:pt x="634" y="213"/>
                    <a:pt x="611" y="190"/>
                    <a:pt x="589" y="190"/>
                  </a:cubicBezTo>
                  <a:cubicBezTo>
                    <a:pt x="576" y="184"/>
                    <a:pt x="563" y="181"/>
                    <a:pt x="549" y="181"/>
                  </a:cubicBezTo>
                  <a:cubicBezTo>
                    <a:pt x="510" y="181"/>
                    <a:pt x="469" y="202"/>
                    <a:pt x="453" y="235"/>
                  </a:cubicBezTo>
                  <a:cubicBezTo>
                    <a:pt x="408" y="303"/>
                    <a:pt x="475" y="371"/>
                    <a:pt x="498" y="416"/>
                  </a:cubicBezTo>
                  <a:lnTo>
                    <a:pt x="521" y="416"/>
                  </a:lnTo>
                  <a:lnTo>
                    <a:pt x="498" y="462"/>
                  </a:lnTo>
                  <a:cubicBezTo>
                    <a:pt x="485" y="455"/>
                    <a:pt x="472" y="452"/>
                    <a:pt x="459" y="452"/>
                  </a:cubicBezTo>
                  <a:cubicBezTo>
                    <a:pt x="428" y="452"/>
                    <a:pt x="401" y="468"/>
                    <a:pt x="385" y="484"/>
                  </a:cubicBezTo>
                  <a:cubicBezTo>
                    <a:pt x="362" y="507"/>
                    <a:pt x="362" y="552"/>
                    <a:pt x="385" y="575"/>
                  </a:cubicBezTo>
                  <a:lnTo>
                    <a:pt x="385" y="597"/>
                  </a:lnTo>
                  <a:cubicBezTo>
                    <a:pt x="367" y="594"/>
                    <a:pt x="350" y="593"/>
                    <a:pt x="333" y="593"/>
                  </a:cubicBezTo>
                  <a:cubicBezTo>
                    <a:pt x="220" y="593"/>
                    <a:pt x="124" y="657"/>
                    <a:pt x="45" y="756"/>
                  </a:cubicBezTo>
                  <a:cubicBezTo>
                    <a:pt x="0" y="846"/>
                    <a:pt x="113" y="914"/>
                    <a:pt x="227" y="960"/>
                  </a:cubicBezTo>
                  <a:cubicBezTo>
                    <a:pt x="181" y="982"/>
                    <a:pt x="159" y="1005"/>
                    <a:pt x="159" y="1050"/>
                  </a:cubicBezTo>
                  <a:cubicBezTo>
                    <a:pt x="181" y="1095"/>
                    <a:pt x="204" y="1141"/>
                    <a:pt x="249" y="1141"/>
                  </a:cubicBezTo>
                  <a:lnTo>
                    <a:pt x="272" y="1141"/>
                  </a:lnTo>
                  <a:cubicBezTo>
                    <a:pt x="204" y="1186"/>
                    <a:pt x="181" y="1254"/>
                    <a:pt x="204" y="1322"/>
                  </a:cubicBezTo>
                  <a:cubicBezTo>
                    <a:pt x="227" y="1367"/>
                    <a:pt x="272" y="1412"/>
                    <a:pt x="340" y="1412"/>
                  </a:cubicBezTo>
                  <a:lnTo>
                    <a:pt x="385" y="1412"/>
                  </a:lnTo>
                  <a:cubicBezTo>
                    <a:pt x="362" y="1480"/>
                    <a:pt x="385" y="1571"/>
                    <a:pt x="430" y="1638"/>
                  </a:cubicBezTo>
                  <a:cubicBezTo>
                    <a:pt x="453" y="1661"/>
                    <a:pt x="498" y="1661"/>
                    <a:pt x="521" y="1684"/>
                  </a:cubicBezTo>
                  <a:cubicBezTo>
                    <a:pt x="498" y="1706"/>
                    <a:pt x="498" y="1729"/>
                    <a:pt x="498" y="1752"/>
                  </a:cubicBezTo>
                  <a:cubicBezTo>
                    <a:pt x="498" y="1808"/>
                    <a:pt x="513" y="1848"/>
                    <a:pt x="620" y="1848"/>
                  </a:cubicBezTo>
                  <a:cubicBezTo>
                    <a:pt x="643" y="1848"/>
                    <a:pt x="670" y="1846"/>
                    <a:pt x="702" y="1842"/>
                  </a:cubicBezTo>
                  <a:cubicBezTo>
                    <a:pt x="718" y="1891"/>
                    <a:pt x="793" y="1928"/>
                    <a:pt x="876" y="1928"/>
                  </a:cubicBezTo>
                  <a:cubicBezTo>
                    <a:pt x="908" y="1928"/>
                    <a:pt x="942" y="1923"/>
                    <a:pt x="973" y="1910"/>
                  </a:cubicBezTo>
                  <a:cubicBezTo>
                    <a:pt x="988" y="1967"/>
                    <a:pt x="1046" y="2015"/>
                    <a:pt x="1121" y="2015"/>
                  </a:cubicBezTo>
                  <a:cubicBezTo>
                    <a:pt x="1166" y="2015"/>
                    <a:pt x="1217" y="1998"/>
                    <a:pt x="1268" y="1955"/>
                  </a:cubicBezTo>
                  <a:cubicBezTo>
                    <a:pt x="1293" y="1989"/>
                    <a:pt x="1330" y="2004"/>
                    <a:pt x="1367" y="2004"/>
                  </a:cubicBezTo>
                  <a:cubicBezTo>
                    <a:pt x="1430" y="2004"/>
                    <a:pt x="1494" y="1959"/>
                    <a:pt x="1494" y="1887"/>
                  </a:cubicBezTo>
                  <a:cubicBezTo>
                    <a:pt x="1532" y="1952"/>
                    <a:pt x="1614" y="1994"/>
                    <a:pt x="1686" y="1994"/>
                  </a:cubicBezTo>
                  <a:cubicBezTo>
                    <a:pt x="1742" y="1994"/>
                    <a:pt x="1791" y="1969"/>
                    <a:pt x="1811" y="1910"/>
                  </a:cubicBezTo>
                  <a:cubicBezTo>
                    <a:pt x="1831" y="1920"/>
                    <a:pt x="1849" y="1925"/>
                    <a:pt x="1865" y="1925"/>
                  </a:cubicBezTo>
                  <a:cubicBezTo>
                    <a:pt x="1921" y="1925"/>
                    <a:pt x="1952" y="1872"/>
                    <a:pt x="1969" y="1820"/>
                  </a:cubicBezTo>
                  <a:cubicBezTo>
                    <a:pt x="2014" y="1842"/>
                    <a:pt x="2060" y="1854"/>
                    <a:pt x="2105" y="1854"/>
                  </a:cubicBezTo>
                  <a:cubicBezTo>
                    <a:pt x="2150" y="1854"/>
                    <a:pt x="2195" y="1842"/>
                    <a:pt x="2241" y="1820"/>
                  </a:cubicBezTo>
                  <a:cubicBezTo>
                    <a:pt x="2331" y="1752"/>
                    <a:pt x="2399" y="1638"/>
                    <a:pt x="2399" y="1525"/>
                  </a:cubicBezTo>
                  <a:cubicBezTo>
                    <a:pt x="2467" y="1503"/>
                    <a:pt x="2535" y="1435"/>
                    <a:pt x="2558" y="1367"/>
                  </a:cubicBezTo>
                  <a:cubicBezTo>
                    <a:pt x="2580" y="1322"/>
                    <a:pt x="2580" y="1254"/>
                    <a:pt x="2558" y="1208"/>
                  </a:cubicBezTo>
                  <a:cubicBezTo>
                    <a:pt x="2626" y="1208"/>
                    <a:pt x="2671" y="1186"/>
                    <a:pt x="2716" y="1163"/>
                  </a:cubicBezTo>
                  <a:cubicBezTo>
                    <a:pt x="2807" y="1141"/>
                    <a:pt x="2693" y="1073"/>
                    <a:pt x="2626" y="1027"/>
                  </a:cubicBezTo>
                  <a:cubicBezTo>
                    <a:pt x="2648" y="1005"/>
                    <a:pt x="2671" y="960"/>
                    <a:pt x="2693" y="914"/>
                  </a:cubicBezTo>
                  <a:cubicBezTo>
                    <a:pt x="2716" y="801"/>
                    <a:pt x="2626" y="733"/>
                    <a:pt x="2535" y="733"/>
                  </a:cubicBezTo>
                  <a:cubicBezTo>
                    <a:pt x="2535" y="711"/>
                    <a:pt x="2558" y="688"/>
                    <a:pt x="2535" y="665"/>
                  </a:cubicBezTo>
                  <a:cubicBezTo>
                    <a:pt x="2512" y="620"/>
                    <a:pt x="2490" y="620"/>
                    <a:pt x="2444" y="620"/>
                  </a:cubicBezTo>
                  <a:cubicBezTo>
                    <a:pt x="2467" y="597"/>
                    <a:pt x="2490" y="552"/>
                    <a:pt x="2512" y="507"/>
                  </a:cubicBezTo>
                  <a:cubicBezTo>
                    <a:pt x="2512" y="456"/>
                    <a:pt x="2474" y="431"/>
                    <a:pt x="2426" y="431"/>
                  </a:cubicBezTo>
                  <a:cubicBezTo>
                    <a:pt x="2411" y="431"/>
                    <a:pt x="2394" y="433"/>
                    <a:pt x="2377" y="439"/>
                  </a:cubicBezTo>
                  <a:cubicBezTo>
                    <a:pt x="2377" y="439"/>
                    <a:pt x="2354" y="439"/>
                    <a:pt x="2331" y="462"/>
                  </a:cubicBezTo>
                  <a:cubicBezTo>
                    <a:pt x="2309" y="394"/>
                    <a:pt x="2263" y="348"/>
                    <a:pt x="2218" y="326"/>
                  </a:cubicBezTo>
                  <a:cubicBezTo>
                    <a:pt x="2218" y="326"/>
                    <a:pt x="2218" y="303"/>
                    <a:pt x="2218" y="281"/>
                  </a:cubicBezTo>
                  <a:cubicBezTo>
                    <a:pt x="2218" y="258"/>
                    <a:pt x="2195" y="235"/>
                    <a:pt x="2150" y="235"/>
                  </a:cubicBezTo>
                  <a:lnTo>
                    <a:pt x="2128" y="235"/>
                  </a:lnTo>
                  <a:cubicBezTo>
                    <a:pt x="2150" y="213"/>
                    <a:pt x="2150" y="190"/>
                    <a:pt x="2150" y="145"/>
                  </a:cubicBezTo>
                  <a:cubicBezTo>
                    <a:pt x="2150" y="145"/>
                    <a:pt x="2128" y="122"/>
                    <a:pt x="2128" y="122"/>
                  </a:cubicBezTo>
                  <a:cubicBezTo>
                    <a:pt x="2082" y="145"/>
                    <a:pt x="2037" y="167"/>
                    <a:pt x="2014" y="190"/>
                  </a:cubicBezTo>
                  <a:cubicBezTo>
                    <a:pt x="2014" y="145"/>
                    <a:pt x="1992" y="100"/>
                    <a:pt x="1947" y="77"/>
                  </a:cubicBezTo>
                  <a:cubicBezTo>
                    <a:pt x="1930" y="71"/>
                    <a:pt x="1911" y="68"/>
                    <a:pt x="1892" y="68"/>
                  </a:cubicBezTo>
                  <a:cubicBezTo>
                    <a:pt x="1836" y="68"/>
                    <a:pt x="1777" y="94"/>
                    <a:pt x="1743" y="145"/>
                  </a:cubicBezTo>
                  <a:cubicBezTo>
                    <a:pt x="1720" y="100"/>
                    <a:pt x="1698" y="54"/>
                    <a:pt x="1652" y="32"/>
                  </a:cubicBezTo>
                  <a:cubicBezTo>
                    <a:pt x="1632" y="12"/>
                    <a:pt x="1613" y="3"/>
                    <a:pt x="1593" y="3"/>
                  </a:cubicBezTo>
                  <a:cubicBezTo>
                    <a:pt x="1547" y="3"/>
                    <a:pt x="1503" y="52"/>
                    <a:pt x="1471" y="100"/>
                  </a:cubicBezTo>
                  <a:cubicBezTo>
                    <a:pt x="1454" y="30"/>
                    <a:pt x="1397" y="1"/>
                    <a:pt x="1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
            <p:cNvSpPr/>
            <p:nvPr/>
          </p:nvSpPr>
          <p:spPr>
            <a:xfrm>
              <a:off x="154649" y="17049293"/>
              <a:ext cx="279173" cy="199265"/>
            </a:xfrm>
            <a:custGeom>
              <a:avLst/>
              <a:gdLst/>
              <a:ahLst/>
              <a:cxnLst/>
              <a:rect l="l" t="t" r="r" b="b"/>
              <a:pathLst>
                <a:path w="2491" h="1778" extrusionOk="0">
                  <a:moveTo>
                    <a:pt x="926" y="0"/>
                  </a:moveTo>
                  <a:cubicBezTo>
                    <a:pt x="839" y="0"/>
                    <a:pt x="761" y="90"/>
                    <a:pt x="725" y="179"/>
                  </a:cubicBezTo>
                  <a:cubicBezTo>
                    <a:pt x="702" y="157"/>
                    <a:pt x="680" y="134"/>
                    <a:pt x="635" y="111"/>
                  </a:cubicBezTo>
                  <a:lnTo>
                    <a:pt x="612" y="111"/>
                  </a:lnTo>
                  <a:cubicBezTo>
                    <a:pt x="589" y="157"/>
                    <a:pt x="589" y="179"/>
                    <a:pt x="567" y="202"/>
                  </a:cubicBezTo>
                  <a:cubicBezTo>
                    <a:pt x="567" y="202"/>
                    <a:pt x="544" y="179"/>
                    <a:pt x="521" y="179"/>
                  </a:cubicBezTo>
                  <a:cubicBezTo>
                    <a:pt x="509" y="173"/>
                    <a:pt x="496" y="170"/>
                    <a:pt x="481" y="170"/>
                  </a:cubicBezTo>
                  <a:cubicBezTo>
                    <a:pt x="443" y="170"/>
                    <a:pt x="402" y="191"/>
                    <a:pt x="386" y="225"/>
                  </a:cubicBezTo>
                  <a:cubicBezTo>
                    <a:pt x="363" y="270"/>
                    <a:pt x="408" y="338"/>
                    <a:pt x="431" y="383"/>
                  </a:cubicBezTo>
                  <a:cubicBezTo>
                    <a:pt x="431" y="383"/>
                    <a:pt x="431" y="383"/>
                    <a:pt x="431" y="406"/>
                  </a:cubicBezTo>
                  <a:cubicBezTo>
                    <a:pt x="418" y="399"/>
                    <a:pt x="404" y="396"/>
                    <a:pt x="392" y="396"/>
                  </a:cubicBezTo>
                  <a:cubicBezTo>
                    <a:pt x="361" y="396"/>
                    <a:pt x="334" y="412"/>
                    <a:pt x="318" y="428"/>
                  </a:cubicBezTo>
                  <a:cubicBezTo>
                    <a:pt x="295" y="451"/>
                    <a:pt x="295" y="496"/>
                    <a:pt x="318" y="519"/>
                  </a:cubicBezTo>
                  <a:cubicBezTo>
                    <a:pt x="303" y="516"/>
                    <a:pt x="288" y="514"/>
                    <a:pt x="274" y="514"/>
                  </a:cubicBezTo>
                  <a:cubicBezTo>
                    <a:pt x="181" y="514"/>
                    <a:pt x="105" y="576"/>
                    <a:pt x="46" y="655"/>
                  </a:cubicBezTo>
                  <a:cubicBezTo>
                    <a:pt x="1" y="722"/>
                    <a:pt x="91" y="790"/>
                    <a:pt x="205" y="836"/>
                  </a:cubicBezTo>
                  <a:cubicBezTo>
                    <a:pt x="159" y="858"/>
                    <a:pt x="159" y="881"/>
                    <a:pt x="159" y="926"/>
                  </a:cubicBezTo>
                  <a:cubicBezTo>
                    <a:pt x="159" y="949"/>
                    <a:pt x="182" y="994"/>
                    <a:pt x="227" y="994"/>
                  </a:cubicBezTo>
                  <a:lnTo>
                    <a:pt x="250" y="994"/>
                  </a:lnTo>
                  <a:cubicBezTo>
                    <a:pt x="182" y="1039"/>
                    <a:pt x="159" y="1107"/>
                    <a:pt x="182" y="1152"/>
                  </a:cubicBezTo>
                  <a:cubicBezTo>
                    <a:pt x="205" y="1198"/>
                    <a:pt x="250" y="1243"/>
                    <a:pt x="295" y="1243"/>
                  </a:cubicBezTo>
                  <a:lnTo>
                    <a:pt x="340" y="1243"/>
                  </a:lnTo>
                  <a:cubicBezTo>
                    <a:pt x="318" y="1311"/>
                    <a:pt x="340" y="1401"/>
                    <a:pt x="386" y="1447"/>
                  </a:cubicBezTo>
                  <a:cubicBezTo>
                    <a:pt x="408" y="1469"/>
                    <a:pt x="431" y="1469"/>
                    <a:pt x="454" y="1469"/>
                  </a:cubicBezTo>
                  <a:cubicBezTo>
                    <a:pt x="454" y="1492"/>
                    <a:pt x="454" y="1515"/>
                    <a:pt x="431" y="1537"/>
                  </a:cubicBezTo>
                  <a:cubicBezTo>
                    <a:pt x="431" y="1586"/>
                    <a:pt x="454" y="1623"/>
                    <a:pt x="518" y="1623"/>
                  </a:cubicBezTo>
                  <a:cubicBezTo>
                    <a:pt x="543" y="1623"/>
                    <a:pt x="574" y="1618"/>
                    <a:pt x="612" y="1605"/>
                  </a:cubicBezTo>
                  <a:cubicBezTo>
                    <a:pt x="627" y="1665"/>
                    <a:pt x="692" y="1696"/>
                    <a:pt x="761" y="1696"/>
                  </a:cubicBezTo>
                  <a:cubicBezTo>
                    <a:pt x="796" y="1696"/>
                    <a:pt x="831" y="1688"/>
                    <a:pt x="861" y="1673"/>
                  </a:cubicBezTo>
                  <a:cubicBezTo>
                    <a:pt x="875" y="1730"/>
                    <a:pt x="925" y="1778"/>
                    <a:pt x="988" y="1778"/>
                  </a:cubicBezTo>
                  <a:cubicBezTo>
                    <a:pt x="1025" y="1778"/>
                    <a:pt x="1068" y="1761"/>
                    <a:pt x="1110" y="1718"/>
                  </a:cubicBezTo>
                  <a:cubicBezTo>
                    <a:pt x="1138" y="1756"/>
                    <a:pt x="1178" y="1774"/>
                    <a:pt x="1217" y="1774"/>
                  </a:cubicBezTo>
                  <a:cubicBezTo>
                    <a:pt x="1271" y="1774"/>
                    <a:pt x="1323" y="1739"/>
                    <a:pt x="1336" y="1673"/>
                  </a:cubicBezTo>
                  <a:cubicBezTo>
                    <a:pt x="1362" y="1726"/>
                    <a:pt x="1434" y="1763"/>
                    <a:pt x="1499" y="1763"/>
                  </a:cubicBezTo>
                  <a:cubicBezTo>
                    <a:pt x="1546" y="1763"/>
                    <a:pt x="1589" y="1743"/>
                    <a:pt x="1608" y="1696"/>
                  </a:cubicBezTo>
                  <a:cubicBezTo>
                    <a:pt x="1625" y="1704"/>
                    <a:pt x="1640" y="1708"/>
                    <a:pt x="1653" y="1708"/>
                  </a:cubicBezTo>
                  <a:cubicBezTo>
                    <a:pt x="1707" y="1708"/>
                    <a:pt x="1725" y="1642"/>
                    <a:pt x="1744" y="1605"/>
                  </a:cubicBezTo>
                  <a:cubicBezTo>
                    <a:pt x="1777" y="1628"/>
                    <a:pt x="1823" y="1639"/>
                    <a:pt x="1868" y="1639"/>
                  </a:cubicBezTo>
                  <a:cubicBezTo>
                    <a:pt x="1913" y="1639"/>
                    <a:pt x="1959" y="1628"/>
                    <a:pt x="1992" y="1605"/>
                  </a:cubicBezTo>
                  <a:cubicBezTo>
                    <a:pt x="2083" y="1560"/>
                    <a:pt x="2128" y="1447"/>
                    <a:pt x="2128" y="1356"/>
                  </a:cubicBezTo>
                  <a:cubicBezTo>
                    <a:pt x="2196" y="1311"/>
                    <a:pt x="2241" y="1266"/>
                    <a:pt x="2287" y="1198"/>
                  </a:cubicBezTo>
                  <a:cubicBezTo>
                    <a:pt x="2287" y="1152"/>
                    <a:pt x="2287" y="1107"/>
                    <a:pt x="2287" y="1062"/>
                  </a:cubicBezTo>
                  <a:cubicBezTo>
                    <a:pt x="2332" y="1062"/>
                    <a:pt x="2377" y="1062"/>
                    <a:pt x="2400" y="1039"/>
                  </a:cubicBezTo>
                  <a:cubicBezTo>
                    <a:pt x="2490" y="1039"/>
                    <a:pt x="2400" y="949"/>
                    <a:pt x="2332" y="904"/>
                  </a:cubicBezTo>
                  <a:cubicBezTo>
                    <a:pt x="2377" y="881"/>
                    <a:pt x="2400" y="858"/>
                    <a:pt x="2400" y="813"/>
                  </a:cubicBezTo>
                  <a:cubicBezTo>
                    <a:pt x="2423" y="722"/>
                    <a:pt x="2332" y="655"/>
                    <a:pt x="2264" y="655"/>
                  </a:cubicBezTo>
                  <a:cubicBezTo>
                    <a:pt x="2264" y="632"/>
                    <a:pt x="2264" y="609"/>
                    <a:pt x="2264" y="587"/>
                  </a:cubicBezTo>
                  <a:cubicBezTo>
                    <a:pt x="2241" y="564"/>
                    <a:pt x="2196" y="564"/>
                    <a:pt x="2174" y="564"/>
                  </a:cubicBezTo>
                  <a:cubicBezTo>
                    <a:pt x="2196" y="541"/>
                    <a:pt x="2219" y="496"/>
                    <a:pt x="2219" y="474"/>
                  </a:cubicBezTo>
                  <a:cubicBezTo>
                    <a:pt x="2219" y="423"/>
                    <a:pt x="2193" y="397"/>
                    <a:pt x="2162" y="397"/>
                  </a:cubicBezTo>
                  <a:cubicBezTo>
                    <a:pt x="2151" y="397"/>
                    <a:pt x="2140" y="400"/>
                    <a:pt x="2128" y="406"/>
                  </a:cubicBezTo>
                  <a:lnTo>
                    <a:pt x="2083" y="406"/>
                  </a:lnTo>
                  <a:cubicBezTo>
                    <a:pt x="2060" y="360"/>
                    <a:pt x="2015" y="315"/>
                    <a:pt x="1970" y="292"/>
                  </a:cubicBezTo>
                  <a:cubicBezTo>
                    <a:pt x="1970" y="292"/>
                    <a:pt x="1970" y="270"/>
                    <a:pt x="1970" y="270"/>
                  </a:cubicBezTo>
                  <a:cubicBezTo>
                    <a:pt x="1970" y="225"/>
                    <a:pt x="1947" y="225"/>
                    <a:pt x="1925" y="225"/>
                  </a:cubicBezTo>
                  <a:lnTo>
                    <a:pt x="1902" y="225"/>
                  </a:lnTo>
                  <a:cubicBezTo>
                    <a:pt x="1902" y="202"/>
                    <a:pt x="1925" y="179"/>
                    <a:pt x="1925" y="134"/>
                  </a:cubicBezTo>
                  <a:cubicBezTo>
                    <a:pt x="1910" y="134"/>
                    <a:pt x="1904" y="124"/>
                    <a:pt x="1896" y="124"/>
                  </a:cubicBezTo>
                  <a:cubicBezTo>
                    <a:pt x="1892" y="124"/>
                    <a:pt x="1887" y="126"/>
                    <a:pt x="1879" y="134"/>
                  </a:cubicBezTo>
                  <a:cubicBezTo>
                    <a:pt x="1857" y="134"/>
                    <a:pt x="1811" y="157"/>
                    <a:pt x="1789" y="179"/>
                  </a:cubicBezTo>
                  <a:cubicBezTo>
                    <a:pt x="1789" y="134"/>
                    <a:pt x="1766" y="111"/>
                    <a:pt x="1721" y="89"/>
                  </a:cubicBezTo>
                  <a:cubicBezTo>
                    <a:pt x="1705" y="73"/>
                    <a:pt x="1683" y="65"/>
                    <a:pt x="1660" y="65"/>
                  </a:cubicBezTo>
                  <a:cubicBezTo>
                    <a:pt x="1617" y="65"/>
                    <a:pt x="1569" y="90"/>
                    <a:pt x="1540" y="134"/>
                  </a:cubicBezTo>
                  <a:cubicBezTo>
                    <a:pt x="1517" y="89"/>
                    <a:pt x="1495" y="66"/>
                    <a:pt x="1472" y="21"/>
                  </a:cubicBezTo>
                  <a:cubicBezTo>
                    <a:pt x="1459" y="8"/>
                    <a:pt x="1445" y="3"/>
                    <a:pt x="1430" y="3"/>
                  </a:cubicBezTo>
                  <a:cubicBezTo>
                    <a:pt x="1391" y="3"/>
                    <a:pt x="1346" y="40"/>
                    <a:pt x="1314" y="89"/>
                  </a:cubicBezTo>
                  <a:cubicBezTo>
                    <a:pt x="1297" y="38"/>
                    <a:pt x="1241" y="12"/>
                    <a:pt x="1186" y="12"/>
                  </a:cubicBezTo>
                  <a:cubicBezTo>
                    <a:pt x="1168" y="12"/>
                    <a:pt x="1149" y="15"/>
                    <a:pt x="1132" y="21"/>
                  </a:cubicBezTo>
                  <a:cubicBezTo>
                    <a:pt x="1110" y="21"/>
                    <a:pt x="1065" y="66"/>
                    <a:pt x="1042" y="89"/>
                  </a:cubicBezTo>
                  <a:cubicBezTo>
                    <a:pt x="1042" y="66"/>
                    <a:pt x="1019" y="44"/>
                    <a:pt x="997" y="21"/>
                  </a:cubicBezTo>
                  <a:cubicBezTo>
                    <a:pt x="973" y="7"/>
                    <a:pt x="949" y="0"/>
                    <a:pt x="9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
            <p:cNvSpPr/>
            <p:nvPr/>
          </p:nvSpPr>
          <p:spPr>
            <a:xfrm>
              <a:off x="180090" y="17005249"/>
              <a:ext cx="225714" cy="159927"/>
            </a:xfrm>
            <a:custGeom>
              <a:avLst/>
              <a:gdLst/>
              <a:ahLst/>
              <a:cxnLst/>
              <a:rect l="l" t="t" r="r" b="b"/>
              <a:pathLst>
                <a:path w="2014" h="1427" extrusionOk="0">
                  <a:moveTo>
                    <a:pt x="955" y="0"/>
                  </a:moveTo>
                  <a:cubicBezTo>
                    <a:pt x="945" y="0"/>
                    <a:pt x="936" y="2"/>
                    <a:pt x="928" y="6"/>
                  </a:cubicBezTo>
                  <a:cubicBezTo>
                    <a:pt x="905" y="29"/>
                    <a:pt x="883" y="52"/>
                    <a:pt x="860" y="74"/>
                  </a:cubicBezTo>
                  <a:cubicBezTo>
                    <a:pt x="838" y="52"/>
                    <a:pt x="838" y="29"/>
                    <a:pt x="815" y="29"/>
                  </a:cubicBezTo>
                  <a:cubicBezTo>
                    <a:pt x="793" y="13"/>
                    <a:pt x="771" y="5"/>
                    <a:pt x="749" y="5"/>
                  </a:cubicBezTo>
                  <a:cubicBezTo>
                    <a:pt x="683" y="5"/>
                    <a:pt x="623" y="74"/>
                    <a:pt x="589" y="142"/>
                  </a:cubicBezTo>
                  <a:cubicBezTo>
                    <a:pt x="589" y="120"/>
                    <a:pt x="566" y="120"/>
                    <a:pt x="521" y="97"/>
                  </a:cubicBezTo>
                  <a:lnTo>
                    <a:pt x="498" y="97"/>
                  </a:lnTo>
                  <a:cubicBezTo>
                    <a:pt x="475" y="120"/>
                    <a:pt x="475" y="142"/>
                    <a:pt x="475" y="165"/>
                  </a:cubicBezTo>
                  <a:cubicBezTo>
                    <a:pt x="453" y="165"/>
                    <a:pt x="453" y="142"/>
                    <a:pt x="430" y="142"/>
                  </a:cubicBezTo>
                  <a:cubicBezTo>
                    <a:pt x="418" y="136"/>
                    <a:pt x="406" y="133"/>
                    <a:pt x="394" y="133"/>
                  </a:cubicBezTo>
                  <a:cubicBezTo>
                    <a:pt x="362" y="133"/>
                    <a:pt x="334" y="154"/>
                    <a:pt x="317" y="188"/>
                  </a:cubicBezTo>
                  <a:cubicBezTo>
                    <a:pt x="294" y="210"/>
                    <a:pt x="317" y="278"/>
                    <a:pt x="362" y="301"/>
                  </a:cubicBezTo>
                  <a:lnTo>
                    <a:pt x="362" y="323"/>
                  </a:lnTo>
                  <a:cubicBezTo>
                    <a:pt x="356" y="317"/>
                    <a:pt x="347" y="314"/>
                    <a:pt x="338" y="314"/>
                  </a:cubicBezTo>
                  <a:cubicBezTo>
                    <a:pt x="315" y="314"/>
                    <a:pt x="288" y="330"/>
                    <a:pt x="272" y="346"/>
                  </a:cubicBezTo>
                  <a:cubicBezTo>
                    <a:pt x="272" y="369"/>
                    <a:pt x="272" y="391"/>
                    <a:pt x="272" y="414"/>
                  </a:cubicBezTo>
                  <a:cubicBezTo>
                    <a:pt x="256" y="410"/>
                    <a:pt x="241" y="408"/>
                    <a:pt x="225" y="408"/>
                  </a:cubicBezTo>
                  <a:cubicBezTo>
                    <a:pt x="152" y="408"/>
                    <a:pt x="83" y="452"/>
                    <a:pt x="45" y="527"/>
                  </a:cubicBezTo>
                  <a:cubicBezTo>
                    <a:pt x="0" y="595"/>
                    <a:pt x="91" y="640"/>
                    <a:pt x="159" y="663"/>
                  </a:cubicBezTo>
                  <a:cubicBezTo>
                    <a:pt x="136" y="685"/>
                    <a:pt x="136" y="708"/>
                    <a:pt x="136" y="731"/>
                  </a:cubicBezTo>
                  <a:cubicBezTo>
                    <a:pt x="136" y="776"/>
                    <a:pt x="159" y="799"/>
                    <a:pt x="181" y="799"/>
                  </a:cubicBezTo>
                  <a:lnTo>
                    <a:pt x="204" y="799"/>
                  </a:lnTo>
                  <a:cubicBezTo>
                    <a:pt x="159" y="821"/>
                    <a:pt x="136" y="889"/>
                    <a:pt x="159" y="934"/>
                  </a:cubicBezTo>
                  <a:cubicBezTo>
                    <a:pt x="159" y="980"/>
                    <a:pt x="204" y="1002"/>
                    <a:pt x="249" y="1002"/>
                  </a:cubicBezTo>
                  <a:lnTo>
                    <a:pt x="272" y="1002"/>
                  </a:lnTo>
                  <a:cubicBezTo>
                    <a:pt x="249" y="1048"/>
                    <a:pt x="272" y="1115"/>
                    <a:pt x="317" y="1161"/>
                  </a:cubicBezTo>
                  <a:cubicBezTo>
                    <a:pt x="340" y="1183"/>
                    <a:pt x="362" y="1183"/>
                    <a:pt x="385" y="1183"/>
                  </a:cubicBezTo>
                  <a:cubicBezTo>
                    <a:pt x="362" y="1206"/>
                    <a:pt x="362" y="1229"/>
                    <a:pt x="362" y="1251"/>
                  </a:cubicBezTo>
                  <a:cubicBezTo>
                    <a:pt x="362" y="1283"/>
                    <a:pt x="374" y="1315"/>
                    <a:pt x="420" y="1315"/>
                  </a:cubicBezTo>
                  <a:cubicBezTo>
                    <a:pt x="440" y="1315"/>
                    <a:pt x="465" y="1310"/>
                    <a:pt x="498" y="1297"/>
                  </a:cubicBezTo>
                  <a:cubicBezTo>
                    <a:pt x="527" y="1340"/>
                    <a:pt x="575" y="1365"/>
                    <a:pt x="624" y="1365"/>
                  </a:cubicBezTo>
                  <a:cubicBezTo>
                    <a:pt x="651" y="1365"/>
                    <a:pt x="678" y="1358"/>
                    <a:pt x="702" y="1342"/>
                  </a:cubicBezTo>
                  <a:cubicBezTo>
                    <a:pt x="715" y="1397"/>
                    <a:pt x="762" y="1427"/>
                    <a:pt x="812" y="1427"/>
                  </a:cubicBezTo>
                  <a:cubicBezTo>
                    <a:pt x="845" y="1427"/>
                    <a:pt x="879" y="1414"/>
                    <a:pt x="905" y="1387"/>
                  </a:cubicBezTo>
                  <a:cubicBezTo>
                    <a:pt x="932" y="1414"/>
                    <a:pt x="963" y="1427"/>
                    <a:pt x="991" y="1427"/>
                  </a:cubicBezTo>
                  <a:cubicBezTo>
                    <a:pt x="1034" y="1427"/>
                    <a:pt x="1073" y="1397"/>
                    <a:pt x="1087" y="1342"/>
                  </a:cubicBezTo>
                  <a:cubicBezTo>
                    <a:pt x="1114" y="1383"/>
                    <a:pt x="1173" y="1415"/>
                    <a:pt x="1227" y="1415"/>
                  </a:cubicBezTo>
                  <a:cubicBezTo>
                    <a:pt x="1262" y="1415"/>
                    <a:pt x="1295" y="1401"/>
                    <a:pt x="1313" y="1364"/>
                  </a:cubicBezTo>
                  <a:cubicBezTo>
                    <a:pt x="1329" y="1375"/>
                    <a:pt x="1342" y="1379"/>
                    <a:pt x="1353" y="1379"/>
                  </a:cubicBezTo>
                  <a:cubicBezTo>
                    <a:pt x="1391" y="1379"/>
                    <a:pt x="1409" y="1331"/>
                    <a:pt x="1426" y="1297"/>
                  </a:cubicBezTo>
                  <a:cubicBezTo>
                    <a:pt x="1449" y="1308"/>
                    <a:pt x="1477" y="1314"/>
                    <a:pt x="1508" y="1314"/>
                  </a:cubicBezTo>
                  <a:cubicBezTo>
                    <a:pt x="1539" y="1314"/>
                    <a:pt x="1573" y="1308"/>
                    <a:pt x="1607" y="1297"/>
                  </a:cubicBezTo>
                  <a:cubicBezTo>
                    <a:pt x="1675" y="1251"/>
                    <a:pt x="1720" y="1161"/>
                    <a:pt x="1720" y="1093"/>
                  </a:cubicBezTo>
                  <a:cubicBezTo>
                    <a:pt x="1788" y="1070"/>
                    <a:pt x="1811" y="1025"/>
                    <a:pt x="1856" y="957"/>
                  </a:cubicBezTo>
                  <a:cubicBezTo>
                    <a:pt x="1856" y="934"/>
                    <a:pt x="1856" y="889"/>
                    <a:pt x="1856" y="867"/>
                  </a:cubicBezTo>
                  <a:cubicBezTo>
                    <a:pt x="1879" y="844"/>
                    <a:pt x="1924" y="844"/>
                    <a:pt x="1947" y="821"/>
                  </a:cubicBezTo>
                  <a:cubicBezTo>
                    <a:pt x="1959" y="824"/>
                    <a:pt x="1968" y="826"/>
                    <a:pt x="1974" y="826"/>
                  </a:cubicBezTo>
                  <a:cubicBezTo>
                    <a:pt x="2013" y="826"/>
                    <a:pt x="1940" y="770"/>
                    <a:pt x="1901" y="731"/>
                  </a:cubicBezTo>
                  <a:cubicBezTo>
                    <a:pt x="1924" y="731"/>
                    <a:pt x="1947" y="685"/>
                    <a:pt x="1969" y="663"/>
                  </a:cubicBezTo>
                  <a:cubicBezTo>
                    <a:pt x="1969" y="595"/>
                    <a:pt x="1901" y="527"/>
                    <a:pt x="1833" y="527"/>
                  </a:cubicBezTo>
                  <a:cubicBezTo>
                    <a:pt x="1856" y="504"/>
                    <a:pt x="1856" y="504"/>
                    <a:pt x="1833" y="482"/>
                  </a:cubicBezTo>
                  <a:cubicBezTo>
                    <a:pt x="1833" y="466"/>
                    <a:pt x="1811" y="450"/>
                    <a:pt x="1790" y="450"/>
                  </a:cubicBezTo>
                  <a:cubicBezTo>
                    <a:pt x="1781" y="450"/>
                    <a:pt x="1772" y="453"/>
                    <a:pt x="1765" y="459"/>
                  </a:cubicBezTo>
                  <a:cubicBezTo>
                    <a:pt x="1788" y="437"/>
                    <a:pt x="1811" y="414"/>
                    <a:pt x="1811" y="369"/>
                  </a:cubicBezTo>
                  <a:cubicBezTo>
                    <a:pt x="1811" y="335"/>
                    <a:pt x="1787" y="314"/>
                    <a:pt x="1756" y="314"/>
                  </a:cubicBezTo>
                  <a:cubicBezTo>
                    <a:pt x="1744" y="314"/>
                    <a:pt x="1732" y="317"/>
                    <a:pt x="1720" y="323"/>
                  </a:cubicBezTo>
                  <a:lnTo>
                    <a:pt x="1675" y="346"/>
                  </a:lnTo>
                  <a:cubicBezTo>
                    <a:pt x="1675" y="301"/>
                    <a:pt x="1630" y="255"/>
                    <a:pt x="1607" y="233"/>
                  </a:cubicBezTo>
                  <a:cubicBezTo>
                    <a:pt x="1607" y="233"/>
                    <a:pt x="1607" y="233"/>
                    <a:pt x="1607" y="210"/>
                  </a:cubicBezTo>
                  <a:cubicBezTo>
                    <a:pt x="1607" y="194"/>
                    <a:pt x="1596" y="178"/>
                    <a:pt x="1581" y="178"/>
                  </a:cubicBezTo>
                  <a:cubicBezTo>
                    <a:pt x="1575" y="178"/>
                    <a:pt x="1568" y="181"/>
                    <a:pt x="1562" y="188"/>
                  </a:cubicBezTo>
                  <a:lnTo>
                    <a:pt x="1539" y="188"/>
                  </a:lnTo>
                  <a:cubicBezTo>
                    <a:pt x="1562" y="165"/>
                    <a:pt x="1562" y="142"/>
                    <a:pt x="1562" y="120"/>
                  </a:cubicBezTo>
                  <a:cubicBezTo>
                    <a:pt x="1562" y="97"/>
                    <a:pt x="1539" y="97"/>
                    <a:pt x="1539" y="97"/>
                  </a:cubicBezTo>
                  <a:cubicBezTo>
                    <a:pt x="1494" y="120"/>
                    <a:pt x="1471" y="120"/>
                    <a:pt x="1449" y="142"/>
                  </a:cubicBezTo>
                  <a:cubicBezTo>
                    <a:pt x="1449" y="120"/>
                    <a:pt x="1426" y="74"/>
                    <a:pt x="1403" y="74"/>
                  </a:cubicBezTo>
                  <a:cubicBezTo>
                    <a:pt x="1386" y="57"/>
                    <a:pt x="1366" y="50"/>
                    <a:pt x="1345" y="50"/>
                  </a:cubicBezTo>
                  <a:cubicBezTo>
                    <a:pt x="1313" y="50"/>
                    <a:pt x="1282" y="69"/>
                    <a:pt x="1268" y="97"/>
                  </a:cubicBezTo>
                  <a:cubicBezTo>
                    <a:pt x="1245" y="74"/>
                    <a:pt x="1222" y="52"/>
                    <a:pt x="1200" y="29"/>
                  </a:cubicBezTo>
                  <a:cubicBezTo>
                    <a:pt x="1186" y="16"/>
                    <a:pt x="1173" y="10"/>
                    <a:pt x="1160" y="10"/>
                  </a:cubicBezTo>
                  <a:cubicBezTo>
                    <a:pt x="1128" y="10"/>
                    <a:pt x="1096" y="42"/>
                    <a:pt x="1064" y="74"/>
                  </a:cubicBezTo>
                  <a:cubicBezTo>
                    <a:pt x="1045" y="37"/>
                    <a:pt x="997" y="0"/>
                    <a:pt x="9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
            <p:cNvSpPr/>
            <p:nvPr/>
          </p:nvSpPr>
          <p:spPr>
            <a:xfrm>
              <a:off x="195219" y="17158115"/>
              <a:ext cx="45838" cy="35303"/>
            </a:xfrm>
            <a:custGeom>
              <a:avLst/>
              <a:gdLst/>
              <a:ahLst/>
              <a:cxnLst/>
              <a:rect l="l" t="t" r="r" b="b"/>
              <a:pathLst>
                <a:path w="409" h="315" extrusionOk="0">
                  <a:moveTo>
                    <a:pt x="114" y="0"/>
                  </a:moveTo>
                  <a:cubicBezTo>
                    <a:pt x="69" y="0"/>
                    <a:pt x="1" y="68"/>
                    <a:pt x="24" y="136"/>
                  </a:cubicBezTo>
                  <a:cubicBezTo>
                    <a:pt x="50" y="163"/>
                    <a:pt x="77" y="174"/>
                    <a:pt x="103" y="174"/>
                  </a:cubicBezTo>
                  <a:cubicBezTo>
                    <a:pt x="122" y="174"/>
                    <a:pt x="141" y="168"/>
                    <a:pt x="159" y="159"/>
                  </a:cubicBezTo>
                  <a:cubicBezTo>
                    <a:pt x="159" y="204"/>
                    <a:pt x="159" y="249"/>
                    <a:pt x="182" y="272"/>
                  </a:cubicBezTo>
                  <a:cubicBezTo>
                    <a:pt x="202" y="303"/>
                    <a:pt x="228" y="315"/>
                    <a:pt x="255" y="315"/>
                  </a:cubicBezTo>
                  <a:cubicBezTo>
                    <a:pt x="289" y="315"/>
                    <a:pt x="326" y="297"/>
                    <a:pt x="363" y="272"/>
                  </a:cubicBezTo>
                  <a:cubicBezTo>
                    <a:pt x="408" y="272"/>
                    <a:pt x="408" y="227"/>
                    <a:pt x="363" y="227"/>
                  </a:cubicBezTo>
                  <a:lnTo>
                    <a:pt x="295" y="227"/>
                  </a:lnTo>
                  <a:cubicBezTo>
                    <a:pt x="273" y="227"/>
                    <a:pt x="250" y="227"/>
                    <a:pt x="227" y="204"/>
                  </a:cubicBezTo>
                  <a:cubicBezTo>
                    <a:pt x="205" y="204"/>
                    <a:pt x="227" y="114"/>
                    <a:pt x="227" y="68"/>
                  </a:cubicBezTo>
                  <a:lnTo>
                    <a:pt x="227" y="68"/>
                  </a:lnTo>
                  <a:cubicBezTo>
                    <a:pt x="205" y="91"/>
                    <a:pt x="205" y="91"/>
                    <a:pt x="182" y="91"/>
                  </a:cubicBezTo>
                  <a:lnTo>
                    <a:pt x="92" y="91"/>
                  </a:lnTo>
                  <a:cubicBezTo>
                    <a:pt x="69" y="91"/>
                    <a:pt x="137" y="23"/>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
            <p:cNvSpPr/>
            <p:nvPr/>
          </p:nvSpPr>
          <p:spPr>
            <a:xfrm>
              <a:off x="190172" y="17234826"/>
              <a:ext cx="43260" cy="36536"/>
            </a:xfrm>
            <a:custGeom>
              <a:avLst/>
              <a:gdLst/>
              <a:ahLst/>
              <a:cxnLst/>
              <a:rect l="l" t="t" r="r" b="b"/>
              <a:pathLst>
                <a:path w="386" h="326" extrusionOk="0">
                  <a:moveTo>
                    <a:pt x="135" y="1"/>
                  </a:moveTo>
                  <a:cubicBezTo>
                    <a:pt x="129" y="1"/>
                    <a:pt x="122" y="3"/>
                    <a:pt x="114" y="11"/>
                  </a:cubicBezTo>
                  <a:cubicBezTo>
                    <a:pt x="114" y="11"/>
                    <a:pt x="1" y="79"/>
                    <a:pt x="24" y="147"/>
                  </a:cubicBezTo>
                  <a:cubicBezTo>
                    <a:pt x="50" y="173"/>
                    <a:pt x="77" y="184"/>
                    <a:pt x="103" y="184"/>
                  </a:cubicBezTo>
                  <a:cubicBezTo>
                    <a:pt x="122" y="184"/>
                    <a:pt x="141" y="179"/>
                    <a:pt x="159" y="169"/>
                  </a:cubicBezTo>
                  <a:cubicBezTo>
                    <a:pt x="159" y="214"/>
                    <a:pt x="159" y="260"/>
                    <a:pt x="182" y="282"/>
                  </a:cubicBezTo>
                  <a:cubicBezTo>
                    <a:pt x="202" y="313"/>
                    <a:pt x="232" y="325"/>
                    <a:pt x="263" y="325"/>
                  </a:cubicBezTo>
                  <a:cubicBezTo>
                    <a:pt x="300" y="325"/>
                    <a:pt x="338" y="307"/>
                    <a:pt x="363" y="282"/>
                  </a:cubicBezTo>
                  <a:cubicBezTo>
                    <a:pt x="386" y="282"/>
                    <a:pt x="386" y="260"/>
                    <a:pt x="363" y="260"/>
                  </a:cubicBezTo>
                  <a:lnTo>
                    <a:pt x="295" y="260"/>
                  </a:lnTo>
                  <a:cubicBezTo>
                    <a:pt x="273" y="260"/>
                    <a:pt x="250" y="260"/>
                    <a:pt x="227" y="237"/>
                  </a:cubicBezTo>
                  <a:cubicBezTo>
                    <a:pt x="205" y="214"/>
                    <a:pt x="227" y="147"/>
                    <a:pt x="227" y="101"/>
                  </a:cubicBezTo>
                  <a:cubicBezTo>
                    <a:pt x="205" y="101"/>
                    <a:pt x="205" y="101"/>
                    <a:pt x="182" y="124"/>
                  </a:cubicBezTo>
                  <a:lnTo>
                    <a:pt x="91" y="124"/>
                  </a:lnTo>
                  <a:cubicBezTo>
                    <a:pt x="69" y="124"/>
                    <a:pt x="137" y="33"/>
                    <a:pt x="137" y="11"/>
                  </a:cubicBezTo>
                  <a:cubicBezTo>
                    <a:pt x="152" y="11"/>
                    <a:pt x="147" y="1"/>
                    <a:pt x="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
            <p:cNvSpPr/>
            <p:nvPr/>
          </p:nvSpPr>
          <p:spPr>
            <a:xfrm>
              <a:off x="322085" y="17186693"/>
              <a:ext cx="38217" cy="24768"/>
            </a:xfrm>
            <a:custGeom>
              <a:avLst/>
              <a:gdLst/>
              <a:ahLst/>
              <a:cxnLst/>
              <a:rect l="l" t="t" r="r" b="b"/>
              <a:pathLst>
                <a:path w="341" h="221" extrusionOk="0">
                  <a:moveTo>
                    <a:pt x="317" y="0"/>
                  </a:moveTo>
                  <a:cubicBezTo>
                    <a:pt x="312" y="0"/>
                    <a:pt x="306" y="6"/>
                    <a:pt x="295" y="17"/>
                  </a:cubicBezTo>
                  <a:cubicBezTo>
                    <a:pt x="272" y="40"/>
                    <a:pt x="272" y="85"/>
                    <a:pt x="227" y="85"/>
                  </a:cubicBezTo>
                  <a:cubicBezTo>
                    <a:pt x="182" y="85"/>
                    <a:pt x="136" y="62"/>
                    <a:pt x="136" y="40"/>
                  </a:cubicBezTo>
                  <a:cubicBezTo>
                    <a:pt x="136" y="33"/>
                    <a:pt x="133" y="30"/>
                    <a:pt x="127" y="30"/>
                  </a:cubicBezTo>
                  <a:cubicBezTo>
                    <a:pt x="114" y="30"/>
                    <a:pt x="91" y="46"/>
                    <a:pt x="91" y="62"/>
                  </a:cubicBezTo>
                  <a:cubicBezTo>
                    <a:pt x="91" y="85"/>
                    <a:pt x="114" y="108"/>
                    <a:pt x="136" y="130"/>
                  </a:cubicBezTo>
                  <a:cubicBezTo>
                    <a:pt x="136" y="153"/>
                    <a:pt x="114" y="175"/>
                    <a:pt x="91" y="175"/>
                  </a:cubicBezTo>
                  <a:cubicBezTo>
                    <a:pt x="68" y="175"/>
                    <a:pt x="46" y="130"/>
                    <a:pt x="23" y="130"/>
                  </a:cubicBezTo>
                  <a:lnTo>
                    <a:pt x="1" y="130"/>
                  </a:lnTo>
                  <a:cubicBezTo>
                    <a:pt x="1" y="175"/>
                    <a:pt x="46" y="221"/>
                    <a:pt x="91" y="221"/>
                  </a:cubicBezTo>
                  <a:cubicBezTo>
                    <a:pt x="159" y="221"/>
                    <a:pt x="182" y="175"/>
                    <a:pt x="204" y="130"/>
                  </a:cubicBezTo>
                  <a:lnTo>
                    <a:pt x="227" y="130"/>
                  </a:lnTo>
                  <a:cubicBezTo>
                    <a:pt x="295" y="130"/>
                    <a:pt x="340" y="62"/>
                    <a:pt x="340" y="17"/>
                  </a:cubicBezTo>
                  <a:cubicBezTo>
                    <a:pt x="329" y="6"/>
                    <a:pt x="323"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
            <p:cNvSpPr/>
            <p:nvPr/>
          </p:nvSpPr>
          <p:spPr>
            <a:xfrm>
              <a:off x="291713" y="17270299"/>
              <a:ext cx="38105" cy="27458"/>
            </a:xfrm>
            <a:custGeom>
              <a:avLst/>
              <a:gdLst/>
              <a:ahLst/>
              <a:cxnLst/>
              <a:rect l="l" t="t" r="r" b="b"/>
              <a:pathLst>
                <a:path w="340" h="245" extrusionOk="0">
                  <a:moveTo>
                    <a:pt x="306" y="1"/>
                  </a:moveTo>
                  <a:cubicBezTo>
                    <a:pt x="300" y="1"/>
                    <a:pt x="294" y="7"/>
                    <a:pt x="294" y="18"/>
                  </a:cubicBezTo>
                  <a:cubicBezTo>
                    <a:pt x="272" y="40"/>
                    <a:pt x="249" y="86"/>
                    <a:pt x="204" y="86"/>
                  </a:cubicBezTo>
                  <a:cubicBezTo>
                    <a:pt x="181" y="86"/>
                    <a:pt x="136" y="86"/>
                    <a:pt x="113" y="40"/>
                  </a:cubicBezTo>
                  <a:cubicBezTo>
                    <a:pt x="113" y="34"/>
                    <a:pt x="111" y="31"/>
                    <a:pt x="108" y="31"/>
                  </a:cubicBezTo>
                  <a:cubicBezTo>
                    <a:pt x="102" y="31"/>
                    <a:pt x="91" y="47"/>
                    <a:pt x="91" y="63"/>
                  </a:cubicBezTo>
                  <a:cubicBezTo>
                    <a:pt x="91" y="86"/>
                    <a:pt x="113" y="108"/>
                    <a:pt x="136" y="131"/>
                  </a:cubicBezTo>
                  <a:cubicBezTo>
                    <a:pt x="136" y="149"/>
                    <a:pt x="121" y="182"/>
                    <a:pt x="91" y="182"/>
                  </a:cubicBezTo>
                  <a:cubicBezTo>
                    <a:pt x="84" y="182"/>
                    <a:pt x="77" y="181"/>
                    <a:pt x="68" y="176"/>
                  </a:cubicBezTo>
                  <a:cubicBezTo>
                    <a:pt x="45" y="176"/>
                    <a:pt x="45" y="131"/>
                    <a:pt x="0" y="131"/>
                  </a:cubicBezTo>
                  <a:cubicBezTo>
                    <a:pt x="0" y="131"/>
                    <a:pt x="45" y="244"/>
                    <a:pt x="91" y="244"/>
                  </a:cubicBezTo>
                  <a:cubicBezTo>
                    <a:pt x="136" y="222"/>
                    <a:pt x="181" y="199"/>
                    <a:pt x="181" y="131"/>
                  </a:cubicBezTo>
                  <a:lnTo>
                    <a:pt x="226" y="131"/>
                  </a:lnTo>
                  <a:cubicBezTo>
                    <a:pt x="294" y="131"/>
                    <a:pt x="339" y="63"/>
                    <a:pt x="317" y="18"/>
                  </a:cubicBezTo>
                  <a:cubicBezTo>
                    <a:pt x="317" y="7"/>
                    <a:pt x="311"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
            <p:cNvSpPr/>
            <p:nvPr/>
          </p:nvSpPr>
          <p:spPr>
            <a:xfrm>
              <a:off x="393139" y="17140296"/>
              <a:ext cx="12776" cy="18940"/>
            </a:xfrm>
            <a:custGeom>
              <a:avLst/>
              <a:gdLst/>
              <a:ahLst/>
              <a:cxnLst/>
              <a:rect l="l" t="t" r="r" b="b"/>
              <a:pathLst>
                <a:path w="114" h="169" extrusionOk="0">
                  <a:moveTo>
                    <a:pt x="23" y="1"/>
                  </a:moveTo>
                  <a:lnTo>
                    <a:pt x="23" y="1"/>
                  </a:lnTo>
                  <a:cubicBezTo>
                    <a:pt x="25" y="2"/>
                    <a:pt x="28" y="4"/>
                    <a:pt x="30" y="5"/>
                  </a:cubicBezTo>
                  <a:lnTo>
                    <a:pt x="30" y="5"/>
                  </a:lnTo>
                  <a:cubicBezTo>
                    <a:pt x="28" y="2"/>
                    <a:pt x="25" y="1"/>
                    <a:pt x="23" y="1"/>
                  </a:cubicBezTo>
                  <a:close/>
                  <a:moveTo>
                    <a:pt x="30" y="5"/>
                  </a:moveTo>
                  <a:lnTo>
                    <a:pt x="30" y="5"/>
                  </a:lnTo>
                  <a:cubicBezTo>
                    <a:pt x="49" y="25"/>
                    <a:pt x="61" y="117"/>
                    <a:pt x="0" y="137"/>
                  </a:cubicBezTo>
                  <a:cubicBezTo>
                    <a:pt x="0" y="137"/>
                    <a:pt x="0" y="159"/>
                    <a:pt x="0" y="159"/>
                  </a:cubicBezTo>
                  <a:cubicBezTo>
                    <a:pt x="12" y="165"/>
                    <a:pt x="25" y="168"/>
                    <a:pt x="36" y="168"/>
                  </a:cubicBezTo>
                  <a:cubicBezTo>
                    <a:pt x="68" y="168"/>
                    <a:pt x="97" y="147"/>
                    <a:pt x="113" y="114"/>
                  </a:cubicBezTo>
                  <a:cubicBezTo>
                    <a:pt x="113" y="71"/>
                    <a:pt x="73" y="29"/>
                    <a:pt x="30" y="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
            <p:cNvSpPr/>
            <p:nvPr/>
          </p:nvSpPr>
          <p:spPr>
            <a:xfrm>
              <a:off x="218082" y="17084596"/>
              <a:ext cx="38217" cy="35303"/>
            </a:xfrm>
            <a:custGeom>
              <a:avLst/>
              <a:gdLst/>
              <a:ahLst/>
              <a:cxnLst/>
              <a:rect l="l" t="t" r="r" b="b"/>
              <a:pathLst>
                <a:path w="341" h="315" extrusionOk="0">
                  <a:moveTo>
                    <a:pt x="159" y="0"/>
                  </a:moveTo>
                  <a:cubicBezTo>
                    <a:pt x="114" y="0"/>
                    <a:pt x="91" y="0"/>
                    <a:pt x="69" y="23"/>
                  </a:cubicBezTo>
                  <a:cubicBezTo>
                    <a:pt x="46" y="45"/>
                    <a:pt x="1" y="91"/>
                    <a:pt x="23" y="113"/>
                  </a:cubicBezTo>
                  <a:cubicBezTo>
                    <a:pt x="23" y="159"/>
                    <a:pt x="69" y="181"/>
                    <a:pt x="91" y="181"/>
                  </a:cubicBezTo>
                  <a:lnTo>
                    <a:pt x="136" y="181"/>
                  </a:lnTo>
                  <a:cubicBezTo>
                    <a:pt x="136" y="204"/>
                    <a:pt x="136" y="226"/>
                    <a:pt x="136" y="272"/>
                  </a:cubicBezTo>
                  <a:cubicBezTo>
                    <a:pt x="147" y="302"/>
                    <a:pt x="175" y="315"/>
                    <a:pt x="208" y="315"/>
                  </a:cubicBezTo>
                  <a:cubicBezTo>
                    <a:pt x="247" y="315"/>
                    <a:pt x="293" y="297"/>
                    <a:pt x="318" y="272"/>
                  </a:cubicBezTo>
                  <a:cubicBezTo>
                    <a:pt x="340" y="249"/>
                    <a:pt x="335" y="243"/>
                    <a:pt x="323" y="243"/>
                  </a:cubicBezTo>
                  <a:cubicBezTo>
                    <a:pt x="312" y="243"/>
                    <a:pt x="295" y="249"/>
                    <a:pt x="295" y="249"/>
                  </a:cubicBezTo>
                  <a:lnTo>
                    <a:pt x="227" y="249"/>
                  </a:lnTo>
                  <a:cubicBezTo>
                    <a:pt x="182" y="249"/>
                    <a:pt x="182" y="249"/>
                    <a:pt x="182" y="204"/>
                  </a:cubicBezTo>
                  <a:cubicBezTo>
                    <a:pt x="182" y="159"/>
                    <a:pt x="227" y="113"/>
                    <a:pt x="227" y="68"/>
                  </a:cubicBezTo>
                  <a:lnTo>
                    <a:pt x="227" y="68"/>
                  </a:lnTo>
                  <a:cubicBezTo>
                    <a:pt x="204" y="91"/>
                    <a:pt x="182" y="91"/>
                    <a:pt x="182" y="113"/>
                  </a:cubicBezTo>
                  <a:lnTo>
                    <a:pt x="114" y="113"/>
                  </a:lnTo>
                  <a:cubicBezTo>
                    <a:pt x="91" y="113"/>
                    <a:pt x="69" y="113"/>
                    <a:pt x="69" y="91"/>
                  </a:cubicBezTo>
                  <a:cubicBezTo>
                    <a:pt x="91" y="68"/>
                    <a:pt x="136" y="45"/>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
            <p:cNvSpPr/>
            <p:nvPr/>
          </p:nvSpPr>
          <p:spPr>
            <a:xfrm>
              <a:off x="235902" y="17033828"/>
              <a:ext cx="20397" cy="20845"/>
            </a:xfrm>
            <a:custGeom>
              <a:avLst/>
              <a:gdLst/>
              <a:ahLst/>
              <a:cxnLst/>
              <a:rect l="l" t="t" r="r" b="b"/>
              <a:pathLst>
                <a:path w="182" h="186" extrusionOk="0">
                  <a:moveTo>
                    <a:pt x="68" y="0"/>
                  </a:moveTo>
                  <a:cubicBezTo>
                    <a:pt x="23" y="0"/>
                    <a:pt x="0" y="0"/>
                    <a:pt x="0" y="46"/>
                  </a:cubicBezTo>
                  <a:cubicBezTo>
                    <a:pt x="0" y="106"/>
                    <a:pt x="54" y="185"/>
                    <a:pt x="114" y="185"/>
                  </a:cubicBezTo>
                  <a:cubicBezTo>
                    <a:pt x="121" y="185"/>
                    <a:pt x="129" y="184"/>
                    <a:pt x="136" y="182"/>
                  </a:cubicBezTo>
                  <a:lnTo>
                    <a:pt x="136" y="159"/>
                  </a:lnTo>
                  <a:cubicBezTo>
                    <a:pt x="113" y="136"/>
                    <a:pt x="91" y="114"/>
                    <a:pt x="91" y="114"/>
                  </a:cubicBezTo>
                  <a:cubicBezTo>
                    <a:pt x="68" y="91"/>
                    <a:pt x="68" y="68"/>
                    <a:pt x="45" y="46"/>
                  </a:cubicBezTo>
                  <a:cubicBezTo>
                    <a:pt x="68" y="46"/>
                    <a:pt x="91" y="46"/>
                    <a:pt x="136" y="68"/>
                  </a:cubicBezTo>
                  <a:lnTo>
                    <a:pt x="181" y="68"/>
                  </a:lnTo>
                  <a:cubicBezTo>
                    <a:pt x="181" y="46"/>
                    <a:pt x="181" y="46"/>
                    <a:pt x="181" y="46"/>
                  </a:cubicBezTo>
                  <a:cubicBezTo>
                    <a:pt x="159" y="0"/>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
            <p:cNvSpPr/>
            <p:nvPr/>
          </p:nvSpPr>
          <p:spPr>
            <a:xfrm>
              <a:off x="317042" y="17030241"/>
              <a:ext cx="48303" cy="39225"/>
            </a:xfrm>
            <a:custGeom>
              <a:avLst/>
              <a:gdLst/>
              <a:ahLst/>
              <a:cxnLst/>
              <a:rect l="l" t="t" r="r" b="b"/>
              <a:pathLst>
                <a:path w="431" h="350" extrusionOk="0">
                  <a:moveTo>
                    <a:pt x="203" y="1"/>
                  </a:moveTo>
                  <a:cubicBezTo>
                    <a:pt x="195" y="1"/>
                    <a:pt x="187" y="4"/>
                    <a:pt x="181" y="10"/>
                  </a:cubicBezTo>
                  <a:cubicBezTo>
                    <a:pt x="136" y="10"/>
                    <a:pt x="113" y="32"/>
                    <a:pt x="68" y="55"/>
                  </a:cubicBezTo>
                  <a:cubicBezTo>
                    <a:pt x="46" y="78"/>
                    <a:pt x="0" y="123"/>
                    <a:pt x="0" y="146"/>
                  </a:cubicBezTo>
                  <a:cubicBezTo>
                    <a:pt x="0" y="146"/>
                    <a:pt x="46" y="123"/>
                    <a:pt x="46" y="123"/>
                  </a:cubicBezTo>
                  <a:cubicBezTo>
                    <a:pt x="68" y="100"/>
                    <a:pt x="91" y="78"/>
                    <a:pt x="113" y="78"/>
                  </a:cubicBezTo>
                  <a:cubicBezTo>
                    <a:pt x="132" y="78"/>
                    <a:pt x="164" y="49"/>
                    <a:pt x="176" y="49"/>
                  </a:cubicBezTo>
                  <a:cubicBezTo>
                    <a:pt x="180" y="49"/>
                    <a:pt x="181" y="51"/>
                    <a:pt x="181" y="55"/>
                  </a:cubicBezTo>
                  <a:cubicBezTo>
                    <a:pt x="181" y="78"/>
                    <a:pt x="181" y="100"/>
                    <a:pt x="159" y="123"/>
                  </a:cubicBezTo>
                  <a:cubicBezTo>
                    <a:pt x="136" y="146"/>
                    <a:pt x="113" y="146"/>
                    <a:pt x="91" y="168"/>
                  </a:cubicBezTo>
                  <a:lnTo>
                    <a:pt x="91" y="191"/>
                  </a:lnTo>
                  <a:cubicBezTo>
                    <a:pt x="125" y="180"/>
                    <a:pt x="153" y="174"/>
                    <a:pt x="179" y="174"/>
                  </a:cubicBezTo>
                  <a:cubicBezTo>
                    <a:pt x="204" y="174"/>
                    <a:pt x="227" y="180"/>
                    <a:pt x="249" y="191"/>
                  </a:cubicBezTo>
                  <a:cubicBezTo>
                    <a:pt x="317" y="214"/>
                    <a:pt x="227" y="281"/>
                    <a:pt x="227" y="327"/>
                  </a:cubicBezTo>
                  <a:cubicBezTo>
                    <a:pt x="204" y="349"/>
                    <a:pt x="227" y="349"/>
                    <a:pt x="249" y="349"/>
                  </a:cubicBezTo>
                  <a:cubicBezTo>
                    <a:pt x="340" y="304"/>
                    <a:pt x="430" y="214"/>
                    <a:pt x="340" y="146"/>
                  </a:cubicBezTo>
                  <a:cubicBezTo>
                    <a:pt x="317" y="146"/>
                    <a:pt x="272" y="123"/>
                    <a:pt x="249" y="123"/>
                  </a:cubicBezTo>
                  <a:cubicBezTo>
                    <a:pt x="249" y="100"/>
                    <a:pt x="249" y="78"/>
                    <a:pt x="249" y="55"/>
                  </a:cubicBezTo>
                  <a:cubicBezTo>
                    <a:pt x="249" y="22"/>
                    <a:pt x="225"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
            <p:cNvSpPr/>
            <p:nvPr/>
          </p:nvSpPr>
          <p:spPr>
            <a:xfrm>
              <a:off x="296757" y="17109924"/>
              <a:ext cx="53010" cy="23535"/>
            </a:xfrm>
            <a:custGeom>
              <a:avLst/>
              <a:gdLst/>
              <a:ahLst/>
              <a:cxnLst/>
              <a:rect l="l" t="t" r="r" b="b"/>
              <a:pathLst>
                <a:path w="473" h="210" extrusionOk="0">
                  <a:moveTo>
                    <a:pt x="181" y="0"/>
                  </a:moveTo>
                  <a:cubicBezTo>
                    <a:pt x="181" y="0"/>
                    <a:pt x="181" y="68"/>
                    <a:pt x="204" y="91"/>
                  </a:cubicBezTo>
                  <a:cubicBezTo>
                    <a:pt x="186" y="109"/>
                    <a:pt x="167" y="142"/>
                    <a:pt x="137" y="142"/>
                  </a:cubicBezTo>
                  <a:cubicBezTo>
                    <a:pt x="130" y="142"/>
                    <a:pt x="122" y="141"/>
                    <a:pt x="113" y="136"/>
                  </a:cubicBezTo>
                  <a:cubicBezTo>
                    <a:pt x="68" y="136"/>
                    <a:pt x="68" y="68"/>
                    <a:pt x="46" y="23"/>
                  </a:cubicBezTo>
                  <a:cubicBezTo>
                    <a:pt x="46" y="8"/>
                    <a:pt x="46" y="3"/>
                    <a:pt x="45" y="3"/>
                  </a:cubicBezTo>
                  <a:cubicBezTo>
                    <a:pt x="43" y="3"/>
                    <a:pt x="38" y="23"/>
                    <a:pt x="23" y="23"/>
                  </a:cubicBezTo>
                  <a:cubicBezTo>
                    <a:pt x="0" y="91"/>
                    <a:pt x="23" y="181"/>
                    <a:pt x="113" y="204"/>
                  </a:cubicBezTo>
                  <a:cubicBezTo>
                    <a:pt x="125" y="208"/>
                    <a:pt x="137" y="210"/>
                    <a:pt x="147" y="210"/>
                  </a:cubicBezTo>
                  <a:cubicBezTo>
                    <a:pt x="197" y="210"/>
                    <a:pt x="231" y="169"/>
                    <a:pt x="249" y="114"/>
                  </a:cubicBezTo>
                  <a:cubicBezTo>
                    <a:pt x="272" y="136"/>
                    <a:pt x="294" y="136"/>
                    <a:pt x="317" y="136"/>
                  </a:cubicBezTo>
                  <a:cubicBezTo>
                    <a:pt x="329" y="139"/>
                    <a:pt x="341" y="141"/>
                    <a:pt x="352" y="141"/>
                  </a:cubicBezTo>
                  <a:cubicBezTo>
                    <a:pt x="424" y="141"/>
                    <a:pt x="473" y="79"/>
                    <a:pt x="453" y="0"/>
                  </a:cubicBezTo>
                  <a:lnTo>
                    <a:pt x="430" y="0"/>
                  </a:lnTo>
                  <a:cubicBezTo>
                    <a:pt x="408" y="46"/>
                    <a:pt x="362" y="91"/>
                    <a:pt x="317" y="91"/>
                  </a:cubicBezTo>
                  <a:cubicBezTo>
                    <a:pt x="272" y="68"/>
                    <a:pt x="227" y="46"/>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
            <p:cNvSpPr/>
            <p:nvPr/>
          </p:nvSpPr>
          <p:spPr>
            <a:xfrm>
              <a:off x="289136" y="17071820"/>
              <a:ext cx="25440" cy="15354"/>
            </a:xfrm>
            <a:custGeom>
              <a:avLst/>
              <a:gdLst/>
              <a:ahLst/>
              <a:cxnLst/>
              <a:rect l="l" t="t" r="r" b="b"/>
              <a:pathLst>
                <a:path w="227" h="137" extrusionOk="0">
                  <a:moveTo>
                    <a:pt x="181" y="1"/>
                  </a:moveTo>
                  <a:cubicBezTo>
                    <a:pt x="159" y="24"/>
                    <a:pt x="136" y="69"/>
                    <a:pt x="114" y="69"/>
                  </a:cubicBezTo>
                  <a:cubicBezTo>
                    <a:pt x="98" y="76"/>
                    <a:pt x="88" y="79"/>
                    <a:pt x="81" y="79"/>
                  </a:cubicBezTo>
                  <a:cubicBezTo>
                    <a:pt x="66" y="79"/>
                    <a:pt x="61" y="69"/>
                    <a:pt x="46" y="69"/>
                  </a:cubicBezTo>
                  <a:lnTo>
                    <a:pt x="23" y="69"/>
                  </a:lnTo>
                  <a:cubicBezTo>
                    <a:pt x="0" y="114"/>
                    <a:pt x="68" y="137"/>
                    <a:pt x="114" y="137"/>
                  </a:cubicBezTo>
                  <a:cubicBezTo>
                    <a:pt x="159" y="114"/>
                    <a:pt x="204" y="69"/>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
            <p:cNvSpPr/>
            <p:nvPr/>
          </p:nvSpPr>
          <p:spPr>
            <a:xfrm>
              <a:off x="261230" y="17211349"/>
              <a:ext cx="25440" cy="17483"/>
            </a:xfrm>
            <a:custGeom>
              <a:avLst/>
              <a:gdLst/>
              <a:ahLst/>
              <a:cxnLst/>
              <a:rect l="l" t="t" r="r" b="b"/>
              <a:pathLst>
                <a:path w="227" h="156" extrusionOk="0">
                  <a:moveTo>
                    <a:pt x="46" y="1"/>
                  </a:moveTo>
                  <a:lnTo>
                    <a:pt x="46" y="1"/>
                  </a:lnTo>
                  <a:cubicBezTo>
                    <a:pt x="0" y="69"/>
                    <a:pt x="23" y="114"/>
                    <a:pt x="91" y="136"/>
                  </a:cubicBezTo>
                  <a:cubicBezTo>
                    <a:pt x="104" y="150"/>
                    <a:pt x="119" y="155"/>
                    <a:pt x="135" y="155"/>
                  </a:cubicBezTo>
                  <a:cubicBezTo>
                    <a:pt x="172" y="155"/>
                    <a:pt x="211" y="123"/>
                    <a:pt x="227" y="91"/>
                  </a:cubicBezTo>
                  <a:cubicBezTo>
                    <a:pt x="227" y="69"/>
                    <a:pt x="204" y="69"/>
                    <a:pt x="204" y="69"/>
                  </a:cubicBezTo>
                  <a:cubicBezTo>
                    <a:pt x="181" y="91"/>
                    <a:pt x="136" y="91"/>
                    <a:pt x="114" y="91"/>
                  </a:cubicBezTo>
                  <a:cubicBezTo>
                    <a:pt x="68" y="91"/>
                    <a:pt x="68" y="46"/>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
            <p:cNvSpPr/>
            <p:nvPr/>
          </p:nvSpPr>
          <p:spPr>
            <a:xfrm>
              <a:off x="357612" y="17260212"/>
              <a:ext cx="25440" cy="14681"/>
            </a:xfrm>
            <a:custGeom>
              <a:avLst/>
              <a:gdLst/>
              <a:ahLst/>
              <a:cxnLst/>
              <a:rect l="l" t="t" r="r" b="b"/>
              <a:pathLst>
                <a:path w="227" h="131" extrusionOk="0">
                  <a:moveTo>
                    <a:pt x="193" y="0"/>
                  </a:moveTo>
                  <a:cubicBezTo>
                    <a:pt x="187" y="0"/>
                    <a:pt x="181" y="6"/>
                    <a:pt x="181" y="17"/>
                  </a:cubicBezTo>
                  <a:cubicBezTo>
                    <a:pt x="159" y="40"/>
                    <a:pt x="159" y="85"/>
                    <a:pt x="114" y="85"/>
                  </a:cubicBezTo>
                  <a:cubicBezTo>
                    <a:pt x="68" y="85"/>
                    <a:pt x="46" y="63"/>
                    <a:pt x="23" y="40"/>
                  </a:cubicBezTo>
                  <a:lnTo>
                    <a:pt x="0" y="40"/>
                  </a:lnTo>
                  <a:cubicBezTo>
                    <a:pt x="0" y="108"/>
                    <a:pt x="68" y="130"/>
                    <a:pt x="114" y="130"/>
                  </a:cubicBezTo>
                  <a:cubicBezTo>
                    <a:pt x="181" y="130"/>
                    <a:pt x="227" y="63"/>
                    <a:pt x="204" y="17"/>
                  </a:cubicBezTo>
                  <a:cubicBezTo>
                    <a:pt x="204" y="6"/>
                    <a:pt x="198" y="0"/>
                    <a:pt x="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
            <p:cNvSpPr/>
            <p:nvPr/>
          </p:nvSpPr>
          <p:spPr>
            <a:xfrm>
              <a:off x="885135" y="17820122"/>
              <a:ext cx="20397" cy="170014"/>
            </a:xfrm>
            <a:custGeom>
              <a:avLst/>
              <a:gdLst/>
              <a:ahLst/>
              <a:cxnLst/>
              <a:rect l="l" t="t" r="r" b="b"/>
              <a:pathLst>
                <a:path w="182" h="1517" extrusionOk="0">
                  <a:moveTo>
                    <a:pt x="182" y="0"/>
                  </a:moveTo>
                  <a:lnTo>
                    <a:pt x="1" y="114"/>
                  </a:lnTo>
                  <a:lnTo>
                    <a:pt x="1" y="1517"/>
                  </a:lnTo>
                  <a:lnTo>
                    <a:pt x="182" y="1426"/>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
            <p:cNvSpPr/>
            <p:nvPr/>
          </p:nvSpPr>
          <p:spPr>
            <a:xfrm>
              <a:off x="859806" y="17815079"/>
              <a:ext cx="25440" cy="175057"/>
            </a:xfrm>
            <a:custGeom>
              <a:avLst/>
              <a:gdLst/>
              <a:ahLst/>
              <a:cxnLst/>
              <a:rect l="l" t="t" r="r" b="b"/>
              <a:pathLst>
                <a:path w="227" h="1562" extrusionOk="0">
                  <a:moveTo>
                    <a:pt x="1" y="0"/>
                  </a:moveTo>
                  <a:lnTo>
                    <a:pt x="1" y="1426"/>
                  </a:lnTo>
                  <a:lnTo>
                    <a:pt x="227" y="1562"/>
                  </a:lnTo>
                  <a:lnTo>
                    <a:pt x="227" y="159"/>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
            <p:cNvSpPr/>
            <p:nvPr/>
          </p:nvSpPr>
          <p:spPr>
            <a:xfrm>
              <a:off x="342370" y="17538598"/>
              <a:ext cx="20397" cy="139530"/>
            </a:xfrm>
            <a:custGeom>
              <a:avLst/>
              <a:gdLst/>
              <a:ahLst/>
              <a:cxnLst/>
              <a:rect l="l" t="t" r="r" b="b"/>
              <a:pathLst>
                <a:path w="182" h="1245" extrusionOk="0">
                  <a:moveTo>
                    <a:pt x="182" y="0"/>
                  </a:moveTo>
                  <a:lnTo>
                    <a:pt x="1" y="91"/>
                  </a:lnTo>
                  <a:lnTo>
                    <a:pt x="1" y="1245"/>
                  </a:lnTo>
                  <a:lnTo>
                    <a:pt x="182" y="1132"/>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
            <p:cNvSpPr/>
            <p:nvPr/>
          </p:nvSpPr>
          <p:spPr>
            <a:xfrm>
              <a:off x="314464" y="17533443"/>
              <a:ext cx="28018" cy="144686"/>
            </a:xfrm>
            <a:custGeom>
              <a:avLst/>
              <a:gdLst/>
              <a:ahLst/>
              <a:cxnLst/>
              <a:rect l="l" t="t" r="r" b="b"/>
              <a:pathLst>
                <a:path w="250" h="1291" extrusionOk="0">
                  <a:moveTo>
                    <a:pt x="1" y="1"/>
                  </a:moveTo>
                  <a:lnTo>
                    <a:pt x="1" y="1155"/>
                  </a:lnTo>
                  <a:lnTo>
                    <a:pt x="250" y="1291"/>
                  </a:lnTo>
                  <a:lnTo>
                    <a:pt x="250" y="13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
            <p:cNvSpPr/>
            <p:nvPr/>
          </p:nvSpPr>
          <p:spPr>
            <a:xfrm>
              <a:off x="314464" y="17459924"/>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rgbClr val="EAA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
            <p:cNvSpPr/>
            <p:nvPr/>
          </p:nvSpPr>
          <p:spPr>
            <a:xfrm>
              <a:off x="314464" y="17432018"/>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
            <p:cNvSpPr/>
            <p:nvPr/>
          </p:nvSpPr>
          <p:spPr>
            <a:xfrm>
              <a:off x="360189" y="17490407"/>
              <a:ext cx="586027" cy="337450"/>
            </a:xfrm>
            <a:custGeom>
              <a:avLst/>
              <a:gdLst/>
              <a:ahLst/>
              <a:cxnLst/>
              <a:rect l="l" t="t" r="r" b="b"/>
              <a:pathLst>
                <a:path w="5229" h="3011" extrusionOk="0">
                  <a:moveTo>
                    <a:pt x="136" y="0"/>
                  </a:moveTo>
                  <a:lnTo>
                    <a:pt x="0" y="68"/>
                  </a:lnTo>
                  <a:lnTo>
                    <a:pt x="5092" y="3010"/>
                  </a:lnTo>
                  <a:lnTo>
                    <a:pt x="5228" y="2942"/>
                  </a:lnTo>
                  <a:lnTo>
                    <a:pt x="1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
            <p:cNvSpPr/>
            <p:nvPr/>
          </p:nvSpPr>
          <p:spPr>
            <a:xfrm>
              <a:off x="415889" y="17457458"/>
              <a:ext cx="586027" cy="339916"/>
            </a:xfrm>
            <a:custGeom>
              <a:avLst/>
              <a:gdLst/>
              <a:ahLst/>
              <a:cxnLst/>
              <a:rect l="l" t="t" r="r" b="b"/>
              <a:pathLst>
                <a:path w="5229" h="3033" extrusionOk="0">
                  <a:moveTo>
                    <a:pt x="137" y="0"/>
                  </a:moveTo>
                  <a:lnTo>
                    <a:pt x="1" y="91"/>
                  </a:lnTo>
                  <a:lnTo>
                    <a:pt x="5093" y="3033"/>
                  </a:lnTo>
                  <a:lnTo>
                    <a:pt x="5229" y="2942"/>
                  </a:ln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
            <p:cNvSpPr/>
            <p:nvPr/>
          </p:nvSpPr>
          <p:spPr>
            <a:xfrm>
              <a:off x="314464" y="17523356"/>
              <a:ext cx="570785" cy="357735"/>
            </a:xfrm>
            <a:custGeom>
              <a:avLst/>
              <a:gdLst/>
              <a:ahLst/>
              <a:cxnLst/>
              <a:rect l="l" t="t" r="r" b="b"/>
              <a:pathLst>
                <a:path w="5093" h="3192" extrusionOk="0">
                  <a:moveTo>
                    <a:pt x="1" y="0"/>
                  </a:moveTo>
                  <a:lnTo>
                    <a:pt x="1" y="249"/>
                  </a:lnTo>
                  <a:lnTo>
                    <a:pt x="5093" y="3192"/>
                  </a:lnTo>
                  <a:lnTo>
                    <a:pt x="5093" y="294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
            <p:cNvSpPr/>
            <p:nvPr/>
          </p:nvSpPr>
          <p:spPr>
            <a:xfrm>
              <a:off x="885135" y="17761733"/>
              <a:ext cx="159927" cy="119357"/>
            </a:xfrm>
            <a:custGeom>
              <a:avLst/>
              <a:gdLst/>
              <a:ahLst/>
              <a:cxnLst/>
              <a:rect l="l" t="t" r="r" b="b"/>
              <a:pathLst>
                <a:path w="1427" h="1065" extrusionOk="0">
                  <a:moveTo>
                    <a:pt x="1427" y="1"/>
                  </a:moveTo>
                  <a:lnTo>
                    <a:pt x="1" y="816"/>
                  </a:lnTo>
                  <a:lnTo>
                    <a:pt x="1" y="1065"/>
                  </a:lnTo>
                  <a:lnTo>
                    <a:pt x="1427" y="250"/>
                  </a:lnTo>
                  <a:lnTo>
                    <a:pt x="1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
            <p:cNvSpPr/>
            <p:nvPr/>
          </p:nvSpPr>
          <p:spPr>
            <a:xfrm>
              <a:off x="1024664" y="18015463"/>
              <a:ext cx="101538" cy="53347"/>
            </a:xfrm>
            <a:custGeom>
              <a:avLst/>
              <a:gdLst/>
              <a:ahLst/>
              <a:cxnLst/>
              <a:rect l="l" t="t" r="r" b="b"/>
              <a:pathLst>
                <a:path w="906" h="476" extrusionOk="0">
                  <a:moveTo>
                    <a:pt x="453" y="0"/>
                  </a:moveTo>
                  <a:cubicBezTo>
                    <a:pt x="204" y="0"/>
                    <a:pt x="1" y="136"/>
                    <a:pt x="1" y="249"/>
                  </a:cubicBezTo>
                  <a:cubicBezTo>
                    <a:pt x="1" y="362"/>
                    <a:pt x="204" y="475"/>
                    <a:pt x="453" y="475"/>
                  </a:cubicBezTo>
                  <a:cubicBezTo>
                    <a:pt x="702" y="475"/>
                    <a:pt x="906" y="362"/>
                    <a:pt x="906" y="226"/>
                  </a:cubicBezTo>
                  <a:cubicBezTo>
                    <a:pt x="906" y="113"/>
                    <a:pt x="702" y="0"/>
                    <a:pt x="4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
            <p:cNvSpPr/>
            <p:nvPr/>
          </p:nvSpPr>
          <p:spPr>
            <a:xfrm>
              <a:off x="1027242" y="17771931"/>
              <a:ext cx="17820" cy="137065"/>
            </a:xfrm>
            <a:custGeom>
              <a:avLst/>
              <a:gdLst/>
              <a:ahLst/>
              <a:cxnLst/>
              <a:rect l="l" t="t" r="r" b="b"/>
              <a:pathLst>
                <a:path w="159" h="1223" extrusionOk="0">
                  <a:moveTo>
                    <a:pt x="159" y="0"/>
                  </a:moveTo>
                  <a:lnTo>
                    <a:pt x="0" y="114"/>
                  </a:lnTo>
                  <a:lnTo>
                    <a:pt x="0" y="1223"/>
                  </a:lnTo>
                  <a:lnTo>
                    <a:pt x="159" y="1132"/>
                  </a:lnTo>
                  <a:lnTo>
                    <a:pt x="159" y="0"/>
                  </a:lnTo>
                  <a:close/>
                </a:path>
              </a:pathLst>
            </a:custGeom>
            <a:solidFill>
              <a:srgbClr val="C3B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
            <p:cNvSpPr/>
            <p:nvPr/>
          </p:nvSpPr>
          <p:spPr>
            <a:xfrm>
              <a:off x="999336" y="17769354"/>
              <a:ext cx="28018" cy="139642"/>
            </a:xfrm>
            <a:custGeom>
              <a:avLst/>
              <a:gdLst/>
              <a:ahLst/>
              <a:cxnLst/>
              <a:rect l="l" t="t" r="r" b="b"/>
              <a:pathLst>
                <a:path w="250" h="1246" extrusionOk="0">
                  <a:moveTo>
                    <a:pt x="0" y="1"/>
                  </a:moveTo>
                  <a:lnTo>
                    <a:pt x="0" y="1110"/>
                  </a:lnTo>
                  <a:lnTo>
                    <a:pt x="249" y="1246"/>
                  </a:lnTo>
                  <a:lnTo>
                    <a:pt x="249" y="137"/>
                  </a:lnTo>
                  <a:lnTo>
                    <a:pt x="0" y="1"/>
                  </a:lnTo>
                  <a:close/>
                </a:path>
              </a:pathLst>
            </a:custGeom>
            <a:solidFill>
              <a:srgbClr val="DAC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
            <p:cNvSpPr/>
            <p:nvPr/>
          </p:nvSpPr>
          <p:spPr>
            <a:xfrm>
              <a:off x="968852" y="17825165"/>
              <a:ext cx="210696" cy="225826"/>
            </a:xfrm>
            <a:custGeom>
              <a:avLst/>
              <a:gdLst/>
              <a:ahLst/>
              <a:cxnLst/>
              <a:rect l="l" t="t" r="r" b="b"/>
              <a:pathLst>
                <a:path w="1880" h="2015" extrusionOk="0">
                  <a:moveTo>
                    <a:pt x="23" y="1"/>
                  </a:moveTo>
                  <a:cubicBezTo>
                    <a:pt x="1" y="114"/>
                    <a:pt x="1" y="250"/>
                    <a:pt x="1" y="363"/>
                  </a:cubicBezTo>
                  <a:cubicBezTo>
                    <a:pt x="1" y="1268"/>
                    <a:pt x="431" y="2015"/>
                    <a:pt x="929" y="2015"/>
                  </a:cubicBezTo>
                  <a:cubicBezTo>
                    <a:pt x="1449" y="2015"/>
                    <a:pt x="1879" y="1268"/>
                    <a:pt x="1879" y="363"/>
                  </a:cubicBezTo>
                  <a:cubicBezTo>
                    <a:pt x="1879" y="250"/>
                    <a:pt x="1879" y="136"/>
                    <a:pt x="1879" y="23"/>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
            <p:cNvSpPr/>
            <p:nvPr/>
          </p:nvSpPr>
          <p:spPr>
            <a:xfrm>
              <a:off x="971430" y="17776974"/>
              <a:ext cx="208119" cy="109159"/>
            </a:xfrm>
            <a:custGeom>
              <a:avLst/>
              <a:gdLst/>
              <a:ahLst/>
              <a:cxnLst/>
              <a:rect l="l" t="t" r="r" b="b"/>
              <a:pathLst>
                <a:path w="1857" h="974" extrusionOk="0">
                  <a:moveTo>
                    <a:pt x="928" y="1"/>
                  </a:moveTo>
                  <a:cubicBezTo>
                    <a:pt x="408" y="1"/>
                    <a:pt x="0" y="204"/>
                    <a:pt x="0" y="499"/>
                  </a:cubicBezTo>
                  <a:cubicBezTo>
                    <a:pt x="0" y="770"/>
                    <a:pt x="408" y="974"/>
                    <a:pt x="928" y="974"/>
                  </a:cubicBezTo>
                  <a:cubicBezTo>
                    <a:pt x="1426" y="974"/>
                    <a:pt x="1856" y="770"/>
                    <a:pt x="1856" y="499"/>
                  </a:cubicBezTo>
                  <a:cubicBezTo>
                    <a:pt x="1856" y="204"/>
                    <a:pt x="1426" y="1"/>
                    <a:pt x="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
            <p:cNvSpPr/>
            <p:nvPr/>
          </p:nvSpPr>
          <p:spPr>
            <a:xfrm>
              <a:off x="981517" y="17782018"/>
              <a:ext cx="185368" cy="55924"/>
            </a:xfrm>
            <a:custGeom>
              <a:avLst/>
              <a:gdLst/>
              <a:ahLst/>
              <a:cxnLst/>
              <a:rect l="l" t="t" r="r" b="b"/>
              <a:pathLst>
                <a:path w="1654" h="499" extrusionOk="0">
                  <a:moveTo>
                    <a:pt x="838" y="1"/>
                  </a:moveTo>
                  <a:cubicBezTo>
                    <a:pt x="408" y="1"/>
                    <a:pt x="69" y="159"/>
                    <a:pt x="1" y="363"/>
                  </a:cubicBezTo>
                  <a:cubicBezTo>
                    <a:pt x="24" y="340"/>
                    <a:pt x="69" y="318"/>
                    <a:pt x="91" y="295"/>
                  </a:cubicBezTo>
                  <a:cubicBezTo>
                    <a:pt x="118" y="269"/>
                    <a:pt x="144" y="258"/>
                    <a:pt x="176" y="258"/>
                  </a:cubicBezTo>
                  <a:cubicBezTo>
                    <a:pt x="198" y="258"/>
                    <a:pt x="222" y="263"/>
                    <a:pt x="250" y="272"/>
                  </a:cubicBezTo>
                  <a:cubicBezTo>
                    <a:pt x="250" y="205"/>
                    <a:pt x="273" y="159"/>
                    <a:pt x="318" y="159"/>
                  </a:cubicBezTo>
                  <a:cubicBezTo>
                    <a:pt x="340" y="148"/>
                    <a:pt x="363" y="142"/>
                    <a:pt x="386" y="142"/>
                  </a:cubicBezTo>
                  <a:cubicBezTo>
                    <a:pt x="408" y="142"/>
                    <a:pt x="431" y="148"/>
                    <a:pt x="454" y="159"/>
                  </a:cubicBezTo>
                  <a:cubicBezTo>
                    <a:pt x="488" y="125"/>
                    <a:pt x="533" y="108"/>
                    <a:pt x="578" y="108"/>
                  </a:cubicBezTo>
                  <a:cubicBezTo>
                    <a:pt x="623" y="108"/>
                    <a:pt x="669" y="125"/>
                    <a:pt x="703" y="159"/>
                  </a:cubicBezTo>
                  <a:cubicBezTo>
                    <a:pt x="735" y="143"/>
                    <a:pt x="767" y="127"/>
                    <a:pt x="799" y="127"/>
                  </a:cubicBezTo>
                  <a:cubicBezTo>
                    <a:pt x="812" y="127"/>
                    <a:pt x="825" y="130"/>
                    <a:pt x="838" y="137"/>
                  </a:cubicBezTo>
                  <a:cubicBezTo>
                    <a:pt x="861" y="159"/>
                    <a:pt x="861" y="182"/>
                    <a:pt x="861" y="205"/>
                  </a:cubicBezTo>
                  <a:cubicBezTo>
                    <a:pt x="884" y="182"/>
                    <a:pt x="906" y="171"/>
                    <a:pt x="929" y="171"/>
                  </a:cubicBezTo>
                  <a:cubicBezTo>
                    <a:pt x="951" y="171"/>
                    <a:pt x="974" y="182"/>
                    <a:pt x="997" y="205"/>
                  </a:cubicBezTo>
                  <a:cubicBezTo>
                    <a:pt x="1026" y="161"/>
                    <a:pt x="1084" y="136"/>
                    <a:pt x="1139" y="136"/>
                  </a:cubicBezTo>
                  <a:cubicBezTo>
                    <a:pt x="1169" y="136"/>
                    <a:pt x="1199" y="143"/>
                    <a:pt x="1223" y="159"/>
                  </a:cubicBezTo>
                  <a:cubicBezTo>
                    <a:pt x="1314" y="182"/>
                    <a:pt x="1336" y="250"/>
                    <a:pt x="1336" y="318"/>
                  </a:cubicBezTo>
                  <a:cubicBezTo>
                    <a:pt x="1381" y="318"/>
                    <a:pt x="1427" y="340"/>
                    <a:pt x="1427" y="386"/>
                  </a:cubicBezTo>
                  <a:cubicBezTo>
                    <a:pt x="1450" y="374"/>
                    <a:pt x="1475" y="368"/>
                    <a:pt x="1499" y="368"/>
                  </a:cubicBezTo>
                  <a:cubicBezTo>
                    <a:pt x="1570" y="368"/>
                    <a:pt x="1636" y="415"/>
                    <a:pt x="1653" y="499"/>
                  </a:cubicBezTo>
                  <a:cubicBezTo>
                    <a:pt x="1653" y="476"/>
                    <a:pt x="1653" y="454"/>
                    <a:pt x="1653" y="431"/>
                  </a:cubicBezTo>
                  <a:cubicBezTo>
                    <a:pt x="1653" y="182"/>
                    <a:pt x="1291" y="1"/>
                    <a:pt x="8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
            <p:cNvSpPr/>
            <p:nvPr/>
          </p:nvSpPr>
          <p:spPr>
            <a:xfrm>
              <a:off x="981517" y="17794121"/>
              <a:ext cx="185368" cy="86968"/>
            </a:xfrm>
            <a:custGeom>
              <a:avLst/>
              <a:gdLst/>
              <a:ahLst/>
              <a:cxnLst/>
              <a:rect l="l" t="t" r="r" b="b"/>
              <a:pathLst>
                <a:path w="1654" h="776" extrusionOk="0">
                  <a:moveTo>
                    <a:pt x="578" y="0"/>
                  </a:moveTo>
                  <a:cubicBezTo>
                    <a:pt x="533" y="0"/>
                    <a:pt x="488" y="17"/>
                    <a:pt x="454" y="51"/>
                  </a:cubicBezTo>
                  <a:cubicBezTo>
                    <a:pt x="431" y="40"/>
                    <a:pt x="408" y="34"/>
                    <a:pt x="386" y="34"/>
                  </a:cubicBezTo>
                  <a:cubicBezTo>
                    <a:pt x="363" y="34"/>
                    <a:pt x="340" y="40"/>
                    <a:pt x="318" y="51"/>
                  </a:cubicBezTo>
                  <a:cubicBezTo>
                    <a:pt x="273" y="51"/>
                    <a:pt x="250" y="97"/>
                    <a:pt x="250" y="142"/>
                  </a:cubicBezTo>
                  <a:cubicBezTo>
                    <a:pt x="182" y="142"/>
                    <a:pt x="137" y="142"/>
                    <a:pt x="91" y="187"/>
                  </a:cubicBezTo>
                  <a:cubicBezTo>
                    <a:pt x="69" y="210"/>
                    <a:pt x="46" y="210"/>
                    <a:pt x="46" y="232"/>
                  </a:cubicBezTo>
                  <a:cubicBezTo>
                    <a:pt x="46" y="255"/>
                    <a:pt x="46" y="300"/>
                    <a:pt x="46" y="323"/>
                  </a:cubicBezTo>
                  <a:cubicBezTo>
                    <a:pt x="1" y="572"/>
                    <a:pt x="386" y="776"/>
                    <a:pt x="838" y="776"/>
                  </a:cubicBezTo>
                  <a:cubicBezTo>
                    <a:pt x="1268" y="776"/>
                    <a:pt x="1608" y="594"/>
                    <a:pt x="1653" y="391"/>
                  </a:cubicBezTo>
                  <a:cubicBezTo>
                    <a:pt x="1636" y="307"/>
                    <a:pt x="1570" y="260"/>
                    <a:pt x="1499" y="260"/>
                  </a:cubicBezTo>
                  <a:cubicBezTo>
                    <a:pt x="1475" y="260"/>
                    <a:pt x="1450" y="266"/>
                    <a:pt x="1427" y="278"/>
                  </a:cubicBezTo>
                  <a:cubicBezTo>
                    <a:pt x="1427" y="232"/>
                    <a:pt x="1381" y="210"/>
                    <a:pt x="1336" y="210"/>
                  </a:cubicBezTo>
                  <a:cubicBezTo>
                    <a:pt x="1336" y="142"/>
                    <a:pt x="1314" y="74"/>
                    <a:pt x="1223" y="51"/>
                  </a:cubicBezTo>
                  <a:cubicBezTo>
                    <a:pt x="1199" y="35"/>
                    <a:pt x="1169" y="28"/>
                    <a:pt x="1139" y="28"/>
                  </a:cubicBezTo>
                  <a:cubicBezTo>
                    <a:pt x="1084" y="28"/>
                    <a:pt x="1026" y="53"/>
                    <a:pt x="997" y="97"/>
                  </a:cubicBezTo>
                  <a:cubicBezTo>
                    <a:pt x="974" y="74"/>
                    <a:pt x="951" y="63"/>
                    <a:pt x="929" y="63"/>
                  </a:cubicBezTo>
                  <a:cubicBezTo>
                    <a:pt x="906" y="63"/>
                    <a:pt x="884" y="74"/>
                    <a:pt x="861" y="97"/>
                  </a:cubicBezTo>
                  <a:cubicBezTo>
                    <a:pt x="861" y="74"/>
                    <a:pt x="861" y="51"/>
                    <a:pt x="838" y="29"/>
                  </a:cubicBezTo>
                  <a:cubicBezTo>
                    <a:pt x="825" y="22"/>
                    <a:pt x="812" y="19"/>
                    <a:pt x="799" y="19"/>
                  </a:cubicBezTo>
                  <a:cubicBezTo>
                    <a:pt x="767" y="19"/>
                    <a:pt x="735" y="35"/>
                    <a:pt x="703" y="51"/>
                  </a:cubicBezTo>
                  <a:cubicBezTo>
                    <a:pt x="669" y="17"/>
                    <a:pt x="623" y="0"/>
                    <a:pt x="5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
            <p:cNvSpPr/>
            <p:nvPr/>
          </p:nvSpPr>
          <p:spPr>
            <a:xfrm>
              <a:off x="1057613" y="17726206"/>
              <a:ext cx="35639" cy="120366"/>
            </a:xfrm>
            <a:custGeom>
              <a:avLst/>
              <a:gdLst/>
              <a:ahLst/>
              <a:cxnLst/>
              <a:rect l="l" t="t" r="r" b="b"/>
              <a:pathLst>
                <a:path w="318" h="1074" extrusionOk="0">
                  <a:moveTo>
                    <a:pt x="1" y="1"/>
                  </a:moveTo>
                  <a:lnTo>
                    <a:pt x="1" y="24"/>
                  </a:lnTo>
                  <a:cubicBezTo>
                    <a:pt x="69" y="340"/>
                    <a:pt x="69" y="680"/>
                    <a:pt x="1" y="1019"/>
                  </a:cubicBezTo>
                  <a:cubicBezTo>
                    <a:pt x="51" y="1057"/>
                    <a:pt x="107" y="1074"/>
                    <a:pt x="163" y="1074"/>
                  </a:cubicBezTo>
                  <a:cubicBezTo>
                    <a:pt x="209" y="1074"/>
                    <a:pt x="254" y="1062"/>
                    <a:pt x="295" y="1042"/>
                  </a:cubicBezTo>
                  <a:cubicBezTo>
                    <a:pt x="227" y="703"/>
                    <a:pt x="250" y="363"/>
                    <a:pt x="318" y="46"/>
                  </a:cubicBezTo>
                  <a:cubicBezTo>
                    <a:pt x="318" y="46"/>
                    <a:pt x="318" y="24"/>
                    <a:pt x="295" y="24"/>
                  </a:cubicBezTo>
                  <a:cubicBezTo>
                    <a:pt x="182" y="24"/>
                    <a:pt x="91" y="1"/>
                    <a:pt x="1"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
            <p:cNvSpPr/>
            <p:nvPr/>
          </p:nvSpPr>
          <p:spPr>
            <a:xfrm>
              <a:off x="910575" y="17554288"/>
              <a:ext cx="314588" cy="226386"/>
            </a:xfrm>
            <a:custGeom>
              <a:avLst/>
              <a:gdLst/>
              <a:ahLst/>
              <a:cxnLst/>
              <a:rect l="l" t="t" r="r" b="b"/>
              <a:pathLst>
                <a:path w="2807" h="2020" extrusionOk="0">
                  <a:moveTo>
                    <a:pt x="1350" y="0"/>
                  </a:moveTo>
                  <a:cubicBezTo>
                    <a:pt x="1330" y="0"/>
                    <a:pt x="1309" y="6"/>
                    <a:pt x="1290" y="19"/>
                  </a:cubicBezTo>
                  <a:cubicBezTo>
                    <a:pt x="1245" y="19"/>
                    <a:pt x="1200" y="64"/>
                    <a:pt x="1177" y="87"/>
                  </a:cubicBezTo>
                  <a:cubicBezTo>
                    <a:pt x="1177" y="64"/>
                    <a:pt x="1154" y="41"/>
                    <a:pt x="1109" y="19"/>
                  </a:cubicBezTo>
                  <a:cubicBezTo>
                    <a:pt x="1088" y="6"/>
                    <a:pt x="1067" y="0"/>
                    <a:pt x="1047" y="0"/>
                  </a:cubicBezTo>
                  <a:cubicBezTo>
                    <a:pt x="956" y="0"/>
                    <a:pt x="874" y="108"/>
                    <a:pt x="838" y="200"/>
                  </a:cubicBezTo>
                  <a:cubicBezTo>
                    <a:pt x="815" y="177"/>
                    <a:pt x="770" y="154"/>
                    <a:pt x="747" y="132"/>
                  </a:cubicBezTo>
                  <a:cubicBezTo>
                    <a:pt x="736" y="120"/>
                    <a:pt x="724" y="115"/>
                    <a:pt x="716" y="115"/>
                  </a:cubicBezTo>
                  <a:cubicBezTo>
                    <a:pt x="707" y="115"/>
                    <a:pt x="702" y="120"/>
                    <a:pt x="702" y="132"/>
                  </a:cubicBezTo>
                  <a:cubicBezTo>
                    <a:pt x="679" y="154"/>
                    <a:pt x="657" y="200"/>
                    <a:pt x="657" y="222"/>
                  </a:cubicBezTo>
                  <a:cubicBezTo>
                    <a:pt x="634" y="222"/>
                    <a:pt x="611" y="200"/>
                    <a:pt x="589" y="200"/>
                  </a:cubicBezTo>
                  <a:cubicBezTo>
                    <a:pt x="577" y="194"/>
                    <a:pt x="563" y="191"/>
                    <a:pt x="549" y="191"/>
                  </a:cubicBezTo>
                  <a:cubicBezTo>
                    <a:pt x="510" y="191"/>
                    <a:pt x="469" y="212"/>
                    <a:pt x="453" y="245"/>
                  </a:cubicBezTo>
                  <a:cubicBezTo>
                    <a:pt x="430" y="290"/>
                    <a:pt x="475" y="358"/>
                    <a:pt x="498" y="403"/>
                  </a:cubicBezTo>
                  <a:lnTo>
                    <a:pt x="498" y="426"/>
                  </a:lnTo>
                  <a:lnTo>
                    <a:pt x="498" y="449"/>
                  </a:lnTo>
                  <a:cubicBezTo>
                    <a:pt x="486" y="443"/>
                    <a:pt x="472" y="440"/>
                    <a:pt x="458" y="440"/>
                  </a:cubicBezTo>
                  <a:cubicBezTo>
                    <a:pt x="420" y="440"/>
                    <a:pt x="379" y="461"/>
                    <a:pt x="362" y="494"/>
                  </a:cubicBezTo>
                  <a:cubicBezTo>
                    <a:pt x="362" y="517"/>
                    <a:pt x="362" y="539"/>
                    <a:pt x="362" y="584"/>
                  </a:cubicBezTo>
                  <a:lnTo>
                    <a:pt x="385" y="584"/>
                  </a:lnTo>
                  <a:cubicBezTo>
                    <a:pt x="249" y="584"/>
                    <a:pt x="136" y="630"/>
                    <a:pt x="45" y="743"/>
                  </a:cubicBezTo>
                  <a:cubicBezTo>
                    <a:pt x="0" y="833"/>
                    <a:pt x="113" y="924"/>
                    <a:pt x="227" y="969"/>
                  </a:cubicBezTo>
                  <a:cubicBezTo>
                    <a:pt x="204" y="969"/>
                    <a:pt x="181" y="1014"/>
                    <a:pt x="181" y="1060"/>
                  </a:cubicBezTo>
                  <a:cubicBezTo>
                    <a:pt x="181" y="1082"/>
                    <a:pt x="204" y="1128"/>
                    <a:pt x="249" y="1150"/>
                  </a:cubicBezTo>
                  <a:lnTo>
                    <a:pt x="272" y="1150"/>
                  </a:lnTo>
                  <a:cubicBezTo>
                    <a:pt x="204" y="1173"/>
                    <a:pt x="181" y="1263"/>
                    <a:pt x="204" y="1331"/>
                  </a:cubicBezTo>
                  <a:cubicBezTo>
                    <a:pt x="227" y="1377"/>
                    <a:pt x="294" y="1399"/>
                    <a:pt x="340" y="1422"/>
                  </a:cubicBezTo>
                  <a:lnTo>
                    <a:pt x="385" y="1422"/>
                  </a:lnTo>
                  <a:cubicBezTo>
                    <a:pt x="340" y="1512"/>
                    <a:pt x="408" y="1648"/>
                    <a:pt x="521" y="1671"/>
                  </a:cubicBezTo>
                  <a:cubicBezTo>
                    <a:pt x="521" y="1693"/>
                    <a:pt x="498" y="1716"/>
                    <a:pt x="498" y="1739"/>
                  </a:cubicBezTo>
                  <a:cubicBezTo>
                    <a:pt x="498" y="1805"/>
                    <a:pt x="510" y="1847"/>
                    <a:pt x="588" y="1847"/>
                  </a:cubicBezTo>
                  <a:cubicBezTo>
                    <a:pt x="616" y="1847"/>
                    <a:pt x="653" y="1841"/>
                    <a:pt x="702" y="1829"/>
                  </a:cubicBezTo>
                  <a:cubicBezTo>
                    <a:pt x="717" y="1890"/>
                    <a:pt x="782" y="1920"/>
                    <a:pt x="858" y="1920"/>
                  </a:cubicBezTo>
                  <a:cubicBezTo>
                    <a:pt x="895" y="1920"/>
                    <a:pt x="936" y="1912"/>
                    <a:pt x="973" y="1897"/>
                  </a:cubicBezTo>
                  <a:cubicBezTo>
                    <a:pt x="1001" y="1979"/>
                    <a:pt x="1068" y="2019"/>
                    <a:pt x="1138" y="2019"/>
                  </a:cubicBezTo>
                  <a:cubicBezTo>
                    <a:pt x="1184" y="2019"/>
                    <a:pt x="1231" y="2001"/>
                    <a:pt x="1268" y="1965"/>
                  </a:cubicBezTo>
                  <a:cubicBezTo>
                    <a:pt x="1293" y="1998"/>
                    <a:pt x="1330" y="2013"/>
                    <a:pt x="1367" y="2013"/>
                  </a:cubicBezTo>
                  <a:cubicBezTo>
                    <a:pt x="1430" y="2013"/>
                    <a:pt x="1494" y="1969"/>
                    <a:pt x="1494" y="1897"/>
                  </a:cubicBezTo>
                  <a:cubicBezTo>
                    <a:pt x="1534" y="1951"/>
                    <a:pt x="1630" y="1997"/>
                    <a:pt x="1706" y="1997"/>
                  </a:cubicBezTo>
                  <a:cubicBezTo>
                    <a:pt x="1759" y="1997"/>
                    <a:pt x="1802" y="1975"/>
                    <a:pt x="1811" y="1920"/>
                  </a:cubicBezTo>
                  <a:cubicBezTo>
                    <a:pt x="1832" y="1928"/>
                    <a:pt x="1850" y="1932"/>
                    <a:pt x="1865" y="1932"/>
                  </a:cubicBezTo>
                  <a:cubicBezTo>
                    <a:pt x="1932" y="1932"/>
                    <a:pt x="1951" y="1862"/>
                    <a:pt x="1969" y="1807"/>
                  </a:cubicBezTo>
                  <a:cubicBezTo>
                    <a:pt x="2014" y="1841"/>
                    <a:pt x="2060" y="1858"/>
                    <a:pt x="2105" y="1858"/>
                  </a:cubicBezTo>
                  <a:cubicBezTo>
                    <a:pt x="2150" y="1858"/>
                    <a:pt x="2196" y="1841"/>
                    <a:pt x="2241" y="1807"/>
                  </a:cubicBezTo>
                  <a:cubicBezTo>
                    <a:pt x="2354" y="1761"/>
                    <a:pt x="2399" y="1648"/>
                    <a:pt x="2399" y="1535"/>
                  </a:cubicBezTo>
                  <a:cubicBezTo>
                    <a:pt x="2467" y="1490"/>
                    <a:pt x="2535" y="1444"/>
                    <a:pt x="2558" y="1354"/>
                  </a:cubicBezTo>
                  <a:cubicBezTo>
                    <a:pt x="2580" y="1309"/>
                    <a:pt x="2580" y="1263"/>
                    <a:pt x="2558" y="1218"/>
                  </a:cubicBezTo>
                  <a:cubicBezTo>
                    <a:pt x="2626" y="1218"/>
                    <a:pt x="2671" y="1196"/>
                    <a:pt x="2716" y="1173"/>
                  </a:cubicBezTo>
                  <a:cubicBezTo>
                    <a:pt x="2807" y="1150"/>
                    <a:pt x="2716" y="1060"/>
                    <a:pt x="2626" y="1014"/>
                  </a:cubicBezTo>
                  <a:cubicBezTo>
                    <a:pt x="2648" y="992"/>
                    <a:pt x="2693" y="947"/>
                    <a:pt x="2693" y="924"/>
                  </a:cubicBezTo>
                  <a:cubicBezTo>
                    <a:pt x="2716" y="811"/>
                    <a:pt x="2626" y="743"/>
                    <a:pt x="2535" y="720"/>
                  </a:cubicBezTo>
                  <a:cubicBezTo>
                    <a:pt x="2558" y="720"/>
                    <a:pt x="2558" y="675"/>
                    <a:pt x="2535" y="652"/>
                  </a:cubicBezTo>
                  <a:cubicBezTo>
                    <a:pt x="2535" y="636"/>
                    <a:pt x="2512" y="620"/>
                    <a:pt x="2483" y="620"/>
                  </a:cubicBezTo>
                  <a:cubicBezTo>
                    <a:pt x="2471" y="620"/>
                    <a:pt x="2458" y="623"/>
                    <a:pt x="2444" y="630"/>
                  </a:cubicBezTo>
                  <a:cubicBezTo>
                    <a:pt x="2490" y="584"/>
                    <a:pt x="2512" y="562"/>
                    <a:pt x="2512" y="517"/>
                  </a:cubicBezTo>
                  <a:cubicBezTo>
                    <a:pt x="2512" y="466"/>
                    <a:pt x="2474" y="440"/>
                    <a:pt x="2436" y="440"/>
                  </a:cubicBezTo>
                  <a:cubicBezTo>
                    <a:pt x="2423" y="440"/>
                    <a:pt x="2411" y="443"/>
                    <a:pt x="2399" y="449"/>
                  </a:cubicBezTo>
                  <a:cubicBezTo>
                    <a:pt x="2377" y="449"/>
                    <a:pt x="2354" y="449"/>
                    <a:pt x="2331" y="471"/>
                  </a:cubicBezTo>
                  <a:cubicBezTo>
                    <a:pt x="2309" y="403"/>
                    <a:pt x="2263" y="358"/>
                    <a:pt x="2218" y="336"/>
                  </a:cubicBezTo>
                  <a:cubicBezTo>
                    <a:pt x="2218" y="313"/>
                    <a:pt x="2218" y="290"/>
                    <a:pt x="2218" y="290"/>
                  </a:cubicBezTo>
                  <a:cubicBezTo>
                    <a:pt x="2218" y="257"/>
                    <a:pt x="2206" y="236"/>
                    <a:pt x="2191" y="236"/>
                  </a:cubicBezTo>
                  <a:cubicBezTo>
                    <a:pt x="2185" y="236"/>
                    <a:pt x="2179" y="239"/>
                    <a:pt x="2173" y="245"/>
                  </a:cubicBezTo>
                  <a:lnTo>
                    <a:pt x="2128" y="245"/>
                  </a:lnTo>
                  <a:cubicBezTo>
                    <a:pt x="2150" y="222"/>
                    <a:pt x="2173" y="177"/>
                    <a:pt x="2150" y="154"/>
                  </a:cubicBezTo>
                  <a:cubicBezTo>
                    <a:pt x="2150" y="132"/>
                    <a:pt x="2128" y="132"/>
                    <a:pt x="2128" y="132"/>
                  </a:cubicBezTo>
                  <a:cubicBezTo>
                    <a:pt x="2082" y="154"/>
                    <a:pt x="2037" y="154"/>
                    <a:pt x="2014" y="200"/>
                  </a:cubicBezTo>
                  <a:cubicBezTo>
                    <a:pt x="2014" y="154"/>
                    <a:pt x="1992" y="109"/>
                    <a:pt x="1947" y="87"/>
                  </a:cubicBezTo>
                  <a:cubicBezTo>
                    <a:pt x="1923" y="71"/>
                    <a:pt x="1896" y="63"/>
                    <a:pt x="1869" y="63"/>
                  </a:cubicBezTo>
                  <a:cubicBezTo>
                    <a:pt x="1820" y="63"/>
                    <a:pt x="1772" y="88"/>
                    <a:pt x="1743" y="132"/>
                  </a:cubicBezTo>
                  <a:cubicBezTo>
                    <a:pt x="1720" y="87"/>
                    <a:pt x="1698" y="64"/>
                    <a:pt x="1675" y="19"/>
                  </a:cubicBezTo>
                  <a:cubicBezTo>
                    <a:pt x="1656" y="6"/>
                    <a:pt x="1635" y="0"/>
                    <a:pt x="1614" y="0"/>
                  </a:cubicBezTo>
                  <a:cubicBezTo>
                    <a:pt x="1560" y="0"/>
                    <a:pt x="1504" y="38"/>
                    <a:pt x="1471" y="87"/>
                  </a:cubicBezTo>
                  <a:cubicBezTo>
                    <a:pt x="1455" y="38"/>
                    <a:pt x="1403" y="0"/>
                    <a:pt x="13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
            <p:cNvSpPr/>
            <p:nvPr/>
          </p:nvSpPr>
          <p:spPr>
            <a:xfrm>
              <a:off x="933326" y="17510916"/>
              <a:ext cx="281750" cy="199937"/>
            </a:xfrm>
            <a:custGeom>
              <a:avLst/>
              <a:gdLst/>
              <a:ahLst/>
              <a:cxnLst/>
              <a:rect l="l" t="t" r="r" b="b"/>
              <a:pathLst>
                <a:path w="2514" h="1784" extrusionOk="0">
                  <a:moveTo>
                    <a:pt x="938" y="0"/>
                  </a:moveTo>
                  <a:cubicBezTo>
                    <a:pt x="862" y="0"/>
                    <a:pt x="784" y="90"/>
                    <a:pt x="748" y="179"/>
                  </a:cubicBezTo>
                  <a:cubicBezTo>
                    <a:pt x="725" y="157"/>
                    <a:pt x="703" y="134"/>
                    <a:pt x="657" y="111"/>
                  </a:cubicBezTo>
                  <a:lnTo>
                    <a:pt x="635" y="111"/>
                  </a:lnTo>
                  <a:cubicBezTo>
                    <a:pt x="612" y="157"/>
                    <a:pt x="589" y="179"/>
                    <a:pt x="589" y="202"/>
                  </a:cubicBezTo>
                  <a:cubicBezTo>
                    <a:pt x="567" y="202"/>
                    <a:pt x="567" y="179"/>
                    <a:pt x="544" y="179"/>
                  </a:cubicBezTo>
                  <a:cubicBezTo>
                    <a:pt x="532" y="173"/>
                    <a:pt x="518" y="170"/>
                    <a:pt x="504" y="170"/>
                  </a:cubicBezTo>
                  <a:cubicBezTo>
                    <a:pt x="466" y="170"/>
                    <a:pt x="425" y="191"/>
                    <a:pt x="408" y="225"/>
                  </a:cubicBezTo>
                  <a:cubicBezTo>
                    <a:pt x="386" y="270"/>
                    <a:pt x="431" y="338"/>
                    <a:pt x="454" y="383"/>
                  </a:cubicBezTo>
                  <a:cubicBezTo>
                    <a:pt x="454" y="383"/>
                    <a:pt x="454" y="383"/>
                    <a:pt x="431" y="406"/>
                  </a:cubicBezTo>
                  <a:cubicBezTo>
                    <a:pt x="424" y="399"/>
                    <a:pt x="416" y="396"/>
                    <a:pt x="406" y="396"/>
                  </a:cubicBezTo>
                  <a:cubicBezTo>
                    <a:pt x="384" y="396"/>
                    <a:pt x="356" y="412"/>
                    <a:pt x="340" y="428"/>
                  </a:cubicBezTo>
                  <a:cubicBezTo>
                    <a:pt x="318" y="451"/>
                    <a:pt x="318" y="496"/>
                    <a:pt x="340" y="519"/>
                  </a:cubicBezTo>
                  <a:cubicBezTo>
                    <a:pt x="326" y="516"/>
                    <a:pt x="311" y="514"/>
                    <a:pt x="296" y="514"/>
                  </a:cubicBezTo>
                  <a:cubicBezTo>
                    <a:pt x="198" y="514"/>
                    <a:pt x="105" y="576"/>
                    <a:pt x="46" y="655"/>
                  </a:cubicBezTo>
                  <a:cubicBezTo>
                    <a:pt x="1" y="723"/>
                    <a:pt x="114" y="790"/>
                    <a:pt x="205" y="836"/>
                  </a:cubicBezTo>
                  <a:cubicBezTo>
                    <a:pt x="182" y="858"/>
                    <a:pt x="159" y="881"/>
                    <a:pt x="159" y="926"/>
                  </a:cubicBezTo>
                  <a:cubicBezTo>
                    <a:pt x="159" y="971"/>
                    <a:pt x="182" y="994"/>
                    <a:pt x="227" y="994"/>
                  </a:cubicBezTo>
                  <a:lnTo>
                    <a:pt x="250" y="994"/>
                  </a:lnTo>
                  <a:cubicBezTo>
                    <a:pt x="182" y="1039"/>
                    <a:pt x="159" y="1107"/>
                    <a:pt x="182" y="1153"/>
                  </a:cubicBezTo>
                  <a:cubicBezTo>
                    <a:pt x="205" y="1220"/>
                    <a:pt x="250" y="1243"/>
                    <a:pt x="295" y="1243"/>
                  </a:cubicBezTo>
                  <a:lnTo>
                    <a:pt x="340" y="1243"/>
                  </a:lnTo>
                  <a:cubicBezTo>
                    <a:pt x="318" y="1311"/>
                    <a:pt x="340" y="1401"/>
                    <a:pt x="386" y="1447"/>
                  </a:cubicBezTo>
                  <a:cubicBezTo>
                    <a:pt x="408" y="1469"/>
                    <a:pt x="431" y="1469"/>
                    <a:pt x="476" y="1492"/>
                  </a:cubicBezTo>
                  <a:cubicBezTo>
                    <a:pt x="454" y="1492"/>
                    <a:pt x="454" y="1515"/>
                    <a:pt x="454" y="1537"/>
                  </a:cubicBezTo>
                  <a:cubicBezTo>
                    <a:pt x="454" y="1593"/>
                    <a:pt x="469" y="1634"/>
                    <a:pt x="563" y="1634"/>
                  </a:cubicBezTo>
                  <a:cubicBezTo>
                    <a:pt x="583" y="1634"/>
                    <a:pt x="607" y="1632"/>
                    <a:pt x="635" y="1628"/>
                  </a:cubicBezTo>
                  <a:cubicBezTo>
                    <a:pt x="649" y="1672"/>
                    <a:pt x="702" y="1697"/>
                    <a:pt x="761" y="1697"/>
                  </a:cubicBezTo>
                  <a:cubicBezTo>
                    <a:pt x="794" y="1697"/>
                    <a:pt x="829" y="1689"/>
                    <a:pt x="861" y="1673"/>
                  </a:cubicBezTo>
                  <a:cubicBezTo>
                    <a:pt x="876" y="1733"/>
                    <a:pt x="931" y="1784"/>
                    <a:pt x="1000" y="1784"/>
                  </a:cubicBezTo>
                  <a:cubicBezTo>
                    <a:pt x="1034" y="1784"/>
                    <a:pt x="1072" y="1771"/>
                    <a:pt x="1110" y="1741"/>
                  </a:cubicBezTo>
                  <a:cubicBezTo>
                    <a:pt x="1135" y="1766"/>
                    <a:pt x="1170" y="1779"/>
                    <a:pt x="1205" y="1779"/>
                  </a:cubicBezTo>
                  <a:cubicBezTo>
                    <a:pt x="1264" y="1779"/>
                    <a:pt x="1322" y="1744"/>
                    <a:pt x="1336" y="1673"/>
                  </a:cubicBezTo>
                  <a:cubicBezTo>
                    <a:pt x="1362" y="1726"/>
                    <a:pt x="1434" y="1763"/>
                    <a:pt x="1499" y="1763"/>
                  </a:cubicBezTo>
                  <a:cubicBezTo>
                    <a:pt x="1546" y="1763"/>
                    <a:pt x="1589" y="1743"/>
                    <a:pt x="1608" y="1696"/>
                  </a:cubicBezTo>
                  <a:cubicBezTo>
                    <a:pt x="1628" y="1706"/>
                    <a:pt x="1645" y="1710"/>
                    <a:pt x="1660" y="1710"/>
                  </a:cubicBezTo>
                  <a:cubicBezTo>
                    <a:pt x="1710" y="1710"/>
                    <a:pt x="1731" y="1658"/>
                    <a:pt x="1766" y="1605"/>
                  </a:cubicBezTo>
                  <a:cubicBezTo>
                    <a:pt x="1800" y="1628"/>
                    <a:pt x="1840" y="1639"/>
                    <a:pt x="1879" y="1639"/>
                  </a:cubicBezTo>
                  <a:cubicBezTo>
                    <a:pt x="1919" y="1639"/>
                    <a:pt x="1959" y="1628"/>
                    <a:pt x="1993" y="1605"/>
                  </a:cubicBezTo>
                  <a:cubicBezTo>
                    <a:pt x="2083" y="1560"/>
                    <a:pt x="2151" y="1447"/>
                    <a:pt x="2128" y="1356"/>
                  </a:cubicBezTo>
                  <a:cubicBezTo>
                    <a:pt x="2196" y="1334"/>
                    <a:pt x="2264" y="1266"/>
                    <a:pt x="2287" y="1198"/>
                  </a:cubicBezTo>
                  <a:cubicBezTo>
                    <a:pt x="2309" y="1153"/>
                    <a:pt x="2309" y="1107"/>
                    <a:pt x="2287" y="1062"/>
                  </a:cubicBezTo>
                  <a:cubicBezTo>
                    <a:pt x="2332" y="1062"/>
                    <a:pt x="2377" y="1062"/>
                    <a:pt x="2423" y="1039"/>
                  </a:cubicBezTo>
                  <a:cubicBezTo>
                    <a:pt x="2513" y="1039"/>
                    <a:pt x="2400" y="971"/>
                    <a:pt x="2332" y="926"/>
                  </a:cubicBezTo>
                  <a:cubicBezTo>
                    <a:pt x="2377" y="904"/>
                    <a:pt x="2400" y="858"/>
                    <a:pt x="2423" y="836"/>
                  </a:cubicBezTo>
                  <a:cubicBezTo>
                    <a:pt x="2445" y="745"/>
                    <a:pt x="2355" y="677"/>
                    <a:pt x="2264" y="677"/>
                  </a:cubicBezTo>
                  <a:cubicBezTo>
                    <a:pt x="2287" y="655"/>
                    <a:pt x="2287" y="632"/>
                    <a:pt x="2264" y="609"/>
                  </a:cubicBezTo>
                  <a:cubicBezTo>
                    <a:pt x="2264" y="587"/>
                    <a:pt x="2219" y="564"/>
                    <a:pt x="2196" y="564"/>
                  </a:cubicBezTo>
                  <a:cubicBezTo>
                    <a:pt x="2219" y="541"/>
                    <a:pt x="2241" y="519"/>
                    <a:pt x="2241" y="474"/>
                  </a:cubicBezTo>
                  <a:cubicBezTo>
                    <a:pt x="2241" y="406"/>
                    <a:pt x="2174" y="406"/>
                    <a:pt x="2128" y="406"/>
                  </a:cubicBezTo>
                  <a:lnTo>
                    <a:pt x="2083" y="428"/>
                  </a:lnTo>
                  <a:cubicBezTo>
                    <a:pt x="2060" y="383"/>
                    <a:pt x="2038" y="338"/>
                    <a:pt x="1993" y="315"/>
                  </a:cubicBezTo>
                  <a:cubicBezTo>
                    <a:pt x="1993" y="292"/>
                    <a:pt x="1993" y="292"/>
                    <a:pt x="1993" y="270"/>
                  </a:cubicBezTo>
                  <a:cubicBezTo>
                    <a:pt x="1993" y="247"/>
                    <a:pt x="1970" y="225"/>
                    <a:pt x="1947" y="225"/>
                  </a:cubicBezTo>
                  <a:lnTo>
                    <a:pt x="1925" y="225"/>
                  </a:lnTo>
                  <a:cubicBezTo>
                    <a:pt x="1925" y="202"/>
                    <a:pt x="1947" y="179"/>
                    <a:pt x="1925" y="134"/>
                  </a:cubicBezTo>
                  <a:cubicBezTo>
                    <a:pt x="1925" y="134"/>
                    <a:pt x="1925" y="124"/>
                    <a:pt x="1918" y="124"/>
                  </a:cubicBezTo>
                  <a:cubicBezTo>
                    <a:pt x="1915" y="124"/>
                    <a:pt x="1910" y="127"/>
                    <a:pt x="1902" y="134"/>
                  </a:cubicBezTo>
                  <a:cubicBezTo>
                    <a:pt x="1879" y="134"/>
                    <a:pt x="1834" y="157"/>
                    <a:pt x="1811" y="179"/>
                  </a:cubicBezTo>
                  <a:cubicBezTo>
                    <a:pt x="1811" y="134"/>
                    <a:pt x="1789" y="111"/>
                    <a:pt x="1744" y="89"/>
                  </a:cubicBezTo>
                  <a:cubicBezTo>
                    <a:pt x="1720" y="73"/>
                    <a:pt x="1695" y="65"/>
                    <a:pt x="1672" y="65"/>
                  </a:cubicBezTo>
                  <a:cubicBezTo>
                    <a:pt x="1630" y="65"/>
                    <a:pt x="1592" y="90"/>
                    <a:pt x="1563" y="134"/>
                  </a:cubicBezTo>
                  <a:cubicBezTo>
                    <a:pt x="1540" y="89"/>
                    <a:pt x="1517" y="66"/>
                    <a:pt x="1495" y="44"/>
                  </a:cubicBezTo>
                  <a:cubicBezTo>
                    <a:pt x="1474" y="23"/>
                    <a:pt x="1455" y="15"/>
                    <a:pt x="1438" y="15"/>
                  </a:cubicBezTo>
                  <a:cubicBezTo>
                    <a:pt x="1399" y="15"/>
                    <a:pt x="1368" y="57"/>
                    <a:pt x="1336" y="89"/>
                  </a:cubicBezTo>
                  <a:cubicBezTo>
                    <a:pt x="1302" y="38"/>
                    <a:pt x="1256" y="12"/>
                    <a:pt x="1206" y="12"/>
                  </a:cubicBezTo>
                  <a:cubicBezTo>
                    <a:pt x="1189" y="12"/>
                    <a:pt x="1172" y="15"/>
                    <a:pt x="1155" y="21"/>
                  </a:cubicBezTo>
                  <a:cubicBezTo>
                    <a:pt x="1110" y="44"/>
                    <a:pt x="1087" y="66"/>
                    <a:pt x="1065" y="89"/>
                  </a:cubicBezTo>
                  <a:cubicBezTo>
                    <a:pt x="1042" y="66"/>
                    <a:pt x="1019" y="44"/>
                    <a:pt x="997" y="21"/>
                  </a:cubicBezTo>
                  <a:cubicBezTo>
                    <a:pt x="978" y="7"/>
                    <a:pt x="958" y="0"/>
                    <a:pt x="9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
            <p:cNvSpPr/>
            <p:nvPr/>
          </p:nvSpPr>
          <p:spPr>
            <a:xfrm>
              <a:off x="961232" y="17468778"/>
              <a:ext cx="225938" cy="160600"/>
            </a:xfrm>
            <a:custGeom>
              <a:avLst/>
              <a:gdLst/>
              <a:ahLst/>
              <a:cxnLst/>
              <a:rect l="l" t="t" r="r" b="b"/>
              <a:pathLst>
                <a:path w="2016" h="1433" extrusionOk="0">
                  <a:moveTo>
                    <a:pt x="745" y="0"/>
                  </a:moveTo>
                  <a:cubicBezTo>
                    <a:pt x="678" y="0"/>
                    <a:pt x="626" y="74"/>
                    <a:pt x="589" y="148"/>
                  </a:cubicBezTo>
                  <a:cubicBezTo>
                    <a:pt x="567" y="125"/>
                    <a:pt x="544" y="103"/>
                    <a:pt x="521" y="103"/>
                  </a:cubicBezTo>
                  <a:cubicBezTo>
                    <a:pt x="521" y="91"/>
                    <a:pt x="516" y="86"/>
                    <a:pt x="510" y="86"/>
                  </a:cubicBezTo>
                  <a:cubicBezTo>
                    <a:pt x="504" y="86"/>
                    <a:pt x="499" y="91"/>
                    <a:pt x="499" y="103"/>
                  </a:cubicBezTo>
                  <a:cubicBezTo>
                    <a:pt x="476" y="125"/>
                    <a:pt x="476" y="148"/>
                    <a:pt x="454" y="171"/>
                  </a:cubicBezTo>
                  <a:cubicBezTo>
                    <a:pt x="454" y="148"/>
                    <a:pt x="431" y="148"/>
                    <a:pt x="408" y="148"/>
                  </a:cubicBezTo>
                  <a:cubicBezTo>
                    <a:pt x="402" y="141"/>
                    <a:pt x="393" y="139"/>
                    <a:pt x="384" y="139"/>
                  </a:cubicBezTo>
                  <a:cubicBezTo>
                    <a:pt x="361" y="139"/>
                    <a:pt x="334" y="155"/>
                    <a:pt x="318" y="171"/>
                  </a:cubicBezTo>
                  <a:cubicBezTo>
                    <a:pt x="295" y="216"/>
                    <a:pt x="318" y="261"/>
                    <a:pt x="363" y="306"/>
                  </a:cubicBezTo>
                  <a:cubicBezTo>
                    <a:pt x="318" y="306"/>
                    <a:pt x="295" y="306"/>
                    <a:pt x="272" y="352"/>
                  </a:cubicBezTo>
                  <a:cubicBezTo>
                    <a:pt x="250" y="374"/>
                    <a:pt x="250" y="374"/>
                    <a:pt x="272" y="397"/>
                  </a:cubicBezTo>
                  <a:cubicBezTo>
                    <a:pt x="182" y="397"/>
                    <a:pt x="91" y="442"/>
                    <a:pt x="23" y="510"/>
                  </a:cubicBezTo>
                  <a:cubicBezTo>
                    <a:pt x="1" y="578"/>
                    <a:pt x="69" y="646"/>
                    <a:pt x="159" y="668"/>
                  </a:cubicBezTo>
                  <a:cubicBezTo>
                    <a:pt x="137" y="691"/>
                    <a:pt x="114" y="714"/>
                    <a:pt x="114" y="736"/>
                  </a:cubicBezTo>
                  <a:cubicBezTo>
                    <a:pt x="114" y="759"/>
                    <a:pt x="137" y="804"/>
                    <a:pt x="182" y="804"/>
                  </a:cubicBezTo>
                  <a:cubicBezTo>
                    <a:pt x="137" y="827"/>
                    <a:pt x="114" y="872"/>
                    <a:pt x="137" y="940"/>
                  </a:cubicBezTo>
                  <a:cubicBezTo>
                    <a:pt x="159" y="963"/>
                    <a:pt x="182" y="985"/>
                    <a:pt x="227" y="985"/>
                  </a:cubicBezTo>
                  <a:lnTo>
                    <a:pt x="272" y="985"/>
                  </a:lnTo>
                  <a:cubicBezTo>
                    <a:pt x="250" y="1053"/>
                    <a:pt x="272" y="1121"/>
                    <a:pt x="318" y="1166"/>
                  </a:cubicBezTo>
                  <a:cubicBezTo>
                    <a:pt x="340" y="1166"/>
                    <a:pt x="340" y="1189"/>
                    <a:pt x="363" y="1189"/>
                  </a:cubicBezTo>
                  <a:cubicBezTo>
                    <a:pt x="363" y="1212"/>
                    <a:pt x="363" y="1212"/>
                    <a:pt x="363" y="1234"/>
                  </a:cubicBezTo>
                  <a:cubicBezTo>
                    <a:pt x="363" y="1285"/>
                    <a:pt x="376" y="1311"/>
                    <a:pt x="430" y="1311"/>
                  </a:cubicBezTo>
                  <a:cubicBezTo>
                    <a:pt x="448" y="1311"/>
                    <a:pt x="470" y="1308"/>
                    <a:pt x="499" y="1302"/>
                  </a:cubicBezTo>
                  <a:cubicBezTo>
                    <a:pt x="528" y="1346"/>
                    <a:pt x="576" y="1371"/>
                    <a:pt x="625" y="1371"/>
                  </a:cubicBezTo>
                  <a:cubicBezTo>
                    <a:pt x="652" y="1371"/>
                    <a:pt x="678" y="1363"/>
                    <a:pt x="702" y="1347"/>
                  </a:cubicBezTo>
                  <a:cubicBezTo>
                    <a:pt x="716" y="1402"/>
                    <a:pt x="763" y="1432"/>
                    <a:pt x="813" y="1432"/>
                  </a:cubicBezTo>
                  <a:cubicBezTo>
                    <a:pt x="846" y="1432"/>
                    <a:pt x="879" y="1419"/>
                    <a:pt x="906" y="1393"/>
                  </a:cubicBezTo>
                  <a:cubicBezTo>
                    <a:pt x="922" y="1416"/>
                    <a:pt x="946" y="1426"/>
                    <a:pt x="971" y="1426"/>
                  </a:cubicBezTo>
                  <a:cubicBezTo>
                    <a:pt x="1017" y="1426"/>
                    <a:pt x="1065" y="1392"/>
                    <a:pt x="1065" y="1347"/>
                  </a:cubicBezTo>
                  <a:cubicBezTo>
                    <a:pt x="1092" y="1388"/>
                    <a:pt x="1160" y="1421"/>
                    <a:pt x="1214" y="1421"/>
                  </a:cubicBezTo>
                  <a:cubicBezTo>
                    <a:pt x="1251" y="1421"/>
                    <a:pt x="1282" y="1406"/>
                    <a:pt x="1291" y="1370"/>
                  </a:cubicBezTo>
                  <a:cubicBezTo>
                    <a:pt x="1300" y="1373"/>
                    <a:pt x="1309" y="1375"/>
                    <a:pt x="1316" y="1375"/>
                  </a:cubicBezTo>
                  <a:cubicBezTo>
                    <a:pt x="1365" y="1375"/>
                    <a:pt x="1385" y="1319"/>
                    <a:pt x="1404" y="1280"/>
                  </a:cubicBezTo>
                  <a:cubicBezTo>
                    <a:pt x="1438" y="1302"/>
                    <a:pt x="1472" y="1314"/>
                    <a:pt x="1506" y="1314"/>
                  </a:cubicBezTo>
                  <a:cubicBezTo>
                    <a:pt x="1540" y="1314"/>
                    <a:pt x="1574" y="1302"/>
                    <a:pt x="1608" y="1280"/>
                  </a:cubicBezTo>
                  <a:cubicBezTo>
                    <a:pt x="1676" y="1234"/>
                    <a:pt x="1721" y="1166"/>
                    <a:pt x="1721" y="1076"/>
                  </a:cubicBezTo>
                  <a:cubicBezTo>
                    <a:pt x="1766" y="1053"/>
                    <a:pt x="1811" y="1008"/>
                    <a:pt x="1834" y="963"/>
                  </a:cubicBezTo>
                  <a:cubicBezTo>
                    <a:pt x="1857" y="917"/>
                    <a:pt x="1857" y="895"/>
                    <a:pt x="1834" y="850"/>
                  </a:cubicBezTo>
                  <a:cubicBezTo>
                    <a:pt x="1879" y="850"/>
                    <a:pt x="1902" y="850"/>
                    <a:pt x="1947" y="827"/>
                  </a:cubicBezTo>
                  <a:cubicBezTo>
                    <a:pt x="2015" y="827"/>
                    <a:pt x="1947" y="759"/>
                    <a:pt x="1879" y="736"/>
                  </a:cubicBezTo>
                  <a:cubicBezTo>
                    <a:pt x="1902" y="714"/>
                    <a:pt x="1925" y="691"/>
                    <a:pt x="1947" y="668"/>
                  </a:cubicBezTo>
                  <a:cubicBezTo>
                    <a:pt x="1970" y="578"/>
                    <a:pt x="1879" y="533"/>
                    <a:pt x="1811" y="533"/>
                  </a:cubicBezTo>
                  <a:cubicBezTo>
                    <a:pt x="1834" y="510"/>
                    <a:pt x="1834" y="487"/>
                    <a:pt x="1811" y="465"/>
                  </a:cubicBezTo>
                  <a:cubicBezTo>
                    <a:pt x="1811" y="442"/>
                    <a:pt x="1766" y="442"/>
                    <a:pt x="1744" y="442"/>
                  </a:cubicBezTo>
                  <a:cubicBezTo>
                    <a:pt x="1766" y="420"/>
                    <a:pt x="1789" y="397"/>
                    <a:pt x="1789" y="374"/>
                  </a:cubicBezTo>
                  <a:cubicBezTo>
                    <a:pt x="1789" y="329"/>
                    <a:pt x="1744" y="306"/>
                    <a:pt x="1698" y="306"/>
                  </a:cubicBezTo>
                  <a:lnTo>
                    <a:pt x="1698" y="329"/>
                  </a:lnTo>
                  <a:cubicBezTo>
                    <a:pt x="1676" y="284"/>
                    <a:pt x="1653" y="238"/>
                    <a:pt x="1608" y="216"/>
                  </a:cubicBezTo>
                  <a:cubicBezTo>
                    <a:pt x="1608" y="216"/>
                    <a:pt x="1608" y="216"/>
                    <a:pt x="1608" y="193"/>
                  </a:cubicBezTo>
                  <a:cubicBezTo>
                    <a:pt x="1608" y="177"/>
                    <a:pt x="1596" y="161"/>
                    <a:pt x="1582" y="161"/>
                  </a:cubicBezTo>
                  <a:cubicBezTo>
                    <a:pt x="1576" y="161"/>
                    <a:pt x="1569" y="164"/>
                    <a:pt x="1562" y="171"/>
                  </a:cubicBezTo>
                  <a:lnTo>
                    <a:pt x="1540" y="171"/>
                  </a:lnTo>
                  <a:cubicBezTo>
                    <a:pt x="1562" y="148"/>
                    <a:pt x="1562" y="125"/>
                    <a:pt x="1540" y="103"/>
                  </a:cubicBezTo>
                  <a:lnTo>
                    <a:pt x="1517" y="103"/>
                  </a:lnTo>
                  <a:cubicBezTo>
                    <a:pt x="1495" y="103"/>
                    <a:pt x="1472" y="125"/>
                    <a:pt x="1449" y="148"/>
                  </a:cubicBezTo>
                  <a:cubicBezTo>
                    <a:pt x="1449" y="103"/>
                    <a:pt x="1427" y="80"/>
                    <a:pt x="1404" y="57"/>
                  </a:cubicBezTo>
                  <a:cubicBezTo>
                    <a:pt x="1386" y="51"/>
                    <a:pt x="1369" y="49"/>
                    <a:pt x="1354" y="49"/>
                  </a:cubicBezTo>
                  <a:cubicBezTo>
                    <a:pt x="1312" y="49"/>
                    <a:pt x="1279" y="70"/>
                    <a:pt x="1246" y="103"/>
                  </a:cubicBezTo>
                  <a:cubicBezTo>
                    <a:pt x="1223" y="80"/>
                    <a:pt x="1223" y="35"/>
                    <a:pt x="1200" y="12"/>
                  </a:cubicBezTo>
                  <a:cubicBezTo>
                    <a:pt x="1188" y="6"/>
                    <a:pt x="1174" y="3"/>
                    <a:pt x="1160" y="3"/>
                  </a:cubicBezTo>
                  <a:cubicBezTo>
                    <a:pt x="1122" y="3"/>
                    <a:pt x="1081" y="24"/>
                    <a:pt x="1065" y="57"/>
                  </a:cubicBezTo>
                  <a:cubicBezTo>
                    <a:pt x="1048" y="24"/>
                    <a:pt x="1007" y="3"/>
                    <a:pt x="969" y="3"/>
                  </a:cubicBezTo>
                  <a:cubicBezTo>
                    <a:pt x="955" y="3"/>
                    <a:pt x="941" y="6"/>
                    <a:pt x="929" y="12"/>
                  </a:cubicBezTo>
                  <a:cubicBezTo>
                    <a:pt x="884" y="12"/>
                    <a:pt x="861" y="35"/>
                    <a:pt x="861" y="80"/>
                  </a:cubicBezTo>
                  <a:cubicBezTo>
                    <a:pt x="838" y="57"/>
                    <a:pt x="816" y="35"/>
                    <a:pt x="793" y="12"/>
                  </a:cubicBezTo>
                  <a:cubicBezTo>
                    <a:pt x="776" y="4"/>
                    <a:pt x="761" y="0"/>
                    <a:pt x="7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
            <p:cNvSpPr/>
            <p:nvPr/>
          </p:nvSpPr>
          <p:spPr>
            <a:xfrm>
              <a:off x="974008" y="17619738"/>
              <a:ext cx="45726" cy="37096"/>
            </a:xfrm>
            <a:custGeom>
              <a:avLst/>
              <a:gdLst/>
              <a:ahLst/>
              <a:cxnLst/>
              <a:rect l="l" t="t" r="r" b="b"/>
              <a:pathLst>
                <a:path w="408" h="331" extrusionOk="0">
                  <a:moveTo>
                    <a:pt x="113" y="0"/>
                  </a:moveTo>
                  <a:cubicBezTo>
                    <a:pt x="68" y="0"/>
                    <a:pt x="0" y="91"/>
                    <a:pt x="23" y="136"/>
                  </a:cubicBezTo>
                  <a:cubicBezTo>
                    <a:pt x="50" y="177"/>
                    <a:pt x="77" y="185"/>
                    <a:pt x="104" y="185"/>
                  </a:cubicBezTo>
                  <a:cubicBezTo>
                    <a:pt x="122" y="185"/>
                    <a:pt x="140" y="182"/>
                    <a:pt x="158" y="182"/>
                  </a:cubicBezTo>
                  <a:cubicBezTo>
                    <a:pt x="158" y="204"/>
                    <a:pt x="158" y="249"/>
                    <a:pt x="181" y="295"/>
                  </a:cubicBezTo>
                  <a:cubicBezTo>
                    <a:pt x="199" y="321"/>
                    <a:pt x="224" y="331"/>
                    <a:pt x="250" y="331"/>
                  </a:cubicBezTo>
                  <a:cubicBezTo>
                    <a:pt x="290" y="331"/>
                    <a:pt x="335" y="308"/>
                    <a:pt x="362" y="295"/>
                  </a:cubicBezTo>
                  <a:cubicBezTo>
                    <a:pt x="407" y="295"/>
                    <a:pt x="407" y="249"/>
                    <a:pt x="362" y="249"/>
                  </a:cubicBezTo>
                  <a:lnTo>
                    <a:pt x="294" y="249"/>
                  </a:lnTo>
                  <a:cubicBezTo>
                    <a:pt x="272" y="249"/>
                    <a:pt x="249" y="249"/>
                    <a:pt x="226" y="227"/>
                  </a:cubicBezTo>
                  <a:cubicBezTo>
                    <a:pt x="226" y="204"/>
                    <a:pt x="226" y="136"/>
                    <a:pt x="226" y="91"/>
                  </a:cubicBezTo>
                  <a:cubicBezTo>
                    <a:pt x="204" y="91"/>
                    <a:pt x="204" y="91"/>
                    <a:pt x="181" y="114"/>
                  </a:cubicBezTo>
                  <a:lnTo>
                    <a:pt x="91" y="114"/>
                  </a:lnTo>
                  <a:cubicBezTo>
                    <a:pt x="68" y="114"/>
                    <a:pt x="113" y="46"/>
                    <a:pt x="136" y="23"/>
                  </a:cubicBezTo>
                  <a:cubicBezTo>
                    <a:pt x="136" y="0"/>
                    <a:pt x="136" y="0"/>
                    <a:pt x="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
            <p:cNvSpPr/>
            <p:nvPr/>
          </p:nvSpPr>
          <p:spPr>
            <a:xfrm>
              <a:off x="953611" y="17693257"/>
              <a:ext cx="43260" cy="37096"/>
            </a:xfrm>
            <a:custGeom>
              <a:avLst/>
              <a:gdLst/>
              <a:ahLst/>
              <a:cxnLst/>
              <a:rect l="l" t="t" r="r" b="b"/>
              <a:pathLst>
                <a:path w="386" h="331" extrusionOk="0">
                  <a:moveTo>
                    <a:pt x="114" y="1"/>
                  </a:moveTo>
                  <a:cubicBezTo>
                    <a:pt x="114" y="1"/>
                    <a:pt x="1" y="91"/>
                    <a:pt x="24" y="137"/>
                  </a:cubicBezTo>
                  <a:cubicBezTo>
                    <a:pt x="57" y="170"/>
                    <a:pt x="90" y="191"/>
                    <a:pt x="123" y="191"/>
                  </a:cubicBezTo>
                  <a:cubicBezTo>
                    <a:pt x="135" y="191"/>
                    <a:pt x="147" y="188"/>
                    <a:pt x="159" y="182"/>
                  </a:cubicBezTo>
                  <a:cubicBezTo>
                    <a:pt x="159" y="227"/>
                    <a:pt x="159" y="250"/>
                    <a:pt x="182" y="295"/>
                  </a:cubicBezTo>
                  <a:cubicBezTo>
                    <a:pt x="200" y="322"/>
                    <a:pt x="225" y="331"/>
                    <a:pt x="251" y="331"/>
                  </a:cubicBezTo>
                  <a:cubicBezTo>
                    <a:pt x="291" y="331"/>
                    <a:pt x="336" y="309"/>
                    <a:pt x="363" y="295"/>
                  </a:cubicBezTo>
                  <a:cubicBezTo>
                    <a:pt x="386" y="272"/>
                    <a:pt x="386" y="250"/>
                    <a:pt x="386" y="250"/>
                  </a:cubicBezTo>
                  <a:lnTo>
                    <a:pt x="295" y="250"/>
                  </a:lnTo>
                  <a:cubicBezTo>
                    <a:pt x="273" y="250"/>
                    <a:pt x="250" y="250"/>
                    <a:pt x="227" y="227"/>
                  </a:cubicBezTo>
                  <a:cubicBezTo>
                    <a:pt x="227" y="227"/>
                    <a:pt x="227" y="137"/>
                    <a:pt x="227" y="91"/>
                  </a:cubicBezTo>
                  <a:cubicBezTo>
                    <a:pt x="205" y="91"/>
                    <a:pt x="205" y="114"/>
                    <a:pt x="205" y="114"/>
                  </a:cubicBezTo>
                  <a:lnTo>
                    <a:pt x="91" y="114"/>
                  </a:lnTo>
                  <a:cubicBezTo>
                    <a:pt x="69" y="114"/>
                    <a:pt x="137" y="46"/>
                    <a:pt x="137" y="23"/>
                  </a:cubicBezTo>
                  <a:cubicBezTo>
                    <a:pt x="159" y="1"/>
                    <a:pt x="137"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
            <p:cNvSpPr/>
            <p:nvPr/>
          </p:nvSpPr>
          <p:spPr>
            <a:xfrm>
              <a:off x="1100761" y="17650782"/>
              <a:ext cx="40682" cy="24880"/>
            </a:xfrm>
            <a:custGeom>
              <a:avLst/>
              <a:gdLst/>
              <a:ahLst/>
              <a:cxnLst/>
              <a:rect l="l" t="t" r="r" b="b"/>
              <a:pathLst>
                <a:path w="363" h="222" extrusionOk="0">
                  <a:moveTo>
                    <a:pt x="329" y="1"/>
                  </a:moveTo>
                  <a:cubicBezTo>
                    <a:pt x="323" y="1"/>
                    <a:pt x="317" y="6"/>
                    <a:pt x="317" y="18"/>
                  </a:cubicBezTo>
                  <a:cubicBezTo>
                    <a:pt x="295" y="40"/>
                    <a:pt x="272" y="86"/>
                    <a:pt x="227" y="86"/>
                  </a:cubicBezTo>
                  <a:cubicBezTo>
                    <a:pt x="182" y="86"/>
                    <a:pt x="159" y="63"/>
                    <a:pt x="136" y="40"/>
                  </a:cubicBezTo>
                  <a:cubicBezTo>
                    <a:pt x="136" y="34"/>
                    <a:pt x="133" y="31"/>
                    <a:pt x="127" y="31"/>
                  </a:cubicBezTo>
                  <a:cubicBezTo>
                    <a:pt x="114" y="31"/>
                    <a:pt x="91" y="47"/>
                    <a:pt x="91" y="63"/>
                  </a:cubicBezTo>
                  <a:cubicBezTo>
                    <a:pt x="114" y="86"/>
                    <a:pt x="114" y="108"/>
                    <a:pt x="136" y="131"/>
                  </a:cubicBezTo>
                  <a:cubicBezTo>
                    <a:pt x="136" y="149"/>
                    <a:pt x="122" y="182"/>
                    <a:pt x="104" y="182"/>
                  </a:cubicBezTo>
                  <a:cubicBezTo>
                    <a:pt x="100" y="182"/>
                    <a:pt x="95" y="180"/>
                    <a:pt x="91" y="176"/>
                  </a:cubicBezTo>
                  <a:cubicBezTo>
                    <a:pt x="69" y="176"/>
                    <a:pt x="46" y="131"/>
                    <a:pt x="23" y="131"/>
                  </a:cubicBezTo>
                  <a:lnTo>
                    <a:pt x="1" y="131"/>
                  </a:lnTo>
                  <a:cubicBezTo>
                    <a:pt x="1" y="176"/>
                    <a:pt x="69" y="221"/>
                    <a:pt x="114" y="221"/>
                  </a:cubicBezTo>
                  <a:cubicBezTo>
                    <a:pt x="159" y="221"/>
                    <a:pt x="182" y="176"/>
                    <a:pt x="204" y="131"/>
                  </a:cubicBezTo>
                  <a:lnTo>
                    <a:pt x="250" y="131"/>
                  </a:lnTo>
                  <a:cubicBezTo>
                    <a:pt x="295" y="131"/>
                    <a:pt x="363" y="63"/>
                    <a:pt x="340" y="18"/>
                  </a:cubicBezTo>
                  <a:cubicBezTo>
                    <a:pt x="340" y="6"/>
                    <a:pt x="334" y="1"/>
                    <a:pt x="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
            <p:cNvSpPr/>
            <p:nvPr/>
          </p:nvSpPr>
          <p:spPr>
            <a:xfrm>
              <a:off x="1067812" y="17733827"/>
              <a:ext cx="40682" cy="25553"/>
            </a:xfrm>
            <a:custGeom>
              <a:avLst/>
              <a:gdLst/>
              <a:ahLst/>
              <a:cxnLst/>
              <a:rect l="l" t="t" r="r" b="b"/>
              <a:pathLst>
                <a:path w="363" h="228" extrusionOk="0">
                  <a:moveTo>
                    <a:pt x="317" y="1"/>
                  </a:moveTo>
                  <a:cubicBezTo>
                    <a:pt x="295" y="46"/>
                    <a:pt x="272" y="91"/>
                    <a:pt x="249" y="91"/>
                  </a:cubicBezTo>
                  <a:cubicBezTo>
                    <a:pt x="204" y="91"/>
                    <a:pt x="159" y="69"/>
                    <a:pt x="136" y="46"/>
                  </a:cubicBezTo>
                  <a:cubicBezTo>
                    <a:pt x="136" y="39"/>
                    <a:pt x="134" y="36"/>
                    <a:pt x="130" y="36"/>
                  </a:cubicBezTo>
                  <a:cubicBezTo>
                    <a:pt x="124" y="36"/>
                    <a:pt x="114" y="46"/>
                    <a:pt x="114" y="46"/>
                  </a:cubicBezTo>
                  <a:cubicBezTo>
                    <a:pt x="114" y="91"/>
                    <a:pt x="136" y="114"/>
                    <a:pt x="159" y="114"/>
                  </a:cubicBezTo>
                  <a:cubicBezTo>
                    <a:pt x="159" y="159"/>
                    <a:pt x="136" y="182"/>
                    <a:pt x="91" y="182"/>
                  </a:cubicBezTo>
                  <a:cubicBezTo>
                    <a:pt x="68" y="159"/>
                    <a:pt x="68" y="137"/>
                    <a:pt x="46" y="114"/>
                  </a:cubicBezTo>
                  <a:lnTo>
                    <a:pt x="23" y="114"/>
                  </a:lnTo>
                  <a:cubicBezTo>
                    <a:pt x="0" y="114"/>
                    <a:pt x="68" y="227"/>
                    <a:pt x="114" y="227"/>
                  </a:cubicBezTo>
                  <a:cubicBezTo>
                    <a:pt x="159" y="227"/>
                    <a:pt x="204" y="182"/>
                    <a:pt x="204" y="137"/>
                  </a:cubicBezTo>
                  <a:lnTo>
                    <a:pt x="249" y="137"/>
                  </a:lnTo>
                  <a:cubicBezTo>
                    <a:pt x="317" y="137"/>
                    <a:pt x="363" y="69"/>
                    <a:pt x="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
            <p:cNvSpPr/>
            <p:nvPr/>
          </p:nvSpPr>
          <p:spPr>
            <a:xfrm>
              <a:off x="1171815" y="17604496"/>
              <a:ext cx="12776" cy="17483"/>
            </a:xfrm>
            <a:custGeom>
              <a:avLst/>
              <a:gdLst/>
              <a:ahLst/>
              <a:cxnLst/>
              <a:rect l="l" t="t" r="r" b="b"/>
              <a:pathLst>
                <a:path w="114" h="156" extrusionOk="0">
                  <a:moveTo>
                    <a:pt x="46" y="1"/>
                  </a:moveTo>
                  <a:cubicBezTo>
                    <a:pt x="46" y="1"/>
                    <a:pt x="68" y="114"/>
                    <a:pt x="0" y="114"/>
                  </a:cubicBezTo>
                  <a:cubicBezTo>
                    <a:pt x="0" y="114"/>
                    <a:pt x="0" y="136"/>
                    <a:pt x="0" y="136"/>
                  </a:cubicBezTo>
                  <a:cubicBezTo>
                    <a:pt x="14" y="150"/>
                    <a:pt x="29" y="155"/>
                    <a:pt x="44" y="155"/>
                  </a:cubicBezTo>
                  <a:cubicBezTo>
                    <a:pt x="80" y="155"/>
                    <a:pt x="113" y="123"/>
                    <a:pt x="113" y="91"/>
                  </a:cubicBezTo>
                  <a:cubicBezTo>
                    <a:pt x="113" y="46"/>
                    <a:pt x="91"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
            <p:cNvSpPr/>
            <p:nvPr/>
          </p:nvSpPr>
          <p:spPr>
            <a:xfrm>
              <a:off x="996758" y="17546219"/>
              <a:ext cx="35639" cy="37208"/>
            </a:xfrm>
            <a:custGeom>
              <a:avLst/>
              <a:gdLst/>
              <a:ahLst/>
              <a:cxnLst/>
              <a:rect l="l" t="t" r="r" b="b"/>
              <a:pathLst>
                <a:path w="318" h="332" extrusionOk="0">
                  <a:moveTo>
                    <a:pt x="137" y="0"/>
                  </a:moveTo>
                  <a:cubicBezTo>
                    <a:pt x="114" y="0"/>
                    <a:pt x="91" y="0"/>
                    <a:pt x="46" y="45"/>
                  </a:cubicBezTo>
                  <a:cubicBezTo>
                    <a:pt x="23" y="45"/>
                    <a:pt x="1" y="91"/>
                    <a:pt x="1" y="136"/>
                  </a:cubicBezTo>
                  <a:cubicBezTo>
                    <a:pt x="1" y="159"/>
                    <a:pt x="46" y="181"/>
                    <a:pt x="91" y="181"/>
                  </a:cubicBezTo>
                  <a:lnTo>
                    <a:pt x="137" y="181"/>
                  </a:lnTo>
                  <a:cubicBezTo>
                    <a:pt x="137" y="204"/>
                    <a:pt x="137" y="249"/>
                    <a:pt x="137" y="272"/>
                  </a:cubicBezTo>
                  <a:cubicBezTo>
                    <a:pt x="147" y="314"/>
                    <a:pt x="177" y="331"/>
                    <a:pt x="211" y="331"/>
                  </a:cubicBezTo>
                  <a:cubicBezTo>
                    <a:pt x="250" y="331"/>
                    <a:pt x="293" y="308"/>
                    <a:pt x="318" y="272"/>
                  </a:cubicBezTo>
                  <a:cubicBezTo>
                    <a:pt x="318" y="249"/>
                    <a:pt x="295" y="249"/>
                    <a:pt x="295" y="249"/>
                  </a:cubicBezTo>
                  <a:lnTo>
                    <a:pt x="227" y="249"/>
                  </a:lnTo>
                  <a:cubicBezTo>
                    <a:pt x="182" y="249"/>
                    <a:pt x="182" y="249"/>
                    <a:pt x="182" y="204"/>
                  </a:cubicBezTo>
                  <a:cubicBezTo>
                    <a:pt x="182" y="181"/>
                    <a:pt x="227" y="136"/>
                    <a:pt x="227" y="91"/>
                  </a:cubicBezTo>
                  <a:cubicBezTo>
                    <a:pt x="227" y="76"/>
                    <a:pt x="227" y="71"/>
                    <a:pt x="226" y="71"/>
                  </a:cubicBezTo>
                  <a:cubicBezTo>
                    <a:pt x="225" y="71"/>
                    <a:pt x="219" y="91"/>
                    <a:pt x="204" y="91"/>
                  </a:cubicBezTo>
                  <a:cubicBezTo>
                    <a:pt x="182" y="91"/>
                    <a:pt x="182" y="113"/>
                    <a:pt x="159" y="136"/>
                  </a:cubicBezTo>
                  <a:lnTo>
                    <a:pt x="91" y="136"/>
                  </a:lnTo>
                  <a:cubicBezTo>
                    <a:pt x="69" y="136"/>
                    <a:pt x="46" y="136"/>
                    <a:pt x="69" y="113"/>
                  </a:cubicBezTo>
                  <a:cubicBezTo>
                    <a:pt x="91" y="68"/>
                    <a:pt x="114" y="45"/>
                    <a:pt x="137" y="23"/>
                  </a:cubicBez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
            <p:cNvSpPr/>
            <p:nvPr/>
          </p:nvSpPr>
          <p:spPr>
            <a:xfrm>
              <a:off x="1014578" y="17498028"/>
              <a:ext cx="20397" cy="19052"/>
            </a:xfrm>
            <a:custGeom>
              <a:avLst/>
              <a:gdLst/>
              <a:ahLst/>
              <a:cxnLst/>
              <a:rect l="l" t="t" r="r" b="b"/>
              <a:pathLst>
                <a:path w="182" h="170" extrusionOk="0">
                  <a:moveTo>
                    <a:pt x="68" y="0"/>
                  </a:moveTo>
                  <a:cubicBezTo>
                    <a:pt x="45" y="0"/>
                    <a:pt x="0" y="0"/>
                    <a:pt x="0" y="45"/>
                  </a:cubicBezTo>
                  <a:cubicBezTo>
                    <a:pt x="0" y="83"/>
                    <a:pt x="64" y="169"/>
                    <a:pt x="124" y="169"/>
                  </a:cubicBezTo>
                  <a:cubicBezTo>
                    <a:pt x="136" y="169"/>
                    <a:pt x="148" y="166"/>
                    <a:pt x="159" y="159"/>
                  </a:cubicBezTo>
                  <a:cubicBezTo>
                    <a:pt x="113" y="136"/>
                    <a:pt x="113" y="113"/>
                    <a:pt x="91" y="113"/>
                  </a:cubicBezTo>
                  <a:cubicBezTo>
                    <a:pt x="68" y="91"/>
                    <a:pt x="68" y="68"/>
                    <a:pt x="45" y="45"/>
                  </a:cubicBezTo>
                  <a:cubicBezTo>
                    <a:pt x="91" y="45"/>
                    <a:pt x="113" y="45"/>
                    <a:pt x="136" y="68"/>
                  </a:cubicBezTo>
                  <a:lnTo>
                    <a:pt x="181" y="68"/>
                  </a:lnTo>
                  <a:lnTo>
                    <a:pt x="181" y="45"/>
                  </a:lnTo>
                  <a:cubicBezTo>
                    <a:pt x="181" y="23"/>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
            <p:cNvSpPr/>
            <p:nvPr/>
          </p:nvSpPr>
          <p:spPr>
            <a:xfrm>
              <a:off x="1098184" y="17492873"/>
              <a:ext cx="45838" cy="39898"/>
            </a:xfrm>
            <a:custGeom>
              <a:avLst/>
              <a:gdLst/>
              <a:ahLst/>
              <a:cxnLst/>
              <a:rect l="l" t="t" r="r" b="b"/>
              <a:pathLst>
                <a:path w="409" h="356" extrusionOk="0">
                  <a:moveTo>
                    <a:pt x="182" y="1"/>
                  </a:moveTo>
                  <a:cubicBezTo>
                    <a:pt x="137" y="1"/>
                    <a:pt x="92" y="23"/>
                    <a:pt x="69" y="69"/>
                  </a:cubicBezTo>
                  <a:cubicBezTo>
                    <a:pt x="46" y="69"/>
                    <a:pt x="1" y="114"/>
                    <a:pt x="1" y="159"/>
                  </a:cubicBezTo>
                  <a:cubicBezTo>
                    <a:pt x="1" y="159"/>
                    <a:pt x="24" y="137"/>
                    <a:pt x="46" y="114"/>
                  </a:cubicBezTo>
                  <a:cubicBezTo>
                    <a:pt x="69" y="91"/>
                    <a:pt x="92" y="91"/>
                    <a:pt x="92" y="69"/>
                  </a:cubicBezTo>
                  <a:cubicBezTo>
                    <a:pt x="107" y="69"/>
                    <a:pt x="132" y="49"/>
                    <a:pt x="154" y="49"/>
                  </a:cubicBezTo>
                  <a:cubicBezTo>
                    <a:pt x="164" y="49"/>
                    <a:pt x="175" y="54"/>
                    <a:pt x="182" y="69"/>
                  </a:cubicBezTo>
                  <a:cubicBezTo>
                    <a:pt x="182" y="91"/>
                    <a:pt x="182" y="114"/>
                    <a:pt x="182" y="137"/>
                  </a:cubicBezTo>
                  <a:cubicBezTo>
                    <a:pt x="159" y="137"/>
                    <a:pt x="137" y="159"/>
                    <a:pt x="114" y="182"/>
                  </a:cubicBezTo>
                  <a:lnTo>
                    <a:pt x="273" y="182"/>
                  </a:lnTo>
                  <a:cubicBezTo>
                    <a:pt x="318" y="205"/>
                    <a:pt x="227" y="272"/>
                    <a:pt x="227" y="318"/>
                  </a:cubicBezTo>
                  <a:cubicBezTo>
                    <a:pt x="214" y="344"/>
                    <a:pt x="224" y="355"/>
                    <a:pt x="235" y="355"/>
                  </a:cubicBezTo>
                  <a:cubicBezTo>
                    <a:pt x="242" y="355"/>
                    <a:pt x="250" y="350"/>
                    <a:pt x="250" y="340"/>
                  </a:cubicBezTo>
                  <a:cubicBezTo>
                    <a:pt x="273" y="340"/>
                    <a:pt x="408" y="227"/>
                    <a:pt x="318" y="159"/>
                  </a:cubicBezTo>
                  <a:cubicBezTo>
                    <a:pt x="295" y="137"/>
                    <a:pt x="250" y="137"/>
                    <a:pt x="227" y="137"/>
                  </a:cubicBezTo>
                  <a:cubicBezTo>
                    <a:pt x="250" y="114"/>
                    <a:pt x="250" y="91"/>
                    <a:pt x="250" y="46"/>
                  </a:cubicBezTo>
                  <a:cubicBezTo>
                    <a:pt x="250" y="23"/>
                    <a:pt x="205" y="1"/>
                    <a:pt x="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
            <p:cNvSpPr/>
            <p:nvPr/>
          </p:nvSpPr>
          <p:spPr>
            <a:xfrm>
              <a:off x="1075433" y="17571771"/>
              <a:ext cx="53347" cy="25216"/>
            </a:xfrm>
            <a:custGeom>
              <a:avLst/>
              <a:gdLst/>
              <a:ahLst/>
              <a:cxnLst/>
              <a:rect l="l" t="t" r="r" b="b"/>
              <a:pathLst>
                <a:path w="476" h="225" extrusionOk="0">
                  <a:moveTo>
                    <a:pt x="45" y="1"/>
                  </a:moveTo>
                  <a:cubicBezTo>
                    <a:pt x="43" y="1"/>
                    <a:pt x="38" y="21"/>
                    <a:pt x="23" y="21"/>
                  </a:cubicBezTo>
                  <a:cubicBezTo>
                    <a:pt x="0" y="89"/>
                    <a:pt x="46" y="180"/>
                    <a:pt x="113" y="225"/>
                  </a:cubicBezTo>
                  <a:cubicBezTo>
                    <a:pt x="181" y="225"/>
                    <a:pt x="227" y="202"/>
                    <a:pt x="249" y="134"/>
                  </a:cubicBezTo>
                  <a:cubicBezTo>
                    <a:pt x="272" y="134"/>
                    <a:pt x="295" y="157"/>
                    <a:pt x="317" y="157"/>
                  </a:cubicBezTo>
                  <a:cubicBezTo>
                    <a:pt x="408" y="157"/>
                    <a:pt x="476" y="89"/>
                    <a:pt x="476" y="21"/>
                  </a:cubicBezTo>
                  <a:cubicBezTo>
                    <a:pt x="464" y="10"/>
                    <a:pt x="453" y="4"/>
                    <a:pt x="444" y="4"/>
                  </a:cubicBezTo>
                  <a:cubicBezTo>
                    <a:pt x="436" y="4"/>
                    <a:pt x="430" y="10"/>
                    <a:pt x="430" y="21"/>
                  </a:cubicBezTo>
                  <a:cubicBezTo>
                    <a:pt x="408" y="66"/>
                    <a:pt x="362" y="89"/>
                    <a:pt x="317" y="89"/>
                  </a:cubicBezTo>
                  <a:cubicBezTo>
                    <a:pt x="272" y="89"/>
                    <a:pt x="227" y="44"/>
                    <a:pt x="204" y="21"/>
                  </a:cubicBezTo>
                  <a:lnTo>
                    <a:pt x="181" y="21"/>
                  </a:lnTo>
                  <a:cubicBezTo>
                    <a:pt x="181" y="44"/>
                    <a:pt x="181" y="66"/>
                    <a:pt x="204" y="112"/>
                  </a:cubicBezTo>
                  <a:cubicBezTo>
                    <a:pt x="181" y="134"/>
                    <a:pt x="159" y="157"/>
                    <a:pt x="113" y="157"/>
                  </a:cubicBezTo>
                  <a:cubicBezTo>
                    <a:pt x="91" y="134"/>
                    <a:pt x="68" y="66"/>
                    <a:pt x="46" y="21"/>
                  </a:cubicBezTo>
                  <a:cubicBezTo>
                    <a:pt x="46" y="6"/>
                    <a:pt x="46" y="1"/>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
            <p:cNvSpPr/>
            <p:nvPr/>
          </p:nvSpPr>
          <p:spPr>
            <a:xfrm>
              <a:off x="1067812" y="17536020"/>
              <a:ext cx="25440" cy="15354"/>
            </a:xfrm>
            <a:custGeom>
              <a:avLst/>
              <a:gdLst/>
              <a:ahLst/>
              <a:cxnLst/>
              <a:rect l="l" t="t" r="r" b="b"/>
              <a:pathLst>
                <a:path w="227" h="137" extrusionOk="0">
                  <a:moveTo>
                    <a:pt x="204" y="1"/>
                  </a:moveTo>
                  <a:cubicBezTo>
                    <a:pt x="159" y="23"/>
                    <a:pt x="159" y="68"/>
                    <a:pt x="114" y="68"/>
                  </a:cubicBezTo>
                  <a:cubicBezTo>
                    <a:pt x="106" y="76"/>
                    <a:pt x="98" y="79"/>
                    <a:pt x="91" y="79"/>
                  </a:cubicBezTo>
                  <a:cubicBezTo>
                    <a:pt x="76" y="79"/>
                    <a:pt x="61" y="68"/>
                    <a:pt x="46" y="68"/>
                  </a:cubicBezTo>
                  <a:lnTo>
                    <a:pt x="23" y="68"/>
                  </a:lnTo>
                  <a:cubicBezTo>
                    <a:pt x="0" y="114"/>
                    <a:pt x="68" y="136"/>
                    <a:pt x="114" y="136"/>
                  </a:cubicBezTo>
                  <a:cubicBezTo>
                    <a:pt x="181" y="114"/>
                    <a:pt x="227" y="68"/>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
            <p:cNvSpPr/>
            <p:nvPr/>
          </p:nvSpPr>
          <p:spPr>
            <a:xfrm>
              <a:off x="1039906" y="17675550"/>
              <a:ext cx="27234" cy="16363"/>
            </a:xfrm>
            <a:custGeom>
              <a:avLst/>
              <a:gdLst/>
              <a:ahLst/>
              <a:cxnLst/>
              <a:rect l="l" t="t" r="r" b="b"/>
              <a:pathLst>
                <a:path w="243" h="146" extrusionOk="0">
                  <a:moveTo>
                    <a:pt x="46" y="0"/>
                  </a:moveTo>
                  <a:cubicBezTo>
                    <a:pt x="0" y="46"/>
                    <a:pt x="23" y="114"/>
                    <a:pt x="91" y="136"/>
                  </a:cubicBezTo>
                  <a:cubicBezTo>
                    <a:pt x="103" y="142"/>
                    <a:pt x="117" y="145"/>
                    <a:pt x="131" y="145"/>
                  </a:cubicBezTo>
                  <a:cubicBezTo>
                    <a:pt x="169" y="145"/>
                    <a:pt x="210" y="124"/>
                    <a:pt x="227" y="91"/>
                  </a:cubicBezTo>
                  <a:cubicBezTo>
                    <a:pt x="243" y="75"/>
                    <a:pt x="236" y="59"/>
                    <a:pt x="223" y="59"/>
                  </a:cubicBezTo>
                  <a:cubicBezTo>
                    <a:pt x="217" y="59"/>
                    <a:pt x="211" y="62"/>
                    <a:pt x="204" y="68"/>
                  </a:cubicBezTo>
                  <a:cubicBezTo>
                    <a:pt x="189" y="68"/>
                    <a:pt x="164" y="78"/>
                    <a:pt x="142" y="78"/>
                  </a:cubicBezTo>
                  <a:cubicBezTo>
                    <a:pt x="131" y="78"/>
                    <a:pt x="121" y="76"/>
                    <a:pt x="114" y="68"/>
                  </a:cubicBezTo>
                  <a:cubicBezTo>
                    <a:pt x="91" y="68"/>
                    <a:pt x="68" y="23"/>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
            <p:cNvSpPr/>
            <p:nvPr/>
          </p:nvSpPr>
          <p:spPr>
            <a:xfrm>
              <a:off x="1138866" y="17724413"/>
              <a:ext cx="22863" cy="14681"/>
            </a:xfrm>
            <a:custGeom>
              <a:avLst/>
              <a:gdLst/>
              <a:ahLst/>
              <a:cxnLst/>
              <a:rect l="l" t="t" r="r" b="b"/>
              <a:pathLst>
                <a:path w="204" h="131" extrusionOk="0">
                  <a:moveTo>
                    <a:pt x="173" y="0"/>
                  </a:moveTo>
                  <a:cubicBezTo>
                    <a:pt x="164" y="0"/>
                    <a:pt x="159" y="6"/>
                    <a:pt x="159" y="17"/>
                  </a:cubicBezTo>
                  <a:cubicBezTo>
                    <a:pt x="136" y="40"/>
                    <a:pt x="136" y="85"/>
                    <a:pt x="91" y="85"/>
                  </a:cubicBezTo>
                  <a:cubicBezTo>
                    <a:pt x="45" y="85"/>
                    <a:pt x="23" y="62"/>
                    <a:pt x="0" y="40"/>
                  </a:cubicBezTo>
                  <a:lnTo>
                    <a:pt x="0" y="40"/>
                  </a:lnTo>
                  <a:cubicBezTo>
                    <a:pt x="0" y="108"/>
                    <a:pt x="45" y="130"/>
                    <a:pt x="91" y="130"/>
                  </a:cubicBezTo>
                  <a:cubicBezTo>
                    <a:pt x="159" y="130"/>
                    <a:pt x="204" y="62"/>
                    <a:pt x="204" y="17"/>
                  </a:cubicBezTo>
                  <a:cubicBezTo>
                    <a:pt x="192" y="6"/>
                    <a:pt x="181"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1" name="Google Shape;641;p2"/>
          <p:cNvGrpSpPr/>
          <p:nvPr/>
        </p:nvGrpSpPr>
        <p:grpSpPr>
          <a:xfrm>
            <a:off x="8006495" y="14378142"/>
            <a:ext cx="772177" cy="989749"/>
            <a:chOff x="10893380" y="11618251"/>
            <a:chExt cx="1275271" cy="1634598"/>
          </a:xfrm>
        </p:grpSpPr>
        <p:sp>
          <p:nvSpPr>
            <p:cNvPr id="642" name="Google Shape;642;p2"/>
            <p:cNvSpPr/>
            <p:nvPr/>
          </p:nvSpPr>
          <p:spPr>
            <a:xfrm>
              <a:off x="11120573" y="12418038"/>
              <a:ext cx="361787" cy="487163"/>
            </a:xfrm>
            <a:custGeom>
              <a:avLst/>
              <a:gdLst/>
              <a:ahLst/>
              <a:cxnLst/>
              <a:rect l="l" t="t" r="r" b="b"/>
              <a:pathLst>
                <a:path w="1766" h="2378" extrusionOk="0">
                  <a:moveTo>
                    <a:pt x="1259" y="68"/>
                  </a:moveTo>
                  <a:cubicBezTo>
                    <a:pt x="1285" y="68"/>
                    <a:pt x="1312" y="75"/>
                    <a:pt x="1336" y="91"/>
                  </a:cubicBezTo>
                  <a:lnTo>
                    <a:pt x="1608" y="250"/>
                  </a:lnTo>
                  <a:cubicBezTo>
                    <a:pt x="1630" y="272"/>
                    <a:pt x="1653" y="295"/>
                    <a:pt x="1675" y="340"/>
                  </a:cubicBezTo>
                  <a:cubicBezTo>
                    <a:pt x="1675" y="363"/>
                    <a:pt x="1675" y="386"/>
                    <a:pt x="1675" y="431"/>
                  </a:cubicBezTo>
                  <a:lnTo>
                    <a:pt x="634" y="2219"/>
                  </a:lnTo>
                  <a:cubicBezTo>
                    <a:pt x="605" y="2263"/>
                    <a:pt x="566" y="2288"/>
                    <a:pt x="524" y="2288"/>
                  </a:cubicBezTo>
                  <a:cubicBezTo>
                    <a:pt x="501" y="2288"/>
                    <a:pt x="477" y="2280"/>
                    <a:pt x="453" y="2264"/>
                  </a:cubicBezTo>
                  <a:lnTo>
                    <a:pt x="159" y="2106"/>
                  </a:lnTo>
                  <a:cubicBezTo>
                    <a:pt x="91" y="2083"/>
                    <a:pt x="69" y="1992"/>
                    <a:pt x="114" y="1925"/>
                  </a:cubicBezTo>
                  <a:lnTo>
                    <a:pt x="1155" y="137"/>
                  </a:lnTo>
                  <a:cubicBezTo>
                    <a:pt x="1169" y="93"/>
                    <a:pt x="1212" y="68"/>
                    <a:pt x="1259" y="68"/>
                  </a:cubicBezTo>
                  <a:close/>
                  <a:moveTo>
                    <a:pt x="1270" y="1"/>
                  </a:moveTo>
                  <a:cubicBezTo>
                    <a:pt x="1198" y="1"/>
                    <a:pt x="1132" y="31"/>
                    <a:pt x="1087" y="91"/>
                  </a:cubicBezTo>
                  <a:lnTo>
                    <a:pt x="46" y="1902"/>
                  </a:lnTo>
                  <a:cubicBezTo>
                    <a:pt x="1" y="1992"/>
                    <a:pt x="23" y="2128"/>
                    <a:pt x="136" y="2173"/>
                  </a:cubicBezTo>
                  <a:lnTo>
                    <a:pt x="408" y="2332"/>
                  </a:lnTo>
                  <a:cubicBezTo>
                    <a:pt x="453" y="2355"/>
                    <a:pt x="476" y="2377"/>
                    <a:pt x="521" y="2377"/>
                  </a:cubicBezTo>
                  <a:cubicBezTo>
                    <a:pt x="589" y="2355"/>
                    <a:pt x="657" y="2332"/>
                    <a:pt x="702" y="2264"/>
                  </a:cubicBezTo>
                  <a:lnTo>
                    <a:pt x="1743" y="476"/>
                  </a:lnTo>
                  <a:cubicBezTo>
                    <a:pt x="1766" y="431"/>
                    <a:pt x="1766" y="363"/>
                    <a:pt x="1743" y="318"/>
                  </a:cubicBezTo>
                  <a:cubicBezTo>
                    <a:pt x="1743" y="250"/>
                    <a:pt x="1698" y="204"/>
                    <a:pt x="1653" y="182"/>
                  </a:cubicBezTo>
                  <a:lnTo>
                    <a:pt x="1381" y="23"/>
                  </a:lnTo>
                  <a:cubicBezTo>
                    <a:pt x="1343" y="8"/>
                    <a:pt x="1306" y="1"/>
                    <a:pt x="12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
            <p:cNvSpPr/>
            <p:nvPr/>
          </p:nvSpPr>
          <p:spPr>
            <a:xfrm>
              <a:off x="11222595" y="12612864"/>
              <a:ext cx="41997" cy="32573"/>
            </a:xfrm>
            <a:custGeom>
              <a:avLst/>
              <a:gdLst/>
              <a:ahLst/>
              <a:cxnLst/>
              <a:rect l="l" t="t" r="r" b="b"/>
              <a:pathLst>
                <a:path w="205" h="159" extrusionOk="0">
                  <a:moveTo>
                    <a:pt x="46" y="0"/>
                  </a:moveTo>
                  <a:lnTo>
                    <a:pt x="1" y="91"/>
                  </a:lnTo>
                  <a:lnTo>
                    <a:pt x="159" y="159"/>
                  </a:lnTo>
                  <a:lnTo>
                    <a:pt x="204" y="91"/>
                  </a:lnTo>
                  <a:lnTo>
                    <a:pt x="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
            <p:cNvSpPr/>
            <p:nvPr/>
          </p:nvSpPr>
          <p:spPr>
            <a:xfrm>
              <a:off x="11338547" y="12682312"/>
              <a:ext cx="41997" cy="32778"/>
            </a:xfrm>
            <a:custGeom>
              <a:avLst/>
              <a:gdLst/>
              <a:ahLst/>
              <a:cxnLst/>
              <a:rect l="l" t="t" r="r" b="b"/>
              <a:pathLst>
                <a:path w="205" h="160" extrusionOk="0">
                  <a:moveTo>
                    <a:pt x="46" y="1"/>
                  </a:moveTo>
                  <a:lnTo>
                    <a:pt x="0" y="69"/>
                  </a:lnTo>
                  <a:lnTo>
                    <a:pt x="159" y="159"/>
                  </a:lnTo>
                  <a:lnTo>
                    <a:pt x="204" y="69"/>
                  </a:lnTo>
                  <a:lnTo>
                    <a:pt x="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
            <p:cNvSpPr/>
            <p:nvPr/>
          </p:nvSpPr>
          <p:spPr>
            <a:xfrm>
              <a:off x="10898092" y="13012757"/>
              <a:ext cx="65146" cy="91778"/>
            </a:xfrm>
            <a:custGeom>
              <a:avLst/>
              <a:gdLst/>
              <a:ahLst/>
              <a:cxnLst/>
              <a:rect l="l" t="t" r="r" b="b"/>
              <a:pathLst>
                <a:path w="318" h="448" extrusionOk="0">
                  <a:moveTo>
                    <a:pt x="181" y="0"/>
                  </a:moveTo>
                  <a:cubicBezTo>
                    <a:pt x="164" y="0"/>
                    <a:pt x="147" y="6"/>
                    <a:pt x="136" y="17"/>
                  </a:cubicBezTo>
                  <a:cubicBezTo>
                    <a:pt x="46" y="63"/>
                    <a:pt x="0" y="176"/>
                    <a:pt x="0" y="289"/>
                  </a:cubicBezTo>
                  <a:cubicBezTo>
                    <a:pt x="0" y="334"/>
                    <a:pt x="23" y="379"/>
                    <a:pt x="46" y="402"/>
                  </a:cubicBezTo>
                  <a:lnTo>
                    <a:pt x="136" y="447"/>
                  </a:lnTo>
                  <a:lnTo>
                    <a:pt x="159" y="379"/>
                  </a:lnTo>
                  <a:cubicBezTo>
                    <a:pt x="227" y="312"/>
                    <a:pt x="272" y="221"/>
                    <a:pt x="272" y="130"/>
                  </a:cubicBezTo>
                  <a:lnTo>
                    <a:pt x="317" y="63"/>
                  </a:lnTo>
                  <a:lnTo>
                    <a:pt x="227" y="17"/>
                  </a:lnTo>
                  <a:cubicBezTo>
                    <a:pt x="215" y="6"/>
                    <a:pt x="198" y="0"/>
                    <a:pt x="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
            <p:cNvSpPr/>
            <p:nvPr/>
          </p:nvSpPr>
          <p:spPr>
            <a:xfrm>
              <a:off x="10912022" y="13019928"/>
              <a:ext cx="60434" cy="88091"/>
            </a:xfrm>
            <a:custGeom>
              <a:avLst/>
              <a:gdLst/>
              <a:ahLst/>
              <a:cxnLst/>
              <a:rect l="l" t="t" r="r" b="b"/>
              <a:pathLst>
                <a:path w="295" h="430" extrusionOk="0">
                  <a:moveTo>
                    <a:pt x="215" y="0"/>
                  </a:moveTo>
                  <a:cubicBezTo>
                    <a:pt x="197" y="0"/>
                    <a:pt x="178" y="8"/>
                    <a:pt x="159" y="28"/>
                  </a:cubicBezTo>
                  <a:cubicBezTo>
                    <a:pt x="68" y="73"/>
                    <a:pt x="0" y="186"/>
                    <a:pt x="0" y="299"/>
                  </a:cubicBezTo>
                  <a:cubicBezTo>
                    <a:pt x="0" y="383"/>
                    <a:pt x="38" y="430"/>
                    <a:pt x="94" y="430"/>
                  </a:cubicBezTo>
                  <a:cubicBezTo>
                    <a:pt x="113" y="430"/>
                    <a:pt x="135" y="424"/>
                    <a:pt x="159" y="412"/>
                  </a:cubicBezTo>
                  <a:cubicBezTo>
                    <a:pt x="249" y="344"/>
                    <a:pt x="294" y="231"/>
                    <a:pt x="294" y="118"/>
                  </a:cubicBezTo>
                  <a:cubicBezTo>
                    <a:pt x="294" y="53"/>
                    <a:pt x="260" y="0"/>
                    <a:pt x="2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
            <p:cNvSpPr/>
            <p:nvPr/>
          </p:nvSpPr>
          <p:spPr>
            <a:xfrm>
              <a:off x="10925953" y="13033449"/>
              <a:ext cx="41792" cy="60844"/>
            </a:xfrm>
            <a:custGeom>
              <a:avLst/>
              <a:gdLst/>
              <a:ahLst/>
              <a:cxnLst/>
              <a:rect l="l" t="t" r="r" b="b"/>
              <a:pathLst>
                <a:path w="204" h="297" extrusionOk="0">
                  <a:moveTo>
                    <a:pt x="137" y="1"/>
                  </a:moveTo>
                  <a:cubicBezTo>
                    <a:pt x="129" y="1"/>
                    <a:pt x="121" y="3"/>
                    <a:pt x="113" y="7"/>
                  </a:cubicBezTo>
                  <a:cubicBezTo>
                    <a:pt x="45" y="52"/>
                    <a:pt x="0" y="143"/>
                    <a:pt x="0" y="211"/>
                  </a:cubicBezTo>
                  <a:cubicBezTo>
                    <a:pt x="0" y="259"/>
                    <a:pt x="24" y="297"/>
                    <a:pt x="62" y="297"/>
                  </a:cubicBezTo>
                  <a:cubicBezTo>
                    <a:pt x="77" y="297"/>
                    <a:pt x="94" y="291"/>
                    <a:pt x="113" y="278"/>
                  </a:cubicBezTo>
                  <a:cubicBezTo>
                    <a:pt x="159" y="233"/>
                    <a:pt x="204" y="165"/>
                    <a:pt x="204" y="97"/>
                  </a:cubicBezTo>
                  <a:cubicBezTo>
                    <a:pt x="204" y="42"/>
                    <a:pt x="173" y="1"/>
                    <a:pt x="1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
            <p:cNvSpPr/>
            <p:nvPr/>
          </p:nvSpPr>
          <p:spPr>
            <a:xfrm>
              <a:off x="10930460" y="12594221"/>
              <a:ext cx="473232" cy="607622"/>
            </a:xfrm>
            <a:custGeom>
              <a:avLst/>
              <a:gdLst/>
              <a:ahLst/>
              <a:cxnLst/>
              <a:rect l="l" t="t" r="r" b="b"/>
              <a:pathLst>
                <a:path w="2310" h="2966" extrusionOk="0">
                  <a:moveTo>
                    <a:pt x="1200" y="1"/>
                  </a:moveTo>
                  <a:lnTo>
                    <a:pt x="1" y="2309"/>
                  </a:lnTo>
                  <a:lnTo>
                    <a:pt x="1110" y="2966"/>
                  </a:lnTo>
                  <a:lnTo>
                    <a:pt x="2309" y="657"/>
                  </a:lnTo>
                  <a:lnTo>
                    <a:pt x="120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
            <p:cNvSpPr/>
            <p:nvPr/>
          </p:nvSpPr>
          <p:spPr>
            <a:xfrm>
              <a:off x="11120573" y="12720622"/>
              <a:ext cx="320200" cy="484705"/>
            </a:xfrm>
            <a:custGeom>
              <a:avLst/>
              <a:gdLst/>
              <a:ahLst/>
              <a:cxnLst/>
              <a:rect l="l" t="t" r="r" b="b"/>
              <a:pathLst>
                <a:path w="1563" h="2366" extrusionOk="0">
                  <a:moveTo>
                    <a:pt x="1335" y="0"/>
                  </a:moveTo>
                  <a:cubicBezTo>
                    <a:pt x="1282" y="0"/>
                    <a:pt x="1211" y="47"/>
                    <a:pt x="1178" y="131"/>
                  </a:cubicBezTo>
                  <a:lnTo>
                    <a:pt x="69" y="1941"/>
                  </a:lnTo>
                  <a:cubicBezTo>
                    <a:pt x="23" y="2054"/>
                    <a:pt x="1" y="2190"/>
                    <a:pt x="69" y="2235"/>
                  </a:cubicBezTo>
                  <a:lnTo>
                    <a:pt x="182" y="2349"/>
                  </a:lnTo>
                  <a:cubicBezTo>
                    <a:pt x="199" y="2360"/>
                    <a:pt x="218" y="2366"/>
                    <a:pt x="238" y="2366"/>
                  </a:cubicBezTo>
                  <a:cubicBezTo>
                    <a:pt x="293" y="2366"/>
                    <a:pt x="352" y="2319"/>
                    <a:pt x="385" y="2235"/>
                  </a:cubicBezTo>
                  <a:lnTo>
                    <a:pt x="1472" y="425"/>
                  </a:lnTo>
                  <a:cubicBezTo>
                    <a:pt x="1540" y="312"/>
                    <a:pt x="1562" y="176"/>
                    <a:pt x="1494" y="131"/>
                  </a:cubicBezTo>
                  <a:lnTo>
                    <a:pt x="1381" y="18"/>
                  </a:lnTo>
                  <a:cubicBezTo>
                    <a:pt x="1370" y="6"/>
                    <a:pt x="1353" y="0"/>
                    <a:pt x="13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
            <p:cNvSpPr/>
            <p:nvPr/>
          </p:nvSpPr>
          <p:spPr>
            <a:xfrm>
              <a:off x="10893380" y="12590738"/>
              <a:ext cx="320200" cy="480198"/>
            </a:xfrm>
            <a:custGeom>
              <a:avLst/>
              <a:gdLst/>
              <a:ahLst/>
              <a:cxnLst/>
              <a:rect l="l" t="t" r="r" b="b"/>
              <a:pathLst>
                <a:path w="1563" h="2344" extrusionOk="0">
                  <a:moveTo>
                    <a:pt x="1335" y="0"/>
                  </a:moveTo>
                  <a:cubicBezTo>
                    <a:pt x="1281" y="0"/>
                    <a:pt x="1205" y="47"/>
                    <a:pt x="1155" y="131"/>
                  </a:cubicBezTo>
                  <a:lnTo>
                    <a:pt x="69" y="1942"/>
                  </a:lnTo>
                  <a:cubicBezTo>
                    <a:pt x="23" y="2055"/>
                    <a:pt x="1" y="2168"/>
                    <a:pt x="69" y="2213"/>
                  </a:cubicBezTo>
                  <a:lnTo>
                    <a:pt x="182" y="2326"/>
                  </a:lnTo>
                  <a:cubicBezTo>
                    <a:pt x="193" y="2338"/>
                    <a:pt x="210" y="2344"/>
                    <a:pt x="228" y="2344"/>
                  </a:cubicBezTo>
                  <a:cubicBezTo>
                    <a:pt x="281" y="2344"/>
                    <a:pt x="352" y="2297"/>
                    <a:pt x="385" y="2213"/>
                  </a:cubicBezTo>
                  <a:lnTo>
                    <a:pt x="1472" y="403"/>
                  </a:lnTo>
                  <a:cubicBezTo>
                    <a:pt x="1540" y="312"/>
                    <a:pt x="1562" y="176"/>
                    <a:pt x="1494" y="131"/>
                  </a:cubicBezTo>
                  <a:lnTo>
                    <a:pt x="1381" y="18"/>
                  </a:lnTo>
                  <a:cubicBezTo>
                    <a:pt x="1370" y="6"/>
                    <a:pt x="1353" y="0"/>
                    <a:pt x="13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
            <p:cNvSpPr/>
            <p:nvPr/>
          </p:nvSpPr>
          <p:spPr>
            <a:xfrm>
              <a:off x="11092711" y="12717754"/>
              <a:ext cx="246040" cy="402555"/>
            </a:xfrm>
            <a:custGeom>
              <a:avLst/>
              <a:gdLst/>
              <a:ahLst/>
              <a:cxnLst/>
              <a:rect l="l" t="t" r="r" b="b"/>
              <a:pathLst>
                <a:path w="1201" h="1965" extrusionOk="0">
                  <a:moveTo>
                    <a:pt x="1156" y="0"/>
                  </a:moveTo>
                  <a:cubicBezTo>
                    <a:pt x="1132" y="0"/>
                    <a:pt x="1104" y="21"/>
                    <a:pt x="1087" y="54"/>
                  </a:cubicBezTo>
                  <a:lnTo>
                    <a:pt x="23" y="1842"/>
                  </a:lnTo>
                  <a:cubicBezTo>
                    <a:pt x="1" y="1887"/>
                    <a:pt x="1" y="1933"/>
                    <a:pt x="23" y="1955"/>
                  </a:cubicBezTo>
                  <a:cubicBezTo>
                    <a:pt x="30" y="1961"/>
                    <a:pt x="36" y="1964"/>
                    <a:pt x="42" y="1964"/>
                  </a:cubicBezTo>
                  <a:cubicBezTo>
                    <a:pt x="58" y="1964"/>
                    <a:pt x="75" y="1943"/>
                    <a:pt x="91" y="1910"/>
                  </a:cubicBezTo>
                  <a:lnTo>
                    <a:pt x="1178" y="122"/>
                  </a:lnTo>
                  <a:cubicBezTo>
                    <a:pt x="1200" y="77"/>
                    <a:pt x="1200" y="32"/>
                    <a:pt x="1178" y="9"/>
                  </a:cubicBezTo>
                  <a:cubicBezTo>
                    <a:pt x="1172" y="3"/>
                    <a:pt x="1164" y="0"/>
                    <a:pt x="1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
            <p:cNvSpPr/>
            <p:nvPr/>
          </p:nvSpPr>
          <p:spPr>
            <a:xfrm>
              <a:off x="11037194" y="12689892"/>
              <a:ext cx="245835" cy="402555"/>
            </a:xfrm>
            <a:custGeom>
              <a:avLst/>
              <a:gdLst/>
              <a:ahLst/>
              <a:cxnLst/>
              <a:rect l="l" t="t" r="r" b="b"/>
              <a:pathLst>
                <a:path w="1200" h="1965" extrusionOk="0">
                  <a:moveTo>
                    <a:pt x="1155" y="0"/>
                  </a:moveTo>
                  <a:cubicBezTo>
                    <a:pt x="1132" y="0"/>
                    <a:pt x="1103" y="21"/>
                    <a:pt x="1087" y="54"/>
                  </a:cubicBezTo>
                  <a:lnTo>
                    <a:pt x="23" y="1842"/>
                  </a:lnTo>
                  <a:cubicBezTo>
                    <a:pt x="0" y="1888"/>
                    <a:pt x="0" y="1933"/>
                    <a:pt x="23" y="1955"/>
                  </a:cubicBezTo>
                  <a:cubicBezTo>
                    <a:pt x="29" y="1962"/>
                    <a:pt x="37" y="1964"/>
                    <a:pt x="45" y="1964"/>
                  </a:cubicBezTo>
                  <a:cubicBezTo>
                    <a:pt x="68" y="1964"/>
                    <a:pt x="97" y="1943"/>
                    <a:pt x="113" y="1910"/>
                  </a:cubicBezTo>
                  <a:lnTo>
                    <a:pt x="1177" y="122"/>
                  </a:lnTo>
                  <a:cubicBezTo>
                    <a:pt x="1200" y="77"/>
                    <a:pt x="1200" y="9"/>
                    <a:pt x="1177" y="9"/>
                  </a:cubicBezTo>
                  <a:cubicBezTo>
                    <a:pt x="1171" y="3"/>
                    <a:pt x="1163" y="0"/>
                    <a:pt x="1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
            <p:cNvSpPr/>
            <p:nvPr/>
          </p:nvSpPr>
          <p:spPr>
            <a:xfrm>
              <a:off x="10986183" y="12657319"/>
              <a:ext cx="245835" cy="402555"/>
            </a:xfrm>
            <a:custGeom>
              <a:avLst/>
              <a:gdLst/>
              <a:ahLst/>
              <a:cxnLst/>
              <a:rect l="l" t="t" r="r" b="b"/>
              <a:pathLst>
                <a:path w="1200" h="1965" extrusionOk="0">
                  <a:moveTo>
                    <a:pt x="1155" y="1"/>
                  </a:moveTo>
                  <a:cubicBezTo>
                    <a:pt x="1132" y="1"/>
                    <a:pt x="1103" y="22"/>
                    <a:pt x="1087" y="55"/>
                  </a:cubicBezTo>
                  <a:lnTo>
                    <a:pt x="23" y="1843"/>
                  </a:lnTo>
                  <a:cubicBezTo>
                    <a:pt x="0" y="1888"/>
                    <a:pt x="0" y="1933"/>
                    <a:pt x="23" y="1956"/>
                  </a:cubicBezTo>
                  <a:cubicBezTo>
                    <a:pt x="29" y="1962"/>
                    <a:pt x="35" y="1965"/>
                    <a:pt x="42" y="1965"/>
                  </a:cubicBezTo>
                  <a:cubicBezTo>
                    <a:pt x="59" y="1965"/>
                    <a:pt x="80" y="1944"/>
                    <a:pt x="113" y="1911"/>
                  </a:cubicBezTo>
                  <a:lnTo>
                    <a:pt x="1177" y="123"/>
                  </a:lnTo>
                  <a:cubicBezTo>
                    <a:pt x="1200" y="78"/>
                    <a:pt x="1200" y="32"/>
                    <a:pt x="1177" y="10"/>
                  </a:cubicBezTo>
                  <a:cubicBezTo>
                    <a:pt x="1171" y="4"/>
                    <a:pt x="1163" y="1"/>
                    <a:pt x="1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
            <p:cNvSpPr/>
            <p:nvPr/>
          </p:nvSpPr>
          <p:spPr>
            <a:xfrm>
              <a:off x="10935172" y="12629458"/>
              <a:ext cx="241328" cy="402760"/>
            </a:xfrm>
            <a:custGeom>
              <a:avLst/>
              <a:gdLst/>
              <a:ahLst/>
              <a:cxnLst/>
              <a:rect l="l" t="t" r="r" b="b"/>
              <a:pathLst>
                <a:path w="1178" h="1966" extrusionOk="0">
                  <a:moveTo>
                    <a:pt x="1153" y="0"/>
                  </a:moveTo>
                  <a:cubicBezTo>
                    <a:pt x="1130" y="0"/>
                    <a:pt x="1103" y="16"/>
                    <a:pt x="1087" y="33"/>
                  </a:cubicBezTo>
                  <a:lnTo>
                    <a:pt x="23" y="1843"/>
                  </a:lnTo>
                  <a:cubicBezTo>
                    <a:pt x="0" y="1888"/>
                    <a:pt x="0" y="1934"/>
                    <a:pt x="23" y="1956"/>
                  </a:cubicBezTo>
                  <a:cubicBezTo>
                    <a:pt x="23" y="1962"/>
                    <a:pt x="26" y="1965"/>
                    <a:pt x="31" y="1965"/>
                  </a:cubicBezTo>
                  <a:cubicBezTo>
                    <a:pt x="46" y="1965"/>
                    <a:pt x="74" y="1944"/>
                    <a:pt x="91" y="1911"/>
                  </a:cubicBezTo>
                  <a:lnTo>
                    <a:pt x="1177" y="100"/>
                  </a:lnTo>
                  <a:cubicBezTo>
                    <a:pt x="1177" y="78"/>
                    <a:pt x="1177" y="10"/>
                    <a:pt x="1177" y="10"/>
                  </a:cubicBezTo>
                  <a:cubicBezTo>
                    <a:pt x="1171" y="3"/>
                    <a:pt x="1162" y="0"/>
                    <a:pt x="11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
            <p:cNvSpPr/>
            <p:nvPr/>
          </p:nvSpPr>
          <p:spPr>
            <a:xfrm>
              <a:off x="11134504" y="13147148"/>
              <a:ext cx="65146" cy="91778"/>
            </a:xfrm>
            <a:custGeom>
              <a:avLst/>
              <a:gdLst/>
              <a:ahLst/>
              <a:cxnLst/>
              <a:rect l="l" t="t" r="r" b="b"/>
              <a:pathLst>
                <a:path w="318" h="448" extrusionOk="0">
                  <a:moveTo>
                    <a:pt x="182" y="1"/>
                  </a:moveTo>
                  <a:cubicBezTo>
                    <a:pt x="165" y="1"/>
                    <a:pt x="148" y="6"/>
                    <a:pt x="136" y="18"/>
                  </a:cubicBezTo>
                  <a:cubicBezTo>
                    <a:pt x="46" y="86"/>
                    <a:pt x="1" y="199"/>
                    <a:pt x="1" y="312"/>
                  </a:cubicBezTo>
                  <a:cubicBezTo>
                    <a:pt x="1" y="335"/>
                    <a:pt x="23" y="380"/>
                    <a:pt x="46" y="402"/>
                  </a:cubicBezTo>
                  <a:lnTo>
                    <a:pt x="136" y="448"/>
                  </a:lnTo>
                  <a:lnTo>
                    <a:pt x="159" y="380"/>
                  </a:lnTo>
                  <a:cubicBezTo>
                    <a:pt x="227" y="312"/>
                    <a:pt x="272" y="221"/>
                    <a:pt x="272" y="131"/>
                  </a:cubicBezTo>
                  <a:lnTo>
                    <a:pt x="317" y="63"/>
                  </a:lnTo>
                  <a:lnTo>
                    <a:pt x="227" y="18"/>
                  </a:lnTo>
                  <a:cubicBezTo>
                    <a:pt x="216" y="6"/>
                    <a:pt x="199" y="1"/>
                    <a:pt x="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
            <p:cNvSpPr/>
            <p:nvPr/>
          </p:nvSpPr>
          <p:spPr>
            <a:xfrm>
              <a:off x="11143722" y="13159030"/>
              <a:ext cx="65146" cy="82764"/>
            </a:xfrm>
            <a:custGeom>
              <a:avLst/>
              <a:gdLst/>
              <a:ahLst/>
              <a:cxnLst/>
              <a:rect l="l" t="t" r="r" b="b"/>
              <a:pathLst>
                <a:path w="318" h="404" extrusionOk="0">
                  <a:moveTo>
                    <a:pt x="222" y="1"/>
                  </a:moveTo>
                  <a:cubicBezTo>
                    <a:pt x="159" y="1"/>
                    <a:pt x="85" y="62"/>
                    <a:pt x="46" y="141"/>
                  </a:cubicBezTo>
                  <a:cubicBezTo>
                    <a:pt x="1" y="254"/>
                    <a:pt x="23" y="367"/>
                    <a:pt x="69" y="390"/>
                  </a:cubicBezTo>
                  <a:cubicBezTo>
                    <a:pt x="83" y="399"/>
                    <a:pt x="99" y="404"/>
                    <a:pt x="115" y="404"/>
                  </a:cubicBezTo>
                  <a:cubicBezTo>
                    <a:pt x="173" y="404"/>
                    <a:pt x="237" y="343"/>
                    <a:pt x="272" y="254"/>
                  </a:cubicBezTo>
                  <a:cubicBezTo>
                    <a:pt x="318" y="141"/>
                    <a:pt x="318" y="28"/>
                    <a:pt x="250" y="5"/>
                  </a:cubicBezTo>
                  <a:cubicBezTo>
                    <a:pt x="241" y="2"/>
                    <a:pt x="232" y="1"/>
                    <a:pt x="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
            <p:cNvSpPr/>
            <p:nvPr/>
          </p:nvSpPr>
          <p:spPr>
            <a:xfrm>
              <a:off x="11162365" y="13172141"/>
              <a:ext cx="41997" cy="61254"/>
            </a:xfrm>
            <a:custGeom>
              <a:avLst/>
              <a:gdLst/>
              <a:ahLst/>
              <a:cxnLst/>
              <a:rect l="l" t="t" r="r" b="b"/>
              <a:pathLst>
                <a:path w="205" h="299" extrusionOk="0">
                  <a:moveTo>
                    <a:pt x="135" y="1"/>
                  </a:moveTo>
                  <a:cubicBezTo>
                    <a:pt x="122" y="1"/>
                    <a:pt x="107" y="3"/>
                    <a:pt x="91" y="9"/>
                  </a:cubicBezTo>
                  <a:cubicBezTo>
                    <a:pt x="23" y="54"/>
                    <a:pt x="0" y="122"/>
                    <a:pt x="0" y="213"/>
                  </a:cubicBezTo>
                  <a:cubicBezTo>
                    <a:pt x="0" y="261"/>
                    <a:pt x="24" y="299"/>
                    <a:pt x="54" y="299"/>
                  </a:cubicBezTo>
                  <a:cubicBezTo>
                    <a:pt x="66" y="299"/>
                    <a:pt x="78" y="293"/>
                    <a:pt x="91" y="280"/>
                  </a:cubicBezTo>
                  <a:cubicBezTo>
                    <a:pt x="159" y="235"/>
                    <a:pt x="204" y="167"/>
                    <a:pt x="204" y="99"/>
                  </a:cubicBezTo>
                  <a:cubicBezTo>
                    <a:pt x="204" y="30"/>
                    <a:pt x="178"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
            <p:cNvSpPr/>
            <p:nvPr/>
          </p:nvSpPr>
          <p:spPr>
            <a:xfrm>
              <a:off x="11417419" y="12353097"/>
              <a:ext cx="78872" cy="130907"/>
            </a:xfrm>
            <a:custGeom>
              <a:avLst/>
              <a:gdLst/>
              <a:ahLst/>
              <a:cxnLst/>
              <a:rect l="l" t="t" r="r" b="b"/>
              <a:pathLst>
                <a:path w="385" h="639" extrusionOk="0">
                  <a:moveTo>
                    <a:pt x="136" y="1"/>
                  </a:moveTo>
                  <a:cubicBezTo>
                    <a:pt x="91" y="69"/>
                    <a:pt x="45" y="159"/>
                    <a:pt x="0" y="227"/>
                  </a:cubicBezTo>
                  <a:cubicBezTo>
                    <a:pt x="0" y="250"/>
                    <a:pt x="0" y="295"/>
                    <a:pt x="0" y="318"/>
                  </a:cubicBezTo>
                  <a:cubicBezTo>
                    <a:pt x="23" y="386"/>
                    <a:pt x="68" y="431"/>
                    <a:pt x="136" y="454"/>
                  </a:cubicBezTo>
                  <a:cubicBezTo>
                    <a:pt x="113" y="476"/>
                    <a:pt x="113" y="499"/>
                    <a:pt x="91" y="521"/>
                  </a:cubicBezTo>
                  <a:cubicBezTo>
                    <a:pt x="91" y="544"/>
                    <a:pt x="0" y="567"/>
                    <a:pt x="0" y="612"/>
                  </a:cubicBezTo>
                  <a:cubicBezTo>
                    <a:pt x="0" y="625"/>
                    <a:pt x="23" y="638"/>
                    <a:pt x="59" y="638"/>
                  </a:cubicBezTo>
                  <a:cubicBezTo>
                    <a:pt x="86" y="638"/>
                    <a:pt x="120" y="631"/>
                    <a:pt x="159" y="612"/>
                  </a:cubicBezTo>
                  <a:cubicBezTo>
                    <a:pt x="226" y="567"/>
                    <a:pt x="294" y="499"/>
                    <a:pt x="317" y="431"/>
                  </a:cubicBezTo>
                  <a:cubicBezTo>
                    <a:pt x="340" y="340"/>
                    <a:pt x="362" y="250"/>
                    <a:pt x="385" y="137"/>
                  </a:cubicBezTo>
                  <a:cubicBezTo>
                    <a:pt x="385" y="69"/>
                    <a:pt x="136" y="1"/>
                    <a:pt x="136" y="1"/>
                  </a:cubicBezTo>
                  <a:close/>
                </a:path>
              </a:pathLst>
            </a:custGeom>
            <a:solidFill>
              <a:srgbClr val="FFC7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
            <p:cNvSpPr/>
            <p:nvPr/>
          </p:nvSpPr>
          <p:spPr>
            <a:xfrm>
              <a:off x="11384846" y="12413531"/>
              <a:ext cx="88296" cy="70678"/>
            </a:xfrm>
            <a:custGeom>
              <a:avLst/>
              <a:gdLst/>
              <a:ahLst/>
              <a:cxnLst/>
              <a:rect l="l" t="t" r="r" b="b"/>
              <a:pathLst>
                <a:path w="431" h="345" extrusionOk="0">
                  <a:moveTo>
                    <a:pt x="136" y="0"/>
                  </a:moveTo>
                  <a:cubicBezTo>
                    <a:pt x="69" y="23"/>
                    <a:pt x="46" y="68"/>
                    <a:pt x="23" y="113"/>
                  </a:cubicBezTo>
                  <a:cubicBezTo>
                    <a:pt x="1" y="181"/>
                    <a:pt x="23" y="204"/>
                    <a:pt x="91" y="249"/>
                  </a:cubicBezTo>
                  <a:cubicBezTo>
                    <a:pt x="130" y="288"/>
                    <a:pt x="254" y="344"/>
                    <a:pt x="316" y="344"/>
                  </a:cubicBezTo>
                  <a:cubicBezTo>
                    <a:pt x="326" y="344"/>
                    <a:pt x="334" y="343"/>
                    <a:pt x="340" y="340"/>
                  </a:cubicBezTo>
                  <a:cubicBezTo>
                    <a:pt x="385" y="294"/>
                    <a:pt x="431" y="226"/>
                    <a:pt x="408" y="136"/>
                  </a:cubicBezTo>
                  <a:cubicBezTo>
                    <a:pt x="340" y="45"/>
                    <a:pt x="250" y="0"/>
                    <a:pt x="136" y="0"/>
                  </a:cubicBezTo>
                  <a:close/>
                </a:path>
              </a:pathLst>
            </a:custGeom>
            <a:solidFill>
              <a:srgbClr val="FFC7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
            <p:cNvSpPr/>
            <p:nvPr/>
          </p:nvSpPr>
          <p:spPr>
            <a:xfrm>
              <a:off x="11431145" y="11844420"/>
              <a:ext cx="343350" cy="559889"/>
            </a:xfrm>
            <a:custGeom>
              <a:avLst/>
              <a:gdLst/>
              <a:ahLst/>
              <a:cxnLst/>
              <a:rect l="l" t="t" r="r" b="b"/>
              <a:pathLst>
                <a:path w="1676" h="2733" extrusionOk="0">
                  <a:moveTo>
                    <a:pt x="1234" y="0"/>
                  </a:moveTo>
                  <a:cubicBezTo>
                    <a:pt x="1150" y="0"/>
                    <a:pt x="1065" y="28"/>
                    <a:pt x="997" y="85"/>
                  </a:cubicBezTo>
                  <a:cubicBezTo>
                    <a:pt x="974" y="85"/>
                    <a:pt x="929" y="130"/>
                    <a:pt x="929" y="153"/>
                  </a:cubicBezTo>
                  <a:cubicBezTo>
                    <a:pt x="861" y="243"/>
                    <a:pt x="816" y="334"/>
                    <a:pt x="816" y="447"/>
                  </a:cubicBezTo>
                  <a:cubicBezTo>
                    <a:pt x="725" y="741"/>
                    <a:pt x="635" y="1035"/>
                    <a:pt x="522" y="1330"/>
                  </a:cubicBezTo>
                  <a:cubicBezTo>
                    <a:pt x="250" y="1692"/>
                    <a:pt x="69" y="2099"/>
                    <a:pt x="1" y="2552"/>
                  </a:cubicBezTo>
                  <a:cubicBezTo>
                    <a:pt x="69" y="2574"/>
                    <a:pt x="137" y="2597"/>
                    <a:pt x="205" y="2642"/>
                  </a:cubicBezTo>
                  <a:cubicBezTo>
                    <a:pt x="250" y="2665"/>
                    <a:pt x="295" y="2688"/>
                    <a:pt x="318" y="2733"/>
                  </a:cubicBezTo>
                  <a:cubicBezTo>
                    <a:pt x="793" y="2167"/>
                    <a:pt x="1200" y="1511"/>
                    <a:pt x="1495" y="832"/>
                  </a:cubicBezTo>
                  <a:cubicBezTo>
                    <a:pt x="1608" y="605"/>
                    <a:pt x="1676" y="289"/>
                    <a:pt x="1472" y="85"/>
                  </a:cubicBezTo>
                  <a:cubicBezTo>
                    <a:pt x="1404" y="28"/>
                    <a:pt x="1319" y="0"/>
                    <a:pt x="12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
            <p:cNvSpPr/>
            <p:nvPr/>
          </p:nvSpPr>
          <p:spPr>
            <a:xfrm>
              <a:off x="11955184" y="12950684"/>
              <a:ext cx="181098" cy="117181"/>
            </a:xfrm>
            <a:custGeom>
              <a:avLst/>
              <a:gdLst/>
              <a:ahLst/>
              <a:cxnLst/>
              <a:rect l="l" t="t" r="r" b="b"/>
              <a:pathLst>
                <a:path w="884" h="572" extrusionOk="0">
                  <a:moveTo>
                    <a:pt x="298" y="0"/>
                  </a:moveTo>
                  <a:cubicBezTo>
                    <a:pt x="249" y="0"/>
                    <a:pt x="188" y="48"/>
                    <a:pt x="102" y="48"/>
                  </a:cubicBezTo>
                  <a:cubicBezTo>
                    <a:pt x="72" y="48"/>
                    <a:pt x="38" y="42"/>
                    <a:pt x="0" y="26"/>
                  </a:cubicBezTo>
                  <a:lnTo>
                    <a:pt x="0" y="26"/>
                  </a:lnTo>
                  <a:cubicBezTo>
                    <a:pt x="0" y="117"/>
                    <a:pt x="23" y="207"/>
                    <a:pt x="68" y="275"/>
                  </a:cubicBezTo>
                  <a:cubicBezTo>
                    <a:pt x="46" y="366"/>
                    <a:pt x="68" y="433"/>
                    <a:pt x="114" y="501"/>
                  </a:cubicBezTo>
                  <a:cubicBezTo>
                    <a:pt x="165" y="552"/>
                    <a:pt x="210" y="571"/>
                    <a:pt x="253" y="571"/>
                  </a:cubicBezTo>
                  <a:cubicBezTo>
                    <a:pt x="362" y="571"/>
                    <a:pt x="452" y="450"/>
                    <a:pt x="566" y="433"/>
                  </a:cubicBezTo>
                  <a:cubicBezTo>
                    <a:pt x="702" y="411"/>
                    <a:pt x="793" y="320"/>
                    <a:pt x="860" y="230"/>
                  </a:cubicBezTo>
                  <a:cubicBezTo>
                    <a:pt x="883" y="139"/>
                    <a:pt x="860" y="94"/>
                    <a:pt x="725" y="49"/>
                  </a:cubicBezTo>
                  <a:cubicBezTo>
                    <a:pt x="716" y="43"/>
                    <a:pt x="704" y="41"/>
                    <a:pt x="691" y="41"/>
                  </a:cubicBezTo>
                  <a:cubicBezTo>
                    <a:pt x="611" y="41"/>
                    <a:pt x="459" y="125"/>
                    <a:pt x="404" y="125"/>
                  </a:cubicBezTo>
                  <a:cubicBezTo>
                    <a:pt x="395" y="125"/>
                    <a:pt x="388" y="122"/>
                    <a:pt x="385" y="117"/>
                  </a:cubicBezTo>
                  <a:cubicBezTo>
                    <a:pt x="340" y="94"/>
                    <a:pt x="317" y="49"/>
                    <a:pt x="317" y="3"/>
                  </a:cubicBezTo>
                  <a:cubicBezTo>
                    <a:pt x="311" y="1"/>
                    <a:pt x="304" y="0"/>
                    <a:pt x="298" y="0"/>
                  </a:cubicBezTo>
                  <a:close/>
                </a:path>
              </a:pathLst>
            </a:custGeom>
            <a:solidFill>
              <a:srgbClr val="FF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
            <p:cNvSpPr/>
            <p:nvPr/>
          </p:nvSpPr>
          <p:spPr>
            <a:xfrm>
              <a:off x="11950473" y="12943513"/>
              <a:ext cx="218179" cy="125786"/>
            </a:xfrm>
            <a:custGeom>
              <a:avLst/>
              <a:gdLst/>
              <a:ahLst/>
              <a:cxnLst/>
              <a:rect l="l" t="t" r="r" b="b"/>
              <a:pathLst>
                <a:path w="1065" h="614" extrusionOk="0">
                  <a:moveTo>
                    <a:pt x="863" y="1"/>
                  </a:moveTo>
                  <a:cubicBezTo>
                    <a:pt x="830" y="1"/>
                    <a:pt x="798" y="6"/>
                    <a:pt x="770" y="16"/>
                  </a:cubicBezTo>
                  <a:cubicBezTo>
                    <a:pt x="702" y="38"/>
                    <a:pt x="612" y="84"/>
                    <a:pt x="612" y="84"/>
                  </a:cubicBezTo>
                  <a:cubicBezTo>
                    <a:pt x="612" y="84"/>
                    <a:pt x="770" y="152"/>
                    <a:pt x="657" y="242"/>
                  </a:cubicBezTo>
                  <a:cubicBezTo>
                    <a:pt x="587" y="330"/>
                    <a:pt x="490" y="363"/>
                    <a:pt x="386" y="363"/>
                  </a:cubicBezTo>
                  <a:cubicBezTo>
                    <a:pt x="356" y="363"/>
                    <a:pt x="326" y="360"/>
                    <a:pt x="295" y="355"/>
                  </a:cubicBezTo>
                  <a:cubicBezTo>
                    <a:pt x="227" y="333"/>
                    <a:pt x="159" y="310"/>
                    <a:pt x="91" y="287"/>
                  </a:cubicBezTo>
                  <a:lnTo>
                    <a:pt x="91" y="287"/>
                  </a:lnTo>
                  <a:cubicBezTo>
                    <a:pt x="91" y="287"/>
                    <a:pt x="1" y="468"/>
                    <a:pt x="114" y="559"/>
                  </a:cubicBezTo>
                  <a:cubicBezTo>
                    <a:pt x="154" y="599"/>
                    <a:pt x="203" y="614"/>
                    <a:pt x="254" y="614"/>
                  </a:cubicBezTo>
                  <a:cubicBezTo>
                    <a:pt x="347" y="614"/>
                    <a:pt x="448" y="566"/>
                    <a:pt x="521" y="536"/>
                  </a:cubicBezTo>
                  <a:cubicBezTo>
                    <a:pt x="589" y="491"/>
                    <a:pt x="680" y="446"/>
                    <a:pt x="770" y="423"/>
                  </a:cubicBezTo>
                  <a:cubicBezTo>
                    <a:pt x="861" y="423"/>
                    <a:pt x="929" y="355"/>
                    <a:pt x="997" y="287"/>
                  </a:cubicBezTo>
                  <a:cubicBezTo>
                    <a:pt x="1064" y="220"/>
                    <a:pt x="1064" y="106"/>
                    <a:pt x="997" y="38"/>
                  </a:cubicBezTo>
                  <a:cubicBezTo>
                    <a:pt x="957" y="12"/>
                    <a:pt x="909" y="1"/>
                    <a:pt x="8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
            <p:cNvSpPr/>
            <p:nvPr/>
          </p:nvSpPr>
          <p:spPr>
            <a:xfrm>
              <a:off x="11370915" y="13007021"/>
              <a:ext cx="162046" cy="227807"/>
            </a:xfrm>
            <a:custGeom>
              <a:avLst/>
              <a:gdLst/>
              <a:ahLst/>
              <a:cxnLst/>
              <a:rect l="l" t="t" r="r" b="b"/>
              <a:pathLst>
                <a:path w="791" h="1112" extrusionOk="0">
                  <a:moveTo>
                    <a:pt x="182" y="0"/>
                  </a:moveTo>
                  <a:cubicBezTo>
                    <a:pt x="182" y="91"/>
                    <a:pt x="159" y="158"/>
                    <a:pt x="137" y="226"/>
                  </a:cubicBezTo>
                  <a:cubicBezTo>
                    <a:pt x="114" y="272"/>
                    <a:pt x="69" y="340"/>
                    <a:pt x="46" y="407"/>
                  </a:cubicBezTo>
                  <a:cubicBezTo>
                    <a:pt x="1" y="543"/>
                    <a:pt x="182" y="543"/>
                    <a:pt x="227" y="679"/>
                  </a:cubicBezTo>
                  <a:cubicBezTo>
                    <a:pt x="272" y="815"/>
                    <a:pt x="227" y="928"/>
                    <a:pt x="272" y="1019"/>
                  </a:cubicBezTo>
                  <a:cubicBezTo>
                    <a:pt x="318" y="1109"/>
                    <a:pt x="453" y="1109"/>
                    <a:pt x="476" y="1109"/>
                  </a:cubicBezTo>
                  <a:cubicBezTo>
                    <a:pt x="488" y="1111"/>
                    <a:pt x="500" y="1112"/>
                    <a:pt x="513" y="1112"/>
                  </a:cubicBezTo>
                  <a:cubicBezTo>
                    <a:pt x="642" y="1112"/>
                    <a:pt x="791" y="1012"/>
                    <a:pt x="770" y="951"/>
                  </a:cubicBezTo>
                  <a:cubicBezTo>
                    <a:pt x="748" y="905"/>
                    <a:pt x="725" y="860"/>
                    <a:pt x="612" y="860"/>
                  </a:cubicBezTo>
                  <a:cubicBezTo>
                    <a:pt x="544" y="837"/>
                    <a:pt x="544" y="815"/>
                    <a:pt x="521" y="747"/>
                  </a:cubicBezTo>
                  <a:cubicBezTo>
                    <a:pt x="499" y="611"/>
                    <a:pt x="453" y="498"/>
                    <a:pt x="431" y="362"/>
                  </a:cubicBezTo>
                  <a:cubicBezTo>
                    <a:pt x="453" y="272"/>
                    <a:pt x="476" y="181"/>
                    <a:pt x="499" y="91"/>
                  </a:cubicBezTo>
                  <a:cubicBezTo>
                    <a:pt x="408" y="68"/>
                    <a:pt x="295" y="45"/>
                    <a:pt x="182" y="0"/>
                  </a:cubicBezTo>
                  <a:close/>
                </a:path>
              </a:pathLst>
            </a:custGeom>
            <a:solidFill>
              <a:srgbClr val="FFC7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
            <p:cNvSpPr/>
            <p:nvPr/>
          </p:nvSpPr>
          <p:spPr>
            <a:xfrm>
              <a:off x="11370915" y="13048609"/>
              <a:ext cx="167168" cy="199536"/>
            </a:xfrm>
            <a:custGeom>
              <a:avLst/>
              <a:gdLst/>
              <a:ahLst/>
              <a:cxnLst/>
              <a:rect l="l" t="t" r="r" b="b"/>
              <a:pathLst>
                <a:path w="816" h="974" extrusionOk="0">
                  <a:moveTo>
                    <a:pt x="159" y="1"/>
                  </a:moveTo>
                  <a:cubicBezTo>
                    <a:pt x="91" y="46"/>
                    <a:pt x="46" y="114"/>
                    <a:pt x="1" y="182"/>
                  </a:cubicBezTo>
                  <a:cubicBezTo>
                    <a:pt x="114" y="204"/>
                    <a:pt x="204" y="272"/>
                    <a:pt x="250" y="363"/>
                  </a:cubicBezTo>
                  <a:cubicBezTo>
                    <a:pt x="295" y="499"/>
                    <a:pt x="318" y="634"/>
                    <a:pt x="318" y="770"/>
                  </a:cubicBezTo>
                  <a:cubicBezTo>
                    <a:pt x="340" y="861"/>
                    <a:pt x="386" y="929"/>
                    <a:pt x="476" y="974"/>
                  </a:cubicBezTo>
                  <a:cubicBezTo>
                    <a:pt x="544" y="974"/>
                    <a:pt x="612" y="974"/>
                    <a:pt x="680" y="951"/>
                  </a:cubicBezTo>
                  <a:cubicBezTo>
                    <a:pt x="793" y="883"/>
                    <a:pt x="816" y="816"/>
                    <a:pt x="816" y="748"/>
                  </a:cubicBezTo>
                  <a:cubicBezTo>
                    <a:pt x="805" y="651"/>
                    <a:pt x="753" y="626"/>
                    <a:pt x="702" y="626"/>
                  </a:cubicBezTo>
                  <a:cubicBezTo>
                    <a:pt x="646" y="626"/>
                    <a:pt x="589" y="657"/>
                    <a:pt x="589" y="657"/>
                  </a:cubicBezTo>
                  <a:cubicBezTo>
                    <a:pt x="589" y="657"/>
                    <a:pt x="627" y="751"/>
                    <a:pt x="548" y="751"/>
                  </a:cubicBezTo>
                  <a:cubicBezTo>
                    <a:pt x="541" y="751"/>
                    <a:pt x="532" y="750"/>
                    <a:pt x="521" y="748"/>
                  </a:cubicBezTo>
                  <a:cubicBezTo>
                    <a:pt x="386" y="748"/>
                    <a:pt x="386" y="499"/>
                    <a:pt x="363" y="318"/>
                  </a:cubicBezTo>
                  <a:cubicBezTo>
                    <a:pt x="340" y="204"/>
                    <a:pt x="250" y="91"/>
                    <a:pt x="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
            <p:cNvSpPr/>
            <p:nvPr/>
          </p:nvSpPr>
          <p:spPr>
            <a:xfrm>
              <a:off x="11352475" y="13080975"/>
              <a:ext cx="119433" cy="171874"/>
            </a:xfrm>
            <a:custGeom>
              <a:avLst/>
              <a:gdLst/>
              <a:ahLst/>
              <a:cxnLst/>
              <a:rect l="l" t="t" r="r" b="b"/>
              <a:pathLst>
                <a:path w="567" h="816" extrusionOk="0">
                  <a:moveTo>
                    <a:pt x="91" y="1"/>
                  </a:moveTo>
                  <a:lnTo>
                    <a:pt x="91" y="1"/>
                  </a:lnTo>
                  <a:cubicBezTo>
                    <a:pt x="0" y="182"/>
                    <a:pt x="272" y="227"/>
                    <a:pt x="272" y="340"/>
                  </a:cubicBezTo>
                  <a:cubicBezTo>
                    <a:pt x="294" y="453"/>
                    <a:pt x="249" y="635"/>
                    <a:pt x="362" y="725"/>
                  </a:cubicBezTo>
                  <a:cubicBezTo>
                    <a:pt x="408" y="770"/>
                    <a:pt x="476" y="793"/>
                    <a:pt x="566" y="816"/>
                  </a:cubicBezTo>
                  <a:cubicBezTo>
                    <a:pt x="476" y="770"/>
                    <a:pt x="408" y="680"/>
                    <a:pt x="408" y="589"/>
                  </a:cubicBezTo>
                  <a:cubicBezTo>
                    <a:pt x="408" y="453"/>
                    <a:pt x="385" y="318"/>
                    <a:pt x="340" y="204"/>
                  </a:cubicBezTo>
                  <a:cubicBezTo>
                    <a:pt x="272" y="114"/>
                    <a:pt x="204" y="46"/>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
            <p:cNvSpPr/>
            <p:nvPr/>
          </p:nvSpPr>
          <p:spPr>
            <a:xfrm>
              <a:off x="11407996" y="12209487"/>
              <a:ext cx="357280" cy="867183"/>
            </a:xfrm>
            <a:custGeom>
              <a:avLst/>
              <a:gdLst/>
              <a:ahLst/>
              <a:cxnLst/>
              <a:rect l="l" t="t" r="r" b="b"/>
              <a:pathLst>
                <a:path w="1744" h="4233" extrusionOk="0">
                  <a:moveTo>
                    <a:pt x="1087" y="0"/>
                  </a:moveTo>
                  <a:cubicBezTo>
                    <a:pt x="906" y="227"/>
                    <a:pt x="635" y="476"/>
                    <a:pt x="567" y="747"/>
                  </a:cubicBezTo>
                  <a:cubicBezTo>
                    <a:pt x="476" y="1019"/>
                    <a:pt x="612" y="1177"/>
                    <a:pt x="589" y="1336"/>
                  </a:cubicBezTo>
                  <a:cubicBezTo>
                    <a:pt x="544" y="1879"/>
                    <a:pt x="408" y="2196"/>
                    <a:pt x="453" y="2580"/>
                  </a:cubicBezTo>
                  <a:cubicBezTo>
                    <a:pt x="227" y="2920"/>
                    <a:pt x="46" y="3780"/>
                    <a:pt x="1" y="4051"/>
                  </a:cubicBezTo>
                  <a:cubicBezTo>
                    <a:pt x="91" y="4097"/>
                    <a:pt x="205" y="4142"/>
                    <a:pt x="272" y="4233"/>
                  </a:cubicBezTo>
                  <a:cubicBezTo>
                    <a:pt x="318" y="4074"/>
                    <a:pt x="1019" y="3101"/>
                    <a:pt x="1065" y="2784"/>
                  </a:cubicBezTo>
                  <a:cubicBezTo>
                    <a:pt x="1065" y="2694"/>
                    <a:pt x="1676" y="974"/>
                    <a:pt x="1744" y="725"/>
                  </a:cubicBezTo>
                  <a:cubicBezTo>
                    <a:pt x="1495" y="498"/>
                    <a:pt x="1291" y="249"/>
                    <a:pt x="10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
            <p:cNvSpPr/>
            <p:nvPr/>
          </p:nvSpPr>
          <p:spPr>
            <a:xfrm>
              <a:off x="11612039" y="12269717"/>
              <a:ext cx="422222" cy="724394"/>
            </a:xfrm>
            <a:custGeom>
              <a:avLst/>
              <a:gdLst/>
              <a:ahLst/>
              <a:cxnLst/>
              <a:rect l="l" t="t" r="r" b="b"/>
              <a:pathLst>
                <a:path w="2061" h="3536" extrusionOk="0">
                  <a:moveTo>
                    <a:pt x="453" y="1"/>
                  </a:moveTo>
                  <a:cubicBezTo>
                    <a:pt x="385" y="1"/>
                    <a:pt x="295" y="46"/>
                    <a:pt x="250" y="114"/>
                  </a:cubicBezTo>
                  <a:cubicBezTo>
                    <a:pt x="69" y="340"/>
                    <a:pt x="1" y="612"/>
                    <a:pt x="69" y="883"/>
                  </a:cubicBezTo>
                  <a:cubicBezTo>
                    <a:pt x="182" y="1200"/>
                    <a:pt x="385" y="1268"/>
                    <a:pt x="566" y="1517"/>
                  </a:cubicBezTo>
                  <a:cubicBezTo>
                    <a:pt x="725" y="1789"/>
                    <a:pt x="906" y="2060"/>
                    <a:pt x="1110" y="2332"/>
                  </a:cubicBezTo>
                  <a:cubicBezTo>
                    <a:pt x="1042" y="2716"/>
                    <a:pt x="1359" y="3214"/>
                    <a:pt x="1675" y="3509"/>
                  </a:cubicBezTo>
                  <a:cubicBezTo>
                    <a:pt x="1704" y="3528"/>
                    <a:pt x="1737" y="3536"/>
                    <a:pt x="1771" y="3536"/>
                  </a:cubicBezTo>
                  <a:cubicBezTo>
                    <a:pt x="1898" y="3536"/>
                    <a:pt x="2042" y="3426"/>
                    <a:pt x="2060" y="3373"/>
                  </a:cubicBezTo>
                  <a:cubicBezTo>
                    <a:pt x="1947" y="3101"/>
                    <a:pt x="1675" y="2015"/>
                    <a:pt x="1630" y="1834"/>
                  </a:cubicBezTo>
                  <a:cubicBezTo>
                    <a:pt x="1585" y="1675"/>
                    <a:pt x="1540" y="1517"/>
                    <a:pt x="1494" y="1381"/>
                  </a:cubicBezTo>
                  <a:cubicBezTo>
                    <a:pt x="1404" y="996"/>
                    <a:pt x="1268" y="612"/>
                    <a:pt x="1110" y="250"/>
                  </a:cubicBezTo>
                  <a:cubicBezTo>
                    <a:pt x="883" y="227"/>
                    <a:pt x="657" y="136"/>
                    <a:pt x="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
            <p:cNvSpPr/>
            <p:nvPr/>
          </p:nvSpPr>
          <p:spPr>
            <a:xfrm>
              <a:off x="11574959" y="11867980"/>
              <a:ext cx="361787" cy="509698"/>
            </a:xfrm>
            <a:custGeom>
              <a:avLst/>
              <a:gdLst/>
              <a:ahLst/>
              <a:cxnLst/>
              <a:rect l="l" t="t" r="r" b="b"/>
              <a:pathLst>
                <a:path w="1766" h="2488" extrusionOk="0">
                  <a:moveTo>
                    <a:pt x="585" y="0"/>
                  </a:moveTo>
                  <a:cubicBezTo>
                    <a:pt x="486" y="0"/>
                    <a:pt x="394" y="40"/>
                    <a:pt x="317" y="151"/>
                  </a:cubicBezTo>
                  <a:cubicBezTo>
                    <a:pt x="227" y="355"/>
                    <a:pt x="182" y="581"/>
                    <a:pt x="227" y="807"/>
                  </a:cubicBezTo>
                  <a:cubicBezTo>
                    <a:pt x="272" y="1011"/>
                    <a:pt x="272" y="1237"/>
                    <a:pt x="227" y="1464"/>
                  </a:cubicBezTo>
                  <a:cubicBezTo>
                    <a:pt x="182" y="1645"/>
                    <a:pt x="114" y="1826"/>
                    <a:pt x="1" y="1984"/>
                  </a:cubicBezTo>
                  <a:cubicBezTo>
                    <a:pt x="114" y="2143"/>
                    <a:pt x="272" y="2256"/>
                    <a:pt x="453" y="2324"/>
                  </a:cubicBezTo>
                  <a:cubicBezTo>
                    <a:pt x="700" y="2437"/>
                    <a:pt x="962" y="2488"/>
                    <a:pt x="1240" y="2488"/>
                  </a:cubicBezTo>
                  <a:cubicBezTo>
                    <a:pt x="1294" y="2488"/>
                    <a:pt x="1349" y="2486"/>
                    <a:pt x="1404" y="2482"/>
                  </a:cubicBezTo>
                  <a:cubicBezTo>
                    <a:pt x="1359" y="2211"/>
                    <a:pt x="1381" y="1939"/>
                    <a:pt x="1472" y="1690"/>
                  </a:cubicBezTo>
                  <a:cubicBezTo>
                    <a:pt x="1517" y="1464"/>
                    <a:pt x="1743" y="1283"/>
                    <a:pt x="1743" y="1056"/>
                  </a:cubicBezTo>
                  <a:cubicBezTo>
                    <a:pt x="1766" y="853"/>
                    <a:pt x="1698" y="649"/>
                    <a:pt x="1585" y="468"/>
                  </a:cubicBezTo>
                  <a:cubicBezTo>
                    <a:pt x="1359" y="332"/>
                    <a:pt x="1245" y="264"/>
                    <a:pt x="1087" y="196"/>
                  </a:cubicBezTo>
                  <a:cubicBezTo>
                    <a:pt x="931" y="111"/>
                    <a:pt x="750" y="0"/>
                    <a:pt x="5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
            <p:cNvSpPr/>
            <p:nvPr/>
          </p:nvSpPr>
          <p:spPr>
            <a:xfrm>
              <a:off x="11681692" y="11655946"/>
              <a:ext cx="208755" cy="270828"/>
            </a:xfrm>
            <a:custGeom>
              <a:avLst/>
              <a:gdLst/>
              <a:ahLst/>
              <a:cxnLst/>
              <a:rect l="l" t="t" r="r" b="b"/>
              <a:pathLst>
                <a:path w="1019" h="1322" extrusionOk="0">
                  <a:moveTo>
                    <a:pt x="568" y="0"/>
                  </a:moveTo>
                  <a:cubicBezTo>
                    <a:pt x="373" y="0"/>
                    <a:pt x="189" y="126"/>
                    <a:pt x="91" y="303"/>
                  </a:cubicBezTo>
                  <a:cubicBezTo>
                    <a:pt x="23" y="530"/>
                    <a:pt x="0" y="688"/>
                    <a:pt x="136" y="824"/>
                  </a:cubicBezTo>
                  <a:cubicBezTo>
                    <a:pt x="136" y="914"/>
                    <a:pt x="136" y="1028"/>
                    <a:pt x="91" y="1118"/>
                  </a:cubicBezTo>
                  <a:cubicBezTo>
                    <a:pt x="272" y="1254"/>
                    <a:pt x="475" y="1322"/>
                    <a:pt x="702" y="1322"/>
                  </a:cubicBezTo>
                  <a:lnTo>
                    <a:pt x="702" y="960"/>
                  </a:lnTo>
                  <a:cubicBezTo>
                    <a:pt x="747" y="937"/>
                    <a:pt x="905" y="937"/>
                    <a:pt x="951" y="824"/>
                  </a:cubicBezTo>
                  <a:cubicBezTo>
                    <a:pt x="1019" y="598"/>
                    <a:pt x="996" y="349"/>
                    <a:pt x="883" y="145"/>
                  </a:cubicBezTo>
                  <a:cubicBezTo>
                    <a:pt x="838" y="54"/>
                    <a:pt x="770" y="9"/>
                    <a:pt x="656" y="9"/>
                  </a:cubicBezTo>
                  <a:cubicBezTo>
                    <a:pt x="627" y="3"/>
                    <a:pt x="597" y="0"/>
                    <a:pt x="568" y="0"/>
                  </a:cubicBezTo>
                  <a:close/>
                </a:path>
              </a:pathLst>
            </a:custGeom>
            <a:solidFill>
              <a:srgbClr val="FFC7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
            <p:cNvSpPr/>
            <p:nvPr/>
          </p:nvSpPr>
          <p:spPr>
            <a:xfrm>
              <a:off x="11672269" y="11620709"/>
              <a:ext cx="199741" cy="250547"/>
            </a:xfrm>
            <a:custGeom>
              <a:avLst/>
              <a:gdLst/>
              <a:ahLst/>
              <a:cxnLst/>
              <a:rect l="l" t="t" r="r" b="b"/>
              <a:pathLst>
                <a:path w="975" h="1223" extrusionOk="0">
                  <a:moveTo>
                    <a:pt x="544" y="0"/>
                  </a:moveTo>
                  <a:cubicBezTo>
                    <a:pt x="250" y="0"/>
                    <a:pt x="1" y="226"/>
                    <a:pt x="1" y="543"/>
                  </a:cubicBezTo>
                  <a:cubicBezTo>
                    <a:pt x="23" y="792"/>
                    <a:pt x="114" y="1019"/>
                    <a:pt x="272" y="1222"/>
                  </a:cubicBezTo>
                  <a:cubicBezTo>
                    <a:pt x="408" y="1132"/>
                    <a:pt x="521" y="1064"/>
                    <a:pt x="657" y="951"/>
                  </a:cubicBezTo>
                  <a:cubicBezTo>
                    <a:pt x="657" y="951"/>
                    <a:pt x="680" y="928"/>
                    <a:pt x="680" y="905"/>
                  </a:cubicBezTo>
                  <a:cubicBezTo>
                    <a:pt x="725" y="837"/>
                    <a:pt x="725" y="792"/>
                    <a:pt x="725" y="702"/>
                  </a:cubicBezTo>
                  <a:cubicBezTo>
                    <a:pt x="725" y="656"/>
                    <a:pt x="725" y="611"/>
                    <a:pt x="702" y="566"/>
                  </a:cubicBezTo>
                  <a:cubicBezTo>
                    <a:pt x="838" y="498"/>
                    <a:pt x="951" y="362"/>
                    <a:pt x="974" y="204"/>
                  </a:cubicBezTo>
                  <a:cubicBezTo>
                    <a:pt x="861" y="91"/>
                    <a:pt x="725" y="23"/>
                    <a:pt x="5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
            <p:cNvSpPr/>
            <p:nvPr/>
          </p:nvSpPr>
          <p:spPr>
            <a:xfrm>
              <a:off x="11783714" y="11744037"/>
              <a:ext cx="46504" cy="62278"/>
            </a:xfrm>
            <a:custGeom>
              <a:avLst/>
              <a:gdLst/>
              <a:ahLst/>
              <a:cxnLst/>
              <a:rect l="l" t="t" r="r" b="b"/>
              <a:pathLst>
                <a:path w="227" h="304" extrusionOk="0">
                  <a:moveTo>
                    <a:pt x="148" y="0"/>
                  </a:moveTo>
                  <a:cubicBezTo>
                    <a:pt x="113" y="0"/>
                    <a:pt x="80" y="17"/>
                    <a:pt x="68" y="54"/>
                  </a:cubicBezTo>
                  <a:cubicBezTo>
                    <a:pt x="0" y="168"/>
                    <a:pt x="226" y="303"/>
                    <a:pt x="226" y="303"/>
                  </a:cubicBezTo>
                  <a:lnTo>
                    <a:pt x="226" y="32"/>
                  </a:lnTo>
                  <a:cubicBezTo>
                    <a:pt x="206" y="11"/>
                    <a:pt x="177" y="0"/>
                    <a:pt x="148" y="0"/>
                  </a:cubicBezTo>
                  <a:close/>
                </a:path>
              </a:pathLst>
            </a:custGeom>
            <a:solidFill>
              <a:srgbClr val="FFC7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
            <p:cNvSpPr/>
            <p:nvPr/>
          </p:nvSpPr>
          <p:spPr>
            <a:xfrm>
              <a:off x="11904174" y="12007697"/>
              <a:ext cx="102226" cy="99973"/>
            </a:xfrm>
            <a:custGeom>
              <a:avLst/>
              <a:gdLst/>
              <a:ahLst/>
              <a:cxnLst/>
              <a:rect l="l" t="t" r="r" b="b"/>
              <a:pathLst>
                <a:path w="499" h="488" extrusionOk="0">
                  <a:moveTo>
                    <a:pt x="148" y="1"/>
                  </a:moveTo>
                  <a:cubicBezTo>
                    <a:pt x="97" y="1"/>
                    <a:pt x="46" y="12"/>
                    <a:pt x="0" y="35"/>
                  </a:cubicBezTo>
                  <a:lnTo>
                    <a:pt x="182" y="487"/>
                  </a:lnTo>
                  <a:lnTo>
                    <a:pt x="498" y="420"/>
                  </a:lnTo>
                  <a:cubicBezTo>
                    <a:pt x="498" y="420"/>
                    <a:pt x="476" y="103"/>
                    <a:pt x="295" y="35"/>
                  </a:cubicBezTo>
                  <a:cubicBezTo>
                    <a:pt x="249" y="12"/>
                    <a:pt x="198" y="1"/>
                    <a:pt x="148" y="1"/>
                  </a:cubicBezTo>
                  <a:close/>
                </a:path>
              </a:pathLst>
            </a:custGeom>
            <a:solidFill>
              <a:srgbClr val="FFC7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
            <p:cNvSpPr/>
            <p:nvPr/>
          </p:nvSpPr>
          <p:spPr>
            <a:xfrm>
              <a:off x="11681692" y="11655946"/>
              <a:ext cx="88296" cy="113289"/>
            </a:xfrm>
            <a:custGeom>
              <a:avLst/>
              <a:gdLst/>
              <a:ahLst/>
              <a:cxnLst/>
              <a:rect l="l" t="t" r="r" b="b"/>
              <a:pathLst>
                <a:path w="431" h="553" extrusionOk="0">
                  <a:moveTo>
                    <a:pt x="108" y="0"/>
                  </a:moveTo>
                  <a:cubicBezTo>
                    <a:pt x="47" y="0"/>
                    <a:pt x="0" y="32"/>
                    <a:pt x="0" y="32"/>
                  </a:cubicBezTo>
                  <a:lnTo>
                    <a:pt x="23" y="552"/>
                  </a:lnTo>
                  <a:cubicBezTo>
                    <a:pt x="23" y="552"/>
                    <a:pt x="430" y="462"/>
                    <a:pt x="317" y="190"/>
                  </a:cubicBezTo>
                  <a:cubicBezTo>
                    <a:pt x="258" y="37"/>
                    <a:pt x="175" y="0"/>
                    <a:pt x="1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
            <p:cNvSpPr/>
            <p:nvPr/>
          </p:nvSpPr>
          <p:spPr>
            <a:xfrm>
              <a:off x="11547097" y="11618251"/>
              <a:ext cx="190317" cy="262429"/>
            </a:xfrm>
            <a:custGeom>
              <a:avLst/>
              <a:gdLst/>
              <a:ahLst/>
              <a:cxnLst/>
              <a:rect l="l" t="t" r="r" b="b"/>
              <a:pathLst>
                <a:path w="929" h="1281" extrusionOk="0">
                  <a:moveTo>
                    <a:pt x="489" y="1"/>
                  </a:moveTo>
                  <a:cubicBezTo>
                    <a:pt x="441" y="1"/>
                    <a:pt x="391" y="11"/>
                    <a:pt x="340" y="35"/>
                  </a:cubicBezTo>
                  <a:cubicBezTo>
                    <a:pt x="159" y="80"/>
                    <a:pt x="46" y="261"/>
                    <a:pt x="46" y="442"/>
                  </a:cubicBezTo>
                  <a:cubicBezTo>
                    <a:pt x="69" y="578"/>
                    <a:pt x="114" y="691"/>
                    <a:pt x="182" y="804"/>
                  </a:cubicBezTo>
                  <a:cubicBezTo>
                    <a:pt x="227" y="940"/>
                    <a:pt x="227" y="1053"/>
                    <a:pt x="1" y="1189"/>
                  </a:cubicBezTo>
                  <a:cubicBezTo>
                    <a:pt x="96" y="1249"/>
                    <a:pt x="207" y="1280"/>
                    <a:pt x="317" y="1280"/>
                  </a:cubicBezTo>
                  <a:cubicBezTo>
                    <a:pt x="496" y="1280"/>
                    <a:pt x="672" y="1199"/>
                    <a:pt x="770" y="1031"/>
                  </a:cubicBezTo>
                  <a:cubicBezTo>
                    <a:pt x="883" y="872"/>
                    <a:pt x="929" y="668"/>
                    <a:pt x="906" y="465"/>
                  </a:cubicBezTo>
                  <a:cubicBezTo>
                    <a:pt x="887" y="240"/>
                    <a:pt x="714" y="1"/>
                    <a:pt x="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
            <p:cNvSpPr/>
            <p:nvPr/>
          </p:nvSpPr>
          <p:spPr>
            <a:xfrm>
              <a:off x="11718773" y="12184699"/>
              <a:ext cx="319995" cy="294387"/>
            </a:xfrm>
            <a:custGeom>
              <a:avLst/>
              <a:gdLst/>
              <a:ahLst/>
              <a:cxnLst/>
              <a:rect l="l" t="t" r="r" b="b"/>
              <a:pathLst>
                <a:path w="1562" h="1437" extrusionOk="0">
                  <a:moveTo>
                    <a:pt x="894" y="0"/>
                  </a:moveTo>
                  <a:cubicBezTo>
                    <a:pt x="868" y="0"/>
                    <a:pt x="841" y="3"/>
                    <a:pt x="815" y="8"/>
                  </a:cubicBezTo>
                  <a:cubicBezTo>
                    <a:pt x="815" y="8"/>
                    <a:pt x="204" y="212"/>
                    <a:pt x="159" y="257"/>
                  </a:cubicBezTo>
                  <a:cubicBezTo>
                    <a:pt x="136" y="370"/>
                    <a:pt x="113" y="461"/>
                    <a:pt x="68" y="823"/>
                  </a:cubicBezTo>
                  <a:cubicBezTo>
                    <a:pt x="0" y="1253"/>
                    <a:pt x="45" y="1321"/>
                    <a:pt x="181" y="1411"/>
                  </a:cubicBezTo>
                  <a:cubicBezTo>
                    <a:pt x="264" y="1428"/>
                    <a:pt x="349" y="1436"/>
                    <a:pt x="433" y="1436"/>
                  </a:cubicBezTo>
                  <a:cubicBezTo>
                    <a:pt x="693" y="1436"/>
                    <a:pt x="949" y="1356"/>
                    <a:pt x="1154" y="1185"/>
                  </a:cubicBezTo>
                  <a:cubicBezTo>
                    <a:pt x="1562" y="936"/>
                    <a:pt x="1449" y="642"/>
                    <a:pt x="1358" y="348"/>
                  </a:cubicBezTo>
                  <a:cubicBezTo>
                    <a:pt x="1298" y="148"/>
                    <a:pt x="1096" y="0"/>
                    <a:pt x="8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
            <p:cNvSpPr/>
            <p:nvPr/>
          </p:nvSpPr>
          <p:spPr>
            <a:xfrm>
              <a:off x="11885531" y="12371739"/>
              <a:ext cx="60639" cy="46504"/>
            </a:xfrm>
            <a:custGeom>
              <a:avLst/>
              <a:gdLst/>
              <a:ahLst/>
              <a:cxnLst/>
              <a:rect l="l" t="t" r="r" b="b"/>
              <a:pathLst>
                <a:path w="296" h="227" extrusionOk="0">
                  <a:moveTo>
                    <a:pt x="273" y="0"/>
                  </a:moveTo>
                  <a:cubicBezTo>
                    <a:pt x="205" y="23"/>
                    <a:pt x="1" y="91"/>
                    <a:pt x="1" y="91"/>
                  </a:cubicBezTo>
                  <a:cubicBezTo>
                    <a:pt x="1" y="91"/>
                    <a:pt x="1" y="227"/>
                    <a:pt x="114" y="227"/>
                  </a:cubicBezTo>
                  <a:cubicBezTo>
                    <a:pt x="227" y="227"/>
                    <a:pt x="295" y="114"/>
                    <a:pt x="2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
            <p:cNvSpPr/>
            <p:nvPr/>
          </p:nvSpPr>
          <p:spPr>
            <a:xfrm>
              <a:off x="11788221" y="12251279"/>
              <a:ext cx="208960" cy="146067"/>
            </a:xfrm>
            <a:custGeom>
              <a:avLst/>
              <a:gdLst/>
              <a:ahLst/>
              <a:cxnLst/>
              <a:rect l="l" t="t" r="r" b="b"/>
              <a:pathLst>
                <a:path w="1020" h="713" extrusionOk="0">
                  <a:moveTo>
                    <a:pt x="974" y="0"/>
                  </a:moveTo>
                  <a:lnTo>
                    <a:pt x="974" y="0"/>
                  </a:lnTo>
                  <a:cubicBezTo>
                    <a:pt x="951" y="158"/>
                    <a:pt x="883" y="340"/>
                    <a:pt x="770" y="475"/>
                  </a:cubicBezTo>
                  <a:cubicBezTo>
                    <a:pt x="684" y="549"/>
                    <a:pt x="579" y="589"/>
                    <a:pt x="475" y="589"/>
                  </a:cubicBezTo>
                  <a:cubicBezTo>
                    <a:pt x="387" y="589"/>
                    <a:pt x="300" y="560"/>
                    <a:pt x="227" y="498"/>
                  </a:cubicBezTo>
                  <a:cubicBezTo>
                    <a:pt x="136" y="385"/>
                    <a:pt x="46" y="249"/>
                    <a:pt x="1" y="91"/>
                  </a:cubicBezTo>
                  <a:lnTo>
                    <a:pt x="1" y="91"/>
                  </a:lnTo>
                  <a:cubicBezTo>
                    <a:pt x="1" y="249"/>
                    <a:pt x="46" y="407"/>
                    <a:pt x="114" y="543"/>
                  </a:cubicBezTo>
                  <a:cubicBezTo>
                    <a:pt x="210" y="653"/>
                    <a:pt x="347" y="713"/>
                    <a:pt x="486" y="713"/>
                  </a:cubicBezTo>
                  <a:cubicBezTo>
                    <a:pt x="576" y="713"/>
                    <a:pt x="667" y="687"/>
                    <a:pt x="748" y="634"/>
                  </a:cubicBezTo>
                  <a:cubicBezTo>
                    <a:pt x="929" y="475"/>
                    <a:pt x="1019" y="226"/>
                    <a:pt x="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
            <p:cNvSpPr/>
            <p:nvPr/>
          </p:nvSpPr>
          <p:spPr>
            <a:xfrm>
              <a:off x="11751141" y="12174046"/>
              <a:ext cx="179050" cy="81945"/>
            </a:xfrm>
            <a:custGeom>
              <a:avLst/>
              <a:gdLst/>
              <a:ahLst/>
              <a:cxnLst/>
              <a:rect l="l" t="t" r="r" b="b"/>
              <a:pathLst>
                <a:path w="874" h="400" extrusionOk="0">
                  <a:moveTo>
                    <a:pt x="751" y="0"/>
                  </a:moveTo>
                  <a:cubicBezTo>
                    <a:pt x="729" y="0"/>
                    <a:pt x="705" y="5"/>
                    <a:pt x="680" y="15"/>
                  </a:cubicBezTo>
                  <a:cubicBezTo>
                    <a:pt x="521" y="105"/>
                    <a:pt x="1" y="287"/>
                    <a:pt x="1" y="287"/>
                  </a:cubicBezTo>
                  <a:cubicBezTo>
                    <a:pt x="1" y="309"/>
                    <a:pt x="182" y="400"/>
                    <a:pt x="182" y="400"/>
                  </a:cubicBezTo>
                  <a:cubicBezTo>
                    <a:pt x="408" y="309"/>
                    <a:pt x="612" y="219"/>
                    <a:pt x="838" y="105"/>
                  </a:cubicBezTo>
                  <a:cubicBezTo>
                    <a:pt x="873" y="53"/>
                    <a:pt x="827" y="0"/>
                    <a:pt x="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
            <p:cNvSpPr/>
            <p:nvPr/>
          </p:nvSpPr>
          <p:spPr>
            <a:xfrm>
              <a:off x="11806864" y="11963036"/>
              <a:ext cx="204043" cy="339252"/>
            </a:xfrm>
            <a:custGeom>
              <a:avLst/>
              <a:gdLst/>
              <a:ahLst/>
              <a:cxnLst/>
              <a:rect l="l" t="t" r="r" b="b"/>
              <a:pathLst>
                <a:path w="996" h="1656" extrusionOk="0">
                  <a:moveTo>
                    <a:pt x="362" y="0"/>
                  </a:moveTo>
                  <a:cubicBezTo>
                    <a:pt x="323" y="0"/>
                    <a:pt x="285" y="9"/>
                    <a:pt x="249" y="26"/>
                  </a:cubicBezTo>
                  <a:cubicBezTo>
                    <a:pt x="91" y="140"/>
                    <a:pt x="0" y="321"/>
                    <a:pt x="23" y="502"/>
                  </a:cubicBezTo>
                  <a:cubicBezTo>
                    <a:pt x="45" y="751"/>
                    <a:pt x="159" y="977"/>
                    <a:pt x="294" y="1181"/>
                  </a:cubicBezTo>
                  <a:cubicBezTo>
                    <a:pt x="385" y="1317"/>
                    <a:pt x="498" y="1430"/>
                    <a:pt x="611" y="1565"/>
                  </a:cubicBezTo>
                  <a:cubicBezTo>
                    <a:pt x="664" y="1618"/>
                    <a:pt x="724" y="1655"/>
                    <a:pt x="787" y="1655"/>
                  </a:cubicBezTo>
                  <a:cubicBezTo>
                    <a:pt x="833" y="1655"/>
                    <a:pt x="881" y="1636"/>
                    <a:pt x="928" y="1588"/>
                  </a:cubicBezTo>
                  <a:cubicBezTo>
                    <a:pt x="973" y="1475"/>
                    <a:pt x="996" y="1339"/>
                    <a:pt x="996" y="1226"/>
                  </a:cubicBezTo>
                  <a:cubicBezTo>
                    <a:pt x="928" y="864"/>
                    <a:pt x="792" y="524"/>
                    <a:pt x="634" y="185"/>
                  </a:cubicBezTo>
                  <a:cubicBezTo>
                    <a:pt x="584" y="68"/>
                    <a:pt x="472" y="0"/>
                    <a:pt x="3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
            <p:cNvSpPr/>
            <p:nvPr/>
          </p:nvSpPr>
          <p:spPr>
            <a:xfrm>
              <a:off x="11681692" y="11852410"/>
              <a:ext cx="166963" cy="82150"/>
            </a:xfrm>
            <a:custGeom>
              <a:avLst/>
              <a:gdLst/>
              <a:ahLst/>
              <a:cxnLst/>
              <a:rect l="l" t="t" r="r" b="b"/>
              <a:pathLst>
                <a:path w="815" h="401" extrusionOk="0">
                  <a:moveTo>
                    <a:pt x="136" y="1"/>
                  </a:moveTo>
                  <a:cubicBezTo>
                    <a:pt x="0" y="46"/>
                    <a:pt x="0" y="114"/>
                    <a:pt x="0" y="114"/>
                  </a:cubicBezTo>
                  <a:cubicBezTo>
                    <a:pt x="91" y="227"/>
                    <a:pt x="226" y="295"/>
                    <a:pt x="362" y="363"/>
                  </a:cubicBezTo>
                  <a:cubicBezTo>
                    <a:pt x="455" y="389"/>
                    <a:pt x="548" y="400"/>
                    <a:pt x="636" y="400"/>
                  </a:cubicBezTo>
                  <a:cubicBezTo>
                    <a:pt x="699" y="400"/>
                    <a:pt x="759" y="395"/>
                    <a:pt x="815" y="385"/>
                  </a:cubicBezTo>
                  <a:cubicBezTo>
                    <a:pt x="792" y="340"/>
                    <a:pt x="747" y="272"/>
                    <a:pt x="702" y="250"/>
                  </a:cubicBezTo>
                  <a:cubicBezTo>
                    <a:pt x="521" y="136"/>
                    <a:pt x="317" y="46"/>
                    <a:pt x="1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
            <p:cNvSpPr/>
            <p:nvPr/>
          </p:nvSpPr>
          <p:spPr>
            <a:xfrm>
              <a:off x="11751141" y="11931282"/>
              <a:ext cx="171675" cy="324707"/>
            </a:xfrm>
            <a:custGeom>
              <a:avLst/>
              <a:gdLst/>
              <a:ahLst/>
              <a:cxnLst/>
              <a:rect l="l" t="t" r="r" b="b"/>
              <a:pathLst>
                <a:path w="838" h="1585" extrusionOk="0">
                  <a:moveTo>
                    <a:pt x="507" y="1"/>
                  </a:moveTo>
                  <a:cubicBezTo>
                    <a:pt x="467" y="1"/>
                    <a:pt x="425" y="8"/>
                    <a:pt x="385" y="23"/>
                  </a:cubicBezTo>
                  <a:cubicBezTo>
                    <a:pt x="46" y="136"/>
                    <a:pt x="1" y="453"/>
                    <a:pt x="1" y="725"/>
                  </a:cubicBezTo>
                  <a:lnTo>
                    <a:pt x="1" y="1494"/>
                  </a:lnTo>
                  <a:lnTo>
                    <a:pt x="182" y="1585"/>
                  </a:lnTo>
                  <a:lnTo>
                    <a:pt x="182" y="883"/>
                  </a:lnTo>
                  <a:cubicBezTo>
                    <a:pt x="159" y="679"/>
                    <a:pt x="204" y="453"/>
                    <a:pt x="317" y="272"/>
                  </a:cubicBezTo>
                  <a:cubicBezTo>
                    <a:pt x="408" y="181"/>
                    <a:pt x="499" y="136"/>
                    <a:pt x="634" y="136"/>
                  </a:cubicBezTo>
                  <a:cubicBezTo>
                    <a:pt x="702" y="159"/>
                    <a:pt x="770" y="181"/>
                    <a:pt x="838" y="249"/>
                  </a:cubicBezTo>
                  <a:cubicBezTo>
                    <a:pt x="785" y="91"/>
                    <a:pt x="650" y="1"/>
                    <a:pt x="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
            <p:cNvSpPr/>
            <p:nvPr/>
          </p:nvSpPr>
          <p:spPr>
            <a:xfrm>
              <a:off x="11733113" y="12255786"/>
              <a:ext cx="46094" cy="204863"/>
            </a:xfrm>
            <a:custGeom>
              <a:avLst/>
              <a:gdLst/>
              <a:ahLst/>
              <a:cxnLst/>
              <a:rect l="l" t="t" r="r" b="b"/>
              <a:pathLst>
                <a:path w="225" h="1000" extrusionOk="0">
                  <a:moveTo>
                    <a:pt x="134" y="1"/>
                  </a:moveTo>
                  <a:cubicBezTo>
                    <a:pt x="134" y="1"/>
                    <a:pt x="43" y="544"/>
                    <a:pt x="21" y="748"/>
                  </a:cubicBezTo>
                  <a:cubicBezTo>
                    <a:pt x="0" y="910"/>
                    <a:pt x="90" y="1000"/>
                    <a:pt x="141" y="1000"/>
                  </a:cubicBezTo>
                  <a:cubicBezTo>
                    <a:pt x="147" y="1000"/>
                    <a:pt x="152" y="999"/>
                    <a:pt x="157" y="996"/>
                  </a:cubicBezTo>
                  <a:cubicBezTo>
                    <a:pt x="202" y="815"/>
                    <a:pt x="224" y="612"/>
                    <a:pt x="224" y="431"/>
                  </a:cubicBezTo>
                  <a:lnTo>
                    <a:pt x="224" y="23"/>
                  </a:lnTo>
                  <a:lnTo>
                    <a:pt x="1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
            <p:cNvSpPr/>
            <p:nvPr/>
          </p:nvSpPr>
          <p:spPr>
            <a:xfrm>
              <a:off x="11941254" y="12068131"/>
              <a:ext cx="93008" cy="213467"/>
            </a:xfrm>
            <a:custGeom>
              <a:avLst/>
              <a:gdLst/>
              <a:ahLst/>
              <a:cxnLst/>
              <a:rect l="l" t="t" r="r" b="b"/>
              <a:pathLst>
                <a:path w="454" h="1042" extrusionOk="0">
                  <a:moveTo>
                    <a:pt x="170" y="0"/>
                  </a:moveTo>
                  <a:cubicBezTo>
                    <a:pt x="114" y="0"/>
                    <a:pt x="57" y="11"/>
                    <a:pt x="1" y="34"/>
                  </a:cubicBezTo>
                  <a:cubicBezTo>
                    <a:pt x="1" y="34"/>
                    <a:pt x="202" y="1041"/>
                    <a:pt x="282" y="1041"/>
                  </a:cubicBezTo>
                  <a:cubicBezTo>
                    <a:pt x="287" y="1041"/>
                    <a:pt x="291" y="1038"/>
                    <a:pt x="295" y="1030"/>
                  </a:cubicBezTo>
                  <a:cubicBezTo>
                    <a:pt x="431" y="713"/>
                    <a:pt x="453" y="374"/>
                    <a:pt x="340" y="34"/>
                  </a:cubicBezTo>
                  <a:cubicBezTo>
                    <a:pt x="283" y="11"/>
                    <a:pt x="227" y="0"/>
                    <a:pt x="1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2"/>
          <p:cNvGrpSpPr/>
          <p:nvPr/>
        </p:nvGrpSpPr>
        <p:grpSpPr>
          <a:xfrm>
            <a:off x="4911966" y="14698553"/>
            <a:ext cx="3094541" cy="3320123"/>
            <a:chOff x="-312109" y="15146878"/>
            <a:chExt cx="3094541" cy="3320123"/>
          </a:xfrm>
        </p:grpSpPr>
        <p:sp>
          <p:nvSpPr>
            <p:cNvPr id="685" name="Google Shape;685;p2"/>
            <p:cNvSpPr/>
            <p:nvPr/>
          </p:nvSpPr>
          <p:spPr>
            <a:xfrm>
              <a:off x="1443141" y="18124508"/>
              <a:ext cx="134599" cy="261353"/>
            </a:xfrm>
            <a:custGeom>
              <a:avLst/>
              <a:gdLst/>
              <a:ahLst/>
              <a:cxnLst/>
              <a:rect l="l" t="t" r="r" b="b"/>
              <a:pathLst>
                <a:path w="1201" h="2332" extrusionOk="0">
                  <a:moveTo>
                    <a:pt x="1200" y="0"/>
                  </a:moveTo>
                  <a:lnTo>
                    <a:pt x="1" y="702"/>
                  </a:lnTo>
                  <a:lnTo>
                    <a:pt x="1" y="2331"/>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
            <p:cNvSpPr/>
            <p:nvPr/>
          </p:nvSpPr>
          <p:spPr>
            <a:xfrm>
              <a:off x="1443141" y="18203071"/>
              <a:ext cx="139642" cy="263931"/>
            </a:xfrm>
            <a:custGeom>
              <a:avLst/>
              <a:gdLst/>
              <a:ahLst/>
              <a:cxnLst/>
              <a:rect l="l" t="t" r="r" b="b"/>
              <a:pathLst>
                <a:path w="1246" h="2355" extrusionOk="0">
                  <a:moveTo>
                    <a:pt x="1" y="1"/>
                  </a:moveTo>
                  <a:lnTo>
                    <a:pt x="1" y="1630"/>
                  </a:lnTo>
                  <a:lnTo>
                    <a:pt x="1246" y="2355"/>
                  </a:lnTo>
                  <a:lnTo>
                    <a:pt x="1246" y="72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
            <p:cNvSpPr/>
            <p:nvPr/>
          </p:nvSpPr>
          <p:spPr>
            <a:xfrm>
              <a:off x="1582671" y="18215735"/>
              <a:ext cx="111736" cy="251267"/>
            </a:xfrm>
            <a:custGeom>
              <a:avLst/>
              <a:gdLst/>
              <a:ahLst/>
              <a:cxnLst/>
              <a:rect l="l" t="t" r="r" b="b"/>
              <a:pathLst>
                <a:path w="997" h="2242" extrusionOk="0">
                  <a:moveTo>
                    <a:pt x="997" y="1"/>
                  </a:moveTo>
                  <a:lnTo>
                    <a:pt x="1" y="612"/>
                  </a:lnTo>
                  <a:lnTo>
                    <a:pt x="1" y="2242"/>
                  </a:lnTo>
                  <a:lnTo>
                    <a:pt x="997" y="1630"/>
                  </a:lnTo>
                  <a:lnTo>
                    <a:pt x="9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
            <p:cNvSpPr/>
            <p:nvPr/>
          </p:nvSpPr>
          <p:spPr>
            <a:xfrm>
              <a:off x="1443141" y="18134595"/>
              <a:ext cx="251267" cy="149841"/>
            </a:xfrm>
            <a:custGeom>
              <a:avLst/>
              <a:gdLst/>
              <a:ahLst/>
              <a:cxnLst/>
              <a:rect l="l" t="t" r="r" b="b"/>
              <a:pathLst>
                <a:path w="2242" h="1337" extrusionOk="0">
                  <a:moveTo>
                    <a:pt x="997" y="1"/>
                  </a:moveTo>
                  <a:lnTo>
                    <a:pt x="1" y="612"/>
                  </a:lnTo>
                  <a:lnTo>
                    <a:pt x="1246" y="1336"/>
                  </a:lnTo>
                  <a:lnTo>
                    <a:pt x="2242" y="725"/>
                  </a:lnTo>
                  <a:lnTo>
                    <a:pt x="9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
            <p:cNvSpPr/>
            <p:nvPr/>
          </p:nvSpPr>
          <p:spPr>
            <a:xfrm>
              <a:off x="1577628" y="17191064"/>
              <a:ext cx="48303" cy="1050231"/>
            </a:xfrm>
            <a:custGeom>
              <a:avLst/>
              <a:gdLst/>
              <a:ahLst/>
              <a:cxnLst/>
              <a:rect l="l" t="t" r="r" b="b"/>
              <a:pathLst>
                <a:path w="431" h="9371" extrusionOk="0">
                  <a:moveTo>
                    <a:pt x="430" y="1"/>
                  </a:moveTo>
                  <a:lnTo>
                    <a:pt x="0" y="250"/>
                  </a:lnTo>
                  <a:lnTo>
                    <a:pt x="0" y="9370"/>
                  </a:lnTo>
                  <a:lnTo>
                    <a:pt x="430" y="9121"/>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
            <p:cNvSpPr/>
            <p:nvPr/>
          </p:nvSpPr>
          <p:spPr>
            <a:xfrm>
              <a:off x="1514195" y="17183443"/>
              <a:ext cx="63545" cy="1057852"/>
            </a:xfrm>
            <a:custGeom>
              <a:avLst/>
              <a:gdLst/>
              <a:ahLst/>
              <a:cxnLst/>
              <a:rect l="l" t="t" r="r" b="b"/>
              <a:pathLst>
                <a:path w="567" h="9439" extrusionOk="0">
                  <a:moveTo>
                    <a:pt x="1" y="1"/>
                  </a:moveTo>
                  <a:lnTo>
                    <a:pt x="1" y="9121"/>
                  </a:lnTo>
                  <a:lnTo>
                    <a:pt x="566" y="9438"/>
                  </a:lnTo>
                  <a:lnTo>
                    <a:pt x="566" y="31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
            <p:cNvSpPr/>
            <p:nvPr/>
          </p:nvSpPr>
          <p:spPr>
            <a:xfrm>
              <a:off x="-312109" y="17097268"/>
              <a:ext cx="134599" cy="261353"/>
            </a:xfrm>
            <a:custGeom>
              <a:avLst/>
              <a:gdLst/>
              <a:ahLst/>
              <a:cxnLst/>
              <a:rect l="l" t="t" r="r" b="b"/>
              <a:pathLst>
                <a:path w="1201" h="2332" extrusionOk="0">
                  <a:moveTo>
                    <a:pt x="1200" y="0"/>
                  </a:moveTo>
                  <a:lnTo>
                    <a:pt x="1" y="702"/>
                  </a:lnTo>
                  <a:lnTo>
                    <a:pt x="1" y="2332"/>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
            <p:cNvSpPr/>
            <p:nvPr/>
          </p:nvSpPr>
          <p:spPr>
            <a:xfrm>
              <a:off x="-312109" y="17175943"/>
              <a:ext cx="139642" cy="263819"/>
            </a:xfrm>
            <a:custGeom>
              <a:avLst/>
              <a:gdLst/>
              <a:ahLst/>
              <a:cxnLst/>
              <a:rect l="l" t="t" r="r" b="b"/>
              <a:pathLst>
                <a:path w="1246" h="2354" extrusionOk="0">
                  <a:moveTo>
                    <a:pt x="1" y="0"/>
                  </a:moveTo>
                  <a:lnTo>
                    <a:pt x="1" y="1630"/>
                  </a:lnTo>
                  <a:lnTo>
                    <a:pt x="1245" y="2354"/>
                  </a:lnTo>
                  <a:lnTo>
                    <a:pt x="1245" y="70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
            <p:cNvSpPr/>
            <p:nvPr/>
          </p:nvSpPr>
          <p:spPr>
            <a:xfrm>
              <a:off x="-172580" y="17188607"/>
              <a:ext cx="111736" cy="251154"/>
            </a:xfrm>
            <a:custGeom>
              <a:avLst/>
              <a:gdLst/>
              <a:ahLst/>
              <a:cxnLst/>
              <a:rect l="l" t="t" r="r" b="b"/>
              <a:pathLst>
                <a:path w="997" h="2241" extrusionOk="0">
                  <a:moveTo>
                    <a:pt x="996" y="0"/>
                  </a:moveTo>
                  <a:lnTo>
                    <a:pt x="0" y="589"/>
                  </a:lnTo>
                  <a:lnTo>
                    <a:pt x="0" y="2241"/>
                  </a:lnTo>
                  <a:lnTo>
                    <a:pt x="996" y="1630"/>
                  </a:lnTo>
                  <a:lnTo>
                    <a:pt x="9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
            <p:cNvSpPr/>
            <p:nvPr/>
          </p:nvSpPr>
          <p:spPr>
            <a:xfrm>
              <a:off x="-312109" y="17107355"/>
              <a:ext cx="251267" cy="147263"/>
            </a:xfrm>
            <a:custGeom>
              <a:avLst/>
              <a:gdLst/>
              <a:ahLst/>
              <a:cxnLst/>
              <a:rect l="l" t="t" r="r" b="b"/>
              <a:pathLst>
                <a:path w="2242" h="1314" extrusionOk="0">
                  <a:moveTo>
                    <a:pt x="996" y="1"/>
                  </a:moveTo>
                  <a:lnTo>
                    <a:pt x="1" y="612"/>
                  </a:lnTo>
                  <a:lnTo>
                    <a:pt x="1245" y="1314"/>
                  </a:lnTo>
                  <a:lnTo>
                    <a:pt x="2241" y="725"/>
                  </a:lnTo>
                  <a:lnTo>
                    <a:pt x="9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
            <p:cNvSpPr/>
            <p:nvPr/>
          </p:nvSpPr>
          <p:spPr>
            <a:xfrm>
              <a:off x="-177623" y="16163824"/>
              <a:ext cx="48303" cy="1050231"/>
            </a:xfrm>
            <a:custGeom>
              <a:avLst/>
              <a:gdLst/>
              <a:ahLst/>
              <a:cxnLst/>
              <a:rect l="l" t="t" r="r" b="b"/>
              <a:pathLst>
                <a:path w="431" h="9371" extrusionOk="0">
                  <a:moveTo>
                    <a:pt x="430" y="1"/>
                  </a:moveTo>
                  <a:lnTo>
                    <a:pt x="0" y="250"/>
                  </a:lnTo>
                  <a:lnTo>
                    <a:pt x="0" y="9371"/>
                  </a:lnTo>
                  <a:lnTo>
                    <a:pt x="430" y="9122"/>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
            <p:cNvSpPr/>
            <p:nvPr/>
          </p:nvSpPr>
          <p:spPr>
            <a:xfrm>
              <a:off x="-241056" y="16153738"/>
              <a:ext cx="63545" cy="1060318"/>
            </a:xfrm>
            <a:custGeom>
              <a:avLst/>
              <a:gdLst/>
              <a:ahLst/>
              <a:cxnLst/>
              <a:rect l="l" t="t" r="r" b="b"/>
              <a:pathLst>
                <a:path w="567" h="9461" extrusionOk="0">
                  <a:moveTo>
                    <a:pt x="0" y="0"/>
                  </a:moveTo>
                  <a:lnTo>
                    <a:pt x="0" y="9121"/>
                  </a:lnTo>
                  <a:lnTo>
                    <a:pt x="566" y="9461"/>
                  </a:lnTo>
                  <a:lnTo>
                    <a:pt x="566" y="34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
            <p:cNvSpPr/>
            <p:nvPr/>
          </p:nvSpPr>
          <p:spPr>
            <a:xfrm>
              <a:off x="1580205" y="17023629"/>
              <a:ext cx="45726" cy="195454"/>
            </a:xfrm>
            <a:custGeom>
              <a:avLst/>
              <a:gdLst/>
              <a:ahLst/>
              <a:cxnLst/>
              <a:rect l="l" t="t" r="r" b="b"/>
              <a:pathLst>
                <a:path w="408" h="1744" extrusionOk="0">
                  <a:moveTo>
                    <a:pt x="407" y="1"/>
                  </a:moveTo>
                  <a:lnTo>
                    <a:pt x="0" y="250"/>
                  </a:lnTo>
                  <a:lnTo>
                    <a:pt x="0" y="1744"/>
                  </a:lnTo>
                  <a:lnTo>
                    <a:pt x="407" y="1495"/>
                  </a:lnTo>
                  <a:lnTo>
                    <a:pt x="4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
            <p:cNvSpPr/>
            <p:nvPr/>
          </p:nvSpPr>
          <p:spPr>
            <a:xfrm>
              <a:off x="-289156" y="15973630"/>
              <a:ext cx="1869481" cy="1245462"/>
            </a:xfrm>
            <a:custGeom>
              <a:avLst/>
              <a:gdLst/>
              <a:ahLst/>
              <a:cxnLst/>
              <a:rect l="l" t="t" r="r" b="b"/>
              <a:pathLst>
                <a:path w="16681" h="11113" extrusionOk="0">
                  <a:moveTo>
                    <a:pt x="0" y="0"/>
                  </a:moveTo>
                  <a:lnTo>
                    <a:pt x="0" y="1494"/>
                  </a:lnTo>
                  <a:lnTo>
                    <a:pt x="16680" y="11113"/>
                  </a:lnTo>
                  <a:lnTo>
                    <a:pt x="16680" y="961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
            <p:cNvSpPr/>
            <p:nvPr/>
          </p:nvSpPr>
          <p:spPr>
            <a:xfrm>
              <a:off x="-289156" y="15945724"/>
              <a:ext cx="1915095" cy="1105931"/>
            </a:xfrm>
            <a:custGeom>
              <a:avLst/>
              <a:gdLst/>
              <a:ahLst/>
              <a:cxnLst/>
              <a:rect l="l" t="t" r="r" b="b"/>
              <a:pathLst>
                <a:path w="17088" h="9868" extrusionOk="0">
                  <a:moveTo>
                    <a:pt x="430" y="0"/>
                  </a:moveTo>
                  <a:lnTo>
                    <a:pt x="0" y="249"/>
                  </a:lnTo>
                  <a:lnTo>
                    <a:pt x="16680" y="9868"/>
                  </a:lnTo>
                  <a:lnTo>
                    <a:pt x="17087" y="9619"/>
                  </a:lnTo>
                  <a:lnTo>
                    <a:pt x="4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
            <p:cNvSpPr/>
            <p:nvPr/>
          </p:nvSpPr>
          <p:spPr>
            <a:xfrm>
              <a:off x="882578" y="15174680"/>
              <a:ext cx="1899853" cy="1230220"/>
            </a:xfrm>
            <a:custGeom>
              <a:avLst/>
              <a:gdLst/>
              <a:ahLst/>
              <a:cxnLst/>
              <a:rect l="l" t="t" r="r" b="b"/>
              <a:pathLst>
                <a:path w="16952" h="10977" extrusionOk="0">
                  <a:moveTo>
                    <a:pt x="0" y="0"/>
                  </a:moveTo>
                  <a:lnTo>
                    <a:pt x="0" y="0"/>
                  </a:lnTo>
                  <a:cubicBezTo>
                    <a:pt x="159" y="295"/>
                    <a:pt x="272" y="589"/>
                    <a:pt x="362" y="883"/>
                  </a:cubicBezTo>
                  <a:cubicBezTo>
                    <a:pt x="340" y="1041"/>
                    <a:pt x="317" y="1200"/>
                    <a:pt x="294" y="1358"/>
                  </a:cubicBezTo>
                  <a:lnTo>
                    <a:pt x="16906" y="10977"/>
                  </a:lnTo>
                  <a:cubicBezTo>
                    <a:pt x="16906" y="10977"/>
                    <a:pt x="16952" y="10411"/>
                    <a:pt x="16906" y="10253"/>
                  </a:cubicBezTo>
                  <a:cubicBezTo>
                    <a:pt x="16838" y="10004"/>
                    <a:pt x="16725" y="9777"/>
                    <a:pt x="16567" y="9574"/>
                  </a:cubicBez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
            <p:cNvSpPr/>
            <p:nvPr/>
          </p:nvSpPr>
          <p:spPr>
            <a:xfrm>
              <a:off x="-225814" y="15159550"/>
              <a:ext cx="1166787" cy="824293"/>
            </a:xfrm>
            <a:custGeom>
              <a:avLst/>
              <a:gdLst/>
              <a:ahLst/>
              <a:cxnLst/>
              <a:rect l="l" t="t" r="r" b="b"/>
              <a:pathLst>
                <a:path w="10411" h="7355" extrusionOk="0">
                  <a:moveTo>
                    <a:pt x="9406" y="0"/>
                  </a:moveTo>
                  <a:cubicBezTo>
                    <a:pt x="9112" y="0"/>
                    <a:pt x="8754" y="117"/>
                    <a:pt x="8351" y="362"/>
                  </a:cubicBezTo>
                  <a:lnTo>
                    <a:pt x="1743" y="4164"/>
                  </a:lnTo>
                  <a:cubicBezTo>
                    <a:pt x="317" y="5001"/>
                    <a:pt x="45" y="6834"/>
                    <a:pt x="0" y="7355"/>
                  </a:cubicBezTo>
                  <a:lnTo>
                    <a:pt x="272" y="7219"/>
                  </a:lnTo>
                  <a:cubicBezTo>
                    <a:pt x="362" y="6586"/>
                    <a:pt x="679" y="5069"/>
                    <a:pt x="1879" y="4368"/>
                  </a:cubicBezTo>
                  <a:lnTo>
                    <a:pt x="8487" y="565"/>
                  </a:lnTo>
                  <a:cubicBezTo>
                    <a:pt x="8861" y="341"/>
                    <a:pt x="9166" y="235"/>
                    <a:pt x="9408" y="235"/>
                  </a:cubicBezTo>
                  <a:cubicBezTo>
                    <a:pt x="9532" y="235"/>
                    <a:pt x="9640" y="263"/>
                    <a:pt x="9732" y="316"/>
                  </a:cubicBezTo>
                  <a:cubicBezTo>
                    <a:pt x="10003" y="475"/>
                    <a:pt x="10162" y="860"/>
                    <a:pt x="10184" y="1493"/>
                  </a:cubicBezTo>
                  <a:lnTo>
                    <a:pt x="10411" y="1358"/>
                  </a:lnTo>
                  <a:cubicBezTo>
                    <a:pt x="10366" y="701"/>
                    <a:pt x="10184" y="294"/>
                    <a:pt x="9845" y="113"/>
                  </a:cubicBezTo>
                  <a:cubicBezTo>
                    <a:pt x="9721" y="39"/>
                    <a:pt x="9574" y="0"/>
                    <a:pt x="9406" y="0"/>
                  </a:cubicBezTo>
                  <a:close/>
                </a:path>
              </a:pathLst>
            </a:custGeom>
            <a:solidFill>
              <a:srgbClr val="278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
            <p:cNvSpPr/>
            <p:nvPr/>
          </p:nvSpPr>
          <p:spPr>
            <a:xfrm>
              <a:off x="-271448" y="15146878"/>
              <a:ext cx="2972835" cy="1899741"/>
            </a:xfrm>
            <a:custGeom>
              <a:avLst/>
              <a:gdLst/>
              <a:ahLst/>
              <a:cxnLst/>
              <a:rect l="l" t="t" r="r" b="b"/>
              <a:pathLst>
                <a:path w="26526" h="16951" extrusionOk="0">
                  <a:moveTo>
                    <a:pt x="9390" y="0"/>
                  </a:moveTo>
                  <a:cubicBezTo>
                    <a:pt x="9103" y="0"/>
                    <a:pt x="8755" y="117"/>
                    <a:pt x="8352" y="361"/>
                  </a:cubicBezTo>
                  <a:lnTo>
                    <a:pt x="1743" y="4164"/>
                  </a:lnTo>
                  <a:cubicBezTo>
                    <a:pt x="295" y="5001"/>
                    <a:pt x="46" y="6834"/>
                    <a:pt x="1" y="7355"/>
                  </a:cubicBezTo>
                  <a:lnTo>
                    <a:pt x="16613" y="16951"/>
                  </a:lnTo>
                  <a:cubicBezTo>
                    <a:pt x="16613" y="16951"/>
                    <a:pt x="17043" y="15163"/>
                    <a:pt x="17744" y="14393"/>
                  </a:cubicBezTo>
                  <a:cubicBezTo>
                    <a:pt x="18446" y="13624"/>
                    <a:pt x="20935" y="12424"/>
                    <a:pt x="23017" y="11225"/>
                  </a:cubicBezTo>
                  <a:cubicBezTo>
                    <a:pt x="23993" y="10670"/>
                    <a:pt x="25146" y="9615"/>
                    <a:pt x="26053" y="9615"/>
                  </a:cubicBezTo>
                  <a:cubicBezTo>
                    <a:pt x="26220" y="9615"/>
                    <a:pt x="26378" y="9650"/>
                    <a:pt x="26525" y="9731"/>
                  </a:cubicBezTo>
                  <a:lnTo>
                    <a:pt x="9823" y="112"/>
                  </a:lnTo>
                  <a:cubicBezTo>
                    <a:pt x="9699" y="38"/>
                    <a:pt x="9555" y="0"/>
                    <a:pt x="9390" y="0"/>
                  </a:cubicBezTo>
                  <a:close/>
                </a:path>
              </a:pathLst>
            </a:custGeom>
            <a:solidFill>
              <a:srgbClr val="7BBDFF">
                <a:alpha val="6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
            <p:cNvSpPr/>
            <p:nvPr/>
          </p:nvSpPr>
          <p:spPr>
            <a:xfrm>
              <a:off x="1590292" y="16221533"/>
              <a:ext cx="1164321" cy="825078"/>
            </a:xfrm>
            <a:custGeom>
              <a:avLst/>
              <a:gdLst/>
              <a:ahLst/>
              <a:cxnLst/>
              <a:rect l="l" t="t" r="r" b="b"/>
              <a:pathLst>
                <a:path w="10389" h="7362" extrusionOk="0">
                  <a:moveTo>
                    <a:pt x="9406" y="0"/>
                  </a:moveTo>
                  <a:cubicBezTo>
                    <a:pt x="9116" y="0"/>
                    <a:pt x="8762" y="111"/>
                    <a:pt x="8352" y="346"/>
                  </a:cubicBezTo>
                  <a:lnTo>
                    <a:pt x="1743" y="4170"/>
                  </a:lnTo>
                  <a:cubicBezTo>
                    <a:pt x="295" y="5008"/>
                    <a:pt x="46" y="6841"/>
                    <a:pt x="1" y="7362"/>
                  </a:cubicBezTo>
                  <a:lnTo>
                    <a:pt x="250" y="7226"/>
                  </a:lnTo>
                  <a:cubicBezTo>
                    <a:pt x="340" y="6569"/>
                    <a:pt x="680" y="5053"/>
                    <a:pt x="1879" y="4374"/>
                  </a:cubicBezTo>
                  <a:lnTo>
                    <a:pt x="8465" y="572"/>
                  </a:lnTo>
                  <a:cubicBezTo>
                    <a:pt x="8839" y="347"/>
                    <a:pt x="9154" y="242"/>
                    <a:pt x="9403" y="242"/>
                  </a:cubicBezTo>
                  <a:cubicBezTo>
                    <a:pt x="9530" y="242"/>
                    <a:pt x="9640" y="269"/>
                    <a:pt x="9732" y="323"/>
                  </a:cubicBezTo>
                  <a:cubicBezTo>
                    <a:pt x="10004" y="459"/>
                    <a:pt x="10140" y="866"/>
                    <a:pt x="10162" y="1500"/>
                  </a:cubicBezTo>
                  <a:lnTo>
                    <a:pt x="10389" y="1364"/>
                  </a:lnTo>
                  <a:cubicBezTo>
                    <a:pt x="10343" y="708"/>
                    <a:pt x="10162" y="300"/>
                    <a:pt x="9823" y="97"/>
                  </a:cubicBezTo>
                  <a:cubicBezTo>
                    <a:pt x="9703" y="33"/>
                    <a:pt x="9564" y="0"/>
                    <a:pt x="9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
            <p:cNvSpPr/>
            <p:nvPr/>
          </p:nvSpPr>
          <p:spPr>
            <a:xfrm>
              <a:off x="15141" y="15299079"/>
              <a:ext cx="1123751" cy="836957"/>
            </a:xfrm>
            <a:custGeom>
              <a:avLst/>
              <a:gdLst/>
              <a:ahLst/>
              <a:cxnLst/>
              <a:rect l="l" t="t" r="r" b="b"/>
              <a:pathLst>
                <a:path w="10027" h="7468" extrusionOk="0">
                  <a:moveTo>
                    <a:pt x="9396" y="0"/>
                  </a:moveTo>
                  <a:cubicBezTo>
                    <a:pt x="9103" y="0"/>
                    <a:pt x="8754" y="117"/>
                    <a:pt x="8351" y="361"/>
                  </a:cubicBezTo>
                  <a:lnTo>
                    <a:pt x="1743" y="4164"/>
                  </a:lnTo>
                  <a:cubicBezTo>
                    <a:pt x="317" y="5001"/>
                    <a:pt x="45" y="6834"/>
                    <a:pt x="0" y="7355"/>
                  </a:cubicBezTo>
                  <a:lnTo>
                    <a:pt x="181" y="7468"/>
                  </a:lnTo>
                  <a:cubicBezTo>
                    <a:pt x="249" y="6925"/>
                    <a:pt x="498" y="5114"/>
                    <a:pt x="1924" y="4277"/>
                  </a:cubicBezTo>
                  <a:lnTo>
                    <a:pt x="8532" y="475"/>
                  </a:lnTo>
                  <a:cubicBezTo>
                    <a:pt x="8950" y="230"/>
                    <a:pt x="9294" y="113"/>
                    <a:pt x="9582" y="113"/>
                  </a:cubicBezTo>
                  <a:cubicBezTo>
                    <a:pt x="9748" y="113"/>
                    <a:pt x="9894" y="152"/>
                    <a:pt x="10026" y="226"/>
                  </a:cubicBezTo>
                  <a:lnTo>
                    <a:pt x="9845" y="113"/>
                  </a:lnTo>
                  <a:cubicBezTo>
                    <a:pt x="9713" y="38"/>
                    <a:pt x="9563" y="0"/>
                    <a:pt x="93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
            <p:cNvSpPr/>
            <p:nvPr/>
          </p:nvSpPr>
          <p:spPr>
            <a:xfrm>
              <a:off x="243319" y="15430988"/>
              <a:ext cx="1127898" cy="836957"/>
            </a:xfrm>
            <a:custGeom>
              <a:avLst/>
              <a:gdLst/>
              <a:ahLst/>
              <a:cxnLst/>
              <a:rect l="l" t="t" r="r" b="b"/>
              <a:pathLst>
                <a:path w="10064" h="7468" extrusionOk="0">
                  <a:moveTo>
                    <a:pt x="9402" y="0"/>
                  </a:moveTo>
                  <a:cubicBezTo>
                    <a:pt x="9114" y="0"/>
                    <a:pt x="8770" y="117"/>
                    <a:pt x="8352" y="361"/>
                  </a:cubicBezTo>
                  <a:lnTo>
                    <a:pt x="1766" y="4164"/>
                  </a:lnTo>
                  <a:cubicBezTo>
                    <a:pt x="318" y="5001"/>
                    <a:pt x="69" y="6834"/>
                    <a:pt x="1" y="7355"/>
                  </a:cubicBezTo>
                  <a:lnTo>
                    <a:pt x="205" y="7468"/>
                  </a:lnTo>
                  <a:cubicBezTo>
                    <a:pt x="250" y="6925"/>
                    <a:pt x="522" y="5114"/>
                    <a:pt x="1947" y="4277"/>
                  </a:cubicBezTo>
                  <a:lnTo>
                    <a:pt x="8556" y="474"/>
                  </a:lnTo>
                  <a:cubicBezTo>
                    <a:pt x="8959" y="230"/>
                    <a:pt x="9307" y="113"/>
                    <a:pt x="9594" y="113"/>
                  </a:cubicBezTo>
                  <a:cubicBezTo>
                    <a:pt x="9759" y="113"/>
                    <a:pt x="9903" y="151"/>
                    <a:pt x="10027" y="226"/>
                  </a:cubicBezTo>
                  <a:cubicBezTo>
                    <a:pt x="10033" y="228"/>
                    <a:pt x="10037" y="229"/>
                    <a:pt x="10040" y="229"/>
                  </a:cubicBezTo>
                  <a:cubicBezTo>
                    <a:pt x="10063" y="229"/>
                    <a:pt x="9908" y="133"/>
                    <a:pt x="9846" y="112"/>
                  </a:cubicBezTo>
                  <a:cubicBezTo>
                    <a:pt x="9714" y="38"/>
                    <a:pt x="9567" y="0"/>
                    <a:pt x="94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
            <p:cNvSpPr/>
            <p:nvPr/>
          </p:nvSpPr>
          <p:spPr>
            <a:xfrm>
              <a:off x="474188" y="15563456"/>
              <a:ext cx="1125320" cy="836397"/>
            </a:xfrm>
            <a:custGeom>
              <a:avLst/>
              <a:gdLst/>
              <a:ahLst/>
              <a:cxnLst/>
              <a:rect l="l" t="t" r="r" b="b"/>
              <a:pathLst>
                <a:path w="10041" h="7463" extrusionOk="0">
                  <a:moveTo>
                    <a:pt x="9408" y="1"/>
                  </a:moveTo>
                  <a:cubicBezTo>
                    <a:pt x="9117" y="1"/>
                    <a:pt x="8763" y="121"/>
                    <a:pt x="8352" y="356"/>
                  </a:cubicBezTo>
                  <a:lnTo>
                    <a:pt x="1743" y="4158"/>
                  </a:lnTo>
                  <a:cubicBezTo>
                    <a:pt x="295" y="4996"/>
                    <a:pt x="46" y="6829"/>
                    <a:pt x="1" y="7349"/>
                  </a:cubicBezTo>
                  <a:lnTo>
                    <a:pt x="182" y="7463"/>
                  </a:lnTo>
                  <a:cubicBezTo>
                    <a:pt x="249" y="6942"/>
                    <a:pt x="498" y="5109"/>
                    <a:pt x="1947" y="4294"/>
                  </a:cubicBezTo>
                  <a:lnTo>
                    <a:pt x="8533" y="492"/>
                  </a:lnTo>
                  <a:cubicBezTo>
                    <a:pt x="8937" y="246"/>
                    <a:pt x="9286" y="121"/>
                    <a:pt x="9580" y="121"/>
                  </a:cubicBezTo>
                  <a:cubicBezTo>
                    <a:pt x="9747" y="121"/>
                    <a:pt x="9895" y="161"/>
                    <a:pt x="10026" y="243"/>
                  </a:cubicBezTo>
                  <a:cubicBezTo>
                    <a:pt x="10031" y="245"/>
                    <a:pt x="10033" y="246"/>
                    <a:pt x="10033" y="246"/>
                  </a:cubicBezTo>
                  <a:cubicBezTo>
                    <a:pt x="10040" y="246"/>
                    <a:pt x="9885" y="148"/>
                    <a:pt x="9823" y="107"/>
                  </a:cubicBez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
            <p:cNvSpPr/>
            <p:nvPr/>
          </p:nvSpPr>
          <p:spPr>
            <a:xfrm>
              <a:off x="654378" y="15680115"/>
              <a:ext cx="1124760" cy="838975"/>
            </a:xfrm>
            <a:custGeom>
              <a:avLst/>
              <a:gdLst/>
              <a:ahLst/>
              <a:cxnLst/>
              <a:rect l="l" t="t" r="r" b="b"/>
              <a:pathLst>
                <a:path w="10036" h="7486" extrusionOk="0">
                  <a:moveTo>
                    <a:pt x="9939" y="178"/>
                  </a:moveTo>
                  <a:lnTo>
                    <a:pt x="9939" y="178"/>
                  </a:lnTo>
                  <a:cubicBezTo>
                    <a:pt x="9982" y="206"/>
                    <a:pt x="10024" y="231"/>
                    <a:pt x="10032" y="231"/>
                  </a:cubicBezTo>
                  <a:cubicBezTo>
                    <a:pt x="10035" y="231"/>
                    <a:pt x="10034" y="228"/>
                    <a:pt x="10026" y="220"/>
                  </a:cubicBezTo>
                  <a:cubicBezTo>
                    <a:pt x="9998" y="204"/>
                    <a:pt x="9969" y="190"/>
                    <a:pt x="9939" y="178"/>
                  </a:cubicBezTo>
                  <a:close/>
                  <a:moveTo>
                    <a:pt x="9414" y="0"/>
                  </a:moveTo>
                  <a:cubicBezTo>
                    <a:pt x="9117" y="0"/>
                    <a:pt x="8763" y="121"/>
                    <a:pt x="8352" y="356"/>
                  </a:cubicBezTo>
                  <a:lnTo>
                    <a:pt x="1743" y="4181"/>
                  </a:lnTo>
                  <a:cubicBezTo>
                    <a:pt x="317" y="4996"/>
                    <a:pt x="46" y="6829"/>
                    <a:pt x="0" y="7372"/>
                  </a:cubicBezTo>
                  <a:lnTo>
                    <a:pt x="181" y="7485"/>
                  </a:lnTo>
                  <a:cubicBezTo>
                    <a:pt x="227" y="6942"/>
                    <a:pt x="498" y="5109"/>
                    <a:pt x="1924" y="4294"/>
                  </a:cubicBezTo>
                  <a:lnTo>
                    <a:pt x="8533" y="469"/>
                  </a:lnTo>
                  <a:cubicBezTo>
                    <a:pt x="8959" y="234"/>
                    <a:pt x="9308" y="114"/>
                    <a:pt x="9600" y="114"/>
                  </a:cubicBezTo>
                  <a:cubicBezTo>
                    <a:pt x="9723" y="114"/>
                    <a:pt x="9835" y="135"/>
                    <a:pt x="9939" y="178"/>
                  </a:cubicBezTo>
                  <a:lnTo>
                    <a:pt x="9939" y="178"/>
                  </a:lnTo>
                  <a:cubicBezTo>
                    <a:pt x="9901" y="153"/>
                    <a:pt x="9863" y="125"/>
                    <a:pt x="9845" y="107"/>
                  </a:cubicBezTo>
                  <a:cubicBezTo>
                    <a:pt x="9718" y="36"/>
                    <a:pt x="9574" y="0"/>
                    <a:pt x="94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
            <p:cNvSpPr/>
            <p:nvPr/>
          </p:nvSpPr>
          <p:spPr>
            <a:xfrm>
              <a:off x="882669" y="15811351"/>
              <a:ext cx="1124648" cy="837070"/>
            </a:xfrm>
            <a:custGeom>
              <a:avLst/>
              <a:gdLst/>
              <a:ahLst/>
              <a:cxnLst/>
              <a:rect l="l" t="t" r="r" b="b"/>
              <a:pathLst>
                <a:path w="10035" h="7469" extrusionOk="0">
                  <a:moveTo>
                    <a:pt x="9980" y="202"/>
                  </a:moveTo>
                  <a:cubicBezTo>
                    <a:pt x="10007" y="221"/>
                    <a:pt x="10029" y="235"/>
                    <a:pt x="10033" y="235"/>
                  </a:cubicBezTo>
                  <a:cubicBezTo>
                    <a:pt x="10035" y="235"/>
                    <a:pt x="10033" y="233"/>
                    <a:pt x="10026" y="226"/>
                  </a:cubicBezTo>
                  <a:cubicBezTo>
                    <a:pt x="10011" y="217"/>
                    <a:pt x="9995" y="209"/>
                    <a:pt x="9980" y="202"/>
                  </a:cubicBezTo>
                  <a:close/>
                  <a:moveTo>
                    <a:pt x="9396" y="1"/>
                  </a:moveTo>
                  <a:cubicBezTo>
                    <a:pt x="9103" y="1"/>
                    <a:pt x="8755" y="117"/>
                    <a:pt x="8351" y="362"/>
                  </a:cubicBezTo>
                  <a:lnTo>
                    <a:pt x="1743" y="4164"/>
                  </a:lnTo>
                  <a:cubicBezTo>
                    <a:pt x="317" y="5001"/>
                    <a:pt x="46" y="6835"/>
                    <a:pt x="0" y="7378"/>
                  </a:cubicBezTo>
                  <a:lnTo>
                    <a:pt x="181" y="7468"/>
                  </a:lnTo>
                  <a:cubicBezTo>
                    <a:pt x="249" y="6948"/>
                    <a:pt x="498" y="5115"/>
                    <a:pt x="1947" y="4300"/>
                  </a:cubicBezTo>
                  <a:lnTo>
                    <a:pt x="8533" y="475"/>
                  </a:lnTo>
                  <a:cubicBezTo>
                    <a:pt x="8959" y="240"/>
                    <a:pt x="9308" y="119"/>
                    <a:pt x="9600" y="119"/>
                  </a:cubicBezTo>
                  <a:cubicBezTo>
                    <a:pt x="9739" y="119"/>
                    <a:pt x="9865" y="147"/>
                    <a:pt x="9980" y="202"/>
                  </a:cubicBezTo>
                  <a:lnTo>
                    <a:pt x="9980" y="202"/>
                  </a:lnTo>
                  <a:cubicBezTo>
                    <a:pt x="9933" y="170"/>
                    <a:pt x="9870" y="125"/>
                    <a:pt x="9845" y="113"/>
                  </a:cubicBezTo>
                  <a:cubicBezTo>
                    <a:pt x="9713" y="39"/>
                    <a:pt x="9564" y="1"/>
                    <a:pt x="93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
            <p:cNvSpPr/>
            <p:nvPr/>
          </p:nvSpPr>
          <p:spPr>
            <a:xfrm>
              <a:off x="1113425" y="15943931"/>
              <a:ext cx="1124760" cy="836397"/>
            </a:xfrm>
            <a:custGeom>
              <a:avLst/>
              <a:gdLst/>
              <a:ahLst/>
              <a:cxnLst/>
              <a:rect l="l" t="t" r="r" b="b"/>
              <a:pathLst>
                <a:path w="10036" h="7463" extrusionOk="0">
                  <a:moveTo>
                    <a:pt x="9924" y="171"/>
                  </a:moveTo>
                  <a:cubicBezTo>
                    <a:pt x="9975" y="202"/>
                    <a:pt x="10023" y="230"/>
                    <a:pt x="10032" y="230"/>
                  </a:cubicBezTo>
                  <a:cubicBezTo>
                    <a:pt x="10035" y="230"/>
                    <a:pt x="10034" y="227"/>
                    <a:pt x="10027" y="220"/>
                  </a:cubicBezTo>
                  <a:cubicBezTo>
                    <a:pt x="9994" y="201"/>
                    <a:pt x="9959" y="185"/>
                    <a:pt x="9924" y="171"/>
                  </a:cubicBezTo>
                  <a:close/>
                  <a:moveTo>
                    <a:pt x="9408" y="0"/>
                  </a:moveTo>
                  <a:cubicBezTo>
                    <a:pt x="9117" y="0"/>
                    <a:pt x="8763" y="121"/>
                    <a:pt x="8352" y="356"/>
                  </a:cubicBezTo>
                  <a:lnTo>
                    <a:pt x="1743" y="4181"/>
                  </a:lnTo>
                  <a:cubicBezTo>
                    <a:pt x="318" y="4995"/>
                    <a:pt x="46" y="6829"/>
                    <a:pt x="1" y="7372"/>
                  </a:cubicBezTo>
                  <a:lnTo>
                    <a:pt x="182" y="7462"/>
                  </a:lnTo>
                  <a:cubicBezTo>
                    <a:pt x="227" y="6942"/>
                    <a:pt x="499" y="5109"/>
                    <a:pt x="1925" y="4294"/>
                  </a:cubicBezTo>
                  <a:lnTo>
                    <a:pt x="8533" y="469"/>
                  </a:lnTo>
                  <a:cubicBezTo>
                    <a:pt x="8959" y="234"/>
                    <a:pt x="9309" y="113"/>
                    <a:pt x="9601" y="113"/>
                  </a:cubicBezTo>
                  <a:cubicBezTo>
                    <a:pt x="9717" y="113"/>
                    <a:pt x="9825" y="133"/>
                    <a:pt x="9924" y="171"/>
                  </a:cubicBezTo>
                  <a:lnTo>
                    <a:pt x="9924" y="171"/>
                  </a:lnTo>
                  <a:cubicBezTo>
                    <a:pt x="9886" y="148"/>
                    <a:pt x="9847" y="123"/>
                    <a:pt x="9823" y="107"/>
                  </a:cubicBezTo>
                  <a:cubicBezTo>
                    <a:pt x="9704" y="35"/>
                    <a:pt x="9565" y="0"/>
                    <a:pt x="9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
            <p:cNvSpPr/>
            <p:nvPr/>
          </p:nvSpPr>
          <p:spPr>
            <a:xfrm>
              <a:off x="1341716" y="16075727"/>
              <a:ext cx="1123751" cy="838975"/>
            </a:xfrm>
            <a:custGeom>
              <a:avLst/>
              <a:gdLst/>
              <a:ahLst/>
              <a:cxnLst/>
              <a:rect l="l" t="t" r="r" b="b"/>
              <a:pathLst>
                <a:path w="10027" h="7486" extrusionOk="0">
                  <a:moveTo>
                    <a:pt x="10019" y="217"/>
                  </a:moveTo>
                  <a:lnTo>
                    <a:pt x="10027" y="221"/>
                  </a:lnTo>
                  <a:cubicBezTo>
                    <a:pt x="10024" y="219"/>
                    <a:pt x="10022" y="218"/>
                    <a:pt x="10019" y="217"/>
                  </a:cubicBezTo>
                  <a:close/>
                  <a:moveTo>
                    <a:pt x="9408" y="1"/>
                  </a:moveTo>
                  <a:cubicBezTo>
                    <a:pt x="9117" y="1"/>
                    <a:pt x="8763" y="122"/>
                    <a:pt x="8352" y="357"/>
                  </a:cubicBezTo>
                  <a:lnTo>
                    <a:pt x="1743" y="4181"/>
                  </a:lnTo>
                  <a:cubicBezTo>
                    <a:pt x="295" y="4996"/>
                    <a:pt x="46" y="6829"/>
                    <a:pt x="1" y="7373"/>
                  </a:cubicBezTo>
                  <a:lnTo>
                    <a:pt x="182" y="7486"/>
                  </a:lnTo>
                  <a:cubicBezTo>
                    <a:pt x="227" y="6943"/>
                    <a:pt x="499" y="5109"/>
                    <a:pt x="1924" y="4295"/>
                  </a:cubicBezTo>
                  <a:lnTo>
                    <a:pt x="8533" y="470"/>
                  </a:lnTo>
                  <a:cubicBezTo>
                    <a:pt x="8944" y="235"/>
                    <a:pt x="9298" y="114"/>
                    <a:pt x="9595" y="114"/>
                  </a:cubicBezTo>
                  <a:cubicBezTo>
                    <a:pt x="9753" y="114"/>
                    <a:pt x="9894" y="148"/>
                    <a:pt x="10019" y="217"/>
                  </a:cubicBezTo>
                  <a:lnTo>
                    <a:pt x="10019" y="217"/>
                  </a:lnTo>
                  <a:lnTo>
                    <a:pt x="9823" y="108"/>
                  </a:ln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
            <p:cNvSpPr/>
            <p:nvPr/>
          </p:nvSpPr>
          <p:spPr>
            <a:xfrm>
              <a:off x="1570007" y="16207636"/>
              <a:ext cx="1124760" cy="838975"/>
            </a:xfrm>
            <a:custGeom>
              <a:avLst/>
              <a:gdLst/>
              <a:ahLst/>
              <a:cxnLst/>
              <a:rect l="l" t="t" r="r" b="b"/>
              <a:pathLst>
                <a:path w="10036" h="7486" extrusionOk="0">
                  <a:moveTo>
                    <a:pt x="9939" y="178"/>
                  </a:moveTo>
                  <a:lnTo>
                    <a:pt x="9939" y="178"/>
                  </a:lnTo>
                  <a:cubicBezTo>
                    <a:pt x="9982" y="207"/>
                    <a:pt x="10024" y="231"/>
                    <a:pt x="10032" y="231"/>
                  </a:cubicBezTo>
                  <a:cubicBezTo>
                    <a:pt x="10035" y="231"/>
                    <a:pt x="10034" y="228"/>
                    <a:pt x="10027" y="221"/>
                  </a:cubicBezTo>
                  <a:cubicBezTo>
                    <a:pt x="9998" y="205"/>
                    <a:pt x="9969" y="191"/>
                    <a:pt x="9939" y="178"/>
                  </a:cubicBezTo>
                  <a:close/>
                  <a:moveTo>
                    <a:pt x="9414" y="1"/>
                  </a:moveTo>
                  <a:cubicBezTo>
                    <a:pt x="9117" y="1"/>
                    <a:pt x="8763" y="121"/>
                    <a:pt x="8352" y="357"/>
                  </a:cubicBezTo>
                  <a:lnTo>
                    <a:pt x="1743" y="4181"/>
                  </a:lnTo>
                  <a:cubicBezTo>
                    <a:pt x="317" y="4996"/>
                    <a:pt x="46" y="6852"/>
                    <a:pt x="1" y="7372"/>
                  </a:cubicBezTo>
                  <a:lnTo>
                    <a:pt x="182" y="7486"/>
                  </a:lnTo>
                  <a:cubicBezTo>
                    <a:pt x="227" y="6942"/>
                    <a:pt x="498" y="5109"/>
                    <a:pt x="1924" y="4294"/>
                  </a:cubicBezTo>
                  <a:lnTo>
                    <a:pt x="8533" y="470"/>
                  </a:lnTo>
                  <a:cubicBezTo>
                    <a:pt x="8959" y="235"/>
                    <a:pt x="9309" y="114"/>
                    <a:pt x="9601" y="114"/>
                  </a:cubicBezTo>
                  <a:cubicBezTo>
                    <a:pt x="9723" y="114"/>
                    <a:pt x="9835" y="135"/>
                    <a:pt x="9939" y="178"/>
                  </a:cubicBezTo>
                  <a:lnTo>
                    <a:pt x="9939" y="178"/>
                  </a:lnTo>
                  <a:cubicBezTo>
                    <a:pt x="9901" y="153"/>
                    <a:pt x="9863" y="125"/>
                    <a:pt x="9845" y="108"/>
                  </a:cubicBezTo>
                  <a:cubicBezTo>
                    <a:pt x="9718" y="36"/>
                    <a:pt x="9575" y="1"/>
                    <a:pt x="94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
            <p:cNvSpPr/>
            <p:nvPr/>
          </p:nvSpPr>
          <p:spPr>
            <a:xfrm>
              <a:off x="245988" y="17551262"/>
              <a:ext cx="99072" cy="55924"/>
            </a:xfrm>
            <a:custGeom>
              <a:avLst/>
              <a:gdLst/>
              <a:ahLst/>
              <a:cxnLst/>
              <a:rect l="l" t="t" r="r" b="b"/>
              <a:pathLst>
                <a:path w="884" h="499" extrusionOk="0">
                  <a:moveTo>
                    <a:pt x="431" y="0"/>
                  </a:moveTo>
                  <a:cubicBezTo>
                    <a:pt x="204" y="0"/>
                    <a:pt x="1" y="114"/>
                    <a:pt x="1" y="249"/>
                  </a:cubicBezTo>
                  <a:cubicBezTo>
                    <a:pt x="1" y="385"/>
                    <a:pt x="204" y="498"/>
                    <a:pt x="431" y="498"/>
                  </a:cubicBezTo>
                  <a:cubicBezTo>
                    <a:pt x="680" y="498"/>
                    <a:pt x="883" y="385"/>
                    <a:pt x="883" y="249"/>
                  </a:cubicBezTo>
                  <a:cubicBezTo>
                    <a:pt x="883" y="114"/>
                    <a:pt x="680" y="0"/>
                    <a:pt x="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
            <p:cNvSpPr/>
            <p:nvPr/>
          </p:nvSpPr>
          <p:spPr>
            <a:xfrm>
              <a:off x="190176" y="17360965"/>
              <a:ext cx="210696" cy="225938"/>
            </a:xfrm>
            <a:custGeom>
              <a:avLst/>
              <a:gdLst/>
              <a:ahLst/>
              <a:cxnLst/>
              <a:rect l="l" t="t" r="r" b="b"/>
              <a:pathLst>
                <a:path w="1880" h="2016" extrusionOk="0">
                  <a:moveTo>
                    <a:pt x="23" y="1"/>
                  </a:moveTo>
                  <a:cubicBezTo>
                    <a:pt x="1" y="137"/>
                    <a:pt x="1" y="250"/>
                    <a:pt x="1" y="386"/>
                  </a:cubicBezTo>
                  <a:cubicBezTo>
                    <a:pt x="1" y="1291"/>
                    <a:pt x="431" y="2015"/>
                    <a:pt x="929" y="2015"/>
                  </a:cubicBezTo>
                  <a:cubicBezTo>
                    <a:pt x="1449" y="2015"/>
                    <a:pt x="1857" y="1291"/>
                    <a:pt x="1857" y="386"/>
                  </a:cubicBezTo>
                  <a:cubicBezTo>
                    <a:pt x="1879" y="273"/>
                    <a:pt x="1879" y="159"/>
                    <a:pt x="1857" y="46"/>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
            <p:cNvSpPr/>
            <p:nvPr/>
          </p:nvSpPr>
          <p:spPr>
            <a:xfrm>
              <a:off x="190176" y="17312774"/>
              <a:ext cx="208119" cy="111736"/>
            </a:xfrm>
            <a:custGeom>
              <a:avLst/>
              <a:gdLst/>
              <a:ahLst/>
              <a:cxnLst/>
              <a:rect l="l" t="t" r="r" b="b"/>
              <a:pathLst>
                <a:path w="1857" h="997" extrusionOk="0">
                  <a:moveTo>
                    <a:pt x="929" y="1"/>
                  </a:moveTo>
                  <a:cubicBezTo>
                    <a:pt x="431" y="1"/>
                    <a:pt x="1" y="227"/>
                    <a:pt x="1" y="499"/>
                  </a:cubicBezTo>
                  <a:cubicBezTo>
                    <a:pt x="1" y="770"/>
                    <a:pt x="431" y="997"/>
                    <a:pt x="929" y="997"/>
                  </a:cubicBezTo>
                  <a:cubicBezTo>
                    <a:pt x="1449" y="997"/>
                    <a:pt x="1857" y="770"/>
                    <a:pt x="1857" y="499"/>
                  </a:cubicBezTo>
                  <a:cubicBezTo>
                    <a:pt x="1857" y="227"/>
                    <a:pt x="1449" y="1"/>
                    <a:pt x="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
            <p:cNvSpPr/>
            <p:nvPr/>
          </p:nvSpPr>
          <p:spPr>
            <a:xfrm>
              <a:off x="202840" y="17317929"/>
              <a:ext cx="185368" cy="55924"/>
            </a:xfrm>
            <a:custGeom>
              <a:avLst/>
              <a:gdLst/>
              <a:ahLst/>
              <a:cxnLst/>
              <a:rect l="l" t="t" r="r" b="b"/>
              <a:pathLst>
                <a:path w="1654" h="499" extrusionOk="0">
                  <a:moveTo>
                    <a:pt x="816" y="0"/>
                  </a:moveTo>
                  <a:cubicBezTo>
                    <a:pt x="408" y="0"/>
                    <a:pt x="69" y="159"/>
                    <a:pt x="1" y="385"/>
                  </a:cubicBezTo>
                  <a:cubicBezTo>
                    <a:pt x="24" y="340"/>
                    <a:pt x="46" y="317"/>
                    <a:pt x="69" y="294"/>
                  </a:cubicBezTo>
                  <a:cubicBezTo>
                    <a:pt x="101" y="278"/>
                    <a:pt x="144" y="262"/>
                    <a:pt x="183" y="262"/>
                  </a:cubicBezTo>
                  <a:cubicBezTo>
                    <a:pt x="199" y="262"/>
                    <a:pt x="214" y="265"/>
                    <a:pt x="227" y="272"/>
                  </a:cubicBezTo>
                  <a:cubicBezTo>
                    <a:pt x="227" y="227"/>
                    <a:pt x="272" y="181"/>
                    <a:pt x="318" y="159"/>
                  </a:cubicBezTo>
                  <a:cubicBezTo>
                    <a:pt x="327" y="149"/>
                    <a:pt x="344" y="144"/>
                    <a:pt x="363" y="144"/>
                  </a:cubicBezTo>
                  <a:cubicBezTo>
                    <a:pt x="389" y="144"/>
                    <a:pt x="418" y="155"/>
                    <a:pt x="431" y="181"/>
                  </a:cubicBezTo>
                  <a:cubicBezTo>
                    <a:pt x="465" y="136"/>
                    <a:pt x="516" y="113"/>
                    <a:pt x="567" y="113"/>
                  </a:cubicBezTo>
                  <a:cubicBezTo>
                    <a:pt x="618" y="113"/>
                    <a:pt x="669" y="136"/>
                    <a:pt x="702" y="181"/>
                  </a:cubicBezTo>
                  <a:cubicBezTo>
                    <a:pt x="716" y="155"/>
                    <a:pt x="737" y="144"/>
                    <a:pt x="761" y="144"/>
                  </a:cubicBezTo>
                  <a:cubicBezTo>
                    <a:pt x="778" y="144"/>
                    <a:pt x="797" y="149"/>
                    <a:pt x="816" y="159"/>
                  </a:cubicBezTo>
                  <a:cubicBezTo>
                    <a:pt x="838" y="181"/>
                    <a:pt x="861" y="204"/>
                    <a:pt x="861" y="227"/>
                  </a:cubicBezTo>
                  <a:cubicBezTo>
                    <a:pt x="872" y="204"/>
                    <a:pt x="895" y="193"/>
                    <a:pt x="917" y="193"/>
                  </a:cubicBezTo>
                  <a:cubicBezTo>
                    <a:pt x="940" y="193"/>
                    <a:pt x="963" y="204"/>
                    <a:pt x="974" y="227"/>
                  </a:cubicBezTo>
                  <a:cubicBezTo>
                    <a:pt x="1025" y="176"/>
                    <a:pt x="1089" y="150"/>
                    <a:pt x="1155" y="150"/>
                  </a:cubicBezTo>
                  <a:cubicBezTo>
                    <a:pt x="1178" y="150"/>
                    <a:pt x="1200" y="153"/>
                    <a:pt x="1223" y="159"/>
                  </a:cubicBezTo>
                  <a:cubicBezTo>
                    <a:pt x="1291" y="181"/>
                    <a:pt x="1336" y="249"/>
                    <a:pt x="1314" y="340"/>
                  </a:cubicBezTo>
                  <a:cubicBezTo>
                    <a:pt x="1322" y="335"/>
                    <a:pt x="1331" y="334"/>
                    <a:pt x="1339" y="334"/>
                  </a:cubicBezTo>
                  <a:cubicBezTo>
                    <a:pt x="1375" y="334"/>
                    <a:pt x="1408" y="367"/>
                    <a:pt x="1427" y="385"/>
                  </a:cubicBezTo>
                  <a:cubicBezTo>
                    <a:pt x="1442" y="381"/>
                    <a:pt x="1458" y="379"/>
                    <a:pt x="1473" y="379"/>
                  </a:cubicBezTo>
                  <a:cubicBezTo>
                    <a:pt x="1547" y="379"/>
                    <a:pt x="1616" y="423"/>
                    <a:pt x="1653" y="498"/>
                  </a:cubicBezTo>
                  <a:cubicBezTo>
                    <a:pt x="1653" y="476"/>
                    <a:pt x="1653" y="476"/>
                    <a:pt x="1653" y="453"/>
                  </a:cubicBezTo>
                  <a:cubicBezTo>
                    <a:pt x="1653" y="204"/>
                    <a:pt x="1268" y="0"/>
                    <a:pt x="8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
            <p:cNvSpPr/>
            <p:nvPr/>
          </p:nvSpPr>
          <p:spPr>
            <a:xfrm>
              <a:off x="202840" y="17330593"/>
              <a:ext cx="185368" cy="86296"/>
            </a:xfrm>
            <a:custGeom>
              <a:avLst/>
              <a:gdLst/>
              <a:ahLst/>
              <a:cxnLst/>
              <a:rect l="l" t="t" r="r" b="b"/>
              <a:pathLst>
                <a:path w="1654" h="770" extrusionOk="0">
                  <a:moveTo>
                    <a:pt x="575" y="0"/>
                  </a:moveTo>
                  <a:cubicBezTo>
                    <a:pt x="527" y="0"/>
                    <a:pt x="476" y="23"/>
                    <a:pt x="431" y="68"/>
                  </a:cubicBezTo>
                  <a:cubicBezTo>
                    <a:pt x="418" y="42"/>
                    <a:pt x="397" y="31"/>
                    <a:pt x="372" y="31"/>
                  </a:cubicBezTo>
                  <a:cubicBezTo>
                    <a:pt x="355" y="31"/>
                    <a:pt x="336" y="36"/>
                    <a:pt x="318" y="46"/>
                  </a:cubicBezTo>
                  <a:cubicBezTo>
                    <a:pt x="272" y="68"/>
                    <a:pt x="250" y="114"/>
                    <a:pt x="227" y="159"/>
                  </a:cubicBezTo>
                  <a:cubicBezTo>
                    <a:pt x="214" y="152"/>
                    <a:pt x="201" y="149"/>
                    <a:pt x="187" y="149"/>
                  </a:cubicBezTo>
                  <a:cubicBezTo>
                    <a:pt x="155" y="149"/>
                    <a:pt x="123" y="165"/>
                    <a:pt x="91" y="181"/>
                  </a:cubicBezTo>
                  <a:cubicBezTo>
                    <a:pt x="69" y="204"/>
                    <a:pt x="46" y="227"/>
                    <a:pt x="24" y="249"/>
                  </a:cubicBezTo>
                  <a:cubicBezTo>
                    <a:pt x="24" y="272"/>
                    <a:pt x="24" y="295"/>
                    <a:pt x="24" y="317"/>
                  </a:cubicBezTo>
                  <a:cubicBezTo>
                    <a:pt x="1" y="589"/>
                    <a:pt x="386" y="770"/>
                    <a:pt x="838" y="770"/>
                  </a:cubicBezTo>
                  <a:cubicBezTo>
                    <a:pt x="1268" y="770"/>
                    <a:pt x="1608" y="611"/>
                    <a:pt x="1653" y="385"/>
                  </a:cubicBezTo>
                  <a:cubicBezTo>
                    <a:pt x="1634" y="310"/>
                    <a:pt x="1553" y="266"/>
                    <a:pt x="1475" y="266"/>
                  </a:cubicBezTo>
                  <a:cubicBezTo>
                    <a:pt x="1458" y="266"/>
                    <a:pt x="1442" y="268"/>
                    <a:pt x="1427" y="272"/>
                  </a:cubicBezTo>
                  <a:cubicBezTo>
                    <a:pt x="1404" y="227"/>
                    <a:pt x="1381" y="204"/>
                    <a:pt x="1336" y="204"/>
                  </a:cubicBezTo>
                  <a:cubicBezTo>
                    <a:pt x="1336" y="136"/>
                    <a:pt x="1291" y="68"/>
                    <a:pt x="1223" y="46"/>
                  </a:cubicBezTo>
                  <a:cubicBezTo>
                    <a:pt x="1200" y="40"/>
                    <a:pt x="1178" y="37"/>
                    <a:pt x="1155" y="37"/>
                  </a:cubicBezTo>
                  <a:cubicBezTo>
                    <a:pt x="1089" y="37"/>
                    <a:pt x="1025" y="63"/>
                    <a:pt x="974" y="114"/>
                  </a:cubicBezTo>
                  <a:cubicBezTo>
                    <a:pt x="963" y="91"/>
                    <a:pt x="946" y="80"/>
                    <a:pt x="926" y="80"/>
                  </a:cubicBezTo>
                  <a:cubicBezTo>
                    <a:pt x="906" y="80"/>
                    <a:pt x="884" y="91"/>
                    <a:pt x="861" y="114"/>
                  </a:cubicBezTo>
                  <a:cubicBezTo>
                    <a:pt x="861" y="68"/>
                    <a:pt x="861" y="46"/>
                    <a:pt x="838" y="46"/>
                  </a:cubicBezTo>
                  <a:cubicBezTo>
                    <a:pt x="820" y="36"/>
                    <a:pt x="801" y="31"/>
                    <a:pt x="782" y="31"/>
                  </a:cubicBezTo>
                  <a:cubicBezTo>
                    <a:pt x="756" y="31"/>
                    <a:pt x="729" y="42"/>
                    <a:pt x="702" y="68"/>
                  </a:cubicBezTo>
                  <a:cubicBezTo>
                    <a:pt x="669" y="23"/>
                    <a:pt x="623" y="0"/>
                    <a:pt x="5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
            <p:cNvSpPr/>
            <p:nvPr/>
          </p:nvSpPr>
          <p:spPr>
            <a:xfrm>
              <a:off x="278937" y="17262117"/>
              <a:ext cx="33173" cy="120254"/>
            </a:xfrm>
            <a:custGeom>
              <a:avLst/>
              <a:gdLst/>
              <a:ahLst/>
              <a:cxnLst/>
              <a:rect l="l" t="t" r="r" b="b"/>
              <a:pathLst>
                <a:path w="296" h="1073" extrusionOk="0">
                  <a:moveTo>
                    <a:pt x="1" y="0"/>
                  </a:moveTo>
                  <a:lnTo>
                    <a:pt x="1" y="23"/>
                  </a:lnTo>
                  <a:cubicBezTo>
                    <a:pt x="69" y="340"/>
                    <a:pt x="69" y="679"/>
                    <a:pt x="1" y="1019"/>
                  </a:cubicBezTo>
                  <a:cubicBezTo>
                    <a:pt x="38" y="1056"/>
                    <a:pt x="96" y="1073"/>
                    <a:pt x="152" y="1073"/>
                  </a:cubicBezTo>
                  <a:cubicBezTo>
                    <a:pt x="198" y="1073"/>
                    <a:pt x="242" y="1062"/>
                    <a:pt x="272" y="1041"/>
                  </a:cubicBezTo>
                  <a:cubicBezTo>
                    <a:pt x="227" y="702"/>
                    <a:pt x="250" y="362"/>
                    <a:pt x="295" y="46"/>
                  </a:cubicBezTo>
                  <a:cubicBezTo>
                    <a:pt x="295" y="46"/>
                    <a:pt x="295" y="23"/>
                    <a:pt x="295" y="23"/>
                  </a:cubicBezTo>
                  <a:cubicBezTo>
                    <a:pt x="182" y="23"/>
                    <a:pt x="9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
            <p:cNvSpPr/>
            <p:nvPr/>
          </p:nvSpPr>
          <p:spPr>
            <a:xfrm>
              <a:off x="131899" y="17091208"/>
              <a:ext cx="314588" cy="225826"/>
            </a:xfrm>
            <a:custGeom>
              <a:avLst/>
              <a:gdLst/>
              <a:ahLst/>
              <a:cxnLst/>
              <a:rect l="l" t="t" r="r" b="b"/>
              <a:pathLst>
                <a:path w="2807" h="2015" extrusionOk="0">
                  <a:moveTo>
                    <a:pt x="1331" y="1"/>
                  </a:moveTo>
                  <a:cubicBezTo>
                    <a:pt x="1310" y="1"/>
                    <a:pt x="1289" y="4"/>
                    <a:pt x="1268" y="9"/>
                  </a:cubicBezTo>
                  <a:cubicBezTo>
                    <a:pt x="1245" y="32"/>
                    <a:pt x="1200" y="54"/>
                    <a:pt x="1177" y="100"/>
                  </a:cubicBezTo>
                  <a:cubicBezTo>
                    <a:pt x="1154" y="77"/>
                    <a:pt x="1132" y="54"/>
                    <a:pt x="1109" y="32"/>
                  </a:cubicBezTo>
                  <a:cubicBezTo>
                    <a:pt x="1083" y="11"/>
                    <a:pt x="1057" y="2"/>
                    <a:pt x="1032" y="2"/>
                  </a:cubicBezTo>
                  <a:cubicBezTo>
                    <a:pt x="948" y="2"/>
                    <a:pt x="872" y="103"/>
                    <a:pt x="838" y="190"/>
                  </a:cubicBezTo>
                  <a:cubicBezTo>
                    <a:pt x="792" y="167"/>
                    <a:pt x="770" y="145"/>
                    <a:pt x="724" y="122"/>
                  </a:cubicBezTo>
                  <a:lnTo>
                    <a:pt x="702" y="122"/>
                  </a:lnTo>
                  <a:cubicBezTo>
                    <a:pt x="679" y="167"/>
                    <a:pt x="657" y="190"/>
                    <a:pt x="657" y="235"/>
                  </a:cubicBezTo>
                  <a:cubicBezTo>
                    <a:pt x="634" y="213"/>
                    <a:pt x="611" y="190"/>
                    <a:pt x="589" y="190"/>
                  </a:cubicBezTo>
                  <a:cubicBezTo>
                    <a:pt x="576" y="184"/>
                    <a:pt x="563" y="181"/>
                    <a:pt x="549" y="181"/>
                  </a:cubicBezTo>
                  <a:cubicBezTo>
                    <a:pt x="510" y="181"/>
                    <a:pt x="469" y="202"/>
                    <a:pt x="453" y="235"/>
                  </a:cubicBezTo>
                  <a:cubicBezTo>
                    <a:pt x="408" y="303"/>
                    <a:pt x="475" y="371"/>
                    <a:pt x="498" y="416"/>
                  </a:cubicBezTo>
                  <a:lnTo>
                    <a:pt x="521" y="416"/>
                  </a:lnTo>
                  <a:lnTo>
                    <a:pt x="498" y="462"/>
                  </a:lnTo>
                  <a:cubicBezTo>
                    <a:pt x="485" y="455"/>
                    <a:pt x="472" y="452"/>
                    <a:pt x="459" y="452"/>
                  </a:cubicBezTo>
                  <a:cubicBezTo>
                    <a:pt x="428" y="452"/>
                    <a:pt x="401" y="468"/>
                    <a:pt x="385" y="484"/>
                  </a:cubicBezTo>
                  <a:cubicBezTo>
                    <a:pt x="362" y="507"/>
                    <a:pt x="362" y="552"/>
                    <a:pt x="385" y="575"/>
                  </a:cubicBezTo>
                  <a:lnTo>
                    <a:pt x="385" y="597"/>
                  </a:lnTo>
                  <a:cubicBezTo>
                    <a:pt x="367" y="594"/>
                    <a:pt x="350" y="593"/>
                    <a:pt x="333" y="593"/>
                  </a:cubicBezTo>
                  <a:cubicBezTo>
                    <a:pt x="220" y="593"/>
                    <a:pt x="124" y="657"/>
                    <a:pt x="45" y="756"/>
                  </a:cubicBezTo>
                  <a:cubicBezTo>
                    <a:pt x="0" y="846"/>
                    <a:pt x="113" y="914"/>
                    <a:pt x="227" y="960"/>
                  </a:cubicBezTo>
                  <a:cubicBezTo>
                    <a:pt x="181" y="982"/>
                    <a:pt x="159" y="1005"/>
                    <a:pt x="159" y="1050"/>
                  </a:cubicBezTo>
                  <a:cubicBezTo>
                    <a:pt x="181" y="1095"/>
                    <a:pt x="204" y="1141"/>
                    <a:pt x="249" y="1141"/>
                  </a:cubicBezTo>
                  <a:lnTo>
                    <a:pt x="272" y="1141"/>
                  </a:lnTo>
                  <a:cubicBezTo>
                    <a:pt x="204" y="1186"/>
                    <a:pt x="181" y="1254"/>
                    <a:pt x="204" y="1322"/>
                  </a:cubicBezTo>
                  <a:cubicBezTo>
                    <a:pt x="227" y="1367"/>
                    <a:pt x="272" y="1412"/>
                    <a:pt x="340" y="1412"/>
                  </a:cubicBezTo>
                  <a:lnTo>
                    <a:pt x="385" y="1412"/>
                  </a:lnTo>
                  <a:cubicBezTo>
                    <a:pt x="362" y="1480"/>
                    <a:pt x="385" y="1571"/>
                    <a:pt x="430" y="1638"/>
                  </a:cubicBezTo>
                  <a:cubicBezTo>
                    <a:pt x="453" y="1661"/>
                    <a:pt x="498" y="1661"/>
                    <a:pt x="521" y="1684"/>
                  </a:cubicBezTo>
                  <a:cubicBezTo>
                    <a:pt x="498" y="1706"/>
                    <a:pt x="498" y="1729"/>
                    <a:pt x="498" y="1752"/>
                  </a:cubicBezTo>
                  <a:cubicBezTo>
                    <a:pt x="498" y="1808"/>
                    <a:pt x="513" y="1848"/>
                    <a:pt x="620" y="1848"/>
                  </a:cubicBezTo>
                  <a:cubicBezTo>
                    <a:pt x="643" y="1848"/>
                    <a:pt x="670" y="1846"/>
                    <a:pt x="702" y="1842"/>
                  </a:cubicBezTo>
                  <a:cubicBezTo>
                    <a:pt x="718" y="1891"/>
                    <a:pt x="793" y="1928"/>
                    <a:pt x="876" y="1928"/>
                  </a:cubicBezTo>
                  <a:cubicBezTo>
                    <a:pt x="908" y="1928"/>
                    <a:pt x="942" y="1923"/>
                    <a:pt x="973" y="1910"/>
                  </a:cubicBezTo>
                  <a:cubicBezTo>
                    <a:pt x="988" y="1967"/>
                    <a:pt x="1046" y="2015"/>
                    <a:pt x="1121" y="2015"/>
                  </a:cubicBezTo>
                  <a:cubicBezTo>
                    <a:pt x="1166" y="2015"/>
                    <a:pt x="1217" y="1998"/>
                    <a:pt x="1268" y="1955"/>
                  </a:cubicBezTo>
                  <a:cubicBezTo>
                    <a:pt x="1293" y="1989"/>
                    <a:pt x="1330" y="2004"/>
                    <a:pt x="1367" y="2004"/>
                  </a:cubicBezTo>
                  <a:cubicBezTo>
                    <a:pt x="1430" y="2004"/>
                    <a:pt x="1494" y="1959"/>
                    <a:pt x="1494" y="1887"/>
                  </a:cubicBezTo>
                  <a:cubicBezTo>
                    <a:pt x="1532" y="1952"/>
                    <a:pt x="1614" y="1994"/>
                    <a:pt x="1686" y="1994"/>
                  </a:cubicBezTo>
                  <a:cubicBezTo>
                    <a:pt x="1742" y="1994"/>
                    <a:pt x="1791" y="1969"/>
                    <a:pt x="1811" y="1910"/>
                  </a:cubicBezTo>
                  <a:cubicBezTo>
                    <a:pt x="1831" y="1920"/>
                    <a:pt x="1849" y="1925"/>
                    <a:pt x="1865" y="1925"/>
                  </a:cubicBezTo>
                  <a:cubicBezTo>
                    <a:pt x="1921" y="1925"/>
                    <a:pt x="1952" y="1872"/>
                    <a:pt x="1969" y="1820"/>
                  </a:cubicBezTo>
                  <a:cubicBezTo>
                    <a:pt x="2014" y="1842"/>
                    <a:pt x="2060" y="1854"/>
                    <a:pt x="2105" y="1854"/>
                  </a:cubicBezTo>
                  <a:cubicBezTo>
                    <a:pt x="2150" y="1854"/>
                    <a:pt x="2195" y="1842"/>
                    <a:pt x="2241" y="1820"/>
                  </a:cubicBezTo>
                  <a:cubicBezTo>
                    <a:pt x="2331" y="1752"/>
                    <a:pt x="2399" y="1638"/>
                    <a:pt x="2399" y="1525"/>
                  </a:cubicBezTo>
                  <a:cubicBezTo>
                    <a:pt x="2467" y="1503"/>
                    <a:pt x="2535" y="1435"/>
                    <a:pt x="2558" y="1367"/>
                  </a:cubicBezTo>
                  <a:cubicBezTo>
                    <a:pt x="2580" y="1322"/>
                    <a:pt x="2580" y="1254"/>
                    <a:pt x="2558" y="1208"/>
                  </a:cubicBezTo>
                  <a:cubicBezTo>
                    <a:pt x="2626" y="1208"/>
                    <a:pt x="2671" y="1186"/>
                    <a:pt x="2716" y="1163"/>
                  </a:cubicBezTo>
                  <a:cubicBezTo>
                    <a:pt x="2807" y="1141"/>
                    <a:pt x="2693" y="1073"/>
                    <a:pt x="2626" y="1027"/>
                  </a:cubicBezTo>
                  <a:cubicBezTo>
                    <a:pt x="2648" y="1005"/>
                    <a:pt x="2671" y="960"/>
                    <a:pt x="2693" y="914"/>
                  </a:cubicBezTo>
                  <a:cubicBezTo>
                    <a:pt x="2716" y="801"/>
                    <a:pt x="2626" y="733"/>
                    <a:pt x="2535" y="733"/>
                  </a:cubicBezTo>
                  <a:cubicBezTo>
                    <a:pt x="2535" y="711"/>
                    <a:pt x="2558" y="688"/>
                    <a:pt x="2535" y="665"/>
                  </a:cubicBezTo>
                  <a:cubicBezTo>
                    <a:pt x="2512" y="620"/>
                    <a:pt x="2490" y="620"/>
                    <a:pt x="2444" y="620"/>
                  </a:cubicBezTo>
                  <a:cubicBezTo>
                    <a:pt x="2467" y="597"/>
                    <a:pt x="2490" y="552"/>
                    <a:pt x="2512" y="507"/>
                  </a:cubicBezTo>
                  <a:cubicBezTo>
                    <a:pt x="2512" y="456"/>
                    <a:pt x="2474" y="431"/>
                    <a:pt x="2426" y="431"/>
                  </a:cubicBezTo>
                  <a:cubicBezTo>
                    <a:pt x="2411" y="431"/>
                    <a:pt x="2394" y="433"/>
                    <a:pt x="2377" y="439"/>
                  </a:cubicBezTo>
                  <a:cubicBezTo>
                    <a:pt x="2377" y="439"/>
                    <a:pt x="2354" y="439"/>
                    <a:pt x="2331" y="462"/>
                  </a:cubicBezTo>
                  <a:cubicBezTo>
                    <a:pt x="2309" y="394"/>
                    <a:pt x="2263" y="348"/>
                    <a:pt x="2218" y="326"/>
                  </a:cubicBezTo>
                  <a:cubicBezTo>
                    <a:pt x="2218" y="326"/>
                    <a:pt x="2218" y="303"/>
                    <a:pt x="2218" y="281"/>
                  </a:cubicBezTo>
                  <a:cubicBezTo>
                    <a:pt x="2218" y="258"/>
                    <a:pt x="2195" y="235"/>
                    <a:pt x="2150" y="235"/>
                  </a:cubicBezTo>
                  <a:lnTo>
                    <a:pt x="2128" y="235"/>
                  </a:lnTo>
                  <a:cubicBezTo>
                    <a:pt x="2150" y="213"/>
                    <a:pt x="2150" y="190"/>
                    <a:pt x="2150" y="145"/>
                  </a:cubicBezTo>
                  <a:cubicBezTo>
                    <a:pt x="2150" y="145"/>
                    <a:pt x="2128" y="122"/>
                    <a:pt x="2128" y="122"/>
                  </a:cubicBezTo>
                  <a:cubicBezTo>
                    <a:pt x="2082" y="145"/>
                    <a:pt x="2037" y="167"/>
                    <a:pt x="2014" y="190"/>
                  </a:cubicBezTo>
                  <a:cubicBezTo>
                    <a:pt x="2014" y="145"/>
                    <a:pt x="1992" y="100"/>
                    <a:pt x="1947" y="77"/>
                  </a:cubicBezTo>
                  <a:cubicBezTo>
                    <a:pt x="1930" y="71"/>
                    <a:pt x="1911" y="68"/>
                    <a:pt x="1892" y="68"/>
                  </a:cubicBezTo>
                  <a:cubicBezTo>
                    <a:pt x="1836" y="68"/>
                    <a:pt x="1777" y="94"/>
                    <a:pt x="1743" y="145"/>
                  </a:cubicBezTo>
                  <a:cubicBezTo>
                    <a:pt x="1720" y="100"/>
                    <a:pt x="1698" y="54"/>
                    <a:pt x="1652" y="32"/>
                  </a:cubicBezTo>
                  <a:cubicBezTo>
                    <a:pt x="1632" y="12"/>
                    <a:pt x="1613" y="3"/>
                    <a:pt x="1593" y="3"/>
                  </a:cubicBezTo>
                  <a:cubicBezTo>
                    <a:pt x="1547" y="3"/>
                    <a:pt x="1503" y="52"/>
                    <a:pt x="1471" y="100"/>
                  </a:cubicBezTo>
                  <a:cubicBezTo>
                    <a:pt x="1454" y="30"/>
                    <a:pt x="1397" y="1"/>
                    <a:pt x="1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
            <p:cNvSpPr/>
            <p:nvPr/>
          </p:nvSpPr>
          <p:spPr>
            <a:xfrm>
              <a:off x="154649" y="17049293"/>
              <a:ext cx="279173" cy="199265"/>
            </a:xfrm>
            <a:custGeom>
              <a:avLst/>
              <a:gdLst/>
              <a:ahLst/>
              <a:cxnLst/>
              <a:rect l="l" t="t" r="r" b="b"/>
              <a:pathLst>
                <a:path w="2491" h="1778" extrusionOk="0">
                  <a:moveTo>
                    <a:pt x="926" y="0"/>
                  </a:moveTo>
                  <a:cubicBezTo>
                    <a:pt x="839" y="0"/>
                    <a:pt x="761" y="90"/>
                    <a:pt x="725" y="179"/>
                  </a:cubicBezTo>
                  <a:cubicBezTo>
                    <a:pt x="702" y="157"/>
                    <a:pt x="680" y="134"/>
                    <a:pt x="635" y="111"/>
                  </a:cubicBezTo>
                  <a:lnTo>
                    <a:pt x="612" y="111"/>
                  </a:lnTo>
                  <a:cubicBezTo>
                    <a:pt x="589" y="157"/>
                    <a:pt x="589" y="179"/>
                    <a:pt x="567" y="202"/>
                  </a:cubicBezTo>
                  <a:cubicBezTo>
                    <a:pt x="567" y="202"/>
                    <a:pt x="544" y="179"/>
                    <a:pt x="521" y="179"/>
                  </a:cubicBezTo>
                  <a:cubicBezTo>
                    <a:pt x="509" y="173"/>
                    <a:pt x="496" y="170"/>
                    <a:pt x="481" y="170"/>
                  </a:cubicBezTo>
                  <a:cubicBezTo>
                    <a:pt x="443" y="170"/>
                    <a:pt x="402" y="191"/>
                    <a:pt x="386" y="225"/>
                  </a:cubicBezTo>
                  <a:cubicBezTo>
                    <a:pt x="363" y="270"/>
                    <a:pt x="408" y="338"/>
                    <a:pt x="431" y="383"/>
                  </a:cubicBezTo>
                  <a:cubicBezTo>
                    <a:pt x="431" y="383"/>
                    <a:pt x="431" y="383"/>
                    <a:pt x="431" y="406"/>
                  </a:cubicBezTo>
                  <a:cubicBezTo>
                    <a:pt x="418" y="399"/>
                    <a:pt x="404" y="396"/>
                    <a:pt x="392" y="396"/>
                  </a:cubicBezTo>
                  <a:cubicBezTo>
                    <a:pt x="361" y="396"/>
                    <a:pt x="334" y="412"/>
                    <a:pt x="318" y="428"/>
                  </a:cubicBezTo>
                  <a:cubicBezTo>
                    <a:pt x="295" y="451"/>
                    <a:pt x="295" y="496"/>
                    <a:pt x="318" y="519"/>
                  </a:cubicBezTo>
                  <a:cubicBezTo>
                    <a:pt x="303" y="516"/>
                    <a:pt x="288" y="514"/>
                    <a:pt x="274" y="514"/>
                  </a:cubicBezTo>
                  <a:cubicBezTo>
                    <a:pt x="181" y="514"/>
                    <a:pt x="105" y="576"/>
                    <a:pt x="46" y="655"/>
                  </a:cubicBezTo>
                  <a:cubicBezTo>
                    <a:pt x="1" y="722"/>
                    <a:pt x="91" y="790"/>
                    <a:pt x="205" y="836"/>
                  </a:cubicBezTo>
                  <a:cubicBezTo>
                    <a:pt x="159" y="858"/>
                    <a:pt x="159" y="881"/>
                    <a:pt x="159" y="926"/>
                  </a:cubicBezTo>
                  <a:cubicBezTo>
                    <a:pt x="159" y="949"/>
                    <a:pt x="182" y="994"/>
                    <a:pt x="227" y="994"/>
                  </a:cubicBezTo>
                  <a:lnTo>
                    <a:pt x="250" y="994"/>
                  </a:lnTo>
                  <a:cubicBezTo>
                    <a:pt x="182" y="1039"/>
                    <a:pt x="159" y="1107"/>
                    <a:pt x="182" y="1152"/>
                  </a:cubicBezTo>
                  <a:cubicBezTo>
                    <a:pt x="205" y="1198"/>
                    <a:pt x="250" y="1243"/>
                    <a:pt x="295" y="1243"/>
                  </a:cubicBezTo>
                  <a:lnTo>
                    <a:pt x="340" y="1243"/>
                  </a:lnTo>
                  <a:cubicBezTo>
                    <a:pt x="318" y="1311"/>
                    <a:pt x="340" y="1401"/>
                    <a:pt x="386" y="1447"/>
                  </a:cubicBezTo>
                  <a:cubicBezTo>
                    <a:pt x="408" y="1469"/>
                    <a:pt x="431" y="1469"/>
                    <a:pt x="454" y="1469"/>
                  </a:cubicBezTo>
                  <a:cubicBezTo>
                    <a:pt x="454" y="1492"/>
                    <a:pt x="454" y="1515"/>
                    <a:pt x="431" y="1537"/>
                  </a:cubicBezTo>
                  <a:cubicBezTo>
                    <a:pt x="431" y="1586"/>
                    <a:pt x="454" y="1623"/>
                    <a:pt x="518" y="1623"/>
                  </a:cubicBezTo>
                  <a:cubicBezTo>
                    <a:pt x="543" y="1623"/>
                    <a:pt x="574" y="1618"/>
                    <a:pt x="612" y="1605"/>
                  </a:cubicBezTo>
                  <a:cubicBezTo>
                    <a:pt x="627" y="1665"/>
                    <a:pt x="692" y="1696"/>
                    <a:pt x="761" y="1696"/>
                  </a:cubicBezTo>
                  <a:cubicBezTo>
                    <a:pt x="796" y="1696"/>
                    <a:pt x="831" y="1688"/>
                    <a:pt x="861" y="1673"/>
                  </a:cubicBezTo>
                  <a:cubicBezTo>
                    <a:pt x="875" y="1730"/>
                    <a:pt x="925" y="1778"/>
                    <a:pt x="988" y="1778"/>
                  </a:cubicBezTo>
                  <a:cubicBezTo>
                    <a:pt x="1025" y="1778"/>
                    <a:pt x="1068" y="1761"/>
                    <a:pt x="1110" y="1718"/>
                  </a:cubicBezTo>
                  <a:cubicBezTo>
                    <a:pt x="1138" y="1756"/>
                    <a:pt x="1178" y="1774"/>
                    <a:pt x="1217" y="1774"/>
                  </a:cubicBezTo>
                  <a:cubicBezTo>
                    <a:pt x="1271" y="1774"/>
                    <a:pt x="1323" y="1739"/>
                    <a:pt x="1336" y="1673"/>
                  </a:cubicBezTo>
                  <a:cubicBezTo>
                    <a:pt x="1362" y="1726"/>
                    <a:pt x="1434" y="1763"/>
                    <a:pt x="1499" y="1763"/>
                  </a:cubicBezTo>
                  <a:cubicBezTo>
                    <a:pt x="1546" y="1763"/>
                    <a:pt x="1589" y="1743"/>
                    <a:pt x="1608" y="1696"/>
                  </a:cubicBezTo>
                  <a:cubicBezTo>
                    <a:pt x="1625" y="1704"/>
                    <a:pt x="1640" y="1708"/>
                    <a:pt x="1653" y="1708"/>
                  </a:cubicBezTo>
                  <a:cubicBezTo>
                    <a:pt x="1707" y="1708"/>
                    <a:pt x="1725" y="1642"/>
                    <a:pt x="1744" y="1605"/>
                  </a:cubicBezTo>
                  <a:cubicBezTo>
                    <a:pt x="1777" y="1628"/>
                    <a:pt x="1823" y="1639"/>
                    <a:pt x="1868" y="1639"/>
                  </a:cubicBezTo>
                  <a:cubicBezTo>
                    <a:pt x="1913" y="1639"/>
                    <a:pt x="1959" y="1628"/>
                    <a:pt x="1992" y="1605"/>
                  </a:cubicBezTo>
                  <a:cubicBezTo>
                    <a:pt x="2083" y="1560"/>
                    <a:pt x="2128" y="1447"/>
                    <a:pt x="2128" y="1356"/>
                  </a:cubicBezTo>
                  <a:cubicBezTo>
                    <a:pt x="2196" y="1311"/>
                    <a:pt x="2241" y="1266"/>
                    <a:pt x="2287" y="1198"/>
                  </a:cubicBezTo>
                  <a:cubicBezTo>
                    <a:pt x="2287" y="1152"/>
                    <a:pt x="2287" y="1107"/>
                    <a:pt x="2287" y="1062"/>
                  </a:cubicBezTo>
                  <a:cubicBezTo>
                    <a:pt x="2332" y="1062"/>
                    <a:pt x="2377" y="1062"/>
                    <a:pt x="2400" y="1039"/>
                  </a:cubicBezTo>
                  <a:cubicBezTo>
                    <a:pt x="2490" y="1039"/>
                    <a:pt x="2400" y="949"/>
                    <a:pt x="2332" y="904"/>
                  </a:cubicBezTo>
                  <a:cubicBezTo>
                    <a:pt x="2377" y="881"/>
                    <a:pt x="2400" y="858"/>
                    <a:pt x="2400" y="813"/>
                  </a:cubicBezTo>
                  <a:cubicBezTo>
                    <a:pt x="2423" y="722"/>
                    <a:pt x="2332" y="655"/>
                    <a:pt x="2264" y="655"/>
                  </a:cubicBezTo>
                  <a:cubicBezTo>
                    <a:pt x="2264" y="632"/>
                    <a:pt x="2264" y="609"/>
                    <a:pt x="2264" y="587"/>
                  </a:cubicBezTo>
                  <a:cubicBezTo>
                    <a:pt x="2241" y="564"/>
                    <a:pt x="2196" y="564"/>
                    <a:pt x="2174" y="564"/>
                  </a:cubicBezTo>
                  <a:cubicBezTo>
                    <a:pt x="2196" y="541"/>
                    <a:pt x="2219" y="496"/>
                    <a:pt x="2219" y="474"/>
                  </a:cubicBezTo>
                  <a:cubicBezTo>
                    <a:pt x="2219" y="423"/>
                    <a:pt x="2193" y="397"/>
                    <a:pt x="2162" y="397"/>
                  </a:cubicBezTo>
                  <a:cubicBezTo>
                    <a:pt x="2151" y="397"/>
                    <a:pt x="2140" y="400"/>
                    <a:pt x="2128" y="406"/>
                  </a:cubicBezTo>
                  <a:lnTo>
                    <a:pt x="2083" y="406"/>
                  </a:lnTo>
                  <a:cubicBezTo>
                    <a:pt x="2060" y="360"/>
                    <a:pt x="2015" y="315"/>
                    <a:pt x="1970" y="292"/>
                  </a:cubicBezTo>
                  <a:cubicBezTo>
                    <a:pt x="1970" y="292"/>
                    <a:pt x="1970" y="270"/>
                    <a:pt x="1970" y="270"/>
                  </a:cubicBezTo>
                  <a:cubicBezTo>
                    <a:pt x="1970" y="225"/>
                    <a:pt x="1947" y="225"/>
                    <a:pt x="1925" y="225"/>
                  </a:cubicBezTo>
                  <a:lnTo>
                    <a:pt x="1902" y="225"/>
                  </a:lnTo>
                  <a:cubicBezTo>
                    <a:pt x="1902" y="202"/>
                    <a:pt x="1925" y="179"/>
                    <a:pt x="1925" y="134"/>
                  </a:cubicBezTo>
                  <a:cubicBezTo>
                    <a:pt x="1910" y="134"/>
                    <a:pt x="1904" y="124"/>
                    <a:pt x="1896" y="124"/>
                  </a:cubicBezTo>
                  <a:cubicBezTo>
                    <a:pt x="1892" y="124"/>
                    <a:pt x="1887" y="126"/>
                    <a:pt x="1879" y="134"/>
                  </a:cubicBezTo>
                  <a:cubicBezTo>
                    <a:pt x="1857" y="134"/>
                    <a:pt x="1811" y="157"/>
                    <a:pt x="1789" y="179"/>
                  </a:cubicBezTo>
                  <a:cubicBezTo>
                    <a:pt x="1789" y="134"/>
                    <a:pt x="1766" y="111"/>
                    <a:pt x="1721" y="89"/>
                  </a:cubicBezTo>
                  <a:cubicBezTo>
                    <a:pt x="1705" y="73"/>
                    <a:pt x="1683" y="65"/>
                    <a:pt x="1660" y="65"/>
                  </a:cubicBezTo>
                  <a:cubicBezTo>
                    <a:pt x="1617" y="65"/>
                    <a:pt x="1569" y="90"/>
                    <a:pt x="1540" y="134"/>
                  </a:cubicBezTo>
                  <a:cubicBezTo>
                    <a:pt x="1517" y="89"/>
                    <a:pt x="1495" y="66"/>
                    <a:pt x="1472" y="21"/>
                  </a:cubicBezTo>
                  <a:cubicBezTo>
                    <a:pt x="1459" y="8"/>
                    <a:pt x="1445" y="3"/>
                    <a:pt x="1430" y="3"/>
                  </a:cubicBezTo>
                  <a:cubicBezTo>
                    <a:pt x="1391" y="3"/>
                    <a:pt x="1346" y="40"/>
                    <a:pt x="1314" y="89"/>
                  </a:cubicBezTo>
                  <a:cubicBezTo>
                    <a:pt x="1297" y="38"/>
                    <a:pt x="1241" y="12"/>
                    <a:pt x="1186" y="12"/>
                  </a:cubicBezTo>
                  <a:cubicBezTo>
                    <a:pt x="1168" y="12"/>
                    <a:pt x="1149" y="15"/>
                    <a:pt x="1132" y="21"/>
                  </a:cubicBezTo>
                  <a:cubicBezTo>
                    <a:pt x="1110" y="21"/>
                    <a:pt x="1065" y="66"/>
                    <a:pt x="1042" y="89"/>
                  </a:cubicBezTo>
                  <a:cubicBezTo>
                    <a:pt x="1042" y="66"/>
                    <a:pt x="1019" y="44"/>
                    <a:pt x="997" y="21"/>
                  </a:cubicBezTo>
                  <a:cubicBezTo>
                    <a:pt x="973" y="7"/>
                    <a:pt x="949" y="0"/>
                    <a:pt x="9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
            <p:cNvSpPr/>
            <p:nvPr/>
          </p:nvSpPr>
          <p:spPr>
            <a:xfrm>
              <a:off x="180090" y="17005249"/>
              <a:ext cx="225714" cy="159927"/>
            </a:xfrm>
            <a:custGeom>
              <a:avLst/>
              <a:gdLst/>
              <a:ahLst/>
              <a:cxnLst/>
              <a:rect l="l" t="t" r="r" b="b"/>
              <a:pathLst>
                <a:path w="2014" h="1427" extrusionOk="0">
                  <a:moveTo>
                    <a:pt x="955" y="0"/>
                  </a:moveTo>
                  <a:cubicBezTo>
                    <a:pt x="945" y="0"/>
                    <a:pt x="936" y="2"/>
                    <a:pt x="928" y="6"/>
                  </a:cubicBezTo>
                  <a:cubicBezTo>
                    <a:pt x="905" y="29"/>
                    <a:pt x="883" y="52"/>
                    <a:pt x="860" y="74"/>
                  </a:cubicBezTo>
                  <a:cubicBezTo>
                    <a:pt x="838" y="52"/>
                    <a:pt x="838" y="29"/>
                    <a:pt x="815" y="29"/>
                  </a:cubicBezTo>
                  <a:cubicBezTo>
                    <a:pt x="793" y="13"/>
                    <a:pt x="771" y="5"/>
                    <a:pt x="749" y="5"/>
                  </a:cubicBezTo>
                  <a:cubicBezTo>
                    <a:pt x="683" y="5"/>
                    <a:pt x="623" y="74"/>
                    <a:pt x="589" y="142"/>
                  </a:cubicBezTo>
                  <a:cubicBezTo>
                    <a:pt x="589" y="120"/>
                    <a:pt x="566" y="120"/>
                    <a:pt x="521" y="97"/>
                  </a:cubicBezTo>
                  <a:lnTo>
                    <a:pt x="498" y="97"/>
                  </a:lnTo>
                  <a:cubicBezTo>
                    <a:pt x="475" y="120"/>
                    <a:pt x="475" y="142"/>
                    <a:pt x="475" y="165"/>
                  </a:cubicBezTo>
                  <a:cubicBezTo>
                    <a:pt x="453" y="165"/>
                    <a:pt x="453" y="142"/>
                    <a:pt x="430" y="142"/>
                  </a:cubicBezTo>
                  <a:cubicBezTo>
                    <a:pt x="418" y="136"/>
                    <a:pt x="406" y="133"/>
                    <a:pt x="394" y="133"/>
                  </a:cubicBezTo>
                  <a:cubicBezTo>
                    <a:pt x="362" y="133"/>
                    <a:pt x="334" y="154"/>
                    <a:pt x="317" y="188"/>
                  </a:cubicBezTo>
                  <a:cubicBezTo>
                    <a:pt x="294" y="210"/>
                    <a:pt x="317" y="278"/>
                    <a:pt x="362" y="301"/>
                  </a:cubicBezTo>
                  <a:lnTo>
                    <a:pt x="362" y="323"/>
                  </a:lnTo>
                  <a:cubicBezTo>
                    <a:pt x="356" y="317"/>
                    <a:pt x="347" y="314"/>
                    <a:pt x="338" y="314"/>
                  </a:cubicBezTo>
                  <a:cubicBezTo>
                    <a:pt x="315" y="314"/>
                    <a:pt x="288" y="330"/>
                    <a:pt x="272" y="346"/>
                  </a:cubicBezTo>
                  <a:cubicBezTo>
                    <a:pt x="272" y="369"/>
                    <a:pt x="272" y="391"/>
                    <a:pt x="272" y="414"/>
                  </a:cubicBezTo>
                  <a:cubicBezTo>
                    <a:pt x="256" y="410"/>
                    <a:pt x="241" y="408"/>
                    <a:pt x="225" y="408"/>
                  </a:cubicBezTo>
                  <a:cubicBezTo>
                    <a:pt x="152" y="408"/>
                    <a:pt x="83" y="452"/>
                    <a:pt x="45" y="527"/>
                  </a:cubicBezTo>
                  <a:cubicBezTo>
                    <a:pt x="0" y="595"/>
                    <a:pt x="91" y="640"/>
                    <a:pt x="159" y="663"/>
                  </a:cubicBezTo>
                  <a:cubicBezTo>
                    <a:pt x="136" y="685"/>
                    <a:pt x="136" y="708"/>
                    <a:pt x="136" y="731"/>
                  </a:cubicBezTo>
                  <a:cubicBezTo>
                    <a:pt x="136" y="776"/>
                    <a:pt x="159" y="799"/>
                    <a:pt x="181" y="799"/>
                  </a:cubicBezTo>
                  <a:lnTo>
                    <a:pt x="204" y="799"/>
                  </a:lnTo>
                  <a:cubicBezTo>
                    <a:pt x="159" y="821"/>
                    <a:pt x="136" y="889"/>
                    <a:pt x="159" y="934"/>
                  </a:cubicBezTo>
                  <a:cubicBezTo>
                    <a:pt x="159" y="980"/>
                    <a:pt x="204" y="1002"/>
                    <a:pt x="249" y="1002"/>
                  </a:cubicBezTo>
                  <a:lnTo>
                    <a:pt x="272" y="1002"/>
                  </a:lnTo>
                  <a:cubicBezTo>
                    <a:pt x="249" y="1048"/>
                    <a:pt x="272" y="1115"/>
                    <a:pt x="317" y="1161"/>
                  </a:cubicBezTo>
                  <a:cubicBezTo>
                    <a:pt x="340" y="1183"/>
                    <a:pt x="362" y="1183"/>
                    <a:pt x="385" y="1183"/>
                  </a:cubicBezTo>
                  <a:cubicBezTo>
                    <a:pt x="362" y="1206"/>
                    <a:pt x="362" y="1229"/>
                    <a:pt x="362" y="1251"/>
                  </a:cubicBezTo>
                  <a:cubicBezTo>
                    <a:pt x="362" y="1283"/>
                    <a:pt x="374" y="1315"/>
                    <a:pt x="420" y="1315"/>
                  </a:cubicBezTo>
                  <a:cubicBezTo>
                    <a:pt x="440" y="1315"/>
                    <a:pt x="465" y="1310"/>
                    <a:pt x="498" y="1297"/>
                  </a:cubicBezTo>
                  <a:cubicBezTo>
                    <a:pt x="527" y="1340"/>
                    <a:pt x="575" y="1365"/>
                    <a:pt x="624" y="1365"/>
                  </a:cubicBezTo>
                  <a:cubicBezTo>
                    <a:pt x="651" y="1365"/>
                    <a:pt x="678" y="1358"/>
                    <a:pt x="702" y="1342"/>
                  </a:cubicBezTo>
                  <a:cubicBezTo>
                    <a:pt x="715" y="1397"/>
                    <a:pt x="762" y="1427"/>
                    <a:pt x="812" y="1427"/>
                  </a:cubicBezTo>
                  <a:cubicBezTo>
                    <a:pt x="845" y="1427"/>
                    <a:pt x="879" y="1414"/>
                    <a:pt x="905" y="1387"/>
                  </a:cubicBezTo>
                  <a:cubicBezTo>
                    <a:pt x="932" y="1414"/>
                    <a:pt x="963" y="1427"/>
                    <a:pt x="991" y="1427"/>
                  </a:cubicBezTo>
                  <a:cubicBezTo>
                    <a:pt x="1034" y="1427"/>
                    <a:pt x="1073" y="1397"/>
                    <a:pt x="1087" y="1342"/>
                  </a:cubicBezTo>
                  <a:cubicBezTo>
                    <a:pt x="1114" y="1383"/>
                    <a:pt x="1173" y="1415"/>
                    <a:pt x="1227" y="1415"/>
                  </a:cubicBezTo>
                  <a:cubicBezTo>
                    <a:pt x="1262" y="1415"/>
                    <a:pt x="1295" y="1401"/>
                    <a:pt x="1313" y="1364"/>
                  </a:cubicBezTo>
                  <a:cubicBezTo>
                    <a:pt x="1329" y="1375"/>
                    <a:pt x="1342" y="1379"/>
                    <a:pt x="1353" y="1379"/>
                  </a:cubicBezTo>
                  <a:cubicBezTo>
                    <a:pt x="1391" y="1379"/>
                    <a:pt x="1409" y="1331"/>
                    <a:pt x="1426" y="1297"/>
                  </a:cubicBezTo>
                  <a:cubicBezTo>
                    <a:pt x="1449" y="1308"/>
                    <a:pt x="1477" y="1314"/>
                    <a:pt x="1508" y="1314"/>
                  </a:cubicBezTo>
                  <a:cubicBezTo>
                    <a:pt x="1539" y="1314"/>
                    <a:pt x="1573" y="1308"/>
                    <a:pt x="1607" y="1297"/>
                  </a:cubicBezTo>
                  <a:cubicBezTo>
                    <a:pt x="1675" y="1251"/>
                    <a:pt x="1720" y="1161"/>
                    <a:pt x="1720" y="1093"/>
                  </a:cubicBezTo>
                  <a:cubicBezTo>
                    <a:pt x="1788" y="1070"/>
                    <a:pt x="1811" y="1025"/>
                    <a:pt x="1856" y="957"/>
                  </a:cubicBezTo>
                  <a:cubicBezTo>
                    <a:pt x="1856" y="934"/>
                    <a:pt x="1856" y="889"/>
                    <a:pt x="1856" y="867"/>
                  </a:cubicBezTo>
                  <a:cubicBezTo>
                    <a:pt x="1879" y="844"/>
                    <a:pt x="1924" y="844"/>
                    <a:pt x="1947" y="821"/>
                  </a:cubicBezTo>
                  <a:cubicBezTo>
                    <a:pt x="1959" y="824"/>
                    <a:pt x="1968" y="826"/>
                    <a:pt x="1974" y="826"/>
                  </a:cubicBezTo>
                  <a:cubicBezTo>
                    <a:pt x="2013" y="826"/>
                    <a:pt x="1940" y="770"/>
                    <a:pt x="1901" y="731"/>
                  </a:cubicBezTo>
                  <a:cubicBezTo>
                    <a:pt x="1924" y="731"/>
                    <a:pt x="1947" y="685"/>
                    <a:pt x="1969" y="663"/>
                  </a:cubicBezTo>
                  <a:cubicBezTo>
                    <a:pt x="1969" y="595"/>
                    <a:pt x="1901" y="527"/>
                    <a:pt x="1833" y="527"/>
                  </a:cubicBezTo>
                  <a:cubicBezTo>
                    <a:pt x="1856" y="504"/>
                    <a:pt x="1856" y="504"/>
                    <a:pt x="1833" y="482"/>
                  </a:cubicBezTo>
                  <a:cubicBezTo>
                    <a:pt x="1833" y="466"/>
                    <a:pt x="1811" y="450"/>
                    <a:pt x="1790" y="450"/>
                  </a:cubicBezTo>
                  <a:cubicBezTo>
                    <a:pt x="1781" y="450"/>
                    <a:pt x="1772" y="453"/>
                    <a:pt x="1765" y="459"/>
                  </a:cubicBezTo>
                  <a:cubicBezTo>
                    <a:pt x="1788" y="437"/>
                    <a:pt x="1811" y="414"/>
                    <a:pt x="1811" y="369"/>
                  </a:cubicBezTo>
                  <a:cubicBezTo>
                    <a:pt x="1811" y="335"/>
                    <a:pt x="1787" y="314"/>
                    <a:pt x="1756" y="314"/>
                  </a:cubicBezTo>
                  <a:cubicBezTo>
                    <a:pt x="1744" y="314"/>
                    <a:pt x="1732" y="317"/>
                    <a:pt x="1720" y="323"/>
                  </a:cubicBezTo>
                  <a:lnTo>
                    <a:pt x="1675" y="346"/>
                  </a:lnTo>
                  <a:cubicBezTo>
                    <a:pt x="1675" y="301"/>
                    <a:pt x="1630" y="255"/>
                    <a:pt x="1607" y="233"/>
                  </a:cubicBezTo>
                  <a:cubicBezTo>
                    <a:pt x="1607" y="233"/>
                    <a:pt x="1607" y="233"/>
                    <a:pt x="1607" y="210"/>
                  </a:cubicBezTo>
                  <a:cubicBezTo>
                    <a:pt x="1607" y="194"/>
                    <a:pt x="1596" y="178"/>
                    <a:pt x="1581" y="178"/>
                  </a:cubicBezTo>
                  <a:cubicBezTo>
                    <a:pt x="1575" y="178"/>
                    <a:pt x="1568" y="181"/>
                    <a:pt x="1562" y="188"/>
                  </a:cubicBezTo>
                  <a:lnTo>
                    <a:pt x="1539" y="188"/>
                  </a:lnTo>
                  <a:cubicBezTo>
                    <a:pt x="1562" y="165"/>
                    <a:pt x="1562" y="142"/>
                    <a:pt x="1562" y="120"/>
                  </a:cubicBezTo>
                  <a:cubicBezTo>
                    <a:pt x="1562" y="97"/>
                    <a:pt x="1539" y="97"/>
                    <a:pt x="1539" y="97"/>
                  </a:cubicBezTo>
                  <a:cubicBezTo>
                    <a:pt x="1494" y="120"/>
                    <a:pt x="1471" y="120"/>
                    <a:pt x="1449" y="142"/>
                  </a:cubicBezTo>
                  <a:cubicBezTo>
                    <a:pt x="1449" y="120"/>
                    <a:pt x="1426" y="74"/>
                    <a:pt x="1403" y="74"/>
                  </a:cubicBezTo>
                  <a:cubicBezTo>
                    <a:pt x="1386" y="57"/>
                    <a:pt x="1366" y="50"/>
                    <a:pt x="1345" y="50"/>
                  </a:cubicBezTo>
                  <a:cubicBezTo>
                    <a:pt x="1313" y="50"/>
                    <a:pt x="1282" y="69"/>
                    <a:pt x="1268" y="97"/>
                  </a:cubicBezTo>
                  <a:cubicBezTo>
                    <a:pt x="1245" y="74"/>
                    <a:pt x="1222" y="52"/>
                    <a:pt x="1200" y="29"/>
                  </a:cubicBezTo>
                  <a:cubicBezTo>
                    <a:pt x="1186" y="16"/>
                    <a:pt x="1173" y="10"/>
                    <a:pt x="1160" y="10"/>
                  </a:cubicBezTo>
                  <a:cubicBezTo>
                    <a:pt x="1128" y="10"/>
                    <a:pt x="1096" y="42"/>
                    <a:pt x="1064" y="74"/>
                  </a:cubicBezTo>
                  <a:cubicBezTo>
                    <a:pt x="1045" y="37"/>
                    <a:pt x="997" y="0"/>
                    <a:pt x="9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
            <p:cNvSpPr/>
            <p:nvPr/>
          </p:nvSpPr>
          <p:spPr>
            <a:xfrm>
              <a:off x="195219" y="17158115"/>
              <a:ext cx="45838" cy="35303"/>
            </a:xfrm>
            <a:custGeom>
              <a:avLst/>
              <a:gdLst/>
              <a:ahLst/>
              <a:cxnLst/>
              <a:rect l="l" t="t" r="r" b="b"/>
              <a:pathLst>
                <a:path w="409" h="315" extrusionOk="0">
                  <a:moveTo>
                    <a:pt x="114" y="0"/>
                  </a:moveTo>
                  <a:cubicBezTo>
                    <a:pt x="69" y="0"/>
                    <a:pt x="1" y="68"/>
                    <a:pt x="24" y="136"/>
                  </a:cubicBezTo>
                  <a:cubicBezTo>
                    <a:pt x="50" y="163"/>
                    <a:pt x="77" y="174"/>
                    <a:pt x="103" y="174"/>
                  </a:cubicBezTo>
                  <a:cubicBezTo>
                    <a:pt x="122" y="174"/>
                    <a:pt x="141" y="168"/>
                    <a:pt x="159" y="159"/>
                  </a:cubicBezTo>
                  <a:cubicBezTo>
                    <a:pt x="159" y="204"/>
                    <a:pt x="159" y="249"/>
                    <a:pt x="182" y="272"/>
                  </a:cubicBezTo>
                  <a:cubicBezTo>
                    <a:pt x="202" y="303"/>
                    <a:pt x="228" y="315"/>
                    <a:pt x="255" y="315"/>
                  </a:cubicBezTo>
                  <a:cubicBezTo>
                    <a:pt x="289" y="315"/>
                    <a:pt x="326" y="297"/>
                    <a:pt x="363" y="272"/>
                  </a:cubicBezTo>
                  <a:cubicBezTo>
                    <a:pt x="408" y="272"/>
                    <a:pt x="408" y="227"/>
                    <a:pt x="363" y="227"/>
                  </a:cubicBezTo>
                  <a:lnTo>
                    <a:pt x="295" y="227"/>
                  </a:lnTo>
                  <a:cubicBezTo>
                    <a:pt x="273" y="227"/>
                    <a:pt x="250" y="227"/>
                    <a:pt x="227" y="204"/>
                  </a:cubicBezTo>
                  <a:cubicBezTo>
                    <a:pt x="205" y="204"/>
                    <a:pt x="227" y="114"/>
                    <a:pt x="227" y="68"/>
                  </a:cubicBezTo>
                  <a:lnTo>
                    <a:pt x="227" y="68"/>
                  </a:lnTo>
                  <a:cubicBezTo>
                    <a:pt x="205" y="91"/>
                    <a:pt x="205" y="91"/>
                    <a:pt x="182" y="91"/>
                  </a:cubicBezTo>
                  <a:lnTo>
                    <a:pt x="92" y="91"/>
                  </a:lnTo>
                  <a:cubicBezTo>
                    <a:pt x="69" y="91"/>
                    <a:pt x="137" y="23"/>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
            <p:cNvSpPr/>
            <p:nvPr/>
          </p:nvSpPr>
          <p:spPr>
            <a:xfrm>
              <a:off x="190172" y="17234826"/>
              <a:ext cx="43260" cy="36536"/>
            </a:xfrm>
            <a:custGeom>
              <a:avLst/>
              <a:gdLst/>
              <a:ahLst/>
              <a:cxnLst/>
              <a:rect l="l" t="t" r="r" b="b"/>
              <a:pathLst>
                <a:path w="386" h="326" extrusionOk="0">
                  <a:moveTo>
                    <a:pt x="135" y="1"/>
                  </a:moveTo>
                  <a:cubicBezTo>
                    <a:pt x="129" y="1"/>
                    <a:pt x="122" y="3"/>
                    <a:pt x="114" y="11"/>
                  </a:cubicBezTo>
                  <a:cubicBezTo>
                    <a:pt x="114" y="11"/>
                    <a:pt x="1" y="79"/>
                    <a:pt x="24" y="147"/>
                  </a:cubicBezTo>
                  <a:cubicBezTo>
                    <a:pt x="50" y="173"/>
                    <a:pt x="77" y="184"/>
                    <a:pt x="103" y="184"/>
                  </a:cubicBezTo>
                  <a:cubicBezTo>
                    <a:pt x="122" y="184"/>
                    <a:pt x="141" y="179"/>
                    <a:pt x="159" y="169"/>
                  </a:cubicBezTo>
                  <a:cubicBezTo>
                    <a:pt x="159" y="214"/>
                    <a:pt x="159" y="260"/>
                    <a:pt x="182" y="282"/>
                  </a:cubicBezTo>
                  <a:cubicBezTo>
                    <a:pt x="202" y="313"/>
                    <a:pt x="232" y="325"/>
                    <a:pt x="263" y="325"/>
                  </a:cubicBezTo>
                  <a:cubicBezTo>
                    <a:pt x="300" y="325"/>
                    <a:pt x="338" y="307"/>
                    <a:pt x="363" y="282"/>
                  </a:cubicBezTo>
                  <a:cubicBezTo>
                    <a:pt x="386" y="282"/>
                    <a:pt x="386" y="260"/>
                    <a:pt x="363" y="260"/>
                  </a:cubicBezTo>
                  <a:lnTo>
                    <a:pt x="295" y="260"/>
                  </a:lnTo>
                  <a:cubicBezTo>
                    <a:pt x="273" y="260"/>
                    <a:pt x="250" y="260"/>
                    <a:pt x="227" y="237"/>
                  </a:cubicBezTo>
                  <a:cubicBezTo>
                    <a:pt x="205" y="214"/>
                    <a:pt x="227" y="147"/>
                    <a:pt x="227" y="101"/>
                  </a:cubicBezTo>
                  <a:cubicBezTo>
                    <a:pt x="205" y="101"/>
                    <a:pt x="205" y="101"/>
                    <a:pt x="182" y="124"/>
                  </a:cubicBezTo>
                  <a:lnTo>
                    <a:pt x="91" y="124"/>
                  </a:lnTo>
                  <a:cubicBezTo>
                    <a:pt x="69" y="124"/>
                    <a:pt x="137" y="33"/>
                    <a:pt x="137" y="11"/>
                  </a:cubicBezTo>
                  <a:cubicBezTo>
                    <a:pt x="152" y="11"/>
                    <a:pt x="147" y="1"/>
                    <a:pt x="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
            <p:cNvSpPr/>
            <p:nvPr/>
          </p:nvSpPr>
          <p:spPr>
            <a:xfrm>
              <a:off x="322085" y="17186693"/>
              <a:ext cx="38217" cy="24768"/>
            </a:xfrm>
            <a:custGeom>
              <a:avLst/>
              <a:gdLst/>
              <a:ahLst/>
              <a:cxnLst/>
              <a:rect l="l" t="t" r="r" b="b"/>
              <a:pathLst>
                <a:path w="341" h="221" extrusionOk="0">
                  <a:moveTo>
                    <a:pt x="317" y="0"/>
                  </a:moveTo>
                  <a:cubicBezTo>
                    <a:pt x="312" y="0"/>
                    <a:pt x="306" y="6"/>
                    <a:pt x="295" y="17"/>
                  </a:cubicBezTo>
                  <a:cubicBezTo>
                    <a:pt x="272" y="40"/>
                    <a:pt x="272" y="85"/>
                    <a:pt x="227" y="85"/>
                  </a:cubicBezTo>
                  <a:cubicBezTo>
                    <a:pt x="182" y="85"/>
                    <a:pt x="136" y="62"/>
                    <a:pt x="136" y="40"/>
                  </a:cubicBezTo>
                  <a:cubicBezTo>
                    <a:pt x="136" y="33"/>
                    <a:pt x="133" y="30"/>
                    <a:pt x="127" y="30"/>
                  </a:cubicBezTo>
                  <a:cubicBezTo>
                    <a:pt x="114" y="30"/>
                    <a:pt x="91" y="46"/>
                    <a:pt x="91" y="62"/>
                  </a:cubicBezTo>
                  <a:cubicBezTo>
                    <a:pt x="91" y="85"/>
                    <a:pt x="114" y="108"/>
                    <a:pt x="136" y="130"/>
                  </a:cubicBezTo>
                  <a:cubicBezTo>
                    <a:pt x="136" y="153"/>
                    <a:pt x="114" y="175"/>
                    <a:pt x="91" y="175"/>
                  </a:cubicBezTo>
                  <a:cubicBezTo>
                    <a:pt x="68" y="175"/>
                    <a:pt x="46" y="130"/>
                    <a:pt x="23" y="130"/>
                  </a:cubicBezTo>
                  <a:lnTo>
                    <a:pt x="1" y="130"/>
                  </a:lnTo>
                  <a:cubicBezTo>
                    <a:pt x="1" y="175"/>
                    <a:pt x="46" y="221"/>
                    <a:pt x="91" y="221"/>
                  </a:cubicBezTo>
                  <a:cubicBezTo>
                    <a:pt x="159" y="221"/>
                    <a:pt x="182" y="175"/>
                    <a:pt x="204" y="130"/>
                  </a:cubicBezTo>
                  <a:lnTo>
                    <a:pt x="227" y="130"/>
                  </a:lnTo>
                  <a:cubicBezTo>
                    <a:pt x="295" y="130"/>
                    <a:pt x="340" y="62"/>
                    <a:pt x="340" y="17"/>
                  </a:cubicBezTo>
                  <a:cubicBezTo>
                    <a:pt x="329" y="6"/>
                    <a:pt x="323"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
            <p:cNvSpPr/>
            <p:nvPr/>
          </p:nvSpPr>
          <p:spPr>
            <a:xfrm>
              <a:off x="291713" y="17270299"/>
              <a:ext cx="38105" cy="27458"/>
            </a:xfrm>
            <a:custGeom>
              <a:avLst/>
              <a:gdLst/>
              <a:ahLst/>
              <a:cxnLst/>
              <a:rect l="l" t="t" r="r" b="b"/>
              <a:pathLst>
                <a:path w="340" h="245" extrusionOk="0">
                  <a:moveTo>
                    <a:pt x="306" y="1"/>
                  </a:moveTo>
                  <a:cubicBezTo>
                    <a:pt x="300" y="1"/>
                    <a:pt x="294" y="7"/>
                    <a:pt x="294" y="18"/>
                  </a:cubicBezTo>
                  <a:cubicBezTo>
                    <a:pt x="272" y="40"/>
                    <a:pt x="249" y="86"/>
                    <a:pt x="204" y="86"/>
                  </a:cubicBezTo>
                  <a:cubicBezTo>
                    <a:pt x="181" y="86"/>
                    <a:pt x="136" y="86"/>
                    <a:pt x="113" y="40"/>
                  </a:cubicBezTo>
                  <a:cubicBezTo>
                    <a:pt x="113" y="34"/>
                    <a:pt x="111" y="31"/>
                    <a:pt x="108" y="31"/>
                  </a:cubicBezTo>
                  <a:cubicBezTo>
                    <a:pt x="102" y="31"/>
                    <a:pt x="91" y="47"/>
                    <a:pt x="91" y="63"/>
                  </a:cubicBezTo>
                  <a:cubicBezTo>
                    <a:pt x="91" y="86"/>
                    <a:pt x="113" y="108"/>
                    <a:pt x="136" y="131"/>
                  </a:cubicBezTo>
                  <a:cubicBezTo>
                    <a:pt x="136" y="149"/>
                    <a:pt x="121" y="182"/>
                    <a:pt x="91" y="182"/>
                  </a:cubicBezTo>
                  <a:cubicBezTo>
                    <a:pt x="84" y="182"/>
                    <a:pt x="77" y="181"/>
                    <a:pt x="68" y="176"/>
                  </a:cubicBezTo>
                  <a:cubicBezTo>
                    <a:pt x="45" y="176"/>
                    <a:pt x="45" y="131"/>
                    <a:pt x="0" y="131"/>
                  </a:cubicBezTo>
                  <a:cubicBezTo>
                    <a:pt x="0" y="131"/>
                    <a:pt x="45" y="244"/>
                    <a:pt x="91" y="244"/>
                  </a:cubicBezTo>
                  <a:cubicBezTo>
                    <a:pt x="136" y="222"/>
                    <a:pt x="181" y="199"/>
                    <a:pt x="181" y="131"/>
                  </a:cubicBezTo>
                  <a:lnTo>
                    <a:pt x="226" y="131"/>
                  </a:lnTo>
                  <a:cubicBezTo>
                    <a:pt x="294" y="131"/>
                    <a:pt x="339" y="63"/>
                    <a:pt x="317" y="18"/>
                  </a:cubicBezTo>
                  <a:cubicBezTo>
                    <a:pt x="317" y="7"/>
                    <a:pt x="311"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
            <p:cNvSpPr/>
            <p:nvPr/>
          </p:nvSpPr>
          <p:spPr>
            <a:xfrm>
              <a:off x="393139" y="17140296"/>
              <a:ext cx="12776" cy="18940"/>
            </a:xfrm>
            <a:custGeom>
              <a:avLst/>
              <a:gdLst/>
              <a:ahLst/>
              <a:cxnLst/>
              <a:rect l="l" t="t" r="r" b="b"/>
              <a:pathLst>
                <a:path w="114" h="169" extrusionOk="0">
                  <a:moveTo>
                    <a:pt x="23" y="1"/>
                  </a:moveTo>
                  <a:lnTo>
                    <a:pt x="23" y="1"/>
                  </a:lnTo>
                  <a:cubicBezTo>
                    <a:pt x="25" y="2"/>
                    <a:pt x="28" y="4"/>
                    <a:pt x="30" y="5"/>
                  </a:cubicBezTo>
                  <a:lnTo>
                    <a:pt x="30" y="5"/>
                  </a:lnTo>
                  <a:cubicBezTo>
                    <a:pt x="28" y="2"/>
                    <a:pt x="25" y="1"/>
                    <a:pt x="23" y="1"/>
                  </a:cubicBezTo>
                  <a:close/>
                  <a:moveTo>
                    <a:pt x="30" y="5"/>
                  </a:moveTo>
                  <a:lnTo>
                    <a:pt x="30" y="5"/>
                  </a:lnTo>
                  <a:cubicBezTo>
                    <a:pt x="49" y="25"/>
                    <a:pt x="61" y="117"/>
                    <a:pt x="0" y="137"/>
                  </a:cubicBezTo>
                  <a:cubicBezTo>
                    <a:pt x="0" y="137"/>
                    <a:pt x="0" y="159"/>
                    <a:pt x="0" y="159"/>
                  </a:cubicBezTo>
                  <a:cubicBezTo>
                    <a:pt x="12" y="165"/>
                    <a:pt x="25" y="168"/>
                    <a:pt x="36" y="168"/>
                  </a:cubicBezTo>
                  <a:cubicBezTo>
                    <a:pt x="68" y="168"/>
                    <a:pt x="97" y="147"/>
                    <a:pt x="113" y="114"/>
                  </a:cubicBezTo>
                  <a:cubicBezTo>
                    <a:pt x="113" y="71"/>
                    <a:pt x="73" y="29"/>
                    <a:pt x="30" y="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
            <p:cNvSpPr/>
            <p:nvPr/>
          </p:nvSpPr>
          <p:spPr>
            <a:xfrm>
              <a:off x="218082" y="17084596"/>
              <a:ext cx="38217" cy="35303"/>
            </a:xfrm>
            <a:custGeom>
              <a:avLst/>
              <a:gdLst/>
              <a:ahLst/>
              <a:cxnLst/>
              <a:rect l="l" t="t" r="r" b="b"/>
              <a:pathLst>
                <a:path w="341" h="315" extrusionOk="0">
                  <a:moveTo>
                    <a:pt x="159" y="0"/>
                  </a:moveTo>
                  <a:cubicBezTo>
                    <a:pt x="114" y="0"/>
                    <a:pt x="91" y="0"/>
                    <a:pt x="69" y="23"/>
                  </a:cubicBezTo>
                  <a:cubicBezTo>
                    <a:pt x="46" y="45"/>
                    <a:pt x="1" y="91"/>
                    <a:pt x="23" y="113"/>
                  </a:cubicBezTo>
                  <a:cubicBezTo>
                    <a:pt x="23" y="159"/>
                    <a:pt x="69" y="181"/>
                    <a:pt x="91" y="181"/>
                  </a:cubicBezTo>
                  <a:lnTo>
                    <a:pt x="136" y="181"/>
                  </a:lnTo>
                  <a:cubicBezTo>
                    <a:pt x="136" y="204"/>
                    <a:pt x="136" y="226"/>
                    <a:pt x="136" y="272"/>
                  </a:cubicBezTo>
                  <a:cubicBezTo>
                    <a:pt x="147" y="302"/>
                    <a:pt x="175" y="315"/>
                    <a:pt x="208" y="315"/>
                  </a:cubicBezTo>
                  <a:cubicBezTo>
                    <a:pt x="247" y="315"/>
                    <a:pt x="293" y="297"/>
                    <a:pt x="318" y="272"/>
                  </a:cubicBezTo>
                  <a:cubicBezTo>
                    <a:pt x="340" y="249"/>
                    <a:pt x="335" y="243"/>
                    <a:pt x="323" y="243"/>
                  </a:cubicBezTo>
                  <a:cubicBezTo>
                    <a:pt x="312" y="243"/>
                    <a:pt x="295" y="249"/>
                    <a:pt x="295" y="249"/>
                  </a:cubicBezTo>
                  <a:lnTo>
                    <a:pt x="227" y="249"/>
                  </a:lnTo>
                  <a:cubicBezTo>
                    <a:pt x="182" y="249"/>
                    <a:pt x="182" y="249"/>
                    <a:pt x="182" y="204"/>
                  </a:cubicBezTo>
                  <a:cubicBezTo>
                    <a:pt x="182" y="159"/>
                    <a:pt x="227" y="113"/>
                    <a:pt x="227" y="68"/>
                  </a:cubicBezTo>
                  <a:lnTo>
                    <a:pt x="227" y="68"/>
                  </a:lnTo>
                  <a:cubicBezTo>
                    <a:pt x="204" y="91"/>
                    <a:pt x="182" y="91"/>
                    <a:pt x="182" y="113"/>
                  </a:cubicBezTo>
                  <a:lnTo>
                    <a:pt x="114" y="113"/>
                  </a:lnTo>
                  <a:cubicBezTo>
                    <a:pt x="91" y="113"/>
                    <a:pt x="69" y="113"/>
                    <a:pt x="69" y="91"/>
                  </a:cubicBezTo>
                  <a:cubicBezTo>
                    <a:pt x="91" y="68"/>
                    <a:pt x="136" y="45"/>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
            <p:cNvSpPr/>
            <p:nvPr/>
          </p:nvSpPr>
          <p:spPr>
            <a:xfrm>
              <a:off x="235902" y="17033828"/>
              <a:ext cx="20397" cy="20845"/>
            </a:xfrm>
            <a:custGeom>
              <a:avLst/>
              <a:gdLst/>
              <a:ahLst/>
              <a:cxnLst/>
              <a:rect l="l" t="t" r="r" b="b"/>
              <a:pathLst>
                <a:path w="182" h="186" extrusionOk="0">
                  <a:moveTo>
                    <a:pt x="68" y="0"/>
                  </a:moveTo>
                  <a:cubicBezTo>
                    <a:pt x="23" y="0"/>
                    <a:pt x="0" y="0"/>
                    <a:pt x="0" y="46"/>
                  </a:cubicBezTo>
                  <a:cubicBezTo>
                    <a:pt x="0" y="106"/>
                    <a:pt x="54" y="185"/>
                    <a:pt x="114" y="185"/>
                  </a:cubicBezTo>
                  <a:cubicBezTo>
                    <a:pt x="121" y="185"/>
                    <a:pt x="129" y="184"/>
                    <a:pt x="136" y="182"/>
                  </a:cubicBezTo>
                  <a:lnTo>
                    <a:pt x="136" y="159"/>
                  </a:lnTo>
                  <a:cubicBezTo>
                    <a:pt x="113" y="136"/>
                    <a:pt x="91" y="114"/>
                    <a:pt x="91" y="114"/>
                  </a:cubicBezTo>
                  <a:cubicBezTo>
                    <a:pt x="68" y="91"/>
                    <a:pt x="68" y="68"/>
                    <a:pt x="45" y="46"/>
                  </a:cubicBezTo>
                  <a:cubicBezTo>
                    <a:pt x="68" y="46"/>
                    <a:pt x="91" y="46"/>
                    <a:pt x="136" y="68"/>
                  </a:cubicBezTo>
                  <a:lnTo>
                    <a:pt x="181" y="68"/>
                  </a:lnTo>
                  <a:cubicBezTo>
                    <a:pt x="181" y="46"/>
                    <a:pt x="181" y="46"/>
                    <a:pt x="181" y="46"/>
                  </a:cubicBezTo>
                  <a:cubicBezTo>
                    <a:pt x="159" y="0"/>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
            <p:cNvSpPr/>
            <p:nvPr/>
          </p:nvSpPr>
          <p:spPr>
            <a:xfrm>
              <a:off x="317042" y="17030241"/>
              <a:ext cx="48303" cy="39225"/>
            </a:xfrm>
            <a:custGeom>
              <a:avLst/>
              <a:gdLst/>
              <a:ahLst/>
              <a:cxnLst/>
              <a:rect l="l" t="t" r="r" b="b"/>
              <a:pathLst>
                <a:path w="431" h="350" extrusionOk="0">
                  <a:moveTo>
                    <a:pt x="203" y="1"/>
                  </a:moveTo>
                  <a:cubicBezTo>
                    <a:pt x="195" y="1"/>
                    <a:pt x="187" y="4"/>
                    <a:pt x="181" y="10"/>
                  </a:cubicBezTo>
                  <a:cubicBezTo>
                    <a:pt x="136" y="10"/>
                    <a:pt x="113" y="32"/>
                    <a:pt x="68" y="55"/>
                  </a:cubicBezTo>
                  <a:cubicBezTo>
                    <a:pt x="46" y="78"/>
                    <a:pt x="0" y="123"/>
                    <a:pt x="0" y="146"/>
                  </a:cubicBezTo>
                  <a:cubicBezTo>
                    <a:pt x="0" y="146"/>
                    <a:pt x="46" y="123"/>
                    <a:pt x="46" y="123"/>
                  </a:cubicBezTo>
                  <a:cubicBezTo>
                    <a:pt x="68" y="100"/>
                    <a:pt x="91" y="78"/>
                    <a:pt x="113" y="78"/>
                  </a:cubicBezTo>
                  <a:cubicBezTo>
                    <a:pt x="132" y="78"/>
                    <a:pt x="164" y="49"/>
                    <a:pt x="176" y="49"/>
                  </a:cubicBezTo>
                  <a:cubicBezTo>
                    <a:pt x="180" y="49"/>
                    <a:pt x="181" y="51"/>
                    <a:pt x="181" y="55"/>
                  </a:cubicBezTo>
                  <a:cubicBezTo>
                    <a:pt x="181" y="78"/>
                    <a:pt x="181" y="100"/>
                    <a:pt x="159" y="123"/>
                  </a:cubicBezTo>
                  <a:cubicBezTo>
                    <a:pt x="136" y="146"/>
                    <a:pt x="113" y="146"/>
                    <a:pt x="91" y="168"/>
                  </a:cubicBezTo>
                  <a:lnTo>
                    <a:pt x="91" y="191"/>
                  </a:lnTo>
                  <a:cubicBezTo>
                    <a:pt x="125" y="180"/>
                    <a:pt x="153" y="174"/>
                    <a:pt x="179" y="174"/>
                  </a:cubicBezTo>
                  <a:cubicBezTo>
                    <a:pt x="204" y="174"/>
                    <a:pt x="227" y="180"/>
                    <a:pt x="249" y="191"/>
                  </a:cubicBezTo>
                  <a:cubicBezTo>
                    <a:pt x="317" y="214"/>
                    <a:pt x="227" y="281"/>
                    <a:pt x="227" y="327"/>
                  </a:cubicBezTo>
                  <a:cubicBezTo>
                    <a:pt x="204" y="349"/>
                    <a:pt x="227" y="349"/>
                    <a:pt x="249" y="349"/>
                  </a:cubicBezTo>
                  <a:cubicBezTo>
                    <a:pt x="340" y="304"/>
                    <a:pt x="430" y="214"/>
                    <a:pt x="340" y="146"/>
                  </a:cubicBezTo>
                  <a:cubicBezTo>
                    <a:pt x="317" y="146"/>
                    <a:pt x="272" y="123"/>
                    <a:pt x="249" y="123"/>
                  </a:cubicBezTo>
                  <a:cubicBezTo>
                    <a:pt x="249" y="100"/>
                    <a:pt x="249" y="78"/>
                    <a:pt x="249" y="55"/>
                  </a:cubicBezTo>
                  <a:cubicBezTo>
                    <a:pt x="249" y="22"/>
                    <a:pt x="225"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
            <p:cNvSpPr/>
            <p:nvPr/>
          </p:nvSpPr>
          <p:spPr>
            <a:xfrm>
              <a:off x="296757" y="17109924"/>
              <a:ext cx="53010" cy="23535"/>
            </a:xfrm>
            <a:custGeom>
              <a:avLst/>
              <a:gdLst/>
              <a:ahLst/>
              <a:cxnLst/>
              <a:rect l="l" t="t" r="r" b="b"/>
              <a:pathLst>
                <a:path w="473" h="210" extrusionOk="0">
                  <a:moveTo>
                    <a:pt x="181" y="0"/>
                  </a:moveTo>
                  <a:cubicBezTo>
                    <a:pt x="181" y="0"/>
                    <a:pt x="181" y="68"/>
                    <a:pt x="204" y="91"/>
                  </a:cubicBezTo>
                  <a:cubicBezTo>
                    <a:pt x="186" y="109"/>
                    <a:pt x="167" y="142"/>
                    <a:pt x="137" y="142"/>
                  </a:cubicBezTo>
                  <a:cubicBezTo>
                    <a:pt x="130" y="142"/>
                    <a:pt x="122" y="141"/>
                    <a:pt x="113" y="136"/>
                  </a:cubicBezTo>
                  <a:cubicBezTo>
                    <a:pt x="68" y="136"/>
                    <a:pt x="68" y="68"/>
                    <a:pt x="46" y="23"/>
                  </a:cubicBezTo>
                  <a:cubicBezTo>
                    <a:pt x="46" y="8"/>
                    <a:pt x="46" y="3"/>
                    <a:pt x="45" y="3"/>
                  </a:cubicBezTo>
                  <a:cubicBezTo>
                    <a:pt x="43" y="3"/>
                    <a:pt x="38" y="23"/>
                    <a:pt x="23" y="23"/>
                  </a:cubicBezTo>
                  <a:cubicBezTo>
                    <a:pt x="0" y="91"/>
                    <a:pt x="23" y="181"/>
                    <a:pt x="113" y="204"/>
                  </a:cubicBezTo>
                  <a:cubicBezTo>
                    <a:pt x="125" y="208"/>
                    <a:pt x="137" y="210"/>
                    <a:pt x="147" y="210"/>
                  </a:cubicBezTo>
                  <a:cubicBezTo>
                    <a:pt x="197" y="210"/>
                    <a:pt x="231" y="169"/>
                    <a:pt x="249" y="114"/>
                  </a:cubicBezTo>
                  <a:cubicBezTo>
                    <a:pt x="272" y="136"/>
                    <a:pt x="294" y="136"/>
                    <a:pt x="317" y="136"/>
                  </a:cubicBezTo>
                  <a:cubicBezTo>
                    <a:pt x="329" y="139"/>
                    <a:pt x="341" y="141"/>
                    <a:pt x="352" y="141"/>
                  </a:cubicBezTo>
                  <a:cubicBezTo>
                    <a:pt x="424" y="141"/>
                    <a:pt x="473" y="79"/>
                    <a:pt x="453" y="0"/>
                  </a:cubicBezTo>
                  <a:lnTo>
                    <a:pt x="430" y="0"/>
                  </a:lnTo>
                  <a:cubicBezTo>
                    <a:pt x="408" y="46"/>
                    <a:pt x="362" y="91"/>
                    <a:pt x="317" y="91"/>
                  </a:cubicBezTo>
                  <a:cubicBezTo>
                    <a:pt x="272" y="68"/>
                    <a:pt x="227" y="46"/>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
            <p:cNvSpPr/>
            <p:nvPr/>
          </p:nvSpPr>
          <p:spPr>
            <a:xfrm>
              <a:off x="289136" y="17071820"/>
              <a:ext cx="25440" cy="15354"/>
            </a:xfrm>
            <a:custGeom>
              <a:avLst/>
              <a:gdLst/>
              <a:ahLst/>
              <a:cxnLst/>
              <a:rect l="l" t="t" r="r" b="b"/>
              <a:pathLst>
                <a:path w="227" h="137" extrusionOk="0">
                  <a:moveTo>
                    <a:pt x="181" y="1"/>
                  </a:moveTo>
                  <a:cubicBezTo>
                    <a:pt x="159" y="24"/>
                    <a:pt x="136" y="69"/>
                    <a:pt x="114" y="69"/>
                  </a:cubicBezTo>
                  <a:cubicBezTo>
                    <a:pt x="98" y="76"/>
                    <a:pt x="88" y="79"/>
                    <a:pt x="81" y="79"/>
                  </a:cubicBezTo>
                  <a:cubicBezTo>
                    <a:pt x="66" y="79"/>
                    <a:pt x="61" y="69"/>
                    <a:pt x="46" y="69"/>
                  </a:cubicBezTo>
                  <a:lnTo>
                    <a:pt x="23" y="69"/>
                  </a:lnTo>
                  <a:cubicBezTo>
                    <a:pt x="0" y="114"/>
                    <a:pt x="68" y="137"/>
                    <a:pt x="114" y="137"/>
                  </a:cubicBezTo>
                  <a:cubicBezTo>
                    <a:pt x="159" y="114"/>
                    <a:pt x="204" y="69"/>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
            <p:cNvSpPr/>
            <p:nvPr/>
          </p:nvSpPr>
          <p:spPr>
            <a:xfrm>
              <a:off x="261230" y="17211349"/>
              <a:ext cx="25440" cy="17483"/>
            </a:xfrm>
            <a:custGeom>
              <a:avLst/>
              <a:gdLst/>
              <a:ahLst/>
              <a:cxnLst/>
              <a:rect l="l" t="t" r="r" b="b"/>
              <a:pathLst>
                <a:path w="227" h="156" extrusionOk="0">
                  <a:moveTo>
                    <a:pt x="46" y="1"/>
                  </a:moveTo>
                  <a:lnTo>
                    <a:pt x="46" y="1"/>
                  </a:lnTo>
                  <a:cubicBezTo>
                    <a:pt x="0" y="69"/>
                    <a:pt x="23" y="114"/>
                    <a:pt x="91" y="136"/>
                  </a:cubicBezTo>
                  <a:cubicBezTo>
                    <a:pt x="104" y="150"/>
                    <a:pt x="119" y="155"/>
                    <a:pt x="135" y="155"/>
                  </a:cubicBezTo>
                  <a:cubicBezTo>
                    <a:pt x="172" y="155"/>
                    <a:pt x="211" y="123"/>
                    <a:pt x="227" y="91"/>
                  </a:cubicBezTo>
                  <a:cubicBezTo>
                    <a:pt x="227" y="69"/>
                    <a:pt x="204" y="69"/>
                    <a:pt x="204" y="69"/>
                  </a:cubicBezTo>
                  <a:cubicBezTo>
                    <a:pt x="181" y="91"/>
                    <a:pt x="136" y="91"/>
                    <a:pt x="114" y="91"/>
                  </a:cubicBezTo>
                  <a:cubicBezTo>
                    <a:pt x="68" y="91"/>
                    <a:pt x="68" y="46"/>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
            <p:cNvSpPr/>
            <p:nvPr/>
          </p:nvSpPr>
          <p:spPr>
            <a:xfrm>
              <a:off x="357612" y="17260212"/>
              <a:ext cx="25440" cy="14681"/>
            </a:xfrm>
            <a:custGeom>
              <a:avLst/>
              <a:gdLst/>
              <a:ahLst/>
              <a:cxnLst/>
              <a:rect l="l" t="t" r="r" b="b"/>
              <a:pathLst>
                <a:path w="227" h="131" extrusionOk="0">
                  <a:moveTo>
                    <a:pt x="193" y="0"/>
                  </a:moveTo>
                  <a:cubicBezTo>
                    <a:pt x="187" y="0"/>
                    <a:pt x="181" y="6"/>
                    <a:pt x="181" y="17"/>
                  </a:cubicBezTo>
                  <a:cubicBezTo>
                    <a:pt x="159" y="40"/>
                    <a:pt x="159" y="85"/>
                    <a:pt x="114" y="85"/>
                  </a:cubicBezTo>
                  <a:cubicBezTo>
                    <a:pt x="68" y="85"/>
                    <a:pt x="46" y="63"/>
                    <a:pt x="23" y="40"/>
                  </a:cubicBezTo>
                  <a:lnTo>
                    <a:pt x="0" y="40"/>
                  </a:lnTo>
                  <a:cubicBezTo>
                    <a:pt x="0" y="108"/>
                    <a:pt x="68" y="130"/>
                    <a:pt x="114" y="130"/>
                  </a:cubicBezTo>
                  <a:cubicBezTo>
                    <a:pt x="181" y="130"/>
                    <a:pt x="227" y="63"/>
                    <a:pt x="204" y="17"/>
                  </a:cubicBezTo>
                  <a:cubicBezTo>
                    <a:pt x="204" y="6"/>
                    <a:pt x="198" y="0"/>
                    <a:pt x="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
            <p:cNvSpPr/>
            <p:nvPr/>
          </p:nvSpPr>
          <p:spPr>
            <a:xfrm>
              <a:off x="885135" y="17820122"/>
              <a:ext cx="20397" cy="170014"/>
            </a:xfrm>
            <a:custGeom>
              <a:avLst/>
              <a:gdLst/>
              <a:ahLst/>
              <a:cxnLst/>
              <a:rect l="l" t="t" r="r" b="b"/>
              <a:pathLst>
                <a:path w="182" h="1517" extrusionOk="0">
                  <a:moveTo>
                    <a:pt x="182" y="0"/>
                  </a:moveTo>
                  <a:lnTo>
                    <a:pt x="1" y="114"/>
                  </a:lnTo>
                  <a:lnTo>
                    <a:pt x="1" y="1517"/>
                  </a:lnTo>
                  <a:lnTo>
                    <a:pt x="182" y="1426"/>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
            <p:cNvSpPr/>
            <p:nvPr/>
          </p:nvSpPr>
          <p:spPr>
            <a:xfrm>
              <a:off x="859806" y="17815079"/>
              <a:ext cx="25440" cy="175057"/>
            </a:xfrm>
            <a:custGeom>
              <a:avLst/>
              <a:gdLst/>
              <a:ahLst/>
              <a:cxnLst/>
              <a:rect l="l" t="t" r="r" b="b"/>
              <a:pathLst>
                <a:path w="227" h="1562" extrusionOk="0">
                  <a:moveTo>
                    <a:pt x="1" y="0"/>
                  </a:moveTo>
                  <a:lnTo>
                    <a:pt x="1" y="1426"/>
                  </a:lnTo>
                  <a:lnTo>
                    <a:pt x="227" y="1562"/>
                  </a:lnTo>
                  <a:lnTo>
                    <a:pt x="227" y="159"/>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
            <p:cNvSpPr/>
            <p:nvPr/>
          </p:nvSpPr>
          <p:spPr>
            <a:xfrm>
              <a:off x="342370" y="17538598"/>
              <a:ext cx="20397" cy="139530"/>
            </a:xfrm>
            <a:custGeom>
              <a:avLst/>
              <a:gdLst/>
              <a:ahLst/>
              <a:cxnLst/>
              <a:rect l="l" t="t" r="r" b="b"/>
              <a:pathLst>
                <a:path w="182" h="1245" extrusionOk="0">
                  <a:moveTo>
                    <a:pt x="182" y="0"/>
                  </a:moveTo>
                  <a:lnTo>
                    <a:pt x="1" y="91"/>
                  </a:lnTo>
                  <a:lnTo>
                    <a:pt x="1" y="1245"/>
                  </a:lnTo>
                  <a:lnTo>
                    <a:pt x="182" y="1132"/>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
            <p:cNvSpPr/>
            <p:nvPr/>
          </p:nvSpPr>
          <p:spPr>
            <a:xfrm>
              <a:off x="314464" y="17533443"/>
              <a:ext cx="28018" cy="144686"/>
            </a:xfrm>
            <a:custGeom>
              <a:avLst/>
              <a:gdLst/>
              <a:ahLst/>
              <a:cxnLst/>
              <a:rect l="l" t="t" r="r" b="b"/>
              <a:pathLst>
                <a:path w="250" h="1291" extrusionOk="0">
                  <a:moveTo>
                    <a:pt x="1" y="1"/>
                  </a:moveTo>
                  <a:lnTo>
                    <a:pt x="1" y="1155"/>
                  </a:lnTo>
                  <a:lnTo>
                    <a:pt x="250" y="1291"/>
                  </a:lnTo>
                  <a:lnTo>
                    <a:pt x="250" y="13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
            <p:cNvSpPr/>
            <p:nvPr/>
          </p:nvSpPr>
          <p:spPr>
            <a:xfrm>
              <a:off x="314464" y="17459924"/>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rgbClr val="EAA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
            <p:cNvSpPr/>
            <p:nvPr/>
          </p:nvSpPr>
          <p:spPr>
            <a:xfrm>
              <a:off x="314464" y="17432018"/>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
            <p:cNvSpPr/>
            <p:nvPr/>
          </p:nvSpPr>
          <p:spPr>
            <a:xfrm>
              <a:off x="360189" y="17490407"/>
              <a:ext cx="586027" cy="337450"/>
            </a:xfrm>
            <a:custGeom>
              <a:avLst/>
              <a:gdLst/>
              <a:ahLst/>
              <a:cxnLst/>
              <a:rect l="l" t="t" r="r" b="b"/>
              <a:pathLst>
                <a:path w="5229" h="3011" extrusionOk="0">
                  <a:moveTo>
                    <a:pt x="136" y="0"/>
                  </a:moveTo>
                  <a:lnTo>
                    <a:pt x="0" y="68"/>
                  </a:lnTo>
                  <a:lnTo>
                    <a:pt x="5092" y="3010"/>
                  </a:lnTo>
                  <a:lnTo>
                    <a:pt x="5228" y="2942"/>
                  </a:lnTo>
                  <a:lnTo>
                    <a:pt x="1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
            <p:cNvSpPr/>
            <p:nvPr/>
          </p:nvSpPr>
          <p:spPr>
            <a:xfrm>
              <a:off x="415889" y="17457458"/>
              <a:ext cx="586027" cy="339916"/>
            </a:xfrm>
            <a:custGeom>
              <a:avLst/>
              <a:gdLst/>
              <a:ahLst/>
              <a:cxnLst/>
              <a:rect l="l" t="t" r="r" b="b"/>
              <a:pathLst>
                <a:path w="5229" h="3033" extrusionOk="0">
                  <a:moveTo>
                    <a:pt x="137" y="0"/>
                  </a:moveTo>
                  <a:lnTo>
                    <a:pt x="1" y="91"/>
                  </a:lnTo>
                  <a:lnTo>
                    <a:pt x="5093" y="3033"/>
                  </a:lnTo>
                  <a:lnTo>
                    <a:pt x="5229" y="2942"/>
                  </a:ln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
            <p:cNvSpPr/>
            <p:nvPr/>
          </p:nvSpPr>
          <p:spPr>
            <a:xfrm>
              <a:off x="314464" y="17523356"/>
              <a:ext cx="570785" cy="357735"/>
            </a:xfrm>
            <a:custGeom>
              <a:avLst/>
              <a:gdLst/>
              <a:ahLst/>
              <a:cxnLst/>
              <a:rect l="l" t="t" r="r" b="b"/>
              <a:pathLst>
                <a:path w="5093" h="3192" extrusionOk="0">
                  <a:moveTo>
                    <a:pt x="1" y="0"/>
                  </a:moveTo>
                  <a:lnTo>
                    <a:pt x="1" y="249"/>
                  </a:lnTo>
                  <a:lnTo>
                    <a:pt x="5093" y="3192"/>
                  </a:lnTo>
                  <a:lnTo>
                    <a:pt x="5093" y="294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
            <p:cNvSpPr/>
            <p:nvPr/>
          </p:nvSpPr>
          <p:spPr>
            <a:xfrm>
              <a:off x="885135" y="17761733"/>
              <a:ext cx="159927" cy="119357"/>
            </a:xfrm>
            <a:custGeom>
              <a:avLst/>
              <a:gdLst/>
              <a:ahLst/>
              <a:cxnLst/>
              <a:rect l="l" t="t" r="r" b="b"/>
              <a:pathLst>
                <a:path w="1427" h="1065" extrusionOk="0">
                  <a:moveTo>
                    <a:pt x="1427" y="1"/>
                  </a:moveTo>
                  <a:lnTo>
                    <a:pt x="1" y="816"/>
                  </a:lnTo>
                  <a:lnTo>
                    <a:pt x="1" y="1065"/>
                  </a:lnTo>
                  <a:lnTo>
                    <a:pt x="1427" y="250"/>
                  </a:lnTo>
                  <a:lnTo>
                    <a:pt x="1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
            <p:cNvSpPr/>
            <p:nvPr/>
          </p:nvSpPr>
          <p:spPr>
            <a:xfrm>
              <a:off x="1024664" y="18015463"/>
              <a:ext cx="101538" cy="53347"/>
            </a:xfrm>
            <a:custGeom>
              <a:avLst/>
              <a:gdLst/>
              <a:ahLst/>
              <a:cxnLst/>
              <a:rect l="l" t="t" r="r" b="b"/>
              <a:pathLst>
                <a:path w="906" h="476" extrusionOk="0">
                  <a:moveTo>
                    <a:pt x="453" y="0"/>
                  </a:moveTo>
                  <a:cubicBezTo>
                    <a:pt x="204" y="0"/>
                    <a:pt x="1" y="136"/>
                    <a:pt x="1" y="249"/>
                  </a:cubicBezTo>
                  <a:cubicBezTo>
                    <a:pt x="1" y="362"/>
                    <a:pt x="204" y="475"/>
                    <a:pt x="453" y="475"/>
                  </a:cubicBezTo>
                  <a:cubicBezTo>
                    <a:pt x="702" y="475"/>
                    <a:pt x="906" y="362"/>
                    <a:pt x="906" y="226"/>
                  </a:cubicBezTo>
                  <a:cubicBezTo>
                    <a:pt x="906" y="113"/>
                    <a:pt x="702" y="0"/>
                    <a:pt x="4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
            <p:cNvSpPr/>
            <p:nvPr/>
          </p:nvSpPr>
          <p:spPr>
            <a:xfrm>
              <a:off x="1027242" y="17771931"/>
              <a:ext cx="17820" cy="137065"/>
            </a:xfrm>
            <a:custGeom>
              <a:avLst/>
              <a:gdLst/>
              <a:ahLst/>
              <a:cxnLst/>
              <a:rect l="l" t="t" r="r" b="b"/>
              <a:pathLst>
                <a:path w="159" h="1223" extrusionOk="0">
                  <a:moveTo>
                    <a:pt x="159" y="0"/>
                  </a:moveTo>
                  <a:lnTo>
                    <a:pt x="0" y="114"/>
                  </a:lnTo>
                  <a:lnTo>
                    <a:pt x="0" y="1223"/>
                  </a:lnTo>
                  <a:lnTo>
                    <a:pt x="159" y="1132"/>
                  </a:lnTo>
                  <a:lnTo>
                    <a:pt x="159" y="0"/>
                  </a:lnTo>
                  <a:close/>
                </a:path>
              </a:pathLst>
            </a:custGeom>
            <a:solidFill>
              <a:srgbClr val="C3B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
            <p:cNvSpPr/>
            <p:nvPr/>
          </p:nvSpPr>
          <p:spPr>
            <a:xfrm>
              <a:off x="999336" y="17769354"/>
              <a:ext cx="28018" cy="139642"/>
            </a:xfrm>
            <a:custGeom>
              <a:avLst/>
              <a:gdLst/>
              <a:ahLst/>
              <a:cxnLst/>
              <a:rect l="l" t="t" r="r" b="b"/>
              <a:pathLst>
                <a:path w="250" h="1246" extrusionOk="0">
                  <a:moveTo>
                    <a:pt x="0" y="1"/>
                  </a:moveTo>
                  <a:lnTo>
                    <a:pt x="0" y="1110"/>
                  </a:lnTo>
                  <a:lnTo>
                    <a:pt x="249" y="1246"/>
                  </a:lnTo>
                  <a:lnTo>
                    <a:pt x="249" y="137"/>
                  </a:lnTo>
                  <a:lnTo>
                    <a:pt x="0" y="1"/>
                  </a:lnTo>
                  <a:close/>
                </a:path>
              </a:pathLst>
            </a:custGeom>
            <a:solidFill>
              <a:srgbClr val="DAC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
            <p:cNvSpPr/>
            <p:nvPr/>
          </p:nvSpPr>
          <p:spPr>
            <a:xfrm>
              <a:off x="968852" y="17825165"/>
              <a:ext cx="210696" cy="225826"/>
            </a:xfrm>
            <a:custGeom>
              <a:avLst/>
              <a:gdLst/>
              <a:ahLst/>
              <a:cxnLst/>
              <a:rect l="l" t="t" r="r" b="b"/>
              <a:pathLst>
                <a:path w="1880" h="2015" extrusionOk="0">
                  <a:moveTo>
                    <a:pt x="23" y="1"/>
                  </a:moveTo>
                  <a:cubicBezTo>
                    <a:pt x="1" y="114"/>
                    <a:pt x="1" y="250"/>
                    <a:pt x="1" y="363"/>
                  </a:cubicBezTo>
                  <a:cubicBezTo>
                    <a:pt x="1" y="1268"/>
                    <a:pt x="431" y="2015"/>
                    <a:pt x="929" y="2015"/>
                  </a:cubicBezTo>
                  <a:cubicBezTo>
                    <a:pt x="1449" y="2015"/>
                    <a:pt x="1879" y="1268"/>
                    <a:pt x="1879" y="363"/>
                  </a:cubicBezTo>
                  <a:cubicBezTo>
                    <a:pt x="1879" y="250"/>
                    <a:pt x="1879" y="136"/>
                    <a:pt x="1879" y="23"/>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
            <p:cNvSpPr/>
            <p:nvPr/>
          </p:nvSpPr>
          <p:spPr>
            <a:xfrm>
              <a:off x="971430" y="17776974"/>
              <a:ext cx="208119" cy="109159"/>
            </a:xfrm>
            <a:custGeom>
              <a:avLst/>
              <a:gdLst/>
              <a:ahLst/>
              <a:cxnLst/>
              <a:rect l="l" t="t" r="r" b="b"/>
              <a:pathLst>
                <a:path w="1857" h="974" extrusionOk="0">
                  <a:moveTo>
                    <a:pt x="928" y="1"/>
                  </a:moveTo>
                  <a:cubicBezTo>
                    <a:pt x="408" y="1"/>
                    <a:pt x="0" y="204"/>
                    <a:pt x="0" y="499"/>
                  </a:cubicBezTo>
                  <a:cubicBezTo>
                    <a:pt x="0" y="770"/>
                    <a:pt x="408" y="974"/>
                    <a:pt x="928" y="974"/>
                  </a:cubicBezTo>
                  <a:cubicBezTo>
                    <a:pt x="1426" y="974"/>
                    <a:pt x="1856" y="770"/>
                    <a:pt x="1856" y="499"/>
                  </a:cubicBezTo>
                  <a:cubicBezTo>
                    <a:pt x="1856" y="204"/>
                    <a:pt x="1426" y="1"/>
                    <a:pt x="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
            <p:cNvSpPr/>
            <p:nvPr/>
          </p:nvSpPr>
          <p:spPr>
            <a:xfrm>
              <a:off x="981517" y="17782018"/>
              <a:ext cx="185368" cy="55924"/>
            </a:xfrm>
            <a:custGeom>
              <a:avLst/>
              <a:gdLst/>
              <a:ahLst/>
              <a:cxnLst/>
              <a:rect l="l" t="t" r="r" b="b"/>
              <a:pathLst>
                <a:path w="1654" h="499" extrusionOk="0">
                  <a:moveTo>
                    <a:pt x="838" y="1"/>
                  </a:moveTo>
                  <a:cubicBezTo>
                    <a:pt x="408" y="1"/>
                    <a:pt x="69" y="159"/>
                    <a:pt x="1" y="363"/>
                  </a:cubicBezTo>
                  <a:cubicBezTo>
                    <a:pt x="24" y="340"/>
                    <a:pt x="69" y="318"/>
                    <a:pt x="91" y="295"/>
                  </a:cubicBezTo>
                  <a:cubicBezTo>
                    <a:pt x="118" y="269"/>
                    <a:pt x="144" y="258"/>
                    <a:pt x="176" y="258"/>
                  </a:cubicBezTo>
                  <a:cubicBezTo>
                    <a:pt x="198" y="258"/>
                    <a:pt x="222" y="263"/>
                    <a:pt x="250" y="272"/>
                  </a:cubicBezTo>
                  <a:cubicBezTo>
                    <a:pt x="250" y="205"/>
                    <a:pt x="273" y="159"/>
                    <a:pt x="318" y="159"/>
                  </a:cubicBezTo>
                  <a:cubicBezTo>
                    <a:pt x="340" y="148"/>
                    <a:pt x="363" y="142"/>
                    <a:pt x="386" y="142"/>
                  </a:cubicBezTo>
                  <a:cubicBezTo>
                    <a:pt x="408" y="142"/>
                    <a:pt x="431" y="148"/>
                    <a:pt x="454" y="159"/>
                  </a:cubicBezTo>
                  <a:cubicBezTo>
                    <a:pt x="488" y="125"/>
                    <a:pt x="533" y="108"/>
                    <a:pt x="578" y="108"/>
                  </a:cubicBezTo>
                  <a:cubicBezTo>
                    <a:pt x="623" y="108"/>
                    <a:pt x="669" y="125"/>
                    <a:pt x="703" y="159"/>
                  </a:cubicBezTo>
                  <a:cubicBezTo>
                    <a:pt x="735" y="143"/>
                    <a:pt x="767" y="127"/>
                    <a:pt x="799" y="127"/>
                  </a:cubicBezTo>
                  <a:cubicBezTo>
                    <a:pt x="812" y="127"/>
                    <a:pt x="825" y="130"/>
                    <a:pt x="838" y="137"/>
                  </a:cubicBezTo>
                  <a:cubicBezTo>
                    <a:pt x="861" y="159"/>
                    <a:pt x="861" y="182"/>
                    <a:pt x="861" y="205"/>
                  </a:cubicBezTo>
                  <a:cubicBezTo>
                    <a:pt x="884" y="182"/>
                    <a:pt x="906" y="171"/>
                    <a:pt x="929" y="171"/>
                  </a:cubicBezTo>
                  <a:cubicBezTo>
                    <a:pt x="951" y="171"/>
                    <a:pt x="974" y="182"/>
                    <a:pt x="997" y="205"/>
                  </a:cubicBezTo>
                  <a:cubicBezTo>
                    <a:pt x="1026" y="161"/>
                    <a:pt x="1084" y="136"/>
                    <a:pt x="1139" y="136"/>
                  </a:cubicBezTo>
                  <a:cubicBezTo>
                    <a:pt x="1169" y="136"/>
                    <a:pt x="1199" y="143"/>
                    <a:pt x="1223" y="159"/>
                  </a:cubicBezTo>
                  <a:cubicBezTo>
                    <a:pt x="1314" y="182"/>
                    <a:pt x="1336" y="250"/>
                    <a:pt x="1336" y="318"/>
                  </a:cubicBezTo>
                  <a:cubicBezTo>
                    <a:pt x="1381" y="318"/>
                    <a:pt x="1427" y="340"/>
                    <a:pt x="1427" y="386"/>
                  </a:cubicBezTo>
                  <a:cubicBezTo>
                    <a:pt x="1450" y="374"/>
                    <a:pt x="1475" y="368"/>
                    <a:pt x="1499" y="368"/>
                  </a:cubicBezTo>
                  <a:cubicBezTo>
                    <a:pt x="1570" y="368"/>
                    <a:pt x="1636" y="415"/>
                    <a:pt x="1653" y="499"/>
                  </a:cubicBezTo>
                  <a:cubicBezTo>
                    <a:pt x="1653" y="476"/>
                    <a:pt x="1653" y="454"/>
                    <a:pt x="1653" y="431"/>
                  </a:cubicBezTo>
                  <a:cubicBezTo>
                    <a:pt x="1653" y="182"/>
                    <a:pt x="1291" y="1"/>
                    <a:pt x="8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
            <p:cNvSpPr/>
            <p:nvPr/>
          </p:nvSpPr>
          <p:spPr>
            <a:xfrm>
              <a:off x="981517" y="17794121"/>
              <a:ext cx="185368" cy="86968"/>
            </a:xfrm>
            <a:custGeom>
              <a:avLst/>
              <a:gdLst/>
              <a:ahLst/>
              <a:cxnLst/>
              <a:rect l="l" t="t" r="r" b="b"/>
              <a:pathLst>
                <a:path w="1654" h="776" extrusionOk="0">
                  <a:moveTo>
                    <a:pt x="578" y="0"/>
                  </a:moveTo>
                  <a:cubicBezTo>
                    <a:pt x="533" y="0"/>
                    <a:pt x="488" y="17"/>
                    <a:pt x="454" y="51"/>
                  </a:cubicBezTo>
                  <a:cubicBezTo>
                    <a:pt x="431" y="40"/>
                    <a:pt x="408" y="34"/>
                    <a:pt x="386" y="34"/>
                  </a:cubicBezTo>
                  <a:cubicBezTo>
                    <a:pt x="363" y="34"/>
                    <a:pt x="340" y="40"/>
                    <a:pt x="318" y="51"/>
                  </a:cubicBezTo>
                  <a:cubicBezTo>
                    <a:pt x="273" y="51"/>
                    <a:pt x="250" y="97"/>
                    <a:pt x="250" y="142"/>
                  </a:cubicBezTo>
                  <a:cubicBezTo>
                    <a:pt x="182" y="142"/>
                    <a:pt x="137" y="142"/>
                    <a:pt x="91" y="187"/>
                  </a:cubicBezTo>
                  <a:cubicBezTo>
                    <a:pt x="69" y="210"/>
                    <a:pt x="46" y="210"/>
                    <a:pt x="46" y="232"/>
                  </a:cubicBezTo>
                  <a:cubicBezTo>
                    <a:pt x="46" y="255"/>
                    <a:pt x="46" y="300"/>
                    <a:pt x="46" y="323"/>
                  </a:cubicBezTo>
                  <a:cubicBezTo>
                    <a:pt x="1" y="572"/>
                    <a:pt x="386" y="776"/>
                    <a:pt x="838" y="776"/>
                  </a:cubicBezTo>
                  <a:cubicBezTo>
                    <a:pt x="1268" y="776"/>
                    <a:pt x="1608" y="594"/>
                    <a:pt x="1653" y="391"/>
                  </a:cubicBezTo>
                  <a:cubicBezTo>
                    <a:pt x="1636" y="307"/>
                    <a:pt x="1570" y="260"/>
                    <a:pt x="1499" y="260"/>
                  </a:cubicBezTo>
                  <a:cubicBezTo>
                    <a:pt x="1475" y="260"/>
                    <a:pt x="1450" y="266"/>
                    <a:pt x="1427" y="278"/>
                  </a:cubicBezTo>
                  <a:cubicBezTo>
                    <a:pt x="1427" y="232"/>
                    <a:pt x="1381" y="210"/>
                    <a:pt x="1336" y="210"/>
                  </a:cubicBezTo>
                  <a:cubicBezTo>
                    <a:pt x="1336" y="142"/>
                    <a:pt x="1314" y="74"/>
                    <a:pt x="1223" y="51"/>
                  </a:cubicBezTo>
                  <a:cubicBezTo>
                    <a:pt x="1199" y="35"/>
                    <a:pt x="1169" y="28"/>
                    <a:pt x="1139" y="28"/>
                  </a:cubicBezTo>
                  <a:cubicBezTo>
                    <a:pt x="1084" y="28"/>
                    <a:pt x="1026" y="53"/>
                    <a:pt x="997" y="97"/>
                  </a:cubicBezTo>
                  <a:cubicBezTo>
                    <a:pt x="974" y="74"/>
                    <a:pt x="951" y="63"/>
                    <a:pt x="929" y="63"/>
                  </a:cubicBezTo>
                  <a:cubicBezTo>
                    <a:pt x="906" y="63"/>
                    <a:pt x="884" y="74"/>
                    <a:pt x="861" y="97"/>
                  </a:cubicBezTo>
                  <a:cubicBezTo>
                    <a:pt x="861" y="74"/>
                    <a:pt x="861" y="51"/>
                    <a:pt x="838" y="29"/>
                  </a:cubicBezTo>
                  <a:cubicBezTo>
                    <a:pt x="825" y="22"/>
                    <a:pt x="812" y="19"/>
                    <a:pt x="799" y="19"/>
                  </a:cubicBezTo>
                  <a:cubicBezTo>
                    <a:pt x="767" y="19"/>
                    <a:pt x="735" y="35"/>
                    <a:pt x="703" y="51"/>
                  </a:cubicBezTo>
                  <a:cubicBezTo>
                    <a:pt x="669" y="17"/>
                    <a:pt x="623" y="0"/>
                    <a:pt x="5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
            <p:cNvSpPr/>
            <p:nvPr/>
          </p:nvSpPr>
          <p:spPr>
            <a:xfrm>
              <a:off x="1057613" y="17726206"/>
              <a:ext cx="35639" cy="120366"/>
            </a:xfrm>
            <a:custGeom>
              <a:avLst/>
              <a:gdLst/>
              <a:ahLst/>
              <a:cxnLst/>
              <a:rect l="l" t="t" r="r" b="b"/>
              <a:pathLst>
                <a:path w="318" h="1074" extrusionOk="0">
                  <a:moveTo>
                    <a:pt x="1" y="1"/>
                  </a:moveTo>
                  <a:lnTo>
                    <a:pt x="1" y="24"/>
                  </a:lnTo>
                  <a:cubicBezTo>
                    <a:pt x="69" y="340"/>
                    <a:pt x="69" y="680"/>
                    <a:pt x="1" y="1019"/>
                  </a:cubicBezTo>
                  <a:cubicBezTo>
                    <a:pt x="51" y="1057"/>
                    <a:pt x="107" y="1074"/>
                    <a:pt x="163" y="1074"/>
                  </a:cubicBezTo>
                  <a:cubicBezTo>
                    <a:pt x="209" y="1074"/>
                    <a:pt x="254" y="1062"/>
                    <a:pt x="295" y="1042"/>
                  </a:cubicBezTo>
                  <a:cubicBezTo>
                    <a:pt x="227" y="703"/>
                    <a:pt x="250" y="363"/>
                    <a:pt x="318" y="46"/>
                  </a:cubicBezTo>
                  <a:cubicBezTo>
                    <a:pt x="318" y="46"/>
                    <a:pt x="318" y="24"/>
                    <a:pt x="295" y="24"/>
                  </a:cubicBezTo>
                  <a:cubicBezTo>
                    <a:pt x="182" y="24"/>
                    <a:pt x="91" y="1"/>
                    <a:pt x="1"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
            <p:cNvSpPr/>
            <p:nvPr/>
          </p:nvSpPr>
          <p:spPr>
            <a:xfrm>
              <a:off x="910575" y="17554288"/>
              <a:ext cx="314588" cy="226386"/>
            </a:xfrm>
            <a:custGeom>
              <a:avLst/>
              <a:gdLst/>
              <a:ahLst/>
              <a:cxnLst/>
              <a:rect l="l" t="t" r="r" b="b"/>
              <a:pathLst>
                <a:path w="2807" h="2020" extrusionOk="0">
                  <a:moveTo>
                    <a:pt x="1350" y="0"/>
                  </a:moveTo>
                  <a:cubicBezTo>
                    <a:pt x="1330" y="0"/>
                    <a:pt x="1309" y="6"/>
                    <a:pt x="1290" y="19"/>
                  </a:cubicBezTo>
                  <a:cubicBezTo>
                    <a:pt x="1245" y="19"/>
                    <a:pt x="1200" y="64"/>
                    <a:pt x="1177" y="87"/>
                  </a:cubicBezTo>
                  <a:cubicBezTo>
                    <a:pt x="1177" y="64"/>
                    <a:pt x="1154" y="41"/>
                    <a:pt x="1109" y="19"/>
                  </a:cubicBezTo>
                  <a:cubicBezTo>
                    <a:pt x="1088" y="6"/>
                    <a:pt x="1067" y="0"/>
                    <a:pt x="1047" y="0"/>
                  </a:cubicBezTo>
                  <a:cubicBezTo>
                    <a:pt x="956" y="0"/>
                    <a:pt x="874" y="108"/>
                    <a:pt x="838" y="200"/>
                  </a:cubicBezTo>
                  <a:cubicBezTo>
                    <a:pt x="815" y="177"/>
                    <a:pt x="770" y="154"/>
                    <a:pt x="747" y="132"/>
                  </a:cubicBezTo>
                  <a:cubicBezTo>
                    <a:pt x="736" y="120"/>
                    <a:pt x="724" y="115"/>
                    <a:pt x="716" y="115"/>
                  </a:cubicBezTo>
                  <a:cubicBezTo>
                    <a:pt x="707" y="115"/>
                    <a:pt x="702" y="120"/>
                    <a:pt x="702" y="132"/>
                  </a:cubicBezTo>
                  <a:cubicBezTo>
                    <a:pt x="679" y="154"/>
                    <a:pt x="657" y="200"/>
                    <a:pt x="657" y="222"/>
                  </a:cubicBezTo>
                  <a:cubicBezTo>
                    <a:pt x="634" y="222"/>
                    <a:pt x="611" y="200"/>
                    <a:pt x="589" y="200"/>
                  </a:cubicBezTo>
                  <a:cubicBezTo>
                    <a:pt x="577" y="194"/>
                    <a:pt x="563" y="191"/>
                    <a:pt x="549" y="191"/>
                  </a:cubicBezTo>
                  <a:cubicBezTo>
                    <a:pt x="510" y="191"/>
                    <a:pt x="469" y="212"/>
                    <a:pt x="453" y="245"/>
                  </a:cubicBezTo>
                  <a:cubicBezTo>
                    <a:pt x="430" y="290"/>
                    <a:pt x="475" y="358"/>
                    <a:pt x="498" y="403"/>
                  </a:cubicBezTo>
                  <a:lnTo>
                    <a:pt x="498" y="426"/>
                  </a:lnTo>
                  <a:lnTo>
                    <a:pt x="498" y="449"/>
                  </a:lnTo>
                  <a:cubicBezTo>
                    <a:pt x="486" y="443"/>
                    <a:pt x="472" y="440"/>
                    <a:pt x="458" y="440"/>
                  </a:cubicBezTo>
                  <a:cubicBezTo>
                    <a:pt x="420" y="440"/>
                    <a:pt x="379" y="461"/>
                    <a:pt x="362" y="494"/>
                  </a:cubicBezTo>
                  <a:cubicBezTo>
                    <a:pt x="362" y="517"/>
                    <a:pt x="362" y="539"/>
                    <a:pt x="362" y="584"/>
                  </a:cubicBezTo>
                  <a:lnTo>
                    <a:pt x="385" y="584"/>
                  </a:lnTo>
                  <a:cubicBezTo>
                    <a:pt x="249" y="584"/>
                    <a:pt x="136" y="630"/>
                    <a:pt x="45" y="743"/>
                  </a:cubicBezTo>
                  <a:cubicBezTo>
                    <a:pt x="0" y="833"/>
                    <a:pt x="113" y="924"/>
                    <a:pt x="227" y="969"/>
                  </a:cubicBezTo>
                  <a:cubicBezTo>
                    <a:pt x="204" y="969"/>
                    <a:pt x="181" y="1014"/>
                    <a:pt x="181" y="1060"/>
                  </a:cubicBezTo>
                  <a:cubicBezTo>
                    <a:pt x="181" y="1082"/>
                    <a:pt x="204" y="1128"/>
                    <a:pt x="249" y="1150"/>
                  </a:cubicBezTo>
                  <a:lnTo>
                    <a:pt x="272" y="1150"/>
                  </a:lnTo>
                  <a:cubicBezTo>
                    <a:pt x="204" y="1173"/>
                    <a:pt x="181" y="1263"/>
                    <a:pt x="204" y="1331"/>
                  </a:cubicBezTo>
                  <a:cubicBezTo>
                    <a:pt x="227" y="1377"/>
                    <a:pt x="294" y="1399"/>
                    <a:pt x="340" y="1422"/>
                  </a:cubicBezTo>
                  <a:lnTo>
                    <a:pt x="385" y="1422"/>
                  </a:lnTo>
                  <a:cubicBezTo>
                    <a:pt x="340" y="1512"/>
                    <a:pt x="408" y="1648"/>
                    <a:pt x="521" y="1671"/>
                  </a:cubicBezTo>
                  <a:cubicBezTo>
                    <a:pt x="521" y="1693"/>
                    <a:pt x="498" y="1716"/>
                    <a:pt x="498" y="1739"/>
                  </a:cubicBezTo>
                  <a:cubicBezTo>
                    <a:pt x="498" y="1805"/>
                    <a:pt x="510" y="1847"/>
                    <a:pt x="588" y="1847"/>
                  </a:cubicBezTo>
                  <a:cubicBezTo>
                    <a:pt x="616" y="1847"/>
                    <a:pt x="653" y="1841"/>
                    <a:pt x="702" y="1829"/>
                  </a:cubicBezTo>
                  <a:cubicBezTo>
                    <a:pt x="717" y="1890"/>
                    <a:pt x="782" y="1920"/>
                    <a:pt x="858" y="1920"/>
                  </a:cubicBezTo>
                  <a:cubicBezTo>
                    <a:pt x="895" y="1920"/>
                    <a:pt x="936" y="1912"/>
                    <a:pt x="973" y="1897"/>
                  </a:cubicBezTo>
                  <a:cubicBezTo>
                    <a:pt x="1001" y="1979"/>
                    <a:pt x="1068" y="2019"/>
                    <a:pt x="1138" y="2019"/>
                  </a:cubicBezTo>
                  <a:cubicBezTo>
                    <a:pt x="1184" y="2019"/>
                    <a:pt x="1231" y="2001"/>
                    <a:pt x="1268" y="1965"/>
                  </a:cubicBezTo>
                  <a:cubicBezTo>
                    <a:pt x="1293" y="1998"/>
                    <a:pt x="1330" y="2013"/>
                    <a:pt x="1367" y="2013"/>
                  </a:cubicBezTo>
                  <a:cubicBezTo>
                    <a:pt x="1430" y="2013"/>
                    <a:pt x="1494" y="1969"/>
                    <a:pt x="1494" y="1897"/>
                  </a:cubicBezTo>
                  <a:cubicBezTo>
                    <a:pt x="1534" y="1951"/>
                    <a:pt x="1630" y="1997"/>
                    <a:pt x="1706" y="1997"/>
                  </a:cubicBezTo>
                  <a:cubicBezTo>
                    <a:pt x="1759" y="1997"/>
                    <a:pt x="1802" y="1975"/>
                    <a:pt x="1811" y="1920"/>
                  </a:cubicBezTo>
                  <a:cubicBezTo>
                    <a:pt x="1832" y="1928"/>
                    <a:pt x="1850" y="1932"/>
                    <a:pt x="1865" y="1932"/>
                  </a:cubicBezTo>
                  <a:cubicBezTo>
                    <a:pt x="1932" y="1932"/>
                    <a:pt x="1951" y="1862"/>
                    <a:pt x="1969" y="1807"/>
                  </a:cubicBezTo>
                  <a:cubicBezTo>
                    <a:pt x="2014" y="1841"/>
                    <a:pt x="2060" y="1858"/>
                    <a:pt x="2105" y="1858"/>
                  </a:cubicBezTo>
                  <a:cubicBezTo>
                    <a:pt x="2150" y="1858"/>
                    <a:pt x="2196" y="1841"/>
                    <a:pt x="2241" y="1807"/>
                  </a:cubicBezTo>
                  <a:cubicBezTo>
                    <a:pt x="2354" y="1761"/>
                    <a:pt x="2399" y="1648"/>
                    <a:pt x="2399" y="1535"/>
                  </a:cubicBezTo>
                  <a:cubicBezTo>
                    <a:pt x="2467" y="1490"/>
                    <a:pt x="2535" y="1444"/>
                    <a:pt x="2558" y="1354"/>
                  </a:cubicBezTo>
                  <a:cubicBezTo>
                    <a:pt x="2580" y="1309"/>
                    <a:pt x="2580" y="1263"/>
                    <a:pt x="2558" y="1218"/>
                  </a:cubicBezTo>
                  <a:cubicBezTo>
                    <a:pt x="2626" y="1218"/>
                    <a:pt x="2671" y="1196"/>
                    <a:pt x="2716" y="1173"/>
                  </a:cubicBezTo>
                  <a:cubicBezTo>
                    <a:pt x="2807" y="1150"/>
                    <a:pt x="2716" y="1060"/>
                    <a:pt x="2626" y="1014"/>
                  </a:cubicBezTo>
                  <a:cubicBezTo>
                    <a:pt x="2648" y="992"/>
                    <a:pt x="2693" y="947"/>
                    <a:pt x="2693" y="924"/>
                  </a:cubicBezTo>
                  <a:cubicBezTo>
                    <a:pt x="2716" y="811"/>
                    <a:pt x="2626" y="743"/>
                    <a:pt x="2535" y="720"/>
                  </a:cubicBezTo>
                  <a:cubicBezTo>
                    <a:pt x="2558" y="720"/>
                    <a:pt x="2558" y="675"/>
                    <a:pt x="2535" y="652"/>
                  </a:cubicBezTo>
                  <a:cubicBezTo>
                    <a:pt x="2535" y="636"/>
                    <a:pt x="2512" y="620"/>
                    <a:pt x="2483" y="620"/>
                  </a:cubicBezTo>
                  <a:cubicBezTo>
                    <a:pt x="2471" y="620"/>
                    <a:pt x="2458" y="623"/>
                    <a:pt x="2444" y="630"/>
                  </a:cubicBezTo>
                  <a:cubicBezTo>
                    <a:pt x="2490" y="584"/>
                    <a:pt x="2512" y="562"/>
                    <a:pt x="2512" y="517"/>
                  </a:cubicBezTo>
                  <a:cubicBezTo>
                    <a:pt x="2512" y="466"/>
                    <a:pt x="2474" y="440"/>
                    <a:pt x="2436" y="440"/>
                  </a:cubicBezTo>
                  <a:cubicBezTo>
                    <a:pt x="2423" y="440"/>
                    <a:pt x="2411" y="443"/>
                    <a:pt x="2399" y="449"/>
                  </a:cubicBezTo>
                  <a:cubicBezTo>
                    <a:pt x="2377" y="449"/>
                    <a:pt x="2354" y="449"/>
                    <a:pt x="2331" y="471"/>
                  </a:cubicBezTo>
                  <a:cubicBezTo>
                    <a:pt x="2309" y="403"/>
                    <a:pt x="2263" y="358"/>
                    <a:pt x="2218" y="336"/>
                  </a:cubicBezTo>
                  <a:cubicBezTo>
                    <a:pt x="2218" y="313"/>
                    <a:pt x="2218" y="290"/>
                    <a:pt x="2218" y="290"/>
                  </a:cubicBezTo>
                  <a:cubicBezTo>
                    <a:pt x="2218" y="257"/>
                    <a:pt x="2206" y="236"/>
                    <a:pt x="2191" y="236"/>
                  </a:cubicBezTo>
                  <a:cubicBezTo>
                    <a:pt x="2185" y="236"/>
                    <a:pt x="2179" y="239"/>
                    <a:pt x="2173" y="245"/>
                  </a:cubicBezTo>
                  <a:lnTo>
                    <a:pt x="2128" y="245"/>
                  </a:lnTo>
                  <a:cubicBezTo>
                    <a:pt x="2150" y="222"/>
                    <a:pt x="2173" y="177"/>
                    <a:pt x="2150" y="154"/>
                  </a:cubicBezTo>
                  <a:cubicBezTo>
                    <a:pt x="2150" y="132"/>
                    <a:pt x="2128" y="132"/>
                    <a:pt x="2128" y="132"/>
                  </a:cubicBezTo>
                  <a:cubicBezTo>
                    <a:pt x="2082" y="154"/>
                    <a:pt x="2037" y="154"/>
                    <a:pt x="2014" y="200"/>
                  </a:cubicBezTo>
                  <a:cubicBezTo>
                    <a:pt x="2014" y="154"/>
                    <a:pt x="1992" y="109"/>
                    <a:pt x="1947" y="87"/>
                  </a:cubicBezTo>
                  <a:cubicBezTo>
                    <a:pt x="1923" y="71"/>
                    <a:pt x="1896" y="63"/>
                    <a:pt x="1869" y="63"/>
                  </a:cubicBezTo>
                  <a:cubicBezTo>
                    <a:pt x="1820" y="63"/>
                    <a:pt x="1772" y="88"/>
                    <a:pt x="1743" y="132"/>
                  </a:cubicBezTo>
                  <a:cubicBezTo>
                    <a:pt x="1720" y="87"/>
                    <a:pt x="1698" y="64"/>
                    <a:pt x="1675" y="19"/>
                  </a:cubicBezTo>
                  <a:cubicBezTo>
                    <a:pt x="1656" y="6"/>
                    <a:pt x="1635" y="0"/>
                    <a:pt x="1614" y="0"/>
                  </a:cubicBezTo>
                  <a:cubicBezTo>
                    <a:pt x="1560" y="0"/>
                    <a:pt x="1504" y="38"/>
                    <a:pt x="1471" y="87"/>
                  </a:cubicBezTo>
                  <a:cubicBezTo>
                    <a:pt x="1455" y="38"/>
                    <a:pt x="1403" y="0"/>
                    <a:pt x="13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
            <p:cNvSpPr/>
            <p:nvPr/>
          </p:nvSpPr>
          <p:spPr>
            <a:xfrm>
              <a:off x="933326" y="17510916"/>
              <a:ext cx="281750" cy="199937"/>
            </a:xfrm>
            <a:custGeom>
              <a:avLst/>
              <a:gdLst/>
              <a:ahLst/>
              <a:cxnLst/>
              <a:rect l="l" t="t" r="r" b="b"/>
              <a:pathLst>
                <a:path w="2514" h="1784" extrusionOk="0">
                  <a:moveTo>
                    <a:pt x="938" y="0"/>
                  </a:moveTo>
                  <a:cubicBezTo>
                    <a:pt x="862" y="0"/>
                    <a:pt x="784" y="90"/>
                    <a:pt x="748" y="179"/>
                  </a:cubicBezTo>
                  <a:cubicBezTo>
                    <a:pt x="725" y="157"/>
                    <a:pt x="703" y="134"/>
                    <a:pt x="657" y="111"/>
                  </a:cubicBezTo>
                  <a:lnTo>
                    <a:pt x="635" y="111"/>
                  </a:lnTo>
                  <a:cubicBezTo>
                    <a:pt x="612" y="157"/>
                    <a:pt x="589" y="179"/>
                    <a:pt x="589" y="202"/>
                  </a:cubicBezTo>
                  <a:cubicBezTo>
                    <a:pt x="567" y="202"/>
                    <a:pt x="567" y="179"/>
                    <a:pt x="544" y="179"/>
                  </a:cubicBezTo>
                  <a:cubicBezTo>
                    <a:pt x="532" y="173"/>
                    <a:pt x="518" y="170"/>
                    <a:pt x="504" y="170"/>
                  </a:cubicBezTo>
                  <a:cubicBezTo>
                    <a:pt x="466" y="170"/>
                    <a:pt x="425" y="191"/>
                    <a:pt x="408" y="225"/>
                  </a:cubicBezTo>
                  <a:cubicBezTo>
                    <a:pt x="386" y="270"/>
                    <a:pt x="431" y="338"/>
                    <a:pt x="454" y="383"/>
                  </a:cubicBezTo>
                  <a:cubicBezTo>
                    <a:pt x="454" y="383"/>
                    <a:pt x="454" y="383"/>
                    <a:pt x="431" y="406"/>
                  </a:cubicBezTo>
                  <a:cubicBezTo>
                    <a:pt x="424" y="399"/>
                    <a:pt x="416" y="396"/>
                    <a:pt x="406" y="396"/>
                  </a:cubicBezTo>
                  <a:cubicBezTo>
                    <a:pt x="384" y="396"/>
                    <a:pt x="356" y="412"/>
                    <a:pt x="340" y="428"/>
                  </a:cubicBezTo>
                  <a:cubicBezTo>
                    <a:pt x="318" y="451"/>
                    <a:pt x="318" y="496"/>
                    <a:pt x="340" y="519"/>
                  </a:cubicBezTo>
                  <a:cubicBezTo>
                    <a:pt x="326" y="516"/>
                    <a:pt x="311" y="514"/>
                    <a:pt x="296" y="514"/>
                  </a:cubicBezTo>
                  <a:cubicBezTo>
                    <a:pt x="198" y="514"/>
                    <a:pt x="105" y="576"/>
                    <a:pt x="46" y="655"/>
                  </a:cubicBezTo>
                  <a:cubicBezTo>
                    <a:pt x="1" y="723"/>
                    <a:pt x="114" y="790"/>
                    <a:pt x="205" y="836"/>
                  </a:cubicBezTo>
                  <a:cubicBezTo>
                    <a:pt x="182" y="858"/>
                    <a:pt x="159" y="881"/>
                    <a:pt x="159" y="926"/>
                  </a:cubicBezTo>
                  <a:cubicBezTo>
                    <a:pt x="159" y="971"/>
                    <a:pt x="182" y="994"/>
                    <a:pt x="227" y="994"/>
                  </a:cubicBezTo>
                  <a:lnTo>
                    <a:pt x="250" y="994"/>
                  </a:lnTo>
                  <a:cubicBezTo>
                    <a:pt x="182" y="1039"/>
                    <a:pt x="159" y="1107"/>
                    <a:pt x="182" y="1153"/>
                  </a:cubicBezTo>
                  <a:cubicBezTo>
                    <a:pt x="205" y="1220"/>
                    <a:pt x="250" y="1243"/>
                    <a:pt x="295" y="1243"/>
                  </a:cubicBezTo>
                  <a:lnTo>
                    <a:pt x="340" y="1243"/>
                  </a:lnTo>
                  <a:cubicBezTo>
                    <a:pt x="318" y="1311"/>
                    <a:pt x="340" y="1401"/>
                    <a:pt x="386" y="1447"/>
                  </a:cubicBezTo>
                  <a:cubicBezTo>
                    <a:pt x="408" y="1469"/>
                    <a:pt x="431" y="1469"/>
                    <a:pt x="476" y="1492"/>
                  </a:cubicBezTo>
                  <a:cubicBezTo>
                    <a:pt x="454" y="1492"/>
                    <a:pt x="454" y="1515"/>
                    <a:pt x="454" y="1537"/>
                  </a:cubicBezTo>
                  <a:cubicBezTo>
                    <a:pt x="454" y="1593"/>
                    <a:pt x="469" y="1634"/>
                    <a:pt x="563" y="1634"/>
                  </a:cubicBezTo>
                  <a:cubicBezTo>
                    <a:pt x="583" y="1634"/>
                    <a:pt x="607" y="1632"/>
                    <a:pt x="635" y="1628"/>
                  </a:cubicBezTo>
                  <a:cubicBezTo>
                    <a:pt x="649" y="1672"/>
                    <a:pt x="702" y="1697"/>
                    <a:pt x="761" y="1697"/>
                  </a:cubicBezTo>
                  <a:cubicBezTo>
                    <a:pt x="794" y="1697"/>
                    <a:pt x="829" y="1689"/>
                    <a:pt x="861" y="1673"/>
                  </a:cubicBezTo>
                  <a:cubicBezTo>
                    <a:pt x="876" y="1733"/>
                    <a:pt x="931" y="1784"/>
                    <a:pt x="1000" y="1784"/>
                  </a:cubicBezTo>
                  <a:cubicBezTo>
                    <a:pt x="1034" y="1784"/>
                    <a:pt x="1072" y="1771"/>
                    <a:pt x="1110" y="1741"/>
                  </a:cubicBezTo>
                  <a:cubicBezTo>
                    <a:pt x="1135" y="1766"/>
                    <a:pt x="1170" y="1779"/>
                    <a:pt x="1205" y="1779"/>
                  </a:cubicBezTo>
                  <a:cubicBezTo>
                    <a:pt x="1264" y="1779"/>
                    <a:pt x="1322" y="1744"/>
                    <a:pt x="1336" y="1673"/>
                  </a:cubicBezTo>
                  <a:cubicBezTo>
                    <a:pt x="1362" y="1726"/>
                    <a:pt x="1434" y="1763"/>
                    <a:pt x="1499" y="1763"/>
                  </a:cubicBezTo>
                  <a:cubicBezTo>
                    <a:pt x="1546" y="1763"/>
                    <a:pt x="1589" y="1743"/>
                    <a:pt x="1608" y="1696"/>
                  </a:cubicBezTo>
                  <a:cubicBezTo>
                    <a:pt x="1628" y="1706"/>
                    <a:pt x="1645" y="1710"/>
                    <a:pt x="1660" y="1710"/>
                  </a:cubicBezTo>
                  <a:cubicBezTo>
                    <a:pt x="1710" y="1710"/>
                    <a:pt x="1731" y="1658"/>
                    <a:pt x="1766" y="1605"/>
                  </a:cubicBezTo>
                  <a:cubicBezTo>
                    <a:pt x="1800" y="1628"/>
                    <a:pt x="1840" y="1639"/>
                    <a:pt x="1879" y="1639"/>
                  </a:cubicBezTo>
                  <a:cubicBezTo>
                    <a:pt x="1919" y="1639"/>
                    <a:pt x="1959" y="1628"/>
                    <a:pt x="1993" y="1605"/>
                  </a:cubicBezTo>
                  <a:cubicBezTo>
                    <a:pt x="2083" y="1560"/>
                    <a:pt x="2151" y="1447"/>
                    <a:pt x="2128" y="1356"/>
                  </a:cubicBezTo>
                  <a:cubicBezTo>
                    <a:pt x="2196" y="1334"/>
                    <a:pt x="2264" y="1266"/>
                    <a:pt x="2287" y="1198"/>
                  </a:cubicBezTo>
                  <a:cubicBezTo>
                    <a:pt x="2309" y="1153"/>
                    <a:pt x="2309" y="1107"/>
                    <a:pt x="2287" y="1062"/>
                  </a:cubicBezTo>
                  <a:cubicBezTo>
                    <a:pt x="2332" y="1062"/>
                    <a:pt x="2377" y="1062"/>
                    <a:pt x="2423" y="1039"/>
                  </a:cubicBezTo>
                  <a:cubicBezTo>
                    <a:pt x="2513" y="1039"/>
                    <a:pt x="2400" y="971"/>
                    <a:pt x="2332" y="926"/>
                  </a:cubicBezTo>
                  <a:cubicBezTo>
                    <a:pt x="2377" y="904"/>
                    <a:pt x="2400" y="858"/>
                    <a:pt x="2423" y="836"/>
                  </a:cubicBezTo>
                  <a:cubicBezTo>
                    <a:pt x="2445" y="745"/>
                    <a:pt x="2355" y="677"/>
                    <a:pt x="2264" y="677"/>
                  </a:cubicBezTo>
                  <a:cubicBezTo>
                    <a:pt x="2287" y="655"/>
                    <a:pt x="2287" y="632"/>
                    <a:pt x="2264" y="609"/>
                  </a:cubicBezTo>
                  <a:cubicBezTo>
                    <a:pt x="2264" y="587"/>
                    <a:pt x="2219" y="564"/>
                    <a:pt x="2196" y="564"/>
                  </a:cubicBezTo>
                  <a:cubicBezTo>
                    <a:pt x="2219" y="541"/>
                    <a:pt x="2241" y="519"/>
                    <a:pt x="2241" y="474"/>
                  </a:cubicBezTo>
                  <a:cubicBezTo>
                    <a:pt x="2241" y="406"/>
                    <a:pt x="2174" y="406"/>
                    <a:pt x="2128" y="406"/>
                  </a:cubicBezTo>
                  <a:lnTo>
                    <a:pt x="2083" y="428"/>
                  </a:lnTo>
                  <a:cubicBezTo>
                    <a:pt x="2060" y="383"/>
                    <a:pt x="2038" y="338"/>
                    <a:pt x="1993" y="315"/>
                  </a:cubicBezTo>
                  <a:cubicBezTo>
                    <a:pt x="1993" y="292"/>
                    <a:pt x="1993" y="292"/>
                    <a:pt x="1993" y="270"/>
                  </a:cubicBezTo>
                  <a:cubicBezTo>
                    <a:pt x="1993" y="247"/>
                    <a:pt x="1970" y="225"/>
                    <a:pt x="1947" y="225"/>
                  </a:cubicBezTo>
                  <a:lnTo>
                    <a:pt x="1925" y="225"/>
                  </a:lnTo>
                  <a:cubicBezTo>
                    <a:pt x="1925" y="202"/>
                    <a:pt x="1947" y="179"/>
                    <a:pt x="1925" y="134"/>
                  </a:cubicBezTo>
                  <a:cubicBezTo>
                    <a:pt x="1925" y="134"/>
                    <a:pt x="1925" y="124"/>
                    <a:pt x="1918" y="124"/>
                  </a:cubicBezTo>
                  <a:cubicBezTo>
                    <a:pt x="1915" y="124"/>
                    <a:pt x="1910" y="127"/>
                    <a:pt x="1902" y="134"/>
                  </a:cubicBezTo>
                  <a:cubicBezTo>
                    <a:pt x="1879" y="134"/>
                    <a:pt x="1834" y="157"/>
                    <a:pt x="1811" y="179"/>
                  </a:cubicBezTo>
                  <a:cubicBezTo>
                    <a:pt x="1811" y="134"/>
                    <a:pt x="1789" y="111"/>
                    <a:pt x="1744" y="89"/>
                  </a:cubicBezTo>
                  <a:cubicBezTo>
                    <a:pt x="1720" y="73"/>
                    <a:pt x="1695" y="65"/>
                    <a:pt x="1672" y="65"/>
                  </a:cubicBezTo>
                  <a:cubicBezTo>
                    <a:pt x="1630" y="65"/>
                    <a:pt x="1592" y="90"/>
                    <a:pt x="1563" y="134"/>
                  </a:cubicBezTo>
                  <a:cubicBezTo>
                    <a:pt x="1540" y="89"/>
                    <a:pt x="1517" y="66"/>
                    <a:pt x="1495" y="44"/>
                  </a:cubicBezTo>
                  <a:cubicBezTo>
                    <a:pt x="1474" y="23"/>
                    <a:pt x="1455" y="15"/>
                    <a:pt x="1438" y="15"/>
                  </a:cubicBezTo>
                  <a:cubicBezTo>
                    <a:pt x="1399" y="15"/>
                    <a:pt x="1368" y="57"/>
                    <a:pt x="1336" y="89"/>
                  </a:cubicBezTo>
                  <a:cubicBezTo>
                    <a:pt x="1302" y="38"/>
                    <a:pt x="1256" y="12"/>
                    <a:pt x="1206" y="12"/>
                  </a:cubicBezTo>
                  <a:cubicBezTo>
                    <a:pt x="1189" y="12"/>
                    <a:pt x="1172" y="15"/>
                    <a:pt x="1155" y="21"/>
                  </a:cubicBezTo>
                  <a:cubicBezTo>
                    <a:pt x="1110" y="44"/>
                    <a:pt x="1087" y="66"/>
                    <a:pt x="1065" y="89"/>
                  </a:cubicBezTo>
                  <a:cubicBezTo>
                    <a:pt x="1042" y="66"/>
                    <a:pt x="1019" y="44"/>
                    <a:pt x="997" y="21"/>
                  </a:cubicBezTo>
                  <a:cubicBezTo>
                    <a:pt x="978" y="7"/>
                    <a:pt x="958" y="0"/>
                    <a:pt x="9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
            <p:cNvSpPr/>
            <p:nvPr/>
          </p:nvSpPr>
          <p:spPr>
            <a:xfrm>
              <a:off x="961232" y="17468778"/>
              <a:ext cx="225938" cy="160600"/>
            </a:xfrm>
            <a:custGeom>
              <a:avLst/>
              <a:gdLst/>
              <a:ahLst/>
              <a:cxnLst/>
              <a:rect l="l" t="t" r="r" b="b"/>
              <a:pathLst>
                <a:path w="2016" h="1433" extrusionOk="0">
                  <a:moveTo>
                    <a:pt x="745" y="0"/>
                  </a:moveTo>
                  <a:cubicBezTo>
                    <a:pt x="678" y="0"/>
                    <a:pt x="626" y="74"/>
                    <a:pt x="589" y="148"/>
                  </a:cubicBezTo>
                  <a:cubicBezTo>
                    <a:pt x="567" y="125"/>
                    <a:pt x="544" y="103"/>
                    <a:pt x="521" y="103"/>
                  </a:cubicBezTo>
                  <a:cubicBezTo>
                    <a:pt x="521" y="91"/>
                    <a:pt x="516" y="86"/>
                    <a:pt x="510" y="86"/>
                  </a:cubicBezTo>
                  <a:cubicBezTo>
                    <a:pt x="504" y="86"/>
                    <a:pt x="499" y="91"/>
                    <a:pt x="499" y="103"/>
                  </a:cubicBezTo>
                  <a:cubicBezTo>
                    <a:pt x="476" y="125"/>
                    <a:pt x="476" y="148"/>
                    <a:pt x="454" y="171"/>
                  </a:cubicBezTo>
                  <a:cubicBezTo>
                    <a:pt x="454" y="148"/>
                    <a:pt x="431" y="148"/>
                    <a:pt x="408" y="148"/>
                  </a:cubicBezTo>
                  <a:cubicBezTo>
                    <a:pt x="402" y="141"/>
                    <a:pt x="393" y="139"/>
                    <a:pt x="384" y="139"/>
                  </a:cubicBezTo>
                  <a:cubicBezTo>
                    <a:pt x="361" y="139"/>
                    <a:pt x="334" y="155"/>
                    <a:pt x="318" y="171"/>
                  </a:cubicBezTo>
                  <a:cubicBezTo>
                    <a:pt x="295" y="216"/>
                    <a:pt x="318" y="261"/>
                    <a:pt x="363" y="306"/>
                  </a:cubicBezTo>
                  <a:cubicBezTo>
                    <a:pt x="318" y="306"/>
                    <a:pt x="295" y="306"/>
                    <a:pt x="272" y="352"/>
                  </a:cubicBezTo>
                  <a:cubicBezTo>
                    <a:pt x="250" y="374"/>
                    <a:pt x="250" y="374"/>
                    <a:pt x="272" y="397"/>
                  </a:cubicBezTo>
                  <a:cubicBezTo>
                    <a:pt x="182" y="397"/>
                    <a:pt x="91" y="442"/>
                    <a:pt x="23" y="510"/>
                  </a:cubicBezTo>
                  <a:cubicBezTo>
                    <a:pt x="1" y="578"/>
                    <a:pt x="69" y="646"/>
                    <a:pt x="159" y="668"/>
                  </a:cubicBezTo>
                  <a:cubicBezTo>
                    <a:pt x="137" y="691"/>
                    <a:pt x="114" y="714"/>
                    <a:pt x="114" y="736"/>
                  </a:cubicBezTo>
                  <a:cubicBezTo>
                    <a:pt x="114" y="759"/>
                    <a:pt x="137" y="804"/>
                    <a:pt x="182" y="804"/>
                  </a:cubicBezTo>
                  <a:cubicBezTo>
                    <a:pt x="137" y="827"/>
                    <a:pt x="114" y="872"/>
                    <a:pt x="137" y="940"/>
                  </a:cubicBezTo>
                  <a:cubicBezTo>
                    <a:pt x="159" y="963"/>
                    <a:pt x="182" y="985"/>
                    <a:pt x="227" y="985"/>
                  </a:cubicBezTo>
                  <a:lnTo>
                    <a:pt x="272" y="985"/>
                  </a:lnTo>
                  <a:cubicBezTo>
                    <a:pt x="250" y="1053"/>
                    <a:pt x="272" y="1121"/>
                    <a:pt x="318" y="1166"/>
                  </a:cubicBezTo>
                  <a:cubicBezTo>
                    <a:pt x="340" y="1166"/>
                    <a:pt x="340" y="1189"/>
                    <a:pt x="363" y="1189"/>
                  </a:cubicBezTo>
                  <a:cubicBezTo>
                    <a:pt x="363" y="1212"/>
                    <a:pt x="363" y="1212"/>
                    <a:pt x="363" y="1234"/>
                  </a:cubicBezTo>
                  <a:cubicBezTo>
                    <a:pt x="363" y="1285"/>
                    <a:pt x="376" y="1311"/>
                    <a:pt x="430" y="1311"/>
                  </a:cubicBezTo>
                  <a:cubicBezTo>
                    <a:pt x="448" y="1311"/>
                    <a:pt x="470" y="1308"/>
                    <a:pt x="499" y="1302"/>
                  </a:cubicBezTo>
                  <a:cubicBezTo>
                    <a:pt x="528" y="1346"/>
                    <a:pt x="576" y="1371"/>
                    <a:pt x="625" y="1371"/>
                  </a:cubicBezTo>
                  <a:cubicBezTo>
                    <a:pt x="652" y="1371"/>
                    <a:pt x="678" y="1363"/>
                    <a:pt x="702" y="1347"/>
                  </a:cubicBezTo>
                  <a:cubicBezTo>
                    <a:pt x="716" y="1402"/>
                    <a:pt x="763" y="1432"/>
                    <a:pt x="813" y="1432"/>
                  </a:cubicBezTo>
                  <a:cubicBezTo>
                    <a:pt x="846" y="1432"/>
                    <a:pt x="879" y="1419"/>
                    <a:pt x="906" y="1393"/>
                  </a:cubicBezTo>
                  <a:cubicBezTo>
                    <a:pt x="922" y="1416"/>
                    <a:pt x="946" y="1426"/>
                    <a:pt x="971" y="1426"/>
                  </a:cubicBezTo>
                  <a:cubicBezTo>
                    <a:pt x="1017" y="1426"/>
                    <a:pt x="1065" y="1392"/>
                    <a:pt x="1065" y="1347"/>
                  </a:cubicBezTo>
                  <a:cubicBezTo>
                    <a:pt x="1092" y="1388"/>
                    <a:pt x="1160" y="1421"/>
                    <a:pt x="1214" y="1421"/>
                  </a:cubicBezTo>
                  <a:cubicBezTo>
                    <a:pt x="1251" y="1421"/>
                    <a:pt x="1282" y="1406"/>
                    <a:pt x="1291" y="1370"/>
                  </a:cubicBezTo>
                  <a:cubicBezTo>
                    <a:pt x="1300" y="1373"/>
                    <a:pt x="1309" y="1375"/>
                    <a:pt x="1316" y="1375"/>
                  </a:cubicBezTo>
                  <a:cubicBezTo>
                    <a:pt x="1365" y="1375"/>
                    <a:pt x="1385" y="1319"/>
                    <a:pt x="1404" y="1280"/>
                  </a:cubicBezTo>
                  <a:cubicBezTo>
                    <a:pt x="1438" y="1302"/>
                    <a:pt x="1472" y="1314"/>
                    <a:pt x="1506" y="1314"/>
                  </a:cubicBezTo>
                  <a:cubicBezTo>
                    <a:pt x="1540" y="1314"/>
                    <a:pt x="1574" y="1302"/>
                    <a:pt x="1608" y="1280"/>
                  </a:cubicBezTo>
                  <a:cubicBezTo>
                    <a:pt x="1676" y="1234"/>
                    <a:pt x="1721" y="1166"/>
                    <a:pt x="1721" y="1076"/>
                  </a:cubicBezTo>
                  <a:cubicBezTo>
                    <a:pt x="1766" y="1053"/>
                    <a:pt x="1811" y="1008"/>
                    <a:pt x="1834" y="963"/>
                  </a:cubicBezTo>
                  <a:cubicBezTo>
                    <a:pt x="1857" y="917"/>
                    <a:pt x="1857" y="895"/>
                    <a:pt x="1834" y="850"/>
                  </a:cubicBezTo>
                  <a:cubicBezTo>
                    <a:pt x="1879" y="850"/>
                    <a:pt x="1902" y="850"/>
                    <a:pt x="1947" y="827"/>
                  </a:cubicBezTo>
                  <a:cubicBezTo>
                    <a:pt x="2015" y="827"/>
                    <a:pt x="1947" y="759"/>
                    <a:pt x="1879" y="736"/>
                  </a:cubicBezTo>
                  <a:cubicBezTo>
                    <a:pt x="1902" y="714"/>
                    <a:pt x="1925" y="691"/>
                    <a:pt x="1947" y="668"/>
                  </a:cubicBezTo>
                  <a:cubicBezTo>
                    <a:pt x="1970" y="578"/>
                    <a:pt x="1879" y="533"/>
                    <a:pt x="1811" y="533"/>
                  </a:cubicBezTo>
                  <a:cubicBezTo>
                    <a:pt x="1834" y="510"/>
                    <a:pt x="1834" y="487"/>
                    <a:pt x="1811" y="465"/>
                  </a:cubicBezTo>
                  <a:cubicBezTo>
                    <a:pt x="1811" y="442"/>
                    <a:pt x="1766" y="442"/>
                    <a:pt x="1744" y="442"/>
                  </a:cubicBezTo>
                  <a:cubicBezTo>
                    <a:pt x="1766" y="420"/>
                    <a:pt x="1789" y="397"/>
                    <a:pt x="1789" y="374"/>
                  </a:cubicBezTo>
                  <a:cubicBezTo>
                    <a:pt x="1789" y="329"/>
                    <a:pt x="1744" y="306"/>
                    <a:pt x="1698" y="306"/>
                  </a:cubicBezTo>
                  <a:lnTo>
                    <a:pt x="1698" y="329"/>
                  </a:lnTo>
                  <a:cubicBezTo>
                    <a:pt x="1676" y="284"/>
                    <a:pt x="1653" y="238"/>
                    <a:pt x="1608" y="216"/>
                  </a:cubicBezTo>
                  <a:cubicBezTo>
                    <a:pt x="1608" y="216"/>
                    <a:pt x="1608" y="216"/>
                    <a:pt x="1608" y="193"/>
                  </a:cubicBezTo>
                  <a:cubicBezTo>
                    <a:pt x="1608" y="177"/>
                    <a:pt x="1596" y="161"/>
                    <a:pt x="1582" y="161"/>
                  </a:cubicBezTo>
                  <a:cubicBezTo>
                    <a:pt x="1576" y="161"/>
                    <a:pt x="1569" y="164"/>
                    <a:pt x="1562" y="171"/>
                  </a:cubicBezTo>
                  <a:lnTo>
                    <a:pt x="1540" y="171"/>
                  </a:lnTo>
                  <a:cubicBezTo>
                    <a:pt x="1562" y="148"/>
                    <a:pt x="1562" y="125"/>
                    <a:pt x="1540" y="103"/>
                  </a:cubicBezTo>
                  <a:lnTo>
                    <a:pt x="1517" y="103"/>
                  </a:lnTo>
                  <a:cubicBezTo>
                    <a:pt x="1495" y="103"/>
                    <a:pt x="1472" y="125"/>
                    <a:pt x="1449" y="148"/>
                  </a:cubicBezTo>
                  <a:cubicBezTo>
                    <a:pt x="1449" y="103"/>
                    <a:pt x="1427" y="80"/>
                    <a:pt x="1404" y="57"/>
                  </a:cubicBezTo>
                  <a:cubicBezTo>
                    <a:pt x="1386" y="51"/>
                    <a:pt x="1369" y="49"/>
                    <a:pt x="1354" y="49"/>
                  </a:cubicBezTo>
                  <a:cubicBezTo>
                    <a:pt x="1312" y="49"/>
                    <a:pt x="1279" y="70"/>
                    <a:pt x="1246" y="103"/>
                  </a:cubicBezTo>
                  <a:cubicBezTo>
                    <a:pt x="1223" y="80"/>
                    <a:pt x="1223" y="35"/>
                    <a:pt x="1200" y="12"/>
                  </a:cubicBezTo>
                  <a:cubicBezTo>
                    <a:pt x="1188" y="6"/>
                    <a:pt x="1174" y="3"/>
                    <a:pt x="1160" y="3"/>
                  </a:cubicBezTo>
                  <a:cubicBezTo>
                    <a:pt x="1122" y="3"/>
                    <a:pt x="1081" y="24"/>
                    <a:pt x="1065" y="57"/>
                  </a:cubicBezTo>
                  <a:cubicBezTo>
                    <a:pt x="1048" y="24"/>
                    <a:pt x="1007" y="3"/>
                    <a:pt x="969" y="3"/>
                  </a:cubicBezTo>
                  <a:cubicBezTo>
                    <a:pt x="955" y="3"/>
                    <a:pt x="941" y="6"/>
                    <a:pt x="929" y="12"/>
                  </a:cubicBezTo>
                  <a:cubicBezTo>
                    <a:pt x="884" y="12"/>
                    <a:pt x="861" y="35"/>
                    <a:pt x="861" y="80"/>
                  </a:cubicBezTo>
                  <a:cubicBezTo>
                    <a:pt x="838" y="57"/>
                    <a:pt x="816" y="35"/>
                    <a:pt x="793" y="12"/>
                  </a:cubicBezTo>
                  <a:cubicBezTo>
                    <a:pt x="776" y="4"/>
                    <a:pt x="761" y="0"/>
                    <a:pt x="7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
            <p:cNvSpPr/>
            <p:nvPr/>
          </p:nvSpPr>
          <p:spPr>
            <a:xfrm>
              <a:off x="974008" y="17619738"/>
              <a:ext cx="45726" cy="37096"/>
            </a:xfrm>
            <a:custGeom>
              <a:avLst/>
              <a:gdLst/>
              <a:ahLst/>
              <a:cxnLst/>
              <a:rect l="l" t="t" r="r" b="b"/>
              <a:pathLst>
                <a:path w="408" h="331" extrusionOk="0">
                  <a:moveTo>
                    <a:pt x="113" y="0"/>
                  </a:moveTo>
                  <a:cubicBezTo>
                    <a:pt x="68" y="0"/>
                    <a:pt x="0" y="91"/>
                    <a:pt x="23" y="136"/>
                  </a:cubicBezTo>
                  <a:cubicBezTo>
                    <a:pt x="50" y="177"/>
                    <a:pt x="77" y="185"/>
                    <a:pt x="104" y="185"/>
                  </a:cubicBezTo>
                  <a:cubicBezTo>
                    <a:pt x="122" y="185"/>
                    <a:pt x="140" y="182"/>
                    <a:pt x="158" y="182"/>
                  </a:cubicBezTo>
                  <a:cubicBezTo>
                    <a:pt x="158" y="204"/>
                    <a:pt x="158" y="249"/>
                    <a:pt x="181" y="295"/>
                  </a:cubicBezTo>
                  <a:cubicBezTo>
                    <a:pt x="199" y="321"/>
                    <a:pt x="224" y="331"/>
                    <a:pt x="250" y="331"/>
                  </a:cubicBezTo>
                  <a:cubicBezTo>
                    <a:pt x="290" y="331"/>
                    <a:pt x="335" y="308"/>
                    <a:pt x="362" y="295"/>
                  </a:cubicBezTo>
                  <a:cubicBezTo>
                    <a:pt x="407" y="295"/>
                    <a:pt x="407" y="249"/>
                    <a:pt x="362" y="249"/>
                  </a:cubicBezTo>
                  <a:lnTo>
                    <a:pt x="294" y="249"/>
                  </a:lnTo>
                  <a:cubicBezTo>
                    <a:pt x="272" y="249"/>
                    <a:pt x="249" y="249"/>
                    <a:pt x="226" y="227"/>
                  </a:cubicBezTo>
                  <a:cubicBezTo>
                    <a:pt x="226" y="204"/>
                    <a:pt x="226" y="136"/>
                    <a:pt x="226" y="91"/>
                  </a:cubicBezTo>
                  <a:cubicBezTo>
                    <a:pt x="204" y="91"/>
                    <a:pt x="204" y="91"/>
                    <a:pt x="181" y="114"/>
                  </a:cubicBezTo>
                  <a:lnTo>
                    <a:pt x="91" y="114"/>
                  </a:lnTo>
                  <a:cubicBezTo>
                    <a:pt x="68" y="114"/>
                    <a:pt x="113" y="46"/>
                    <a:pt x="136" y="23"/>
                  </a:cubicBezTo>
                  <a:cubicBezTo>
                    <a:pt x="136" y="0"/>
                    <a:pt x="136" y="0"/>
                    <a:pt x="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
            <p:cNvSpPr/>
            <p:nvPr/>
          </p:nvSpPr>
          <p:spPr>
            <a:xfrm>
              <a:off x="953611" y="17693257"/>
              <a:ext cx="43260" cy="37096"/>
            </a:xfrm>
            <a:custGeom>
              <a:avLst/>
              <a:gdLst/>
              <a:ahLst/>
              <a:cxnLst/>
              <a:rect l="l" t="t" r="r" b="b"/>
              <a:pathLst>
                <a:path w="386" h="331" extrusionOk="0">
                  <a:moveTo>
                    <a:pt x="114" y="1"/>
                  </a:moveTo>
                  <a:cubicBezTo>
                    <a:pt x="114" y="1"/>
                    <a:pt x="1" y="91"/>
                    <a:pt x="24" y="137"/>
                  </a:cubicBezTo>
                  <a:cubicBezTo>
                    <a:pt x="57" y="170"/>
                    <a:pt x="90" y="191"/>
                    <a:pt x="123" y="191"/>
                  </a:cubicBezTo>
                  <a:cubicBezTo>
                    <a:pt x="135" y="191"/>
                    <a:pt x="147" y="188"/>
                    <a:pt x="159" y="182"/>
                  </a:cubicBezTo>
                  <a:cubicBezTo>
                    <a:pt x="159" y="227"/>
                    <a:pt x="159" y="250"/>
                    <a:pt x="182" y="295"/>
                  </a:cubicBezTo>
                  <a:cubicBezTo>
                    <a:pt x="200" y="322"/>
                    <a:pt x="225" y="331"/>
                    <a:pt x="251" y="331"/>
                  </a:cubicBezTo>
                  <a:cubicBezTo>
                    <a:pt x="291" y="331"/>
                    <a:pt x="336" y="309"/>
                    <a:pt x="363" y="295"/>
                  </a:cubicBezTo>
                  <a:cubicBezTo>
                    <a:pt x="386" y="272"/>
                    <a:pt x="386" y="250"/>
                    <a:pt x="386" y="250"/>
                  </a:cubicBezTo>
                  <a:lnTo>
                    <a:pt x="295" y="250"/>
                  </a:lnTo>
                  <a:cubicBezTo>
                    <a:pt x="273" y="250"/>
                    <a:pt x="250" y="250"/>
                    <a:pt x="227" y="227"/>
                  </a:cubicBezTo>
                  <a:cubicBezTo>
                    <a:pt x="227" y="227"/>
                    <a:pt x="227" y="137"/>
                    <a:pt x="227" y="91"/>
                  </a:cubicBezTo>
                  <a:cubicBezTo>
                    <a:pt x="205" y="91"/>
                    <a:pt x="205" y="114"/>
                    <a:pt x="205" y="114"/>
                  </a:cubicBezTo>
                  <a:lnTo>
                    <a:pt x="91" y="114"/>
                  </a:lnTo>
                  <a:cubicBezTo>
                    <a:pt x="69" y="114"/>
                    <a:pt x="137" y="46"/>
                    <a:pt x="137" y="23"/>
                  </a:cubicBezTo>
                  <a:cubicBezTo>
                    <a:pt x="159" y="1"/>
                    <a:pt x="137"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
            <p:cNvSpPr/>
            <p:nvPr/>
          </p:nvSpPr>
          <p:spPr>
            <a:xfrm>
              <a:off x="1100761" y="17650782"/>
              <a:ext cx="40682" cy="24880"/>
            </a:xfrm>
            <a:custGeom>
              <a:avLst/>
              <a:gdLst/>
              <a:ahLst/>
              <a:cxnLst/>
              <a:rect l="l" t="t" r="r" b="b"/>
              <a:pathLst>
                <a:path w="363" h="222" extrusionOk="0">
                  <a:moveTo>
                    <a:pt x="329" y="1"/>
                  </a:moveTo>
                  <a:cubicBezTo>
                    <a:pt x="323" y="1"/>
                    <a:pt x="317" y="6"/>
                    <a:pt x="317" y="18"/>
                  </a:cubicBezTo>
                  <a:cubicBezTo>
                    <a:pt x="295" y="40"/>
                    <a:pt x="272" y="86"/>
                    <a:pt x="227" y="86"/>
                  </a:cubicBezTo>
                  <a:cubicBezTo>
                    <a:pt x="182" y="86"/>
                    <a:pt x="159" y="63"/>
                    <a:pt x="136" y="40"/>
                  </a:cubicBezTo>
                  <a:cubicBezTo>
                    <a:pt x="136" y="34"/>
                    <a:pt x="133" y="31"/>
                    <a:pt x="127" y="31"/>
                  </a:cubicBezTo>
                  <a:cubicBezTo>
                    <a:pt x="114" y="31"/>
                    <a:pt x="91" y="47"/>
                    <a:pt x="91" y="63"/>
                  </a:cubicBezTo>
                  <a:cubicBezTo>
                    <a:pt x="114" y="86"/>
                    <a:pt x="114" y="108"/>
                    <a:pt x="136" y="131"/>
                  </a:cubicBezTo>
                  <a:cubicBezTo>
                    <a:pt x="136" y="149"/>
                    <a:pt x="122" y="182"/>
                    <a:pt x="104" y="182"/>
                  </a:cubicBezTo>
                  <a:cubicBezTo>
                    <a:pt x="100" y="182"/>
                    <a:pt x="95" y="180"/>
                    <a:pt x="91" y="176"/>
                  </a:cubicBezTo>
                  <a:cubicBezTo>
                    <a:pt x="69" y="176"/>
                    <a:pt x="46" y="131"/>
                    <a:pt x="23" y="131"/>
                  </a:cubicBezTo>
                  <a:lnTo>
                    <a:pt x="1" y="131"/>
                  </a:lnTo>
                  <a:cubicBezTo>
                    <a:pt x="1" y="176"/>
                    <a:pt x="69" y="221"/>
                    <a:pt x="114" y="221"/>
                  </a:cubicBezTo>
                  <a:cubicBezTo>
                    <a:pt x="159" y="221"/>
                    <a:pt x="182" y="176"/>
                    <a:pt x="204" y="131"/>
                  </a:cubicBezTo>
                  <a:lnTo>
                    <a:pt x="250" y="131"/>
                  </a:lnTo>
                  <a:cubicBezTo>
                    <a:pt x="295" y="131"/>
                    <a:pt x="363" y="63"/>
                    <a:pt x="340" y="18"/>
                  </a:cubicBezTo>
                  <a:cubicBezTo>
                    <a:pt x="340" y="6"/>
                    <a:pt x="334" y="1"/>
                    <a:pt x="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
            <p:cNvSpPr/>
            <p:nvPr/>
          </p:nvSpPr>
          <p:spPr>
            <a:xfrm>
              <a:off x="1067812" y="17733827"/>
              <a:ext cx="40682" cy="25553"/>
            </a:xfrm>
            <a:custGeom>
              <a:avLst/>
              <a:gdLst/>
              <a:ahLst/>
              <a:cxnLst/>
              <a:rect l="l" t="t" r="r" b="b"/>
              <a:pathLst>
                <a:path w="363" h="228" extrusionOk="0">
                  <a:moveTo>
                    <a:pt x="317" y="1"/>
                  </a:moveTo>
                  <a:cubicBezTo>
                    <a:pt x="295" y="46"/>
                    <a:pt x="272" y="91"/>
                    <a:pt x="249" y="91"/>
                  </a:cubicBezTo>
                  <a:cubicBezTo>
                    <a:pt x="204" y="91"/>
                    <a:pt x="159" y="69"/>
                    <a:pt x="136" y="46"/>
                  </a:cubicBezTo>
                  <a:cubicBezTo>
                    <a:pt x="136" y="39"/>
                    <a:pt x="134" y="36"/>
                    <a:pt x="130" y="36"/>
                  </a:cubicBezTo>
                  <a:cubicBezTo>
                    <a:pt x="124" y="36"/>
                    <a:pt x="114" y="46"/>
                    <a:pt x="114" y="46"/>
                  </a:cubicBezTo>
                  <a:cubicBezTo>
                    <a:pt x="114" y="91"/>
                    <a:pt x="136" y="114"/>
                    <a:pt x="159" y="114"/>
                  </a:cubicBezTo>
                  <a:cubicBezTo>
                    <a:pt x="159" y="159"/>
                    <a:pt x="136" y="182"/>
                    <a:pt x="91" y="182"/>
                  </a:cubicBezTo>
                  <a:cubicBezTo>
                    <a:pt x="68" y="159"/>
                    <a:pt x="68" y="137"/>
                    <a:pt x="46" y="114"/>
                  </a:cubicBezTo>
                  <a:lnTo>
                    <a:pt x="23" y="114"/>
                  </a:lnTo>
                  <a:cubicBezTo>
                    <a:pt x="0" y="114"/>
                    <a:pt x="68" y="227"/>
                    <a:pt x="114" y="227"/>
                  </a:cubicBezTo>
                  <a:cubicBezTo>
                    <a:pt x="159" y="227"/>
                    <a:pt x="204" y="182"/>
                    <a:pt x="204" y="137"/>
                  </a:cubicBezTo>
                  <a:lnTo>
                    <a:pt x="249" y="137"/>
                  </a:lnTo>
                  <a:cubicBezTo>
                    <a:pt x="317" y="137"/>
                    <a:pt x="363" y="69"/>
                    <a:pt x="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
            <p:cNvSpPr/>
            <p:nvPr/>
          </p:nvSpPr>
          <p:spPr>
            <a:xfrm>
              <a:off x="1171815" y="17604496"/>
              <a:ext cx="12776" cy="17483"/>
            </a:xfrm>
            <a:custGeom>
              <a:avLst/>
              <a:gdLst/>
              <a:ahLst/>
              <a:cxnLst/>
              <a:rect l="l" t="t" r="r" b="b"/>
              <a:pathLst>
                <a:path w="114" h="156" extrusionOk="0">
                  <a:moveTo>
                    <a:pt x="46" y="1"/>
                  </a:moveTo>
                  <a:cubicBezTo>
                    <a:pt x="46" y="1"/>
                    <a:pt x="68" y="114"/>
                    <a:pt x="0" y="114"/>
                  </a:cubicBezTo>
                  <a:cubicBezTo>
                    <a:pt x="0" y="114"/>
                    <a:pt x="0" y="136"/>
                    <a:pt x="0" y="136"/>
                  </a:cubicBezTo>
                  <a:cubicBezTo>
                    <a:pt x="14" y="150"/>
                    <a:pt x="29" y="155"/>
                    <a:pt x="44" y="155"/>
                  </a:cubicBezTo>
                  <a:cubicBezTo>
                    <a:pt x="80" y="155"/>
                    <a:pt x="113" y="123"/>
                    <a:pt x="113" y="91"/>
                  </a:cubicBezTo>
                  <a:cubicBezTo>
                    <a:pt x="113" y="46"/>
                    <a:pt x="91"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
            <p:cNvSpPr/>
            <p:nvPr/>
          </p:nvSpPr>
          <p:spPr>
            <a:xfrm>
              <a:off x="996758" y="17546219"/>
              <a:ext cx="35639" cy="37208"/>
            </a:xfrm>
            <a:custGeom>
              <a:avLst/>
              <a:gdLst/>
              <a:ahLst/>
              <a:cxnLst/>
              <a:rect l="l" t="t" r="r" b="b"/>
              <a:pathLst>
                <a:path w="318" h="332" extrusionOk="0">
                  <a:moveTo>
                    <a:pt x="137" y="0"/>
                  </a:moveTo>
                  <a:cubicBezTo>
                    <a:pt x="114" y="0"/>
                    <a:pt x="91" y="0"/>
                    <a:pt x="46" y="45"/>
                  </a:cubicBezTo>
                  <a:cubicBezTo>
                    <a:pt x="23" y="45"/>
                    <a:pt x="1" y="91"/>
                    <a:pt x="1" y="136"/>
                  </a:cubicBezTo>
                  <a:cubicBezTo>
                    <a:pt x="1" y="159"/>
                    <a:pt x="46" y="181"/>
                    <a:pt x="91" y="181"/>
                  </a:cubicBezTo>
                  <a:lnTo>
                    <a:pt x="137" y="181"/>
                  </a:lnTo>
                  <a:cubicBezTo>
                    <a:pt x="137" y="204"/>
                    <a:pt x="137" y="249"/>
                    <a:pt x="137" y="272"/>
                  </a:cubicBezTo>
                  <a:cubicBezTo>
                    <a:pt x="147" y="314"/>
                    <a:pt x="177" y="331"/>
                    <a:pt x="211" y="331"/>
                  </a:cubicBezTo>
                  <a:cubicBezTo>
                    <a:pt x="250" y="331"/>
                    <a:pt x="293" y="308"/>
                    <a:pt x="318" y="272"/>
                  </a:cubicBezTo>
                  <a:cubicBezTo>
                    <a:pt x="318" y="249"/>
                    <a:pt x="295" y="249"/>
                    <a:pt x="295" y="249"/>
                  </a:cubicBezTo>
                  <a:lnTo>
                    <a:pt x="227" y="249"/>
                  </a:lnTo>
                  <a:cubicBezTo>
                    <a:pt x="182" y="249"/>
                    <a:pt x="182" y="249"/>
                    <a:pt x="182" y="204"/>
                  </a:cubicBezTo>
                  <a:cubicBezTo>
                    <a:pt x="182" y="181"/>
                    <a:pt x="227" y="136"/>
                    <a:pt x="227" y="91"/>
                  </a:cubicBezTo>
                  <a:cubicBezTo>
                    <a:pt x="227" y="76"/>
                    <a:pt x="227" y="71"/>
                    <a:pt x="226" y="71"/>
                  </a:cubicBezTo>
                  <a:cubicBezTo>
                    <a:pt x="225" y="71"/>
                    <a:pt x="219" y="91"/>
                    <a:pt x="204" y="91"/>
                  </a:cubicBezTo>
                  <a:cubicBezTo>
                    <a:pt x="182" y="91"/>
                    <a:pt x="182" y="113"/>
                    <a:pt x="159" y="136"/>
                  </a:cubicBezTo>
                  <a:lnTo>
                    <a:pt x="91" y="136"/>
                  </a:lnTo>
                  <a:cubicBezTo>
                    <a:pt x="69" y="136"/>
                    <a:pt x="46" y="136"/>
                    <a:pt x="69" y="113"/>
                  </a:cubicBezTo>
                  <a:cubicBezTo>
                    <a:pt x="91" y="68"/>
                    <a:pt x="114" y="45"/>
                    <a:pt x="137" y="23"/>
                  </a:cubicBez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
            <p:cNvSpPr/>
            <p:nvPr/>
          </p:nvSpPr>
          <p:spPr>
            <a:xfrm>
              <a:off x="1014578" y="17498028"/>
              <a:ext cx="20397" cy="19052"/>
            </a:xfrm>
            <a:custGeom>
              <a:avLst/>
              <a:gdLst/>
              <a:ahLst/>
              <a:cxnLst/>
              <a:rect l="l" t="t" r="r" b="b"/>
              <a:pathLst>
                <a:path w="182" h="170" extrusionOk="0">
                  <a:moveTo>
                    <a:pt x="68" y="0"/>
                  </a:moveTo>
                  <a:cubicBezTo>
                    <a:pt x="45" y="0"/>
                    <a:pt x="0" y="0"/>
                    <a:pt x="0" y="45"/>
                  </a:cubicBezTo>
                  <a:cubicBezTo>
                    <a:pt x="0" y="83"/>
                    <a:pt x="64" y="169"/>
                    <a:pt x="124" y="169"/>
                  </a:cubicBezTo>
                  <a:cubicBezTo>
                    <a:pt x="136" y="169"/>
                    <a:pt x="148" y="166"/>
                    <a:pt x="159" y="159"/>
                  </a:cubicBezTo>
                  <a:cubicBezTo>
                    <a:pt x="113" y="136"/>
                    <a:pt x="113" y="113"/>
                    <a:pt x="91" y="113"/>
                  </a:cubicBezTo>
                  <a:cubicBezTo>
                    <a:pt x="68" y="91"/>
                    <a:pt x="68" y="68"/>
                    <a:pt x="45" y="45"/>
                  </a:cubicBezTo>
                  <a:cubicBezTo>
                    <a:pt x="91" y="45"/>
                    <a:pt x="113" y="45"/>
                    <a:pt x="136" y="68"/>
                  </a:cubicBezTo>
                  <a:lnTo>
                    <a:pt x="181" y="68"/>
                  </a:lnTo>
                  <a:lnTo>
                    <a:pt x="181" y="45"/>
                  </a:lnTo>
                  <a:cubicBezTo>
                    <a:pt x="181" y="23"/>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
            <p:cNvSpPr/>
            <p:nvPr/>
          </p:nvSpPr>
          <p:spPr>
            <a:xfrm>
              <a:off x="1098184" y="17492873"/>
              <a:ext cx="45838" cy="39898"/>
            </a:xfrm>
            <a:custGeom>
              <a:avLst/>
              <a:gdLst/>
              <a:ahLst/>
              <a:cxnLst/>
              <a:rect l="l" t="t" r="r" b="b"/>
              <a:pathLst>
                <a:path w="409" h="356" extrusionOk="0">
                  <a:moveTo>
                    <a:pt x="182" y="1"/>
                  </a:moveTo>
                  <a:cubicBezTo>
                    <a:pt x="137" y="1"/>
                    <a:pt x="92" y="23"/>
                    <a:pt x="69" y="69"/>
                  </a:cubicBezTo>
                  <a:cubicBezTo>
                    <a:pt x="46" y="69"/>
                    <a:pt x="1" y="114"/>
                    <a:pt x="1" y="159"/>
                  </a:cubicBezTo>
                  <a:cubicBezTo>
                    <a:pt x="1" y="159"/>
                    <a:pt x="24" y="137"/>
                    <a:pt x="46" y="114"/>
                  </a:cubicBezTo>
                  <a:cubicBezTo>
                    <a:pt x="69" y="91"/>
                    <a:pt x="92" y="91"/>
                    <a:pt x="92" y="69"/>
                  </a:cubicBezTo>
                  <a:cubicBezTo>
                    <a:pt x="107" y="69"/>
                    <a:pt x="132" y="49"/>
                    <a:pt x="154" y="49"/>
                  </a:cubicBezTo>
                  <a:cubicBezTo>
                    <a:pt x="164" y="49"/>
                    <a:pt x="175" y="54"/>
                    <a:pt x="182" y="69"/>
                  </a:cubicBezTo>
                  <a:cubicBezTo>
                    <a:pt x="182" y="91"/>
                    <a:pt x="182" y="114"/>
                    <a:pt x="182" y="137"/>
                  </a:cubicBezTo>
                  <a:cubicBezTo>
                    <a:pt x="159" y="137"/>
                    <a:pt x="137" y="159"/>
                    <a:pt x="114" y="182"/>
                  </a:cubicBezTo>
                  <a:lnTo>
                    <a:pt x="273" y="182"/>
                  </a:lnTo>
                  <a:cubicBezTo>
                    <a:pt x="318" y="205"/>
                    <a:pt x="227" y="272"/>
                    <a:pt x="227" y="318"/>
                  </a:cubicBezTo>
                  <a:cubicBezTo>
                    <a:pt x="214" y="344"/>
                    <a:pt x="224" y="355"/>
                    <a:pt x="235" y="355"/>
                  </a:cubicBezTo>
                  <a:cubicBezTo>
                    <a:pt x="242" y="355"/>
                    <a:pt x="250" y="350"/>
                    <a:pt x="250" y="340"/>
                  </a:cubicBezTo>
                  <a:cubicBezTo>
                    <a:pt x="273" y="340"/>
                    <a:pt x="408" y="227"/>
                    <a:pt x="318" y="159"/>
                  </a:cubicBezTo>
                  <a:cubicBezTo>
                    <a:pt x="295" y="137"/>
                    <a:pt x="250" y="137"/>
                    <a:pt x="227" y="137"/>
                  </a:cubicBezTo>
                  <a:cubicBezTo>
                    <a:pt x="250" y="114"/>
                    <a:pt x="250" y="91"/>
                    <a:pt x="250" y="46"/>
                  </a:cubicBezTo>
                  <a:cubicBezTo>
                    <a:pt x="250" y="23"/>
                    <a:pt x="205" y="1"/>
                    <a:pt x="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
            <p:cNvSpPr/>
            <p:nvPr/>
          </p:nvSpPr>
          <p:spPr>
            <a:xfrm>
              <a:off x="1075433" y="17571771"/>
              <a:ext cx="53347" cy="25216"/>
            </a:xfrm>
            <a:custGeom>
              <a:avLst/>
              <a:gdLst/>
              <a:ahLst/>
              <a:cxnLst/>
              <a:rect l="l" t="t" r="r" b="b"/>
              <a:pathLst>
                <a:path w="476" h="225" extrusionOk="0">
                  <a:moveTo>
                    <a:pt x="45" y="1"/>
                  </a:moveTo>
                  <a:cubicBezTo>
                    <a:pt x="43" y="1"/>
                    <a:pt x="38" y="21"/>
                    <a:pt x="23" y="21"/>
                  </a:cubicBezTo>
                  <a:cubicBezTo>
                    <a:pt x="0" y="89"/>
                    <a:pt x="46" y="180"/>
                    <a:pt x="113" y="225"/>
                  </a:cubicBezTo>
                  <a:cubicBezTo>
                    <a:pt x="181" y="225"/>
                    <a:pt x="227" y="202"/>
                    <a:pt x="249" y="134"/>
                  </a:cubicBezTo>
                  <a:cubicBezTo>
                    <a:pt x="272" y="134"/>
                    <a:pt x="295" y="157"/>
                    <a:pt x="317" y="157"/>
                  </a:cubicBezTo>
                  <a:cubicBezTo>
                    <a:pt x="408" y="157"/>
                    <a:pt x="476" y="89"/>
                    <a:pt x="476" y="21"/>
                  </a:cubicBezTo>
                  <a:cubicBezTo>
                    <a:pt x="464" y="10"/>
                    <a:pt x="453" y="4"/>
                    <a:pt x="444" y="4"/>
                  </a:cubicBezTo>
                  <a:cubicBezTo>
                    <a:pt x="436" y="4"/>
                    <a:pt x="430" y="10"/>
                    <a:pt x="430" y="21"/>
                  </a:cubicBezTo>
                  <a:cubicBezTo>
                    <a:pt x="408" y="66"/>
                    <a:pt x="362" y="89"/>
                    <a:pt x="317" y="89"/>
                  </a:cubicBezTo>
                  <a:cubicBezTo>
                    <a:pt x="272" y="89"/>
                    <a:pt x="227" y="44"/>
                    <a:pt x="204" y="21"/>
                  </a:cubicBezTo>
                  <a:lnTo>
                    <a:pt x="181" y="21"/>
                  </a:lnTo>
                  <a:cubicBezTo>
                    <a:pt x="181" y="44"/>
                    <a:pt x="181" y="66"/>
                    <a:pt x="204" y="112"/>
                  </a:cubicBezTo>
                  <a:cubicBezTo>
                    <a:pt x="181" y="134"/>
                    <a:pt x="159" y="157"/>
                    <a:pt x="113" y="157"/>
                  </a:cubicBezTo>
                  <a:cubicBezTo>
                    <a:pt x="91" y="134"/>
                    <a:pt x="68" y="66"/>
                    <a:pt x="46" y="21"/>
                  </a:cubicBezTo>
                  <a:cubicBezTo>
                    <a:pt x="46" y="6"/>
                    <a:pt x="46" y="1"/>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
            <p:cNvSpPr/>
            <p:nvPr/>
          </p:nvSpPr>
          <p:spPr>
            <a:xfrm>
              <a:off x="1067812" y="17536020"/>
              <a:ext cx="25440" cy="15354"/>
            </a:xfrm>
            <a:custGeom>
              <a:avLst/>
              <a:gdLst/>
              <a:ahLst/>
              <a:cxnLst/>
              <a:rect l="l" t="t" r="r" b="b"/>
              <a:pathLst>
                <a:path w="227" h="137" extrusionOk="0">
                  <a:moveTo>
                    <a:pt x="204" y="1"/>
                  </a:moveTo>
                  <a:cubicBezTo>
                    <a:pt x="159" y="23"/>
                    <a:pt x="159" y="68"/>
                    <a:pt x="114" y="68"/>
                  </a:cubicBezTo>
                  <a:cubicBezTo>
                    <a:pt x="106" y="76"/>
                    <a:pt x="98" y="79"/>
                    <a:pt x="91" y="79"/>
                  </a:cubicBezTo>
                  <a:cubicBezTo>
                    <a:pt x="76" y="79"/>
                    <a:pt x="61" y="68"/>
                    <a:pt x="46" y="68"/>
                  </a:cubicBezTo>
                  <a:lnTo>
                    <a:pt x="23" y="68"/>
                  </a:lnTo>
                  <a:cubicBezTo>
                    <a:pt x="0" y="114"/>
                    <a:pt x="68" y="136"/>
                    <a:pt x="114" y="136"/>
                  </a:cubicBezTo>
                  <a:cubicBezTo>
                    <a:pt x="181" y="114"/>
                    <a:pt x="227" y="68"/>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
            <p:cNvSpPr/>
            <p:nvPr/>
          </p:nvSpPr>
          <p:spPr>
            <a:xfrm>
              <a:off x="1039906" y="17675550"/>
              <a:ext cx="27234" cy="16363"/>
            </a:xfrm>
            <a:custGeom>
              <a:avLst/>
              <a:gdLst/>
              <a:ahLst/>
              <a:cxnLst/>
              <a:rect l="l" t="t" r="r" b="b"/>
              <a:pathLst>
                <a:path w="243" h="146" extrusionOk="0">
                  <a:moveTo>
                    <a:pt x="46" y="0"/>
                  </a:moveTo>
                  <a:cubicBezTo>
                    <a:pt x="0" y="46"/>
                    <a:pt x="23" y="114"/>
                    <a:pt x="91" y="136"/>
                  </a:cubicBezTo>
                  <a:cubicBezTo>
                    <a:pt x="103" y="142"/>
                    <a:pt x="117" y="145"/>
                    <a:pt x="131" y="145"/>
                  </a:cubicBezTo>
                  <a:cubicBezTo>
                    <a:pt x="169" y="145"/>
                    <a:pt x="210" y="124"/>
                    <a:pt x="227" y="91"/>
                  </a:cubicBezTo>
                  <a:cubicBezTo>
                    <a:pt x="243" y="75"/>
                    <a:pt x="236" y="59"/>
                    <a:pt x="223" y="59"/>
                  </a:cubicBezTo>
                  <a:cubicBezTo>
                    <a:pt x="217" y="59"/>
                    <a:pt x="211" y="62"/>
                    <a:pt x="204" y="68"/>
                  </a:cubicBezTo>
                  <a:cubicBezTo>
                    <a:pt x="189" y="68"/>
                    <a:pt x="164" y="78"/>
                    <a:pt x="142" y="78"/>
                  </a:cubicBezTo>
                  <a:cubicBezTo>
                    <a:pt x="131" y="78"/>
                    <a:pt x="121" y="76"/>
                    <a:pt x="114" y="68"/>
                  </a:cubicBezTo>
                  <a:cubicBezTo>
                    <a:pt x="91" y="68"/>
                    <a:pt x="68" y="23"/>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
            <p:cNvSpPr/>
            <p:nvPr/>
          </p:nvSpPr>
          <p:spPr>
            <a:xfrm>
              <a:off x="1138866" y="17724413"/>
              <a:ext cx="22863" cy="14681"/>
            </a:xfrm>
            <a:custGeom>
              <a:avLst/>
              <a:gdLst/>
              <a:ahLst/>
              <a:cxnLst/>
              <a:rect l="l" t="t" r="r" b="b"/>
              <a:pathLst>
                <a:path w="204" h="131" extrusionOk="0">
                  <a:moveTo>
                    <a:pt x="173" y="0"/>
                  </a:moveTo>
                  <a:cubicBezTo>
                    <a:pt x="164" y="0"/>
                    <a:pt x="159" y="6"/>
                    <a:pt x="159" y="17"/>
                  </a:cubicBezTo>
                  <a:cubicBezTo>
                    <a:pt x="136" y="40"/>
                    <a:pt x="136" y="85"/>
                    <a:pt x="91" y="85"/>
                  </a:cubicBezTo>
                  <a:cubicBezTo>
                    <a:pt x="45" y="85"/>
                    <a:pt x="23" y="62"/>
                    <a:pt x="0" y="40"/>
                  </a:cubicBezTo>
                  <a:lnTo>
                    <a:pt x="0" y="40"/>
                  </a:lnTo>
                  <a:cubicBezTo>
                    <a:pt x="0" y="108"/>
                    <a:pt x="45" y="130"/>
                    <a:pt x="91" y="130"/>
                  </a:cubicBezTo>
                  <a:cubicBezTo>
                    <a:pt x="159" y="130"/>
                    <a:pt x="204" y="62"/>
                    <a:pt x="204" y="17"/>
                  </a:cubicBezTo>
                  <a:cubicBezTo>
                    <a:pt x="192" y="6"/>
                    <a:pt x="181"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6" name="Google Shape;766;p2"/>
          <p:cNvSpPr/>
          <p:nvPr/>
        </p:nvSpPr>
        <p:spPr>
          <a:xfrm>
            <a:off x="0" y="-100475"/>
            <a:ext cx="11131237" cy="4736480"/>
          </a:xfrm>
          <a:custGeom>
            <a:avLst/>
            <a:gdLst/>
            <a:ahLst/>
            <a:cxnLst/>
            <a:rect l="l" t="t" r="r" b="b"/>
            <a:pathLst>
              <a:path w="94942" h="40399" extrusionOk="0">
                <a:moveTo>
                  <a:pt x="0" y="23"/>
                </a:moveTo>
                <a:lnTo>
                  <a:pt x="0" y="31867"/>
                </a:lnTo>
                <a:cubicBezTo>
                  <a:pt x="792" y="32365"/>
                  <a:pt x="1607" y="32862"/>
                  <a:pt x="2422" y="33315"/>
                </a:cubicBezTo>
                <a:cubicBezTo>
                  <a:pt x="10705" y="38023"/>
                  <a:pt x="20278" y="40399"/>
                  <a:pt x="29784" y="39154"/>
                </a:cubicBezTo>
                <a:cubicBezTo>
                  <a:pt x="34423" y="38588"/>
                  <a:pt x="38904" y="37117"/>
                  <a:pt x="42978" y="34877"/>
                </a:cubicBezTo>
                <a:cubicBezTo>
                  <a:pt x="47007" y="32613"/>
                  <a:pt x="50220" y="29354"/>
                  <a:pt x="53661" y="26322"/>
                </a:cubicBezTo>
                <a:cubicBezTo>
                  <a:pt x="55403" y="24805"/>
                  <a:pt x="57214" y="23334"/>
                  <a:pt x="59273" y="22203"/>
                </a:cubicBezTo>
                <a:cubicBezTo>
                  <a:pt x="61536" y="20981"/>
                  <a:pt x="64049" y="20256"/>
                  <a:pt x="66629" y="20098"/>
                </a:cubicBezTo>
                <a:cubicBezTo>
                  <a:pt x="69367" y="19872"/>
                  <a:pt x="72106" y="20030"/>
                  <a:pt x="74844" y="19804"/>
                </a:cubicBezTo>
                <a:cubicBezTo>
                  <a:pt x="77130" y="19668"/>
                  <a:pt x="79393" y="19125"/>
                  <a:pt x="81498" y="18242"/>
                </a:cubicBezTo>
                <a:cubicBezTo>
                  <a:pt x="89034" y="15006"/>
                  <a:pt x="93674" y="7831"/>
                  <a:pt x="94941" y="1"/>
                </a:cubicBezTo>
                <a:close/>
              </a:path>
            </a:pathLst>
          </a:cu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
          <p:cNvSpPr/>
          <p:nvPr/>
        </p:nvSpPr>
        <p:spPr>
          <a:xfrm>
            <a:off x="15830503" y="12680499"/>
            <a:ext cx="7285369" cy="4636186"/>
          </a:xfrm>
          <a:custGeom>
            <a:avLst/>
            <a:gdLst/>
            <a:ahLst/>
            <a:cxnLst/>
            <a:rect l="l" t="t" r="r" b="b"/>
            <a:pathLst>
              <a:path w="109042" h="69391" extrusionOk="0">
                <a:moveTo>
                  <a:pt x="109041" y="69390"/>
                </a:moveTo>
                <a:lnTo>
                  <a:pt x="109041" y="25348"/>
                </a:lnTo>
                <a:cubicBezTo>
                  <a:pt x="97590" y="25212"/>
                  <a:pt x="87360" y="18717"/>
                  <a:pt x="77673" y="13150"/>
                </a:cubicBezTo>
                <a:cubicBezTo>
                  <a:pt x="67014" y="6994"/>
                  <a:pt x="55562" y="2173"/>
                  <a:pt x="43273" y="725"/>
                </a:cubicBezTo>
                <a:cubicBezTo>
                  <a:pt x="37185" y="0"/>
                  <a:pt x="31029" y="181"/>
                  <a:pt x="25009" y="1268"/>
                </a:cubicBezTo>
                <a:cubicBezTo>
                  <a:pt x="19441" y="2309"/>
                  <a:pt x="13783" y="4165"/>
                  <a:pt x="9008" y="7243"/>
                </a:cubicBezTo>
                <a:cubicBezTo>
                  <a:pt x="4685" y="10026"/>
                  <a:pt x="1200" y="14100"/>
                  <a:pt x="634" y="19351"/>
                </a:cubicBezTo>
                <a:cubicBezTo>
                  <a:pt x="0" y="25077"/>
                  <a:pt x="2580" y="30689"/>
                  <a:pt x="5455" y="35487"/>
                </a:cubicBezTo>
                <a:cubicBezTo>
                  <a:pt x="11860" y="46147"/>
                  <a:pt x="21048" y="56128"/>
                  <a:pt x="22225" y="69073"/>
                </a:cubicBezTo>
                <a:cubicBezTo>
                  <a:pt x="22225" y="69186"/>
                  <a:pt x="22248" y="69300"/>
                  <a:pt x="22270" y="69390"/>
                </a:cubicBezTo>
                <a:close/>
              </a:path>
            </a:pathLst>
          </a:cu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083"/>
        <p:cNvGrpSpPr/>
        <p:nvPr/>
      </p:nvGrpSpPr>
      <p:grpSpPr>
        <a:xfrm>
          <a:off x="0" y="0"/>
          <a:ext cx="0" cy="0"/>
          <a:chOff x="0" y="0"/>
          <a:chExt cx="0" cy="0"/>
        </a:xfrm>
      </p:grpSpPr>
      <p:sp>
        <p:nvSpPr>
          <p:cNvPr id="2084" name="Google Shape;2084;p11"/>
          <p:cNvSpPr txBox="1">
            <a:spLocks noGrp="1"/>
          </p:cNvSpPr>
          <p:nvPr>
            <p:ph type="title" hasCustomPrompt="1"/>
          </p:nvPr>
        </p:nvSpPr>
        <p:spPr>
          <a:xfrm>
            <a:off x="785484" y="3716578"/>
            <a:ext cx="21471900" cy="6597300"/>
          </a:xfrm>
          <a:prstGeom prst="rect">
            <a:avLst/>
          </a:prstGeom>
        </p:spPr>
        <p:txBody>
          <a:bodyPr spcFirstLastPara="1" wrap="square" lIns="256000" tIns="256000" rIns="256000" bIns="256000" anchor="b" anchorCtr="0">
            <a:noAutofit/>
          </a:bodyPr>
          <a:lstStyle>
            <a:lvl1pPr lvl="0" algn="ctr">
              <a:spcBef>
                <a:spcPts val="0"/>
              </a:spcBef>
              <a:spcAft>
                <a:spcPts val="0"/>
              </a:spcAft>
              <a:buSzPts val="33600"/>
              <a:buNone/>
              <a:defRPr sz="33600"/>
            </a:lvl1pPr>
            <a:lvl2pPr lvl="1" algn="ctr">
              <a:spcBef>
                <a:spcPts val="0"/>
              </a:spcBef>
              <a:spcAft>
                <a:spcPts val="0"/>
              </a:spcAft>
              <a:buSzPts val="33600"/>
              <a:buNone/>
              <a:defRPr sz="33600"/>
            </a:lvl2pPr>
            <a:lvl3pPr lvl="2" algn="ctr">
              <a:spcBef>
                <a:spcPts val="0"/>
              </a:spcBef>
              <a:spcAft>
                <a:spcPts val="0"/>
              </a:spcAft>
              <a:buSzPts val="33600"/>
              <a:buNone/>
              <a:defRPr sz="33600"/>
            </a:lvl3pPr>
            <a:lvl4pPr lvl="3" algn="ctr">
              <a:spcBef>
                <a:spcPts val="0"/>
              </a:spcBef>
              <a:spcAft>
                <a:spcPts val="0"/>
              </a:spcAft>
              <a:buSzPts val="33600"/>
              <a:buNone/>
              <a:defRPr sz="33600"/>
            </a:lvl4pPr>
            <a:lvl5pPr lvl="4" algn="ctr">
              <a:spcBef>
                <a:spcPts val="0"/>
              </a:spcBef>
              <a:spcAft>
                <a:spcPts val="0"/>
              </a:spcAft>
              <a:buSzPts val="33600"/>
              <a:buNone/>
              <a:defRPr sz="33600"/>
            </a:lvl5pPr>
            <a:lvl6pPr lvl="5" algn="ctr">
              <a:spcBef>
                <a:spcPts val="0"/>
              </a:spcBef>
              <a:spcAft>
                <a:spcPts val="0"/>
              </a:spcAft>
              <a:buSzPts val="33600"/>
              <a:buNone/>
              <a:defRPr sz="33600"/>
            </a:lvl6pPr>
            <a:lvl7pPr lvl="6" algn="ctr">
              <a:spcBef>
                <a:spcPts val="0"/>
              </a:spcBef>
              <a:spcAft>
                <a:spcPts val="0"/>
              </a:spcAft>
              <a:buSzPts val="33600"/>
              <a:buNone/>
              <a:defRPr sz="33600"/>
            </a:lvl7pPr>
            <a:lvl8pPr lvl="7" algn="ctr">
              <a:spcBef>
                <a:spcPts val="0"/>
              </a:spcBef>
              <a:spcAft>
                <a:spcPts val="0"/>
              </a:spcAft>
              <a:buSzPts val="33600"/>
              <a:buNone/>
              <a:defRPr sz="33600"/>
            </a:lvl8pPr>
            <a:lvl9pPr lvl="8" algn="ctr">
              <a:spcBef>
                <a:spcPts val="0"/>
              </a:spcBef>
              <a:spcAft>
                <a:spcPts val="0"/>
              </a:spcAft>
              <a:buSzPts val="33600"/>
              <a:buNone/>
              <a:defRPr sz="33600"/>
            </a:lvl9pPr>
          </a:lstStyle>
          <a:p>
            <a:r>
              <a:t>xx%</a:t>
            </a:r>
          </a:p>
        </p:txBody>
      </p:sp>
      <p:sp>
        <p:nvSpPr>
          <p:cNvPr id="2085" name="Google Shape;2085;p11"/>
          <p:cNvSpPr txBox="1">
            <a:spLocks noGrp="1"/>
          </p:cNvSpPr>
          <p:nvPr>
            <p:ph type="body" idx="1"/>
          </p:nvPr>
        </p:nvSpPr>
        <p:spPr>
          <a:xfrm>
            <a:off x="785484" y="10591470"/>
            <a:ext cx="21471900" cy="4370700"/>
          </a:xfrm>
          <a:prstGeom prst="rect">
            <a:avLst/>
          </a:prstGeom>
        </p:spPr>
        <p:txBody>
          <a:bodyPr spcFirstLastPara="1" wrap="square" lIns="256000" tIns="256000" rIns="256000" bIns="256000" anchor="t" anchorCtr="0">
            <a:noAutofit/>
          </a:bodyPr>
          <a:lstStyle>
            <a:lvl1pPr marL="457200" lvl="0" indent="-381000" algn="ctr" rtl="0">
              <a:spcBef>
                <a:spcPts val="0"/>
              </a:spcBef>
              <a:spcAft>
                <a:spcPts val="0"/>
              </a:spcAft>
              <a:buSzPts val="2400"/>
              <a:buChar char="●"/>
              <a:defRPr/>
            </a:lvl1pPr>
            <a:lvl2pPr marL="914400" lvl="1" indent="-381000" algn="ctr" rtl="0">
              <a:spcBef>
                <a:spcPts val="0"/>
              </a:spcBef>
              <a:spcAft>
                <a:spcPts val="0"/>
              </a:spcAft>
              <a:buSzPts val="2400"/>
              <a:buChar char="○"/>
              <a:defRPr/>
            </a:lvl2pPr>
            <a:lvl3pPr marL="1371600" lvl="2" indent="-381000" algn="ctr" rtl="0">
              <a:spcBef>
                <a:spcPts val="0"/>
              </a:spcBef>
              <a:spcAft>
                <a:spcPts val="0"/>
              </a:spcAft>
              <a:buSzPts val="2400"/>
              <a:buChar char="■"/>
              <a:defRPr/>
            </a:lvl3pPr>
            <a:lvl4pPr marL="1828800" lvl="3" indent="-381000" algn="ctr" rtl="0">
              <a:spcBef>
                <a:spcPts val="0"/>
              </a:spcBef>
              <a:spcAft>
                <a:spcPts val="0"/>
              </a:spcAft>
              <a:buSzPts val="2400"/>
              <a:buChar char="●"/>
              <a:defRPr/>
            </a:lvl4pPr>
            <a:lvl5pPr marL="2286000" lvl="4" indent="-381000" algn="ctr" rtl="0">
              <a:spcBef>
                <a:spcPts val="0"/>
              </a:spcBef>
              <a:spcAft>
                <a:spcPts val="0"/>
              </a:spcAft>
              <a:buSzPts val="2400"/>
              <a:buChar char="○"/>
              <a:defRPr/>
            </a:lvl5pPr>
            <a:lvl6pPr marL="2743200" lvl="5" indent="-381000" algn="ctr" rtl="0">
              <a:spcBef>
                <a:spcPts val="0"/>
              </a:spcBef>
              <a:spcAft>
                <a:spcPts val="0"/>
              </a:spcAft>
              <a:buSzPts val="2400"/>
              <a:buChar char="■"/>
              <a:defRPr/>
            </a:lvl6pPr>
            <a:lvl7pPr marL="3200400" lvl="6" indent="-381000" algn="ctr" rtl="0">
              <a:spcBef>
                <a:spcPts val="0"/>
              </a:spcBef>
              <a:spcAft>
                <a:spcPts val="0"/>
              </a:spcAft>
              <a:buSzPts val="2400"/>
              <a:buChar char="●"/>
              <a:defRPr/>
            </a:lvl7pPr>
            <a:lvl8pPr marL="3657600" lvl="7" indent="-381000" algn="ctr" rtl="0">
              <a:spcBef>
                <a:spcPts val="0"/>
              </a:spcBef>
              <a:spcAft>
                <a:spcPts val="0"/>
              </a:spcAft>
              <a:buSzPts val="2400"/>
              <a:buChar char="○"/>
              <a:defRPr/>
            </a:lvl8pPr>
            <a:lvl9pPr marL="4114800" lvl="8" indent="-381000" algn="ctr" rtl="0">
              <a:spcBef>
                <a:spcPts val="0"/>
              </a:spcBef>
              <a:spcAft>
                <a:spcPts val="0"/>
              </a:spcAft>
              <a:buSzPts val="2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08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2766"/>
        <p:cNvGrpSpPr/>
        <p:nvPr/>
      </p:nvGrpSpPr>
      <p:grpSpPr>
        <a:xfrm>
          <a:off x="0" y="0"/>
          <a:ext cx="0" cy="0"/>
          <a:chOff x="0" y="0"/>
          <a:chExt cx="0" cy="0"/>
        </a:xfrm>
      </p:grpSpPr>
      <p:sp>
        <p:nvSpPr>
          <p:cNvPr id="2767" name="Google Shape;2767;p14"/>
          <p:cNvSpPr txBox="1">
            <a:spLocks noGrp="1"/>
          </p:cNvSpPr>
          <p:nvPr>
            <p:ph type="title"/>
          </p:nvPr>
        </p:nvSpPr>
        <p:spPr>
          <a:xfrm>
            <a:off x="785475" y="865254"/>
            <a:ext cx="21471900" cy="1089900"/>
          </a:xfrm>
          <a:prstGeom prst="rect">
            <a:avLst/>
          </a:prstGeom>
        </p:spPr>
        <p:txBody>
          <a:bodyPr spcFirstLastPara="1" wrap="square" lIns="256000" tIns="256000" rIns="256000" bIns="256000" anchor="ctr" anchorCtr="0">
            <a:noAutofit/>
          </a:bodyPr>
          <a:lstStyle>
            <a:lvl1pPr lvl="0" rtl="0">
              <a:spcBef>
                <a:spcPts val="0"/>
              </a:spcBef>
              <a:spcAft>
                <a:spcPts val="0"/>
              </a:spcAft>
              <a:buSzPts val="7000"/>
              <a:buNone/>
              <a:defRPr/>
            </a:lvl1pPr>
            <a:lvl2pPr lvl="1" rtl="0">
              <a:spcBef>
                <a:spcPts val="0"/>
              </a:spcBef>
              <a:spcAft>
                <a:spcPts val="0"/>
              </a:spcAft>
              <a:buSzPts val="7000"/>
              <a:buNone/>
              <a:defRPr/>
            </a:lvl2pPr>
            <a:lvl3pPr lvl="2" rtl="0">
              <a:spcBef>
                <a:spcPts val="0"/>
              </a:spcBef>
              <a:spcAft>
                <a:spcPts val="0"/>
              </a:spcAft>
              <a:buSzPts val="7000"/>
              <a:buNone/>
              <a:defRPr/>
            </a:lvl3pPr>
            <a:lvl4pPr lvl="3" rtl="0">
              <a:spcBef>
                <a:spcPts val="0"/>
              </a:spcBef>
              <a:spcAft>
                <a:spcPts val="0"/>
              </a:spcAft>
              <a:buSzPts val="7000"/>
              <a:buNone/>
              <a:defRPr/>
            </a:lvl4pPr>
            <a:lvl5pPr lvl="4" rtl="0">
              <a:spcBef>
                <a:spcPts val="0"/>
              </a:spcBef>
              <a:spcAft>
                <a:spcPts val="0"/>
              </a:spcAft>
              <a:buSzPts val="7000"/>
              <a:buNone/>
              <a:defRPr/>
            </a:lvl5pPr>
            <a:lvl6pPr lvl="5" rtl="0">
              <a:spcBef>
                <a:spcPts val="0"/>
              </a:spcBef>
              <a:spcAft>
                <a:spcPts val="0"/>
              </a:spcAft>
              <a:buSzPts val="7000"/>
              <a:buNone/>
              <a:defRPr/>
            </a:lvl6pPr>
            <a:lvl7pPr lvl="6" rtl="0">
              <a:spcBef>
                <a:spcPts val="0"/>
              </a:spcBef>
              <a:spcAft>
                <a:spcPts val="0"/>
              </a:spcAft>
              <a:buSzPts val="7000"/>
              <a:buNone/>
              <a:defRPr/>
            </a:lvl7pPr>
            <a:lvl8pPr lvl="7" rtl="0">
              <a:spcBef>
                <a:spcPts val="0"/>
              </a:spcBef>
              <a:spcAft>
                <a:spcPts val="0"/>
              </a:spcAft>
              <a:buSzPts val="7000"/>
              <a:buNone/>
              <a:defRPr/>
            </a:lvl8pPr>
            <a:lvl9pPr lvl="8" rtl="0">
              <a:spcBef>
                <a:spcPts val="0"/>
              </a:spcBef>
              <a:spcAft>
                <a:spcPts val="0"/>
              </a:spcAft>
              <a:buSzPts val="7000"/>
              <a:buNone/>
              <a:defRPr/>
            </a:lvl9pPr>
          </a:lstStyle>
          <a:p>
            <a:endParaRPr/>
          </a:p>
        </p:txBody>
      </p:sp>
      <p:sp>
        <p:nvSpPr>
          <p:cNvPr id="2768" name="Google Shape;2768;p14"/>
          <p:cNvSpPr/>
          <p:nvPr/>
        </p:nvSpPr>
        <p:spPr>
          <a:xfrm rot="10800000" flipH="1">
            <a:off x="0" y="11730889"/>
            <a:ext cx="13127156" cy="5585768"/>
          </a:xfrm>
          <a:custGeom>
            <a:avLst/>
            <a:gdLst/>
            <a:ahLst/>
            <a:cxnLst/>
            <a:rect l="l" t="t" r="r" b="b"/>
            <a:pathLst>
              <a:path w="94942" h="40399" extrusionOk="0">
                <a:moveTo>
                  <a:pt x="0" y="23"/>
                </a:moveTo>
                <a:lnTo>
                  <a:pt x="0" y="31867"/>
                </a:lnTo>
                <a:cubicBezTo>
                  <a:pt x="792" y="32365"/>
                  <a:pt x="1607" y="32862"/>
                  <a:pt x="2422" y="33315"/>
                </a:cubicBezTo>
                <a:cubicBezTo>
                  <a:pt x="10705" y="38023"/>
                  <a:pt x="20278" y="40399"/>
                  <a:pt x="29784" y="39154"/>
                </a:cubicBezTo>
                <a:cubicBezTo>
                  <a:pt x="34423" y="38588"/>
                  <a:pt x="38904" y="37117"/>
                  <a:pt x="42978" y="34877"/>
                </a:cubicBezTo>
                <a:cubicBezTo>
                  <a:pt x="47007" y="32613"/>
                  <a:pt x="50220" y="29354"/>
                  <a:pt x="53661" y="26322"/>
                </a:cubicBezTo>
                <a:cubicBezTo>
                  <a:pt x="55403" y="24805"/>
                  <a:pt x="57214" y="23334"/>
                  <a:pt x="59273" y="22203"/>
                </a:cubicBezTo>
                <a:cubicBezTo>
                  <a:pt x="61536" y="20981"/>
                  <a:pt x="64049" y="20256"/>
                  <a:pt x="66629" y="20098"/>
                </a:cubicBezTo>
                <a:cubicBezTo>
                  <a:pt x="69367" y="19872"/>
                  <a:pt x="72106" y="20030"/>
                  <a:pt x="74844" y="19804"/>
                </a:cubicBezTo>
                <a:cubicBezTo>
                  <a:pt x="77130" y="19668"/>
                  <a:pt x="79393" y="19125"/>
                  <a:pt x="81498" y="18242"/>
                </a:cubicBezTo>
                <a:cubicBezTo>
                  <a:pt x="89034" y="15006"/>
                  <a:pt x="93674" y="7831"/>
                  <a:pt x="94941" y="1"/>
                </a:cubicBezTo>
                <a:close/>
              </a:path>
            </a:pathLst>
          </a:cu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14"/>
          <p:cNvSpPr/>
          <p:nvPr/>
        </p:nvSpPr>
        <p:spPr>
          <a:xfrm rot="10800000" flipH="1">
            <a:off x="11507226" y="-100475"/>
            <a:ext cx="11608611" cy="7387366"/>
          </a:xfrm>
          <a:custGeom>
            <a:avLst/>
            <a:gdLst/>
            <a:ahLst/>
            <a:cxnLst/>
            <a:rect l="l" t="t" r="r" b="b"/>
            <a:pathLst>
              <a:path w="109042" h="69391" extrusionOk="0">
                <a:moveTo>
                  <a:pt x="109041" y="69390"/>
                </a:moveTo>
                <a:lnTo>
                  <a:pt x="109041" y="25348"/>
                </a:lnTo>
                <a:cubicBezTo>
                  <a:pt x="97590" y="25212"/>
                  <a:pt x="87360" y="18717"/>
                  <a:pt x="77673" y="13150"/>
                </a:cubicBezTo>
                <a:cubicBezTo>
                  <a:pt x="67014" y="6994"/>
                  <a:pt x="55562" y="2173"/>
                  <a:pt x="43273" y="725"/>
                </a:cubicBezTo>
                <a:cubicBezTo>
                  <a:pt x="37185" y="0"/>
                  <a:pt x="31029" y="181"/>
                  <a:pt x="25009" y="1268"/>
                </a:cubicBezTo>
                <a:cubicBezTo>
                  <a:pt x="19441" y="2309"/>
                  <a:pt x="13783" y="4165"/>
                  <a:pt x="9008" y="7243"/>
                </a:cubicBezTo>
                <a:cubicBezTo>
                  <a:pt x="4685" y="10026"/>
                  <a:pt x="1200" y="14100"/>
                  <a:pt x="634" y="19351"/>
                </a:cubicBezTo>
                <a:cubicBezTo>
                  <a:pt x="0" y="25077"/>
                  <a:pt x="2580" y="30689"/>
                  <a:pt x="5455" y="35487"/>
                </a:cubicBezTo>
                <a:cubicBezTo>
                  <a:pt x="11860" y="46147"/>
                  <a:pt x="21048" y="56128"/>
                  <a:pt x="22225" y="69073"/>
                </a:cubicBezTo>
                <a:cubicBezTo>
                  <a:pt x="22225" y="69186"/>
                  <a:pt x="22248" y="69300"/>
                  <a:pt x="22270" y="69390"/>
                </a:cubicBezTo>
                <a:close/>
              </a:path>
            </a:pathLst>
          </a:cu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0" name="Google Shape;2770;p14"/>
          <p:cNvGrpSpPr/>
          <p:nvPr/>
        </p:nvGrpSpPr>
        <p:grpSpPr>
          <a:xfrm>
            <a:off x="14337781" y="10023051"/>
            <a:ext cx="9670318" cy="5671526"/>
            <a:chOff x="4251300" y="1141125"/>
            <a:chExt cx="1615975" cy="947750"/>
          </a:xfrm>
        </p:grpSpPr>
        <p:sp>
          <p:nvSpPr>
            <p:cNvPr id="2771" name="Google Shape;2771;p14"/>
            <p:cNvSpPr/>
            <p:nvPr/>
          </p:nvSpPr>
          <p:spPr>
            <a:xfrm>
              <a:off x="4324875" y="1149625"/>
              <a:ext cx="1527675" cy="897375"/>
            </a:xfrm>
            <a:custGeom>
              <a:avLst/>
              <a:gdLst/>
              <a:ahLst/>
              <a:cxnLst/>
              <a:rect l="l" t="t" r="r" b="b"/>
              <a:pathLst>
                <a:path w="61107" h="35895" extrusionOk="0">
                  <a:moveTo>
                    <a:pt x="0" y="0"/>
                  </a:moveTo>
                  <a:lnTo>
                    <a:pt x="0" y="634"/>
                  </a:lnTo>
                  <a:lnTo>
                    <a:pt x="61107" y="35895"/>
                  </a:lnTo>
                  <a:lnTo>
                    <a:pt x="61107" y="35284"/>
                  </a:lnTo>
                  <a:lnTo>
                    <a:pt x="0"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14"/>
            <p:cNvSpPr/>
            <p:nvPr/>
          </p:nvSpPr>
          <p:spPr>
            <a:xfrm>
              <a:off x="4324875" y="1141125"/>
              <a:ext cx="1542400" cy="890600"/>
            </a:xfrm>
            <a:custGeom>
              <a:avLst/>
              <a:gdLst/>
              <a:ahLst/>
              <a:cxnLst/>
              <a:rect l="l" t="t" r="r" b="b"/>
              <a:pathLst>
                <a:path w="61696" h="35624" extrusionOk="0">
                  <a:moveTo>
                    <a:pt x="589" y="1"/>
                  </a:moveTo>
                  <a:lnTo>
                    <a:pt x="0" y="340"/>
                  </a:lnTo>
                  <a:lnTo>
                    <a:pt x="61107" y="35624"/>
                  </a:lnTo>
                  <a:lnTo>
                    <a:pt x="61695" y="35284"/>
                  </a:lnTo>
                  <a:lnTo>
                    <a:pt x="5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14"/>
            <p:cNvSpPr/>
            <p:nvPr/>
          </p:nvSpPr>
          <p:spPr>
            <a:xfrm>
              <a:off x="5852525" y="2023225"/>
              <a:ext cx="14750" cy="23775"/>
            </a:xfrm>
            <a:custGeom>
              <a:avLst/>
              <a:gdLst/>
              <a:ahLst/>
              <a:cxnLst/>
              <a:rect l="l" t="t" r="r" b="b"/>
              <a:pathLst>
                <a:path w="590" h="951" extrusionOk="0">
                  <a:moveTo>
                    <a:pt x="589" y="0"/>
                  </a:moveTo>
                  <a:lnTo>
                    <a:pt x="1" y="340"/>
                  </a:lnTo>
                  <a:lnTo>
                    <a:pt x="1" y="951"/>
                  </a:lnTo>
                  <a:lnTo>
                    <a:pt x="589" y="634"/>
                  </a:lnTo>
                  <a:lnTo>
                    <a:pt x="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14"/>
            <p:cNvSpPr/>
            <p:nvPr/>
          </p:nvSpPr>
          <p:spPr>
            <a:xfrm>
              <a:off x="5764275" y="2021525"/>
              <a:ext cx="66775" cy="37925"/>
            </a:xfrm>
            <a:custGeom>
              <a:avLst/>
              <a:gdLst/>
              <a:ahLst/>
              <a:cxnLst/>
              <a:rect l="l" t="t" r="r" b="b"/>
              <a:pathLst>
                <a:path w="2671" h="1517" extrusionOk="0">
                  <a:moveTo>
                    <a:pt x="2263" y="0"/>
                  </a:moveTo>
                  <a:lnTo>
                    <a:pt x="0" y="1290"/>
                  </a:lnTo>
                  <a:lnTo>
                    <a:pt x="407" y="1517"/>
                  </a:lnTo>
                  <a:lnTo>
                    <a:pt x="2671" y="226"/>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14"/>
            <p:cNvSpPr/>
            <p:nvPr/>
          </p:nvSpPr>
          <p:spPr>
            <a:xfrm>
              <a:off x="5774450" y="2027175"/>
              <a:ext cx="56600" cy="40200"/>
            </a:xfrm>
            <a:custGeom>
              <a:avLst/>
              <a:gdLst/>
              <a:ahLst/>
              <a:cxnLst/>
              <a:rect l="l" t="t" r="r" b="b"/>
              <a:pathLst>
                <a:path w="2264" h="1608" extrusionOk="0">
                  <a:moveTo>
                    <a:pt x="2264" y="0"/>
                  </a:moveTo>
                  <a:lnTo>
                    <a:pt x="0" y="1291"/>
                  </a:lnTo>
                  <a:lnTo>
                    <a:pt x="0" y="1607"/>
                  </a:lnTo>
                  <a:lnTo>
                    <a:pt x="2264" y="295"/>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14"/>
            <p:cNvSpPr/>
            <p:nvPr/>
          </p:nvSpPr>
          <p:spPr>
            <a:xfrm>
              <a:off x="5698075" y="1983050"/>
              <a:ext cx="66225" cy="38500"/>
            </a:xfrm>
            <a:custGeom>
              <a:avLst/>
              <a:gdLst/>
              <a:ahLst/>
              <a:cxnLst/>
              <a:rect l="l" t="t" r="r" b="b"/>
              <a:pathLst>
                <a:path w="2649" h="1540" extrusionOk="0">
                  <a:moveTo>
                    <a:pt x="2263" y="0"/>
                  </a:moveTo>
                  <a:lnTo>
                    <a:pt x="0" y="1290"/>
                  </a:lnTo>
                  <a:lnTo>
                    <a:pt x="407" y="1539"/>
                  </a:lnTo>
                  <a:lnTo>
                    <a:pt x="2648" y="227"/>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14"/>
            <p:cNvSpPr/>
            <p:nvPr/>
          </p:nvSpPr>
          <p:spPr>
            <a:xfrm>
              <a:off x="5708250" y="1988700"/>
              <a:ext cx="56050" cy="40200"/>
            </a:xfrm>
            <a:custGeom>
              <a:avLst/>
              <a:gdLst/>
              <a:ahLst/>
              <a:cxnLst/>
              <a:rect l="l" t="t" r="r" b="b"/>
              <a:pathLst>
                <a:path w="2242" h="1608" extrusionOk="0">
                  <a:moveTo>
                    <a:pt x="2241" y="1"/>
                  </a:moveTo>
                  <a:lnTo>
                    <a:pt x="0" y="1313"/>
                  </a:lnTo>
                  <a:lnTo>
                    <a:pt x="0" y="1607"/>
                  </a:lnTo>
                  <a:lnTo>
                    <a:pt x="2241" y="317"/>
                  </a:lnTo>
                  <a:lnTo>
                    <a:pt x="22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14"/>
            <p:cNvSpPr/>
            <p:nvPr/>
          </p:nvSpPr>
          <p:spPr>
            <a:xfrm>
              <a:off x="5631875" y="1944575"/>
              <a:ext cx="66225" cy="38500"/>
            </a:xfrm>
            <a:custGeom>
              <a:avLst/>
              <a:gdLst/>
              <a:ahLst/>
              <a:cxnLst/>
              <a:rect l="l" t="t" r="r" b="b"/>
              <a:pathLst>
                <a:path w="2649" h="1540" extrusionOk="0">
                  <a:moveTo>
                    <a:pt x="2241" y="0"/>
                  </a:moveTo>
                  <a:lnTo>
                    <a:pt x="0" y="1313"/>
                  </a:lnTo>
                  <a:lnTo>
                    <a:pt x="385" y="1539"/>
                  </a:lnTo>
                  <a:lnTo>
                    <a:pt x="2648" y="227"/>
                  </a:lnTo>
                  <a:lnTo>
                    <a:pt x="22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14"/>
            <p:cNvSpPr/>
            <p:nvPr/>
          </p:nvSpPr>
          <p:spPr>
            <a:xfrm>
              <a:off x="5641475" y="1950225"/>
              <a:ext cx="56625" cy="40200"/>
            </a:xfrm>
            <a:custGeom>
              <a:avLst/>
              <a:gdLst/>
              <a:ahLst/>
              <a:cxnLst/>
              <a:rect l="l" t="t" r="r" b="b"/>
              <a:pathLst>
                <a:path w="2265" h="1608" extrusionOk="0">
                  <a:moveTo>
                    <a:pt x="2264" y="1"/>
                  </a:moveTo>
                  <a:lnTo>
                    <a:pt x="1" y="1313"/>
                  </a:lnTo>
                  <a:lnTo>
                    <a:pt x="1" y="1607"/>
                  </a:lnTo>
                  <a:lnTo>
                    <a:pt x="2264" y="317"/>
                  </a:lnTo>
                  <a:lnTo>
                    <a:pt x="2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14"/>
            <p:cNvSpPr/>
            <p:nvPr/>
          </p:nvSpPr>
          <p:spPr>
            <a:xfrm>
              <a:off x="5565675" y="1906100"/>
              <a:ext cx="66225" cy="38500"/>
            </a:xfrm>
            <a:custGeom>
              <a:avLst/>
              <a:gdLst/>
              <a:ahLst/>
              <a:cxnLst/>
              <a:rect l="l" t="t" r="r" b="b"/>
              <a:pathLst>
                <a:path w="2649" h="1540" extrusionOk="0">
                  <a:moveTo>
                    <a:pt x="2241" y="0"/>
                  </a:moveTo>
                  <a:lnTo>
                    <a:pt x="0" y="1313"/>
                  </a:lnTo>
                  <a:lnTo>
                    <a:pt x="385" y="1539"/>
                  </a:lnTo>
                  <a:lnTo>
                    <a:pt x="2648" y="249"/>
                  </a:lnTo>
                  <a:lnTo>
                    <a:pt x="22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14"/>
            <p:cNvSpPr/>
            <p:nvPr/>
          </p:nvSpPr>
          <p:spPr>
            <a:xfrm>
              <a:off x="5575275" y="1912325"/>
              <a:ext cx="56625" cy="40200"/>
            </a:xfrm>
            <a:custGeom>
              <a:avLst/>
              <a:gdLst/>
              <a:ahLst/>
              <a:cxnLst/>
              <a:rect l="l" t="t" r="r" b="b"/>
              <a:pathLst>
                <a:path w="2265" h="1608" extrusionOk="0">
                  <a:moveTo>
                    <a:pt x="2264" y="0"/>
                  </a:moveTo>
                  <a:lnTo>
                    <a:pt x="1" y="1290"/>
                  </a:lnTo>
                  <a:lnTo>
                    <a:pt x="1" y="1607"/>
                  </a:lnTo>
                  <a:lnTo>
                    <a:pt x="2264" y="294"/>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14"/>
            <p:cNvSpPr/>
            <p:nvPr/>
          </p:nvSpPr>
          <p:spPr>
            <a:xfrm>
              <a:off x="5498900" y="1868175"/>
              <a:ext cx="66800" cy="37950"/>
            </a:xfrm>
            <a:custGeom>
              <a:avLst/>
              <a:gdLst/>
              <a:ahLst/>
              <a:cxnLst/>
              <a:rect l="l" t="t" r="r" b="b"/>
              <a:pathLst>
                <a:path w="2672" h="1518" extrusionOk="0">
                  <a:moveTo>
                    <a:pt x="2264" y="1"/>
                  </a:moveTo>
                  <a:lnTo>
                    <a:pt x="1" y="1291"/>
                  </a:lnTo>
                  <a:lnTo>
                    <a:pt x="408" y="1517"/>
                  </a:lnTo>
                  <a:lnTo>
                    <a:pt x="2671"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14"/>
            <p:cNvSpPr/>
            <p:nvPr/>
          </p:nvSpPr>
          <p:spPr>
            <a:xfrm>
              <a:off x="5509075" y="1873850"/>
              <a:ext cx="56625" cy="40200"/>
            </a:xfrm>
            <a:custGeom>
              <a:avLst/>
              <a:gdLst/>
              <a:ahLst/>
              <a:cxnLst/>
              <a:rect l="l" t="t" r="r" b="b"/>
              <a:pathLst>
                <a:path w="2265" h="1608" extrusionOk="0">
                  <a:moveTo>
                    <a:pt x="2264" y="0"/>
                  </a:moveTo>
                  <a:lnTo>
                    <a:pt x="1" y="1290"/>
                  </a:lnTo>
                  <a:lnTo>
                    <a:pt x="1" y="1607"/>
                  </a:lnTo>
                  <a:lnTo>
                    <a:pt x="2264" y="294"/>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14"/>
            <p:cNvSpPr/>
            <p:nvPr/>
          </p:nvSpPr>
          <p:spPr>
            <a:xfrm>
              <a:off x="5432700" y="1829700"/>
              <a:ext cx="66225" cy="38500"/>
            </a:xfrm>
            <a:custGeom>
              <a:avLst/>
              <a:gdLst/>
              <a:ahLst/>
              <a:cxnLst/>
              <a:rect l="l" t="t" r="r" b="b"/>
              <a:pathLst>
                <a:path w="2649" h="1540" extrusionOk="0">
                  <a:moveTo>
                    <a:pt x="2264" y="1"/>
                  </a:moveTo>
                  <a:lnTo>
                    <a:pt x="1" y="1291"/>
                  </a:lnTo>
                  <a:lnTo>
                    <a:pt x="408" y="1540"/>
                  </a:lnTo>
                  <a:lnTo>
                    <a:pt x="2649"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14"/>
            <p:cNvSpPr/>
            <p:nvPr/>
          </p:nvSpPr>
          <p:spPr>
            <a:xfrm>
              <a:off x="5442900" y="1835375"/>
              <a:ext cx="56025" cy="40200"/>
            </a:xfrm>
            <a:custGeom>
              <a:avLst/>
              <a:gdLst/>
              <a:ahLst/>
              <a:cxnLst/>
              <a:rect l="l" t="t" r="r" b="b"/>
              <a:pathLst>
                <a:path w="2241" h="1608" extrusionOk="0">
                  <a:moveTo>
                    <a:pt x="2241" y="0"/>
                  </a:moveTo>
                  <a:lnTo>
                    <a:pt x="0" y="1313"/>
                  </a:lnTo>
                  <a:lnTo>
                    <a:pt x="0"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14"/>
            <p:cNvSpPr/>
            <p:nvPr/>
          </p:nvSpPr>
          <p:spPr>
            <a:xfrm>
              <a:off x="5366500" y="1791225"/>
              <a:ext cx="66225" cy="38500"/>
            </a:xfrm>
            <a:custGeom>
              <a:avLst/>
              <a:gdLst/>
              <a:ahLst/>
              <a:cxnLst/>
              <a:rect l="l" t="t" r="r" b="b"/>
              <a:pathLst>
                <a:path w="2649" h="1540" extrusionOk="0">
                  <a:moveTo>
                    <a:pt x="2241" y="1"/>
                  </a:moveTo>
                  <a:lnTo>
                    <a:pt x="1" y="1314"/>
                  </a:lnTo>
                  <a:lnTo>
                    <a:pt x="385" y="1540"/>
                  </a:lnTo>
                  <a:lnTo>
                    <a:pt x="2649" y="227"/>
                  </a:lnTo>
                  <a:lnTo>
                    <a:pt x="22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14"/>
            <p:cNvSpPr/>
            <p:nvPr/>
          </p:nvSpPr>
          <p:spPr>
            <a:xfrm>
              <a:off x="5376125" y="1796900"/>
              <a:ext cx="56600" cy="40200"/>
            </a:xfrm>
            <a:custGeom>
              <a:avLst/>
              <a:gdLst/>
              <a:ahLst/>
              <a:cxnLst/>
              <a:rect l="l" t="t" r="r" b="b"/>
              <a:pathLst>
                <a:path w="2264" h="1608" extrusionOk="0">
                  <a:moveTo>
                    <a:pt x="2264" y="0"/>
                  </a:moveTo>
                  <a:lnTo>
                    <a:pt x="0" y="1313"/>
                  </a:lnTo>
                  <a:lnTo>
                    <a:pt x="0"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14"/>
            <p:cNvSpPr/>
            <p:nvPr/>
          </p:nvSpPr>
          <p:spPr>
            <a:xfrm>
              <a:off x="5300300" y="1752750"/>
              <a:ext cx="66225" cy="38500"/>
            </a:xfrm>
            <a:custGeom>
              <a:avLst/>
              <a:gdLst/>
              <a:ahLst/>
              <a:cxnLst/>
              <a:rect l="l" t="t" r="r" b="b"/>
              <a:pathLst>
                <a:path w="2649" h="1540" extrusionOk="0">
                  <a:moveTo>
                    <a:pt x="2241" y="1"/>
                  </a:moveTo>
                  <a:lnTo>
                    <a:pt x="1" y="1314"/>
                  </a:lnTo>
                  <a:lnTo>
                    <a:pt x="386" y="1540"/>
                  </a:lnTo>
                  <a:lnTo>
                    <a:pt x="2649" y="227"/>
                  </a:lnTo>
                  <a:lnTo>
                    <a:pt x="2241"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14"/>
            <p:cNvSpPr/>
            <p:nvPr/>
          </p:nvSpPr>
          <p:spPr>
            <a:xfrm>
              <a:off x="5309925" y="1758425"/>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14"/>
            <p:cNvSpPr/>
            <p:nvPr/>
          </p:nvSpPr>
          <p:spPr>
            <a:xfrm>
              <a:off x="5300300" y="1752750"/>
              <a:ext cx="66225" cy="38500"/>
            </a:xfrm>
            <a:custGeom>
              <a:avLst/>
              <a:gdLst/>
              <a:ahLst/>
              <a:cxnLst/>
              <a:rect l="l" t="t" r="r" b="b"/>
              <a:pathLst>
                <a:path w="2649" h="1540" extrusionOk="0">
                  <a:moveTo>
                    <a:pt x="2241" y="1"/>
                  </a:moveTo>
                  <a:lnTo>
                    <a:pt x="1" y="1314"/>
                  </a:lnTo>
                  <a:lnTo>
                    <a:pt x="386" y="1540"/>
                  </a:lnTo>
                  <a:lnTo>
                    <a:pt x="2649" y="227"/>
                  </a:lnTo>
                  <a:lnTo>
                    <a:pt x="22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14"/>
            <p:cNvSpPr/>
            <p:nvPr/>
          </p:nvSpPr>
          <p:spPr>
            <a:xfrm>
              <a:off x="5309925" y="1758425"/>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14"/>
            <p:cNvSpPr/>
            <p:nvPr/>
          </p:nvSpPr>
          <p:spPr>
            <a:xfrm>
              <a:off x="5233550" y="1714275"/>
              <a:ext cx="66775" cy="38500"/>
            </a:xfrm>
            <a:custGeom>
              <a:avLst/>
              <a:gdLst/>
              <a:ahLst/>
              <a:cxnLst/>
              <a:rect l="l" t="t" r="r" b="b"/>
              <a:pathLst>
                <a:path w="2671" h="1540" extrusionOk="0">
                  <a:moveTo>
                    <a:pt x="2263" y="1"/>
                  </a:moveTo>
                  <a:lnTo>
                    <a:pt x="0" y="1314"/>
                  </a:lnTo>
                  <a:lnTo>
                    <a:pt x="408" y="1540"/>
                  </a:lnTo>
                  <a:lnTo>
                    <a:pt x="2671" y="250"/>
                  </a:lnTo>
                  <a:lnTo>
                    <a:pt x="2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14"/>
            <p:cNvSpPr/>
            <p:nvPr/>
          </p:nvSpPr>
          <p:spPr>
            <a:xfrm>
              <a:off x="5243725" y="1720500"/>
              <a:ext cx="56600" cy="40200"/>
            </a:xfrm>
            <a:custGeom>
              <a:avLst/>
              <a:gdLst/>
              <a:ahLst/>
              <a:cxnLst/>
              <a:rect l="l" t="t" r="r" b="b"/>
              <a:pathLst>
                <a:path w="2264" h="1608" extrusionOk="0">
                  <a:moveTo>
                    <a:pt x="2264" y="1"/>
                  </a:moveTo>
                  <a:lnTo>
                    <a:pt x="1" y="1291"/>
                  </a:lnTo>
                  <a:lnTo>
                    <a:pt x="1" y="1608"/>
                  </a:lnTo>
                  <a:lnTo>
                    <a:pt x="2264" y="295"/>
                  </a:lnTo>
                  <a:lnTo>
                    <a:pt x="2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14"/>
            <p:cNvSpPr/>
            <p:nvPr/>
          </p:nvSpPr>
          <p:spPr>
            <a:xfrm>
              <a:off x="5167350" y="1676375"/>
              <a:ext cx="66225" cy="37925"/>
            </a:xfrm>
            <a:custGeom>
              <a:avLst/>
              <a:gdLst/>
              <a:ahLst/>
              <a:cxnLst/>
              <a:rect l="l" t="t" r="r" b="b"/>
              <a:pathLst>
                <a:path w="2649" h="1517" extrusionOk="0">
                  <a:moveTo>
                    <a:pt x="2263" y="1"/>
                  </a:moveTo>
                  <a:lnTo>
                    <a:pt x="0" y="1291"/>
                  </a:lnTo>
                  <a:lnTo>
                    <a:pt x="408" y="1517"/>
                  </a:lnTo>
                  <a:lnTo>
                    <a:pt x="2648" y="227"/>
                  </a:lnTo>
                  <a:lnTo>
                    <a:pt x="2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14"/>
            <p:cNvSpPr/>
            <p:nvPr/>
          </p:nvSpPr>
          <p:spPr>
            <a:xfrm>
              <a:off x="5177525" y="1682025"/>
              <a:ext cx="56050" cy="40200"/>
            </a:xfrm>
            <a:custGeom>
              <a:avLst/>
              <a:gdLst/>
              <a:ahLst/>
              <a:cxnLst/>
              <a:rect l="l" t="t" r="r" b="b"/>
              <a:pathLst>
                <a:path w="2242" h="1608" extrusionOk="0">
                  <a:moveTo>
                    <a:pt x="2241" y="1"/>
                  </a:moveTo>
                  <a:lnTo>
                    <a:pt x="1" y="1291"/>
                  </a:lnTo>
                  <a:lnTo>
                    <a:pt x="1" y="1608"/>
                  </a:lnTo>
                  <a:lnTo>
                    <a:pt x="2241" y="295"/>
                  </a:lnTo>
                  <a:lnTo>
                    <a:pt x="22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14"/>
            <p:cNvSpPr/>
            <p:nvPr/>
          </p:nvSpPr>
          <p:spPr>
            <a:xfrm>
              <a:off x="5101150" y="1637900"/>
              <a:ext cx="66225" cy="38500"/>
            </a:xfrm>
            <a:custGeom>
              <a:avLst/>
              <a:gdLst/>
              <a:ahLst/>
              <a:cxnLst/>
              <a:rect l="l" t="t" r="r" b="b"/>
              <a:pathLst>
                <a:path w="2649" h="1540" extrusionOk="0">
                  <a:moveTo>
                    <a:pt x="2241" y="1"/>
                  </a:moveTo>
                  <a:lnTo>
                    <a:pt x="0" y="1291"/>
                  </a:lnTo>
                  <a:lnTo>
                    <a:pt x="385" y="1540"/>
                  </a:lnTo>
                  <a:lnTo>
                    <a:pt x="2648" y="227"/>
                  </a:lnTo>
                  <a:lnTo>
                    <a:pt x="22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14"/>
            <p:cNvSpPr/>
            <p:nvPr/>
          </p:nvSpPr>
          <p:spPr>
            <a:xfrm>
              <a:off x="5110775" y="1643550"/>
              <a:ext cx="56600" cy="40200"/>
            </a:xfrm>
            <a:custGeom>
              <a:avLst/>
              <a:gdLst/>
              <a:ahLst/>
              <a:cxnLst/>
              <a:rect l="l" t="t" r="r" b="b"/>
              <a:pathLst>
                <a:path w="2264" h="1608" extrusionOk="0">
                  <a:moveTo>
                    <a:pt x="2263" y="1"/>
                  </a:moveTo>
                  <a:lnTo>
                    <a:pt x="0" y="1314"/>
                  </a:lnTo>
                  <a:lnTo>
                    <a:pt x="0" y="1608"/>
                  </a:lnTo>
                  <a:lnTo>
                    <a:pt x="2263" y="318"/>
                  </a:lnTo>
                  <a:lnTo>
                    <a:pt x="22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14"/>
            <p:cNvSpPr/>
            <p:nvPr/>
          </p:nvSpPr>
          <p:spPr>
            <a:xfrm>
              <a:off x="5034375" y="1600000"/>
              <a:ext cx="66800" cy="38500"/>
            </a:xfrm>
            <a:custGeom>
              <a:avLst/>
              <a:gdLst/>
              <a:ahLst/>
              <a:cxnLst/>
              <a:rect l="l" t="t" r="r" b="b"/>
              <a:pathLst>
                <a:path w="2672" h="1540" extrusionOk="0">
                  <a:moveTo>
                    <a:pt x="2264" y="0"/>
                  </a:moveTo>
                  <a:lnTo>
                    <a:pt x="1" y="1313"/>
                  </a:lnTo>
                  <a:lnTo>
                    <a:pt x="408" y="1539"/>
                  </a:lnTo>
                  <a:lnTo>
                    <a:pt x="2671" y="249"/>
                  </a:lnTo>
                  <a:lnTo>
                    <a:pt x="22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14"/>
            <p:cNvSpPr/>
            <p:nvPr/>
          </p:nvSpPr>
          <p:spPr>
            <a:xfrm>
              <a:off x="5044575" y="1606225"/>
              <a:ext cx="56600" cy="39625"/>
            </a:xfrm>
            <a:custGeom>
              <a:avLst/>
              <a:gdLst/>
              <a:ahLst/>
              <a:cxnLst/>
              <a:rect l="l" t="t" r="r" b="b"/>
              <a:pathLst>
                <a:path w="2264" h="1585" extrusionOk="0">
                  <a:moveTo>
                    <a:pt x="2263" y="0"/>
                  </a:moveTo>
                  <a:lnTo>
                    <a:pt x="0" y="1290"/>
                  </a:lnTo>
                  <a:lnTo>
                    <a:pt x="0" y="1585"/>
                  </a:lnTo>
                  <a:lnTo>
                    <a:pt x="2263" y="294"/>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14"/>
            <p:cNvSpPr/>
            <p:nvPr/>
          </p:nvSpPr>
          <p:spPr>
            <a:xfrm>
              <a:off x="4968175" y="1562075"/>
              <a:ext cx="66225" cy="37950"/>
            </a:xfrm>
            <a:custGeom>
              <a:avLst/>
              <a:gdLst/>
              <a:ahLst/>
              <a:cxnLst/>
              <a:rect l="l" t="t" r="r" b="b"/>
              <a:pathLst>
                <a:path w="2649" h="1518" extrusionOk="0">
                  <a:moveTo>
                    <a:pt x="2264" y="1"/>
                  </a:moveTo>
                  <a:lnTo>
                    <a:pt x="1" y="1291"/>
                  </a:lnTo>
                  <a:lnTo>
                    <a:pt x="408" y="1517"/>
                  </a:lnTo>
                  <a:lnTo>
                    <a:pt x="2649"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14"/>
            <p:cNvSpPr/>
            <p:nvPr/>
          </p:nvSpPr>
          <p:spPr>
            <a:xfrm>
              <a:off x="4978375" y="1567750"/>
              <a:ext cx="56025" cy="40200"/>
            </a:xfrm>
            <a:custGeom>
              <a:avLst/>
              <a:gdLst/>
              <a:ahLst/>
              <a:cxnLst/>
              <a:rect l="l" t="t" r="r" b="b"/>
              <a:pathLst>
                <a:path w="2241" h="1608" extrusionOk="0">
                  <a:moveTo>
                    <a:pt x="2241" y="0"/>
                  </a:moveTo>
                  <a:lnTo>
                    <a:pt x="0" y="1290"/>
                  </a:lnTo>
                  <a:lnTo>
                    <a:pt x="0"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14"/>
            <p:cNvSpPr/>
            <p:nvPr/>
          </p:nvSpPr>
          <p:spPr>
            <a:xfrm>
              <a:off x="4901975" y="1523600"/>
              <a:ext cx="66225" cy="37950"/>
            </a:xfrm>
            <a:custGeom>
              <a:avLst/>
              <a:gdLst/>
              <a:ahLst/>
              <a:cxnLst/>
              <a:rect l="l" t="t" r="r" b="b"/>
              <a:pathLst>
                <a:path w="2649" h="1518" extrusionOk="0">
                  <a:moveTo>
                    <a:pt x="2264" y="1"/>
                  </a:moveTo>
                  <a:lnTo>
                    <a:pt x="1" y="1291"/>
                  </a:lnTo>
                  <a:lnTo>
                    <a:pt x="408" y="1517"/>
                  </a:lnTo>
                  <a:lnTo>
                    <a:pt x="2649"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14"/>
            <p:cNvSpPr/>
            <p:nvPr/>
          </p:nvSpPr>
          <p:spPr>
            <a:xfrm>
              <a:off x="4912175" y="1529275"/>
              <a:ext cx="56025" cy="40200"/>
            </a:xfrm>
            <a:custGeom>
              <a:avLst/>
              <a:gdLst/>
              <a:ahLst/>
              <a:cxnLst/>
              <a:rect l="l" t="t" r="r" b="b"/>
              <a:pathLst>
                <a:path w="2241" h="1608" extrusionOk="0">
                  <a:moveTo>
                    <a:pt x="2241" y="0"/>
                  </a:moveTo>
                  <a:lnTo>
                    <a:pt x="0" y="1290"/>
                  </a:lnTo>
                  <a:lnTo>
                    <a:pt x="0" y="1607"/>
                  </a:lnTo>
                  <a:lnTo>
                    <a:pt x="2241" y="295"/>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14"/>
            <p:cNvSpPr/>
            <p:nvPr/>
          </p:nvSpPr>
          <p:spPr>
            <a:xfrm>
              <a:off x="4835775" y="1485150"/>
              <a:ext cx="66225" cy="38475"/>
            </a:xfrm>
            <a:custGeom>
              <a:avLst/>
              <a:gdLst/>
              <a:ahLst/>
              <a:cxnLst/>
              <a:rect l="l" t="t" r="r" b="b"/>
              <a:pathLst>
                <a:path w="2649" h="1539" extrusionOk="0">
                  <a:moveTo>
                    <a:pt x="2241" y="0"/>
                  </a:moveTo>
                  <a:lnTo>
                    <a:pt x="1" y="1290"/>
                  </a:lnTo>
                  <a:lnTo>
                    <a:pt x="386" y="1539"/>
                  </a:lnTo>
                  <a:lnTo>
                    <a:pt x="2649" y="226"/>
                  </a:lnTo>
                  <a:lnTo>
                    <a:pt x="22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14"/>
            <p:cNvSpPr/>
            <p:nvPr/>
          </p:nvSpPr>
          <p:spPr>
            <a:xfrm>
              <a:off x="4845400" y="1490800"/>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14"/>
            <p:cNvSpPr/>
            <p:nvPr/>
          </p:nvSpPr>
          <p:spPr>
            <a:xfrm>
              <a:off x="4769025" y="1446675"/>
              <a:ext cx="66775" cy="38500"/>
            </a:xfrm>
            <a:custGeom>
              <a:avLst/>
              <a:gdLst/>
              <a:ahLst/>
              <a:cxnLst/>
              <a:rect l="l" t="t" r="r" b="b"/>
              <a:pathLst>
                <a:path w="2671" h="1540" extrusionOk="0">
                  <a:moveTo>
                    <a:pt x="2263" y="0"/>
                  </a:moveTo>
                  <a:lnTo>
                    <a:pt x="0" y="1313"/>
                  </a:lnTo>
                  <a:lnTo>
                    <a:pt x="408" y="1539"/>
                  </a:lnTo>
                  <a:lnTo>
                    <a:pt x="2671" y="226"/>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14"/>
            <p:cNvSpPr/>
            <p:nvPr/>
          </p:nvSpPr>
          <p:spPr>
            <a:xfrm>
              <a:off x="4779200" y="1452325"/>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14"/>
            <p:cNvSpPr/>
            <p:nvPr/>
          </p:nvSpPr>
          <p:spPr>
            <a:xfrm>
              <a:off x="4702825" y="1408200"/>
              <a:ext cx="66225" cy="38500"/>
            </a:xfrm>
            <a:custGeom>
              <a:avLst/>
              <a:gdLst/>
              <a:ahLst/>
              <a:cxnLst/>
              <a:rect l="l" t="t" r="r" b="b"/>
              <a:pathLst>
                <a:path w="2649" h="1540" extrusionOk="0">
                  <a:moveTo>
                    <a:pt x="2264" y="0"/>
                  </a:moveTo>
                  <a:lnTo>
                    <a:pt x="0" y="1313"/>
                  </a:lnTo>
                  <a:lnTo>
                    <a:pt x="408" y="1539"/>
                  </a:lnTo>
                  <a:lnTo>
                    <a:pt x="2648" y="249"/>
                  </a:lnTo>
                  <a:lnTo>
                    <a:pt x="22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14"/>
            <p:cNvSpPr/>
            <p:nvPr/>
          </p:nvSpPr>
          <p:spPr>
            <a:xfrm>
              <a:off x="4713000" y="1414425"/>
              <a:ext cx="56050" cy="40175"/>
            </a:xfrm>
            <a:custGeom>
              <a:avLst/>
              <a:gdLst/>
              <a:ahLst/>
              <a:cxnLst/>
              <a:rect l="l" t="t" r="r" b="b"/>
              <a:pathLst>
                <a:path w="2242" h="1607" extrusionOk="0">
                  <a:moveTo>
                    <a:pt x="2241" y="0"/>
                  </a:moveTo>
                  <a:lnTo>
                    <a:pt x="1" y="1290"/>
                  </a:lnTo>
                  <a:lnTo>
                    <a:pt x="1"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14"/>
            <p:cNvSpPr/>
            <p:nvPr/>
          </p:nvSpPr>
          <p:spPr>
            <a:xfrm>
              <a:off x="4636625" y="1370275"/>
              <a:ext cx="66225" cy="37950"/>
            </a:xfrm>
            <a:custGeom>
              <a:avLst/>
              <a:gdLst/>
              <a:ahLst/>
              <a:cxnLst/>
              <a:rect l="l" t="t" r="r" b="b"/>
              <a:pathLst>
                <a:path w="2649" h="1518" extrusionOk="0">
                  <a:moveTo>
                    <a:pt x="2241" y="1"/>
                  </a:moveTo>
                  <a:lnTo>
                    <a:pt x="0" y="1291"/>
                  </a:lnTo>
                  <a:lnTo>
                    <a:pt x="408" y="1517"/>
                  </a:lnTo>
                  <a:lnTo>
                    <a:pt x="2648" y="227"/>
                  </a:lnTo>
                  <a:lnTo>
                    <a:pt x="2241"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14"/>
            <p:cNvSpPr/>
            <p:nvPr/>
          </p:nvSpPr>
          <p:spPr>
            <a:xfrm>
              <a:off x="4646800" y="1375950"/>
              <a:ext cx="56050" cy="40175"/>
            </a:xfrm>
            <a:custGeom>
              <a:avLst/>
              <a:gdLst/>
              <a:ahLst/>
              <a:cxnLst/>
              <a:rect l="l" t="t" r="r" b="b"/>
              <a:pathLst>
                <a:path w="2242" h="1607" extrusionOk="0">
                  <a:moveTo>
                    <a:pt x="2241" y="0"/>
                  </a:moveTo>
                  <a:lnTo>
                    <a:pt x="1" y="1290"/>
                  </a:lnTo>
                  <a:lnTo>
                    <a:pt x="1"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14"/>
            <p:cNvSpPr/>
            <p:nvPr/>
          </p:nvSpPr>
          <p:spPr>
            <a:xfrm>
              <a:off x="4570425" y="1331800"/>
              <a:ext cx="66225" cy="38500"/>
            </a:xfrm>
            <a:custGeom>
              <a:avLst/>
              <a:gdLst/>
              <a:ahLst/>
              <a:cxnLst/>
              <a:rect l="l" t="t" r="r" b="b"/>
              <a:pathLst>
                <a:path w="2649" h="1540" extrusionOk="0">
                  <a:moveTo>
                    <a:pt x="2241" y="1"/>
                  </a:moveTo>
                  <a:lnTo>
                    <a:pt x="0" y="1291"/>
                  </a:lnTo>
                  <a:lnTo>
                    <a:pt x="385" y="1540"/>
                  </a:lnTo>
                  <a:lnTo>
                    <a:pt x="2648" y="227"/>
                  </a:lnTo>
                  <a:lnTo>
                    <a:pt x="2241"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14"/>
            <p:cNvSpPr/>
            <p:nvPr/>
          </p:nvSpPr>
          <p:spPr>
            <a:xfrm>
              <a:off x="4580050" y="1337475"/>
              <a:ext cx="56600" cy="40175"/>
            </a:xfrm>
            <a:custGeom>
              <a:avLst/>
              <a:gdLst/>
              <a:ahLst/>
              <a:cxnLst/>
              <a:rect l="l" t="t" r="r" b="b"/>
              <a:pathLst>
                <a:path w="2264" h="1607" extrusionOk="0">
                  <a:moveTo>
                    <a:pt x="2263" y="0"/>
                  </a:moveTo>
                  <a:lnTo>
                    <a:pt x="0" y="1313"/>
                  </a:lnTo>
                  <a:lnTo>
                    <a:pt x="0" y="1607"/>
                  </a:lnTo>
                  <a:lnTo>
                    <a:pt x="2263" y="294"/>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14"/>
            <p:cNvSpPr/>
            <p:nvPr/>
          </p:nvSpPr>
          <p:spPr>
            <a:xfrm>
              <a:off x="4503650" y="1293325"/>
              <a:ext cx="66800" cy="38500"/>
            </a:xfrm>
            <a:custGeom>
              <a:avLst/>
              <a:gdLst/>
              <a:ahLst/>
              <a:cxnLst/>
              <a:rect l="l" t="t" r="r" b="b"/>
              <a:pathLst>
                <a:path w="2672" h="1540" extrusionOk="0">
                  <a:moveTo>
                    <a:pt x="2264" y="1"/>
                  </a:moveTo>
                  <a:lnTo>
                    <a:pt x="1" y="1313"/>
                  </a:lnTo>
                  <a:lnTo>
                    <a:pt x="408" y="1540"/>
                  </a:lnTo>
                  <a:lnTo>
                    <a:pt x="2671" y="227"/>
                  </a:lnTo>
                  <a:lnTo>
                    <a:pt x="2264"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14"/>
            <p:cNvSpPr/>
            <p:nvPr/>
          </p:nvSpPr>
          <p:spPr>
            <a:xfrm>
              <a:off x="4513850" y="1299000"/>
              <a:ext cx="56600" cy="40175"/>
            </a:xfrm>
            <a:custGeom>
              <a:avLst/>
              <a:gdLst/>
              <a:ahLst/>
              <a:cxnLst/>
              <a:rect l="l" t="t" r="r" b="b"/>
              <a:pathLst>
                <a:path w="2264" h="1607" extrusionOk="0">
                  <a:moveTo>
                    <a:pt x="2263" y="0"/>
                  </a:moveTo>
                  <a:lnTo>
                    <a:pt x="0" y="1313"/>
                  </a:lnTo>
                  <a:lnTo>
                    <a:pt x="0" y="1607"/>
                  </a:lnTo>
                  <a:lnTo>
                    <a:pt x="2263" y="317"/>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14"/>
            <p:cNvSpPr/>
            <p:nvPr/>
          </p:nvSpPr>
          <p:spPr>
            <a:xfrm>
              <a:off x="4437450" y="1254850"/>
              <a:ext cx="66225" cy="38500"/>
            </a:xfrm>
            <a:custGeom>
              <a:avLst/>
              <a:gdLst/>
              <a:ahLst/>
              <a:cxnLst/>
              <a:rect l="l" t="t" r="r" b="b"/>
              <a:pathLst>
                <a:path w="2649" h="1540" extrusionOk="0">
                  <a:moveTo>
                    <a:pt x="2264" y="1"/>
                  </a:moveTo>
                  <a:lnTo>
                    <a:pt x="1" y="1313"/>
                  </a:lnTo>
                  <a:lnTo>
                    <a:pt x="408" y="1540"/>
                  </a:lnTo>
                  <a:lnTo>
                    <a:pt x="2649" y="227"/>
                  </a:lnTo>
                  <a:lnTo>
                    <a:pt x="2264"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14"/>
            <p:cNvSpPr/>
            <p:nvPr/>
          </p:nvSpPr>
          <p:spPr>
            <a:xfrm>
              <a:off x="4447650" y="1260525"/>
              <a:ext cx="56025" cy="40175"/>
            </a:xfrm>
            <a:custGeom>
              <a:avLst/>
              <a:gdLst/>
              <a:ahLst/>
              <a:cxnLst/>
              <a:rect l="l" t="t" r="r" b="b"/>
              <a:pathLst>
                <a:path w="2241" h="1607" extrusionOk="0">
                  <a:moveTo>
                    <a:pt x="2241" y="0"/>
                  </a:moveTo>
                  <a:lnTo>
                    <a:pt x="0" y="1313"/>
                  </a:lnTo>
                  <a:lnTo>
                    <a:pt x="0" y="1607"/>
                  </a:lnTo>
                  <a:lnTo>
                    <a:pt x="2241" y="317"/>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14"/>
            <p:cNvSpPr/>
            <p:nvPr/>
          </p:nvSpPr>
          <p:spPr>
            <a:xfrm>
              <a:off x="4371250" y="1216375"/>
              <a:ext cx="66225" cy="38500"/>
            </a:xfrm>
            <a:custGeom>
              <a:avLst/>
              <a:gdLst/>
              <a:ahLst/>
              <a:cxnLst/>
              <a:rect l="l" t="t" r="r" b="b"/>
              <a:pathLst>
                <a:path w="2649" h="1540" extrusionOk="0">
                  <a:moveTo>
                    <a:pt x="2242" y="1"/>
                  </a:moveTo>
                  <a:lnTo>
                    <a:pt x="1" y="1313"/>
                  </a:lnTo>
                  <a:lnTo>
                    <a:pt x="408" y="1540"/>
                  </a:lnTo>
                  <a:lnTo>
                    <a:pt x="2649" y="250"/>
                  </a:lnTo>
                  <a:lnTo>
                    <a:pt x="2242"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14"/>
            <p:cNvSpPr/>
            <p:nvPr/>
          </p:nvSpPr>
          <p:spPr>
            <a:xfrm>
              <a:off x="4381450" y="1222600"/>
              <a:ext cx="56025" cy="40200"/>
            </a:xfrm>
            <a:custGeom>
              <a:avLst/>
              <a:gdLst/>
              <a:ahLst/>
              <a:cxnLst/>
              <a:rect l="l" t="t" r="r" b="b"/>
              <a:pathLst>
                <a:path w="2241" h="1608" extrusionOk="0">
                  <a:moveTo>
                    <a:pt x="2241" y="1"/>
                  </a:moveTo>
                  <a:lnTo>
                    <a:pt x="0" y="1291"/>
                  </a:lnTo>
                  <a:lnTo>
                    <a:pt x="0" y="1608"/>
                  </a:lnTo>
                  <a:lnTo>
                    <a:pt x="2241" y="295"/>
                  </a:lnTo>
                  <a:lnTo>
                    <a:pt x="22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14"/>
            <p:cNvSpPr/>
            <p:nvPr/>
          </p:nvSpPr>
          <p:spPr>
            <a:xfrm>
              <a:off x="4305075" y="1178475"/>
              <a:ext cx="66200" cy="37925"/>
            </a:xfrm>
            <a:custGeom>
              <a:avLst/>
              <a:gdLst/>
              <a:ahLst/>
              <a:cxnLst/>
              <a:rect l="l" t="t" r="r" b="b"/>
              <a:pathLst>
                <a:path w="2648" h="1517" extrusionOk="0">
                  <a:moveTo>
                    <a:pt x="2241" y="0"/>
                  </a:moveTo>
                  <a:lnTo>
                    <a:pt x="0" y="1290"/>
                  </a:lnTo>
                  <a:lnTo>
                    <a:pt x="385" y="1517"/>
                  </a:lnTo>
                  <a:lnTo>
                    <a:pt x="2648" y="227"/>
                  </a:lnTo>
                  <a:lnTo>
                    <a:pt x="2241" y="0"/>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14"/>
            <p:cNvSpPr/>
            <p:nvPr/>
          </p:nvSpPr>
          <p:spPr>
            <a:xfrm>
              <a:off x="4314675" y="1184125"/>
              <a:ext cx="56600" cy="40200"/>
            </a:xfrm>
            <a:custGeom>
              <a:avLst/>
              <a:gdLst/>
              <a:ahLst/>
              <a:cxnLst/>
              <a:rect l="l" t="t" r="r" b="b"/>
              <a:pathLst>
                <a:path w="2264" h="1608" extrusionOk="0">
                  <a:moveTo>
                    <a:pt x="2264" y="1"/>
                  </a:moveTo>
                  <a:lnTo>
                    <a:pt x="1" y="1291"/>
                  </a:lnTo>
                  <a:lnTo>
                    <a:pt x="1" y="1608"/>
                  </a:lnTo>
                  <a:lnTo>
                    <a:pt x="2264" y="295"/>
                  </a:lnTo>
                  <a:lnTo>
                    <a:pt x="2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14"/>
            <p:cNvSpPr/>
            <p:nvPr/>
          </p:nvSpPr>
          <p:spPr>
            <a:xfrm>
              <a:off x="4251300" y="1190925"/>
              <a:ext cx="1527700" cy="897950"/>
            </a:xfrm>
            <a:custGeom>
              <a:avLst/>
              <a:gdLst/>
              <a:ahLst/>
              <a:cxnLst/>
              <a:rect l="l" t="t" r="r" b="b"/>
              <a:pathLst>
                <a:path w="61108" h="35918" extrusionOk="0">
                  <a:moveTo>
                    <a:pt x="1" y="0"/>
                  </a:moveTo>
                  <a:lnTo>
                    <a:pt x="1" y="634"/>
                  </a:lnTo>
                  <a:lnTo>
                    <a:pt x="61107" y="35917"/>
                  </a:lnTo>
                  <a:lnTo>
                    <a:pt x="61107" y="35284"/>
                  </a:lnTo>
                  <a:lnTo>
                    <a:pt x="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14"/>
            <p:cNvSpPr/>
            <p:nvPr/>
          </p:nvSpPr>
          <p:spPr>
            <a:xfrm>
              <a:off x="4251300" y="1183000"/>
              <a:ext cx="1542400" cy="890025"/>
            </a:xfrm>
            <a:custGeom>
              <a:avLst/>
              <a:gdLst/>
              <a:ahLst/>
              <a:cxnLst/>
              <a:rect l="l" t="t" r="r" b="b"/>
              <a:pathLst>
                <a:path w="61696" h="35601" extrusionOk="0">
                  <a:moveTo>
                    <a:pt x="589" y="0"/>
                  </a:moveTo>
                  <a:lnTo>
                    <a:pt x="1" y="317"/>
                  </a:lnTo>
                  <a:lnTo>
                    <a:pt x="61107" y="35601"/>
                  </a:lnTo>
                  <a:lnTo>
                    <a:pt x="61696" y="35261"/>
                  </a:lnTo>
                  <a:lnTo>
                    <a:pt x="5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14"/>
            <p:cNvSpPr/>
            <p:nvPr/>
          </p:nvSpPr>
          <p:spPr>
            <a:xfrm>
              <a:off x="5778975" y="2064525"/>
              <a:ext cx="14725" cy="24350"/>
            </a:xfrm>
            <a:custGeom>
              <a:avLst/>
              <a:gdLst/>
              <a:ahLst/>
              <a:cxnLst/>
              <a:rect l="l" t="t" r="r" b="b"/>
              <a:pathLst>
                <a:path w="589" h="974" extrusionOk="0">
                  <a:moveTo>
                    <a:pt x="589" y="0"/>
                  </a:moveTo>
                  <a:lnTo>
                    <a:pt x="0" y="340"/>
                  </a:lnTo>
                  <a:lnTo>
                    <a:pt x="0" y="973"/>
                  </a:lnTo>
                  <a:lnTo>
                    <a:pt x="589" y="634"/>
                  </a:lnTo>
                  <a:lnTo>
                    <a:pt x="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5" name="Google Shape;2825;p14"/>
          <p:cNvGrpSpPr/>
          <p:nvPr/>
        </p:nvGrpSpPr>
        <p:grpSpPr>
          <a:xfrm>
            <a:off x="14650709" y="8965320"/>
            <a:ext cx="8657675" cy="5671556"/>
            <a:chOff x="12927559" y="-1158193"/>
            <a:chExt cx="8657675" cy="5671556"/>
          </a:xfrm>
        </p:grpSpPr>
        <p:sp>
          <p:nvSpPr>
            <p:cNvPr id="2826" name="Google Shape;2826;p14"/>
            <p:cNvSpPr/>
            <p:nvPr/>
          </p:nvSpPr>
          <p:spPr>
            <a:xfrm>
              <a:off x="15844000" y="1736840"/>
              <a:ext cx="190148" cy="265284"/>
            </a:xfrm>
            <a:custGeom>
              <a:avLst/>
              <a:gdLst/>
              <a:ahLst/>
              <a:cxnLst/>
              <a:rect l="l" t="t" r="r" b="b"/>
              <a:pathLst>
                <a:path w="1359" h="1896" extrusionOk="0">
                  <a:moveTo>
                    <a:pt x="501" y="0"/>
                  </a:moveTo>
                  <a:cubicBezTo>
                    <a:pt x="447" y="0"/>
                    <a:pt x="394" y="13"/>
                    <a:pt x="340" y="40"/>
                  </a:cubicBezTo>
                  <a:lnTo>
                    <a:pt x="1" y="244"/>
                  </a:lnTo>
                  <a:lnTo>
                    <a:pt x="137" y="515"/>
                  </a:lnTo>
                  <a:lnTo>
                    <a:pt x="137" y="538"/>
                  </a:lnTo>
                  <a:cubicBezTo>
                    <a:pt x="137" y="945"/>
                    <a:pt x="318" y="1353"/>
                    <a:pt x="634" y="1624"/>
                  </a:cubicBezTo>
                  <a:lnTo>
                    <a:pt x="770" y="1896"/>
                  </a:lnTo>
                  <a:lnTo>
                    <a:pt x="1132" y="1715"/>
                  </a:lnTo>
                  <a:cubicBezTo>
                    <a:pt x="1268" y="1602"/>
                    <a:pt x="1359" y="1420"/>
                    <a:pt x="1336" y="1239"/>
                  </a:cubicBezTo>
                  <a:cubicBezTo>
                    <a:pt x="1336" y="764"/>
                    <a:pt x="1110" y="334"/>
                    <a:pt x="748" y="85"/>
                  </a:cubicBezTo>
                  <a:cubicBezTo>
                    <a:pt x="665" y="30"/>
                    <a:pt x="583" y="0"/>
                    <a:pt x="5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14"/>
            <p:cNvSpPr/>
            <p:nvPr/>
          </p:nvSpPr>
          <p:spPr>
            <a:xfrm>
              <a:off x="15818675" y="1763005"/>
              <a:ext cx="168041" cy="247094"/>
            </a:xfrm>
            <a:custGeom>
              <a:avLst/>
              <a:gdLst/>
              <a:ahLst/>
              <a:cxnLst/>
              <a:rect l="l" t="t" r="r" b="b"/>
              <a:pathLst>
                <a:path w="1201" h="1766" extrusionOk="0">
                  <a:moveTo>
                    <a:pt x="352" y="0"/>
                  </a:moveTo>
                  <a:cubicBezTo>
                    <a:pt x="148" y="0"/>
                    <a:pt x="1" y="199"/>
                    <a:pt x="1" y="532"/>
                  </a:cubicBezTo>
                  <a:cubicBezTo>
                    <a:pt x="1" y="985"/>
                    <a:pt x="227" y="1415"/>
                    <a:pt x="589" y="1686"/>
                  </a:cubicBezTo>
                  <a:cubicBezTo>
                    <a:pt x="679" y="1740"/>
                    <a:pt x="763" y="1765"/>
                    <a:pt x="840" y="1765"/>
                  </a:cubicBezTo>
                  <a:cubicBezTo>
                    <a:pt x="1053" y="1765"/>
                    <a:pt x="1200" y="1567"/>
                    <a:pt x="1200" y="1233"/>
                  </a:cubicBezTo>
                  <a:cubicBezTo>
                    <a:pt x="1200" y="781"/>
                    <a:pt x="974" y="351"/>
                    <a:pt x="589" y="79"/>
                  </a:cubicBezTo>
                  <a:cubicBezTo>
                    <a:pt x="506" y="26"/>
                    <a:pt x="425" y="0"/>
                    <a:pt x="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14"/>
            <p:cNvSpPr/>
            <p:nvPr/>
          </p:nvSpPr>
          <p:spPr>
            <a:xfrm>
              <a:off x="15828189" y="1798824"/>
              <a:ext cx="123687" cy="178954"/>
            </a:xfrm>
            <a:custGeom>
              <a:avLst/>
              <a:gdLst/>
              <a:ahLst/>
              <a:cxnLst/>
              <a:rect l="l" t="t" r="r" b="b"/>
              <a:pathLst>
                <a:path w="884" h="1279" extrusionOk="0">
                  <a:moveTo>
                    <a:pt x="284" y="1"/>
                  </a:moveTo>
                  <a:cubicBezTo>
                    <a:pt x="127" y="1"/>
                    <a:pt x="23" y="150"/>
                    <a:pt x="23" y="389"/>
                  </a:cubicBezTo>
                  <a:cubicBezTo>
                    <a:pt x="1" y="729"/>
                    <a:pt x="182" y="1045"/>
                    <a:pt x="453" y="1226"/>
                  </a:cubicBezTo>
                  <a:cubicBezTo>
                    <a:pt x="512" y="1262"/>
                    <a:pt x="570" y="1279"/>
                    <a:pt x="623" y="1279"/>
                  </a:cubicBezTo>
                  <a:cubicBezTo>
                    <a:pt x="772" y="1279"/>
                    <a:pt x="883" y="1144"/>
                    <a:pt x="883" y="910"/>
                  </a:cubicBezTo>
                  <a:cubicBezTo>
                    <a:pt x="883" y="570"/>
                    <a:pt x="725" y="253"/>
                    <a:pt x="453" y="50"/>
                  </a:cubicBezTo>
                  <a:cubicBezTo>
                    <a:pt x="392" y="16"/>
                    <a:pt x="336" y="1"/>
                    <a:pt x="2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14"/>
            <p:cNvSpPr/>
            <p:nvPr/>
          </p:nvSpPr>
          <p:spPr>
            <a:xfrm>
              <a:off x="15840921" y="1818552"/>
              <a:ext cx="98222" cy="142296"/>
            </a:xfrm>
            <a:custGeom>
              <a:avLst/>
              <a:gdLst/>
              <a:ahLst/>
              <a:cxnLst/>
              <a:rect l="l" t="t" r="r" b="b"/>
              <a:pathLst>
                <a:path w="702" h="1017" extrusionOk="0">
                  <a:moveTo>
                    <a:pt x="214" y="1"/>
                  </a:moveTo>
                  <a:cubicBezTo>
                    <a:pt x="87" y="1"/>
                    <a:pt x="0" y="115"/>
                    <a:pt x="0" y="316"/>
                  </a:cubicBezTo>
                  <a:cubicBezTo>
                    <a:pt x="0" y="565"/>
                    <a:pt x="136" y="814"/>
                    <a:pt x="362" y="972"/>
                  </a:cubicBezTo>
                  <a:cubicBezTo>
                    <a:pt x="410" y="1002"/>
                    <a:pt x="456" y="1016"/>
                    <a:pt x="498" y="1016"/>
                  </a:cubicBezTo>
                  <a:cubicBezTo>
                    <a:pt x="616" y="1016"/>
                    <a:pt x="702" y="907"/>
                    <a:pt x="702" y="723"/>
                  </a:cubicBezTo>
                  <a:cubicBezTo>
                    <a:pt x="702" y="452"/>
                    <a:pt x="566" y="203"/>
                    <a:pt x="362" y="44"/>
                  </a:cubicBezTo>
                  <a:cubicBezTo>
                    <a:pt x="309" y="15"/>
                    <a:pt x="259" y="1"/>
                    <a:pt x="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14"/>
            <p:cNvSpPr/>
            <p:nvPr/>
          </p:nvSpPr>
          <p:spPr>
            <a:xfrm>
              <a:off x="16030929" y="1844297"/>
              <a:ext cx="190008" cy="268642"/>
            </a:xfrm>
            <a:custGeom>
              <a:avLst/>
              <a:gdLst/>
              <a:ahLst/>
              <a:cxnLst/>
              <a:rect l="l" t="t" r="r" b="b"/>
              <a:pathLst>
                <a:path w="1358" h="1920" extrusionOk="0">
                  <a:moveTo>
                    <a:pt x="509" y="0"/>
                  </a:moveTo>
                  <a:cubicBezTo>
                    <a:pt x="453" y="0"/>
                    <a:pt x="396" y="13"/>
                    <a:pt x="340" y="41"/>
                  </a:cubicBezTo>
                  <a:lnTo>
                    <a:pt x="0" y="245"/>
                  </a:lnTo>
                  <a:lnTo>
                    <a:pt x="136" y="517"/>
                  </a:lnTo>
                  <a:lnTo>
                    <a:pt x="136" y="539"/>
                  </a:lnTo>
                  <a:cubicBezTo>
                    <a:pt x="136" y="969"/>
                    <a:pt x="317" y="1354"/>
                    <a:pt x="634" y="1626"/>
                  </a:cubicBezTo>
                  <a:lnTo>
                    <a:pt x="770" y="1920"/>
                  </a:lnTo>
                  <a:lnTo>
                    <a:pt x="1132" y="1739"/>
                  </a:lnTo>
                  <a:cubicBezTo>
                    <a:pt x="1290" y="1603"/>
                    <a:pt x="1358" y="1422"/>
                    <a:pt x="1335" y="1241"/>
                  </a:cubicBezTo>
                  <a:cubicBezTo>
                    <a:pt x="1335" y="766"/>
                    <a:pt x="1109" y="336"/>
                    <a:pt x="724" y="64"/>
                  </a:cubicBezTo>
                  <a:cubicBezTo>
                    <a:pt x="659" y="25"/>
                    <a:pt x="585" y="0"/>
                    <a:pt x="5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14"/>
            <p:cNvSpPr/>
            <p:nvPr/>
          </p:nvSpPr>
          <p:spPr>
            <a:xfrm>
              <a:off x="16002386" y="1870601"/>
              <a:ext cx="167901" cy="247094"/>
            </a:xfrm>
            <a:custGeom>
              <a:avLst/>
              <a:gdLst/>
              <a:ahLst/>
              <a:cxnLst/>
              <a:rect l="l" t="t" r="r" b="b"/>
              <a:pathLst>
                <a:path w="1200" h="1766" extrusionOk="0">
                  <a:moveTo>
                    <a:pt x="361" y="1"/>
                  </a:moveTo>
                  <a:cubicBezTo>
                    <a:pt x="148" y="1"/>
                    <a:pt x="0" y="199"/>
                    <a:pt x="0" y="532"/>
                  </a:cubicBezTo>
                  <a:cubicBezTo>
                    <a:pt x="0" y="985"/>
                    <a:pt x="227" y="1415"/>
                    <a:pt x="611" y="1687"/>
                  </a:cubicBezTo>
                  <a:cubicBezTo>
                    <a:pt x="695" y="1740"/>
                    <a:pt x="775" y="1766"/>
                    <a:pt x="848" y="1766"/>
                  </a:cubicBezTo>
                  <a:cubicBezTo>
                    <a:pt x="1053" y="1766"/>
                    <a:pt x="1200" y="1567"/>
                    <a:pt x="1200" y="1234"/>
                  </a:cubicBezTo>
                  <a:cubicBezTo>
                    <a:pt x="1200" y="759"/>
                    <a:pt x="974" y="329"/>
                    <a:pt x="611" y="80"/>
                  </a:cubicBezTo>
                  <a:cubicBezTo>
                    <a:pt x="522" y="26"/>
                    <a:pt x="437"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14"/>
            <p:cNvSpPr/>
            <p:nvPr/>
          </p:nvSpPr>
          <p:spPr>
            <a:xfrm>
              <a:off x="16018197" y="1906140"/>
              <a:ext cx="120469" cy="179234"/>
            </a:xfrm>
            <a:custGeom>
              <a:avLst/>
              <a:gdLst/>
              <a:ahLst/>
              <a:cxnLst/>
              <a:rect l="l" t="t" r="r" b="b"/>
              <a:pathLst>
                <a:path w="861" h="1281" extrusionOk="0">
                  <a:moveTo>
                    <a:pt x="253" y="0"/>
                  </a:moveTo>
                  <a:cubicBezTo>
                    <a:pt x="100" y="0"/>
                    <a:pt x="1" y="140"/>
                    <a:pt x="1" y="392"/>
                  </a:cubicBezTo>
                  <a:cubicBezTo>
                    <a:pt x="1" y="708"/>
                    <a:pt x="159" y="1025"/>
                    <a:pt x="431" y="1229"/>
                  </a:cubicBezTo>
                  <a:cubicBezTo>
                    <a:pt x="495" y="1264"/>
                    <a:pt x="555" y="1281"/>
                    <a:pt x="608" y="1281"/>
                  </a:cubicBezTo>
                  <a:cubicBezTo>
                    <a:pt x="761" y="1281"/>
                    <a:pt x="861" y="1141"/>
                    <a:pt x="861" y="889"/>
                  </a:cubicBezTo>
                  <a:cubicBezTo>
                    <a:pt x="861" y="573"/>
                    <a:pt x="702" y="256"/>
                    <a:pt x="431" y="52"/>
                  </a:cubicBezTo>
                  <a:cubicBezTo>
                    <a:pt x="366" y="17"/>
                    <a:pt x="306" y="0"/>
                    <a:pt x="2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14"/>
            <p:cNvSpPr/>
            <p:nvPr/>
          </p:nvSpPr>
          <p:spPr>
            <a:xfrm>
              <a:off x="16027711" y="1926289"/>
              <a:ext cx="98362" cy="142156"/>
            </a:xfrm>
            <a:custGeom>
              <a:avLst/>
              <a:gdLst/>
              <a:ahLst/>
              <a:cxnLst/>
              <a:rect l="l" t="t" r="r" b="b"/>
              <a:pathLst>
                <a:path w="703" h="1016" extrusionOk="0">
                  <a:moveTo>
                    <a:pt x="215" y="0"/>
                  </a:moveTo>
                  <a:cubicBezTo>
                    <a:pt x="87" y="0"/>
                    <a:pt x="0" y="115"/>
                    <a:pt x="0" y="315"/>
                  </a:cubicBezTo>
                  <a:cubicBezTo>
                    <a:pt x="23" y="564"/>
                    <a:pt x="136" y="813"/>
                    <a:pt x="363" y="972"/>
                  </a:cubicBezTo>
                  <a:cubicBezTo>
                    <a:pt x="416" y="1001"/>
                    <a:pt x="464" y="1015"/>
                    <a:pt x="507" y="1015"/>
                  </a:cubicBezTo>
                  <a:cubicBezTo>
                    <a:pt x="628" y="1015"/>
                    <a:pt x="702" y="901"/>
                    <a:pt x="702" y="700"/>
                  </a:cubicBezTo>
                  <a:cubicBezTo>
                    <a:pt x="702" y="451"/>
                    <a:pt x="566" y="202"/>
                    <a:pt x="363" y="44"/>
                  </a:cubicBezTo>
                  <a:cubicBezTo>
                    <a:pt x="310" y="14"/>
                    <a:pt x="260" y="0"/>
                    <a:pt x="2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14"/>
            <p:cNvSpPr/>
            <p:nvPr/>
          </p:nvSpPr>
          <p:spPr>
            <a:xfrm>
              <a:off x="13047888" y="124851"/>
              <a:ext cx="190148" cy="268642"/>
            </a:xfrm>
            <a:custGeom>
              <a:avLst/>
              <a:gdLst/>
              <a:ahLst/>
              <a:cxnLst/>
              <a:rect l="l" t="t" r="r" b="b"/>
              <a:pathLst>
                <a:path w="1359" h="1920" extrusionOk="0">
                  <a:moveTo>
                    <a:pt x="500" y="0"/>
                  </a:moveTo>
                  <a:cubicBezTo>
                    <a:pt x="443" y="0"/>
                    <a:pt x="388" y="13"/>
                    <a:pt x="340" y="41"/>
                  </a:cubicBezTo>
                  <a:lnTo>
                    <a:pt x="1" y="222"/>
                  </a:lnTo>
                  <a:lnTo>
                    <a:pt x="137" y="517"/>
                  </a:lnTo>
                  <a:lnTo>
                    <a:pt x="137" y="539"/>
                  </a:lnTo>
                  <a:cubicBezTo>
                    <a:pt x="137" y="947"/>
                    <a:pt x="318" y="1331"/>
                    <a:pt x="634" y="1603"/>
                  </a:cubicBezTo>
                  <a:lnTo>
                    <a:pt x="770" y="1920"/>
                  </a:lnTo>
                  <a:lnTo>
                    <a:pt x="1110" y="1716"/>
                  </a:lnTo>
                  <a:cubicBezTo>
                    <a:pt x="1268" y="1603"/>
                    <a:pt x="1359" y="1422"/>
                    <a:pt x="1336" y="1218"/>
                  </a:cubicBezTo>
                  <a:cubicBezTo>
                    <a:pt x="1336" y="765"/>
                    <a:pt x="1110" y="335"/>
                    <a:pt x="725" y="64"/>
                  </a:cubicBezTo>
                  <a:cubicBezTo>
                    <a:pt x="659" y="24"/>
                    <a:pt x="578" y="0"/>
                    <a:pt x="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14"/>
            <p:cNvSpPr/>
            <p:nvPr/>
          </p:nvSpPr>
          <p:spPr>
            <a:xfrm>
              <a:off x="13019485" y="149896"/>
              <a:ext cx="167901" cy="246535"/>
            </a:xfrm>
            <a:custGeom>
              <a:avLst/>
              <a:gdLst/>
              <a:ahLst/>
              <a:cxnLst/>
              <a:rect l="l" t="t" r="r" b="b"/>
              <a:pathLst>
                <a:path w="1200" h="1762" extrusionOk="0">
                  <a:moveTo>
                    <a:pt x="366" y="0"/>
                  </a:moveTo>
                  <a:cubicBezTo>
                    <a:pt x="154" y="0"/>
                    <a:pt x="0" y="200"/>
                    <a:pt x="0" y="541"/>
                  </a:cubicBezTo>
                  <a:cubicBezTo>
                    <a:pt x="0" y="994"/>
                    <a:pt x="226" y="1424"/>
                    <a:pt x="611" y="1695"/>
                  </a:cubicBezTo>
                  <a:cubicBezTo>
                    <a:pt x="690" y="1740"/>
                    <a:pt x="765" y="1762"/>
                    <a:pt x="835" y="1762"/>
                  </a:cubicBezTo>
                  <a:cubicBezTo>
                    <a:pt x="1046" y="1762"/>
                    <a:pt x="1200" y="1566"/>
                    <a:pt x="1200" y="1243"/>
                  </a:cubicBezTo>
                  <a:cubicBezTo>
                    <a:pt x="1200" y="768"/>
                    <a:pt x="973" y="338"/>
                    <a:pt x="588" y="66"/>
                  </a:cubicBezTo>
                  <a:cubicBezTo>
                    <a:pt x="511" y="21"/>
                    <a:pt x="435" y="0"/>
                    <a:pt x="3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14"/>
            <p:cNvSpPr/>
            <p:nvPr/>
          </p:nvSpPr>
          <p:spPr>
            <a:xfrm>
              <a:off x="13035296" y="186554"/>
              <a:ext cx="120469" cy="179374"/>
            </a:xfrm>
            <a:custGeom>
              <a:avLst/>
              <a:gdLst/>
              <a:ahLst/>
              <a:cxnLst/>
              <a:rect l="l" t="t" r="r" b="b"/>
              <a:pathLst>
                <a:path w="861" h="1282" extrusionOk="0">
                  <a:moveTo>
                    <a:pt x="251" y="0"/>
                  </a:moveTo>
                  <a:cubicBezTo>
                    <a:pt x="99" y="0"/>
                    <a:pt x="0" y="136"/>
                    <a:pt x="0" y="370"/>
                  </a:cubicBezTo>
                  <a:cubicBezTo>
                    <a:pt x="0" y="709"/>
                    <a:pt x="159" y="1026"/>
                    <a:pt x="430" y="1230"/>
                  </a:cubicBezTo>
                  <a:cubicBezTo>
                    <a:pt x="489" y="1265"/>
                    <a:pt x="546" y="1282"/>
                    <a:pt x="598" y="1282"/>
                  </a:cubicBezTo>
                  <a:cubicBezTo>
                    <a:pt x="748" y="1282"/>
                    <a:pt x="860" y="1142"/>
                    <a:pt x="860" y="890"/>
                  </a:cubicBezTo>
                  <a:cubicBezTo>
                    <a:pt x="860" y="551"/>
                    <a:pt x="702" y="234"/>
                    <a:pt x="430" y="53"/>
                  </a:cubicBezTo>
                  <a:cubicBezTo>
                    <a:pt x="365" y="17"/>
                    <a:pt x="305"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14"/>
            <p:cNvSpPr/>
            <p:nvPr/>
          </p:nvSpPr>
          <p:spPr>
            <a:xfrm>
              <a:off x="13044810" y="206702"/>
              <a:ext cx="98222" cy="142296"/>
            </a:xfrm>
            <a:custGeom>
              <a:avLst/>
              <a:gdLst/>
              <a:ahLst/>
              <a:cxnLst/>
              <a:rect l="l" t="t" r="r" b="b"/>
              <a:pathLst>
                <a:path w="702" h="1017" extrusionOk="0">
                  <a:moveTo>
                    <a:pt x="212" y="1"/>
                  </a:moveTo>
                  <a:cubicBezTo>
                    <a:pt x="86" y="1"/>
                    <a:pt x="0" y="110"/>
                    <a:pt x="0" y="294"/>
                  </a:cubicBezTo>
                  <a:cubicBezTo>
                    <a:pt x="0" y="565"/>
                    <a:pt x="136" y="814"/>
                    <a:pt x="362" y="973"/>
                  </a:cubicBezTo>
                  <a:cubicBezTo>
                    <a:pt x="410" y="1002"/>
                    <a:pt x="456" y="1017"/>
                    <a:pt x="498" y="1017"/>
                  </a:cubicBezTo>
                  <a:cubicBezTo>
                    <a:pt x="616" y="1017"/>
                    <a:pt x="702" y="907"/>
                    <a:pt x="702" y="724"/>
                  </a:cubicBezTo>
                  <a:cubicBezTo>
                    <a:pt x="702" y="452"/>
                    <a:pt x="566" y="203"/>
                    <a:pt x="362" y="45"/>
                  </a:cubicBezTo>
                  <a:cubicBezTo>
                    <a:pt x="308" y="15"/>
                    <a:pt x="258"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14"/>
            <p:cNvSpPr/>
            <p:nvPr/>
          </p:nvSpPr>
          <p:spPr>
            <a:xfrm>
              <a:off x="13234818" y="231468"/>
              <a:ext cx="190008" cy="269761"/>
            </a:xfrm>
            <a:custGeom>
              <a:avLst/>
              <a:gdLst/>
              <a:ahLst/>
              <a:cxnLst/>
              <a:rect l="l" t="t" r="r" b="b"/>
              <a:pathLst>
                <a:path w="1358" h="1928" extrusionOk="0">
                  <a:moveTo>
                    <a:pt x="517" y="0"/>
                  </a:moveTo>
                  <a:cubicBezTo>
                    <a:pt x="454" y="0"/>
                    <a:pt x="392" y="17"/>
                    <a:pt x="339" y="49"/>
                  </a:cubicBezTo>
                  <a:lnTo>
                    <a:pt x="0" y="230"/>
                  </a:lnTo>
                  <a:lnTo>
                    <a:pt x="136" y="524"/>
                  </a:lnTo>
                  <a:cubicBezTo>
                    <a:pt x="136" y="954"/>
                    <a:pt x="317" y="1339"/>
                    <a:pt x="634" y="1633"/>
                  </a:cubicBezTo>
                  <a:lnTo>
                    <a:pt x="769" y="1927"/>
                  </a:lnTo>
                  <a:lnTo>
                    <a:pt x="1132" y="1723"/>
                  </a:lnTo>
                  <a:cubicBezTo>
                    <a:pt x="1290" y="1610"/>
                    <a:pt x="1358" y="1429"/>
                    <a:pt x="1335" y="1226"/>
                  </a:cubicBezTo>
                  <a:cubicBezTo>
                    <a:pt x="1335" y="773"/>
                    <a:pt x="1109" y="343"/>
                    <a:pt x="724" y="71"/>
                  </a:cubicBezTo>
                  <a:cubicBezTo>
                    <a:pt x="664" y="23"/>
                    <a:pt x="590" y="0"/>
                    <a:pt x="5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14"/>
            <p:cNvSpPr/>
            <p:nvPr/>
          </p:nvSpPr>
          <p:spPr>
            <a:xfrm>
              <a:off x="13206275" y="257493"/>
              <a:ext cx="167901" cy="246535"/>
            </a:xfrm>
            <a:custGeom>
              <a:avLst/>
              <a:gdLst/>
              <a:ahLst/>
              <a:cxnLst/>
              <a:rect l="l" t="t" r="r" b="b"/>
              <a:pathLst>
                <a:path w="1200" h="1762" extrusionOk="0">
                  <a:moveTo>
                    <a:pt x="367" y="1"/>
                  </a:moveTo>
                  <a:cubicBezTo>
                    <a:pt x="155" y="1"/>
                    <a:pt x="0" y="200"/>
                    <a:pt x="0" y="542"/>
                  </a:cubicBezTo>
                  <a:cubicBezTo>
                    <a:pt x="0" y="994"/>
                    <a:pt x="227" y="1424"/>
                    <a:pt x="589" y="1696"/>
                  </a:cubicBezTo>
                  <a:cubicBezTo>
                    <a:pt x="672" y="1740"/>
                    <a:pt x="752" y="1762"/>
                    <a:pt x="824" y="1762"/>
                  </a:cubicBezTo>
                  <a:cubicBezTo>
                    <a:pt x="1045" y="1762"/>
                    <a:pt x="1200" y="1562"/>
                    <a:pt x="1200" y="1221"/>
                  </a:cubicBezTo>
                  <a:cubicBezTo>
                    <a:pt x="1200" y="768"/>
                    <a:pt x="973" y="338"/>
                    <a:pt x="589" y="66"/>
                  </a:cubicBezTo>
                  <a:cubicBezTo>
                    <a:pt x="511" y="22"/>
                    <a:pt x="436"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14"/>
            <p:cNvSpPr/>
            <p:nvPr/>
          </p:nvSpPr>
          <p:spPr>
            <a:xfrm>
              <a:off x="13222086" y="294151"/>
              <a:ext cx="120469" cy="179094"/>
            </a:xfrm>
            <a:custGeom>
              <a:avLst/>
              <a:gdLst/>
              <a:ahLst/>
              <a:cxnLst/>
              <a:rect l="l" t="t" r="r" b="b"/>
              <a:pathLst>
                <a:path w="861" h="1280" extrusionOk="0">
                  <a:moveTo>
                    <a:pt x="251" y="1"/>
                  </a:moveTo>
                  <a:cubicBezTo>
                    <a:pt x="99" y="1"/>
                    <a:pt x="0" y="136"/>
                    <a:pt x="0" y="370"/>
                  </a:cubicBezTo>
                  <a:cubicBezTo>
                    <a:pt x="0" y="710"/>
                    <a:pt x="159" y="1027"/>
                    <a:pt x="430" y="1230"/>
                  </a:cubicBezTo>
                  <a:cubicBezTo>
                    <a:pt x="491" y="1263"/>
                    <a:pt x="548" y="1279"/>
                    <a:pt x="599" y="1279"/>
                  </a:cubicBezTo>
                  <a:cubicBezTo>
                    <a:pt x="757" y="1279"/>
                    <a:pt x="860" y="1130"/>
                    <a:pt x="860" y="891"/>
                  </a:cubicBezTo>
                  <a:cubicBezTo>
                    <a:pt x="860" y="551"/>
                    <a:pt x="702" y="234"/>
                    <a:pt x="430" y="53"/>
                  </a:cubicBezTo>
                  <a:cubicBezTo>
                    <a:pt x="365" y="18"/>
                    <a:pt x="305"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14"/>
            <p:cNvSpPr/>
            <p:nvPr/>
          </p:nvSpPr>
          <p:spPr>
            <a:xfrm>
              <a:off x="13231600" y="311221"/>
              <a:ext cx="98222" cy="144955"/>
            </a:xfrm>
            <a:custGeom>
              <a:avLst/>
              <a:gdLst/>
              <a:ahLst/>
              <a:cxnLst/>
              <a:rect l="l" t="t" r="r" b="b"/>
              <a:pathLst>
                <a:path w="702" h="1036" extrusionOk="0">
                  <a:moveTo>
                    <a:pt x="215" y="1"/>
                  </a:moveTo>
                  <a:cubicBezTo>
                    <a:pt x="87" y="1"/>
                    <a:pt x="0" y="115"/>
                    <a:pt x="0" y="316"/>
                  </a:cubicBezTo>
                  <a:cubicBezTo>
                    <a:pt x="0" y="588"/>
                    <a:pt x="136" y="837"/>
                    <a:pt x="362" y="995"/>
                  </a:cubicBezTo>
                  <a:cubicBezTo>
                    <a:pt x="412" y="1023"/>
                    <a:pt x="458" y="1035"/>
                    <a:pt x="498" y="1035"/>
                  </a:cubicBezTo>
                  <a:cubicBezTo>
                    <a:pt x="624" y="1035"/>
                    <a:pt x="702" y="912"/>
                    <a:pt x="702" y="723"/>
                  </a:cubicBezTo>
                  <a:cubicBezTo>
                    <a:pt x="702" y="452"/>
                    <a:pt x="566" y="203"/>
                    <a:pt x="362" y="45"/>
                  </a:cubicBezTo>
                  <a:cubicBezTo>
                    <a:pt x="309" y="15"/>
                    <a:pt x="260"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14"/>
            <p:cNvSpPr/>
            <p:nvPr/>
          </p:nvSpPr>
          <p:spPr>
            <a:xfrm>
              <a:off x="13589369" y="440505"/>
              <a:ext cx="190148" cy="269621"/>
            </a:xfrm>
            <a:custGeom>
              <a:avLst/>
              <a:gdLst/>
              <a:ahLst/>
              <a:cxnLst/>
              <a:rect l="l" t="t" r="r" b="b"/>
              <a:pathLst>
                <a:path w="1359" h="1927" extrusionOk="0">
                  <a:moveTo>
                    <a:pt x="518" y="0"/>
                  </a:moveTo>
                  <a:cubicBezTo>
                    <a:pt x="455" y="0"/>
                    <a:pt x="393" y="17"/>
                    <a:pt x="340" y="48"/>
                  </a:cubicBezTo>
                  <a:lnTo>
                    <a:pt x="1" y="229"/>
                  </a:lnTo>
                  <a:lnTo>
                    <a:pt x="137" y="524"/>
                  </a:lnTo>
                  <a:lnTo>
                    <a:pt x="137" y="546"/>
                  </a:lnTo>
                  <a:cubicBezTo>
                    <a:pt x="137" y="954"/>
                    <a:pt x="318" y="1361"/>
                    <a:pt x="634" y="1633"/>
                  </a:cubicBezTo>
                  <a:lnTo>
                    <a:pt x="770" y="1927"/>
                  </a:lnTo>
                  <a:lnTo>
                    <a:pt x="1132" y="1746"/>
                  </a:lnTo>
                  <a:cubicBezTo>
                    <a:pt x="1291" y="1610"/>
                    <a:pt x="1359" y="1429"/>
                    <a:pt x="1336" y="1225"/>
                  </a:cubicBezTo>
                  <a:cubicBezTo>
                    <a:pt x="1336" y="773"/>
                    <a:pt x="1110" y="343"/>
                    <a:pt x="725" y="71"/>
                  </a:cubicBezTo>
                  <a:cubicBezTo>
                    <a:pt x="664" y="23"/>
                    <a:pt x="591" y="0"/>
                    <a:pt x="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14"/>
            <p:cNvSpPr/>
            <p:nvPr/>
          </p:nvSpPr>
          <p:spPr>
            <a:xfrm>
              <a:off x="13560966" y="466529"/>
              <a:ext cx="171119" cy="246535"/>
            </a:xfrm>
            <a:custGeom>
              <a:avLst/>
              <a:gdLst/>
              <a:ahLst/>
              <a:cxnLst/>
              <a:rect l="l" t="t" r="r" b="b"/>
              <a:pathLst>
                <a:path w="1223" h="1762" extrusionOk="0">
                  <a:moveTo>
                    <a:pt x="386" y="0"/>
                  </a:moveTo>
                  <a:cubicBezTo>
                    <a:pt x="167" y="0"/>
                    <a:pt x="0" y="200"/>
                    <a:pt x="0" y="541"/>
                  </a:cubicBezTo>
                  <a:cubicBezTo>
                    <a:pt x="0" y="994"/>
                    <a:pt x="226" y="1424"/>
                    <a:pt x="611" y="1696"/>
                  </a:cubicBezTo>
                  <a:cubicBezTo>
                    <a:pt x="690" y="1741"/>
                    <a:pt x="767" y="1762"/>
                    <a:pt x="839" y="1762"/>
                  </a:cubicBezTo>
                  <a:cubicBezTo>
                    <a:pt x="1056" y="1762"/>
                    <a:pt x="1222" y="1566"/>
                    <a:pt x="1222" y="1243"/>
                  </a:cubicBezTo>
                  <a:cubicBezTo>
                    <a:pt x="1200" y="768"/>
                    <a:pt x="973" y="338"/>
                    <a:pt x="611" y="66"/>
                  </a:cubicBezTo>
                  <a:cubicBezTo>
                    <a:pt x="533" y="22"/>
                    <a:pt x="457" y="0"/>
                    <a:pt x="3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14"/>
            <p:cNvSpPr/>
            <p:nvPr/>
          </p:nvSpPr>
          <p:spPr>
            <a:xfrm>
              <a:off x="13573558" y="503188"/>
              <a:ext cx="123687" cy="179374"/>
            </a:xfrm>
            <a:custGeom>
              <a:avLst/>
              <a:gdLst/>
              <a:ahLst/>
              <a:cxnLst/>
              <a:rect l="l" t="t" r="r" b="b"/>
              <a:pathLst>
                <a:path w="884" h="1282" extrusionOk="0">
                  <a:moveTo>
                    <a:pt x="270" y="1"/>
                  </a:moveTo>
                  <a:cubicBezTo>
                    <a:pt x="112" y="1"/>
                    <a:pt x="1" y="136"/>
                    <a:pt x="1" y="370"/>
                  </a:cubicBezTo>
                  <a:cubicBezTo>
                    <a:pt x="1" y="709"/>
                    <a:pt x="182" y="1026"/>
                    <a:pt x="453" y="1230"/>
                  </a:cubicBezTo>
                  <a:cubicBezTo>
                    <a:pt x="512" y="1265"/>
                    <a:pt x="569" y="1282"/>
                    <a:pt x="621" y="1282"/>
                  </a:cubicBezTo>
                  <a:cubicBezTo>
                    <a:pt x="771" y="1282"/>
                    <a:pt x="883" y="1142"/>
                    <a:pt x="883" y="890"/>
                  </a:cubicBezTo>
                  <a:cubicBezTo>
                    <a:pt x="883" y="551"/>
                    <a:pt x="725" y="234"/>
                    <a:pt x="453" y="53"/>
                  </a:cubicBezTo>
                  <a:cubicBezTo>
                    <a:pt x="388" y="18"/>
                    <a:pt x="326" y="1"/>
                    <a:pt x="2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14"/>
            <p:cNvSpPr/>
            <p:nvPr/>
          </p:nvSpPr>
          <p:spPr>
            <a:xfrm>
              <a:off x="13586291" y="523476"/>
              <a:ext cx="98222" cy="142156"/>
            </a:xfrm>
            <a:custGeom>
              <a:avLst/>
              <a:gdLst/>
              <a:ahLst/>
              <a:cxnLst/>
              <a:rect l="l" t="t" r="r" b="b"/>
              <a:pathLst>
                <a:path w="702" h="1016" extrusionOk="0">
                  <a:moveTo>
                    <a:pt x="214" y="0"/>
                  </a:moveTo>
                  <a:cubicBezTo>
                    <a:pt x="87" y="0"/>
                    <a:pt x="0" y="115"/>
                    <a:pt x="0" y="315"/>
                  </a:cubicBezTo>
                  <a:cubicBezTo>
                    <a:pt x="0" y="564"/>
                    <a:pt x="136" y="813"/>
                    <a:pt x="362" y="972"/>
                  </a:cubicBezTo>
                  <a:cubicBezTo>
                    <a:pt x="410" y="1002"/>
                    <a:pt x="456" y="1016"/>
                    <a:pt x="498" y="1016"/>
                  </a:cubicBezTo>
                  <a:cubicBezTo>
                    <a:pt x="616" y="1016"/>
                    <a:pt x="702" y="906"/>
                    <a:pt x="702" y="723"/>
                  </a:cubicBezTo>
                  <a:cubicBezTo>
                    <a:pt x="702" y="451"/>
                    <a:pt x="566" y="202"/>
                    <a:pt x="362" y="44"/>
                  </a:cubicBezTo>
                  <a:cubicBezTo>
                    <a:pt x="309" y="14"/>
                    <a:pt x="259"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14"/>
            <p:cNvSpPr/>
            <p:nvPr/>
          </p:nvSpPr>
          <p:spPr>
            <a:xfrm>
              <a:off x="13776299" y="548101"/>
              <a:ext cx="190008" cy="269761"/>
            </a:xfrm>
            <a:custGeom>
              <a:avLst/>
              <a:gdLst/>
              <a:ahLst/>
              <a:cxnLst/>
              <a:rect l="l" t="t" r="r" b="b"/>
              <a:pathLst>
                <a:path w="1358" h="1928" extrusionOk="0">
                  <a:moveTo>
                    <a:pt x="517" y="1"/>
                  </a:moveTo>
                  <a:cubicBezTo>
                    <a:pt x="454" y="1"/>
                    <a:pt x="392" y="17"/>
                    <a:pt x="340" y="49"/>
                  </a:cubicBezTo>
                  <a:lnTo>
                    <a:pt x="0" y="230"/>
                  </a:lnTo>
                  <a:lnTo>
                    <a:pt x="136" y="502"/>
                  </a:lnTo>
                  <a:cubicBezTo>
                    <a:pt x="113" y="524"/>
                    <a:pt x="113" y="524"/>
                    <a:pt x="136" y="524"/>
                  </a:cubicBezTo>
                  <a:cubicBezTo>
                    <a:pt x="136" y="954"/>
                    <a:pt x="317" y="1362"/>
                    <a:pt x="634" y="1633"/>
                  </a:cubicBezTo>
                  <a:lnTo>
                    <a:pt x="770" y="1927"/>
                  </a:lnTo>
                  <a:lnTo>
                    <a:pt x="1132" y="1724"/>
                  </a:lnTo>
                  <a:cubicBezTo>
                    <a:pt x="1290" y="1611"/>
                    <a:pt x="1358" y="1429"/>
                    <a:pt x="1335" y="1226"/>
                  </a:cubicBezTo>
                  <a:cubicBezTo>
                    <a:pt x="1335" y="773"/>
                    <a:pt x="1109" y="343"/>
                    <a:pt x="724" y="72"/>
                  </a:cubicBezTo>
                  <a:cubicBezTo>
                    <a:pt x="664" y="23"/>
                    <a:pt x="590" y="1"/>
                    <a:pt x="5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14"/>
            <p:cNvSpPr/>
            <p:nvPr/>
          </p:nvSpPr>
          <p:spPr>
            <a:xfrm>
              <a:off x="13747756" y="574126"/>
              <a:ext cx="167901" cy="246535"/>
            </a:xfrm>
            <a:custGeom>
              <a:avLst/>
              <a:gdLst/>
              <a:ahLst/>
              <a:cxnLst/>
              <a:rect l="l" t="t" r="r" b="b"/>
              <a:pathLst>
                <a:path w="1200" h="1762" extrusionOk="0">
                  <a:moveTo>
                    <a:pt x="375" y="0"/>
                  </a:moveTo>
                  <a:cubicBezTo>
                    <a:pt x="154" y="0"/>
                    <a:pt x="0" y="196"/>
                    <a:pt x="0" y="519"/>
                  </a:cubicBezTo>
                  <a:cubicBezTo>
                    <a:pt x="0" y="995"/>
                    <a:pt x="227" y="1425"/>
                    <a:pt x="611" y="1696"/>
                  </a:cubicBezTo>
                  <a:cubicBezTo>
                    <a:pt x="689" y="1741"/>
                    <a:pt x="765" y="1762"/>
                    <a:pt x="834" y="1762"/>
                  </a:cubicBezTo>
                  <a:cubicBezTo>
                    <a:pt x="1045" y="1762"/>
                    <a:pt x="1200" y="1562"/>
                    <a:pt x="1200" y="1221"/>
                  </a:cubicBezTo>
                  <a:cubicBezTo>
                    <a:pt x="1200" y="768"/>
                    <a:pt x="974" y="338"/>
                    <a:pt x="611" y="67"/>
                  </a:cubicBezTo>
                  <a:cubicBezTo>
                    <a:pt x="527" y="22"/>
                    <a:pt x="447"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14"/>
            <p:cNvSpPr/>
            <p:nvPr/>
          </p:nvSpPr>
          <p:spPr>
            <a:xfrm>
              <a:off x="13760348" y="610924"/>
              <a:ext cx="123687" cy="178954"/>
            </a:xfrm>
            <a:custGeom>
              <a:avLst/>
              <a:gdLst/>
              <a:ahLst/>
              <a:cxnLst/>
              <a:rect l="l" t="t" r="r" b="b"/>
              <a:pathLst>
                <a:path w="884" h="1279" extrusionOk="0">
                  <a:moveTo>
                    <a:pt x="270" y="0"/>
                  </a:moveTo>
                  <a:cubicBezTo>
                    <a:pt x="112" y="0"/>
                    <a:pt x="1" y="135"/>
                    <a:pt x="1" y="369"/>
                  </a:cubicBezTo>
                  <a:cubicBezTo>
                    <a:pt x="1" y="709"/>
                    <a:pt x="182" y="1026"/>
                    <a:pt x="454" y="1229"/>
                  </a:cubicBezTo>
                  <a:cubicBezTo>
                    <a:pt x="509" y="1263"/>
                    <a:pt x="563" y="1278"/>
                    <a:pt x="613" y="1278"/>
                  </a:cubicBezTo>
                  <a:cubicBezTo>
                    <a:pt x="767" y="1278"/>
                    <a:pt x="884" y="1129"/>
                    <a:pt x="884" y="890"/>
                  </a:cubicBezTo>
                  <a:cubicBezTo>
                    <a:pt x="884" y="550"/>
                    <a:pt x="725" y="234"/>
                    <a:pt x="454" y="53"/>
                  </a:cubicBezTo>
                  <a:cubicBezTo>
                    <a:pt x="388" y="17"/>
                    <a:pt x="327"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14"/>
            <p:cNvSpPr/>
            <p:nvPr/>
          </p:nvSpPr>
          <p:spPr>
            <a:xfrm>
              <a:off x="13773081" y="628414"/>
              <a:ext cx="98362" cy="144395"/>
            </a:xfrm>
            <a:custGeom>
              <a:avLst/>
              <a:gdLst/>
              <a:ahLst/>
              <a:cxnLst/>
              <a:rect l="l" t="t" r="r" b="b"/>
              <a:pathLst>
                <a:path w="703" h="1032" extrusionOk="0">
                  <a:moveTo>
                    <a:pt x="223" y="0"/>
                  </a:moveTo>
                  <a:cubicBezTo>
                    <a:pt x="91" y="0"/>
                    <a:pt x="0" y="124"/>
                    <a:pt x="0" y="312"/>
                  </a:cubicBezTo>
                  <a:cubicBezTo>
                    <a:pt x="0" y="584"/>
                    <a:pt x="136" y="833"/>
                    <a:pt x="363" y="991"/>
                  </a:cubicBezTo>
                  <a:cubicBezTo>
                    <a:pt x="407" y="1019"/>
                    <a:pt x="449" y="1032"/>
                    <a:pt x="489" y="1032"/>
                  </a:cubicBezTo>
                  <a:cubicBezTo>
                    <a:pt x="611" y="1032"/>
                    <a:pt x="702" y="908"/>
                    <a:pt x="702" y="720"/>
                  </a:cubicBezTo>
                  <a:cubicBezTo>
                    <a:pt x="702" y="448"/>
                    <a:pt x="566" y="199"/>
                    <a:pt x="363" y="41"/>
                  </a:cubicBezTo>
                  <a:cubicBezTo>
                    <a:pt x="313" y="13"/>
                    <a:pt x="266"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14"/>
            <p:cNvSpPr/>
            <p:nvPr/>
          </p:nvSpPr>
          <p:spPr>
            <a:xfrm>
              <a:off x="12927559" y="-632663"/>
              <a:ext cx="3727262" cy="2910284"/>
            </a:xfrm>
            <a:custGeom>
              <a:avLst/>
              <a:gdLst/>
              <a:ahLst/>
              <a:cxnLst/>
              <a:rect l="l" t="t" r="r" b="b"/>
              <a:pathLst>
                <a:path w="26639" h="20800" extrusionOk="0">
                  <a:moveTo>
                    <a:pt x="1" y="1"/>
                  </a:moveTo>
                  <a:lnTo>
                    <a:pt x="1" y="5410"/>
                  </a:lnTo>
                  <a:lnTo>
                    <a:pt x="26639" y="20800"/>
                  </a:lnTo>
                  <a:lnTo>
                    <a:pt x="26639" y="1539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14"/>
            <p:cNvSpPr/>
            <p:nvPr/>
          </p:nvSpPr>
          <p:spPr>
            <a:xfrm>
              <a:off x="12927559" y="-632663"/>
              <a:ext cx="3727262" cy="2299124"/>
            </a:xfrm>
            <a:custGeom>
              <a:avLst/>
              <a:gdLst/>
              <a:ahLst/>
              <a:cxnLst/>
              <a:rect l="l" t="t" r="r" b="b"/>
              <a:pathLst>
                <a:path w="26639" h="16432" extrusionOk="0">
                  <a:moveTo>
                    <a:pt x="1" y="1"/>
                  </a:moveTo>
                  <a:lnTo>
                    <a:pt x="1" y="1042"/>
                  </a:lnTo>
                  <a:lnTo>
                    <a:pt x="26639" y="16432"/>
                  </a:lnTo>
                  <a:lnTo>
                    <a:pt x="26639" y="15391"/>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14"/>
            <p:cNvSpPr/>
            <p:nvPr/>
          </p:nvSpPr>
          <p:spPr>
            <a:xfrm>
              <a:off x="12927559" y="-103774"/>
              <a:ext cx="3727262" cy="2261067"/>
            </a:xfrm>
            <a:custGeom>
              <a:avLst/>
              <a:gdLst/>
              <a:ahLst/>
              <a:cxnLst/>
              <a:rect l="l" t="t" r="r" b="b"/>
              <a:pathLst>
                <a:path w="26639" h="16160" extrusionOk="0">
                  <a:moveTo>
                    <a:pt x="1" y="0"/>
                  </a:moveTo>
                  <a:lnTo>
                    <a:pt x="1" y="770"/>
                  </a:lnTo>
                  <a:lnTo>
                    <a:pt x="26639" y="16160"/>
                  </a:lnTo>
                  <a:lnTo>
                    <a:pt x="26639" y="15390"/>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14"/>
            <p:cNvSpPr/>
            <p:nvPr/>
          </p:nvSpPr>
          <p:spPr>
            <a:xfrm>
              <a:off x="12927559" y="-743477"/>
              <a:ext cx="4116793" cy="2378318"/>
            </a:xfrm>
            <a:custGeom>
              <a:avLst/>
              <a:gdLst/>
              <a:ahLst/>
              <a:cxnLst/>
              <a:rect l="l" t="t" r="r" b="b"/>
              <a:pathLst>
                <a:path w="29423" h="16998" extrusionOk="0">
                  <a:moveTo>
                    <a:pt x="1359" y="1"/>
                  </a:moveTo>
                  <a:lnTo>
                    <a:pt x="1" y="793"/>
                  </a:lnTo>
                  <a:lnTo>
                    <a:pt x="28042" y="16997"/>
                  </a:lnTo>
                  <a:lnTo>
                    <a:pt x="29422" y="16183"/>
                  </a:lnTo>
                  <a:lnTo>
                    <a:pt x="13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14"/>
            <p:cNvSpPr/>
            <p:nvPr/>
          </p:nvSpPr>
          <p:spPr>
            <a:xfrm>
              <a:off x="13659048" y="-1158193"/>
              <a:ext cx="3898241" cy="2251552"/>
            </a:xfrm>
            <a:custGeom>
              <a:avLst/>
              <a:gdLst/>
              <a:ahLst/>
              <a:cxnLst/>
              <a:rect l="l" t="t" r="r" b="b"/>
              <a:pathLst>
                <a:path w="27861" h="16092" extrusionOk="0">
                  <a:moveTo>
                    <a:pt x="1223" y="0"/>
                  </a:moveTo>
                  <a:lnTo>
                    <a:pt x="1" y="702"/>
                  </a:lnTo>
                  <a:lnTo>
                    <a:pt x="26639" y="16091"/>
                  </a:lnTo>
                  <a:lnTo>
                    <a:pt x="27861" y="15367"/>
                  </a:lnTo>
                  <a:lnTo>
                    <a:pt x="12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14"/>
            <p:cNvSpPr/>
            <p:nvPr/>
          </p:nvSpPr>
          <p:spPr>
            <a:xfrm>
              <a:off x="13738241" y="-1158193"/>
              <a:ext cx="3819048" cy="2203980"/>
            </a:xfrm>
            <a:custGeom>
              <a:avLst/>
              <a:gdLst/>
              <a:ahLst/>
              <a:cxnLst/>
              <a:rect l="l" t="t" r="r" b="b"/>
              <a:pathLst>
                <a:path w="27295" h="15752" extrusionOk="0">
                  <a:moveTo>
                    <a:pt x="657" y="0"/>
                  </a:moveTo>
                  <a:lnTo>
                    <a:pt x="0" y="385"/>
                  </a:lnTo>
                  <a:lnTo>
                    <a:pt x="26638" y="15752"/>
                  </a:lnTo>
                  <a:lnTo>
                    <a:pt x="27295" y="15367"/>
                  </a:lnTo>
                  <a:lnTo>
                    <a:pt x="6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14"/>
            <p:cNvSpPr/>
            <p:nvPr/>
          </p:nvSpPr>
          <p:spPr>
            <a:xfrm>
              <a:off x="12927559" y="-686391"/>
              <a:ext cx="4015492" cy="2321231"/>
            </a:xfrm>
            <a:custGeom>
              <a:avLst/>
              <a:gdLst/>
              <a:ahLst/>
              <a:cxnLst/>
              <a:rect l="l" t="t" r="r" b="b"/>
              <a:pathLst>
                <a:path w="28699" h="16590" extrusionOk="0">
                  <a:moveTo>
                    <a:pt x="657" y="0"/>
                  </a:moveTo>
                  <a:lnTo>
                    <a:pt x="1" y="385"/>
                  </a:lnTo>
                  <a:lnTo>
                    <a:pt x="28042" y="16589"/>
                  </a:lnTo>
                  <a:lnTo>
                    <a:pt x="28698" y="16205"/>
                  </a:lnTo>
                  <a:lnTo>
                    <a:pt x="6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14"/>
            <p:cNvSpPr/>
            <p:nvPr/>
          </p:nvSpPr>
          <p:spPr>
            <a:xfrm>
              <a:off x="13117567" y="-1060111"/>
              <a:ext cx="4268743" cy="2466885"/>
            </a:xfrm>
            <a:custGeom>
              <a:avLst/>
              <a:gdLst/>
              <a:ahLst/>
              <a:cxnLst/>
              <a:rect l="l" t="t" r="r" b="b"/>
              <a:pathLst>
                <a:path w="30509" h="17631" extrusionOk="0">
                  <a:moveTo>
                    <a:pt x="3871" y="1"/>
                  </a:moveTo>
                  <a:lnTo>
                    <a:pt x="1" y="2264"/>
                  </a:lnTo>
                  <a:lnTo>
                    <a:pt x="26639" y="17631"/>
                  </a:lnTo>
                  <a:lnTo>
                    <a:pt x="30509" y="15390"/>
                  </a:lnTo>
                  <a:lnTo>
                    <a:pt x="3871" y="1"/>
                  </a:lnTo>
                  <a:close/>
                </a:path>
              </a:pathLst>
            </a:custGeom>
            <a:solidFill>
              <a:srgbClr val="DAC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14"/>
            <p:cNvSpPr/>
            <p:nvPr/>
          </p:nvSpPr>
          <p:spPr>
            <a:xfrm>
              <a:off x="13117567" y="-1060111"/>
              <a:ext cx="4268743" cy="2466885"/>
            </a:xfrm>
            <a:custGeom>
              <a:avLst/>
              <a:gdLst/>
              <a:ahLst/>
              <a:cxnLst/>
              <a:rect l="l" t="t" r="r" b="b"/>
              <a:pathLst>
                <a:path w="30509" h="17631" extrusionOk="0">
                  <a:moveTo>
                    <a:pt x="3871" y="1"/>
                  </a:moveTo>
                  <a:lnTo>
                    <a:pt x="1" y="2264"/>
                  </a:lnTo>
                  <a:lnTo>
                    <a:pt x="26639" y="17631"/>
                  </a:lnTo>
                  <a:lnTo>
                    <a:pt x="30509" y="15390"/>
                  </a:lnTo>
                  <a:lnTo>
                    <a:pt x="38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14"/>
            <p:cNvSpPr/>
            <p:nvPr/>
          </p:nvSpPr>
          <p:spPr>
            <a:xfrm>
              <a:off x="14159393" y="301567"/>
              <a:ext cx="1070509" cy="867768"/>
            </a:xfrm>
            <a:custGeom>
              <a:avLst/>
              <a:gdLst/>
              <a:ahLst/>
              <a:cxnLst/>
              <a:rect l="l" t="t" r="r" b="b"/>
              <a:pathLst>
                <a:path w="7651" h="6202" extrusionOk="0">
                  <a:moveTo>
                    <a:pt x="1" y="0"/>
                  </a:moveTo>
                  <a:lnTo>
                    <a:pt x="1" y="1788"/>
                  </a:lnTo>
                  <a:lnTo>
                    <a:pt x="7650" y="6202"/>
                  </a:lnTo>
                  <a:lnTo>
                    <a:pt x="7650" y="4414"/>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14"/>
            <p:cNvSpPr/>
            <p:nvPr/>
          </p:nvSpPr>
          <p:spPr>
            <a:xfrm>
              <a:off x="14184718" y="348999"/>
              <a:ext cx="1013422" cy="772904"/>
            </a:xfrm>
            <a:custGeom>
              <a:avLst/>
              <a:gdLst/>
              <a:ahLst/>
              <a:cxnLst/>
              <a:rect l="l" t="t" r="r" b="b"/>
              <a:pathLst>
                <a:path w="7243" h="5524" extrusionOk="0">
                  <a:moveTo>
                    <a:pt x="1" y="1"/>
                  </a:moveTo>
                  <a:lnTo>
                    <a:pt x="1" y="1336"/>
                  </a:lnTo>
                  <a:lnTo>
                    <a:pt x="7243" y="5523"/>
                  </a:lnTo>
                  <a:lnTo>
                    <a:pt x="7243" y="416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14"/>
            <p:cNvSpPr/>
            <p:nvPr/>
          </p:nvSpPr>
          <p:spPr>
            <a:xfrm>
              <a:off x="13019485" y="-360243"/>
              <a:ext cx="446617" cy="509999"/>
            </a:xfrm>
            <a:custGeom>
              <a:avLst/>
              <a:gdLst/>
              <a:ahLst/>
              <a:cxnLst/>
              <a:rect l="l" t="t" r="r" b="b"/>
              <a:pathLst>
                <a:path w="3192" h="3645" extrusionOk="0">
                  <a:moveTo>
                    <a:pt x="0" y="0"/>
                  </a:moveTo>
                  <a:lnTo>
                    <a:pt x="0" y="1788"/>
                  </a:lnTo>
                  <a:lnTo>
                    <a:pt x="3191" y="3644"/>
                  </a:lnTo>
                  <a:lnTo>
                    <a:pt x="3191" y="1833"/>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14"/>
            <p:cNvSpPr/>
            <p:nvPr/>
          </p:nvSpPr>
          <p:spPr>
            <a:xfrm>
              <a:off x="13044810" y="-315889"/>
              <a:ext cx="392748" cy="414855"/>
            </a:xfrm>
            <a:custGeom>
              <a:avLst/>
              <a:gdLst/>
              <a:ahLst/>
              <a:cxnLst/>
              <a:rect l="l" t="t" r="r" b="b"/>
              <a:pathLst>
                <a:path w="2807" h="2965" extrusionOk="0">
                  <a:moveTo>
                    <a:pt x="0" y="0"/>
                  </a:moveTo>
                  <a:lnTo>
                    <a:pt x="0" y="1358"/>
                  </a:lnTo>
                  <a:lnTo>
                    <a:pt x="2806" y="2965"/>
                  </a:lnTo>
                  <a:lnTo>
                    <a:pt x="2806" y="163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14"/>
            <p:cNvSpPr/>
            <p:nvPr/>
          </p:nvSpPr>
          <p:spPr>
            <a:xfrm>
              <a:off x="13583073" y="-34096"/>
              <a:ext cx="449835" cy="509999"/>
            </a:xfrm>
            <a:custGeom>
              <a:avLst/>
              <a:gdLst/>
              <a:ahLst/>
              <a:cxnLst/>
              <a:rect l="l" t="t" r="r" b="b"/>
              <a:pathLst>
                <a:path w="3215" h="3645" extrusionOk="0">
                  <a:moveTo>
                    <a:pt x="1" y="0"/>
                  </a:moveTo>
                  <a:lnTo>
                    <a:pt x="1" y="1811"/>
                  </a:lnTo>
                  <a:lnTo>
                    <a:pt x="3214" y="3644"/>
                  </a:lnTo>
                  <a:lnTo>
                    <a:pt x="3214" y="1856"/>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14"/>
            <p:cNvSpPr/>
            <p:nvPr/>
          </p:nvSpPr>
          <p:spPr>
            <a:xfrm>
              <a:off x="13611616" y="13336"/>
              <a:ext cx="392748" cy="414995"/>
            </a:xfrm>
            <a:custGeom>
              <a:avLst/>
              <a:gdLst/>
              <a:ahLst/>
              <a:cxnLst/>
              <a:rect l="l" t="t" r="r" b="b"/>
              <a:pathLst>
                <a:path w="2807" h="2966" extrusionOk="0">
                  <a:moveTo>
                    <a:pt x="0" y="1"/>
                  </a:moveTo>
                  <a:lnTo>
                    <a:pt x="0" y="1336"/>
                  </a:lnTo>
                  <a:lnTo>
                    <a:pt x="2807" y="2966"/>
                  </a:lnTo>
                  <a:lnTo>
                    <a:pt x="2807" y="160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14"/>
            <p:cNvSpPr/>
            <p:nvPr/>
          </p:nvSpPr>
          <p:spPr>
            <a:xfrm>
              <a:off x="15353169" y="988701"/>
              <a:ext cx="446617" cy="513077"/>
            </a:xfrm>
            <a:custGeom>
              <a:avLst/>
              <a:gdLst/>
              <a:ahLst/>
              <a:cxnLst/>
              <a:rect l="l" t="t" r="r" b="b"/>
              <a:pathLst>
                <a:path w="3192" h="3667" extrusionOk="0">
                  <a:moveTo>
                    <a:pt x="1" y="1"/>
                  </a:moveTo>
                  <a:lnTo>
                    <a:pt x="1" y="1811"/>
                  </a:lnTo>
                  <a:lnTo>
                    <a:pt x="3192" y="3667"/>
                  </a:lnTo>
                  <a:lnTo>
                    <a:pt x="3192" y="1856"/>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14"/>
            <p:cNvSpPr/>
            <p:nvPr/>
          </p:nvSpPr>
          <p:spPr>
            <a:xfrm>
              <a:off x="15378494" y="1036273"/>
              <a:ext cx="392888" cy="414855"/>
            </a:xfrm>
            <a:custGeom>
              <a:avLst/>
              <a:gdLst/>
              <a:ahLst/>
              <a:cxnLst/>
              <a:rect l="l" t="t" r="r" b="b"/>
              <a:pathLst>
                <a:path w="2808" h="2965" extrusionOk="0">
                  <a:moveTo>
                    <a:pt x="1" y="0"/>
                  </a:moveTo>
                  <a:lnTo>
                    <a:pt x="1" y="1335"/>
                  </a:lnTo>
                  <a:lnTo>
                    <a:pt x="2807" y="2965"/>
                  </a:lnTo>
                  <a:lnTo>
                    <a:pt x="2807" y="163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14"/>
            <p:cNvSpPr/>
            <p:nvPr/>
          </p:nvSpPr>
          <p:spPr>
            <a:xfrm>
              <a:off x="15916897" y="1318067"/>
              <a:ext cx="449835" cy="509999"/>
            </a:xfrm>
            <a:custGeom>
              <a:avLst/>
              <a:gdLst/>
              <a:ahLst/>
              <a:cxnLst/>
              <a:rect l="l" t="t" r="r" b="b"/>
              <a:pathLst>
                <a:path w="3215" h="3645" extrusionOk="0">
                  <a:moveTo>
                    <a:pt x="0" y="0"/>
                  </a:moveTo>
                  <a:lnTo>
                    <a:pt x="0" y="1788"/>
                  </a:lnTo>
                  <a:lnTo>
                    <a:pt x="3214" y="3644"/>
                  </a:lnTo>
                  <a:lnTo>
                    <a:pt x="3214" y="1833"/>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14"/>
            <p:cNvSpPr/>
            <p:nvPr/>
          </p:nvSpPr>
          <p:spPr>
            <a:xfrm>
              <a:off x="15942222" y="1362421"/>
              <a:ext cx="395967" cy="414855"/>
            </a:xfrm>
            <a:custGeom>
              <a:avLst/>
              <a:gdLst/>
              <a:ahLst/>
              <a:cxnLst/>
              <a:rect l="l" t="t" r="r" b="b"/>
              <a:pathLst>
                <a:path w="2830" h="2965" extrusionOk="0">
                  <a:moveTo>
                    <a:pt x="0" y="0"/>
                  </a:moveTo>
                  <a:lnTo>
                    <a:pt x="0" y="1358"/>
                  </a:lnTo>
                  <a:lnTo>
                    <a:pt x="2829" y="2965"/>
                  </a:lnTo>
                  <a:lnTo>
                    <a:pt x="2829" y="163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14"/>
            <p:cNvSpPr/>
            <p:nvPr/>
          </p:nvSpPr>
          <p:spPr>
            <a:xfrm>
              <a:off x="16654682" y="991919"/>
              <a:ext cx="902608" cy="1282624"/>
            </a:xfrm>
            <a:custGeom>
              <a:avLst/>
              <a:gdLst/>
              <a:ahLst/>
              <a:cxnLst/>
              <a:rect l="l" t="t" r="r" b="b"/>
              <a:pathLst>
                <a:path w="6451" h="9167" extrusionOk="0">
                  <a:moveTo>
                    <a:pt x="6451" y="0"/>
                  </a:moveTo>
                  <a:lnTo>
                    <a:pt x="1" y="3757"/>
                  </a:lnTo>
                  <a:lnTo>
                    <a:pt x="1" y="9166"/>
                  </a:lnTo>
                  <a:lnTo>
                    <a:pt x="6451" y="5409"/>
                  </a:lnTo>
                  <a:lnTo>
                    <a:pt x="6451"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14"/>
            <p:cNvSpPr/>
            <p:nvPr/>
          </p:nvSpPr>
          <p:spPr>
            <a:xfrm>
              <a:off x="15647695" y="387056"/>
              <a:ext cx="1083101" cy="652435"/>
            </a:xfrm>
            <a:custGeom>
              <a:avLst/>
              <a:gdLst/>
              <a:ahLst/>
              <a:cxnLst/>
              <a:rect l="l" t="t" r="r" b="b"/>
              <a:pathLst>
                <a:path w="7741" h="4663" extrusionOk="0">
                  <a:moveTo>
                    <a:pt x="2603" y="0"/>
                  </a:moveTo>
                  <a:cubicBezTo>
                    <a:pt x="2445" y="0"/>
                    <a:pt x="2286" y="46"/>
                    <a:pt x="2151" y="114"/>
                  </a:cubicBezTo>
                  <a:lnTo>
                    <a:pt x="250" y="1223"/>
                  </a:lnTo>
                  <a:cubicBezTo>
                    <a:pt x="114" y="1290"/>
                    <a:pt x="1" y="1426"/>
                    <a:pt x="1" y="1585"/>
                  </a:cubicBezTo>
                  <a:cubicBezTo>
                    <a:pt x="1" y="1743"/>
                    <a:pt x="91" y="1856"/>
                    <a:pt x="204" y="1924"/>
                  </a:cubicBezTo>
                  <a:lnTo>
                    <a:pt x="4776" y="4572"/>
                  </a:lnTo>
                  <a:cubicBezTo>
                    <a:pt x="4889" y="4617"/>
                    <a:pt x="5025" y="4663"/>
                    <a:pt x="5138" y="4663"/>
                  </a:cubicBezTo>
                  <a:cubicBezTo>
                    <a:pt x="5297" y="4663"/>
                    <a:pt x="5455" y="4617"/>
                    <a:pt x="5591" y="4549"/>
                  </a:cubicBezTo>
                  <a:lnTo>
                    <a:pt x="7492" y="3441"/>
                  </a:lnTo>
                  <a:cubicBezTo>
                    <a:pt x="7628" y="3373"/>
                    <a:pt x="7741" y="3237"/>
                    <a:pt x="7741" y="3078"/>
                  </a:cubicBezTo>
                  <a:cubicBezTo>
                    <a:pt x="7741" y="2920"/>
                    <a:pt x="7650" y="2807"/>
                    <a:pt x="7537" y="2739"/>
                  </a:cubicBezTo>
                  <a:lnTo>
                    <a:pt x="2965" y="91"/>
                  </a:lnTo>
                  <a:cubicBezTo>
                    <a:pt x="2852" y="23"/>
                    <a:pt x="2716" y="0"/>
                    <a:pt x="2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14"/>
            <p:cNvSpPr/>
            <p:nvPr/>
          </p:nvSpPr>
          <p:spPr>
            <a:xfrm>
              <a:off x="16144822" y="893697"/>
              <a:ext cx="449835" cy="114592"/>
            </a:xfrm>
            <a:custGeom>
              <a:avLst/>
              <a:gdLst/>
              <a:ahLst/>
              <a:cxnLst/>
              <a:rect l="l" t="t" r="r" b="b"/>
              <a:pathLst>
                <a:path w="3215" h="819" extrusionOk="0">
                  <a:moveTo>
                    <a:pt x="1" y="1"/>
                  </a:moveTo>
                  <a:lnTo>
                    <a:pt x="1336" y="770"/>
                  </a:lnTo>
                  <a:cubicBezTo>
                    <a:pt x="1420" y="802"/>
                    <a:pt x="1514" y="818"/>
                    <a:pt x="1608" y="818"/>
                  </a:cubicBezTo>
                  <a:cubicBezTo>
                    <a:pt x="1718" y="818"/>
                    <a:pt x="1828" y="796"/>
                    <a:pt x="1925" y="747"/>
                  </a:cubicBezTo>
                  <a:lnTo>
                    <a:pt x="32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14"/>
            <p:cNvSpPr/>
            <p:nvPr/>
          </p:nvSpPr>
          <p:spPr>
            <a:xfrm>
              <a:off x="15685753" y="624496"/>
              <a:ext cx="937447" cy="133201"/>
            </a:xfrm>
            <a:custGeom>
              <a:avLst/>
              <a:gdLst/>
              <a:ahLst/>
              <a:cxnLst/>
              <a:rect l="l" t="t" r="r" b="b"/>
              <a:pathLst>
                <a:path w="6700" h="952" extrusionOk="0">
                  <a:moveTo>
                    <a:pt x="0" y="1"/>
                  </a:moveTo>
                  <a:cubicBezTo>
                    <a:pt x="0" y="23"/>
                    <a:pt x="23" y="46"/>
                    <a:pt x="45" y="46"/>
                  </a:cubicBezTo>
                  <a:lnTo>
                    <a:pt x="1607" y="951"/>
                  </a:lnTo>
                  <a:lnTo>
                    <a:pt x="6699" y="951"/>
                  </a:lnTo>
                  <a:lnTo>
                    <a:pt x="50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14"/>
            <p:cNvSpPr/>
            <p:nvPr/>
          </p:nvSpPr>
          <p:spPr>
            <a:xfrm>
              <a:off x="15669942" y="416998"/>
              <a:ext cx="725192" cy="210856"/>
            </a:xfrm>
            <a:custGeom>
              <a:avLst/>
              <a:gdLst/>
              <a:ahLst/>
              <a:cxnLst/>
              <a:rect l="l" t="t" r="r" b="b"/>
              <a:pathLst>
                <a:path w="5183" h="1507" extrusionOk="0">
                  <a:moveTo>
                    <a:pt x="2437" y="0"/>
                  </a:moveTo>
                  <a:cubicBezTo>
                    <a:pt x="2322" y="0"/>
                    <a:pt x="2206" y="30"/>
                    <a:pt x="2105" y="81"/>
                  </a:cubicBezTo>
                  <a:lnTo>
                    <a:pt x="204" y="1190"/>
                  </a:lnTo>
                  <a:cubicBezTo>
                    <a:pt x="45" y="1280"/>
                    <a:pt x="0" y="1416"/>
                    <a:pt x="113" y="1506"/>
                  </a:cubicBezTo>
                  <a:lnTo>
                    <a:pt x="5183" y="1506"/>
                  </a:lnTo>
                  <a:lnTo>
                    <a:pt x="2693" y="58"/>
                  </a:lnTo>
                  <a:cubicBezTo>
                    <a:pt x="2614" y="18"/>
                    <a:pt x="2526" y="0"/>
                    <a:pt x="2437"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14"/>
            <p:cNvSpPr/>
            <p:nvPr/>
          </p:nvSpPr>
          <p:spPr>
            <a:xfrm>
              <a:off x="15669942" y="416998"/>
              <a:ext cx="725192" cy="210856"/>
            </a:xfrm>
            <a:custGeom>
              <a:avLst/>
              <a:gdLst/>
              <a:ahLst/>
              <a:cxnLst/>
              <a:rect l="l" t="t" r="r" b="b"/>
              <a:pathLst>
                <a:path w="5183" h="1507" extrusionOk="0">
                  <a:moveTo>
                    <a:pt x="2437" y="0"/>
                  </a:moveTo>
                  <a:cubicBezTo>
                    <a:pt x="2322" y="0"/>
                    <a:pt x="2206" y="30"/>
                    <a:pt x="2105" y="81"/>
                  </a:cubicBezTo>
                  <a:lnTo>
                    <a:pt x="204" y="1190"/>
                  </a:lnTo>
                  <a:cubicBezTo>
                    <a:pt x="45" y="1280"/>
                    <a:pt x="0" y="1416"/>
                    <a:pt x="113" y="1506"/>
                  </a:cubicBezTo>
                  <a:lnTo>
                    <a:pt x="5183" y="1506"/>
                  </a:lnTo>
                  <a:lnTo>
                    <a:pt x="2693" y="58"/>
                  </a:lnTo>
                  <a:cubicBezTo>
                    <a:pt x="2614" y="18"/>
                    <a:pt x="2526" y="0"/>
                    <a:pt x="2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14"/>
            <p:cNvSpPr/>
            <p:nvPr/>
          </p:nvSpPr>
          <p:spPr>
            <a:xfrm>
              <a:off x="15910600" y="757558"/>
              <a:ext cx="798089" cy="136280"/>
            </a:xfrm>
            <a:custGeom>
              <a:avLst/>
              <a:gdLst/>
              <a:ahLst/>
              <a:cxnLst/>
              <a:rect l="l" t="t" r="r" b="b"/>
              <a:pathLst>
                <a:path w="5704" h="974" extrusionOk="0">
                  <a:moveTo>
                    <a:pt x="0" y="0"/>
                  </a:moveTo>
                  <a:lnTo>
                    <a:pt x="1675" y="974"/>
                  </a:lnTo>
                  <a:lnTo>
                    <a:pt x="4889" y="974"/>
                  </a:lnTo>
                  <a:lnTo>
                    <a:pt x="5500" y="611"/>
                  </a:lnTo>
                  <a:cubicBezTo>
                    <a:pt x="5681" y="521"/>
                    <a:pt x="5703" y="362"/>
                    <a:pt x="5545" y="272"/>
                  </a:cubicBezTo>
                  <a:lnTo>
                    <a:pt x="5092"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14"/>
            <p:cNvSpPr/>
            <p:nvPr/>
          </p:nvSpPr>
          <p:spPr>
            <a:xfrm>
              <a:off x="15910600" y="757558"/>
              <a:ext cx="798089" cy="136280"/>
            </a:xfrm>
            <a:custGeom>
              <a:avLst/>
              <a:gdLst/>
              <a:ahLst/>
              <a:cxnLst/>
              <a:rect l="l" t="t" r="r" b="b"/>
              <a:pathLst>
                <a:path w="5704" h="974" extrusionOk="0">
                  <a:moveTo>
                    <a:pt x="0" y="0"/>
                  </a:moveTo>
                  <a:lnTo>
                    <a:pt x="1675" y="974"/>
                  </a:lnTo>
                  <a:lnTo>
                    <a:pt x="4889" y="974"/>
                  </a:lnTo>
                  <a:lnTo>
                    <a:pt x="5500" y="611"/>
                  </a:lnTo>
                  <a:cubicBezTo>
                    <a:pt x="5681" y="521"/>
                    <a:pt x="5703" y="362"/>
                    <a:pt x="5545" y="272"/>
                  </a:cubicBezTo>
                  <a:lnTo>
                    <a:pt x="50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14"/>
            <p:cNvSpPr/>
            <p:nvPr/>
          </p:nvSpPr>
          <p:spPr>
            <a:xfrm>
              <a:off x="13589369" y="-800424"/>
              <a:ext cx="1080023" cy="652435"/>
            </a:xfrm>
            <a:custGeom>
              <a:avLst/>
              <a:gdLst/>
              <a:ahLst/>
              <a:cxnLst/>
              <a:rect l="l" t="t" r="r" b="b"/>
              <a:pathLst>
                <a:path w="7719" h="4663" extrusionOk="0">
                  <a:moveTo>
                    <a:pt x="2581" y="0"/>
                  </a:moveTo>
                  <a:cubicBezTo>
                    <a:pt x="2422" y="0"/>
                    <a:pt x="2264" y="46"/>
                    <a:pt x="2151" y="114"/>
                  </a:cubicBezTo>
                  <a:lnTo>
                    <a:pt x="250" y="1223"/>
                  </a:lnTo>
                  <a:cubicBezTo>
                    <a:pt x="91" y="1290"/>
                    <a:pt x="1" y="1426"/>
                    <a:pt x="1" y="1585"/>
                  </a:cubicBezTo>
                  <a:cubicBezTo>
                    <a:pt x="1" y="1743"/>
                    <a:pt x="69" y="1856"/>
                    <a:pt x="204" y="1924"/>
                  </a:cubicBezTo>
                  <a:lnTo>
                    <a:pt x="4776" y="4572"/>
                  </a:lnTo>
                  <a:cubicBezTo>
                    <a:pt x="4889" y="4617"/>
                    <a:pt x="5002" y="4663"/>
                    <a:pt x="5138" y="4663"/>
                  </a:cubicBezTo>
                  <a:cubicBezTo>
                    <a:pt x="5297" y="4663"/>
                    <a:pt x="5432" y="4617"/>
                    <a:pt x="5568" y="4549"/>
                  </a:cubicBezTo>
                  <a:lnTo>
                    <a:pt x="7469" y="3440"/>
                  </a:lnTo>
                  <a:cubicBezTo>
                    <a:pt x="7628" y="3373"/>
                    <a:pt x="7718" y="3237"/>
                    <a:pt x="7718" y="3078"/>
                  </a:cubicBezTo>
                  <a:cubicBezTo>
                    <a:pt x="7718" y="2920"/>
                    <a:pt x="7650" y="2807"/>
                    <a:pt x="7515" y="2739"/>
                  </a:cubicBezTo>
                  <a:lnTo>
                    <a:pt x="2943" y="91"/>
                  </a:lnTo>
                  <a:cubicBezTo>
                    <a:pt x="2830" y="23"/>
                    <a:pt x="2717" y="0"/>
                    <a:pt x="25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14"/>
            <p:cNvSpPr/>
            <p:nvPr/>
          </p:nvSpPr>
          <p:spPr>
            <a:xfrm>
              <a:off x="14086636" y="-293782"/>
              <a:ext cx="449695" cy="114592"/>
            </a:xfrm>
            <a:custGeom>
              <a:avLst/>
              <a:gdLst/>
              <a:ahLst/>
              <a:cxnLst/>
              <a:rect l="l" t="t" r="r" b="b"/>
              <a:pathLst>
                <a:path w="3214" h="819" extrusionOk="0">
                  <a:moveTo>
                    <a:pt x="0" y="1"/>
                  </a:moveTo>
                  <a:lnTo>
                    <a:pt x="1335" y="770"/>
                  </a:lnTo>
                  <a:cubicBezTo>
                    <a:pt x="1419" y="802"/>
                    <a:pt x="1513" y="818"/>
                    <a:pt x="1608" y="818"/>
                  </a:cubicBezTo>
                  <a:cubicBezTo>
                    <a:pt x="1717" y="818"/>
                    <a:pt x="1827" y="796"/>
                    <a:pt x="1924" y="747"/>
                  </a:cubicBezTo>
                  <a:lnTo>
                    <a:pt x="32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14"/>
            <p:cNvSpPr/>
            <p:nvPr/>
          </p:nvSpPr>
          <p:spPr>
            <a:xfrm>
              <a:off x="13624208" y="-562984"/>
              <a:ext cx="940665" cy="133201"/>
            </a:xfrm>
            <a:custGeom>
              <a:avLst/>
              <a:gdLst/>
              <a:ahLst/>
              <a:cxnLst/>
              <a:rect l="l" t="t" r="r" b="b"/>
              <a:pathLst>
                <a:path w="6723" h="952" extrusionOk="0">
                  <a:moveTo>
                    <a:pt x="1" y="1"/>
                  </a:moveTo>
                  <a:cubicBezTo>
                    <a:pt x="23" y="23"/>
                    <a:pt x="46" y="46"/>
                    <a:pt x="69" y="46"/>
                  </a:cubicBezTo>
                  <a:lnTo>
                    <a:pt x="1630" y="951"/>
                  </a:lnTo>
                  <a:lnTo>
                    <a:pt x="6722" y="951"/>
                  </a:lnTo>
                  <a:lnTo>
                    <a:pt x="50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14"/>
            <p:cNvSpPr/>
            <p:nvPr/>
          </p:nvSpPr>
          <p:spPr>
            <a:xfrm>
              <a:off x="13611616" y="-770481"/>
              <a:ext cx="722114" cy="210856"/>
            </a:xfrm>
            <a:custGeom>
              <a:avLst/>
              <a:gdLst/>
              <a:ahLst/>
              <a:cxnLst/>
              <a:rect l="l" t="t" r="r" b="b"/>
              <a:pathLst>
                <a:path w="5161" h="1507" extrusionOk="0">
                  <a:moveTo>
                    <a:pt x="2426" y="0"/>
                  </a:moveTo>
                  <a:cubicBezTo>
                    <a:pt x="2311" y="0"/>
                    <a:pt x="2197" y="30"/>
                    <a:pt x="2082" y="81"/>
                  </a:cubicBezTo>
                  <a:lnTo>
                    <a:pt x="181" y="1190"/>
                  </a:lnTo>
                  <a:cubicBezTo>
                    <a:pt x="45" y="1280"/>
                    <a:pt x="0" y="1416"/>
                    <a:pt x="91" y="1506"/>
                  </a:cubicBezTo>
                  <a:lnTo>
                    <a:pt x="5160" y="1506"/>
                  </a:lnTo>
                  <a:lnTo>
                    <a:pt x="2693" y="58"/>
                  </a:lnTo>
                  <a:cubicBezTo>
                    <a:pt x="2604" y="18"/>
                    <a:pt x="2515" y="0"/>
                    <a:pt x="2426"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14"/>
            <p:cNvSpPr/>
            <p:nvPr/>
          </p:nvSpPr>
          <p:spPr>
            <a:xfrm>
              <a:off x="13611616" y="-770481"/>
              <a:ext cx="722114" cy="210856"/>
            </a:xfrm>
            <a:custGeom>
              <a:avLst/>
              <a:gdLst/>
              <a:ahLst/>
              <a:cxnLst/>
              <a:rect l="l" t="t" r="r" b="b"/>
              <a:pathLst>
                <a:path w="5161" h="1507" extrusionOk="0">
                  <a:moveTo>
                    <a:pt x="2426" y="0"/>
                  </a:moveTo>
                  <a:cubicBezTo>
                    <a:pt x="2311" y="0"/>
                    <a:pt x="2197" y="30"/>
                    <a:pt x="2082" y="81"/>
                  </a:cubicBezTo>
                  <a:lnTo>
                    <a:pt x="181" y="1190"/>
                  </a:lnTo>
                  <a:cubicBezTo>
                    <a:pt x="45" y="1280"/>
                    <a:pt x="0" y="1416"/>
                    <a:pt x="91" y="1506"/>
                  </a:cubicBezTo>
                  <a:lnTo>
                    <a:pt x="5160" y="1506"/>
                  </a:lnTo>
                  <a:lnTo>
                    <a:pt x="2693" y="58"/>
                  </a:lnTo>
                  <a:cubicBezTo>
                    <a:pt x="2604" y="18"/>
                    <a:pt x="2515" y="0"/>
                    <a:pt x="24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14"/>
            <p:cNvSpPr/>
            <p:nvPr/>
          </p:nvSpPr>
          <p:spPr>
            <a:xfrm>
              <a:off x="13852274" y="-429922"/>
              <a:ext cx="798089" cy="136280"/>
            </a:xfrm>
            <a:custGeom>
              <a:avLst/>
              <a:gdLst/>
              <a:ahLst/>
              <a:cxnLst/>
              <a:rect l="l" t="t" r="r" b="b"/>
              <a:pathLst>
                <a:path w="5704" h="974" extrusionOk="0">
                  <a:moveTo>
                    <a:pt x="0" y="0"/>
                  </a:moveTo>
                  <a:lnTo>
                    <a:pt x="1652" y="974"/>
                  </a:lnTo>
                  <a:lnTo>
                    <a:pt x="4889" y="974"/>
                  </a:lnTo>
                  <a:lnTo>
                    <a:pt x="5500" y="611"/>
                  </a:lnTo>
                  <a:cubicBezTo>
                    <a:pt x="5681" y="521"/>
                    <a:pt x="5704" y="362"/>
                    <a:pt x="5545" y="272"/>
                  </a:cubicBezTo>
                  <a:lnTo>
                    <a:pt x="5092"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14"/>
            <p:cNvSpPr/>
            <p:nvPr/>
          </p:nvSpPr>
          <p:spPr>
            <a:xfrm>
              <a:off x="13852274" y="-429922"/>
              <a:ext cx="798089" cy="136280"/>
            </a:xfrm>
            <a:custGeom>
              <a:avLst/>
              <a:gdLst/>
              <a:ahLst/>
              <a:cxnLst/>
              <a:rect l="l" t="t" r="r" b="b"/>
              <a:pathLst>
                <a:path w="5704" h="974" extrusionOk="0">
                  <a:moveTo>
                    <a:pt x="0" y="0"/>
                  </a:moveTo>
                  <a:lnTo>
                    <a:pt x="1652" y="974"/>
                  </a:lnTo>
                  <a:lnTo>
                    <a:pt x="4889" y="974"/>
                  </a:lnTo>
                  <a:lnTo>
                    <a:pt x="5500" y="611"/>
                  </a:lnTo>
                  <a:cubicBezTo>
                    <a:pt x="5681" y="521"/>
                    <a:pt x="5704" y="362"/>
                    <a:pt x="5545" y="272"/>
                  </a:cubicBezTo>
                  <a:lnTo>
                    <a:pt x="50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14"/>
            <p:cNvSpPr/>
            <p:nvPr/>
          </p:nvSpPr>
          <p:spPr>
            <a:xfrm>
              <a:off x="19593369" y="3909199"/>
              <a:ext cx="190148" cy="268362"/>
            </a:xfrm>
            <a:custGeom>
              <a:avLst/>
              <a:gdLst/>
              <a:ahLst/>
              <a:cxnLst/>
              <a:rect l="l" t="t" r="r" b="b"/>
              <a:pathLst>
                <a:path w="1359" h="1918" extrusionOk="0">
                  <a:moveTo>
                    <a:pt x="489" y="0"/>
                  </a:moveTo>
                  <a:cubicBezTo>
                    <a:pt x="436" y="0"/>
                    <a:pt x="384" y="13"/>
                    <a:pt x="340" y="40"/>
                  </a:cubicBezTo>
                  <a:lnTo>
                    <a:pt x="0" y="243"/>
                  </a:lnTo>
                  <a:lnTo>
                    <a:pt x="136" y="515"/>
                  </a:lnTo>
                  <a:lnTo>
                    <a:pt x="136" y="537"/>
                  </a:lnTo>
                  <a:cubicBezTo>
                    <a:pt x="136" y="967"/>
                    <a:pt x="317" y="1352"/>
                    <a:pt x="634" y="1646"/>
                  </a:cubicBezTo>
                  <a:lnTo>
                    <a:pt x="770" y="1918"/>
                  </a:lnTo>
                  <a:lnTo>
                    <a:pt x="1132" y="1737"/>
                  </a:lnTo>
                  <a:cubicBezTo>
                    <a:pt x="1268" y="1624"/>
                    <a:pt x="1358" y="1420"/>
                    <a:pt x="1335" y="1239"/>
                  </a:cubicBezTo>
                  <a:cubicBezTo>
                    <a:pt x="1335" y="764"/>
                    <a:pt x="1109" y="334"/>
                    <a:pt x="724" y="85"/>
                  </a:cubicBezTo>
                  <a:cubicBezTo>
                    <a:pt x="656" y="30"/>
                    <a:pt x="571" y="0"/>
                    <a:pt x="4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14"/>
            <p:cNvSpPr/>
            <p:nvPr/>
          </p:nvSpPr>
          <p:spPr>
            <a:xfrm>
              <a:off x="19564826" y="3933965"/>
              <a:ext cx="167901" cy="246535"/>
            </a:xfrm>
            <a:custGeom>
              <a:avLst/>
              <a:gdLst/>
              <a:ahLst/>
              <a:cxnLst/>
              <a:rect l="l" t="t" r="r" b="b"/>
              <a:pathLst>
                <a:path w="1200" h="1762" extrusionOk="0">
                  <a:moveTo>
                    <a:pt x="376" y="0"/>
                  </a:moveTo>
                  <a:cubicBezTo>
                    <a:pt x="155" y="0"/>
                    <a:pt x="0" y="200"/>
                    <a:pt x="0" y="541"/>
                  </a:cubicBezTo>
                  <a:cubicBezTo>
                    <a:pt x="0" y="994"/>
                    <a:pt x="227" y="1424"/>
                    <a:pt x="611" y="1696"/>
                  </a:cubicBezTo>
                  <a:cubicBezTo>
                    <a:pt x="690" y="1741"/>
                    <a:pt x="766" y="1762"/>
                    <a:pt x="835" y="1762"/>
                  </a:cubicBezTo>
                  <a:cubicBezTo>
                    <a:pt x="1046" y="1762"/>
                    <a:pt x="1200" y="1566"/>
                    <a:pt x="1200" y="1243"/>
                  </a:cubicBezTo>
                  <a:cubicBezTo>
                    <a:pt x="1200" y="768"/>
                    <a:pt x="974" y="338"/>
                    <a:pt x="611" y="66"/>
                  </a:cubicBezTo>
                  <a:cubicBezTo>
                    <a:pt x="528" y="22"/>
                    <a:pt x="449" y="0"/>
                    <a:pt x="3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14"/>
            <p:cNvSpPr/>
            <p:nvPr/>
          </p:nvSpPr>
          <p:spPr>
            <a:xfrm>
              <a:off x="19577418" y="3973841"/>
              <a:ext cx="123687" cy="177695"/>
            </a:xfrm>
            <a:custGeom>
              <a:avLst/>
              <a:gdLst/>
              <a:ahLst/>
              <a:cxnLst/>
              <a:rect l="l" t="t" r="r" b="b"/>
              <a:pathLst>
                <a:path w="884" h="1270" extrusionOk="0">
                  <a:moveTo>
                    <a:pt x="270" y="0"/>
                  </a:moveTo>
                  <a:cubicBezTo>
                    <a:pt x="112" y="0"/>
                    <a:pt x="1" y="136"/>
                    <a:pt x="1" y="370"/>
                  </a:cubicBezTo>
                  <a:cubicBezTo>
                    <a:pt x="24" y="709"/>
                    <a:pt x="182" y="1026"/>
                    <a:pt x="454" y="1207"/>
                  </a:cubicBezTo>
                  <a:cubicBezTo>
                    <a:pt x="514" y="1249"/>
                    <a:pt x="573" y="1269"/>
                    <a:pt x="627" y="1269"/>
                  </a:cubicBezTo>
                  <a:cubicBezTo>
                    <a:pt x="774" y="1269"/>
                    <a:pt x="884" y="1122"/>
                    <a:pt x="884" y="890"/>
                  </a:cubicBezTo>
                  <a:cubicBezTo>
                    <a:pt x="884" y="551"/>
                    <a:pt x="725" y="234"/>
                    <a:pt x="454" y="53"/>
                  </a:cubicBezTo>
                  <a:cubicBezTo>
                    <a:pt x="389" y="17"/>
                    <a:pt x="327"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14"/>
            <p:cNvSpPr/>
            <p:nvPr/>
          </p:nvSpPr>
          <p:spPr>
            <a:xfrm>
              <a:off x="19590151" y="3990911"/>
              <a:ext cx="98362" cy="142156"/>
            </a:xfrm>
            <a:custGeom>
              <a:avLst/>
              <a:gdLst/>
              <a:ahLst/>
              <a:cxnLst/>
              <a:rect l="l" t="t" r="r" b="b"/>
              <a:pathLst>
                <a:path w="703" h="1016" extrusionOk="0">
                  <a:moveTo>
                    <a:pt x="215" y="0"/>
                  </a:moveTo>
                  <a:cubicBezTo>
                    <a:pt x="87" y="0"/>
                    <a:pt x="0" y="115"/>
                    <a:pt x="0" y="316"/>
                  </a:cubicBezTo>
                  <a:cubicBezTo>
                    <a:pt x="0" y="564"/>
                    <a:pt x="136" y="813"/>
                    <a:pt x="363" y="972"/>
                  </a:cubicBezTo>
                  <a:cubicBezTo>
                    <a:pt x="410" y="1002"/>
                    <a:pt x="457" y="1016"/>
                    <a:pt x="499" y="1016"/>
                  </a:cubicBezTo>
                  <a:cubicBezTo>
                    <a:pt x="616" y="1016"/>
                    <a:pt x="702" y="906"/>
                    <a:pt x="702" y="723"/>
                  </a:cubicBezTo>
                  <a:cubicBezTo>
                    <a:pt x="702" y="451"/>
                    <a:pt x="566" y="202"/>
                    <a:pt x="363" y="44"/>
                  </a:cubicBezTo>
                  <a:cubicBezTo>
                    <a:pt x="310" y="15"/>
                    <a:pt x="260" y="0"/>
                    <a:pt x="2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14"/>
            <p:cNvSpPr/>
            <p:nvPr/>
          </p:nvSpPr>
          <p:spPr>
            <a:xfrm>
              <a:off x="19780159" y="4016656"/>
              <a:ext cx="190148" cy="268642"/>
            </a:xfrm>
            <a:custGeom>
              <a:avLst/>
              <a:gdLst/>
              <a:ahLst/>
              <a:cxnLst/>
              <a:rect l="l" t="t" r="r" b="b"/>
              <a:pathLst>
                <a:path w="1359" h="1920" extrusionOk="0">
                  <a:moveTo>
                    <a:pt x="499" y="0"/>
                  </a:moveTo>
                  <a:cubicBezTo>
                    <a:pt x="443" y="0"/>
                    <a:pt x="387" y="13"/>
                    <a:pt x="340" y="41"/>
                  </a:cubicBezTo>
                  <a:lnTo>
                    <a:pt x="0" y="245"/>
                  </a:lnTo>
                  <a:lnTo>
                    <a:pt x="136" y="516"/>
                  </a:lnTo>
                  <a:lnTo>
                    <a:pt x="136" y="539"/>
                  </a:lnTo>
                  <a:cubicBezTo>
                    <a:pt x="136" y="969"/>
                    <a:pt x="317" y="1354"/>
                    <a:pt x="634" y="1625"/>
                  </a:cubicBezTo>
                  <a:lnTo>
                    <a:pt x="770" y="1919"/>
                  </a:lnTo>
                  <a:lnTo>
                    <a:pt x="1132" y="1716"/>
                  </a:lnTo>
                  <a:cubicBezTo>
                    <a:pt x="1268" y="1603"/>
                    <a:pt x="1358" y="1422"/>
                    <a:pt x="1336" y="1241"/>
                  </a:cubicBezTo>
                  <a:cubicBezTo>
                    <a:pt x="1336" y="765"/>
                    <a:pt x="1109" y="335"/>
                    <a:pt x="725" y="64"/>
                  </a:cubicBezTo>
                  <a:cubicBezTo>
                    <a:pt x="659" y="24"/>
                    <a:pt x="578" y="0"/>
                    <a:pt x="4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14"/>
            <p:cNvSpPr/>
            <p:nvPr/>
          </p:nvSpPr>
          <p:spPr>
            <a:xfrm>
              <a:off x="19751616" y="4042960"/>
              <a:ext cx="168041" cy="247094"/>
            </a:xfrm>
            <a:custGeom>
              <a:avLst/>
              <a:gdLst/>
              <a:ahLst/>
              <a:cxnLst/>
              <a:rect l="l" t="t" r="r" b="b"/>
              <a:pathLst>
                <a:path w="1201" h="1766" extrusionOk="0">
                  <a:moveTo>
                    <a:pt x="361" y="0"/>
                  </a:moveTo>
                  <a:cubicBezTo>
                    <a:pt x="148" y="0"/>
                    <a:pt x="1" y="199"/>
                    <a:pt x="1" y="532"/>
                  </a:cubicBezTo>
                  <a:cubicBezTo>
                    <a:pt x="1" y="985"/>
                    <a:pt x="227" y="1415"/>
                    <a:pt x="612" y="1686"/>
                  </a:cubicBezTo>
                  <a:cubicBezTo>
                    <a:pt x="695" y="1740"/>
                    <a:pt x="776" y="1765"/>
                    <a:pt x="849" y="1765"/>
                  </a:cubicBezTo>
                  <a:cubicBezTo>
                    <a:pt x="1053" y="1765"/>
                    <a:pt x="1200" y="1567"/>
                    <a:pt x="1200" y="1234"/>
                  </a:cubicBezTo>
                  <a:cubicBezTo>
                    <a:pt x="1200" y="758"/>
                    <a:pt x="974" y="328"/>
                    <a:pt x="612" y="79"/>
                  </a:cubicBezTo>
                  <a:cubicBezTo>
                    <a:pt x="522" y="26"/>
                    <a:pt x="438" y="0"/>
                    <a:pt x="3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14"/>
            <p:cNvSpPr/>
            <p:nvPr/>
          </p:nvSpPr>
          <p:spPr>
            <a:xfrm>
              <a:off x="19764348" y="4078360"/>
              <a:ext cx="123547" cy="179374"/>
            </a:xfrm>
            <a:custGeom>
              <a:avLst/>
              <a:gdLst/>
              <a:ahLst/>
              <a:cxnLst/>
              <a:rect l="l" t="t" r="r" b="b"/>
              <a:pathLst>
                <a:path w="883" h="1282" extrusionOk="0">
                  <a:moveTo>
                    <a:pt x="275" y="1"/>
                  </a:moveTo>
                  <a:cubicBezTo>
                    <a:pt x="122" y="1"/>
                    <a:pt x="23" y="140"/>
                    <a:pt x="23" y="392"/>
                  </a:cubicBezTo>
                  <a:cubicBezTo>
                    <a:pt x="0" y="732"/>
                    <a:pt x="181" y="1048"/>
                    <a:pt x="453" y="1230"/>
                  </a:cubicBezTo>
                  <a:cubicBezTo>
                    <a:pt x="518" y="1265"/>
                    <a:pt x="578" y="1282"/>
                    <a:pt x="632" y="1282"/>
                  </a:cubicBezTo>
                  <a:cubicBezTo>
                    <a:pt x="784" y="1282"/>
                    <a:pt x="883" y="1147"/>
                    <a:pt x="883" y="913"/>
                  </a:cubicBezTo>
                  <a:cubicBezTo>
                    <a:pt x="883" y="573"/>
                    <a:pt x="724" y="256"/>
                    <a:pt x="453" y="53"/>
                  </a:cubicBezTo>
                  <a:cubicBezTo>
                    <a:pt x="389" y="18"/>
                    <a:pt x="329" y="1"/>
                    <a:pt x="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14"/>
            <p:cNvSpPr/>
            <p:nvPr/>
          </p:nvSpPr>
          <p:spPr>
            <a:xfrm>
              <a:off x="19776941" y="4098508"/>
              <a:ext cx="98362" cy="142156"/>
            </a:xfrm>
            <a:custGeom>
              <a:avLst/>
              <a:gdLst/>
              <a:ahLst/>
              <a:cxnLst/>
              <a:rect l="l" t="t" r="r" b="b"/>
              <a:pathLst>
                <a:path w="703" h="1016" extrusionOk="0">
                  <a:moveTo>
                    <a:pt x="215" y="1"/>
                  </a:moveTo>
                  <a:cubicBezTo>
                    <a:pt x="87" y="1"/>
                    <a:pt x="1" y="115"/>
                    <a:pt x="1" y="316"/>
                  </a:cubicBezTo>
                  <a:cubicBezTo>
                    <a:pt x="23" y="565"/>
                    <a:pt x="137" y="814"/>
                    <a:pt x="363" y="972"/>
                  </a:cubicBezTo>
                  <a:cubicBezTo>
                    <a:pt x="410" y="1002"/>
                    <a:pt x="456" y="1016"/>
                    <a:pt x="497" y="1016"/>
                  </a:cubicBezTo>
                  <a:cubicBezTo>
                    <a:pt x="616" y="1016"/>
                    <a:pt x="702" y="902"/>
                    <a:pt x="702" y="701"/>
                  </a:cubicBezTo>
                  <a:cubicBezTo>
                    <a:pt x="702" y="452"/>
                    <a:pt x="567" y="203"/>
                    <a:pt x="363" y="44"/>
                  </a:cubicBezTo>
                  <a:cubicBezTo>
                    <a:pt x="310" y="15"/>
                    <a:pt x="260"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14"/>
            <p:cNvSpPr/>
            <p:nvPr/>
          </p:nvSpPr>
          <p:spPr>
            <a:xfrm>
              <a:off x="16797258" y="2297070"/>
              <a:ext cx="190008" cy="265563"/>
            </a:xfrm>
            <a:custGeom>
              <a:avLst/>
              <a:gdLst/>
              <a:ahLst/>
              <a:cxnLst/>
              <a:rect l="l" t="t" r="r" b="b"/>
              <a:pathLst>
                <a:path w="1358" h="1898" extrusionOk="0">
                  <a:moveTo>
                    <a:pt x="499" y="1"/>
                  </a:moveTo>
                  <a:cubicBezTo>
                    <a:pt x="442" y="1"/>
                    <a:pt x="387" y="13"/>
                    <a:pt x="340" y="42"/>
                  </a:cubicBezTo>
                  <a:lnTo>
                    <a:pt x="0" y="223"/>
                  </a:lnTo>
                  <a:lnTo>
                    <a:pt x="113" y="517"/>
                  </a:lnTo>
                  <a:lnTo>
                    <a:pt x="113" y="540"/>
                  </a:lnTo>
                  <a:cubicBezTo>
                    <a:pt x="136" y="947"/>
                    <a:pt x="317" y="1332"/>
                    <a:pt x="634" y="1626"/>
                  </a:cubicBezTo>
                  <a:lnTo>
                    <a:pt x="770" y="1898"/>
                  </a:lnTo>
                  <a:lnTo>
                    <a:pt x="1109" y="1717"/>
                  </a:lnTo>
                  <a:cubicBezTo>
                    <a:pt x="1267" y="1603"/>
                    <a:pt x="1358" y="1422"/>
                    <a:pt x="1335" y="1219"/>
                  </a:cubicBezTo>
                  <a:cubicBezTo>
                    <a:pt x="1335" y="766"/>
                    <a:pt x="1109" y="336"/>
                    <a:pt x="724" y="64"/>
                  </a:cubicBezTo>
                  <a:cubicBezTo>
                    <a:pt x="658" y="25"/>
                    <a:pt x="577" y="1"/>
                    <a:pt x="4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14"/>
            <p:cNvSpPr/>
            <p:nvPr/>
          </p:nvSpPr>
          <p:spPr>
            <a:xfrm>
              <a:off x="16765496" y="2322115"/>
              <a:ext cx="171119" cy="246675"/>
            </a:xfrm>
            <a:custGeom>
              <a:avLst/>
              <a:gdLst/>
              <a:ahLst/>
              <a:cxnLst/>
              <a:rect l="l" t="t" r="r" b="b"/>
              <a:pathLst>
                <a:path w="1223" h="1763" extrusionOk="0">
                  <a:moveTo>
                    <a:pt x="386" y="1"/>
                  </a:moveTo>
                  <a:cubicBezTo>
                    <a:pt x="168" y="1"/>
                    <a:pt x="1" y="200"/>
                    <a:pt x="1" y="542"/>
                  </a:cubicBezTo>
                  <a:cubicBezTo>
                    <a:pt x="23" y="994"/>
                    <a:pt x="250" y="1424"/>
                    <a:pt x="612" y="1696"/>
                  </a:cubicBezTo>
                  <a:cubicBezTo>
                    <a:pt x="696" y="1741"/>
                    <a:pt x="776" y="1762"/>
                    <a:pt x="849" y="1762"/>
                  </a:cubicBezTo>
                  <a:cubicBezTo>
                    <a:pt x="1069" y="1762"/>
                    <a:pt x="1223" y="1567"/>
                    <a:pt x="1223" y="1243"/>
                  </a:cubicBezTo>
                  <a:cubicBezTo>
                    <a:pt x="1223" y="768"/>
                    <a:pt x="997" y="338"/>
                    <a:pt x="612" y="67"/>
                  </a:cubicBezTo>
                  <a:cubicBezTo>
                    <a:pt x="534" y="22"/>
                    <a:pt x="457" y="1"/>
                    <a:pt x="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14"/>
            <p:cNvSpPr/>
            <p:nvPr/>
          </p:nvSpPr>
          <p:spPr>
            <a:xfrm>
              <a:off x="16781307" y="2357514"/>
              <a:ext cx="123687" cy="180354"/>
            </a:xfrm>
            <a:custGeom>
              <a:avLst/>
              <a:gdLst/>
              <a:ahLst/>
              <a:cxnLst/>
              <a:rect l="l" t="t" r="r" b="b"/>
              <a:pathLst>
                <a:path w="884" h="1289" extrusionOk="0">
                  <a:moveTo>
                    <a:pt x="266" y="0"/>
                  </a:moveTo>
                  <a:cubicBezTo>
                    <a:pt x="110" y="0"/>
                    <a:pt x="1" y="147"/>
                    <a:pt x="1" y="379"/>
                  </a:cubicBezTo>
                  <a:cubicBezTo>
                    <a:pt x="1" y="719"/>
                    <a:pt x="182" y="1036"/>
                    <a:pt x="454" y="1239"/>
                  </a:cubicBezTo>
                  <a:cubicBezTo>
                    <a:pt x="509" y="1273"/>
                    <a:pt x="563" y="1288"/>
                    <a:pt x="613" y="1288"/>
                  </a:cubicBezTo>
                  <a:cubicBezTo>
                    <a:pt x="767" y="1288"/>
                    <a:pt x="884" y="1139"/>
                    <a:pt x="884" y="900"/>
                  </a:cubicBezTo>
                  <a:cubicBezTo>
                    <a:pt x="884" y="560"/>
                    <a:pt x="725" y="244"/>
                    <a:pt x="454" y="62"/>
                  </a:cubicBezTo>
                  <a:cubicBezTo>
                    <a:pt x="387" y="20"/>
                    <a:pt x="323"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14"/>
            <p:cNvSpPr/>
            <p:nvPr/>
          </p:nvSpPr>
          <p:spPr>
            <a:xfrm>
              <a:off x="16794039" y="2376403"/>
              <a:ext cx="98222" cy="144815"/>
            </a:xfrm>
            <a:custGeom>
              <a:avLst/>
              <a:gdLst/>
              <a:ahLst/>
              <a:cxnLst/>
              <a:rect l="l" t="t" r="r" b="b"/>
              <a:pathLst>
                <a:path w="702" h="1035" extrusionOk="0">
                  <a:moveTo>
                    <a:pt x="223" y="0"/>
                  </a:moveTo>
                  <a:cubicBezTo>
                    <a:pt x="91" y="0"/>
                    <a:pt x="0" y="124"/>
                    <a:pt x="0" y="312"/>
                  </a:cubicBezTo>
                  <a:cubicBezTo>
                    <a:pt x="0" y="584"/>
                    <a:pt x="136" y="833"/>
                    <a:pt x="363" y="991"/>
                  </a:cubicBezTo>
                  <a:cubicBezTo>
                    <a:pt x="410" y="1021"/>
                    <a:pt x="455" y="1035"/>
                    <a:pt x="497" y="1035"/>
                  </a:cubicBezTo>
                  <a:cubicBezTo>
                    <a:pt x="615" y="1035"/>
                    <a:pt x="702" y="921"/>
                    <a:pt x="702" y="720"/>
                  </a:cubicBezTo>
                  <a:cubicBezTo>
                    <a:pt x="702" y="448"/>
                    <a:pt x="566" y="199"/>
                    <a:pt x="363" y="41"/>
                  </a:cubicBezTo>
                  <a:cubicBezTo>
                    <a:pt x="313" y="13"/>
                    <a:pt x="266"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14"/>
            <p:cNvSpPr/>
            <p:nvPr/>
          </p:nvSpPr>
          <p:spPr>
            <a:xfrm>
              <a:off x="16984047" y="2403687"/>
              <a:ext cx="190148" cy="269761"/>
            </a:xfrm>
            <a:custGeom>
              <a:avLst/>
              <a:gdLst/>
              <a:ahLst/>
              <a:cxnLst/>
              <a:rect l="l" t="t" r="r" b="b"/>
              <a:pathLst>
                <a:path w="1359" h="1928" extrusionOk="0">
                  <a:moveTo>
                    <a:pt x="518" y="1"/>
                  </a:moveTo>
                  <a:cubicBezTo>
                    <a:pt x="455" y="1"/>
                    <a:pt x="392" y="18"/>
                    <a:pt x="340" y="49"/>
                  </a:cubicBezTo>
                  <a:lnTo>
                    <a:pt x="0" y="230"/>
                  </a:lnTo>
                  <a:lnTo>
                    <a:pt x="136" y="525"/>
                  </a:lnTo>
                  <a:lnTo>
                    <a:pt x="136" y="547"/>
                  </a:lnTo>
                  <a:cubicBezTo>
                    <a:pt x="136" y="955"/>
                    <a:pt x="317" y="1339"/>
                    <a:pt x="634" y="1634"/>
                  </a:cubicBezTo>
                  <a:lnTo>
                    <a:pt x="770" y="1928"/>
                  </a:lnTo>
                  <a:lnTo>
                    <a:pt x="1132" y="1724"/>
                  </a:lnTo>
                  <a:cubicBezTo>
                    <a:pt x="1290" y="1611"/>
                    <a:pt x="1358" y="1430"/>
                    <a:pt x="1336" y="1226"/>
                  </a:cubicBezTo>
                  <a:cubicBezTo>
                    <a:pt x="1336" y="774"/>
                    <a:pt x="1109" y="344"/>
                    <a:pt x="725" y="72"/>
                  </a:cubicBezTo>
                  <a:cubicBezTo>
                    <a:pt x="664" y="23"/>
                    <a:pt x="590" y="1"/>
                    <a:pt x="5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14"/>
            <p:cNvSpPr/>
            <p:nvPr/>
          </p:nvSpPr>
          <p:spPr>
            <a:xfrm>
              <a:off x="16955504" y="2429852"/>
              <a:ext cx="168041" cy="246535"/>
            </a:xfrm>
            <a:custGeom>
              <a:avLst/>
              <a:gdLst/>
              <a:ahLst/>
              <a:cxnLst/>
              <a:rect l="l" t="t" r="r" b="b"/>
              <a:pathLst>
                <a:path w="1201" h="1762" extrusionOk="0">
                  <a:moveTo>
                    <a:pt x="377" y="0"/>
                  </a:moveTo>
                  <a:cubicBezTo>
                    <a:pt x="155" y="0"/>
                    <a:pt x="1" y="200"/>
                    <a:pt x="1" y="541"/>
                  </a:cubicBezTo>
                  <a:cubicBezTo>
                    <a:pt x="1" y="994"/>
                    <a:pt x="227" y="1424"/>
                    <a:pt x="612" y="1695"/>
                  </a:cubicBezTo>
                  <a:cubicBezTo>
                    <a:pt x="690" y="1740"/>
                    <a:pt x="766" y="1762"/>
                    <a:pt x="836" y="1762"/>
                  </a:cubicBezTo>
                  <a:cubicBezTo>
                    <a:pt x="1047" y="1762"/>
                    <a:pt x="1200" y="1566"/>
                    <a:pt x="1200" y="1243"/>
                  </a:cubicBezTo>
                  <a:cubicBezTo>
                    <a:pt x="1200" y="768"/>
                    <a:pt x="974" y="338"/>
                    <a:pt x="612" y="66"/>
                  </a:cubicBezTo>
                  <a:cubicBezTo>
                    <a:pt x="528" y="21"/>
                    <a:pt x="449"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14"/>
            <p:cNvSpPr/>
            <p:nvPr/>
          </p:nvSpPr>
          <p:spPr>
            <a:xfrm>
              <a:off x="16968237" y="2466510"/>
              <a:ext cx="123547" cy="178954"/>
            </a:xfrm>
            <a:custGeom>
              <a:avLst/>
              <a:gdLst/>
              <a:ahLst/>
              <a:cxnLst/>
              <a:rect l="l" t="t" r="r" b="b"/>
              <a:pathLst>
                <a:path w="883" h="1279" extrusionOk="0">
                  <a:moveTo>
                    <a:pt x="274" y="1"/>
                  </a:moveTo>
                  <a:cubicBezTo>
                    <a:pt x="122" y="1"/>
                    <a:pt x="23" y="136"/>
                    <a:pt x="23" y="370"/>
                  </a:cubicBezTo>
                  <a:cubicBezTo>
                    <a:pt x="0" y="709"/>
                    <a:pt x="181" y="1026"/>
                    <a:pt x="453" y="1230"/>
                  </a:cubicBezTo>
                  <a:cubicBezTo>
                    <a:pt x="508" y="1263"/>
                    <a:pt x="562" y="1279"/>
                    <a:pt x="612" y="1279"/>
                  </a:cubicBezTo>
                  <a:cubicBezTo>
                    <a:pt x="767" y="1279"/>
                    <a:pt x="883" y="1130"/>
                    <a:pt x="883" y="890"/>
                  </a:cubicBezTo>
                  <a:cubicBezTo>
                    <a:pt x="883" y="551"/>
                    <a:pt x="724" y="234"/>
                    <a:pt x="453" y="53"/>
                  </a:cubicBezTo>
                  <a:cubicBezTo>
                    <a:pt x="388" y="17"/>
                    <a:pt x="327" y="1"/>
                    <a:pt x="2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14"/>
            <p:cNvSpPr/>
            <p:nvPr/>
          </p:nvSpPr>
          <p:spPr>
            <a:xfrm>
              <a:off x="16980829" y="2484000"/>
              <a:ext cx="98362" cy="144955"/>
            </a:xfrm>
            <a:custGeom>
              <a:avLst/>
              <a:gdLst/>
              <a:ahLst/>
              <a:cxnLst/>
              <a:rect l="l" t="t" r="r" b="b"/>
              <a:pathLst>
                <a:path w="703" h="1036" extrusionOk="0">
                  <a:moveTo>
                    <a:pt x="224" y="1"/>
                  </a:moveTo>
                  <a:cubicBezTo>
                    <a:pt x="91" y="1"/>
                    <a:pt x="1" y="124"/>
                    <a:pt x="1" y="313"/>
                  </a:cubicBezTo>
                  <a:cubicBezTo>
                    <a:pt x="1" y="584"/>
                    <a:pt x="136" y="833"/>
                    <a:pt x="363" y="992"/>
                  </a:cubicBezTo>
                  <a:cubicBezTo>
                    <a:pt x="410" y="1021"/>
                    <a:pt x="455" y="1035"/>
                    <a:pt x="497" y="1035"/>
                  </a:cubicBezTo>
                  <a:cubicBezTo>
                    <a:pt x="616" y="1035"/>
                    <a:pt x="702" y="921"/>
                    <a:pt x="702" y="720"/>
                  </a:cubicBezTo>
                  <a:cubicBezTo>
                    <a:pt x="702" y="448"/>
                    <a:pt x="566" y="200"/>
                    <a:pt x="363" y="41"/>
                  </a:cubicBezTo>
                  <a:cubicBezTo>
                    <a:pt x="313" y="14"/>
                    <a:pt x="266" y="1"/>
                    <a:pt x="2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14"/>
            <p:cNvSpPr/>
            <p:nvPr/>
          </p:nvSpPr>
          <p:spPr>
            <a:xfrm>
              <a:off x="17338738" y="2612724"/>
              <a:ext cx="190148" cy="266543"/>
            </a:xfrm>
            <a:custGeom>
              <a:avLst/>
              <a:gdLst/>
              <a:ahLst/>
              <a:cxnLst/>
              <a:rect l="l" t="t" r="r" b="b"/>
              <a:pathLst>
                <a:path w="1359" h="1905" extrusionOk="0">
                  <a:moveTo>
                    <a:pt x="517" y="1"/>
                  </a:moveTo>
                  <a:cubicBezTo>
                    <a:pt x="454" y="1"/>
                    <a:pt x="392" y="18"/>
                    <a:pt x="340" y="49"/>
                  </a:cubicBezTo>
                  <a:lnTo>
                    <a:pt x="0" y="230"/>
                  </a:lnTo>
                  <a:lnTo>
                    <a:pt x="113" y="524"/>
                  </a:lnTo>
                  <a:lnTo>
                    <a:pt x="113" y="547"/>
                  </a:lnTo>
                  <a:cubicBezTo>
                    <a:pt x="136" y="954"/>
                    <a:pt x="317" y="1362"/>
                    <a:pt x="634" y="1633"/>
                  </a:cubicBezTo>
                  <a:lnTo>
                    <a:pt x="770" y="1905"/>
                  </a:lnTo>
                  <a:lnTo>
                    <a:pt x="1109" y="1724"/>
                  </a:lnTo>
                  <a:cubicBezTo>
                    <a:pt x="1268" y="1611"/>
                    <a:pt x="1358" y="1430"/>
                    <a:pt x="1335" y="1226"/>
                  </a:cubicBezTo>
                  <a:cubicBezTo>
                    <a:pt x="1313" y="773"/>
                    <a:pt x="1109" y="343"/>
                    <a:pt x="724" y="72"/>
                  </a:cubicBezTo>
                  <a:cubicBezTo>
                    <a:pt x="664" y="23"/>
                    <a:pt x="590" y="1"/>
                    <a:pt x="5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14"/>
            <p:cNvSpPr/>
            <p:nvPr/>
          </p:nvSpPr>
          <p:spPr>
            <a:xfrm>
              <a:off x="17310195" y="2638748"/>
              <a:ext cx="167901" cy="246675"/>
            </a:xfrm>
            <a:custGeom>
              <a:avLst/>
              <a:gdLst/>
              <a:ahLst/>
              <a:cxnLst/>
              <a:rect l="l" t="t" r="r" b="b"/>
              <a:pathLst>
                <a:path w="1200" h="1763" extrusionOk="0">
                  <a:moveTo>
                    <a:pt x="367" y="1"/>
                  </a:moveTo>
                  <a:cubicBezTo>
                    <a:pt x="155" y="1"/>
                    <a:pt x="0" y="201"/>
                    <a:pt x="0" y="542"/>
                  </a:cubicBezTo>
                  <a:cubicBezTo>
                    <a:pt x="0" y="995"/>
                    <a:pt x="227" y="1425"/>
                    <a:pt x="589" y="1696"/>
                  </a:cubicBezTo>
                  <a:cubicBezTo>
                    <a:pt x="673" y="1741"/>
                    <a:pt x="753" y="1762"/>
                    <a:pt x="826" y="1762"/>
                  </a:cubicBezTo>
                  <a:cubicBezTo>
                    <a:pt x="1046" y="1762"/>
                    <a:pt x="1200" y="1567"/>
                    <a:pt x="1200" y="1244"/>
                  </a:cubicBezTo>
                  <a:cubicBezTo>
                    <a:pt x="1200" y="768"/>
                    <a:pt x="974" y="338"/>
                    <a:pt x="589" y="67"/>
                  </a:cubicBezTo>
                  <a:cubicBezTo>
                    <a:pt x="511" y="22"/>
                    <a:pt x="436"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14"/>
            <p:cNvSpPr/>
            <p:nvPr/>
          </p:nvSpPr>
          <p:spPr>
            <a:xfrm>
              <a:off x="17322788" y="2674148"/>
              <a:ext cx="123687" cy="180354"/>
            </a:xfrm>
            <a:custGeom>
              <a:avLst/>
              <a:gdLst/>
              <a:ahLst/>
              <a:cxnLst/>
              <a:rect l="l" t="t" r="r" b="b"/>
              <a:pathLst>
                <a:path w="884" h="1289" extrusionOk="0">
                  <a:moveTo>
                    <a:pt x="266" y="1"/>
                  </a:moveTo>
                  <a:cubicBezTo>
                    <a:pt x="110" y="1"/>
                    <a:pt x="1" y="148"/>
                    <a:pt x="1" y="380"/>
                  </a:cubicBezTo>
                  <a:cubicBezTo>
                    <a:pt x="1" y="719"/>
                    <a:pt x="159" y="1036"/>
                    <a:pt x="454" y="1240"/>
                  </a:cubicBezTo>
                  <a:cubicBezTo>
                    <a:pt x="509" y="1273"/>
                    <a:pt x="563" y="1288"/>
                    <a:pt x="613" y="1288"/>
                  </a:cubicBezTo>
                  <a:cubicBezTo>
                    <a:pt x="767" y="1288"/>
                    <a:pt x="884" y="1139"/>
                    <a:pt x="884" y="900"/>
                  </a:cubicBezTo>
                  <a:cubicBezTo>
                    <a:pt x="884" y="561"/>
                    <a:pt x="725" y="244"/>
                    <a:pt x="454" y="63"/>
                  </a:cubicBezTo>
                  <a:cubicBezTo>
                    <a:pt x="387" y="20"/>
                    <a:pt x="323" y="1"/>
                    <a:pt x="2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14"/>
            <p:cNvSpPr/>
            <p:nvPr/>
          </p:nvSpPr>
          <p:spPr>
            <a:xfrm>
              <a:off x="17335520" y="2693036"/>
              <a:ext cx="98362" cy="144815"/>
            </a:xfrm>
            <a:custGeom>
              <a:avLst/>
              <a:gdLst/>
              <a:ahLst/>
              <a:cxnLst/>
              <a:rect l="l" t="t" r="r" b="b"/>
              <a:pathLst>
                <a:path w="703" h="1035" extrusionOk="0">
                  <a:moveTo>
                    <a:pt x="224" y="0"/>
                  </a:moveTo>
                  <a:cubicBezTo>
                    <a:pt x="91" y="0"/>
                    <a:pt x="0" y="124"/>
                    <a:pt x="0" y="312"/>
                  </a:cubicBezTo>
                  <a:cubicBezTo>
                    <a:pt x="0" y="584"/>
                    <a:pt x="136" y="833"/>
                    <a:pt x="363" y="991"/>
                  </a:cubicBezTo>
                  <a:cubicBezTo>
                    <a:pt x="410" y="1021"/>
                    <a:pt x="455" y="1035"/>
                    <a:pt x="497" y="1035"/>
                  </a:cubicBezTo>
                  <a:cubicBezTo>
                    <a:pt x="615" y="1035"/>
                    <a:pt x="702" y="921"/>
                    <a:pt x="702" y="720"/>
                  </a:cubicBezTo>
                  <a:cubicBezTo>
                    <a:pt x="702" y="448"/>
                    <a:pt x="566" y="199"/>
                    <a:pt x="363" y="41"/>
                  </a:cubicBezTo>
                  <a:cubicBezTo>
                    <a:pt x="313" y="13"/>
                    <a:pt x="266" y="0"/>
                    <a:pt x="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14"/>
            <p:cNvSpPr/>
            <p:nvPr/>
          </p:nvSpPr>
          <p:spPr>
            <a:xfrm>
              <a:off x="17525528" y="2720460"/>
              <a:ext cx="190148" cy="269621"/>
            </a:xfrm>
            <a:custGeom>
              <a:avLst/>
              <a:gdLst/>
              <a:ahLst/>
              <a:cxnLst/>
              <a:rect l="l" t="t" r="r" b="b"/>
              <a:pathLst>
                <a:path w="1359" h="1927" extrusionOk="0">
                  <a:moveTo>
                    <a:pt x="518" y="0"/>
                  </a:moveTo>
                  <a:cubicBezTo>
                    <a:pt x="455" y="0"/>
                    <a:pt x="392" y="17"/>
                    <a:pt x="340" y="49"/>
                  </a:cubicBezTo>
                  <a:lnTo>
                    <a:pt x="0" y="230"/>
                  </a:lnTo>
                  <a:lnTo>
                    <a:pt x="136" y="524"/>
                  </a:lnTo>
                  <a:lnTo>
                    <a:pt x="136" y="546"/>
                  </a:lnTo>
                  <a:cubicBezTo>
                    <a:pt x="136" y="954"/>
                    <a:pt x="317" y="1361"/>
                    <a:pt x="634" y="1633"/>
                  </a:cubicBezTo>
                  <a:lnTo>
                    <a:pt x="770" y="1927"/>
                  </a:lnTo>
                  <a:lnTo>
                    <a:pt x="1132" y="1723"/>
                  </a:lnTo>
                  <a:cubicBezTo>
                    <a:pt x="1290" y="1610"/>
                    <a:pt x="1358" y="1429"/>
                    <a:pt x="1336" y="1225"/>
                  </a:cubicBezTo>
                  <a:cubicBezTo>
                    <a:pt x="1336" y="773"/>
                    <a:pt x="1109" y="343"/>
                    <a:pt x="725" y="71"/>
                  </a:cubicBezTo>
                  <a:cubicBezTo>
                    <a:pt x="664" y="23"/>
                    <a:pt x="590" y="0"/>
                    <a:pt x="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14"/>
            <p:cNvSpPr/>
            <p:nvPr/>
          </p:nvSpPr>
          <p:spPr>
            <a:xfrm>
              <a:off x="17496985" y="2746485"/>
              <a:ext cx="168041" cy="246535"/>
            </a:xfrm>
            <a:custGeom>
              <a:avLst/>
              <a:gdLst/>
              <a:ahLst/>
              <a:cxnLst/>
              <a:rect l="l" t="t" r="r" b="b"/>
              <a:pathLst>
                <a:path w="1201" h="1762" extrusionOk="0">
                  <a:moveTo>
                    <a:pt x="367" y="0"/>
                  </a:moveTo>
                  <a:cubicBezTo>
                    <a:pt x="155" y="0"/>
                    <a:pt x="1" y="200"/>
                    <a:pt x="1" y="541"/>
                  </a:cubicBezTo>
                  <a:cubicBezTo>
                    <a:pt x="1" y="994"/>
                    <a:pt x="227" y="1424"/>
                    <a:pt x="589" y="1696"/>
                  </a:cubicBezTo>
                  <a:cubicBezTo>
                    <a:pt x="673" y="1741"/>
                    <a:pt x="753" y="1762"/>
                    <a:pt x="826" y="1762"/>
                  </a:cubicBezTo>
                  <a:cubicBezTo>
                    <a:pt x="1047" y="1762"/>
                    <a:pt x="1200" y="1566"/>
                    <a:pt x="1200" y="1243"/>
                  </a:cubicBezTo>
                  <a:cubicBezTo>
                    <a:pt x="1200" y="768"/>
                    <a:pt x="974" y="338"/>
                    <a:pt x="589" y="66"/>
                  </a:cubicBezTo>
                  <a:cubicBezTo>
                    <a:pt x="511" y="22"/>
                    <a:pt x="436"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14"/>
            <p:cNvSpPr/>
            <p:nvPr/>
          </p:nvSpPr>
          <p:spPr>
            <a:xfrm>
              <a:off x="17509717" y="2781744"/>
              <a:ext cx="123547" cy="180354"/>
            </a:xfrm>
            <a:custGeom>
              <a:avLst/>
              <a:gdLst/>
              <a:ahLst/>
              <a:cxnLst/>
              <a:rect l="l" t="t" r="r" b="b"/>
              <a:pathLst>
                <a:path w="883" h="1289" extrusionOk="0">
                  <a:moveTo>
                    <a:pt x="266" y="1"/>
                  </a:moveTo>
                  <a:cubicBezTo>
                    <a:pt x="109" y="1"/>
                    <a:pt x="0" y="148"/>
                    <a:pt x="0" y="380"/>
                  </a:cubicBezTo>
                  <a:cubicBezTo>
                    <a:pt x="0" y="719"/>
                    <a:pt x="181" y="1036"/>
                    <a:pt x="453" y="1240"/>
                  </a:cubicBezTo>
                  <a:cubicBezTo>
                    <a:pt x="508" y="1273"/>
                    <a:pt x="562" y="1289"/>
                    <a:pt x="612" y="1289"/>
                  </a:cubicBezTo>
                  <a:cubicBezTo>
                    <a:pt x="767" y="1289"/>
                    <a:pt x="883" y="1140"/>
                    <a:pt x="883" y="901"/>
                  </a:cubicBezTo>
                  <a:cubicBezTo>
                    <a:pt x="883" y="561"/>
                    <a:pt x="724" y="244"/>
                    <a:pt x="453" y="63"/>
                  </a:cubicBezTo>
                  <a:cubicBezTo>
                    <a:pt x="386" y="21"/>
                    <a:pt x="323" y="1"/>
                    <a:pt x="2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14"/>
            <p:cNvSpPr/>
            <p:nvPr/>
          </p:nvSpPr>
          <p:spPr>
            <a:xfrm>
              <a:off x="17522310" y="2800633"/>
              <a:ext cx="98362" cy="144535"/>
            </a:xfrm>
            <a:custGeom>
              <a:avLst/>
              <a:gdLst/>
              <a:ahLst/>
              <a:cxnLst/>
              <a:rect l="l" t="t" r="r" b="b"/>
              <a:pathLst>
                <a:path w="703" h="1033" extrusionOk="0">
                  <a:moveTo>
                    <a:pt x="224" y="1"/>
                  </a:moveTo>
                  <a:cubicBezTo>
                    <a:pt x="91" y="1"/>
                    <a:pt x="1" y="125"/>
                    <a:pt x="1" y="313"/>
                  </a:cubicBezTo>
                  <a:cubicBezTo>
                    <a:pt x="1" y="584"/>
                    <a:pt x="137" y="833"/>
                    <a:pt x="363" y="992"/>
                  </a:cubicBezTo>
                  <a:cubicBezTo>
                    <a:pt x="407" y="1019"/>
                    <a:pt x="450" y="1032"/>
                    <a:pt x="489" y="1032"/>
                  </a:cubicBezTo>
                  <a:cubicBezTo>
                    <a:pt x="612" y="1032"/>
                    <a:pt x="702" y="909"/>
                    <a:pt x="702" y="720"/>
                  </a:cubicBezTo>
                  <a:cubicBezTo>
                    <a:pt x="702" y="449"/>
                    <a:pt x="567" y="200"/>
                    <a:pt x="363" y="41"/>
                  </a:cubicBezTo>
                  <a:cubicBezTo>
                    <a:pt x="313" y="14"/>
                    <a:pt x="266" y="1"/>
                    <a:pt x="2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14"/>
            <p:cNvSpPr/>
            <p:nvPr/>
          </p:nvSpPr>
          <p:spPr>
            <a:xfrm>
              <a:off x="16692739" y="1533400"/>
              <a:ext cx="4892495" cy="2979963"/>
            </a:xfrm>
            <a:custGeom>
              <a:avLst/>
              <a:gdLst/>
              <a:ahLst/>
              <a:cxnLst/>
              <a:rect l="l" t="t" r="r" b="b"/>
              <a:pathLst>
                <a:path w="34967" h="21298" extrusionOk="0">
                  <a:moveTo>
                    <a:pt x="0" y="0"/>
                  </a:moveTo>
                  <a:lnTo>
                    <a:pt x="0" y="5455"/>
                  </a:lnTo>
                  <a:lnTo>
                    <a:pt x="24081" y="19328"/>
                  </a:lnTo>
                  <a:cubicBezTo>
                    <a:pt x="26135" y="20536"/>
                    <a:pt x="28777" y="21298"/>
                    <a:pt x="30830" y="21298"/>
                  </a:cubicBezTo>
                  <a:cubicBezTo>
                    <a:pt x="31740" y="21298"/>
                    <a:pt x="32534" y="21148"/>
                    <a:pt x="33111" y="20822"/>
                  </a:cubicBezTo>
                  <a:cubicBezTo>
                    <a:pt x="34967" y="19735"/>
                    <a:pt x="33518" y="17314"/>
                    <a:pt x="30531" y="15594"/>
                  </a:cubicBezTo>
                  <a:lnTo>
                    <a:pt x="14439" y="6292"/>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14"/>
            <p:cNvSpPr/>
            <p:nvPr/>
          </p:nvSpPr>
          <p:spPr>
            <a:xfrm>
              <a:off x="16692739" y="1010808"/>
              <a:ext cx="4807006" cy="3428678"/>
            </a:xfrm>
            <a:custGeom>
              <a:avLst/>
              <a:gdLst/>
              <a:ahLst/>
              <a:cxnLst/>
              <a:rect l="l" t="t" r="r" b="b"/>
              <a:pathLst>
                <a:path w="34356" h="24505" extrusionOk="0">
                  <a:moveTo>
                    <a:pt x="6473" y="1"/>
                  </a:moveTo>
                  <a:lnTo>
                    <a:pt x="0" y="3735"/>
                  </a:lnTo>
                  <a:lnTo>
                    <a:pt x="24081" y="17609"/>
                  </a:lnTo>
                  <a:cubicBezTo>
                    <a:pt x="26827" y="19211"/>
                    <a:pt x="30797" y="24504"/>
                    <a:pt x="32880" y="24504"/>
                  </a:cubicBezTo>
                  <a:cubicBezTo>
                    <a:pt x="33063" y="24504"/>
                    <a:pt x="33231" y="24463"/>
                    <a:pt x="33382" y="24376"/>
                  </a:cubicBezTo>
                  <a:cubicBezTo>
                    <a:pt x="34356" y="23810"/>
                    <a:pt x="34175" y="21071"/>
                    <a:pt x="33224" y="18514"/>
                  </a:cubicBezTo>
                  <a:cubicBezTo>
                    <a:pt x="32341" y="16183"/>
                    <a:pt x="30780" y="14033"/>
                    <a:pt x="29377" y="13195"/>
                  </a:cubicBezTo>
                  <a:lnTo>
                    <a:pt x="64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14"/>
            <p:cNvSpPr/>
            <p:nvPr/>
          </p:nvSpPr>
          <p:spPr>
            <a:xfrm>
              <a:off x="16692739" y="1479532"/>
              <a:ext cx="4579080" cy="3011864"/>
            </a:xfrm>
            <a:custGeom>
              <a:avLst/>
              <a:gdLst/>
              <a:ahLst/>
              <a:cxnLst/>
              <a:rect l="l" t="t" r="r" b="b"/>
              <a:pathLst>
                <a:path w="32727" h="21526" extrusionOk="0">
                  <a:moveTo>
                    <a:pt x="702" y="0"/>
                  </a:moveTo>
                  <a:lnTo>
                    <a:pt x="0" y="385"/>
                  </a:lnTo>
                  <a:lnTo>
                    <a:pt x="0" y="1381"/>
                  </a:lnTo>
                  <a:cubicBezTo>
                    <a:pt x="0" y="1381"/>
                    <a:pt x="15390" y="10253"/>
                    <a:pt x="19690" y="12742"/>
                  </a:cubicBezTo>
                  <a:cubicBezTo>
                    <a:pt x="20912" y="13444"/>
                    <a:pt x="22677" y="14485"/>
                    <a:pt x="23379" y="15096"/>
                  </a:cubicBezTo>
                  <a:cubicBezTo>
                    <a:pt x="24194" y="15843"/>
                    <a:pt x="25076" y="16726"/>
                    <a:pt x="25982" y="17608"/>
                  </a:cubicBezTo>
                  <a:cubicBezTo>
                    <a:pt x="27136" y="18740"/>
                    <a:pt x="28245" y="19849"/>
                    <a:pt x="29173" y="20573"/>
                  </a:cubicBezTo>
                  <a:cubicBezTo>
                    <a:pt x="29882" y="21199"/>
                    <a:pt x="30782" y="21525"/>
                    <a:pt x="31700" y="21525"/>
                  </a:cubicBezTo>
                  <a:cubicBezTo>
                    <a:pt x="32043" y="21525"/>
                    <a:pt x="32388" y="21480"/>
                    <a:pt x="32726" y="21388"/>
                  </a:cubicBezTo>
                  <a:cubicBezTo>
                    <a:pt x="32713" y="21388"/>
                    <a:pt x="32698" y="21388"/>
                    <a:pt x="32683" y="21388"/>
                  </a:cubicBezTo>
                  <a:cubicBezTo>
                    <a:pt x="32436" y="21388"/>
                    <a:pt x="31911" y="21368"/>
                    <a:pt x="30825" y="20686"/>
                  </a:cubicBezTo>
                  <a:cubicBezTo>
                    <a:pt x="30101" y="20234"/>
                    <a:pt x="29309" y="19419"/>
                    <a:pt x="28313" y="18151"/>
                  </a:cubicBezTo>
                  <a:cubicBezTo>
                    <a:pt x="25982" y="15187"/>
                    <a:pt x="23786" y="13082"/>
                    <a:pt x="20075" y="11113"/>
                  </a:cubicBezTo>
                  <a:cubicBezTo>
                    <a:pt x="17336" y="9664"/>
                    <a:pt x="702" y="0"/>
                    <a:pt x="7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14"/>
            <p:cNvSpPr/>
            <p:nvPr/>
          </p:nvSpPr>
          <p:spPr>
            <a:xfrm>
              <a:off x="17509717" y="1010808"/>
              <a:ext cx="3983731" cy="3309329"/>
            </a:xfrm>
            <a:custGeom>
              <a:avLst/>
              <a:gdLst/>
              <a:ahLst/>
              <a:cxnLst/>
              <a:rect l="l" t="t" r="r" b="b"/>
              <a:pathLst>
                <a:path w="28472" h="23652" extrusionOk="0">
                  <a:moveTo>
                    <a:pt x="634" y="1"/>
                  </a:moveTo>
                  <a:lnTo>
                    <a:pt x="0" y="363"/>
                  </a:lnTo>
                  <a:cubicBezTo>
                    <a:pt x="0" y="363"/>
                    <a:pt x="20188" y="11860"/>
                    <a:pt x="21750" y="12833"/>
                  </a:cubicBezTo>
                  <a:cubicBezTo>
                    <a:pt x="22519" y="13309"/>
                    <a:pt x="24013" y="14146"/>
                    <a:pt x="25303" y="15436"/>
                  </a:cubicBezTo>
                  <a:cubicBezTo>
                    <a:pt x="26050" y="16228"/>
                    <a:pt x="26480" y="17292"/>
                    <a:pt x="27023" y="18786"/>
                  </a:cubicBezTo>
                  <a:cubicBezTo>
                    <a:pt x="28132" y="21841"/>
                    <a:pt x="28041" y="23651"/>
                    <a:pt x="28041" y="23651"/>
                  </a:cubicBezTo>
                  <a:cubicBezTo>
                    <a:pt x="28041" y="23651"/>
                    <a:pt x="28471" y="22429"/>
                    <a:pt x="27883" y="20098"/>
                  </a:cubicBezTo>
                  <a:cubicBezTo>
                    <a:pt x="27408" y="18265"/>
                    <a:pt x="26457" y="14757"/>
                    <a:pt x="23266" y="12946"/>
                  </a:cubicBezTo>
                  <a:cubicBezTo>
                    <a:pt x="18400" y="10185"/>
                    <a:pt x="634" y="1"/>
                    <a:pt x="6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14"/>
            <p:cNvSpPr/>
            <p:nvPr/>
          </p:nvSpPr>
          <p:spPr>
            <a:xfrm>
              <a:off x="16892122" y="1112249"/>
              <a:ext cx="4528430" cy="3163954"/>
            </a:xfrm>
            <a:custGeom>
              <a:avLst/>
              <a:gdLst/>
              <a:ahLst/>
              <a:cxnLst/>
              <a:rect l="l" t="t" r="r" b="b"/>
              <a:pathLst>
                <a:path w="32365" h="22613" extrusionOk="0">
                  <a:moveTo>
                    <a:pt x="3781" y="0"/>
                  </a:moveTo>
                  <a:lnTo>
                    <a:pt x="1" y="2218"/>
                  </a:lnTo>
                  <a:cubicBezTo>
                    <a:pt x="1" y="2218"/>
                    <a:pt x="7854" y="6745"/>
                    <a:pt x="8895" y="7310"/>
                  </a:cubicBezTo>
                  <a:cubicBezTo>
                    <a:pt x="13263" y="9687"/>
                    <a:pt x="22814" y="14892"/>
                    <a:pt x="23878" y="16092"/>
                  </a:cubicBezTo>
                  <a:cubicBezTo>
                    <a:pt x="25190" y="17540"/>
                    <a:pt x="28155" y="20980"/>
                    <a:pt x="28155" y="20980"/>
                  </a:cubicBezTo>
                  <a:cubicBezTo>
                    <a:pt x="28155" y="20980"/>
                    <a:pt x="29686" y="22612"/>
                    <a:pt x="30790" y="22612"/>
                  </a:cubicBezTo>
                  <a:cubicBezTo>
                    <a:pt x="30966" y="22612"/>
                    <a:pt x="31132" y="22570"/>
                    <a:pt x="31278" y="22474"/>
                  </a:cubicBezTo>
                  <a:cubicBezTo>
                    <a:pt x="32365" y="21795"/>
                    <a:pt x="31527" y="19645"/>
                    <a:pt x="31143" y="18558"/>
                  </a:cubicBezTo>
                  <a:cubicBezTo>
                    <a:pt x="30735" y="17495"/>
                    <a:pt x="29672" y="14892"/>
                    <a:pt x="27318" y="13398"/>
                  </a:cubicBezTo>
                  <a:cubicBezTo>
                    <a:pt x="24693" y="11724"/>
                    <a:pt x="15346" y="6473"/>
                    <a:pt x="12652" y="4934"/>
                  </a:cubicBezTo>
                  <a:cubicBezTo>
                    <a:pt x="12177" y="4685"/>
                    <a:pt x="3781" y="0"/>
                    <a:pt x="37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14"/>
            <p:cNvSpPr/>
            <p:nvPr/>
          </p:nvSpPr>
          <p:spPr>
            <a:xfrm>
              <a:off x="20204529" y="3010929"/>
              <a:ext cx="1073587" cy="1033710"/>
            </a:xfrm>
            <a:custGeom>
              <a:avLst/>
              <a:gdLst/>
              <a:ahLst/>
              <a:cxnLst/>
              <a:rect l="l" t="t" r="r" b="b"/>
              <a:pathLst>
                <a:path w="7673" h="7388" extrusionOk="0">
                  <a:moveTo>
                    <a:pt x="3797" y="1"/>
                  </a:moveTo>
                  <a:cubicBezTo>
                    <a:pt x="3660" y="1"/>
                    <a:pt x="3530" y="48"/>
                    <a:pt x="3372" y="123"/>
                  </a:cubicBezTo>
                  <a:cubicBezTo>
                    <a:pt x="2988" y="326"/>
                    <a:pt x="679" y="1684"/>
                    <a:pt x="385" y="1888"/>
                  </a:cubicBezTo>
                  <a:cubicBezTo>
                    <a:pt x="159" y="2092"/>
                    <a:pt x="0" y="2295"/>
                    <a:pt x="317" y="2612"/>
                  </a:cubicBezTo>
                  <a:cubicBezTo>
                    <a:pt x="453" y="2748"/>
                    <a:pt x="928" y="3314"/>
                    <a:pt x="1335" y="3766"/>
                  </a:cubicBezTo>
                  <a:lnTo>
                    <a:pt x="4481" y="7387"/>
                  </a:lnTo>
                  <a:lnTo>
                    <a:pt x="7672" y="5577"/>
                  </a:lnTo>
                  <a:cubicBezTo>
                    <a:pt x="7378" y="4491"/>
                    <a:pt x="6948" y="3472"/>
                    <a:pt x="6382" y="2522"/>
                  </a:cubicBezTo>
                  <a:cubicBezTo>
                    <a:pt x="5930" y="1775"/>
                    <a:pt x="5387" y="1118"/>
                    <a:pt x="4753" y="530"/>
                  </a:cubicBezTo>
                  <a:cubicBezTo>
                    <a:pt x="4294" y="143"/>
                    <a:pt x="4035" y="1"/>
                    <a:pt x="3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14"/>
            <p:cNvSpPr/>
            <p:nvPr/>
          </p:nvSpPr>
          <p:spPr>
            <a:xfrm>
              <a:off x="16692739" y="2062148"/>
              <a:ext cx="3353543" cy="2048952"/>
            </a:xfrm>
            <a:custGeom>
              <a:avLst/>
              <a:gdLst/>
              <a:ahLst/>
              <a:cxnLst/>
              <a:rect l="l" t="t" r="r" b="b"/>
              <a:pathLst>
                <a:path w="23968" h="14644" extrusionOk="0">
                  <a:moveTo>
                    <a:pt x="0" y="1"/>
                  </a:moveTo>
                  <a:lnTo>
                    <a:pt x="0" y="816"/>
                  </a:lnTo>
                  <a:lnTo>
                    <a:pt x="23967" y="14644"/>
                  </a:lnTo>
                  <a:cubicBezTo>
                    <a:pt x="23605" y="13942"/>
                    <a:pt x="23107" y="13331"/>
                    <a:pt x="22474" y="12878"/>
                  </a:cubicBezTo>
                  <a:cubicBezTo>
                    <a:pt x="21478" y="12222"/>
                    <a:pt x="0"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14"/>
            <p:cNvSpPr/>
            <p:nvPr/>
          </p:nvSpPr>
          <p:spPr>
            <a:xfrm>
              <a:off x="17810540" y="2378782"/>
              <a:ext cx="1067291" cy="870986"/>
            </a:xfrm>
            <a:custGeom>
              <a:avLst/>
              <a:gdLst/>
              <a:ahLst/>
              <a:cxnLst/>
              <a:rect l="l" t="t" r="r" b="b"/>
              <a:pathLst>
                <a:path w="7628" h="6225" extrusionOk="0">
                  <a:moveTo>
                    <a:pt x="0" y="1"/>
                  </a:moveTo>
                  <a:lnTo>
                    <a:pt x="0" y="1812"/>
                  </a:lnTo>
                  <a:lnTo>
                    <a:pt x="7627" y="6225"/>
                  </a:lnTo>
                  <a:lnTo>
                    <a:pt x="7627" y="4414"/>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14"/>
            <p:cNvSpPr/>
            <p:nvPr/>
          </p:nvSpPr>
          <p:spPr>
            <a:xfrm>
              <a:off x="17835865" y="2426354"/>
              <a:ext cx="1013422" cy="772764"/>
            </a:xfrm>
            <a:custGeom>
              <a:avLst/>
              <a:gdLst/>
              <a:ahLst/>
              <a:cxnLst/>
              <a:rect l="l" t="t" r="r" b="b"/>
              <a:pathLst>
                <a:path w="7243" h="5523" extrusionOk="0">
                  <a:moveTo>
                    <a:pt x="0" y="0"/>
                  </a:moveTo>
                  <a:lnTo>
                    <a:pt x="0" y="1336"/>
                  </a:lnTo>
                  <a:lnTo>
                    <a:pt x="7243" y="5523"/>
                  </a:lnTo>
                  <a:lnTo>
                    <a:pt x="7243" y="418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14"/>
            <p:cNvSpPr/>
            <p:nvPr/>
          </p:nvSpPr>
          <p:spPr>
            <a:xfrm>
              <a:off x="16768714" y="1777136"/>
              <a:ext cx="921637" cy="785497"/>
            </a:xfrm>
            <a:custGeom>
              <a:avLst/>
              <a:gdLst/>
              <a:ahLst/>
              <a:cxnLst/>
              <a:rect l="l" t="t" r="r" b="b"/>
              <a:pathLst>
                <a:path w="6587" h="5614" extrusionOk="0">
                  <a:moveTo>
                    <a:pt x="0" y="1"/>
                  </a:moveTo>
                  <a:lnTo>
                    <a:pt x="0" y="1811"/>
                  </a:lnTo>
                  <a:lnTo>
                    <a:pt x="6586" y="5614"/>
                  </a:lnTo>
                  <a:lnTo>
                    <a:pt x="6586" y="3826"/>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14"/>
            <p:cNvSpPr/>
            <p:nvPr/>
          </p:nvSpPr>
          <p:spPr>
            <a:xfrm>
              <a:off x="16797258" y="1827927"/>
              <a:ext cx="858254" cy="684057"/>
            </a:xfrm>
            <a:custGeom>
              <a:avLst/>
              <a:gdLst/>
              <a:ahLst/>
              <a:cxnLst/>
              <a:rect l="l" t="t" r="r" b="b"/>
              <a:pathLst>
                <a:path w="6134" h="4889" extrusionOk="0">
                  <a:moveTo>
                    <a:pt x="0" y="0"/>
                  </a:moveTo>
                  <a:lnTo>
                    <a:pt x="0" y="1335"/>
                  </a:lnTo>
                  <a:lnTo>
                    <a:pt x="6133" y="4889"/>
                  </a:lnTo>
                  <a:lnTo>
                    <a:pt x="6133" y="3553"/>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14"/>
            <p:cNvSpPr/>
            <p:nvPr/>
          </p:nvSpPr>
          <p:spPr>
            <a:xfrm>
              <a:off x="19317871" y="3249628"/>
              <a:ext cx="446617" cy="509999"/>
            </a:xfrm>
            <a:custGeom>
              <a:avLst/>
              <a:gdLst/>
              <a:ahLst/>
              <a:cxnLst/>
              <a:rect l="l" t="t" r="r" b="b"/>
              <a:pathLst>
                <a:path w="3192" h="3645" extrusionOk="0">
                  <a:moveTo>
                    <a:pt x="0" y="1"/>
                  </a:moveTo>
                  <a:lnTo>
                    <a:pt x="0" y="1789"/>
                  </a:lnTo>
                  <a:lnTo>
                    <a:pt x="3191" y="3645"/>
                  </a:lnTo>
                  <a:lnTo>
                    <a:pt x="3191" y="1834"/>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14"/>
            <p:cNvSpPr/>
            <p:nvPr/>
          </p:nvSpPr>
          <p:spPr>
            <a:xfrm>
              <a:off x="19343196" y="3293982"/>
              <a:ext cx="392748" cy="418213"/>
            </a:xfrm>
            <a:custGeom>
              <a:avLst/>
              <a:gdLst/>
              <a:ahLst/>
              <a:cxnLst/>
              <a:rect l="l" t="t" r="r" b="b"/>
              <a:pathLst>
                <a:path w="2807" h="2989" extrusionOk="0">
                  <a:moveTo>
                    <a:pt x="0" y="1"/>
                  </a:moveTo>
                  <a:lnTo>
                    <a:pt x="0" y="1359"/>
                  </a:lnTo>
                  <a:lnTo>
                    <a:pt x="2807" y="2988"/>
                  </a:lnTo>
                  <a:lnTo>
                    <a:pt x="2807" y="163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14"/>
            <p:cNvSpPr/>
            <p:nvPr/>
          </p:nvSpPr>
          <p:spPr>
            <a:xfrm>
              <a:off x="18947370" y="2857020"/>
              <a:ext cx="300963" cy="915340"/>
            </a:xfrm>
            <a:custGeom>
              <a:avLst/>
              <a:gdLst/>
              <a:ahLst/>
              <a:cxnLst/>
              <a:rect l="l" t="t" r="r" b="b"/>
              <a:pathLst>
                <a:path w="2151" h="6542" extrusionOk="0">
                  <a:moveTo>
                    <a:pt x="0" y="0"/>
                  </a:moveTo>
                  <a:lnTo>
                    <a:pt x="0" y="5296"/>
                  </a:lnTo>
                  <a:lnTo>
                    <a:pt x="2150" y="6541"/>
                  </a:lnTo>
                  <a:lnTo>
                    <a:pt x="2150" y="1223"/>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14"/>
            <p:cNvSpPr/>
            <p:nvPr/>
          </p:nvSpPr>
          <p:spPr>
            <a:xfrm>
              <a:off x="18998020" y="3066056"/>
              <a:ext cx="202740" cy="367423"/>
            </a:xfrm>
            <a:custGeom>
              <a:avLst/>
              <a:gdLst/>
              <a:ahLst/>
              <a:cxnLst/>
              <a:rect l="l" t="t" r="r" b="b"/>
              <a:pathLst>
                <a:path w="1449" h="2626" extrusionOk="0">
                  <a:moveTo>
                    <a:pt x="0" y="0"/>
                  </a:moveTo>
                  <a:lnTo>
                    <a:pt x="0" y="1788"/>
                  </a:lnTo>
                  <a:lnTo>
                    <a:pt x="1449" y="2625"/>
                  </a:lnTo>
                  <a:lnTo>
                    <a:pt x="1449" y="838"/>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14"/>
            <p:cNvSpPr/>
            <p:nvPr/>
          </p:nvSpPr>
          <p:spPr>
            <a:xfrm>
              <a:off x="20575030" y="3363661"/>
              <a:ext cx="649217" cy="620814"/>
            </a:xfrm>
            <a:custGeom>
              <a:avLst/>
              <a:gdLst/>
              <a:ahLst/>
              <a:cxnLst/>
              <a:rect l="l" t="t" r="r" b="b"/>
              <a:pathLst>
                <a:path w="4640" h="4437" extrusionOk="0">
                  <a:moveTo>
                    <a:pt x="3372" y="1"/>
                  </a:moveTo>
                  <a:cubicBezTo>
                    <a:pt x="3010" y="317"/>
                    <a:pt x="2648" y="612"/>
                    <a:pt x="2241" y="861"/>
                  </a:cubicBezTo>
                  <a:cubicBezTo>
                    <a:pt x="1539" y="1313"/>
                    <a:pt x="770" y="1698"/>
                    <a:pt x="0" y="2015"/>
                  </a:cubicBezTo>
                  <a:lnTo>
                    <a:pt x="1969" y="4436"/>
                  </a:lnTo>
                  <a:lnTo>
                    <a:pt x="4640" y="2875"/>
                  </a:lnTo>
                  <a:cubicBezTo>
                    <a:pt x="4481" y="2286"/>
                    <a:pt x="4277" y="1721"/>
                    <a:pt x="4051" y="1177"/>
                  </a:cubicBezTo>
                  <a:cubicBezTo>
                    <a:pt x="3847" y="770"/>
                    <a:pt x="3621" y="363"/>
                    <a:pt x="3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14"/>
            <p:cNvSpPr/>
            <p:nvPr/>
          </p:nvSpPr>
          <p:spPr>
            <a:xfrm>
              <a:off x="20480026" y="3249628"/>
              <a:ext cx="566946" cy="399185"/>
            </a:xfrm>
            <a:custGeom>
              <a:avLst/>
              <a:gdLst/>
              <a:ahLst/>
              <a:cxnLst/>
              <a:rect l="l" t="t" r="r" b="b"/>
              <a:pathLst>
                <a:path w="4052" h="2853" extrusionOk="0">
                  <a:moveTo>
                    <a:pt x="3463" y="1"/>
                  </a:moveTo>
                  <a:lnTo>
                    <a:pt x="0" y="1992"/>
                  </a:lnTo>
                  <a:lnTo>
                    <a:pt x="679" y="2852"/>
                  </a:lnTo>
                  <a:cubicBezTo>
                    <a:pt x="1449" y="2536"/>
                    <a:pt x="2218" y="2128"/>
                    <a:pt x="2920" y="1676"/>
                  </a:cubicBezTo>
                  <a:cubicBezTo>
                    <a:pt x="3327" y="1427"/>
                    <a:pt x="3689" y="1132"/>
                    <a:pt x="4051" y="816"/>
                  </a:cubicBezTo>
                  <a:cubicBezTo>
                    <a:pt x="3734" y="340"/>
                    <a:pt x="3463" y="1"/>
                    <a:pt x="3463" y="1"/>
                  </a:cubicBez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14"/>
            <p:cNvSpPr/>
            <p:nvPr/>
          </p:nvSpPr>
          <p:spPr>
            <a:xfrm>
              <a:off x="20480026" y="3249628"/>
              <a:ext cx="566946" cy="399185"/>
            </a:xfrm>
            <a:custGeom>
              <a:avLst/>
              <a:gdLst/>
              <a:ahLst/>
              <a:cxnLst/>
              <a:rect l="l" t="t" r="r" b="b"/>
              <a:pathLst>
                <a:path w="4052" h="2853" extrusionOk="0">
                  <a:moveTo>
                    <a:pt x="3463" y="1"/>
                  </a:moveTo>
                  <a:lnTo>
                    <a:pt x="0" y="1992"/>
                  </a:lnTo>
                  <a:lnTo>
                    <a:pt x="679" y="2852"/>
                  </a:lnTo>
                  <a:cubicBezTo>
                    <a:pt x="1449" y="2536"/>
                    <a:pt x="2218" y="2128"/>
                    <a:pt x="2920" y="1676"/>
                  </a:cubicBezTo>
                  <a:cubicBezTo>
                    <a:pt x="3327" y="1427"/>
                    <a:pt x="3689" y="1132"/>
                    <a:pt x="4051" y="816"/>
                  </a:cubicBezTo>
                  <a:cubicBezTo>
                    <a:pt x="3734" y="340"/>
                    <a:pt x="3463" y="1"/>
                    <a:pt x="34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14"/>
            <p:cNvSpPr/>
            <p:nvPr/>
          </p:nvSpPr>
          <p:spPr>
            <a:xfrm>
              <a:off x="17246812" y="1299038"/>
              <a:ext cx="1083101" cy="652435"/>
            </a:xfrm>
            <a:custGeom>
              <a:avLst/>
              <a:gdLst/>
              <a:ahLst/>
              <a:cxnLst/>
              <a:rect l="l" t="t" r="r" b="b"/>
              <a:pathLst>
                <a:path w="7741" h="4663" extrusionOk="0">
                  <a:moveTo>
                    <a:pt x="2581" y="0"/>
                  </a:moveTo>
                  <a:cubicBezTo>
                    <a:pt x="2422" y="0"/>
                    <a:pt x="2287" y="46"/>
                    <a:pt x="2151" y="114"/>
                  </a:cubicBezTo>
                  <a:lnTo>
                    <a:pt x="250" y="1223"/>
                  </a:lnTo>
                  <a:cubicBezTo>
                    <a:pt x="91" y="1290"/>
                    <a:pt x="1" y="1426"/>
                    <a:pt x="1" y="1585"/>
                  </a:cubicBezTo>
                  <a:cubicBezTo>
                    <a:pt x="1" y="1743"/>
                    <a:pt x="69" y="1856"/>
                    <a:pt x="204" y="1924"/>
                  </a:cubicBezTo>
                  <a:lnTo>
                    <a:pt x="4776" y="4572"/>
                  </a:lnTo>
                  <a:cubicBezTo>
                    <a:pt x="4889" y="4617"/>
                    <a:pt x="5002" y="4663"/>
                    <a:pt x="5138" y="4663"/>
                  </a:cubicBezTo>
                  <a:cubicBezTo>
                    <a:pt x="5297" y="4663"/>
                    <a:pt x="5455" y="4617"/>
                    <a:pt x="5591" y="4549"/>
                  </a:cubicBezTo>
                  <a:lnTo>
                    <a:pt x="7492" y="3441"/>
                  </a:lnTo>
                  <a:cubicBezTo>
                    <a:pt x="7628" y="3373"/>
                    <a:pt x="7718" y="3237"/>
                    <a:pt x="7741" y="3078"/>
                  </a:cubicBezTo>
                  <a:cubicBezTo>
                    <a:pt x="7718" y="2920"/>
                    <a:pt x="7650" y="2807"/>
                    <a:pt x="7515" y="2739"/>
                  </a:cubicBezTo>
                  <a:lnTo>
                    <a:pt x="2943" y="91"/>
                  </a:lnTo>
                  <a:cubicBezTo>
                    <a:pt x="2830" y="23"/>
                    <a:pt x="2717" y="0"/>
                    <a:pt x="25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14"/>
            <p:cNvSpPr/>
            <p:nvPr/>
          </p:nvSpPr>
          <p:spPr>
            <a:xfrm>
              <a:off x="17744079" y="1805680"/>
              <a:ext cx="449695" cy="114313"/>
            </a:xfrm>
            <a:custGeom>
              <a:avLst/>
              <a:gdLst/>
              <a:ahLst/>
              <a:cxnLst/>
              <a:rect l="l" t="t" r="r" b="b"/>
              <a:pathLst>
                <a:path w="3214" h="817" extrusionOk="0">
                  <a:moveTo>
                    <a:pt x="0" y="1"/>
                  </a:moveTo>
                  <a:lnTo>
                    <a:pt x="1335" y="770"/>
                  </a:lnTo>
                  <a:cubicBezTo>
                    <a:pt x="1414" y="800"/>
                    <a:pt x="1502" y="816"/>
                    <a:pt x="1591" y="816"/>
                  </a:cubicBezTo>
                  <a:cubicBezTo>
                    <a:pt x="1705" y="816"/>
                    <a:pt x="1822" y="789"/>
                    <a:pt x="1924" y="725"/>
                  </a:cubicBezTo>
                  <a:lnTo>
                    <a:pt x="32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14"/>
            <p:cNvSpPr/>
            <p:nvPr/>
          </p:nvSpPr>
          <p:spPr>
            <a:xfrm>
              <a:off x="17284870" y="1536478"/>
              <a:ext cx="937447" cy="133201"/>
            </a:xfrm>
            <a:custGeom>
              <a:avLst/>
              <a:gdLst/>
              <a:ahLst/>
              <a:cxnLst/>
              <a:rect l="l" t="t" r="r" b="b"/>
              <a:pathLst>
                <a:path w="6700" h="952" extrusionOk="0">
                  <a:moveTo>
                    <a:pt x="0" y="1"/>
                  </a:moveTo>
                  <a:cubicBezTo>
                    <a:pt x="0" y="23"/>
                    <a:pt x="23" y="46"/>
                    <a:pt x="46" y="46"/>
                  </a:cubicBezTo>
                  <a:lnTo>
                    <a:pt x="1607" y="951"/>
                  </a:lnTo>
                  <a:lnTo>
                    <a:pt x="6699" y="951"/>
                  </a:lnTo>
                  <a:lnTo>
                    <a:pt x="50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14"/>
            <p:cNvSpPr/>
            <p:nvPr/>
          </p:nvSpPr>
          <p:spPr>
            <a:xfrm>
              <a:off x="17269059" y="1328981"/>
              <a:ext cx="725192" cy="207638"/>
            </a:xfrm>
            <a:custGeom>
              <a:avLst/>
              <a:gdLst/>
              <a:ahLst/>
              <a:cxnLst/>
              <a:rect l="l" t="t" r="r" b="b"/>
              <a:pathLst>
                <a:path w="5183" h="1484" extrusionOk="0">
                  <a:moveTo>
                    <a:pt x="2437" y="0"/>
                  </a:moveTo>
                  <a:cubicBezTo>
                    <a:pt x="2323" y="0"/>
                    <a:pt x="2207" y="30"/>
                    <a:pt x="2105" y="81"/>
                  </a:cubicBezTo>
                  <a:lnTo>
                    <a:pt x="204" y="1190"/>
                  </a:lnTo>
                  <a:cubicBezTo>
                    <a:pt x="45" y="1258"/>
                    <a:pt x="0" y="1393"/>
                    <a:pt x="113" y="1484"/>
                  </a:cubicBezTo>
                  <a:lnTo>
                    <a:pt x="5183" y="1484"/>
                  </a:lnTo>
                  <a:lnTo>
                    <a:pt x="2693" y="58"/>
                  </a:lnTo>
                  <a:cubicBezTo>
                    <a:pt x="2614" y="18"/>
                    <a:pt x="2526" y="0"/>
                    <a:pt x="2437"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14"/>
            <p:cNvSpPr/>
            <p:nvPr/>
          </p:nvSpPr>
          <p:spPr>
            <a:xfrm>
              <a:off x="17269059" y="1328981"/>
              <a:ext cx="725192" cy="207638"/>
            </a:xfrm>
            <a:custGeom>
              <a:avLst/>
              <a:gdLst/>
              <a:ahLst/>
              <a:cxnLst/>
              <a:rect l="l" t="t" r="r" b="b"/>
              <a:pathLst>
                <a:path w="5183" h="1484" extrusionOk="0">
                  <a:moveTo>
                    <a:pt x="2437" y="0"/>
                  </a:moveTo>
                  <a:cubicBezTo>
                    <a:pt x="2323" y="0"/>
                    <a:pt x="2207" y="30"/>
                    <a:pt x="2105" y="81"/>
                  </a:cubicBezTo>
                  <a:lnTo>
                    <a:pt x="204" y="1190"/>
                  </a:lnTo>
                  <a:cubicBezTo>
                    <a:pt x="45" y="1258"/>
                    <a:pt x="0" y="1393"/>
                    <a:pt x="113" y="1484"/>
                  </a:cubicBezTo>
                  <a:lnTo>
                    <a:pt x="5183" y="1484"/>
                  </a:lnTo>
                  <a:lnTo>
                    <a:pt x="2693" y="58"/>
                  </a:lnTo>
                  <a:cubicBezTo>
                    <a:pt x="2614" y="18"/>
                    <a:pt x="2526" y="0"/>
                    <a:pt x="2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14"/>
            <p:cNvSpPr/>
            <p:nvPr/>
          </p:nvSpPr>
          <p:spPr>
            <a:xfrm>
              <a:off x="17509717" y="1669540"/>
              <a:ext cx="798089" cy="136280"/>
            </a:xfrm>
            <a:custGeom>
              <a:avLst/>
              <a:gdLst/>
              <a:ahLst/>
              <a:cxnLst/>
              <a:rect l="l" t="t" r="r" b="b"/>
              <a:pathLst>
                <a:path w="5704" h="974" extrusionOk="0">
                  <a:moveTo>
                    <a:pt x="0" y="0"/>
                  </a:moveTo>
                  <a:lnTo>
                    <a:pt x="1652" y="974"/>
                  </a:lnTo>
                  <a:lnTo>
                    <a:pt x="4889" y="974"/>
                  </a:lnTo>
                  <a:lnTo>
                    <a:pt x="5500" y="611"/>
                  </a:lnTo>
                  <a:cubicBezTo>
                    <a:pt x="5681" y="521"/>
                    <a:pt x="5704" y="363"/>
                    <a:pt x="5545" y="272"/>
                  </a:cubicBezTo>
                  <a:lnTo>
                    <a:pt x="5092"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14"/>
            <p:cNvSpPr/>
            <p:nvPr/>
          </p:nvSpPr>
          <p:spPr>
            <a:xfrm>
              <a:off x="17509717" y="1669540"/>
              <a:ext cx="798089" cy="136280"/>
            </a:xfrm>
            <a:custGeom>
              <a:avLst/>
              <a:gdLst/>
              <a:ahLst/>
              <a:cxnLst/>
              <a:rect l="l" t="t" r="r" b="b"/>
              <a:pathLst>
                <a:path w="5704" h="974" extrusionOk="0">
                  <a:moveTo>
                    <a:pt x="0" y="0"/>
                  </a:moveTo>
                  <a:lnTo>
                    <a:pt x="1652" y="974"/>
                  </a:lnTo>
                  <a:lnTo>
                    <a:pt x="4889" y="974"/>
                  </a:lnTo>
                  <a:lnTo>
                    <a:pt x="5500" y="611"/>
                  </a:lnTo>
                  <a:cubicBezTo>
                    <a:pt x="5681" y="521"/>
                    <a:pt x="5704" y="363"/>
                    <a:pt x="5545" y="272"/>
                  </a:cubicBezTo>
                  <a:lnTo>
                    <a:pt x="50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3" name="Google Shape;2933;p14"/>
          <p:cNvGrpSpPr/>
          <p:nvPr/>
        </p:nvGrpSpPr>
        <p:grpSpPr>
          <a:xfrm>
            <a:off x="-734919" y="2738838"/>
            <a:ext cx="9670318" cy="5671526"/>
            <a:chOff x="4251300" y="1141125"/>
            <a:chExt cx="1615975" cy="947750"/>
          </a:xfrm>
        </p:grpSpPr>
        <p:sp>
          <p:nvSpPr>
            <p:cNvPr id="2934" name="Google Shape;2934;p14"/>
            <p:cNvSpPr/>
            <p:nvPr/>
          </p:nvSpPr>
          <p:spPr>
            <a:xfrm>
              <a:off x="4324875" y="1149625"/>
              <a:ext cx="1527675" cy="897375"/>
            </a:xfrm>
            <a:custGeom>
              <a:avLst/>
              <a:gdLst/>
              <a:ahLst/>
              <a:cxnLst/>
              <a:rect l="l" t="t" r="r" b="b"/>
              <a:pathLst>
                <a:path w="61107" h="35895" extrusionOk="0">
                  <a:moveTo>
                    <a:pt x="0" y="0"/>
                  </a:moveTo>
                  <a:lnTo>
                    <a:pt x="0" y="634"/>
                  </a:lnTo>
                  <a:lnTo>
                    <a:pt x="61107" y="35895"/>
                  </a:lnTo>
                  <a:lnTo>
                    <a:pt x="61107" y="35284"/>
                  </a:lnTo>
                  <a:lnTo>
                    <a:pt x="0"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14"/>
            <p:cNvSpPr/>
            <p:nvPr/>
          </p:nvSpPr>
          <p:spPr>
            <a:xfrm>
              <a:off x="4324875" y="1141125"/>
              <a:ext cx="1542400" cy="890600"/>
            </a:xfrm>
            <a:custGeom>
              <a:avLst/>
              <a:gdLst/>
              <a:ahLst/>
              <a:cxnLst/>
              <a:rect l="l" t="t" r="r" b="b"/>
              <a:pathLst>
                <a:path w="61696" h="35624" extrusionOk="0">
                  <a:moveTo>
                    <a:pt x="589" y="1"/>
                  </a:moveTo>
                  <a:lnTo>
                    <a:pt x="0" y="340"/>
                  </a:lnTo>
                  <a:lnTo>
                    <a:pt x="61107" y="35624"/>
                  </a:lnTo>
                  <a:lnTo>
                    <a:pt x="61695" y="35284"/>
                  </a:lnTo>
                  <a:lnTo>
                    <a:pt x="5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14"/>
            <p:cNvSpPr/>
            <p:nvPr/>
          </p:nvSpPr>
          <p:spPr>
            <a:xfrm>
              <a:off x="5852525" y="2023225"/>
              <a:ext cx="14750" cy="23775"/>
            </a:xfrm>
            <a:custGeom>
              <a:avLst/>
              <a:gdLst/>
              <a:ahLst/>
              <a:cxnLst/>
              <a:rect l="l" t="t" r="r" b="b"/>
              <a:pathLst>
                <a:path w="590" h="951" extrusionOk="0">
                  <a:moveTo>
                    <a:pt x="589" y="0"/>
                  </a:moveTo>
                  <a:lnTo>
                    <a:pt x="1" y="340"/>
                  </a:lnTo>
                  <a:lnTo>
                    <a:pt x="1" y="951"/>
                  </a:lnTo>
                  <a:lnTo>
                    <a:pt x="589" y="634"/>
                  </a:lnTo>
                  <a:lnTo>
                    <a:pt x="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14"/>
            <p:cNvSpPr/>
            <p:nvPr/>
          </p:nvSpPr>
          <p:spPr>
            <a:xfrm>
              <a:off x="5764275" y="2021525"/>
              <a:ext cx="66775" cy="37925"/>
            </a:xfrm>
            <a:custGeom>
              <a:avLst/>
              <a:gdLst/>
              <a:ahLst/>
              <a:cxnLst/>
              <a:rect l="l" t="t" r="r" b="b"/>
              <a:pathLst>
                <a:path w="2671" h="1517" extrusionOk="0">
                  <a:moveTo>
                    <a:pt x="2263" y="0"/>
                  </a:moveTo>
                  <a:lnTo>
                    <a:pt x="0" y="1290"/>
                  </a:lnTo>
                  <a:lnTo>
                    <a:pt x="407" y="1517"/>
                  </a:lnTo>
                  <a:lnTo>
                    <a:pt x="2671" y="226"/>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14"/>
            <p:cNvSpPr/>
            <p:nvPr/>
          </p:nvSpPr>
          <p:spPr>
            <a:xfrm>
              <a:off x="5774450" y="2027175"/>
              <a:ext cx="56600" cy="40200"/>
            </a:xfrm>
            <a:custGeom>
              <a:avLst/>
              <a:gdLst/>
              <a:ahLst/>
              <a:cxnLst/>
              <a:rect l="l" t="t" r="r" b="b"/>
              <a:pathLst>
                <a:path w="2264" h="1608" extrusionOk="0">
                  <a:moveTo>
                    <a:pt x="2264" y="0"/>
                  </a:moveTo>
                  <a:lnTo>
                    <a:pt x="0" y="1291"/>
                  </a:lnTo>
                  <a:lnTo>
                    <a:pt x="0" y="1607"/>
                  </a:lnTo>
                  <a:lnTo>
                    <a:pt x="2264" y="295"/>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14"/>
            <p:cNvSpPr/>
            <p:nvPr/>
          </p:nvSpPr>
          <p:spPr>
            <a:xfrm>
              <a:off x="5698075" y="1983050"/>
              <a:ext cx="66225" cy="38500"/>
            </a:xfrm>
            <a:custGeom>
              <a:avLst/>
              <a:gdLst/>
              <a:ahLst/>
              <a:cxnLst/>
              <a:rect l="l" t="t" r="r" b="b"/>
              <a:pathLst>
                <a:path w="2649" h="1540" extrusionOk="0">
                  <a:moveTo>
                    <a:pt x="2263" y="0"/>
                  </a:moveTo>
                  <a:lnTo>
                    <a:pt x="0" y="1290"/>
                  </a:lnTo>
                  <a:lnTo>
                    <a:pt x="407" y="1539"/>
                  </a:lnTo>
                  <a:lnTo>
                    <a:pt x="2648" y="227"/>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14"/>
            <p:cNvSpPr/>
            <p:nvPr/>
          </p:nvSpPr>
          <p:spPr>
            <a:xfrm>
              <a:off x="5708250" y="1988700"/>
              <a:ext cx="56050" cy="40200"/>
            </a:xfrm>
            <a:custGeom>
              <a:avLst/>
              <a:gdLst/>
              <a:ahLst/>
              <a:cxnLst/>
              <a:rect l="l" t="t" r="r" b="b"/>
              <a:pathLst>
                <a:path w="2242" h="1608" extrusionOk="0">
                  <a:moveTo>
                    <a:pt x="2241" y="1"/>
                  </a:moveTo>
                  <a:lnTo>
                    <a:pt x="0" y="1313"/>
                  </a:lnTo>
                  <a:lnTo>
                    <a:pt x="0" y="1607"/>
                  </a:lnTo>
                  <a:lnTo>
                    <a:pt x="2241" y="317"/>
                  </a:lnTo>
                  <a:lnTo>
                    <a:pt x="22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14"/>
            <p:cNvSpPr/>
            <p:nvPr/>
          </p:nvSpPr>
          <p:spPr>
            <a:xfrm>
              <a:off x="5631875" y="1944575"/>
              <a:ext cx="66225" cy="38500"/>
            </a:xfrm>
            <a:custGeom>
              <a:avLst/>
              <a:gdLst/>
              <a:ahLst/>
              <a:cxnLst/>
              <a:rect l="l" t="t" r="r" b="b"/>
              <a:pathLst>
                <a:path w="2649" h="1540" extrusionOk="0">
                  <a:moveTo>
                    <a:pt x="2241" y="0"/>
                  </a:moveTo>
                  <a:lnTo>
                    <a:pt x="0" y="1313"/>
                  </a:lnTo>
                  <a:lnTo>
                    <a:pt x="385" y="1539"/>
                  </a:lnTo>
                  <a:lnTo>
                    <a:pt x="2648" y="227"/>
                  </a:lnTo>
                  <a:lnTo>
                    <a:pt x="22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14"/>
            <p:cNvSpPr/>
            <p:nvPr/>
          </p:nvSpPr>
          <p:spPr>
            <a:xfrm>
              <a:off x="5641475" y="1950225"/>
              <a:ext cx="56625" cy="40200"/>
            </a:xfrm>
            <a:custGeom>
              <a:avLst/>
              <a:gdLst/>
              <a:ahLst/>
              <a:cxnLst/>
              <a:rect l="l" t="t" r="r" b="b"/>
              <a:pathLst>
                <a:path w="2265" h="1608" extrusionOk="0">
                  <a:moveTo>
                    <a:pt x="2264" y="1"/>
                  </a:moveTo>
                  <a:lnTo>
                    <a:pt x="1" y="1313"/>
                  </a:lnTo>
                  <a:lnTo>
                    <a:pt x="1" y="1607"/>
                  </a:lnTo>
                  <a:lnTo>
                    <a:pt x="2264" y="317"/>
                  </a:lnTo>
                  <a:lnTo>
                    <a:pt x="2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14"/>
            <p:cNvSpPr/>
            <p:nvPr/>
          </p:nvSpPr>
          <p:spPr>
            <a:xfrm>
              <a:off x="5565675" y="1906100"/>
              <a:ext cx="66225" cy="38500"/>
            </a:xfrm>
            <a:custGeom>
              <a:avLst/>
              <a:gdLst/>
              <a:ahLst/>
              <a:cxnLst/>
              <a:rect l="l" t="t" r="r" b="b"/>
              <a:pathLst>
                <a:path w="2649" h="1540" extrusionOk="0">
                  <a:moveTo>
                    <a:pt x="2241" y="0"/>
                  </a:moveTo>
                  <a:lnTo>
                    <a:pt x="0" y="1313"/>
                  </a:lnTo>
                  <a:lnTo>
                    <a:pt x="385" y="1539"/>
                  </a:lnTo>
                  <a:lnTo>
                    <a:pt x="2648" y="249"/>
                  </a:lnTo>
                  <a:lnTo>
                    <a:pt x="22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14"/>
            <p:cNvSpPr/>
            <p:nvPr/>
          </p:nvSpPr>
          <p:spPr>
            <a:xfrm>
              <a:off x="5575275" y="1912325"/>
              <a:ext cx="56625" cy="40200"/>
            </a:xfrm>
            <a:custGeom>
              <a:avLst/>
              <a:gdLst/>
              <a:ahLst/>
              <a:cxnLst/>
              <a:rect l="l" t="t" r="r" b="b"/>
              <a:pathLst>
                <a:path w="2265" h="1608" extrusionOk="0">
                  <a:moveTo>
                    <a:pt x="2264" y="0"/>
                  </a:moveTo>
                  <a:lnTo>
                    <a:pt x="1" y="1290"/>
                  </a:lnTo>
                  <a:lnTo>
                    <a:pt x="1" y="1607"/>
                  </a:lnTo>
                  <a:lnTo>
                    <a:pt x="2264" y="294"/>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14"/>
            <p:cNvSpPr/>
            <p:nvPr/>
          </p:nvSpPr>
          <p:spPr>
            <a:xfrm>
              <a:off x="5498900" y="1868175"/>
              <a:ext cx="66800" cy="37950"/>
            </a:xfrm>
            <a:custGeom>
              <a:avLst/>
              <a:gdLst/>
              <a:ahLst/>
              <a:cxnLst/>
              <a:rect l="l" t="t" r="r" b="b"/>
              <a:pathLst>
                <a:path w="2672" h="1518" extrusionOk="0">
                  <a:moveTo>
                    <a:pt x="2264" y="1"/>
                  </a:moveTo>
                  <a:lnTo>
                    <a:pt x="1" y="1291"/>
                  </a:lnTo>
                  <a:lnTo>
                    <a:pt x="408" y="1517"/>
                  </a:lnTo>
                  <a:lnTo>
                    <a:pt x="2671"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14"/>
            <p:cNvSpPr/>
            <p:nvPr/>
          </p:nvSpPr>
          <p:spPr>
            <a:xfrm>
              <a:off x="5509075" y="1873850"/>
              <a:ext cx="56625" cy="40200"/>
            </a:xfrm>
            <a:custGeom>
              <a:avLst/>
              <a:gdLst/>
              <a:ahLst/>
              <a:cxnLst/>
              <a:rect l="l" t="t" r="r" b="b"/>
              <a:pathLst>
                <a:path w="2265" h="1608" extrusionOk="0">
                  <a:moveTo>
                    <a:pt x="2264" y="0"/>
                  </a:moveTo>
                  <a:lnTo>
                    <a:pt x="1" y="1290"/>
                  </a:lnTo>
                  <a:lnTo>
                    <a:pt x="1" y="1607"/>
                  </a:lnTo>
                  <a:lnTo>
                    <a:pt x="2264" y="294"/>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14"/>
            <p:cNvSpPr/>
            <p:nvPr/>
          </p:nvSpPr>
          <p:spPr>
            <a:xfrm>
              <a:off x="5432700" y="1829700"/>
              <a:ext cx="66225" cy="38500"/>
            </a:xfrm>
            <a:custGeom>
              <a:avLst/>
              <a:gdLst/>
              <a:ahLst/>
              <a:cxnLst/>
              <a:rect l="l" t="t" r="r" b="b"/>
              <a:pathLst>
                <a:path w="2649" h="1540" extrusionOk="0">
                  <a:moveTo>
                    <a:pt x="2264" y="1"/>
                  </a:moveTo>
                  <a:lnTo>
                    <a:pt x="1" y="1291"/>
                  </a:lnTo>
                  <a:lnTo>
                    <a:pt x="408" y="1540"/>
                  </a:lnTo>
                  <a:lnTo>
                    <a:pt x="2649"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14"/>
            <p:cNvSpPr/>
            <p:nvPr/>
          </p:nvSpPr>
          <p:spPr>
            <a:xfrm>
              <a:off x="5442900" y="1835375"/>
              <a:ext cx="56025" cy="40200"/>
            </a:xfrm>
            <a:custGeom>
              <a:avLst/>
              <a:gdLst/>
              <a:ahLst/>
              <a:cxnLst/>
              <a:rect l="l" t="t" r="r" b="b"/>
              <a:pathLst>
                <a:path w="2241" h="1608" extrusionOk="0">
                  <a:moveTo>
                    <a:pt x="2241" y="0"/>
                  </a:moveTo>
                  <a:lnTo>
                    <a:pt x="0" y="1313"/>
                  </a:lnTo>
                  <a:lnTo>
                    <a:pt x="0"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14"/>
            <p:cNvSpPr/>
            <p:nvPr/>
          </p:nvSpPr>
          <p:spPr>
            <a:xfrm>
              <a:off x="5366500" y="1791225"/>
              <a:ext cx="66225" cy="38500"/>
            </a:xfrm>
            <a:custGeom>
              <a:avLst/>
              <a:gdLst/>
              <a:ahLst/>
              <a:cxnLst/>
              <a:rect l="l" t="t" r="r" b="b"/>
              <a:pathLst>
                <a:path w="2649" h="1540" extrusionOk="0">
                  <a:moveTo>
                    <a:pt x="2241" y="1"/>
                  </a:moveTo>
                  <a:lnTo>
                    <a:pt x="1" y="1314"/>
                  </a:lnTo>
                  <a:lnTo>
                    <a:pt x="385" y="1540"/>
                  </a:lnTo>
                  <a:lnTo>
                    <a:pt x="2649" y="227"/>
                  </a:lnTo>
                  <a:lnTo>
                    <a:pt x="22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14"/>
            <p:cNvSpPr/>
            <p:nvPr/>
          </p:nvSpPr>
          <p:spPr>
            <a:xfrm>
              <a:off x="5376125" y="1796900"/>
              <a:ext cx="56600" cy="40200"/>
            </a:xfrm>
            <a:custGeom>
              <a:avLst/>
              <a:gdLst/>
              <a:ahLst/>
              <a:cxnLst/>
              <a:rect l="l" t="t" r="r" b="b"/>
              <a:pathLst>
                <a:path w="2264" h="1608" extrusionOk="0">
                  <a:moveTo>
                    <a:pt x="2264" y="0"/>
                  </a:moveTo>
                  <a:lnTo>
                    <a:pt x="0" y="1313"/>
                  </a:lnTo>
                  <a:lnTo>
                    <a:pt x="0"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14"/>
            <p:cNvSpPr/>
            <p:nvPr/>
          </p:nvSpPr>
          <p:spPr>
            <a:xfrm>
              <a:off x="5300300" y="1752750"/>
              <a:ext cx="66225" cy="38500"/>
            </a:xfrm>
            <a:custGeom>
              <a:avLst/>
              <a:gdLst/>
              <a:ahLst/>
              <a:cxnLst/>
              <a:rect l="l" t="t" r="r" b="b"/>
              <a:pathLst>
                <a:path w="2649" h="1540" extrusionOk="0">
                  <a:moveTo>
                    <a:pt x="2241" y="1"/>
                  </a:moveTo>
                  <a:lnTo>
                    <a:pt x="1" y="1314"/>
                  </a:lnTo>
                  <a:lnTo>
                    <a:pt x="386" y="1540"/>
                  </a:lnTo>
                  <a:lnTo>
                    <a:pt x="2649" y="227"/>
                  </a:lnTo>
                  <a:lnTo>
                    <a:pt x="2241"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14"/>
            <p:cNvSpPr/>
            <p:nvPr/>
          </p:nvSpPr>
          <p:spPr>
            <a:xfrm>
              <a:off x="5309925" y="1758425"/>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14"/>
            <p:cNvSpPr/>
            <p:nvPr/>
          </p:nvSpPr>
          <p:spPr>
            <a:xfrm>
              <a:off x="5300300" y="1752750"/>
              <a:ext cx="66225" cy="38500"/>
            </a:xfrm>
            <a:custGeom>
              <a:avLst/>
              <a:gdLst/>
              <a:ahLst/>
              <a:cxnLst/>
              <a:rect l="l" t="t" r="r" b="b"/>
              <a:pathLst>
                <a:path w="2649" h="1540" extrusionOk="0">
                  <a:moveTo>
                    <a:pt x="2241" y="1"/>
                  </a:moveTo>
                  <a:lnTo>
                    <a:pt x="1" y="1314"/>
                  </a:lnTo>
                  <a:lnTo>
                    <a:pt x="386" y="1540"/>
                  </a:lnTo>
                  <a:lnTo>
                    <a:pt x="2649" y="227"/>
                  </a:lnTo>
                  <a:lnTo>
                    <a:pt x="22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14"/>
            <p:cNvSpPr/>
            <p:nvPr/>
          </p:nvSpPr>
          <p:spPr>
            <a:xfrm>
              <a:off x="5309925" y="1758425"/>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14"/>
            <p:cNvSpPr/>
            <p:nvPr/>
          </p:nvSpPr>
          <p:spPr>
            <a:xfrm>
              <a:off x="5233550" y="1714275"/>
              <a:ext cx="66775" cy="38500"/>
            </a:xfrm>
            <a:custGeom>
              <a:avLst/>
              <a:gdLst/>
              <a:ahLst/>
              <a:cxnLst/>
              <a:rect l="l" t="t" r="r" b="b"/>
              <a:pathLst>
                <a:path w="2671" h="1540" extrusionOk="0">
                  <a:moveTo>
                    <a:pt x="2263" y="1"/>
                  </a:moveTo>
                  <a:lnTo>
                    <a:pt x="0" y="1314"/>
                  </a:lnTo>
                  <a:lnTo>
                    <a:pt x="408" y="1540"/>
                  </a:lnTo>
                  <a:lnTo>
                    <a:pt x="2671" y="250"/>
                  </a:lnTo>
                  <a:lnTo>
                    <a:pt x="2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14"/>
            <p:cNvSpPr/>
            <p:nvPr/>
          </p:nvSpPr>
          <p:spPr>
            <a:xfrm>
              <a:off x="5243725" y="1720500"/>
              <a:ext cx="56600" cy="40200"/>
            </a:xfrm>
            <a:custGeom>
              <a:avLst/>
              <a:gdLst/>
              <a:ahLst/>
              <a:cxnLst/>
              <a:rect l="l" t="t" r="r" b="b"/>
              <a:pathLst>
                <a:path w="2264" h="1608" extrusionOk="0">
                  <a:moveTo>
                    <a:pt x="2264" y="1"/>
                  </a:moveTo>
                  <a:lnTo>
                    <a:pt x="1" y="1291"/>
                  </a:lnTo>
                  <a:lnTo>
                    <a:pt x="1" y="1608"/>
                  </a:lnTo>
                  <a:lnTo>
                    <a:pt x="2264" y="295"/>
                  </a:lnTo>
                  <a:lnTo>
                    <a:pt x="2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14"/>
            <p:cNvSpPr/>
            <p:nvPr/>
          </p:nvSpPr>
          <p:spPr>
            <a:xfrm>
              <a:off x="5167350" y="1676375"/>
              <a:ext cx="66225" cy="37925"/>
            </a:xfrm>
            <a:custGeom>
              <a:avLst/>
              <a:gdLst/>
              <a:ahLst/>
              <a:cxnLst/>
              <a:rect l="l" t="t" r="r" b="b"/>
              <a:pathLst>
                <a:path w="2649" h="1517" extrusionOk="0">
                  <a:moveTo>
                    <a:pt x="2263" y="1"/>
                  </a:moveTo>
                  <a:lnTo>
                    <a:pt x="0" y="1291"/>
                  </a:lnTo>
                  <a:lnTo>
                    <a:pt x="408" y="1517"/>
                  </a:lnTo>
                  <a:lnTo>
                    <a:pt x="2648" y="227"/>
                  </a:lnTo>
                  <a:lnTo>
                    <a:pt x="2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4"/>
            <p:cNvSpPr/>
            <p:nvPr/>
          </p:nvSpPr>
          <p:spPr>
            <a:xfrm>
              <a:off x="5177525" y="1682025"/>
              <a:ext cx="56050" cy="40200"/>
            </a:xfrm>
            <a:custGeom>
              <a:avLst/>
              <a:gdLst/>
              <a:ahLst/>
              <a:cxnLst/>
              <a:rect l="l" t="t" r="r" b="b"/>
              <a:pathLst>
                <a:path w="2242" h="1608" extrusionOk="0">
                  <a:moveTo>
                    <a:pt x="2241" y="1"/>
                  </a:moveTo>
                  <a:lnTo>
                    <a:pt x="1" y="1291"/>
                  </a:lnTo>
                  <a:lnTo>
                    <a:pt x="1" y="1608"/>
                  </a:lnTo>
                  <a:lnTo>
                    <a:pt x="2241" y="295"/>
                  </a:lnTo>
                  <a:lnTo>
                    <a:pt x="22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4"/>
            <p:cNvSpPr/>
            <p:nvPr/>
          </p:nvSpPr>
          <p:spPr>
            <a:xfrm>
              <a:off x="5101150" y="1637900"/>
              <a:ext cx="66225" cy="38500"/>
            </a:xfrm>
            <a:custGeom>
              <a:avLst/>
              <a:gdLst/>
              <a:ahLst/>
              <a:cxnLst/>
              <a:rect l="l" t="t" r="r" b="b"/>
              <a:pathLst>
                <a:path w="2649" h="1540" extrusionOk="0">
                  <a:moveTo>
                    <a:pt x="2241" y="1"/>
                  </a:moveTo>
                  <a:lnTo>
                    <a:pt x="0" y="1291"/>
                  </a:lnTo>
                  <a:lnTo>
                    <a:pt x="385" y="1540"/>
                  </a:lnTo>
                  <a:lnTo>
                    <a:pt x="2648" y="227"/>
                  </a:lnTo>
                  <a:lnTo>
                    <a:pt x="22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4"/>
            <p:cNvSpPr/>
            <p:nvPr/>
          </p:nvSpPr>
          <p:spPr>
            <a:xfrm>
              <a:off x="5110775" y="1643550"/>
              <a:ext cx="56600" cy="40200"/>
            </a:xfrm>
            <a:custGeom>
              <a:avLst/>
              <a:gdLst/>
              <a:ahLst/>
              <a:cxnLst/>
              <a:rect l="l" t="t" r="r" b="b"/>
              <a:pathLst>
                <a:path w="2264" h="1608" extrusionOk="0">
                  <a:moveTo>
                    <a:pt x="2263" y="1"/>
                  </a:moveTo>
                  <a:lnTo>
                    <a:pt x="0" y="1314"/>
                  </a:lnTo>
                  <a:lnTo>
                    <a:pt x="0" y="1608"/>
                  </a:lnTo>
                  <a:lnTo>
                    <a:pt x="2263" y="318"/>
                  </a:lnTo>
                  <a:lnTo>
                    <a:pt x="22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4"/>
            <p:cNvSpPr/>
            <p:nvPr/>
          </p:nvSpPr>
          <p:spPr>
            <a:xfrm>
              <a:off x="5034375" y="1600000"/>
              <a:ext cx="66800" cy="38500"/>
            </a:xfrm>
            <a:custGeom>
              <a:avLst/>
              <a:gdLst/>
              <a:ahLst/>
              <a:cxnLst/>
              <a:rect l="l" t="t" r="r" b="b"/>
              <a:pathLst>
                <a:path w="2672" h="1540" extrusionOk="0">
                  <a:moveTo>
                    <a:pt x="2264" y="0"/>
                  </a:moveTo>
                  <a:lnTo>
                    <a:pt x="1" y="1313"/>
                  </a:lnTo>
                  <a:lnTo>
                    <a:pt x="408" y="1539"/>
                  </a:lnTo>
                  <a:lnTo>
                    <a:pt x="2671" y="249"/>
                  </a:lnTo>
                  <a:lnTo>
                    <a:pt x="22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4"/>
            <p:cNvSpPr/>
            <p:nvPr/>
          </p:nvSpPr>
          <p:spPr>
            <a:xfrm>
              <a:off x="5044575" y="1606225"/>
              <a:ext cx="56600" cy="39625"/>
            </a:xfrm>
            <a:custGeom>
              <a:avLst/>
              <a:gdLst/>
              <a:ahLst/>
              <a:cxnLst/>
              <a:rect l="l" t="t" r="r" b="b"/>
              <a:pathLst>
                <a:path w="2264" h="1585" extrusionOk="0">
                  <a:moveTo>
                    <a:pt x="2263" y="0"/>
                  </a:moveTo>
                  <a:lnTo>
                    <a:pt x="0" y="1290"/>
                  </a:lnTo>
                  <a:lnTo>
                    <a:pt x="0" y="1585"/>
                  </a:lnTo>
                  <a:lnTo>
                    <a:pt x="2263" y="294"/>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4"/>
            <p:cNvSpPr/>
            <p:nvPr/>
          </p:nvSpPr>
          <p:spPr>
            <a:xfrm>
              <a:off x="4968175" y="1562075"/>
              <a:ext cx="66225" cy="37950"/>
            </a:xfrm>
            <a:custGeom>
              <a:avLst/>
              <a:gdLst/>
              <a:ahLst/>
              <a:cxnLst/>
              <a:rect l="l" t="t" r="r" b="b"/>
              <a:pathLst>
                <a:path w="2649" h="1518" extrusionOk="0">
                  <a:moveTo>
                    <a:pt x="2264" y="1"/>
                  </a:moveTo>
                  <a:lnTo>
                    <a:pt x="1" y="1291"/>
                  </a:lnTo>
                  <a:lnTo>
                    <a:pt x="408" y="1517"/>
                  </a:lnTo>
                  <a:lnTo>
                    <a:pt x="2649"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4"/>
            <p:cNvSpPr/>
            <p:nvPr/>
          </p:nvSpPr>
          <p:spPr>
            <a:xfrm>
              <a:off x="4978375" y="1567750"/>
              <a:ext cx="56025" cy="40200"/>
            </a:xfrm>
            <a:custGeom>
              <a:avLst/>
              <a:gdLst/>
              <a:ahLst/>
              <a:cxnLst/>
              <a:rect l="l" t="t" r="r" b="b"/>
              <a:pathLst>
                <a:path w="2241" h="1608" extrusionOk="0">
                  <a:moveTo>
                    <a:pt x="2241" y="0"/>
                  </a:moveTo>
                  <a:lnTo>
                    <a:pt x="0" y="1290"/>
                  </a:lnTo>
                  <a:lnTo>
                    <a:pt x="0"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4"/>
            <p:cNvSpPr/>
            <p:nvPr/>
          </p:nvSpPr>
          <p:spPr>
            <a:xfrm>
              <a:off x="4901975" y="1523600"/>
              <a:ext cx="66225" cy="37950"/>
            </a:xfrm>
            <a:custGeom>
              <a:avLst/>
              <a:gdLst/>
              <a:ahLst/>
              <a:cxnLst/>
              <a:rect l="l" t="t" r="r" b="b"/>
              <a:pathLst>
                <a:path w="2649" h="1518" extrusionOk="0">
                  <a:moveTo>
                    <a:pt x="2264" y="1"/>
                  </a:moveTo>
                  <a:lnTo>
                    <a:pt x="1" y="1291"/>
                  </a:lnTo>
                  <a:lnTo>
                    <a:pt x="408" y="1517"/>
                  </a:lnTo>
                  <a:lnTo>
                    <a:pt x="2649"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4"/>
            <p:cNvSpPr/>
            <p:nvPr/>
          </p:nvSpPr>
          <p:spPr>
            <a:xfrm>
              <a:off x="4912175" y="1529275"/>
              <a:ext cx="56025" cy="40200"/>
            </a:xfrm>
            <a:custGeom>
              <a:avLst/>
              <a:gdLst/>
              <a:ahLst/>
              <a:cxnLst/>
              <a:rect l="l" t="t" r="r" b="b"/>
              <a:pathLst>
                <a:path w="2241" h="1608" extrusionOk="0">
                  <a:moveTo>
                    <a:pt x="2241" y="0"/>
                  </a:moveTo>
                  <a:lnTo>
                    <a:pt x="0" y="1290"/>
                  </a:lnTo>
                  <a:lnTo>
                    <a:pt x="0" y="1607"/>
                  </a:lnTo>
                  <a:lnTo>
                    <a:pt x="2241" y="295"/>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4"/>
            <p:cNvSpPr/>
            <p:nvPr/>
          </p:nvSpPr>
          <p:spPr>
            <a:xfrm>
              <a:off x="4835775" y="1485150"/>
              <a:ext cx="66225" cy="38475"/>
            </a:xfrm>
            <a:custGeom>
              <a:avLst/>
              <a:gdLst/>
              <a:ahLst/>
              <a:cxnLst/>
              <a:rect l="l" t="t" r="r" b="b"/>
              <a:pathLst>
                <a:path w="2649" h="1539" extrusionOk="0">
                  <a:moveTo>
                    <a:pt x="2241" y="0"/>
                  </a:moveTo>
                  <a:lnTo>
                    <a:pt x="1" y="1290"/>
                  </a:lnTo>
                  <a:lnTo>
                    <a:pt x="386" y="1539"/>
                  </a:lnTo>
                  <a:lnTo>
                    <a:pt x="2649" y="226"/>
                  </a:lnTo>
                  <a:lnTo>
                    <a:pt x="22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4"/>
            <p:cNvSpPr/>
            <p:nvPr/>
          </p:nvSpPr>
          <p:spPr>
            <a:xfrm>
              <a:off x="4845400" y="1490800"/>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4"/>
            <p:cNvSpPr/>
            <p:nvPr/>
          </p:nvSpPr>
          <p:spPr>
            <a:xfrm>
              <a:off x="4769025" y="1446675"/>
              <a:ext cx="66775" cy="38500"/>
            </a:xfrm>
            <a:custGeom>
              <a:avLst/>
              <a:gdLst/>
              <a:ahLst/>
              <a:cxnLst/>
              <a:rect l="l" t="t" r="r" b="b"/>
              <a:pathLst>
                <a:path w="2671" h="1540" extrusionOk="0">
                  <a:moveTo>
                    <a:pt x="2263" y="0"/>
                  </a:moveTo>
                  <a:lnTo>
                    <a:pt x="0" y="1313"/>
                  </a:lnTo>
                  <a:lnTo>
                    <a:pt x="408" y="1539"/>
                  </a:lnTo>
                  <a:lnTo>
                    <a:pt x="2671" y="226"/>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4"/>
            <p:cNvSpPr/>
            <p:nvPr/>
          </p:nvSpPr>
          <p:spPr>
            <a:xfrm>
              <a:off x="4779200" y="1452325"/>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4"/>
            <p:cNvSpPr/>
            <p:nvPr/>
          </p:nvSpPr>
          <p:spPr>
            <a:xfrm>
              <a:off x="4702825" y="1408200"/>
              <a:ext cx="66225" cy="38500"/>
            </a:xfrm>
            <a:custGeom>
              <a:avLst/>
              <a:gdLst/>
              <a:ahLst/>
              <a:cxnLst/>
              <a:rect l="l" t="t" r="r" b="b"/>
              <a:pathLst>
                <a:path w="2649" h="1540" extrusionOk="0">
                  <a:moveTo>
                    <a:pt x="2264" y="0"/>
                  </a:moveTo>
                  <a:lnTo>
                    <a:pt x="0" y="1313"/>
                  </a:lnTo>
                  <a:lnTo>
                    <a:pt x="408" y="1539"/>
                  </a:lnTo>
                  <a:lnTo>
                    <a:pt x="2648" y="249"/>
                  </a:lnTo>
                  <a:lnTo>
                    <a:pt x="22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4"/>
            <p:cNvSpPr/>
            <p:nvPr/>
          </p:nvSpPr>
          <p:spPr>
            <a:xfrm>
              <a:off x="4713000" y="1414425"/>
              <a:ext cx="56050" cy="40175"/>
            </a:xfrm>
            <a:custGeom>
              <a:avLst/>
              <a:gdLst/>
              <a:ahLst/>
              <a:cxnLst/>
              <a:rect l="l" t="t" r="r" b="b"/>
              <a:pathLst>
                <a:path w="2242" h="1607" extrusionOk="0">
                  <a:moveTo>
                    <a:pt x="2241" y="0"/>
                  </a:moveTo>
                  <a:lnTo>
                    <a:pt x="1" y="1290"/>
                  </a:lnTo>
                  <a:lnTo>
                    <a:pt x="1"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4"/>
            <p:cNvSpPr/>
            <p:nvPr/>
          </p:nvSpPr>
          <p:spPr>
            <a:xfrm>
              <a:off x="4636625" y="1370275"/>
              <a:ext cx="66225" cy="37950"/>
            </a:xfrm>
            <a:custGeom>
              <a:avLst/>
              <a:gdLst/>
              <a:ahLst/>
              <a:cxnLst/>
              <a:rect l="l" t="t" r="r" b="b"/>
              <a:pathLst>
                <a:path w="2649" h="1518" extrusionOk="0">
                  <a:moveTo>
                    <a:pt x="2241" y="1"/>
                  </a:moveTo>
                  <a:lnTo>
                    <a:pt x="0" y="1291"/>
                  </a:lnTo>
                  <a:lnTo>
                    <a:pt x="408" y="1517"/>
                  </a:lnTo>
                  <a:lnTo>
                    <a:pt x="2648" y="227"/>
                  </a:lnTo>
                  <a:lnTo>
                    <a:pt x="2241"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4"/>
            <p:cNvSpPr/>
            <p:nvPr/>
          </p:nvSpPr>
          <p:spPr>
            <a:xfrm>
              <a:off x="4646800" y="1375950"/>
              <a:ext cx="56050" cy="40175"/>
            </a:xfrm>
            <a:custGeom>
              <a:avLst/>
              <a:gdLst/>
              <a:ahLst/>
              <a:cxnLst/>
              <a:rect l="l" t="t" r="r" b="b"/>
              <a:pathLst>
                <a:path w="2242" h="1607" extrusionOk="0">
                  <a:moveTo>
                    <a:pt x="2241" y="0"/>
                  </a:moveTo>
                  <a:lnTo>
                    <a:pt x="1" y="1290"/>
                  </a:lnTo>
                  <a:lnTo>
                    <a:pt x="1"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4"/>
            <p:cNvSpPr/>
            <p:nvPr/>
          </p:nvSpPr>
          <p:spPr>
            <a:xfrm>
              <a:off x="4570425" y="1331800"/>
              <a:ext cx="66225" cy="38500"/>
            </a:xfrm>
            <a:custGeom>
              <a:avLst/>
              <a:gdLst/>
              <a:ahLst/>
              <a:cxnLst/>
              <a:rect l="l" t="t" r="r" b="b"/>
              <a:pathLst>
                <a:path w="2649" h="1540" extrusionOk="0">
                  <a:moveTo>
                    <a:pt x="2241" y="1"/>
                  </a:moveTo>
                  <a:lnTo>
                    <a:pt x="0" y="1291"/>
                  </a:lnTo>
                  <a:lnTo>
                    <a:pt x="385" y="1540"/>
                  </a:lnTo>
                  <a:lnTo>
                    <a:pt x="2648" y="227"/>
                  </a:lnTo>
                  <a:lnTo>
                    <a:pt x="2241"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4"/>
            <p:cNvSpPr/>
            <p:nvPr/>
          </p:nvSpPr>
          <p:spPr>
            <a:xfrm>
              <a:off x="4580050" y="1337475"/>
              <a:ext cx="56600" cy="40175"/>
            </a:xfrm>
            <a:custGeom>
              <a:avLst/>
              <a:gdLst/>
              <a:ahLst/>
              <a:cxnLst/>
              <a:rect l="l" t="t" r="r" b="b"/>
              <a:pathLst>
                <a:path w="2264" h="1607" extrusionOk="0">
                  <a:moveTo>
                    <a:pt x="2263" y="0"/>
                  </a:moveTo>
                  <a:lnTo>
                    <a:pt x="0" y="1313"/>
                  </a:lnTo>
                  <a:lnTo>
                    <a:pt x="0" y="1607"/>
                  </a:lnTo>
                  <a:lnTo>
                    <a:pt x="2263" y="294"/>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4"/>
            <p:cNvSpPr/>
            <p:nvPr/>
          </p:nvSpPr>
          <p:spPr>
            <a:xfrm>
              <a:off x="4503650" y="1293325"/>
              <a:ext cx="66800" cy="38500"/>
            </a:xfrm>
            <a:custGeom>
              <a:avLst/>
              <a:gdLst/>
              <a:ahLst/>
              <a:cxnLst/>
              <a:rect l="l" t="t" r="r" b="b"/>
              <a:pathLst>
                <a:path w="2672" h="1540" extrusionOk="0">
                  <a:moveTo>
                    <a:pt x="2264" y="1"/>
                  </a:moveTo>
                  <a:lnTo>
                    <a:pt x="1" y="1313"/>
                  </a:lnTo>
                  <a:lnTo>
                    <a:pt x="408" y="1540"/>
                  </a:lnTo>
                  <a:lnTo>
                    <a:pt x="2671" y="227"/>
                  </a:lnTo>
                  <a:lnTo>
                    <a:pt x="2264"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4"/>
            <p:cNvSpPr/>
            <p:nvPr/>
          </p:nvSpPr>
          <p:spPr>
            <a:xfrm>
              <a:off x="4513850" y="1299000"/>
              <a:ext cx="56600" cy="40175"/>
            </a:xfrm>
            <a:custGeom>
              <a:avLst/>
              <a:gdLst/>
              <a:ahLst/>
              <a:cxnLst/>
              <a:rect l="l" t="t" r="r" b="b"/>
              <a:pathLst>
                <a:path w="2264" h="1607" extrusionOk="0">
                  <a:moveTo>
                    <a:pt x="2263" y="0"/>
                  </a:moveTo>
                  <a:lnTo>
                    <a:pt x="0" y="1313"/>
                  </a:lnTo>
                  <a:lnTo>
                    <a:pt x="0" y="1607"/>
                  </a:lnTo>
                  <a:lnTo>
                    <a:pt x="2263" y="317"/>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4"/>
            <p:cNvSpPr/>
            <p:nvPr/>
          </p:nvSpPr>
          <p:spPr>
            <a:xfrm>
              <a:off x="4437450" y="1254850"/>
              <a:ext cx="66225" cy="38500"/>
            </a:xfrm>
            <a:custGeom>
              <a:avLst/>
              <a:gdLst/>
              <a:ahLst/>
              <a:cxnLst/>
              <a:rect l="l" t="t" r="r" b="b"/>
              <a:pathLst>
                <a:path w="2649" h="1540" extrusionOk="0">
                  <a:moveTo>
                    <a:pt x="2264" y="1"/>
                  </a:moveTo>
                  <a:lnTo>
                    <a:pt x="1" y="1313"/>
                  </a:lnTo>
                  <a:lnTo>
                    <a:pt x="408" y="1540"/>
                  </a:lnTo>
                  <a:lnTo>
                    <a:pt x="2649" y="227"/>
                  </a:lnTo>
                  <a:lnTo>
                    <a:pt x="2264"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4"/>
            <p:cNvSpPr/>
            <p:nvPr/>
          </p:nvSpPr>
          <p:spPr>
            <a:xfrm>
              <a:off x="4447650" y="1260525"/>
              <a:ext cx="56025" cy="40175"/>
            </a:xfrm>
            <a:custGeom>
              <a:avLst/>
              <a:gdLst/>
              <a:ahLst/>
              <a:cxnLst/>
              <a:rect l="l" t="t" r="r" b="b"/>
              <a:pathLst>
                <a:path w="2241" h="1607" extrusionOk="0">
                  <a:moveTo>
                    <a:pt x="2241" y="0"/>
                  </a:moveTo>
                  <a:lnTo>
                    <a:pt x="0" y="1313"/>
                  </a:lnTo>
                  <a:lnTo>
                    <a:pt x="0" y="1607"/>
                  </a:lnTo>
                  <a:lnTo>
                    <a:pt x="2241" y="317"/>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4"/>
            <p:cNvSpPr/>
            <p:nvPr/>
          </p:nvSpPr>
          <p:spPr>
            <a:xfrm>
              <a:off x="4371250" y="1216375"/>
              <a:ext cx="66225" cy="38500"/>
            </a:xfrm>
            <a:custGeom>
              <a:avLst/>
              <a:gdLst/>
              <a:ahLst/>
              <a:cxnLst/>
              <a:rect l="l" t="t" r="r" b="b"/>
              <a:pathLst>
                <a:path w="2649" h="1540" extrusionOk="0">
                  <a:moveTo>
                    <a:pt x="2242" y="1"/>
                  </a:moveTo>
                  <a:lnTo>
                    <a:pt x="1" y="1313"/>
                  </a:lnTo>
                  <a:lnTo>
                    <a:pt x="408" y="1540"/>
                  </a:lnTo>
                  <a:lnTo>
                    <a:pt x="2649" y="250"/>
                  </a:lnTo>
                  <a:lnTo>
                    <a:pt x="2242"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4"/>
            <p:cNvSpPr/>
            <p:nvPr/>
          </p:nvSpPr>
          <p:spPr>
            <a:xfrm>
              <a:off x="4381450" y="1222600"/>
              <a:ext cx="56025" cy="40200"/>
            </a:xfrm>
            <a:custGeom>
              <a:avLst/>
              <a:gdLst/>
              <a:ahLst/>
              <a:cxnLst/>
              <a:rect l="l" t="t" r="r" b="b"/>
              <a:pathLst>
                <a:path w="2241" h="1608" extrusionOk="0">
                  <a:moveTo>
                    <a:pt x="2241" y="1"/>
                  </a:moveTo>
                  <a:lnTo>
                    <a:pt x="0" y="1291"/>
                  </a:lnTo>
                  <a:lnTo>
                    <a:pt x="0" y="1608"/>
                  </a:lnTo>
                  <a:lnTo>
                    <a:pt x="2241" y="295"/>
                  </a:lnTo>
                  <a:lnTo>
                    <a:pt x="22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4"/>
            <p:cNvSpPr/>
            <p:nvPr/>
          </p:nvSpPr>
          <p:spPr>
            <a:xfrm>
              <a:off x="4305075" y="1178475"/>
              <a:ext cx="66200" cy="37925"/>
            </a:xfrm>
            <a:custGeom>
              <a:avLst/>
              <a:gdLst/>
              <a:ahLst/>
              <a:cxnLst/>
              <a:rect l="l" t="t" r="r" b="b"/>
              <a:pathLst>
                <a:path w="2648" h="1517" extrusionOk="0">
                  <a:moveTo>
                    <a:pt x="2241" y="0"/>
                  </a:moveTo>
                  <a:lnTo>
                    <a:pt x="0" y="1290"/>
                  </a:lnTo>
                  <a:lnTo>
                    <a:pt x="385" y="1517"/>
                  </a:lnTo>
                  <a:lnTo>
                    <a:pt x="2648" y="227"/>
                  </a:lnTo>
                  <a:lnTo>
                    <a:pt x="2241" y="0"/>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4"/>
            <p:cNvSpPr/>
            <p:nvPr/>
          </p:nvSpPr>
          <p:spPr>
            <a:xfrm>
              <a:off x="4314675" y="1184125"/>
              <a:ext cx="56600" cy="40200"/>
            </a:xfrm>
            <a:custGeom>
              <a:avLst/>
              <a:gdLst/>
              <a:ahLst/>
              <a:cxnLst/>
              <a:rect l="l" t="t" r="r" b="b"/>
              <a:pathLst>
                <a:path w="2264" h="1608" extrusionOk="0">
                  <a:moveTo>
                    <a:pt x="2264" y="1"/>
                  </a:moveTo>
                  <a:lnTo>
                    <a:pt x="1" y="1291"/>
                  </a:lnTo>
                  <a:lnTo>
                    <a:pt x="1" y="1608"/>
                  </a:lnTo>
                  <a:lnTo>
                    <a:pt x="2264" y="295"/>
                  </a:lnTo>
                  <a:lnTo>
                    <a:pt x="2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4"/>
            <p:cNvSpPr/>
            <p:nvPr/>
          </p:nvSpPr>
          <p:spPr>
            <a:xfrm>
              <a:off x="4251300" y="1190925"/>
              <a:ext cx="1527700" cy="897950"/>
            </a:xfrm>
            <a:custGeom>
              <a:avLst/>
              <a:gdLst/>
              <a:ahLst/>
              <a:cxnLst/>
              <a:rect l="l" t="t" r="r" b="b"/>
              <a:pathLst>
                <a:path w="61108" h="35918" extrusionOk="0">
                  <a:moveTo>
                    <a:pt x="1" y="0"/>
                  </a:moveTo>
                  <a:lnTo>
                    <a:pt x="1" y="634"/>
                  </a:lnTo>
                  <a:lnTo>
                    <a:pt x="61107" y="35917"/>
                  </a:lnTo>
                  <a:lnTo>
                    <a:pt x="61107" y="35284"/>
                  </a:lnTo>
                  <a:lnTo>
                    <a:pt x="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4"/>
            <p:cNvSpPr/>
            <p:nvPr/>
          </p:nvSpPr>
          <p:spPr>
            <a:xfrm>
              <a:off x="4251300" y="1183000"/>
              <a:ext cx="1542400" cy="890025"/>
            </a:xfrm>
            <a:custGeom>
              <a:avLst/>
              <a:gdLst/>
              <a:ahLst/>
              <a:cxnLst/>
              <a:rect l="l" t="t" r="r" b="b"/>
              <a:pathLst>
                <a:path w="61696" h="35601" extrusionOk="0">
                  <a:moveTo>
                    <a:pt x="589" y="0"/>
                  </a:moveTo>
                  <a:lnTo>
                    <a:pt x="1" y="317"/>
                  </a:lnTo>
                  <a:lnTo>
                    <a:pt x="61107" y="35601"/>
                  </a:lnTo>
                  <a:lnTo>
                    <a:pt x="61696" y="35261"/>
                  </a:lnTo>
                  <a:lnTo>
                    <a:pt x="5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4"/>
            <p:cNvSpPr/>
            <p:nvPr/>
          </p:nvSpPr>
          <p:spPr>
            <a:xfrm>
              <a:off x="5778975" y="2064525"/>
              <a:ext cx="14725" cy="24350"/>
            </a:xfrm>
            <a:custGeom>
              <a:avLst/>
              <a:gdLst/>
              <a:ahLst/>
              <a:cxnLst/>
              <a:rect l="l" t="t" r="r" b="b"/>
              <a:pathLst>
                <a:path w="589" h="974" extrusionOk="0">
                  <a:moveTo>
                    <a:pt x="589" y="0"/>
                  </a:moveTo>
                  <a:lnTo>
                    <a:pt x="0" y="340"/>
                  </a:lnTo>
                  <a:lnTo>
                    <a:pt x="0" y="973"/>
                  </a:lnTo>
                  <a:lnTo>
                    <a:pt x="589" y="634"/>
                  </a:lnTo>
                  <a:lnTo>
                    <a:pt x="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8" name="Google Shape;2988;p14"/>
          <p:cNvGrpSpPr/>
          <p:nvPr/>
        </p:nvGrpSpPr>
        <p:grpSpPr>
          <a:xfrm>
            <a:off x="-503659" y="4762878"/>
            <a:ext cx="3094541" cy="3320123"/>
            <a:chOff x="-312109" y="15146878"/>
            <a:chExt cx="3094541" cy="3320123"/>
          </a:xfrm>
        </p:grpSpPr>
        <p:sp>
          <p:nvSpPr>
            <p:cNvPr id="2989" name="Google Shape;2989;p14"/>
            <p:cNvSpPr/>
            <p:nvPr/>
          </p:nvSpPr>
          <p:spPr>
            <a:xfrm>
              <a:off x="1443141" y="18124508"/>
              <a:ext cx="134599" cy="261353"/>
            </a:xfrm>
            <a:custGeom>
              <a:avLst/>
              <a:gdLst/>
              <a:ahLst/>
              <a:cxnLst/>
              <a:rect l="l" t="t" r="r" b="b"/>
              <a:pathLst>
                <a:path w="1201" h="2332" extrusionOk="0">
                  <a:moveTo>
                    <a:pt x="1200" y="0"/>
                  </a:moveTo>
                  <a:lnTo>
                    <a:pt x="1" y="702"/>
                  </a:lnTo>
                  <a:lnTo>
                    <a:pt x="1" y="2331"/>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4"/>
            <p:cNvSpPr/>
            <p:nvPr/>
          </p:nvSpPr>
          <p:spPr>
            <a:xfrm>
              <a:off x="1443141" y="18203071"/>
              <a:ext cx="139642" cy="263931"/>
            </a:xfrm>
            <a:custGeom>
              <a:avLst/>
              <a:gdLst/>
              <a:ahLst/>
              <a:cxnLst/>
              <a:rect l="l" t="t" r="r" b="b"/>
              <a:pathLst>
                <a:path w="1246" h="2355" extrusionOk="0">
                  <a:moveTo>
                    <a:pt x="1" y="1"/>
                  </a:moveTo>
                  <a:lnTo>
                    <a:pt x="1" y="1630"/>
                  </a:lnTo>
                  <a:lnTo>
                    <a:pt x="1246" y="2355"/>
                  </a:lnTo>
                  <a:lnTo>
                    <a:pt x="1246" y="72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4"/>
            <p:cNvSpPr/>
            <p:nvPr/>
          </p:nvSpPr>
          <p:spPr>
            <a:xfrm>
              <a:off x="1582671" y="18215735"/>
              <a:ext cx="111736" cy="251267"/>
            </a:xfrm>
            <a:custGeom>
              <a:avLst/>
              <a:gdLst/>
              <a:ahLst/>
              <a:cxnLst/>
              <a:rect l="l" t="t" r="r" b="b"/>
              <a:pathLst>
                <a:path w="997" h="2242" extrusionOk="0">
                  <a:moveTo>
                    <a:pt x="997" y="1"/>
                  </a:moveTo>
                  <a:lnTo>
                    <a:pt x="1" y="612"/>
                  </a:lnTo>
                  <a:lnTo>
                    <a:pt x="1" y="2242"/>
                  </a:lnTo>
                  <a:lnTo>
                    <a:pt x="997" y="1630"/>
                  </a:lnTo>
                  <a:lnTo>
                    <a:pt x="9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4"/>
            <p:cNvSpPr/>
            <p:nvPr/>
          </p:nvSpPr>
          <p:spPr>
            <a:xfrm>
              <a:off x="1443141" y="18134595"/>
              <a:ext cx="251267" cy="149841"/>
            </a:xfrm>
            <a:custGeom>
              <a:avLst/>
              <a:gdLst/>
              <a:ahLst/>
              <a:cxnLst/>
              <a:rect l="l" t="t" r="r" b="b"/>
              <a:pathLst>
                <a:path w="2242" h="1337" extrusionOk="0">
                  <a:moveTo>
                    <a:pt x="997" y="1"/>
                  </a:moveTo>
                  <a:lnTo>
                    <a:pt x="1" y="612"/>
                  </a:lnTo>
                  <a:lnTo>
                    <a:pt x="1246" y="1336"/>
                  </a:lnTo>
                  <a:lnTo>
                    <a:pt x="2242" y="725"/>
                  </a:lnTo>
                  <a:lnTo>
                    <a:pt x="9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4"/>
            <p:cNvSpPr/>
            <p:nvPr/>
          </p:nvSpPr>
          <p:spPr>
            <a:xfrm>
              <a:off x="1577628" y="17191064"/>
              <a:ext cx="48303" cy="1050231"/>
            </a:xfrm>
            <a:custGeom>
              <a:avLst/>
              <a:gdLst/>
              <a:ahLst/>
              <a:cxnLst/>
              <a:rect l="l" t="t" r="r" b="b"/>
              <a:pathLst>
                <a:path w="431" h="9371" extrusionOk="0">
                  <a:moveTo>
                    <a:pt x="430" y="1"/>
                  </a:moveTo>
                  <a:lnTo>
                    <a:pt x="0" y="250"/>
                  </a:lnTo>
                  <a:lnTo>
                    <a:pt x="0" y="9370"/>
                  </a:lnTo>
                  <a:lnTo>
                    <a:pt x="430" y="9121"/>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4"/>
            <p:cNvSpPr/>
            <p:nvPr/>
          </p:nvSpPr>
          <p:spPr>
            <a:xfrm>
              <a:off x="1514195" y="17183443"/>
              <a:ext cx="63545" cy="1057852"/>
            </a:xfrm>
            <a:custGeom>
              <a:avLst/>
              <a:gdLst/>
              <a:ahLst/>
              <a:cxnLst/>
              <a:rect l="l" t="t" r="r" b="b"/>
              <a:pathLst>
                <a:path w="567" h="9439" extrusionOk="0">
                  <a:moveTo>
                    <a:pt x="1" y="1"/>
                  </a:moveTo>
                  <a:lnTo>
                    <a:pt x="1" y="9121"/>
                  </a:lnTo>
                  <a:lnTo>
                    <a:pt x="566" y="9438"/>
                  </a:lnTo>
                  <a:lnTo>
                    <a:pt x="566" y="31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4"/>
            <p:cNvSpPr/>
            <p:nvPr/>
          </p:nvSpPr>
          <p:spPr>
            <a:xfrm>
              <a:off x="-312109" y="17097268"/>
              <a:ext cx="134599" cy="261353"/>
            </a:xfrm>
            <a:custGeom>
              <a:avLst/>
              <a:gdLst/>
              <a:ahLst/>
              <a:cxnLst/>
              <a:rect l="l" t="t" r="r" b="b"/>
              <a:pathLst>
                <a:path w="1201" h="2332" extrusionOk="0">
                  <a:moveTo>
                    <a:pt x="1200" y="0"/>
                  </a:moveTo>
                  <a:lnTo>
                    <a:pt x="1" y="702"/>
                  </a:lnTo>
                  <a:lnTo>
                    <a:pt x="1" y="2332"/>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4"/>
            <p:cNvSpPr/>
            <p:nvPr/>
          </p:nvSpPr>
          <p:spPr>
            <a:xfrm>
              <a:off x="-312109" y="17175943"/>
              <a:ext cx="139642" cy="263819"/>
            </a:xfrm>
            <a:custGeom>
              <a:avLst/>
              <a:gdLst/>
              <a:ahLst/>
              <a:cxnLst/>
              <a:rect l="l" t="t" r="r" b="b"/>
              <a:pathLst>
                <a:path w="1246" h="2354" extrusionOk="0">
                  <a:moveTo>
                    <a:pt x="1" y="0"/>
                  </a:moveTo>
                  <a:lnTo>
                    <a:pt x="1" y="1630"/>
                  </a:lnTo>
                  <a:lnTo>
                    <a:pt x="1245" y="2354"/>
                  </a:lnTo>
                  <a:lnTo>
                    <a:pt x="1245" y="70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4"/>
            <p:cNvSpPr/>
            <p:nvPr/>
          </p:nvSpPr>
          <p:spPr>
            <a:xfrm>
              <a:off x="-172580" y="17188607"/>
              <a:ext cx="111736" cy="251154"/>
            </a:xfrm>
            <a:custGeom>
              <a:avLst/>
              <a:gdLst/>
              <a:ahLst/>
              <a:cxnLst/>
              <a:rect l="l" t="t" r="r" b="b"/>
              <a:pathLst>
                <a:path w="997" h="2241" extrusionOk="0">
                  <a:moveTo>
                    <a:pt x="996" y="0"/>
                  </a:moveTo>
                  <a:lnTo>
                    <a:pt x="0" y="589"/>
                  </a:lnTo>
                  <a:lnTo>
                    <a:pt x="0" y="2241"/>
                  </a:lnTo>
                  <a:lnTo>
                    <a:pt x="996" y="1630"/>
                  </a:lnTo>
                  <a:lnTo>
                    <a:pt x="9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4"/>
            <p:cNvSpPr/>
            <p:nvPr/>
          </p:nvSpPr>
          <p:spPr>
            <a:xfrm>
              <a:off x="-312109" y="17107355"/>
              <a:ext cx="251267" cy="147263"/>
            </a:xfrm>
            <a:custGeom>
              <a:avLst/>
              <a:gdLst/>
              <a:ahLst/>
              <a:cxnLst/>
              <a:rect l="l" t="t" r="r" b="b"/>
              <a:pathLst>
                <a:path w="2242" h="1314" extrusionOk="0">
                  <a:moveTo>
                    <a:pt x="996" y="1"/>
                  </a:moveTo>
                  <a:lnTo>
                    <a:pt x="1" y="612"/>
                  </a:lnTo>
                  <a:lnTo>
                    <a:pt x="1245" y="1314"/>
                  </a:lnTo>
                  <a:lnTo>
                    <a:pt x="2241" y="725"/>
                  </a:lnTo>
                  <a:lnTo>
                    <a:pt x="9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4"/>
            <p:cNvSpPr/>
            <p:nvPr/>
          </p:nvSpPr>
          <p:spPr>
            <a:xfrm>
              <a:off x="-177623" y="16163824"/>
              <a:ext cx="48303" cy="1050231"/>
            </a:xfrm>
            <a:custGeom>
              <a:avLst/>
              <a:gdLst/>
              <a:ahLst/>
              <a:cxnLst/>
              <a:rect l="l" t="t" r="r" b="b"/>
              <a:pathLst>
                <a:path w="431" h="9371" extrusionOk="0">
                  <a:moveTo>
                    <a:pt x="430" y="1"/>
                  </a:moveTo>
                  <a:lnTo>
                    <a:pt x="0" y="250"/>
                  </a:lnTo>
                  <a:lnTo>
                    <a:pt x="0" y="9371"/>
                  </a:lnTo>
                  <a:lnTo>
                    <a:pt x="430" y="9122"/>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4"/>
            <p:cNvSpPr/>
            <p:nvPr/>
          </p:nvSpPr>
          <p:spPr>
            <a:xfrm>
              <a:off x="-241056" y="16153738"/>
              <a:ext cx="63545" cy="1060318"/>
            </a:xfrm>
            <a:custGeom>
              <a:avLst/>
              <a:gdLst/>
              <a:ahLst/>
              <a:cxnLst/>
              <a:rect l="l" t="t" r="r" b="b"/>
              <a:pathLst>
                <a:path w="567" h="9461" extrusionOk="0">
                  <a:moveTo>
                    <a:pt x="0" y="0"/>
                  </a:moveTo>
                  <a:lnTo>
                    <a:pt x="0" y="9121"/>
                  </a:lnTo>
                  <a:lnTo>
                    <a:pt x="566" y="9461"/>
                  </a:lnTo>
                  <a:lnTo>
                    <a:pt x="566" y="34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4"/>
            <p:cNvSpPr/>
            <p:nvPr/>
          </p:nvSpPr>
          <p:spPr>
            <a:xfrm>
              <a:off x="1580205" y="17023629"/>
              <a:ext cx="45726" cy="195454"/>
            </a:xfrm>
            <a:custGeom>
              <a:avLst/>
              <a:gdLst/>
              <a:ahLst/>
              <a:cxnLst/>
              <a:rect l="l" t="t" r="r" b="b"/>
              <a:pathLst>
                <a:path w="408" h="1744" extrusionOk="0">
                  <a:moveTo>
                    <a:pt x="407" y="1"/>
                  </a:moveTo>
                  <a:lnTo>
                    <a:pt x="0" y="250"/>
                  </a:lnTo>
                  <a:lnTo>
                    <a:pt x="0" y="1744"/>
                  </a:lnTo>
                  <a:lnTo>
                    <a:pt x="407" y="1495"/>
                  </a:lnTo>
                  <a:lnTo>
                    <a:pt x="4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4"/>
            <p:cNvSpPr/>
            <p:nvPr/>
          </p:nvSpPr>
          <p:spPr>
            <a:xfrm>
              <a:off x="-289156" y="15973630"/>
              <a:ext cx="1869481" cy="1245462"/>
            </a:xfrm>
            <a:custGeom>
              <a:avLst/>
              <a:gdLst/>
              <a:ahLst/>
              <a:cxnLst/>
              <a:rect l="l" t="t" r="r" b="b"/>
              <a:pathLst>
                <a:path w="16681" h="11113" extrusionOk="0">
                  <a:moveTo>
                    <a:pt x="0" y="0"/>
                  </a:moveTo>
                  <a:lnTo>
                    <a:pt x="0" y="1494"/>
                  </a:lnTo>
                  <a:lnTo>
                    <a:pt x="16680" y="11113"/>
                  </a:lnTo>
                  <a:lnTo>
                    <a:pt x="16680" y="961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4"/>
            <p:cNvSpPr/>
            <p:nvPr/>
          </p:nvSpPr>
          <p:spPr>
            <a:xfrm>
              <a:off x="-289156" y="15945724"/>
              <a:ext cx="1915095" cy="1105931"/>
            </a:xfrm>
            <a:custGeom>
              <a:avLst/>
              <a:gdLst/>
              <a:ahLst/>
              <a:cxnLst/>
              <a:rect l="l" t="t" r="r" b="b"/>
              <a:pathLst>
                <a:path w="17088" h="9868" extrusionOk="0">
                  <a:moveTo>
                    <a:pt x="430" y="0"/>
                  </a:moveTo>
                  <a:lnTo>
                    <a:pt x="0" y="249"/>
                  </a:lnTo>
                  <a:lnTo>
                    <a:pt x="16680" y="9868"/>
                  </a:lnTo>
                  <a:lnTo>
                    <a:pt x="17087" y="9619"/>
                  </a:lnTo>
                  <a:lnTo>
                    <a:pt x="4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4"/>
            <p:cNvSpPr/>
            <p:nvPr/>
          </p:nvSpPr>
          <p:spPr>
            <a:xfrm>
              <a:off x="882578" y="15174680"/>
              <a:ext cx="1899853" cy="1230220"/>
            </a:xfrm>
            <a:custGeom>
              <a:avLst/>
              <a:gdLst/>
              <a:ahLst/>
              <a:cxnLst/>
              <a:rect l="l" t="t" r="r" b="b"/>
              <a:pathLst>
                <a:path w="16952" h="10977" extrusionOk="0">
                  <a:moveTo>
                    <a:pt x="0" y="0"/>
                  </a:moveTo>
                  <a:lnTo>
                    <a:pt x="0" y="0"/>
                  </a:lnTo>
                  <a:cubicBezTo>
                    <a:pt x="159" y="295"/>
                    <a:pt x="272" y="589"/>
                    <a:pt x="362" y="883"/>
                  </a:cubicBezTo>
                  <a:cubicBezTo>
                    <a:pt x="340" y="1041"/>
                    <a:pt x="317" y="1200"/>
                    <a:pt x="294" y="1358"/>
                  </a:cubicBezTo>
                  <a:lnTo>
                    <a:pt x="16906" y="10977"/>
                  </a:lnTo>
                  <a:cubicBezTo>
                    <a:pt x="16906" y="10977"/>
                    <a:pt x="16952" y="10411"/>
                    <a:pt x="16906" y="10253"/>
                  </a:cubicBezTo>
                  <a:cubicBezTo>
                    <a:pt x="16838" y="10004"/>
                    <a:pt x="16725" y="9777"/>
                    <a:pt x="16567" y="9574"/>
                  </a:cubicBez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4"/>
            <p:cNvSpPr/>
            <p:nvPr/>
          </p:nvSpPr>
          <p:spPr>
            <a:xfrm>
              <a:off x="-225814" y="15159550"/>
              <a:ext cx="1166787" cy="824293"/>
            </a:xfrm>
            <a:custGeom>
              <a:avLst/>
              <a:gdLst/>
              <a:ahLst/>
              <a:cxnLst/>
              <a:rect l="l" t="t" r="r" b="b"/>
              <a:pathLst>
                <a:path w="10411" h="7355" extrusionOk="0">
                  <a:moveTo>
                    <a:pt x="9406" y="0"/>
                  </a:moveTo>
                  <a:cubicBezTo>
                    <a:pt x="9112" y="0"/>
                    <a:pt x="8754" y="117"/>
                    <a:pt x="8351" y="362"/>
                  </a:cubicBezTo>
                  <a:lnTo>
                    <a:pt x="1743" y="4164"/>
                  </a:lnTo>
                  <a:cubicBezTo>
                    <a:pt x="317" y="5001"/>
                    <a:pt x="45" y="6834"/>
                    <a:pt x="0" y="7355"/>
                  </a:cubicBezTo>
                  <a:lnTo>
                    <a:pt x="272" y="7219"/>
                  </a:lnTo>
                  <a:cubicBezTo>
                    <a:pt x="362" y="6586"/>
                    <a:pt x="679" y="5069"/>
                    <a:pt x="1879" y="4368"/>
                  </a:cubicBezTo>
                  <a:lnTo>
                    <a:pt x="8487" y="565"/>
                  </a:lnTo>
                  <a:cubicBezTo>
                    <a:pt x="8861" y="341"/>
                    <a:pt x="9166" y="235"/>
                    <a:pt x="9408" y="235"/>
                  </a:cubicBezTo>
                  <a:cubicBezTo>
                    <a:pt x="9532" y="235"/>
                    <a:pt x="9640" y="263"/>
                    <a:pt x="9732" y="316"/>
                  </a:cubicBezTo>
                  <a:cubicBezTo>
                    <a:pt x="10003" y="475"/>
                    <a:pt x="10162" y="860"/>
                    <a:pt x="10184" y="1493"/>
                  </a:cubicBezTo>
                  <a:lnTo>
                    <a:pt x="10411" y="1358"/>
                  </a:lnTo>
                  <a:cubicBezTo>
                    <a:pt x="10366" y="701"/>
                    <a:pt x="10184" y="294"/>
                    <a:pt x="9845" y="113"/>
                  </a:cubicBezTo>
                  <a:cubicBezTo>
                    <a:pt x="9721" y="39"/>
                    <a:pt x="9574" y="0"/>
                    <a:pt x="9406" y="0"/>
                  </a:cubicBezTo>
                  <a:close/>
                </a:path>
              </a:pathLst>
            </a:custGeom>
            <a:solidFill>
              <a:srgbClr val="278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4"/>
            <p:cNvSpPr/>
            <p:nvPr/>
          </p:nvSpPr>
          <p:spPr>
            <a:xfrm>
              <a:off x="-271448" y="15146878"/>
              <a:ext cx="2972835" cy="1899741"/>
            </a:xfrm>
            <a:custGeom>
              <a:avLst/>
              <a:gdLst/>
              <a:ahLst/>
              <a:cxnLst/>
              <a:rect l="l" t="t" r="r" b="b"/>
              <a:pathLst>
                <a:path w="26526" h="16951" extrusionOk="0">
                  <a:moveTo>
                    <a:pt x="9390" y="0"/>
                  </a:moveTo>
                  <a:cubicBezTo>
                    <a:pt x="9103" y="0"/>
                    <a:pt x="8755" y="117"/>
                    <a:pt x="8352" y="361"/>
                  </a:cubicBezTo>
                  <a:lnTo>
                    <a:pt x="1743" y="4164"/>
                  </a:lnTo>
                  <a:cubicBezTo>
                    <a:pt x="295" y="5001"/>
                    <a:pt x="46" y="6834"/>
                    <a:pt x="1" y="7355"/>
                  </a:cubicBezTo>
                  <a:lnTo>
                    <a:pt x="16613" y="16951"/>
                  </a:lnTo>
                  <a:cubicBezTo>
                    <a:pt x="16613" y="16951"/>
                    <a:pt x="17043" y="15163"/>
                    <a:pt x="17744" y="14393"/>
                  </a:cubicBezTo>
                  <a:cubicBezTo>
                    <a:pt x="18446" y="13624"/>
                    <a:pt x="20935" y="12424"/>
                    <a:pt x="23017" y="11225"/>
                  </a:cubicBezTo>
                  <a:cubicBezTo>
                    <a:pt x="23993" y="10670"/>
                    <a:pt x="25146" y="9615"/>
                    <a:pt x="26053" y="9615"/>
                  </a:cubicBezTo>
                  <a:cubicBezTo>
                    <a:pt x="26220" y="9615"/>
                    <a:pt x="26378" y="9650"/>
                    <a:pt x="26525" y="9731"/>
                  </a:cubicBezTo>
                  <a:lnTo>
                    <a:pt x="9823" y="112"/>
                  </a:lnTo>
                  <a:cubicBezTo>
                    <a:pt x="9699" y="38"/>
                    <a:pt x="9555" y="0"/>
                    <a:pt x="9390" y="0"/>
                  </a:cubicBezTo>
                  <a:close/>
                </a:path>
              </a:pathLst>
            </a:custGeom>
            <a:solidFill>
              <a:srgbClr val="7BBDFF">
                <a:alpha val="6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4"/>
            <p:cNvSpPr/>
            <p:nvPr/>
          </p:nvSpPr>
          <p:spPr>
            <a:xfrm>
              <a:off x="1590292" y="16221533"/>
              <a:ext cx="1164321" cy="825078"/>
            </a:xfrm>
            <a:custGeom>
              <a:avLst/>
              <a:gdLst/>
              <a:ahLst/>
              <a:cxnLst/>
              <a:rect l="l" t="t" r="r" b="b"/>
              <a:pathLst>
                <a:path w="10389" h="7362" extrusionOk="0">
                  <a:moveTo>
                    <a:pt x="9406" y="0"/>
                  </a:moveTo>
                  <a:cubicBezTo>
                    <a:pt x="9116" y="0"/>
                    <a:pt x="8762" y="111"/>
                    <a:pt x="8352" y="346"/>
                  </a:cubicBezTo>
                  <a:lnTo>
                    <a:pt x="1743" y="4170"/>
                  </a:lnTo>
                  <a:cubicBezTo>
                    <a:pt x="295" y="5008"/>
                    <a:pt x="46" y="6841"/>
                    <a:pt x="1" y="7362"/>
                  </a:cubicBezTo>
                  <a:lnTo>
                    <a:pt x="250" y="7226"/>
                  </a:lnTo>
                  <a:cubicBezTo>
                    <a:pt x="340" y="6569"/>
                    <a:pt x="680" y="5053"/>
                    <a:pt x="1879" y="4374"/>
                  </a:cubicBezTo>
                  <a:lnTo>
                    <a:pt x="8465" y="572"/>
                  </a:lnTo>
                  <a:cubicBezTo>
                    <a:pt x="8839" y="347"/>
                    <a:pt x="9154" y="242"/>
                    <a:pt x="9403" y="242"/>
                  </a:cubicBezTo>
                  <a:cubicBezTo>
                    <a:pt x="9530" y="242"/>
                    <a:pt x="9640" y="269"/>
                    <a:pt x="9732" y="323"/>
                  </a:cubicBezTo>
                  <a:cubicBezTo>
                    <a:pt x="10004" y="459"/>
                    <a:pt x="10140" y="866"/>
                    <a:pt x="10162" y="1500"/>
                  </a:cubicBezTo>
                  <a:lnTo>
                    <a:pt x="10389" y="1364"/>
                  </a:lnTo>
                  <a:cubicBezTo>
                    <a:pt x="10343" y="708"/>
                    <a:pt x="10162" y="300"/>
                    <a:pt x="9823" y="97"/>
                  </a:cubicBezTo>
                  <a:cubicBezTo>
                    <a:pt x="9703" y="33"/>
                    <a:pt x="9564" y="0"/>
                    <a:pt x="9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4"/>
            <p:cNvSpPr/>
            <p:nvPr/>
          </p:nvSpPr>
          <p:spPr>
            <a:xfrm>
              <a:off x="15141" y="15299079"/>
              <a:ext cx="1123751" cy="836957"/>
            </a:xfrm>
            <a:custGeom>
              <a:avLst/>
              <a:gdLst/>
              <a:ahLst/>
              <a:cxnLst/>
              <a:rect l="l" t="t" r="r" b="b"/>
              <a:pathLst>
                <a:path w="10027" h="7468" extrusionOk="0">
                  <a:moveTo>
                    <a:pt x="9396" y="0"/>
                  </a:moveTo>
                  <a:cubicBezTo>
                    <a:pt x="9103" y="0"/>
                    <a:pt x="8754" y="117"/>
                    <a:pt x="8351" y="361"/>
                  </a:cubicBezTo>
                  <a:lnTo>
                    <a:pt x="1743" y="4164"/>
                  </a:lnTo>
                  <a:cubicBezTo>
                    <a:pt x="317" y="5001"/>
                    <a:pt x="45" y="6834"/>
                    <a:pt x="0" y="7355"/>
                  </a:cubicBezTo>
                  <a:lnTo>
                    <a:pt x="181" y="7468"/>
                  </a:lnTo>
                  <a:cubicBezTo>
                    <a:pt x="249" y="6925"/>
                    <a:pt x="498" y="5114"/>
                    <a:pt x="1924" y="4277"/>
                  </a:cubicBezTo>
                  <a:lnTo>
                    <a:pt x="8532" y="475"/>
                  </a:lnTo>
                  <a:cubicBezTo>
                    <a:pt x="8950" y="230"/>
                    <a:pt x="9294" y="113"/>
                    <a:pt x="9582" y="113"/>
                  </a:cubicBezTo>
                  <a:cubicBezTo>
                    <a:pt x="9748" y="113"/>
                    <a:pt x="9894" y="152"/>
                    <a:pt x="10026" y="226"/>
                  </a:cubicBezTo>
                  <a:lnTo>
                    <a:pt x="9845" y="113"/>
                  </a:lnTo>
                  <a:cubicBezTo>
                    <a:pt x="9713" y="38"/>
                    <a:pt x="9563" y="0"/>
                    <a:pt x="93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4"/>
            <p:cNvSpPr/>
            <p:nvPr/>
          </p:nvSpPr>
          <p:spPr>
            <a:xfrm>
              <a:off x="243319" y="15430988"/>
              <a:ext cx="1127898" cy="836957"/>
            </a:xfrm>
            <a:custGeom>
              <a:avLst/>
              <a:gdLst/>
              <a:ahLst/>
              <a:cxnLst/>
              <a:rect l="l" t="t" r="r" b="b"/>
              <a:pathLst>
                <a:path w="10064" h="7468" extrusionOk="0">
                  <a:moveTo>
                    <a:pt x="9402" y="0"/>
                  </a:moveTo>
                  <a:cubicBezTo>
                    <a:pt x="9114" y="0"/>
                    <a:pt x="8770" y="117"/>
                    <a:pt x="8352" y="361"/>
                  </a:cubicBezTo>
                  <a:lnTo>
                    <a:pt x="1766" y="4164"/>
                  </a:lnTo>
                  <a:cubicBezTo>
                    <a:pt x="318" y="5001"/>
                    <a:pt x="69" y="6834"/>
                    <a:pt x="1" y="7355"/>
                  </a:cubicBezTo>
                  <a:lnTo>
                    <a:pt x="205" y="7468"/>
                  </a:lnTo>
                  <a:cubicBezTo>
                    <a:pt x="250" y="6925"/>
                    <a:pt x="522" y="5114"/>
                    <a:pt x="1947" y="4277"/>
                  </a:cubicBezTo>
                  <a:lnTo>
                    <a:pt x="8556" y="474"/>
                  </a:lnTo>
                  <a:cubicBezTo>
                    <a:pt x="8959" y="230"/>
                    <a:pt x="9307" y="113"/>
                    <a:pt x="9594" y="113"/>
                  </a:cubicBezTo>
                  <a:cubicBezTo>
                    <a:pt x="9759" y="113"/>
                    <a:pt x="9903" y="151"/>
                    <a:pt x="10027" y="226"/>
                  </a:cubicBezTo>
                  <a:cubicBezTo>
                    <a:pt x="10033" y="228"/>
                    <a:pt x="10037" y="229"/>
                    <a:pt x="10040" y="229"/>
                  </a:cubicBezTo>
                  <a:cubicBezTo>
                    <a:pt x="10063" y="229"/>
                    <a:pt x="9908" y="133"/>
                    <a:pt x="9846" y="112"/>
                  </a:cubicBezTo>
                  <a:cubicBezTo>
                    <a:pt x="9714" y="38"/>
                    <a:pt x="9567" y="0"/>
                    <a:pt x="94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4"/>
            <p:cNvSpPr/>
            <p:nvPr/>
          </p:nvSpPr>
          <p:spPr>
            <a:xfrm>
              <a:off x="474188" y="15563456"/>
              <a:ext cx="1125320" cy="836397"/>
            </a:xfrm>
            <a:custGeom>
              <a:avLst/>
              <a:gdLst/>
              <a:ahLst/>
              <a:cxnLst/>
              <a:rect l="l" t="t" r="r" b="b"/>
              <a:pathLst>
                <a:path w="10041" h="7463" extrusionOk="0">
                  <a:moveTo>
                    <a:pt x="9408" y="1"/>
                  </a:moveTo>
                  <a:cubicBezTo>
                    <a:pt x="9117" y="1"/>
                    <a:pt x="8763" y="121"/>
                    <a:pt x="8352" y="356"/>
                  </a:cubicBezTo>
                  <a:lnTo>
                    <a:pt x="1743" y="4158"/>
                  </a:lnTo>
                  <a:cubicBezTo>
                    <a:pt x="295" y="4996"/>
                    <a:pt x="46" y="6829"/>
                    <a:pt x="1" y="7349"/>
                  </a:cubicBezTo>
                  <a:lnTo>
                    <a:pt x="182" y="7463"/>
                  </a:lnTo>
                  <a:cubicBezTo>
                    <a:pt x="249" y="6942"/>
                    <a:pt x="498" y="5109"/>
                    <a:pt x="1947" y="4294"/>
                  </a:cubicBezTo>
                  <a:lnTo>
                    <a:pt x="8533" y="492"/>
                  </a:lnTo>
                  <a:cubicBezTo>
                    <a:pt x="8937" y="246"/>
                    <a:pt x="9286" y="121"/>
                    <a:pt x="9580" y="121"/>
                  </a:cubicBezTo>
                  <a:cubicBezTo>
                    <a:pt x="9747" y="121"/>
                    <a:pt x="9895" y="161"/>
                    <a:pt x="10026" y="243"/>
                  </a:cubicBezTo>
                  <a:cubicBezTo>
                    <a:pt x="10031" y="245"/>
                    <a:pt x="10033" y="246"/>
                    <a:pt x="10033" y="246"/>
                  </a:cubicBezTo>
                  <a:cubicBezTo>
                    <a:pt x="10040" y="246"/>
                    <a:pt x="9885" y="148"/>
                    <a:pt x="9823" y="107"/>
                  </a:cubicBez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4"/>
            <p:cNvSpPr/>
            <p:nvPr/>
          </p:nvSpPr>
          <p:spPr>
            <a:xfrm>
              <a:off x="654378" y="15680115"/>
              <a:ext cx="1124760" cy="838975"/>
            </a:xfrm>
            <a:custGeom>
              <a:avLst/>
              <a:gdLst/>
              <a:ahLst/>
              <a:cxnLst/>
              <a:rect l="l" t="t" r="r" b="b"/>
              <a:pathLst>
                <a:path w="10036" h="7486" extrusionOk="0">
                  <a:moveTo>
                    <a:pt x="9939" y="178"/>
                  </a:moveTo>
                  <a:lnTo>
                    <a:pt x="9939" y="178"/>
                  </a:lnTo>
                  <a:cubicBezTo>
                    <a:pt x="9982" y="206"/>
                    <a:pt x="10024" y="231"/>
                    <a:pt x="10032" y="231"/>
                  </a:cubicBezTo>
                  <a:cubicBezTo>
                    <a:pt x="10035" y="231"/>
                    <a:pt x="10034" y="228"/>
                    <a:pt x="10026" y="220"/>
                  </a:cubicBezTo>
                  <a:cubicBezTo>
                    <a:pt x="9998" y="204"/>
                    <a:pt x="9969" y="190"/>
                    <a:pt x="9939" y="178"/>
                  </a:cubicBezTo>
                  <a:close/>
                  <a:moveTo>
                    <a:pt x="9414" y="0"/>
                  </a:moveTo>
                  <a:cubicBezTo>
                    <a:pt x="9117" y="0"/>
                    <a:pt x="8763" y="121"/>
                    <a:pt x="8352" y="356"/>
                  </a:cubicBezTo>
                  <a:lnTo>
                    <a:pt x="1743" y="4181"/>
                  </a:lnTo>
                  <a:cubicBezTo>
                    <a:pt x="317" y="4996"/>
                    <a:pt x="46" y="6829"/>
                    <a:pt x="0" y="7372"/>
                  </a:cubicBezTo>
                  <a:lnTo>
                    <a:pt x="181" y="7485"/>
                  </a:lnTo>
                  <a:cubicBezTo>
                    <a:pt x="227" y="6942"/>
                    <a:pt x="498" y="5109"/>
                    <a:pt x="1924" y="4294"/>
                  </a:cubicBezTo>
                  <a:lnTo>
                    <a:pt x="8533" y="469"/>
                  </a:lnTo>
                  <a:cubicBezTo>
                    <a:pt x="8959" y="234"/>
                    <a:pt x="9308" y="114"/>
                    <a:pt x="9600" y="114"/>
                  </a:cubicBezTo>
                  <a:cubicBezTo>
                    <a:pt x="9723" y="114"/>
                    <a:pt x="9835" y="135"/>
                    <a:pt x="9939" y="178"/>
                  </a:cubicBezTo>
                  <a:lnTo>
                    <a:pt x="9939" y="178"/>
                  </a:lnTo>
                  <a:cubicBezTo>
                    <a:pt x="9901" y="153"/>
                    <a:pt x="9863" y="125"/>
                    <a:pt x="9845" y="107"/>
                  </a:cubicBezTo>
                  <a:cubicBezTo>
                    <a:pt x="9718" y="36"/>
                    <a:pt x="9574" y="0"/>
                    <a:pt x="94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4"/>
            <p:cNvSpPr/>
            <p:nvPr/>
          </p:nvSpPr>
          <p:spPr>
            <a:xfrm>
              <a:off x="882669" y="15811351"/>
              <a:ext cx="1124648" cy="837070"/>
            </a:xfrm>
            <a:custGeom>
              <a:avLst/>
              <a:gdLst/>
              <a:ahLst/>
              <a:cxnLst/>
              <a:rect l="l" t="t" r="r" b="b"/>
              <a:pathLst>
                <a:path w="10035" h="7469" extrusionOk="0">
                  <a:moveTo>
                    <a:pt x="9980" y="202"/>
                  </a:moveTo>
                  <a:cubicBezTo>
                    <a:pt x="10007" y="221"/>
                    <a:pt x="10029" y="235"/>
                    <a:pt x="10033" y="235"/>
                  </a:cubicBezTo>
                  <a:cubicBezTo>
                    <a:pt x="10035" y="235"/>
                    <a:pt x="10033" y="233"/>
                    <a:pt x="10026" y="226"/>
                  </a:cubicBezTo>
                  <a:cubicBezTo>
                    <a:pt x="10011" y="217"/>
                    <a:pt x="9995" y="209"/>
                    <a:pt x="9980" y="202"/>
                  </a:cubicBezTo>
                  <a:close/>
                  <a:moveTo>
                    <a:pt x="9396" y="1"/>
                  </a:moveTo>
                  <a:cubicBezTo>
                    <a:pt x="9103" y="1"/>
                    <a:pt x="8755" y="117"/>
                    <a:pt x="8351" y="362"/>
                  </a:cubicBezTo>
                  <a:lnTo>
                    <a:pt x="1743" y="4164"/>
                  </a:lnTo>
                  <a:cubicBezTo>
                    <a:pt x="317" y="5001"/>
                    <a:pt x="46" y="6835"/>
                    <a:pt x="0" y="7378"/>
                  </a:cubicBezTo>
                  <a:lnTo>
                    <a:pt x="181" y="7468"/>
                  </a:lnTo>
                  <a:cubicBezTo>
                    <a:pt x="249" y="6948"/>
                    <a:pt x="498" y="5115"/>
                    <a:pt x="1947" y="4300"/>
                  </a:cubicBezTo>
                  <a:lnTo>
                    <a:pt x="8533" y="475"/>
                  </a:lnTo>
                  <a:cubicBezTo>
                    <a:pt x="8959" y="240"/>
                    <a:pt x="9308" y="119"/>
                    <a:pt x="9600" y="119"/>
                  </a:cubicBezTo>
                  <a:cubicBezTo>
                    <a:pt x="9739" y="119"/>
                    <a:pt x="9865" y="147"/>
                    <a:pt x="9980" y="202"/>
                  </a:cubicBezTo>
                  <a:lnTo>
                    <a:pt x="9980" y="202"/>
                  </a:lnTo>
                  <a:cubicBezTo>
                    <a:pt x="9933" y="170"/>
                    <a:pt x="9870" y="125"/>
                    <a:pt x="9845" y="113"/>
                  </a:cubicBezTo>
                  <a:cubicBezTo>
                    <a:pt x="9713" y="39"/>
                    <a:pt x="9564" y="1"/>
                    <a:pt x="93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14"/>
            <p:cNvSpPr/>
            <p:nvPr/>
          </p:nvSpPr>
          <p:spPr>
            <a:xfrm>
              <a:off x="1113425" y="15943931"/>
              <a:ext cx="1124760" cy="836397"/>
            </a:xfrm>
            <a:custGeom>
              <a:avLst/>
              <a:gdLst/>
              <a:ahLst/>
              <a:cxnLst/>
              <a:rect l="l" t="t" r="r" b="b"/>
              <a:pathLst>
                <a:path w="10036" h="7463" extrusionOk="0">
                  <a:moveTo>
                    <a:pt x="9924" y="171"/>
                  </a:moveTo>
                  <a:cubicBezTo>
                    <a:pt x="9975" y="202"/>
                    <a:pt x="10023" y="230"/>
                    <a:pt x="10032" y="230"/>
                  </a:cubicBezTo>
                  <a:cubicBezTo>
                    <a:pt x="10035" y="230"/>
                    <a:pt x="10034" y="227"/>
                    <a:pt x="10027" y="220"/>
                  </a:cubicBezTo>
                  <a:cubicBezTo>
                    <a:pt x="9994" y="201"/>
                    <a:pt x="9959" y="185"/>
                    <a:pt x="9924" y="171"/>
                  </a:cubicBezTo>
                  <a:close/>
                  <a:moveTo>
                    <a:pt x="9408" y="0"/>
                  </a:moveTo>
                  <a:cubicBezTo>
                    <a:pt x="9117" y="0"/>
                    <a:pt x="8763" y="121"/>
                    <a:pt x="8352" y="356"/>
                  </a:cubicBezTo>
                  <a:lnTo>
                    <a:pt x="1743" y="4181"/>
                  </a:lnTo>
                  <a:cubicBezTo>
                    <a:pt x="318" y="4995"/>
                    <a:pt x="46" y="6829"/>
                    <a:pt x="1" y="7372"/>
                  </a:cubicBezTo>
                  <a:lnTo>
                    <a:pt x="182" y="7462"/>
                  </a:lnTo>
                  <a:cubicBezTo>
                    <a:pt x="227" y="6942"/>
                    <a:pt x="499" y="5109"/>
                    <a:pt x="1925" y="4294"/>
                  </a:cubicBezTo>
                  <a:lnTo>
                    <a:pt x="8533" y="469"/>
                  </a:lnTo>
                  <a:cubicBezTo>
                    <a:pt x="8959" y="234"/>
                    <a:pt x="9309" y="113"/>
                    <a:pt x="9601" y="113"/>
                  </a:cubicBezTo>
                  <a:cubicBezTo>
                    <a:pt x="9717" y="113"/>
                    <a:pt x="9825" y="133"/>
                    <a:pt x="9924" y="171"/>
                  </a:cubicBezTo>
                  <a:lnTo>
                    <a:pt x="9924" y="171"/>
                  </a:lnTo>
                  <a:cubicBezTo>
                    <a:pt x="9886" y="148"/>
                    <a:pt x="9847" y="123"/>
                    <a:pt x="9823" y="107"/>
                  </a:cubicBezTo>
                  <a:cubicBezTo>
                    <a:pt x="9704" y="35"/>
                    <a:pt x="9565" y="0"/>
                    <a:pt x="9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14"/>
            <p:cNvSpPr/>
            <p:nvPr/>
          </p:nvSpPr>
          <p:spPr>
            <a:xfrm>
              <a:off x="1341716" y="16075727"/>
              <a:ext cx="1123751" cy="838975"/>
            </a:xfrm>
            <a:custGeom>
              <a:avLst/>
              <a:gdLst/>
              <a:ahLst/>
              <a:cxnLst/>
              <a:rect l="l" t="t" r="r" b="b"/>
              <a:pathLst>
                <a:path w="10027" h="7486" extrusionOk="0">
                  <a:moveTo>
                    <a:pt x="10019" y="217"/>
                  </a:moveTo>
                  <a:lnTo>
                    <a:pt x="10027" y="221"/>
                  </a:lnTo>
                  <a:cubicBezTo>
                    <a:pt x="10024" y="219"/>
                    <a:pt x="10022" y="218"/>
                    <a:pt x="10019" y="217"/>
                  </a:cubicBezTo>
                  <a:close/>
                  <a:moveTo>
                    <a:pt x="9408" y="1"/>
                  </a:moveTo>
                  <a:cubicBezTo>
                    <a:pt x="9117" y="1"/>
                    <a:pt x="8763" y="122"/>
                    <a:pt x="8352" y="357"/>
                  </a:cubicBezTo>
                  <a:lnTo>
                    <a:pt x="1743" y="4181"/>
                  </a:lnTo>
                  <a:cubicBezTo>
                    <a:pt x="295" y="4996"/>
                    <a:pt x="46" y="6829"/>
                    <a:pt x="1" y="7373"/>
                  </a:cubicBezTo>
                  <a:lnTo>
                    <a:pt x="182" y="7486"/>
                  </a:lnTo>
                  <a:cubicBezTo>
                    <a:pt x="227" y="6943"/>
                    <a:pt x="499" y="5109"/>
                    <a:pt x="1924" y="4295"/>
                  </a:cubicBezTo>
                  <a:lnTo>
                    <a:pt x="8533" y="470"/>
                  </a:lnTo>
                  <a:cubicBezTo>
                    <a:pt x="8944" y="235"/>
                    <a:pt x="9298" y="114"/>
                    <a:pt x="9595" y="114"/>
                  </a:cubicBezTo>
                  <a:cubicBezTo>
                    <a:pt x="9753" y="114"/>
                    <a:pt x="9894" y="148"/>
                    <a:pt x="10019" y="217"/>
                  </a:cubicBezTo>
                  <a:lnTo>
                    <a:pt x="10019" y="217"/>
                  </a:lnTo>
                  <a:lnTo>
                    <a:pt x="9823" y="108"/>
                  </a:ln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14"/>
            <p:cNvSpPr/>
            <p:nvPr/>
          </p:nvSpPr>
          <p:spPr>
            <a:xfrm>
              <a:off x="1570007" y="16207636"/>
              <a:ext cx="1124760" cy="838975"/>
            </a:xfrm>
            <a:custGeom>
              <a:avLst/>
              <a:gdLst/>
              <a:ahLst/>
              <a:cxnLst/>
              <a:rect l="l" t="t" r="r" b="b"/>
              <a:pathLst>
                <a:path w="10036" h="7486" extrusionOk="0">
                  <a:moveTo>
                    <a:pt x="9939" y="178"/>
                  </a:moveTo>
                  <a:lnTo>
                    <a:pt x="9939" y="178"/>
                  </a:lnTo>
                  <a:cubicBezTo>
                    <a:pt x="9982" y="207"/>
                    <a:pt x="10024" y="231"/>
                    <a:pt x="10032" y="231"/>
                  </a:cubicBezTo>
                  <a:cubicBezTo>
                    <a:pt x="10035" y="231"/>
                    <a:pt x="10034" y="228"/>
                    <a:pt x="10027" y="221"/>
                  </a:cubicBezTo>
                  <a:cubicBezTo>
                    <a:pt x="9998" y="205"/>
                    <a:pt x="9969" y="191"/>
                    <a:pt x="9939" y="178"/>
                  </a:cubicBezTo>
                  <a:close/>
                  <a:moveTo>
                    <a:pt x="9414" y="1"/>
                  </a:moveTo>
                  <a:cubicBezTo>
                    <a:pt x="9117" y="1"/>
                    <a:pt x="8763" y="121"/>
                    <a:pt x="8352" y="357"/>
                  </a:cubicBezTo>
                  <a:lnTo>
                    <a:pt x="1743" y="4181"/>
                  </a:lnTo>
                  <a:cubicBezTo>
                    <a:pt x="317" y="4996"/>
                    <a:pt x="46" y="6852"/>
                    <a:pt x="1" y="7372"/>
                  </a:cubicBezTo>
                  <a:lnTo>
                    <a:pt x="182" y="7486"/>
                  </a:lnTo>
                  <a:cubicBezTo>
                    <a:pt x="227" y="6942"/>
                    <a:pt x="498" y="5109"/>
                    <a:pt x="1924" y="4294"/>
                  </a:cubicBezTo>
                  <a:lnTo>
                    <a:pt x="8533" y="470"/>
                  </a:lnTo>
                  <a:cubicBezTo>
                    <a:pt x="8959" y="235"/>
                    <a:pt x="9309" y="114"/>
                    <a:pt x="9601" y="114"/>
                  </a:cubicBezTo>
                  <a:cubicBezTo>
                    <a:pt x="9723" y="114"/>
                    <a:pt x="9835" y="135"/>
                    <a:pt x="9939" y="178"/>
                  </a:cubicBezTo>
                  <a:lnTo>
                    <a:pt x="9939" y="178"/>
                  </a:lnTo>
                  <a:cubicBezTo>
                    <a:pt x="9901" y="153"/>
                    <a:pt x="9863" y="125"/>
                    <a:pt x="9845" y="108"/>
                  </a:cubicBezTo>
                  <a:cubicBezTo>
                    <a:pt x="9718" y="36"/>
                    <a:pt x="9575" y="1"/>
                    <a:pt x="94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4"/>
            <p:cNvSpPr/>
            <p:nvPr/>
          </p:nvSpPr>
          <p:spPr>
            <a:xfrm>
              <a:off x="245988" y="17551262"/>
              <a:ext cx="99072" cy="55924"/>
            </a:xfrm>
            <a:custGeom>
              <a:avLst/>
              <a:gdLst/>
              <a:ahLst/>
              <a:cxnLst/>
              <a:rect l="l" t="t" r="r" b="b"/>
              <a:pathLst>
                <a:path w="884" h="499" extrusionOk="0">
                  <a:moveTo>
                    <a:pt x="431" y="0"/>
                  </a:moveTo>
                  <a:cubicBezTo>
                    <a:pt x="204" y="0"/>
                    <a:pt x="1" y="114"/>
                    <a:pt x="1" y="249"/>
                  </a:cubicBezTo>
                  <a:cubicBezTo>
                    <a:pt x="1" y="385"/>
                    <a:pt x="204" y="498"/>
                    <a:pt x="431" y="498"/>
                  </a:cubicBezTo>
                  <a:cubicBezTo>
                    <a:pt x="680" y="498"/>
                    <a:pt x="883" y="385"/>
                    <a:pt x="883" y="249"/>
                  </a:cubicBezTo>
                  <a:cubicBezTo>
                    <a:pt x="883" y="114"/>
                    <a:pt x="680" y="0"/>
                    <a:pt x="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4"/>
            <p:cNvSpPr/>
            <p:nvPr/>
          </p:nvSpPr>
          <p:spPr>
            <a:xfrm>
              <a:off x="190176" y="17360965"/>
              <a:ext cx="210696" cy="225938"/>
            </a:xfrm>
            <a:custGeom>
              <a:avLst/>
              <a:gdLst/>
              <a:ahLst/>
              <a:cxnLst/>
              <a:rect l="l" t="t" r="r" b="b"/>
              <a:pathLst>
                <a:path w="1880" h="2016" extrusionOk="0">
                  <a:moveTo>
                    <a:pt x="23" y="1"/>
                  </a:moveTo>
                  <a:cubicBezTo>
                    <a:pt x="1" y="137"/>
                    <a:pt x="1" y="250"/>
                    <a:pt x="1" y="386"/>
                  </a:cubicBezTo>
                  <a:cubicBezTo>
                    <a:pt x="1" y="1291"/>
                    <a:pt x="431" y="2015"/>
                    <a:pt x="929" y="2015"/>
                  </a:cubicBezTo>
                  <a:cubicBezTo>
                    <a:pt x="1449" y="2015"/>
                    <a:pt x="1857" y="1291"/>
                    <a:pt x="1857" y="386"/>
                  </a:cubicBezTo>
                  <a:cubicBezTo>
                    <a:pt x="1879" y="273"/>
                    <a:pt x="1879" y="159"/>
                    <a:pt x="1857" y="46"/>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4"/>
            <p:cNvSpPr/>
            <p:nvPr/>
          </p:nvSpPr>
          <p:spPr>
            <a:xfrm>
              <a:off x="190176" y="17312774"/>
              <a:ext cx="208119" cy="111736"/>
            </a:xfrm>
            <a:custGeom>
              <a:avLst/>
              <a:gdLst/>
              <a:ahLst/>
              <a:cxnLst/>
              <a:rect l="l" t="t" r="r" b="b"/>
              <a:pathLst>
                <a:path w="1857" h="997" extrusionOk="0">
                  <a:moveTo>
                    <a:pt x="929" y="1"/>
                  </a:moveTo>
                  <a:cubicBezTo>
                    <a:pt x="431" y="1"/>
                    <a:pt x="1" y="227"/>
                    <a:pt x="1" y="499"/>
                  </a:cubicBezTo>
                  <a:cubicBezTo>
                    <a:pt x="1" y="770"/>
                    <a:pt x="431" y="997"/>
                    <a:pt x="929" y="997"/>
                  </a:cubicBezTo>
                  <a:cubicBezTo>
                    <a:pt x="1449" y="997"/>
                    <a:pt x="1857" y="770"/>
                    <a:pt x="1857" y="499"/>
                  </a:cubicBezTo>
                  <a:cubicBezTo>
                    <a:pt x="1857" y="227"/>
                    <a:pt x="1449" y="1"/>
                    <a:pt x="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4"/>
            <p:cNvSpPr/>
            <p:nvPr/>
          </p:nvSpPr>
          <p:spPr>
            <a:xfrm>
              <a:off x="202840" y="17317929"/>
              <a:ext cx="185368" cy="55924"/>
            </a:xfrm>
            <a:custGeom>
              <a:avLst/>
              <a:gdLst/>
              <a:ahLst/>
              <a:cxnLst/>
              <a:rect l="l" t="t" r="r" b="b"/>
              <a:pathLst>
                <a:path w="1654" h="499" extrusionOk="0">
                  <a:moveTo>
                    <a:pt x="816" y="0"/>
                  </a:moveTo>
                  <a:cubicBezTo>
                    <a:pt x="408" y="0"/>
                    <a:pt x="69" y="159"/>
                    <a:pt x="1" y="385"/>
                  </a:cubicBezTo>
                  <a:cubicBezTo>
                    <a:pt x="24" y="340"/>
                    <a:pt x="46" y="317"/>
                    <a:pt x="69" y="294"/>
                  </a:cubicBezTo>
                  <a:cubicBezTo>
                    <a:pt x="101" y="278"/>
                    <a:pt x="144" y="262"/>
                    <a:pt x="183" y="262"/>
                  </a:cubicBezTo>
                  <a:cubicBezTo>
                    <a:pt x="199" y="262"/>
                    <a:pt x="214" y="265"/>
                    <a:pt x="227" y="272"/>
                  </a:cubicBezTo>
                  <a:cubicBezTo>
                    <a:pt x="227" y="227"/>
                    <a:pt x="272" y="181"/>
                    <a:pt x="318" y="159"/>
                  </a:cubicBezTo>
                  <a:cubicBezTo>
                    <a:pt x="327" y="149"/>
                    <a:pt x="344" y="144"/>
                    <a:pt x="363" y="144"/>
                  </a:cubicBezTo>
                  <a:cubicBezTo>
                    <a:pt x="389" y="144"/>
                    <a:pt x="418" y="155"/>
                    <a:pt x="431" y="181"/>
                  </a:cubicBezTo>
                  <a:cubicBezTo>
                    <a:pt x="465" y="136"/>
                    <a:pt x="516" y="113"/>
                    <a:pt x="567" y="113"/>
                  </a:cubicBezTo>
                  <a:cubicBezTo>
                    <a:pt x="618" y="113"/>
                    <a:pt x="669" y="136"/>
                    <a:pt x="702" y="181"/>
                  </a:cubicBezTo>
                  <a:cubicBezTo>
                    <a:pt x="716" y="155"/>
                    <a:pt x="737" y="144"/>
                    <a:pt x="761" y="144"/>
                  </a:cubicBezTo>
                  <a:cubicBezTo>
                    <a:pt x="778" y="144"/>
                    <a:pt x="797" y="149"/>
                    <a:pt x="816" y="159"/>
                  </a:cubicBezTo>
                  <a:cubicBezTo>
                    <a:pt x="838" y="181"/>
                    <a:pt x="861" y="204"/>
                    <a:pt x="861" y="227"/>
                  </a:cubicBezTo>
                  <a:cubicBezTo>
                    <a:pt x="872" y="204"/>
                    <a:pt x="895" y="193"/>
                    <a:pt x="917" y="193"/>
                  </a:cubicBezTo>
                  <a:cubicBezTo>
                    <a:pt x="940" y="193"/>
                    <a:pt x="963" y="204"/>
                    <a:pt x="974" y="227"/>
                  </a:cubicBezTo>
                  <a:cubicBezTo>
                    <a:pt x="1025" y="176"/>
                    <a:pt x="1089" y="150"/>
                    <a:pt x="1155" y="150"/>
                  </a:cubicBezTo>
                  <a:cubicBezTo>
                    <a:pt x="1178" y="150"/>
                    <a:pt x="1200" y="153"/>
                    <a:pt x="1223" y="159"/>
                  </a:cubicBezTo>
                  <a:cubicBezTo>
                    <a:pt x="1291" y="181"/>
                    <a:pt x="1336" y="249"/>
                    <a:pt x="1314" y="340"/>
                  </a:cubicBezTo>
                  <a:cubicBezTo>
                    <a:pt x="1322" y="335"/>
                    <a:pt x="1331" y="334"/>
                    <a:pt x="1339" y="334"/>
                  </a:cubicBezTo>
                  <a:cubicBezTo>
                    <a:pt x="1375" y="334"/>
                    <a:pt x="1408" y="367"/>
                    <a:pt x="1427" y="385"/>
                  </a:cubicBezTo>
                  <a:cubicBezTo>
                    <a:pt x="1442" y="381"/>
                    <a:pt x="1458" y="379"/>
                    <a:pt x="1473" y="379"/>
                  </a:cubicBezTo>
                  <a:cubicBezTo>
                    <a:pt x="1547" y="379"/>
                    <a:pt x="1616" y="423"/>
                    <a:pt x="1653" y="498"/>
                  </a:cubicBezTo>
                  <a:cubicBezTo>
                    <a:pt x="1653" y="476"/>
                    <a:pt x="1653" y="476"/>
                    <a:pt x="1653" y="453"/>
                  </a:cubicBezTo>
                  <a:cubicBezTo>
                    <a:pt x="1653" y="204"/>
                    <a:pt x="1268" y="0"/>
                    <a:pt x="8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4"/>
            <p:cNvSpPr/>
            <p:nvPr/>
          </p:nvSpPr>
          <p:spPr>
            <a:xfrm>
              <a:off x="202840" y="17330593"/>
              <a:ext cx="185368" cy="86296"/>
            </a:xfrm>
            <a:custGeom>
              <a:avLst/>
              <a:gdLst/>
              <a:ahLst/>
              <a:cxnLst/>
              <a:rect l="l" t="t" r="r" b="b"/>
              <a:pathLst>
                <a:path w="1654" h="770" extrusionOk="0">
                  <a:moveTo>
                    <a:pt x="575" y="0"/>
                  </a:moveTo>
                  <a:cubicBezTo>
                    <a:pt x="527" y="0"/>
                    <a:pt x="476" y="23"/>
                    <a:pt x="431" y="68"/>
                  </a:cubicBezTo>
                  <a:cubicBezTo>
                    <a:pt x="418" y="42"/>
                    <a:pt x="397" y="31"/>
                    <a:pt x="372" y="31"/>
                  </a:cubicBezTo>
                  <a:cubicBezTo>
                    <a:pt x="355" y="31"/>
                    <a:pt x="336" y="36"/>
                    <a:pt x="318" y="46"/>
                  </a:cubicBezTo>
                  <a:cubicBezTo>
                    <a:pt x="272" y="68"/>
                    <a:pt x="250" y="114"/>
                    <a:pt x="227" y="159"/>
                  </a:cubicBezTo>
                  <a:cubicBezTo>
                    <a:pt x="214" y="152"/>
                    <a:pt x="201" y="149"/>
                    <a:pt x="187" y="149"/>
                  </a:cubicBezTo>
                  <a:cubicBezTo>
                    <a:pt x="155" y="149"/>
                    <a:pt x="123" y="165"/>
                    <a:pt x="91" y="181"/>
                  </a:cubicBezTo>
                  <a:cubicBezTo>
                    <a:pt x="69" y="204"/>
                    <a:pt x="46" y="227"/>
                    <a:pt x="24" y="249"/>
                  </a:cubicBezTo>
                  <a:cubicBezTo>
                    <a:pt x="24" y="272"/>
                    <a:pt x="24" y="295"/>
                    <a:pt x="24" y="317"/>
                  </a:cubicBezTo>
                  <a:cubicBezTo>
                    <a:pt x="1" y="589"/>
                    <a:pt x="386" y="770"/>
                    <a:pt x="838" y="770"/>
                  </a:cubicBezTo>
                  <a:cubicBezTo>
                    <a:pt x="1268" y="770"/>
                    <a:pt x="1608" y="611"/>
                    <a:pt x="1653" y="385"/>
                  </a:cubicBezTo>
                  <a:cubicBezTo>
                    <a:pt x="1634" y="310"/>
                    <a:pt x="1553" y="266"/>
                    <a:pt x="1475" y="266"/>
                  </a:cubicBezTo>
                  <a:cubicBezTo>
                    <a:pt x="1458" y="266"/>
                    <a:pt x="1442" y="268"/>
                    <a:pt x="1427" y="272"/>
                  </a:cubicBezTo>
                  <a:cubicBezTo>
                    <a:pt x="1404" y="227"/>
                    <a:pt x="1381" y="204"/>
                    <a:pt x="1336" y="204"/>
                  </a:cubicBezTo>
                  <a:cubicBezTo>
                    <a:pt x="1336" y="136"/>
                    <a:pt x="1291" y="68"/>
                    <a:pt x="1223" y="46"/>
                  </a:cubicBezTo>
                  <a:cubicBezTo>
                    <a:pt x="1200" y="40"/>
                    <a:pt x="1178" y="37"/>
                    <a:pt x="1155" y="37"/>
                  </a:cubicBezTo>
                  <a:cubicBezTo>
                    <a:pt x="1089" y="37"/>
                    <a:pt x="1025" y="63"/>
                    <a:pt x="974" y="114"/>
                  </a:cubicBezTo>
                  <a:cubicBezTo>
                    <a:pt x="963" y="91"/>
                    <a:pt x="946" y="80"/>
                    <a:pt x="926" y="80"/>
                  </a:cubicBezTo>
                  <a:cubicBezTo>
                    <a:pt x="906" y="80"/>
                    <a:pt x="884" y="91"/>
                    <a:pt x="861" y="114"/>
                  </a:cubicBezTo>
                  <a:cubicBezTo>
                    <a:pt x="861" y="68"/>
                    <a:pt x="861" y="46"/>
                    <a:pt x="838" y="46"/>
                  </a:cubicBezTo>
                  <a:cubicBezTo>
                    <a:pt x="820" y="36"/>
                    <a:pt x="801" y="31"/>
                    <a:pt x="782" y="31"/>
                  </a:cubicBezTo>
                  <a:cubicBezTo>
                    <a:pt x="756" y="31"/>
                    <a:pt x="729" y="42"/>
                    <a:pt x="702" y="68"/>
                  </a:cubicBezTo>
                  <a:cubicBezTo>
                    <a:pt x="669" y="23"/>
                    <a:pt x="623" y="0"/>
                    <a:pt x="5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4"/>
            <p:cNvSpPr/>
            <p:nvPr/>
          </p:nvSpPr>
          <p:spPr>
            <a:xfrm>
              <a:off x="278937" y="17262117"/>
              <a:ext cx="33173" cy="120254"/>
            </a:xfrm>
            <a:custGeom>
              <a:avLst/>
              <a:gdLst/>
              <a:ahLst/>
              <a:cxnLst/>
              <a:rect l="l" t="t" r="r" b="b"/>
              <a:pathLst>
                <a:path w="296" h="1073" extrusionOk="0">
                  <a:moveTo>
                    <a:pt x="1" y="0"/>
                  </a:moveTo>
                  <a:lnTo>
                    <a:pt x="1" y="23"/>
                  </a:lnTo>
                  <a:cubicBezTo>
                    <a:pt x="69" y="340"/>
                    <a:pt x="69" y="679"/>
                    <a:pt x="1" y="1019"/>
                  </a:cubicBezTo>
                  <a:cubicBezTo>
                    <a:pt x="38" y="1056"/>
                    <a:pt x="96" y="1073"/>
                    <a:pt x="152" y="1073"/>
                  </a:cubicBezTo>
                  <a:cubicBezTo>
                    <a:pt x="198" y="1073"/>
                    <a:pt x="242" y="1062"/>
                    <a:pt x="272" y="1041"/>
                  </a:cubicBezTo>
                  <a:cubicBezTo>
                    <a:pt x="227" y="702"/>
                    <a:pt x="250" y="362"/>
                    <a:pt x="295" y="46"/>
                  </a:cubicBezTo>
                  <a:cubicBezTo>
                    <a:pt x="295" y="46"/>
                    <a:pt x="295" y="23"/>
                    <a:pt x="295" y="23"/>
                  </a:cubicBezTo>
                  <a:cubicBezTo>
                    <a:pt x="182" y="23"/>
                    <a:pt x="9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4"/>
            <p:cNvSpPr/>
            <p:nvPr/>
          </p:nvSpPr>
          <p:spPr>
            <a:xfrm>
              <a:off x="131899" y="17091208"/>
              <a:ext cx="314588" cy="225826"/>
            </a:xfrm>
            <a:custGeom>
              <a:avLst/>
              <a:gdLst/>
              <a:ahLst/>
              <a:cxnLst/>
              <a:rect l="l" t="t" r="r" b="b"/>
              <a:pathLst>
                <a:path w="2807" h="2015" extrusionOk="0">
                  <a:moveTo>
                    <a:pt x="1331" y="1"/>
                  </a:moveTo>
                  <a:cubicBezTo>
                    <a:pt x="1310" y="1"/>
                    <a:pt x="1289" y="4"/>
                    <a:pt x="1268" y="9"/>
                  </a:cubicBezTo>
                  <a:cubicBezTo>
                    <a:pt x="1245" y="32"/>
                    <a:pt x="1200" y="54"/>
                    <a:pt x="1177" y="100"/>
                  </a:cubicBezTo>
                  <a:cubicBezTo>
                    <a:pt x="1154" y="77"/>
                    <a:pt x="1132" y="54"/>
                    <a:pt x="1109" y="32"/>
                  </a:cubicBezTo>
                  <a:cubicBezTo>
                    <a:pt x="1083" y="11"/>
                    <a:pt x="1057" y="2"/>
                    <a:pt x="1032" y="2"/>
                  </a:cubicBezTo>
                  <a:cubicBezTo>
                    <a:pt x="948" y="2"/>
                    <a:pt x="872" y="103"/>
                    <a:pt x="838" y="190"/>
                  </a:cubicBezTo>
                  <a:cubicBezTo>
                    <a:pt x="792" y="167"/>
                    <a:pt x="770" y="145"/>
                    <a:pt x="724" y="122"/>
                  </a:cubicBezTo>
                  <a:lnTo>
                    <a:pt x="702" y="122"/>
                  </a:lnTo>
                  <a:cubicBezTo>
                    <a:pt x="679" y="167"/>
                    <a:pt x="657" y="190"/>
                    <a:pt x="657" y="235"/>
                  </a:cubicBezTo>
                  <a:cubicBezTo>
                    <a:pt x="634" y="213"/>
                    <a:pt x="611" y="190"/>
                    <a:pt x="589" y="190"/>
                  </a:cubicBezTo>
                  <a:cubicBezTo>
                    <a:pt x="576" y="184"/>
                    <a:pt x="563" y="181"/>
                    <a:pt x="549" y="181"/>
                  </a:cubicBezTo>
                  <a:cubicBezTo>
                    <a:pt x="510" y="181"/>
                    <a:pt x="469" y="202"/>
                    <a:pt x="453" y="235"/>
                  </a:cubicBezTo>
                  <a:cubicBezTo>
                    <a:pt x="408" y="303"/>
                    <a:pt x="475" y="371"/>
                    <a:pt x="498" y="416"/>
                  </a:cubicBezTo>
                  <a:lnTo>
                    <a:pt x="521" y="416"/>
                  </a:lnTo>
                  <a:lnTo>
                    <a:pt x="498" y="462"/>
                  </a:lnTo>
                  <a:cubicBezTo>
                    <a:pt x="485" y="455"/>
                    <a:pt x="472" y="452"/>
                    <a:pt x="459" y="452"/>
                  </a:cubicBezTo>
                  <a:cubicBezTo>
                    <a:pt x="428" y="452"/>
                    <a:pt x="401" y="468"/>
                    <a:pt x="385" y="484"/>
                  </a:cubicBezTo>
                  <a:cubicBezTo>
                    <a:pt x="362" y="507"/>
                    <a:pt x="362" y="552"/>
                    <a:pt x="385" y="575"/>
                  </a:cubicBezTo>
                  <a:lnTo>
                    <a:pt x="385" y="597"/>
                  </a:lnTo>
                  <a:cubicBezTo>
                    <a:pt x="367" y="594"/>
                    <a:pt x="350" y="593"/>
                    <a:pt x="333" y="593"/>
                  </a:cubicBezTo>
                  <a:cubicBezTo>
                    <a:pt x="220" y="593"/>
                    <a:pt x="124" y="657"/>
                    <a:pt x="45" y="756"/>
                  </a:cubicBezTo>
                  <a:cubicBezTo>
                    <a:pt x="0" y="846"/>
                    <a:pt x="113" y="914"/>
                    <a:pt x="227" y="960"/>
                  </a:cubicBezTo>
                  <a:cubicBezTo>
                    <a:pt x="181" y="982"/>
                    <a:pt x="159" y="1005"/>
                    <a:pt x="159" y="1050"/>
                  </a:cubicBezTo>
                  <a:cubicBezTo>
                    <a:pt x="181" y="1095"/>
                    <a:pt x="204" y="1141"/>
                    <a:pt x="249" y="1141"/>
                  </a:cubicBezTo>
                  <a:lnTo>
                    <a:pt x="272" y="1141"/>
                  </a:lnTo>
                  <a:cubicBezTo>
                    <a:pt x="204" y="1186"/>
                    <a:pt x="181" y="1254"/>
                    <a:pt x="204" y="1322"/>
                  </a:cubicBezTo>
                  <a:cubicBezTo>
                    <a:pt x="227" y="1367"/>
                    <a:pt x="272" y="1412"/>
                    <a:pt x="340" y="1412"/>
                  </a:cubicBezTo>
                  <a:lnTo>
                    <a:pt x="385" y="1412"/>
                  </a:lnTo>
                  <a:cubicBezTo>
                    <a:pt x="362" y="1480"/>
                    <a:pt x="385" y="1571"/>
                    <a:pt x="430" y="1638"/>
                  </a:cubicBezTo>
                  <a:cubicBezTo>
                    <a:pt x="453" y="1661"/>
                    <a:pt x="498" y="1661"/>
                    <a:pt x="521" y="1684"/>
                  </a:cubicBezTo>
                  <a:cubicBezTo>
                    <a:pt x="498" y="1706"/>
                    <a:pt x="498" y="1729"/>
                    <a:pt x="498" y="1752"/>
                  </a:cubicBezTo>
                  <a:cubicBezTo>
                    <a:pt x="498" y="1808"/>
                    <a:pt x="513" y="1848"/>
                    <a:pt x="620" y="1848"/>
                  </a:cubicBezTo>
                  <a:cubicBezTo>
                    <a:pt x="643" y="1848"/>
                    <a:pt x="670" y="1846"/>
                    <a:pt x="702" y="1842"/>
                  </a:cubicBezTo>
                  <a:cubicBezTo>
                    <a:pt x="718" y="1891"/>
                    <a:pt x="793" y="1928"/>
                    <a:pt x="876" y="1928"/>
                  </a:cubicBezTo>
                  <a:cubicBezTo>
                    <a:pt x="908" y="1928"/>
                    <a:pt x="942" y="1923"/>
                    <a:pt x="973" y="1910"/>
                  </a:cubicBezTo>
                  <a:cubicBezTo>
                    <a:pt x="988" y="1967"/>
                    <a:pt x="1046" y="2015"/>
                    <a:pt x="1121" y="2015"/>
                  </a:cubicBezTo>
                  <a:cubicBezTo>
                    <a:pt x="1166" y="2015"/>
                    <a:pt x="1217" y="1998"/>
                    <a:pt x="1268" y="1955"/>
                  </a:cubicBezTo>
                  <a:cubicBezTo>
                    <a:pt x="1293" y="1989"/>
                    <a:pt x="1330" y="2004"/>
                    <a:pt x="1367" y="2004"/>
                  </a:cubicBezTo>
                  <a:cubicBezTo>
                    <a:pt x="1430" y="2004"/>
                    <a:pt x="1494" y="1959"/>
                    <a:pt x="1494" y="1887"/>
                  </a:cubicBezTo>
                  <a:cubicBezTo>
                    <a:pt x="1532" y="1952"/>
                    <a:pt x="1614" y="1994"/>
                    <a:pt x="1686" y="1994"/>
                  </a:cubicBezTo>
                  <a:cubicBezTo>
                    <a:pt x="1742" y="1994"/>
                    <a:pt x="1791" y="1969"/>
                    <a:pt x="1811" y="1910"/>
                  </a:cubicBezTo>
                  <a:cubicBezTo>
                    <a:pt x="1831" y="1920"/>
                    <a:pt x="1849" y="1925"/>
                    <a:pt x="1865" y="1925"/>
                  </a:cubicBezTo>
                  <a:cubicBezTo>
                    <a:pt x="1921" y="1925"/>
                    <a:pt x="1952" y="1872"/>
                    <a:pt x="1969" y="1820"/>
                  </a:cubicBezTo>
                  <a:cubicBezTo>
                    <a:pt x="2014" y="1842"/>
                    <a:pt x="2060" y="1854"/>
                    <a:pt x="2105" y="1854"/>
                  </a:cubicBezTo>
                  <a:cubicBezTo>
                    <a:pt x="2150" y="1854"/>
                    <a:pt x="2195" y="1842"/>
                    <a:pt x="2241" y="1820"/>
                  </a:cubicBezTo>
                  <a:cubicBezTo>
                    <a:pt x="2331" y="1752"/>
                    <a:pt x="2399" y="1638"/>
                    <a:pt x="2399" y="1525"/>
                  </a:cubicBezTo>
                  <a:cubicBezTo>
                    <a:pt x="2467" y="1503"/>
                    <a:pt x="2535" y="1435"/>
                    <a:pt x="2558" y="1367"/>
                  </a:cubicBezTo>
                  <a:cubicBezTo>
                    <a:pt x="2580" y="1322"/>
                    <a:pt x="2580" y="1254"/>
                    <a:pt x="2558" y="1208"/>
                  </a:cubicBezTo>
                  <a:cubicBezTo>
                    <a:pt x="2626" y="1208"/>
                    <a:pt x="2671" y="1186"/>
                    <a:pt x="2716" y="1163"/>
                  </a:cubicBezTo>
                  <a:cubicBezTo>
                    <a:pt x="2807" y="1141"/>
                    <a:pt x="2693" y="1073"/>
                    <a:pt x="2626" y="1027"/>
                  </a:cubicBezTo>
                  <a:cubicBezTo>
                    <a:pt x="2648" y="1005"/>
                    <a:pt x="2671" y="960"/>
                    <a:pt x="2693" y="914"/>
                  </a:cubicBezTo>
                  <a:cubicBezTo>
                    <a:pt x="2716" y="801"/>
                    <a:pt x="2626" y="733"/>
                    <a:pt x="2535" y="733"/>
                  </a:cubicBezTo>
                  <a:cubicBezTo>
                    <a:pt x="2535" y="711"/>
                    <a:pt x="2558" y="688"/>
                    <a:pt x="2535" y="665"/>
                  </a:cubicBezTo>
                  <a:cubicBezTo>
                    <a:pt x="2512" y="620"/>
                    <a:pt x="2490" y="620"/>
                    <a:pt x="2444" y="620"/>
                  </a:cubicBezTo>
                  <a:cubicBezTo>
                    <a:pt x="2467" y="597"/>
                    <a:pt x="2490" y="552"/>
                    <a:pt x="2512" y="507"/>
                  </a:cubicBezTo>
                  <a:cubicBezTo>
                    <a:pt x="2512" y="456"/>
                    <a:pt x="2474" y="431"/>
                    <a:pt x="2426" y="431"/>
                  </a:cubicBezTo>
                  <a:cubicBezTo>
                    <a:pt x="2411" y="431"/>
                    <a:pt x="2394" y="433"/>
                    <a:pt x="2377" y="439"/>
                  </a:cubicBezTo>
                  <a:cubicBezTo>
                    <a:pt x="2377" y="439"/>
                    <a:pt x="2354" y="439"/>
                    <a:pt x="2331" y="462"/>
                  </a:cubicBezTo>
                  <a:cubicBezTo>
                    <a:pt x="2309" y="394"/>
                    <a:pt x="2263" y="348"/>
                    <a:pt x="2218" y="326"/>
                  </a:cubicBezTo>
                  <a:cubicBezTo>
                    <a:pt x="2218" y="326"/>
                    <a:pt x="2218" y="303"/>
                    <a:pt x="2218" y="281"/>
                  </a:cubicBezTo>
                  <a:cubicBezTo>
                    <a:pt x="2218" y="258"/>
                    <a:pt x="2195" y="235"/>
                    <a:pt x="2150" y="235"/>
                  </a:cubicBezTo>
                  <a:lnTo>
                    <a:pt x="2128" y="235"/>
                  </a:lnTo>
                  <a:cubicBezTo>
                    <a:pt x="2150" y="213"/>
                    <a:pt x="2150" y="190"/>
                    <a:pt x="2150" y="145"/>
                  </a:cubicBezTo>
                  <a:cubicBezTo>
                    <a:pt x="2150" y="145"/>
                    <a:pt x="2128" y="122"/>
                    <a:pt x="2128" y="122"/>
                  </a:cubicBezTo>
                  <a:cubicBezTo>
                    <a:pt x="2082" y="145"/>
                    <a:pt x="2037" y="167"/>
                    <a:pt x="2014" y="190"/>
                  </a:cubicBezTo>
                  <a:cubicBezTo>
                    <a:pt x="2014" y="145"/>
                    <a:pt x="1992" y="100"/>
                    <a:pt x="1947" y="77"/>
                  </a:cubicBezTo>
                  <a:cubicBezTo>
                    <a:pt x="1930" y="71"/>
                    <a:pt x="1911" y="68"/>
                    <a:pt x="1892" y="68"/>
                  </a:cubicBezTo>
                  <a:cubicBezTo>
                    <a:pt x="1836" y="68"/>
                    <a:pt x="1777" y="94"/>
                    <a:pt x="1743" y="145"/>
                  </a:cubicBezTo>
                  <a:cubicBezTo>
                    <a:pt x="1720" y="100"/>
                    <a:pt x="1698" y="54"/>
                    <a:pt x="1652" y="32"/>
                  </a:cubicBezTo>
                  <a:cubicBezTo>
                    <a:pt x="1632" y="12"/>
                    <a:pt x="1613" y="3"/>
                    <a:pt x="1593" y="3"/>
                  </a:cubicBezTo>
                  <a:cubicBezTo>
                    <a:pt x="1547" y="3"/>
                    <a:pt x="1503" y="52"/>
                    <a:pt x="1471" y="100"/>
                  </a:cubicBezTo>
                  <a:cubicBezTo>
                    <a:pt x="1454" y="30"/>
                    <a:pt x="1397" y="1"/>
                    <a:pt x="1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4"/>
            <p:cNvSpPr/>
            <p:nvPr/>
          </p:nvSpPr>
          <p:spPr>
            <a:xfrm>
              <a:off x="154649" y="17049293"/>
              <a:ext cx="279173" cy="199265"/>
            </a:xfrm>
            <a:custGeom>
              <a:avLst/>
              <a:gdLst/>
              <a:ahLst/>
              <a:cxnLst/>
              <a:rect l="l" t="t" r="r" b="b"/>
              <a:pathLst>
                <a:path w="2491" h="1778" extrusionOk="0">
                  <a:moveTo>
                    <a:pt x="926" y="0"/>
                  </a:moveTo>
                  <a:cubicBezTo>
                    <a:pt x="839" y="0"/>
                    <a:pt x="761" y="90"/>
                    <a:pt x="725" y="179"/>
                  </a:cubicBezTo>
                  <a:cubicBezTo>
                    <a:pt x="702" y="157"/>
                    <a:pt x="680" y="134"/>
                    <a:pt x="635" y="111"/>
                  </a:cubicBezTo>
                  <a:lnTo>
                    <a:pt x="612" y="111"/>
                  </a:lnTo>
                  <a:cubicBezTo>
                    <a:pt x="589" y="157"/>
                    <a:pt x="589" y="179"/>
                    <a:pt x="567" y="202"/>
                  </a:cubicBezTo>
                  <a:cubicBezTo>
                    <a:pt x="567" y="202"/>
                    <a:pt x="544" y="179"/>
                    <a:pt x="521" y="179"/>
                  </a:cubicBezTo>
                  <a:cubicBezTo>
                    <a:pt x="509" y="173"/>
                    <a:pt x="496" y="170"/>
                    <a:pt x="481" y="170"/>
                  </a:cubicBezTo>
                  <a:cubicBezTo>
                    <a:pt x="443" y="170"/>
                    <a:pt x="402" y="191"/>
                    <a:pt x="386" y="225"/>
                  </a:cubicBezTo>
                  <a:cubicBezTo>
                    <a:pt x="363" y="270"/>
                    <a:pt x="408" y="338"/>
                    <a:pt x="431" y="383"/>
                  </a:cubicBezTo>
                  <a:cubicBezTo>
                    <a:pt x="431" y="383"/>
                    <a:pt x="431" y="383"/>
                    <a:pt x="431" y="406"/>
                  </a:cubicBezTo>
                  <a:cubicBezTo>
                    <a:pt x="418" y="399"/>
                    <a:pt x="404" y="396"/>
                    <a:pt x="392" y="396"/>
                  </a:cubicBezTo>
                  <a:cubicBezTo>
                    <a:pt x="361" y="396"/>
                    <a:pt x="334" y="412"/>
                    <a:pt x="318" y="428"/>
                  </a:cubicBezTo>
                  <a:cubicBezTo>
                    <a:pt x="295" y="451"/>
                    <a:pt x="295" y="496"/>
                    <a:pt x="318" y="519"/>
                  </a:cubicBezTo>
                  <a:cubicBezTo>
                    <a:pt x="303" y="516"/>
                    <a:pt x="288" y="514"/>
                    <a:pt x="274" y="514"/>
                  </a:cubicBezTo>
                  <a:cubicBezTo>
                    <a:pt x="181" y="514"/>
                    <a:pt x="105" y="576"/>
                    <a:pt x="46" y="655"/>
                  </a:cubicBezTo>
                  <a:cubicBezTo>
                    <a:pt x="1" y="722"/>
                    <a:pt x="91" y="790"/>
                    <a:pt x="205" y="836"/>
                  </a:cubicBezTo>
                  <a:cubicBezTo>
                    <a:pt x="159" y="858"/>
                    <a:pt x="159" y="881"/>
                    <a:pt x="159" y="926"/>
                  </a:cubicBezTo>
                  <a:cubicBezTo>
                    <a:pt x="159" y="949"/>
                    <a:pt x="182" y="994"/>
                    <a:pt x="227" y="994"/>
                  </a:cubicBezTo>
                  <a:lnTo>
                    <a:pt x="250" y="994"/>
                  </a:lnTo>
                  <a:cubicBezTo>
                    <a:pt x="182" y="1039"/>
                    <a:pt x="159" y="1107"/>
                    <a:pt x="182" y="1152"/>
                  </a:cubicBezTo>
                  <a:cubicBezTo>
                    <a:pt x="205" y="1198"/>
                    <a:pt x="250" y="1243"/>
                    <a:pt x="295" y="1243"/>
                  </a:cubicBezTo>
                  <a:lnTo>
                    <a:pt x="340" y="1243"/>
                  </a:lnTo>
                  <a:cubicBezTo>
                    <a:pt x="318" y="1311"/>
                    <a:pt x="340" y="1401"/>
                    <a:pt x="386" y="1447"/>
                  </a:cubicBezTo>
                  <a:cubicBezTo>
                    <a:pt x="408" y="1469"/>
                    <a:pt x="431" y="1469"/>
                    <a:pt x="454" y="1469"/>
                  </a:cubicBezTo>
                  <a:cubicBezTo>
                    <a:pt x="454" y="1492"/>
                    <a:pt x="454" y="1515"/>
                    <a:pt x="431" y="1537"/>
                  </a:cubicBezTo>
                  <a:cubicBezTo>
                    <a:pt x="431" y="1586"/>
                    <a:pt x="454" y="1623"/>
                    <a:pt x="518" y="1623"/>
                  </a:cubicBezTo>
                  <a:cubicBezTo>
                    <a:pt x="543" y="1623"/>
                    <a:pt x="574" y="1618"/>
                    <a:pt x="612" y="1605"/>
                  </a:cubicBezTo>
                  <a:cubicBezTo>
                    <a:pt x="627" y="1665"/>
                    <a:pt x="692" y="1696"/>
                    <a:pt x="761" y="1696"/>
                  </a:cubicBezTo>
                  <a:cubicBezTo>
                    <a:pt x="796" y="1696"/>
                    <a:pt x="831" y="1688"/>
                    <a:pt x="861" y="1673"/>
                  </a:cubicBezTo>
                  <a:cubicBezTo>
                    <a:pt x="875" y="1730"/>
                    <a:pt x="925" y="1778"/>
                    <a:pt x="988" y="1778"/>
                  </a:cubicBezTo>
                  <a:cubicBezTo>
                    <a:pt x="1025" y="1778"/>
                    <a:pt x="1068" y="1761"/>
                    <a:pt x="1110" y="1718"/>
                  </a:cubicBezTo>
                  <a:cubicBezTo>
                    <a:pt x="1138" y="1756"/>
                    <a:pt x="1178" y="1774"/>
                    <a:pt x="1217" y="1774"/>
                  </a:cubicBezTo>
                  <a:cubicBezTo>
                    <a:pt x="1271" y="1774"/>
                    <a:pt x="1323" y="1739"/>
                    <a:pt x="1336" y="1673"/>
                  </a:cubicBezTo>
                  <a:cubicBezTo>
                    <a:pt x="1362" y="1726"/>
                    <a:pt x="1434" y="1763"/>
                    <a:pt x="1499" y="1763"/>
                  </a:cubicBezTo>
                  <a:cubicBezTo>
                    <a:pt x="1546" y="1763"/>
                    <a:pt x="1589" y="1743"/>
                    <a:pt x="1608" y="1696"/>
                  </a:cubicBezTo>
                  <a:cubicBezTo>
                    <a:pt x="1625" y="1704"/>
                    <a:pt x="1640" y="1708"/>
                    <a:pt x="1653" y="1708"/>
                  </a:cubicBezTo>
                  <a:cubicBezTo>
                    <a:pt x="1707" y="1708"/>
                    <a:pt x="1725" y="1642"/>
                    <a:pt x="1744" y="1605"/>
                  </a:cubicBezTo>
                  <a:cubicBezTo>
                    <a:pt x="1777" y="1628"/>
                    <a:pt x="1823" y="1639"/>
                    <a:pt x="1868" y="1639"/>
                  </a:cubicBezTo>
                  <a:cubicBezTo>
                    <a:pt x="1913" y="1639"/>
                    <a:pt x="1959" y="1628"/>
                    <a:pt x="1992" y="1605"/>
                  </a:cubicBezTo>
                  <a:cubicBezTo>
                    <a:pt x="2083" y="1560"/>
                    <a:pt x="2128" y="1447"/>
                    <a:pt x="2128" y="1356"/>
                  </a:cubicBezTo>
                  <a:cubicBezTo>
                    <a:pt x="2196" y="1311"/>
                    <a:pt x="2241" y="1266"/>
                    <a:pt x="2287" y="1198"/>
                  </a:cubicBezTo>
                  <a:cubicBezTo>
                    <a:pt x="2287" y="1152"/>
                    <a:pt x="2287" y="1107"/>
                    <a:pt x="2287" y="1062"/>
                  </a:cubicBezTo>
                  <a:cubicBezTo>
                    <a:pt x="2332" y="1062"/>
                    <a:pt x="2377" y="1062"/>
                    <a:pt x="2400" y="1039"/>
                  </a:cubicBezTo>
                  <a:cubicBezTo>
                    <a:pt x="2490" y="1039"/>
                    <a:pt x="2400" y="949"/>
                    <a:pt x="2332" y="904"/>
                  </a:cubicBezTo>
                  <a:cubicBezTo>
                    <a:pt x="2377" y="881"/>
                    <a:pt x="2400" y="858"/>
                    <a:pt x="2400" y="813"/>
                  </a:cubicBezTo>
                  <a:cubicBezTo>
                    <a:pt x="2423" y="722"/>
                    <a:pt x="2332" y="655"/>
                    <a:pt x="2264" y="655"/>
                  </a:cubicBezTo>
                  <a:cubicBezTo>
                    <a:pt x="2264" y="632"/>
                    <a:pt x="2264" y="609"/>
                    <a:pt x="2264" y="587"/>
                  </a:cubicBezTo>
                  <a:cubicBezTo>
                    <a:pt x="2241" y="564"/>
                    <a:pt x="2196" y="564"/>
                    <a:pt x="2174" y="564"/>
                  </a:cubicBezTo>
                  <a:cubicBezTo>
                    <a:pt x="2196" y="541"/>
                    <a:pt x="2219" y="496"/>
                    <a:pt x="2219" y="474"/>
                  </a:cubicBezTo>
                  <a:cubicBezTo>
                    <a:pt x="2219" y="423"/>
                    <a:pt x="2193" y="397"/>
                    <a:pt x="2162" y="397"/>
                  </a:cubicBezTo>
                  <a:cubicBezTo>
                    <a:pt x="2151" y="397"/>
                    <a:pt x="2140" y="400"/>
                    <a:pt x="2128" y="406"/>
                  </a:cubicBezTo>
                  <a:lnTo>
                    <a:pt x="2083" y="406"/>
                  </a:lnTo>
                  <a:cubicBezTo>
                    <a:pt x="2060" y="360"/>
                    <a:pt x="2015" y="315"/>
                    <a:pt x="1970" y="292"/>
                  </a:cubicBezTo>
                  <a:cubicBezTo>
                    <a:pt x="1970" y="292"/>
                    <a:pt x="1970" y="270"/>
                    <a:pt x="1970" y="270"/>
                  </a:cubicBezTo>
                  <a:cubicBezTo>
                    <a:pt x="1970" y="225"/>
                    <a:pt x="1947" y="225"/>
                    <a:pt x="1925" y="225"/>
                  </a:cubicBezTo>
                  <a:lnTo>
                    <a:pt x="1902" y="225"/>
                  </a:lnTo>
                  <a:cubicBezTo>
                    <a:pt x="1902" y="202"/>
                    <a:pt x="1925" y="179"/>
                    <a:pt x="1925" y="134"/>
                  </a:cubicBezTo>
                  <a:cubicBezTo>
                    <a:pt x="1910" y="134"/>
                    <a:pt x="1904" y="124"/>
                    <a:pt x="1896" y="124"/>
                  </a:cubicBezTo>
                  <a:cubicBezTo>
                    <a:pt x="1892" y="124"/>
                    <a:pt x="1887" y="126"/>
                    <a:pt x="1879" y="134"/>
                  </a:cubicBezTo>
                  <a:cubicBezTo>
                    <a:pt x="1857" y="134"/>
                    <a:pt x="1811" y="157"/>
                    <a:pt x="1789" y="179"/>
                  </a:cubicBezTo>
                  <a:cubicBezTo>
                    <a:pt x="1789" y="134"/>
                    <a:pt x="1766" y="111"/>
                    <a:pt x="1721" y="89"/>
                  </a:cubicBezTo>
                  <a:cubicBezTo>
                    <a:pt x="1705" y="73"/>
                    <a:pt x="1683" y="65"/>
                    <a:pt x="1660" y="65"/>
                  </a:cubicBezTo>
                  <a:cubicBezTo>
                    <a:pt x="1617" y="65"/>
                    <a:pt x="1569" y="90"/>
                    <a:pt x="1540" y="134"/>
                  </a:cubicBezTo>
                  <a:cubicBezTo>
                    <a:pt x="1517" y="89"/>
                    <a:pt x="1495" y="66"/>
                    <a:pt x="1472" y="21"/>
                  </a:cubicBezTo>
                  <a:cubicBezTo>
                    <a:pt x="1459" y="8"/>
                    <a:pt x="1445" y="3"/>
                    <a:pt x="1430" y="3"/>
                  </a:cubicBezTo>
                  <a:cubicBezTo>
                    <a:pt x="1391" y="3"/>
                    <a:pt x="1346" y="40"/>
                    <a:pt x="1314" y="89"/>
                  </a:cubicBezTo>
                  <a:cubicBezTo>
                    <a:pt x="1297" y="38"/>
                    <a:pt x="1241" y="12"/>
                    <a:pt x="1186" y="12"/>
                  </a:cubicBezTo>
                  <a:cubicBezTo>
                    <a:pt x="1168" y="12"/>
                    <a:pt x="1149" y="15"/>
                    <a:pt x="1132" y="21"/>
                  </a:cubicBezTo>
                  <a:cubicBezTo>
                    <a:pt x="1110" y="21"/>
                    <a:pt x="1065" y="66"/>
                    <a:pt x="1042" y="89"/>
                  </a:cubicBezTo>
                  <a:cubicBezTo>
                    <a:pt x="1042" y="66"/>
                    <a:pt x="1019" y="44"/>
                    <a:pt x="997" y="21"/>
                  </a:cubicBezTo>
                  <a:cubicBezTo>
                    <a:pt x="973" y="7"/>
                    <a:pt x="949" y="0"/>
                    <a:pt x="9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4"/>
            <p:cNvSpPr/>
            <p:nvPr/>
          </p:nvSpPr>
          <p:spPr>
            <a:xfrm>
              <a:off x="180090" y="17005249"/>
              <a:ext cx="225714" cy="159927"/>
            </a:xfrm>
            <a:custGeom>
              <a:avLst/>
              <a:gdLst/>
              <a:ahLst/>
              <a:cxnLst/>
              <a:rect l="l" t="t" r="r" b="b"/>
              <a:pathLst>
                <a:path w="2014" h="1427" extrusionOk="0">
                  <a:moveTo>
                    <a:pt x="955" y="0"/>
                  </a:moveTo>
                  <a:cubicBezTo>
                    <a:pt x="945" y="0"/>
                    <a:pt x="936" y="2"/>
                    <a:pt x="928" y="6"/>
                  </a:cubicBezTo>
                  <a:cubicBezTo>
                    <a:pt x="905" y="29"/>
                    <a:pt x="883" y="52"/>
                    <a:pt x="860" y="74"/>
                  </a:cubicBezTo>
                  <a:cubicBezTo>
                    <a:pt x="838" y="52"/>
                    <a:pt x="838" y="29"/>
                    <a:pt x="815" y="29"/>
                  </a:cubicBezTo>
                  <a:cubicBezTo>
                    <a:pt x="793" y="13"/>
                    <a:pt x="771" y="5"/>
                    <a:pt x="749" y="5"/>
                  </a:cubicBezTo>
                  <a:cubicBezTo>
                    <a:pt x="683" y="5"/>
                    <a:pt x="623" y="74"/>
                    <a:pt x="589" y="142"/>
                  </a:cubicBezTo>
                  <a:cubicBezTo>
                    <a:pt x="589" y="120"/>
                    <a:pt x="566" y="120"/>
                    <a:pt x="521" y="97"/>
                  </a:cubicBezTo>
                  <a:lnTo>
                    <a:pt x="498" y="97"/>
                  </a:lnTo>
                  <a:cubicBezTo>
                    <a:pt x="475" y="120"/>
                    <a:pt x="475" y="142"/>
                    <a:pt x="475" y="165"/>
                  </a:cubicBezTo>
                  <a:cubicBezTo>
                    <a:pt x="453" y="165"/>
                    <a:pt x="453" y="142"/>
                    <a:pt x="430" y="142"/>
                  </a:cubicBezTo>
                  <a:cubicBezTo>
                    <a:pt x="418" y="136"/>
                    <a:pt x="406" y="133"/>
                    <a:pt x="394" y="133"/>
                  </a:cubicBezTo>
                  <a:cubicBezTo>
                    <a:pt x="362" y="133"/>
                    <a:pt x="334" y="154"/>
                    <a:pt x="317" y="188"/>
                  </a:cubicBezTo>
                  <a:cubicBezTo>
                    <a:pt x="294" y="210"/>
                    <a:pt x="317" y="278"/>
                    <a:pt x="362" y="301"/>
                  </a:cubicBezTo>
                  <a:lnTo>
                    <a:pt x="362" y="323"/>
                  </a:lnTo>
                  <a:cubicBezTo>
                    <a:pt x="356" y="317"/>
                    <a:pt x="347" y="314"/>
                    <a:pt x="338" y="314"/>
                  </a:cubicBezTo>
                  <a:cubicBezTo>
                    <a:pt x="315" y="314"/>
                    <a:pt x="288" y="330"/>
                    <a:pt x="272" y="346"/>
                  </a:cubicBezTo>
                  <a:cubicBezTo>
                    <a:pt x="272" y="369"/>
                    <a:pt x="272" y="391"/>
                    <a:pt x="272" y="414"/>
                  </a:cubicBezTo>
                  <a:cubicBezTo>
                    <a:pt x="256" y="410"/>
                    <a:pt x="241" y="408"/>
                    <a:pt x="225" y="408"/>
                  </a:cubicBezTo>
                  <a:cubicBezTo>
                    <a:pt x="152" y="408"/>
                    <a:pt x="83" y="452"/>
                    <a:pt x="45" y="527"/>
                  </a:cubicBezTo>
                  <a:cubicBezTo>
                    <a:pt x="0" y="595"/>
                    <a:pt x="91" y="640"/>
                    <a:pt x="159" y="663"/>
                  </a:cubicBezTo>
                  <a:cubicBezTo>
                    <a:pt x="136" y="685"/>
                    <a:pt x="136" y="708"/>
                    <a:pt x="136" y="731"/>
                  </a:cubicBezTo>
                  <a:cubicBezTo>
                    <a:pt x="136" y="776"/>
                    <a:pt x="159" y="799"/>
                    <a:pt x="181" y="799"/>
                  </a:cubicBezTo>
                  <a:lnTo>
                    <a:pt x="204" y="799"/>
                  </a:lnTo>
                  <a:cubicBezTo>
                    <a:pt x="159" y="821"/>
                    <a:pt x="136" y="889"/>
                    <a:pt x="159" y="934"/>
                  </a:cubicBezTo>
                  <a:cubicBezTo>
                    <a:pt x="159" y="980"/>
                    <a:pt x="204" y="1002"/>
                    <a:pt x="249" y="1002"/>
                  </a:cubicBezTo>
                  <a:lnTo>
                    <a:pt x="272" y="1002"/>
                  </a:lnTo>
                  <a:cubicBezTo>
                    <a:pt x="249" y="1048"/>
                    <a:pt x="272" y="1115"/>
                    <a:pt x="317" y="1161"/>
                  </a:cubicBezTo>
                  <a:cubicBezTo>
                    <a:pt x="340" y="1183"/>
                    <a:pt x="362" y="1183"/>
                    <a:pt x="385" y="1183"/>
                  </a:cubicBezTo>
                  <a:cubicBezTo>
                    <a:pt x="362" y="1206"/>
                    <a:pt x="362" y="1229"/>
                    <a:pt x="362" y="1251"/>
                  </a:cubicBezTo>
                  <a:cubicBezTo>
                    <a:pt x="362" y="1283"/>
                    <a:pt x="374" y="1315"/>
                    <a:pt x="420" y="1315"/>
                  </a:cubicBezTo>
                  <a:cubicBezTo>
                    <a:pt x="440" y="1315"/>
                    <a:pt x="465" y="1310"/>
                    <a:pt x="498" y="1297"/>
                  </a:cubicBezTo>
                  <a:cubicBezTo>
                    <a:pt x="527" y="1340"/>
                    <a:pt x="575" y="1365"/>
                    <a:pt x="624" y="1365"/>
                  </a:cubicBezTo>
                  <a:cubicBezTo>
                    <a:pt x="651" y="1365"/>
                    <a:pt x="678" y="1358"/>
                    <a:pt x="702" y="1342"/>
                  </a:cubicBezTo>
                  <a:cubicBezTo>
                    <a:pt x="715" y="1397"/>
                    <a:pt x="762" y="1427"/>
                    <a:pt x="812" y="1427"/>
                  </a:cubicBezTo>
                  <a:cubicBezTo>
                    <a:pt x="845" y="1427"/>
                    <a:pt x="879" y="1414"/>
                    <a:pt x="905" y="1387"/>
                  </a:cubicBezTo>
                  <a:cubicBezTo>
                    <a:pt x="932" y="1414"/>
                    <a:pt x="963" y="1427"/>
                    <a:pt x="991" y="1427"/>
                  </a:cubicBezTo>
                  <a:cubicBezTo>
                    <a:pt x="1034" y="1427"/>
                    <a:pt x="1073" y="1397"/>
                    <a:pt x="1087" y="1342"/>
                  </a:cubicBezTo>
                  <a:cubicBezTo>
                    <a:pt x="1114" y="1383"/>
                    <a:pt x="1173" y="1415"/>
                    <a:pt x="1227" y="1415"/>
                  </a:cubicBezTo>
                  <a:cubicBezTo>
                    <a:pt x="1262" y="1415"/>
                    <a:pt x="1295" y="1401"/>
                    <a:pt x="1313" y="1364"/>
                  </a:cubicBezTo>
                  <a:cubicBezTo>
                    <a:pt x="1329" y="1375"/>
                    <a:pt x="1342" y="1379"/>
                    <a:pt x="1353" y="1379"/>
                  </a:cubicBezTo>
                  <a:cubicBezTo>
                    <a:pt x="1391" y="1379"/>
                    <a:pt x="1409" y="1331"/>
                    <a:pt x="1426" y="1297"/>
                  </a:cubicBezTo>
                  <a:cubicBezTo>
                    <a:pt x="1449" y="1308"/>
                    <a:pt x="1477" y="1314"/>
                    <a:pt x="1508" y="1314"/>
                  </a:cubicBezTo>
                  <a:cubicBezTo>
                    <a:pt x="1539" y="1314"/>
                    <a:pt x="1573" y="1308"/>
                    <a:pt x="1607" y="1297"/>
                  </a:cubicBezTo>
                  <a:cubicBezTo>
                    <a:pt x="1675" y="1251"/>
                    <a:pt x="1720" y="1161"/>
                    <a:pt x="1720" y="1093"/>
                  </a:cubicBezTo>
                  <a:cubicBezTo>
                    <a:pt x="1788" y="1070"/>
                    <a:pt x="1811" y="1025"/>
                    <a:pt x="1856" y="957"/>
                  </a:cubicBezTo>
                  <a:cubicBezTo>
                    <a:pt x="1856" y="934"/>
                    <a:pt x="1856" y="889"/>
                    <a:pt x="1856" y="867"/>
                  </a:cubicBezTo>
                  <a:cubicBezTo>
                    <a:pt x="1879" y="844"/>
                    <a:pt x="1924" y="844"/>
                    <a:pt x="1947" y="821"/>
                  </a:cubicBezTo>
                  <a:cubicBezTo>
                    <a:pt x="1959" y="824"/>
                    <a:pt x="1968" y="826"/>
                    <a:pt x="1974" y="826"/>
                  </a:cubicBezTo>
                  <a:cubicBezTo>
                    <a:pt x="2013" y="826"/>
                    <a:pt x="1940" y="770"/>
                    <a:pt x="1901" y="731"/>
                  </a:cubicBezTo>
                  <a:cubicBezTo>
                    <a:pt x="1924" y="731"/>
                    <a:pt x="1947" y="685"/>
                    <a:pt x="1969" y="663"/>
                  </a:cubicBezTo>
                  <a:cubicBezTo>
                    <a:pt x="1969" y="595"/>
                    <a:pt x="1901" y="527"/>
                    <a:pt x="1833" y="527"/>
                  </a:cubicBezTo>
                  <a:cubicBezTo>
                    <a:pt x="1856" y="504"/>
                    <a:pt x="1856" y="504"/>
                    <a:pt x="1833" y="482"/>
                  </a:cubicBezTo>
                  <a:cubicBezTo>
                    <a:pt x="1833" y="466"/>
                    <a:pt x="1811" y="450"/>
                    <a:pt x="1790" y="450"/>
                  </a:cubicBezTo>
                  <a:cubicBezTo>
                    <a:pt x="1781" y="450"/>
                    <a:pt x="1772" y="453"/>
                    <a:pt x="1765" y="459"/>
                  </a:cubicBezTo>
                  <a:cubicBezTo>
                    <a:pt x="1788" y="437"/>
                    <a:pt x="1811" y="414"/>
                    <a:pt x="1811" y="369"/>
                  </a:cubicBezTo>
                  <a:cubicBezTo>
                    <a:pt x="1811" y="335"/>
                    <a:pt x="1787" y="314"/>
                    <a:pt x="1756" y="314"/>
                  </a:cubicBezTo>
                  <a:cubicBezTo>
                    <a:pt x="1744" y="314"/>
                    <a:pt x="1732" y="317"/>
                    <a:pt x="1720" y="323"/>
                  </a:cubicBezTo>
                  <a:lnTo>
                    <a:pt x="1675" y="346"/>
                  </a:lnTo>
                  <a:cubicBezTo>
                    <a:pt x="1675" y="301"/>
                    <a:pt x="1630" y="255"/>
                    <a:pt x="1607" y="233"/>
                  </a:cubicBezTo>
                  <a:cubicBezTo>
                    <a:pt x="1607" y="233"/>
                    <a:pt x="1607" y="233"/>
                    <a:pt x="1607" y="210"/>
                  </a:cubicBezTo>
                  <a:cubicBezTo>
                    <a:pt x="1607" y="194"/>
                    <a:pt x="1596" y="178"/>
                    <a:pt x="1581" y="178"/>
                  </a:cubicBezTo>
                  <a:cubicBezTo>
                    <a:pt x="1575" y="178"/>
                    <a:pt x="1568" y="181"/>
                    <a:pt x="1562" y="188"/>
                  </a:cubicBezTo>
                  <a:lnTo>
                    <a:pt x="1539" y="188"/>
                  </a:lnTo>
                  <a:cubicBezTo>
                    <a:pt x="1562" y="165"/>
                    <a:pt x="1562" y="142"/>
                    <a:pt x="1562" y="120"/>
                  </a:cubicBezTo>
                  <a:cubicBezTo>
                    <a:pt x="1562" y="97"/>
                    <a:pt x="1539" y="97"/>
                    <a:pt x="1539" y="97"/>
                  </a:cubicBezTo>
                  <a:cubicBezTo>
                    <a:pt x="1494" y="120"/>
                    <a:pt x="1471" y="120"/>
                    <a:pt x="1449" y="142"/>
                  </a:cubicBezTo>
                  <a:cubicBezTo>
                    <a:pt x="1449" y="120"/>
                    <a:pt x="1426" y="74"/>
                    <a:pt x="1403" y="74"/>
                  </a:cubicBezTo>
                  <a:cubicBezTo>
                    <a:pt x="1386" y="57"/>
                    <a:pt x="1366" y="50"/>
                    <a:pt x="1345" y="50"/>
                  </a:cubicBezTo>
                  <a:cubicBezTo>
                    <a:pt x="1313" y="50"/>
                    <a:pt x="1282" y="69"/>
                    <a:pt x="1268" y="97"/>
                  </a:cubicBezTo>
                  <a:cubicBezTo>
                    <a:pt x="1245" y="74"/>
                    <a:pt x="1222" y="52"/>
                    <a:pt x="1200" y="29"/>
                  </a:cubicBezTo>
                  <a:cubicBezTo>
                    <a:pt x="1186" y="16"/>
                    <a:pt x="1173" y="10"/>
                    <a:pt x="1160" y="10"/>
                  </a:cubicBezTo>
                  <a:cubicBezTo>
                    <a:pt x="1128" y="10"/>
                    <a:pt x="1096" y="42"/>
                    <a:pt x="1064" y="74"/>
                  </a:cubicBezTo>
                  <a:cubicBezTo>
                    <a:pt x="1045" y="37"/>
                    <a:pt x="997" y="0"/>
                    <a:pt x="9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4"/>
            <p:cNvSpPr/>
            <p:nvPr/>
          </p:nvSpPr>
          <p:spPr>
            <a:xfrm>
              <a:off x="195219" y="17158115"/>
              <a:ext cx="45838" cy="35303"/>
            </a:xfrm>
            <a:custGeom>
              <a:avLst/>
              <a:gdLst/>
              <a:ahLst/>
              <a:cxnLst/>
              <a:rect l="l" t="t" r="r" b="b"/>
              <a:pathLst>
                <a:path w="409" h="315" extrusionOk="0">
                  <a:moveTo>
                    <a:pt x="114" y="0"/>
                  </a:moveTo>
                  <a:cubicBezTo>
                    <a:pt x="69" y="0"/>
                    <a:pt x="1" y="68"/>
                    <a:pt x="24" y="136"/>
                  </a:cubicBezTo>
                  <a:cubicBezTo>
                    <a:pt x="50" y="163"/>
                    <a:pt x="77" y="174"/>
                    <a:pt x="103" y="174"/>
                  </a:cubicBezTo>
                  <a:cubicBezTo>
                    <a:pt x="122" y="174"/>
                    <a:pt x="141" y="168"/>
                    <a:pt x="159" y="159"/>
                  </a:cubicBezTo>
                  <a:cubicBezTo>
                    <a:pt x="159" y="204"/>
                    <a:pt x="159" y="249"/>
                    <a:pt x="182" y="272"/>
                  </a:cubicBezTo>
                  <a:cubicBezTo>
                    <a:pt x="202" y="303"/>
                    <a:pt x="228" y="315"/>
                    <a:pt x="255" y="315"/>
                  </a:cubicBezTo>
                  <a:cubicBezTo>
                    <a:pt x="289" y="315"/>
                    <a:pt x="326" y="297"/>
                    <a:pt x="363" y="272"/>
                  </a:cubicBezTo>
                  <a:cubicBezTo>
                    <a:pt x="408" y="272"/>
                    <a:pt x="408" y="227"/>
                    <a:pt x="363" y="227"/>
                  </a:cubicBezTo>
                  <a:lnTo>
                    <a:pt x="295" y="227"/>
                  </a:lnTo>
                  <a:cubicBezTo>
                    <a:pt x="273" y="227"/>
                    <a:pt x="250" y="227"/>
                    <a:pt x="227" y="204"/>
                  </a:cubicBezTo>
                  <a:cubicBezTo>
                    <a:pt x="205" y="204"/>
                    <a:pt x="227" y="114"/>
                    <a:pt x="227" y="68"/>
                  </a:cubicBezTo>
                  <a:lnTo>
                    <a:pt x="227" y="68"/>
                  </a:lnTo>
                  <a:cubicBezTo>
                    <a:pt x="205" y="91"/>
                    <a:pt x="205" y="91"/>
                    <a:pt x="182" y="91"/>
                  </a:cubicBezTo>
                  <a:lnTo>
                    <a:pt x="92" y="91"/>
                  </a:lnTo>
                  <a:cubicBezTo>
                    <a:pt x="69" y="91"/>
                    <a:pt x="137" y="23"/>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4"/>
            <p:cNvSpPr/>
            <p:nvPr/>
          </p:nvSpPr>
          <p:spPr>
            <a:xfrm>
              <a:off x="190172" y="17234826"/>
              <a:ext cx="43260" cy="36536"/>
            </a:xfrm>
            <a:custGeom>
              <a:avLst/>
              <a:gdLst/>
              <a:ahLst/>
              <a:cxnLst/>
              <a:rect l="l" t="t" r="r" b="b"/>
              <a:pathLst>
                <a:path w="386" h="326" extrusionOk="0">
                  <a:moveTo>
                    <a:pt x="135" y="1"/>
                  </a:moveTo>
                  <a:cubicBezTo>
                    <a:pt x="129" y="1"/>
                    <a:pt x="122" y="3"/>
                    <a:pt x="114" y="11"/>
                  </a:cubicBezTo>
                  <a:cubicBezTo>
                    <a:pt x="114" y="11"/>
                    <a:pt x="1" y="79"/>
                    <a:pt x="24" y="147"/>
                  </a:cubicBezTo>
                  <a:cubicBezTo>
                    <a:pt x="50" y="173"/>
                    <a:pt x="77" y="184"/>
                    <a:pt x="103" y="184"/>
                  </a:cubicBezTo>
                  <a:cubicBezTo>
                    <a:pt x="122" y="184"/>
                    <a:pt x="141" y="179"/>
                    <a:pt x="159" y="169"/>
                  </a:cubicBezTo>
                  <a:cubicBezTo>
                    <a:pt x="159" y="214"/>
                    <a:pt x="159" y="260"/>
                    <a:pt x="182" y="282"/>
                  </a:cubicBezTo>
                  <a:cubicBezTo>
                    <a:pt x="202" y="313"/>
                    <a:pt x="232" y="325"/>
                    <a:pt x="263" y="325"/>
                  </a:cubicBezTo>
                  <a:cubicBezTo>
                    <a:pt x="300" y="325"/>
                    <a:pt x="338" y="307"/>
                    <a:pt x="363" y="282"/>
                  </a:cubicBezTo>
                  <a:cubicBezTo>
                    <a:pt x="386" y="282"/>
                    <a:pt x="386" y="260"/>
                    <a:pt x="363" y="260"/>
                  </a:cubicBezTo>
                  <a:lnTo>
                    <a:pt x="295" y="260"/>
                  </a:lnTo>
                  <a:cubicBezTo>
                    <a:pt x="273" y="260"/>
                    <a:pt x="250" y="260"/>
                    <a:pt x="227" y="237"/>
                  </a:cubicBezTo>
                  <a:cubicBezTo>
                    <a:pt x="205" y="214"/>
                    <a:pt x="227" y="147"/>
                    <a:pt x="227" y="101"/>
                  </a:cubicBezTo>
                  <a:cubicBezTo>
                    <a:pt x="205" y="101"/>
                    <a:pt x="205" y="101"/>
                    <a:pt x="182" y="124"/>
                  </a:cubicBezTo>
                  <a:lnTo>
                    <a:pt x="91" y="124"/>
                  </a:lnTo>
                  <a:cubicBezTo>
                    <a:pt x="69" y="124"/>
                    <a:pt x="137" y="33"/>
                    <a:pt x="137" y="11"/>
                  </a:cubicBezTo>
                  <a:cubicBezTo>
                    <a:pt x="152" y="11"/>
                    <a:pt x="147" y="1"/>
                    <a:pt x="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4"/>
            <p:cNvSpPr/>
            <p:nvPr/>
          </p:nvSpPr>
          <p:spPr>
            <a:xfrm>
              <a:off x="322085" y="17186693"/>
              <a:ext cx="38217" cy="24768"/>
            </a:xfrm>
            <a:custGeom>
              <a:avLst/>
              <a:gdLst/>
              <a:ahLst/>
              <a:cxnLst/>
              <a:rect l="l" t="t" r="r" b="b"/>
              <a:pathLst>
                <a:path w="341" h="221" extrusionOk="0">
                  <a:moveTo>
                    <a:pt x="317" y="0"/>
                  </a:moveTo>
                  <a:cubicBezTo>
                    <a:pt x="312" y="0"/>
                    <a:pt x="306" y="6"/>
                    <a:pt x="295" y="17"/>
                  </a:cubicBezTo>
                  <a:cubicBezTo>
                    <a:pt x="272" y="40"/>
                    <a:pt x="272" y="85"/>
                    <a:pt x="227" y="85"/>
                  </a:cubicBezTo>
                  <a:cubicBezTo>
                    <a:pt x="182" y="85"/>
                    <a:pt x="136" y="62"/>
                    <a:pt x="136" y="40"/>
                  </a:cubicBezTo>
                  <a:cubicBezTo>
                    <a:pt x="136" y="33"/>
                    <a:pt x="133" y="30"/>
                    <a:pt x="127" y="30"/>
                  </a:cubicBezTo>
                  <a:cubicBezTo>
                    <a:pt x="114" y="30"/>
                    <a:pt x="91" y="46"/>
                    <a:pt x="91" y="62"/>
                  </a:cubicBezTo>
                  <a:cubicBezTo>
                    <a:pt x="91" y="85"/>
                    <a:pt x="114" y="108"/>
                    <a:pt x="136" y="130"/>
                  </a:cubicBezTo>
                  <a:cubicBezTo>
                    <a:pt x="136" y="153"/>
                    <a:pt x="114" y="175"/>
                    <a:pt x="91" y="175"/>
                  </a:cubicBezTo>
                  <a:cubicBezTo>
                    <a:pt x="68" y="175"/>
                    <a:pt x="46" y="130"/>
                    <a:pt x="23" y="130"/>
                  </a:cubicBezTo>
                  <a:lnTo>
                    <a:pt x="1" y="130"/>
                  </a:lnTo>
                  <a:cubicBezTo>
                    <a:pt x="1" y="175"/>
                    <a:pt x="46" y="221"/>
                    <a:pt x="91" y="221"/>
                  </a:cubicBezTo>
                  <a:cubicBezTo>
                    <a:pt x="159" y="221"/>
                    <a:pt x="182" y="175"/>
                    <a:pt x="204" y="130"/>
                  </a:cubicBezTo>
                  <a:lnTo>
                    <a:pt x="227" y="130"/>
                  </a:lnTo>
                  <a:cubicBezTo>
                    <a:pt x="295" y="130"/>
                    <a:pt x="340" y="62"/>
                    <a:pt x="340" y="17"/>
                  </a:cubicBezTo>
                  <a:cubicBezTo>
                    <a:pt x="329" y="6"/>
                    <a:pt x="323"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4"/>
            <p:cNvSpPr/>
            <p:nvPr/>
          </p:nvSpPr>
          <p:spPr>
            <a:xfrm>
              <a:off x="291713" y="17270299"/>
              <a:ext cx="38105" cy="27458"/>
            </a:xfrm>
            <a:custGeom>
              <a:avLst/>
              <a:gdLst/>
              <a:ahLst/>
              <a:cxnLst/>
              <a:rect l="l" t="t" r="r" b="b"/>
              <a:pathLst>
                <a:path w="340" h="245" extrusionOk="0">
                  <a:moveTo>
                    <a:pt x="306" y="1"/>
                  </a:moveTo>
                  <a:cubicBezTo>
                    <a:pt x="300" y="1"/>
                    <a:pt x="294" y="7"/>
                    <a:pt x="294" y="18"/>
                  </a:cubicBezTo>
                  <a:cubicBezTo>
                    <a:pt x="272" y="40"/>
                    <a:pt x="249" y="86"/>
                    <a:pt x="204" y="86"/>
                  </a:cubicBezTo>
                  <a:cubicBezTo>
                    <a:pt x="181" y="86"/>
                    <a:pt x="136" y="86"/>
                    <a:pt x="113" y="40"/>
                  </a:cubicBezTo>
                  <a:cubicBezTo>
                    <a:pt x="113" y="34"/>
                    <a:pt x="111" y="31"/>
                    <a:pt x="108" y="31"/>
                  </a:cubicBezTo>
                  <a:cubicBezTo>
                    <a:pt x="102" y="31"/>
                    <a:pt x="91" y="47"/>
                    <a:pt x="91" y="63"/>
                  </a:cubicBezTo>
                  <a:cubicBezTo>
                    <a:pt x="91" y="86"/>
                    <a:pt x="113" y="108"/>
                    <a:pt x="136" y="131"/>
                  </a:cubicBezTo>
                  <a:cubicBezTo>
                    <a:pt x="136" y="149"/>
                    <a:pt x="121" y="182"/>
                    <a:pt x="91" y="182"/>
                  </a:cubicBezTo>
                  <a:cubicBezTo>
                    <a:pt x="84" y="182"/>
                    <a:pt x="77" y="181"/>
                    <a:pt x="68" y="176"/>
                  </a:cubicBezTo>
                  <a:cubicBezTo>
                    <a:pt x="45" y="176"/>
                    <a:pt x="45" y="131"/>
                    <a:pt x="0" y="131"/>
                  </a:cubicBezTo>
                  <a:cubicBezTo>
                    <a:pt x="0" y="131"/>
                    <a:pt x="45" y="244"/>
                    <a:pt x="91" y="244"/>
                  </a:cubicBezTo>
                  <a:cubicBezTo>
                    <a:pt x="136" y="222"/>
                    <a:pt x="181" y="199"/>
                    <a:pt x="181" y="131"/>
                  </a:cubicBezTo>
                  <a:lnTo>
                    <a:pt x="226" y="131"/>
                  </a:lnTo>
                  <a:cubicBezTo>
                    <a:pt x="294" y="131"/>
                    <a:pt x="339" y="63"/>
                    <a:pt x="317" y="18"/>
                  </a:cubicBezTo>
                  <a:cubicBezTo>
                    <a:pt x="317" y="7"/>
                    <a:pt x="311"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4"/>
            <p:cNvSpPr/>
            <p:nvPr/>
          </p:nvSpPr>
          <p:spPr>
            <a:xfrm>
              <a:off x="393139" y="17140296"/>
              <a:ext cx="12776" cy="18940"/>
            </a:xfrm>
            <a:custGeom>
              <a:avLst/>
              <a:gdLst/>
              <a:ahLst/>
              <a:cxnLst/>
              <a:rect l="l" t="t" r="r" b="b"/>
              <a:pathLst>
                <a:path w="114" h="169" extrusionOk="0">
                  <a:moveTo>
                    <a:pt x="23" y="1"/>
                  </a:moveTo>
                  <a:lnTo>
                    <a:pt x="23" y="1"/>
                  </a:lnTo>
                  <a:cubicBezTo>
                    <a:pt x="25" y="2"/>
                    <a:pt x="28" y="4"/>
                    <a:pt x="30" y="5"/>
                  </a:cubicBezTo>
                  <a:lnTo>
                    <a:pt x="30" y="5"/>
                  </a:lnTo>
                  <a:cubicBezTo>
                    <a:pt x="28" y="2"/>
                    <a:pt x="25" y="1"/>
                    <a:pt x="23" y="1"/>
                  </a:cubicBezTo>
                  <a:close/>
                  <a:moveTo>
                    <a:pt x="30" y="5"/>
                  </a:moveTo>
                  <a:lnTo>
                    <a:pt x="30" y="5"/>
                  </a:lnTo>
                  <a:cubicBezTo>
                    <a:pt x="49" y="25"/>
                    <a:pt x="61" y="117"/>
                    <a:pt x="0" y="137"/>
                  </a:cubicBezTo>
                  <a:cubicBezTo>
                    <a:pt x="0" y="137"/>
                    <a:pt x="0" y="159"/>
                    <a:pt x="0" y="159"/>
                  </a:cubicBezTo>
                  <a:cubicBezTo>
                    <a:pt x="12" y="165"/>
                    <a:pt x="25" y="168"/>
                    <a:pt x="36" y="168"/>
                  </a:cubicBezTo>
                  <a:cubicBezTo>
                    <a:pt x="68" y="168"/>
                    <a:pt x="97" y="147"/>
                    <a:pt x="113" y="114"/>
                  </a:cubicBezTo>
                  <a:cubicBezTo>
                    <a:pt x="113" y="71"/>
                    <a:pt x="73" y="29"/>
                    <a:pt x="30" y="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4"/>
            <p:cNvSpPr/>
            <p:nvPr/>
          </p:nvSpPr>
          <p:spPr>
            <a:xfrm>
              <a:off x="218082" y="17084596"/>
              <a:ext cx="38217" cy="35303"/>
            </a:xfrm>
            <a:custGeom>
              <a:avLst/>
              <a:gdLst/>
              <a:ahLst/>
              <a:cxnLst/>
              <a:rect l="l" t="t" r="r" b="b"/>
              <a:pathLst>
                <a:path w="341" h="315" extrusionOk="0">
                  <a:moveTo>
                    <a:pt x="159" y="0"/>
                  </a:moveTo>
                  <a:cubicBezTo>
                    <a:pt x="114" y="0"/>
                    <a:pt x="91" y="0"/>
                    <a:pt x="69" y="23"/>
                  </a:cubicBezTo>
                  <a:cubicBezTo>
                    <a:pt x="46" y="45"/>
                    <a:pt x="1" y="91"/>
                    <a:pt x="23" y="113"/>
                  </a:cubicBezTo>
                  <a:cubicBezTo>
                    <a:pt x="23" y="159"/>
                    <a:pt x="69" y="181"/>
                    <a:pt x="91" y="181"/>
                  </a:cubicBezTo>
                  <a:lnTo>
                    <a:pt x="136" y="181"/>
                  </a:lnTo>
                  <a:cubicBezTo>
                    <a:pt x="136" y="204"/>
                    <a:pt x="136" y="226"/>
                    <a:pt x="136" y="272"/>
                  </a:cubicBezTo>
                  <a:cubicBezTo>
                    <a:pt x="147" y="302"/>
                    <a:pt x="175" y="315"/>
                    <a:pt x="208" y="315"/>
                  </a:cubicBezTo>
                  <a:cubicBezTo>
                    <a:pt x="247" y="315"/>
                    <a:pt x="293" y="297"/>
                    <a:pt x="318" y="272"/>
                  </a:cubicBezTo>
                  <a:cubicBezTo>
                    <a:pt x="340" y="249"/>
                    <a:pt x="335" y="243"/>
                    <a:pt x="323" y="243"/>
                  </a:cubicBezTo>
                  <a:cubicBezTo>
                    <a:pt x="312" y="243"/>
                    <a:pt x="295" y="249"/>
                    <a:pt x="295" y="249"/>
                  </a:cubicBezTo>
                  <a:lnTo>
                    <a:pt x="227" y="249"/>
                  </a:lnTo>
                  <a:cubicBezTo>
                    <a:pt x="182" y="249"/>
                    <a:pt x="182" y="249"/>
                    <a:pt x="182" y="204"/>
                  </a:cubicBezTo>
                  <a:cubicBezTo>
                    <a:pt x="182" y="159"/>
                    <a:pt x="227" y="113"/>
                    <a:pt x="227" y="68"/>
                  </a:cubicBezTo>
                  <a:lnTo>
                    <a:pt x="227" y="68"/>
                  </a:lnTo>
                  <a:cubicBezTo>
                    <a:pt x="204" y="91"/>
                    <a:pt x="182" y="91"/>
                    <a:pt x="182" y="113"/>
                  </a:cubicBezTo>
                  <a:lnTo>
                    <a:pt x="114" y="113"/>
                  </a:lnTo>
                  <a:cubicBezTo>
                    <a:pt x="91" y="113"/>
                    <a:pt x="69" y="113"/>
                    <a:pt x="69" y="91"/>
                  </a:cubicBezTo>
                  <a:cubicBezTo>
                    <a:pt x="91" y="68"/>
                    <a:pt x="136" y="45"/>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4"/>
            <p:cNvSpPr/>
            <p:nvPr/>
          </p:nvSpPr>
          <p:spPr>
            <a:xfrm>
              <a:off x="235902" y="17033828"/>
              <a:ext cx="20397" cy="20845"/>
            </a:xfrm>
            <a:custGeom>
              <a:avLst/>
              <a:gdLst/>
              <a:ahLst/>
              <a:cxnLst/>
              <a:rect l="l" t="t" r="r" b="b"/>
              <a:pathLst>
                <a:path w="182" h="186" extrusionOk="0">
                  <a:moveTo>
                    <a:pt x="68" y="0"/>
                  </a:moveTo>
                  <a:cubicBezTo>
                    <a:pt x="23" y="0"/>
                    <a:pt x="0" y="0"/>
                    <a:pt x="0" y="46"/>
                  </a:cubicBezTo>
                  <a:cubicBezTo>
                    <a:pt x="0" y="106"/>
                    <a:pt x="54" y="185"/>
                    <a:pt x="114" y="185"/>
                  </a:cubicBezTo>
                  <a:cubicBezTo>
                    <a:pt x="121" y="185"/>
                    <a:pt x="129" y="184"/>
                    <a:pt x="136" y="182"/>
                  </a:cubicBezTo>
                  <a:lnTo>
                    <a:pt x="136" y="159"/>
                  </a:lnTo>
                  <a:cubicBezTo>
                    <a:pt x="113" y="136"/>
                    <a:pt x="91" y="114"/>
                    <a:pt x="91" y="114"/>
                  </a:cubicBezTo>
                  <a:cubicBezTo>
                    <a:pt x="68" y="91"/>
                    <a:pt x="68" y="68"/>
                    <a:pt x="45" y="46"/>
                  </a:cubicBezTo>
                  <a:cubicBezTo>
                    <a:pt x="68" y="46"/>
                    <a:pt x="91" y="46"/>
                    <a:pt x="136" y="68"/>
                  </a:cubicBezTo>
                  <a:lnTo>
                    <a:pt x="181" y="68"/>
                  </a:lnTo>
                  <a:cubicBezTo>
                    <a:pt x="181" y="46"/>
                    <a:pt x="181" y="46"/>
                    <a:pt x="181" y="46"/>
                  </a:cubicBezTo>
                  <a:cubicBezTo>
                    <a:pt x="159" y="0"/>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4"/>
            <p:cNvSpPr/>
            <p:nvPr/>
          </p:nvSpPr>
          <p:spPr>
            <a:xfrm>
              <a:off x="317042" y="17030241"/>
              <a:ext cx="48303" cy="39225"/>
            </a:xfrm>
            <a:custGeom>
              <a:avLst/>
              <a:gdLst/>
              <a:ahLst/>
              <a:cxnLst/>
              <a:rect l="l" t="t" r="r" b="b"/>
              <a:pathLst>
                <a:path w="431" h="350" extrusionOk="0">
                  <a:moveTo>
                    <a:pt x="203" y="1"/>
                  </a:moveTo>
                  <a:cubicBezTo>
                    <a:pt x="195" y="1"/>
                    <a:pt x="187" y="4"/>
                    <a:pt x="181" y="10"/>
                  </a:cubicBezTo>
                  <a:cubicBezTo>
                    <a:pt x="136" y="10"/>
                    <a:pt x="113" y="32"/>
                    <a:pt x="68" y="55"/>
                  </a:cubicBezTo>
                  <a:cubicBezTo>
                    <a:pt x="46" y="78"/>
                    <a:pt x="0" y="123"/>
                    <a:pt x="0" y="146"/>
                  </a:cubicBezTo>
                  <a:cubicBezTo>
                    <a:pt x="0" y="146"/>
                    <a:pt x="46" y="123"/>
                    <a:pt x="46" y="123"/>
                  </a:cubicBezTo>
                  <a:cubicBezTo>
                    <a:pt x="68" y="100"/>
                    <a:pt x="91" y="78"/>
                    <a:pt x="113" y="78"/>
                  </a:cubicBezTo>
                  <a:cubicBezTo>
                    <a:pt x="132" y="78"/>
                    <a:pt x="164" y="49"/>
                    <a:pt x="176" y="49"/>
                  </a:cubicBezTo>
                  <a:cubicBezTo>
                    <a:pt x="180" y="49"/>
                    <a:pt x="181" y="51"/>
                    <a:pt x="181" y="55"/>
                  </a:cubicBezTo>
                  <a:cubicBezTo>
                    <a:pt x="181" y="78"/>
                    <a:pt x="181" y="100"/>
                    <a:pt x="159" y="123"/>
                  </a:cubicBezTo>
                  <a:cubicBezTo>
                    <a:pt x="136" y="146"/>
                    <a:pt x="113" y="146"/>
                    <a:pt x="91" y="168"/>
                  </a:cubicBezTo>
                  <a:lnTo>
                    <a:pt x="91" y="191"/>
                  </a:lnTo>
                  <a:cubicBezTo>
                    <a:pt x="125" y="180"/>
                    <a:pt x="153" y="174"/>
                    <a:pt x="179" y="174"/>
                  </a:cubicBezTo>
                  <a:cubicBezTo>
                    <a:pt x="204" y="174"/>
                    <a:pt x="227" y="180"/>
                    <a:pt x="249" y="191"/>
                  </a:cubicBezTo>
                  <a:cubicBezTo>
                    <a:pt x="317" y="214"/>
                    <a:pt x="227" y="281"/>
                    <a:pt x="227" y="327"/>
                  </a:cubicBezTo>
                  <a:cubicBezTo>
                    <a:pt x="204" y="349"/>
                    <a:pt x="227" y="349"/>
                    <a:pt x="249" y="349"/>
                  </a:cubicBezTo>
                  <a:cubicBezTo>
                    <a:pt x="340" y="304"/>
                    <a:pt x="430" y="214"/>
                    <a:pt x="340" y="146"/>
                  </a:cubicBezTo>
                  <a:cubicBezTo>
                    <a:pt x="317" y="146"/>
                    <a:pt x="272" y="123"/>
                    <a:pt x="249" y="123"/>
                  </a:cubicBezTo>
                  <a:cubicBezTo>
                    <a:pt x="249" y="100"/>
                    <a:pt x="249" y="78"/>
                    <a:pt x="249" y="55"/>
                  </a:cubicBezTo>
                  <a:cubicBezTo>
                    <a:pt x="249" y="22"/>
                    <a:pt x="225"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4"/>
            <p:cNvSpPr/>
            <p:nvPr/>
          </p:nvSpPr>
          <p:spPr>
            <a:xfrm>
              <a:off x="296757" y="17109924"/>
              <a:ext cx="53010" cy="23535"/>
            </a:xfrm>
            <a:custGeom>
              <a:avLst/>
              <a:gdLst/>
              <a:ahLst/>
              <a:cxnLst/>
              <a:rect l="l" t="t" r="r" b="b"/>
              <a:pathLst>
                <a:path w="473" h="210" extrusionOk="0">
                  <a:moveTo>
                    <a:pt x="181" y="0"/>
                  </a:moveTo>
                  <a:cubicBezTo>
                    <a:pt x="181" y="0"/>
                    <a:pt x="181" y="68"/>
                    <a:pt x="204" y="91"/>
                  </a:cubicBezTo>
                  <a:cubicBezTo>
                    <a:pt x="186" y="109"/>
                    <a:pt x="167" y="142"/>
                    <a:pt x="137" y="142"/>
                  </a:cubicBezTo>
                  <a:cubicBezTo>
                    <a:pt x="130" y="142"/>
                    <a:pt x="122" y="141"/>
                    <a:pt x="113" y="136"/>
                  </a:cubicBezTo>
                  <a:cubicBezTo>
                    <a:pt x="68" y="136"/>
                    <a:pt x="68" y="68"/>
                    <a:pt x="46" y="23"/>
                  </a:cubicBezTo>
                  <a:cubicBezTo>
                    <a:pt x="46" y="8"/>
                    <a:pt x="46" y="3"/>
                    <a:pt x="45" y="3"/>
                  </a:cubicBezTo>
                  <a:cubicBezTo>
                    <a:pt x="43" y="3"/>
                    <a:pt x="38" y="23"/>
                    <a:pt x="23" y="23"/>
                  </a:cubicBezTo>
                  <a:cubicBezTo>
                    <a:pt x="0" y="91"/>
                    <a:pt x="23" y="181"/>
                    <a:pt x="113" y="204"/>
                  </a:cubicBezTo>
                  <a:cubicBezTo>
                    <a:pt x="125" y="208"/>
                    <a:pt x="137" y="210"/>
                    <a:pt x="147" y="210"/>
                  </a:cubicBezTo>
                  <a:cubicBezTo>
                    <a:pt x="197" y="210"/>
                    <a:pt x="231" y="169"/>
                    <a:pt x="249" y="114"/>
                  </a:cubicBezTo>
                  <a:cubicBezTo>
                    <a:pt x="272" y="136"/>
                    <a:pt x="294" y="136"/>
                    <a:pt x="317" y="136"/>
                  </a:cubicBezTo>
                  <a:cubicBezTo>
                    <a:pt x="329" y="139"/>
                    <a:pt x="341" y="141"/>
                    <a:pt x="352" y="141"/>
                  </a:cubicBezTo>
                  <a:cubicBezTo>
                    <a:pt x="424" y="141"/>
                    <a:pt x="473" y="79"/>
                    <a:pt x="453" y="0"/>
                  </a:cubicBezTo>
                  <a:lnTo>
                    <a:pt x="430" y="0"/>
                  </a:lnTo>
                  <a:cubicBezTo>
                    <a:pt x="408" y="46"/>
                    <a:pt x="362" y="91"/>
                    <a:pt x="317" y="91"/>
                  </a:cubicBezTo>
                  <a:cubicBezTo>
                    <a:pt x="272" y="68"/>
                    <a:pt x="227" y="46"/>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4"/>
            <p:cNvSpPr/>
            <p:nvPr/>
          </p:nvSpPr>
          <p:spPr>
            <a:xfrm>
              <a:off x="289136" y="17071820"/>
              <a:ext cx="25440" cy="15354"/>
            </a:xfrm>
            <a:custGeom>
              <a:avLst/>
              <a:gdLst/>
              <a:ahLst/>
              <a:cxnLst/>
              <a:rect l="l" t="t" r="r" b="b"/>
              <a:pathLst>
                <a:path w="227" h="137" extrusionOk="0">
                  <a:moveTo>
                    <a:pt x="181" y="1"/>
                  </a:moveTo>
                  <a:cubicBezTo>
                    <a:pt x="159" y="24"/>
                    <a:pt x="136" y="69"/>
                    <a:pt x="114" y="69"/>
                  </a:cubicBezTo>
                  <a:cubicBezTo>
                    <a:pt x="98" y="76"/>
                    <a:pt x="88" y="79"/>
                    <a:pt x="81" y="79"/>
                  </a:cubicBezTo>
                  <a:cubicBezTo>
                    <a:pt x="66" y="79"/>
                    <a:pt x="61" y="69"/>
                    <a:pt x="46" y="69"/>
                  </a:cubicBezTo>
                  <a:lnTo>
                    <a:pt x="23" y="69"/>
                  </a:lnTo>
                  <a:cubicBezTo>
                    <a:pt x="0" y="114"/>
                    <a:pt x="68" y="137"/>
                    <a:pt x="114" y="137"/>
                  </a:cubicBezTo>
                  <a:cubicBezTo>
                    <a:pt x="159" y="114"/>
                    <a:pt x="204" y="69"/>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4"/>
            <p:cNvSpPr/>
            <p:nvPr/>
          </p:nvSpPr>
          <p:spPr>
            <a:xfrm>
              <a:off x="261230" y="17211349"/>
              <a:ext cx="25440" cy="17483"/>
            </a:xfrm>
            <a:custGeom>
              <a:avLst/>
              <a:gdLst/>
              <a:ahLst/>
              <a:cxnLst/>
              <a:rect l="l" t="t" r="r" b="b"/>
              <a:pathLst>
                <a:path w="227" h="156" extrusionOk="0">
                  <a:moveTo>
                    <a:pt x="46" y="1"/>
                  </a:moveTo>
                  <a:lnTo>
                    <a:pt x="46" y="1"/>
                  </a:lnTo>
                  <a:cubicBezTo>
                    <a:pt x="0" y="69"/>
                    <a:pt x="23" y="114"/>
                    <a:pt x="91" y="136"/>
                  </a:cubicBezTo>
                  <a:cubicBezTo>
                    <a:pt x="104" y="150"/>
                    <a:pt x="119" y="155"/>
                    <a:pt x="135" y="155"/>
                  </a:cubicBezTo>
                  <a:cubicBezTo>
                    <a:pt x="172" y="155"/>
                    <a:pt x="211" y="123"/>
                    <a:pt x="227" y="91"/>
                  </a:cubicBezTo>
                  <a:cubicBezTo>
                    <a:pt x="227" y="69"/>
                    <a:pt x="204" y="69"/>
                    <a:pt x="204" y="69"/>
                  </a:cubicBezTo>
                  <a:cubicBezTo>
                    <a:pt x="181" y="91"/>
                    <a:pt x="136" y="91"/>
                    <a:pt x="114" y="91"/>
                  </a:cubicBezTo>
                  <a:cubicBezTo>
                    <a:pt x="68" y="91"/>
                    <a:pt x="68" y="46"/>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4"/>
            <p:cNvSpPr/>
            <p:nvPr/>
          </p:nvSpPr>
          <p:spPr>
            <a:xfrm>
              <a:off x="357612" y="17260212"/>
              <a:ext cx="25440" cy="14681"/>
            </a:xfrm>
            <a:custGeom>
              <a:avLst/>
              <a:gdLst/>
              <a:ahLst/>
              <a:cxnLst/>
              <a:rect l="l" t="t" r="r" b="b"/>
              <a:pathLst>
                <a:path w="227" h="131" extrusionOk="0">
                  <a:moveTo>
                    <a:pt x="193" y="0"/>
                  </a:moveTo>
                  <a:cubicBezTo>
                    <a:pt x="187" y="0"/>
                    <a:pt x="181" y="6"/>
                    <a:pt x="181" y="17"/>
                  </a:cubicBezTo>
                  <a:cubicBezTo>
                    <a:pt x="159" y="40"/>
                    <a:pt x="159" y="85"/>
                    <a:pt x="114" y="85"/>
                  </a:cubicBezTo>
                  <a:cubicBezTo>
                    <a:pt x="68" y="85"/>
                    <a:pt x="46" y="63"/>
                    <a:pt x="23" y="40"/>
                  </a:cubicBezTo>
                  <a:lnTo>
                    <a:pt x="0" y="40"/>
                  </a:lnTo>
                  <a:cubicBezTo>
                    <a:pt x="0" y="108"/>
                    <a:pt x="68" y="130"/>
                    <a:pt x="114" y="130"/>
                  </a:cubicBezTo>
                  <a:cubicBezTo>
                    <a:pt x="181" y="130"/>
                    <a:pt x="227" y="63"/>
                    <a:pt x="204" y="17"/>
                  </a:cubicBezTo>
                  <a:cubicBezTo>
                    <a:pt x="204" y="6"/>
                    <a:pt x="198" y="0"/>
                    <a:pt x="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4"/>
            <p:cNvSpPr/>
            <p:nvPr/>
          </p:nvSpPr>
          <p:spPr>
            <a:xfrm>
              <a:off x="885135" y="17820122"/>
              <a:ext cx="20397" cy="170014"/>
            </a:xfrm>
            <a:custGeom>
              <a:avLst/>
              <a:gdLst/>
              <a:ahLst/>
              <a:cxnLst/>
              <a:rect l="l" t="t" r="r" b="b"/>
              <a:pathLst>
                <a:path w="182" h="1517" extrusionOk="0">
                  <a:moveTo>
                    <a:pt x="182" y="0"/>
                  </a:moveTo>
                  <a:lnTo>
                    <a:pt x="1" y="114"/>
                  </a:lnTo>
                  <a:lnTo>
                    <a:pt x="1" y="1517"/>
                  </a:lnTo>
                  <a:lnTo>
                    <a:pt x="182" y="1426"/>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4"/>
            <p:cNvSpPr/>
            <p:nvPr/>
          </p:nvSpPr>
          <p:spPr>
            <a:xfrm>
              <a:off x="859806" y="17815079"/>
              <a:ext cx="25440" cy="175057"/>
            </a:xfrm>
            <a:custGeom>
              <a:avLst/>
              <a:gdLst/>
              <a:ahLst/>
              <a:cxnLst/>
              <a:rect l="l" t="t" r="r" b="b"/>
              <a:pathLst>
                <a:path w="227" h="1562" extrusionOk="0">
                  <a:moveTo>
                    <a:pt x="1" y="0"/>
                  </a:moveTo>
                  <a:lnTo>
                    <a:pt x="1" y="1426"/>
                  </a:lnTo>
                  <a:lnTo>
                    <a:pt x="227" y="1562"/>
                  </a:lnTo>
                  <a:lnTo>
                    <a:pt x="227" y="159"/>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4"/>
            <p:cNvSpPr/>
            <p:nvPr/>
          </p:nvSpPr>
          <p:spPr>
            <a:xfrm>
              <a:off x="342370" y="17538598"/>
              <a:ext cx="20397" cy="139530"/>
            </a:xfrm>
            <a:custGeom>
              <a:avLst/>
              <a:gdLst/>
              <a:ahLst/>
              <a:cxnLst/>
              <a:rect l="l" t="t" r="r" b="b"/>
              <a:pathLst>
                <a:path w="182" h="1245" extrusionOk="0">
                  <a:moveTo>
                    <a:pt x="182" y="0"/>
                  </a:moveTo>
                  <a:lnTo>
                    <a:pt x="1" y="91"/>
                  </a:lnTo>
                  <a:lnTo>
                    <a:pt x="1" y="1245"/>
                  </a:lnTo>
                  <a:lnTo>
                    <a:pt x="182" y="1132"/>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4"/>
            <p:cNvSpPr/>
            <p:nvPr/>
          </p:nvSpPr>
          <p:spPr>
            <a:xfrm>
              <a:off x="314464" y="17533443"/>
              <a:ext cx="28018" cy="144686"/>
            </a:xfrm>
            <a:custGeom>
              <a:avLst/>
              <a:gdLst/>
              <a:ahLst/>
              <a:cxnLst/>
              <a:rect l="l" t="t" r="r" b="b"/>
              <a:pathLst>
                <a:path w="250" h="1291" extrusionOk="0">
                  <a:moveTo>
                    <a:pt x="1" y="1"/>
                  </a:moveTo>
                  <a:lnTo>
                    <a:pt x="1" y="1155"/>
                  </a:lnTo>
                  <a:lnTo>
                    <a:pt x="250" y="1291"/>
                  </a:lnTo>
                  <a:lnTo>
                    <a:pt x="250" y="13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4"/>
            <p:cNvSpPr/>
            <p:nvPr/>
          </p:nvSpPr>
          <p:spPr>
            <a:xfrm>
              <a:off x="314464" y="17459924"/>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rgbClr val="EAA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4"/>
            <p:cNvSpPr/>
            <p:nvPr/>
          </p:nvSpPr>
          <p:spPr>
            <a:xfrm>
              <a:off x="314464" y="17432018"/>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4"/>
            <p:cNvSpPr/>
            <p:nvPr/>
          </p:nvSpPr>
          <p:spPr>
            <a:xfrm>
              <a:off x="360189" y="17490407"/>
              <a:ext cx="586027" cy="337450"/>
            </a:xfrm>
            <a:custGeom>
              <a:avLst/>
              <a:gdLst/>
              <a:ahLst/>
              <a:cxnLst/>
              <a:rect l="l" t="t" r="r" b="b"/>
              <a:pathLst>
                <a:path w="5229" h="3011" extrusionOk="0">
                  <a:moveTo>
                    <a:pt x="136" y="0"/>
                  </a:moveTo>
                  <a:lnTo>
                    <a:pt x="0" y="68"/>
                  </a:lnTo>
                  <a:lnTo>
                    <a:pt x="5092" y="3010"/>
                  </a:lnTo>
                  <a:lnTo>
                    <a:pt x="5228" y="2942"/>
                  </a:lnTo>
                  <a:lnTo>
                    <a:pt x="1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4"/>
            <p:cNvSpPr/>
            <p:nvPr/>
          </p:nvSpPr>
          <p:spPr>
            <a:xfrm>
              <a:off x="415889" y="17457458"/>
              <a:ext cx="586027" cy="339916"/>
            </a:xfrm>
            <a:custGeom>
              <a:avLst/>
              <a:gdLst/>
              <a:ahLst/>
              <a:cxnLst/>
              <a:rect l="l" t="t" r="r" b="b"/>
              <a:pathLst>
                <a:path w="5229" h="3033" extrusionOk="0">
                  <a:moveTo>
                    <a:pt x="137" y="0"/>
                  </a:moveTo>
                  <a:lnTo>
                    <a:pt x="1" y="91"/>
                  </a:lnTo>
                  <a:lnTo>
                    <a:pt x="5093" y="3033"/>
                  </a:lnTo>
                  <a:lnTo>
                    <a:pt x="5229" y="2942"/>
                  </a:ln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4"/>
            <p:cNvSpPr/>
            <p:nvPr/>
          </p:nvSpPr>
          <p:spPr>
            <a:xfrm>
              <a:off x="314464" y="17523356"/>
              <a:ext cx="570785" cy="357735"/>
            </a:xfrm>
            <a:custGeom>
              <a:avLst/>
              <a:gdLst/>
              <a:ahLst/>
              <a:cxnLst/>
              <a:rect l="l" t="t" r="r" b="b"/>
              <a:pathLst>
                <a:path w="5093" h="3192" extrusionOk="0">
                  <a:moveTo>
                    <a:pt x="1" y="0"/>
                  </a:moveTo>
                  <a:lnTo>
                    <a:pt x="1" y="249"/>
                  </a:lnTo>
                  <a:lnTo>
                    <a:pt x="5093" y="3192"/>
                  </a:lnTo>
                  <a:lnTo>
                    <a:pt x="5093" y="294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4"/>
            <p:cNvSpPr/>
            <p:nvPr/>
          </p:nvSpPr>
          <p:spPr>
            <a:xfrm>
              <a:off x="885135" y="17761733"/>
              <a:ext cx="159927" cy="119357"/>
            </a:xfrm>
            <a:custGeom>
              <a:avLst/>
              <a:gdLst/>
              <a:ahLst/>
              <a:cxnLst/>
              <a:rect l="l" t="t" r="r" b="b"/>
              <a:pathLst>
                <a:path w="1427" h="1065" extrusionOk="0">
                  <a:moveTo>
                    <a:pt x="1427" y="1"/>
                  </a:moveTo>
                  <a:lnTo>
                    <a:pt x="1" y="816"/>
                  </a:lnTo>
                  <a:lnTo>
                    <a:pt x="1" y="1065"/>
                  </a:lnTo>
                  <a:lnTo>
                    <a:pt x="1427" y="250"/>
                  </a:lnTo>
                  <a:lnTo>
                    <a:pt x="1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4"/>
            <p:cNvSpPr/>
            <p:nvPr/>
          </p:nvSpPr>
          <p:spPr>
            <a:xfrm>
              <a:off x="1024664" y="18015463"/>
              <a:ext cx="101538" cy="53347"/>
            </a:xfrm>
            <a:custGeom>
              <a:avLst/>
              <a:gdLst/>
              <a:ahLst/>
              <a:cxnLst/>
              <a:rect l="l" t="t" r="r" b="b"/>
              <a:pathLst>
                <a:path w="906" h="476" extrusionOk="0">
                  <a:moveTo>
                    <a:pt x="453" y="0"/>
                  </a:moveTo>
                  <a:cubicBezTo>
                    <a:pt x="204" y="0"/>
                    <a:pt x="1" y="136"/>
                    <a:pt x="1" y="249"/>
                  </a:cubicBezTo>
                  <a:cubicBezTo>
                    <a:pt x="1" y="362"/>
                    <a:pt x="204" y="475"/>
                    <a:pt x="453" y="475"/>
                  </a:cubicBezTo>
                  <a:cubicBezTo>
                    <a:pt x="702" y="475"/>
                    <a:pt x="906" y="362"/>
                    <a:pt x="906" y="226"/>
                  </a:cubicBezTo>
                  <a:cubicBezTo>
                    <a:pt x="906" y="113"/>
                    <a:pt x="702" y="0"/>
                    <a:pt x="4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4"/>
            <p:cNvSpPr/>
            <p:nvPr/>
          </p:nvSpPr>
          <p:spPr>
            <a:xfrm>
              <a:off x="1027242" y="17771931"/>
              <a:ext cx="17820" cy="137065"/>
            </a:xfrm>
            <a:custGeom>
              <a:avLst/>
              <a:gdLst/>
              <a:ahLst/>
              <a:cxnLst/>
              <a:rect l="l" t="t" r="r" b="b"/>
              <a:pathLst>
                <a:path w="159" h="1223" extrusionOk="0">
                  <a:moveTo>
                    <a:pt x="159" y="0"/>
                  </a:moveTo>
                  <a:lnTo>
                    <a:pt x="0" y="114"/>
                  </a:lnTo>
                  <a:lnTo>
                    <a:pt x="0" y="1223"/>
                  </a:lnTo>
                  <a:lnTo>
                    <a:pt x="159" y="1132"/>
                  </a:lnTo>
                  <a:lnTo>
                    <a:pt x="159" y="0"/>
                  </a:lnTo>
                  <a:close/>
                </a:path>
              </a:pathLst>
            </a:custGeom>
            <a:solidFill>
              <a:srgbClr val="C3B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4"/>
            <p:cNvSpPr/>
            <p:nvPr/>
          </p:nvSpPr>
          <p:spPr>
            <a:xfrm>
              <a:off x="999336" y="17769354"/>
              <a:ext cx="28018" cy="139642"/>
            </a:xfrm>
            <a:custGeom>
              <a:avLst/>
              <a:gdLst/>
              <a:ahLst/>
              <a:cxnLst/>
              <a:rect l="l" t="t" r="r" b="b"/>
              <a:pathLst>
                <a:path w="250" h="1246" extrusionOk="0">
                  <a:moveTo>
                    <a:pt x="0" y="1"/>
                  </a:moveTo>
                  <a:lnTo>
                    <a:pt x="0" y="1110"/>
                  </a:lnTo>
                  <a:lnTo>
                    <a:pt x="249" y="1246"/>
                  </a:lnTo>
                  <a:lnTo>
                    <a:pt x="249" y="137"/>
                  </a:lnTo>
                  <a:lnTo>
                    <a:pt x="0" y="1"/>
                  </a:lnTo>
                  <a:close/>
                </a:path>
              </a:pathLst>
            </a:custGeom>
            <a:solidFill>
              <a:srgbClr val="DAC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4"/>
            <p:cNvSpPr/>
            <p:nvPr/>
          </p:nvSpPr>
          <p:spPr>
            <a:xfrm>
              <a:off x="968852" y="17825165"/>
              <a:ext cx="210696" cy="225826"/>
            </a:xfrm>
            <a:custGeom>
              <a:avLst/>
              <a:gdLst/>
              <a:ahLst/>
              <a:cxnLst/>
              <a:rect l="l" t="t" r="r" b="b"/>
              <a:pathLst>
                <a:path w="1880" h="2015" extrusionOk="0">
                  <a:moveTo>
                    <a:pt x="23" y="1"/>
                  </a:moveTo>
                  <a:cubicBezTo>
                    <a:pt x="1" y="114"/>
                    <a:pt x="1" y="250"/>
                    <a:pt x="1" y="363"/>
                  </a:cubicBezTo>
                  <a:cubicBezTo>
                    <a:pt x="1" y="1268"/>
                    <a:pt x="431" y="2015"/>
                    <a:pt x="929" y="2015"/>
                  </a:cubicBezTo>
                  <a:cubicBezTo>
                    <a:pt x="1449" y="2015"/>
                    <a:pt x="1879" y="1268"/>
                    <a:pt x="1879" y="363"/>
                  </a:cubicBezTo>
                  <a:cubicBezTo>
                    <a:pt x="1879" y="250"/>
                    <a:pt x="1879" y="136"/>
                    <a:pt x="1879" y="23"/>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4"/>
            <p:cNvSpPr/>
            <p:nvPr/>
          </p:nvSpPr>
          <p:spPr>
            <a:xfrm>
              <a:off x="971430" y="17776974"/>
              <a:ext cx="208119" cy="109159"/>
            </a:xfrm>
            <a:custGeom>
              <a:avLst/>
              <a:gdLst/>
              <a:ahLst/>
              <a:cxnLst/>
              <a:rect l="l" t="t" r="r" b="b"/>
              <a:pathLst>
                <a:path w="1857" h="974" extrusionOk="0">
                  <a:moveTo>
                    <a:pt x="928" y="1"/>
                  </a:moveTo>
                  <a:cubicBezTo>
                    <a:pt x="408" y="1"/>
                    <a:pt x="0" y="204"/>
                    <a:pt x="0" y="499"/>
                  </a:cubicBezTo>
                  <a:cubicBezTo>
                    <a:pt x="0" y="770"/>
                    <a:pt x="408" y="974"/>
                    <a:pt x="928" y="974"/>
                  </a:cubicBezTo>
                  <a:cubicBezTo>
                    <a:pt x="1426" y="974"/>
                    <a:pt x="1856" y="770"/>
                    <a:pt x="1856" y="499"/>
                  </a:cubicBezTo>
                  <a:cubicBezTo>
                    <a:pt x="1856" y="204"/>
                    <a:pt x="1426" y="1"/>
                    <a:pt x="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4"/>
            <p:cNvSpPr/>
            <p:nvPr/>
          </p:nvSpPr>
          <p:spPr>
            <a:xfrm>
              <a:off x="981517" y="17782018"/>
              <a:ext cx="185368" cy="55924"/>
            </a:xfrm>
            <a:custGeom>
              <a:avLst/>
              <a:gdLst/>
              <a:ahLst/>
              <a:cxnLst/>
              <a:rect l="l" t="t" r="r" b="b"/>
              <a:pathLst>
                <a:path w="1654" h="499" extrusionOk="0">
                  <a:moveTo>
                    <a:pt x="838" y="1"/>
                  </a:moveTo>
                  <a:cubicBezTo>
                    <a:pt x="408" y="1"/>
                    <a:pt x="69" y="159"/>
                    <a:pt x="1" y="363"/>
                  </a:cubicBezTo>
                  <a:cubicBezTo>
                    <a:pt x="24" y="340"/>
                    <a:pt x="69" y="318"/>
                    <a:pt x="91" y="295"/>
                  </a:cubicBezTo>
                  <a:cubicBezTo>
                    <a:pt x="118" y="269"/>
                    <a:pt x="144" y="258"/>
                    <a:pt x="176" y="258"/>
                  </a:cubicBezTo>
                  <a:cubicBezTo>
                    <a:pt x="198" y="258"/>
                    <a:pt x="222" y="263"/>
                    <a:pt x="250" y="272"/>
                  </a:cubicBezTo>
                  <a:cubicBezTo>
                    <a:pt x="250" y="205"/>
                    <a:pt x="273" y="159"/>
                    <a:pt x="318" y="159"/>
                  </a:cubicBezTo>
                  <a:cubicBezTo>
                    <a:pt x="340" y="148"/>
                    <a:pt x="363" y="142"/>
                    <a:pt x="386" y="142"/>
                  </a:cubicBezTo>
                  <a:cubicBezTo>
                    <a:pt x="408" y="142"/>
                    <a:pt x="431" y="148"/>
                    <a:pt x="454" y="159"/>
                  </a:cubicBezTo>
                  <a:cubicBezTo>
                    <a:pt x="488" y="125"/>
                    <a:pt x="533" y="108"/>
                    <a:pt x="578" y="108"/>
                  </a:cubicBezTo>
                  <a:cubicBezTo>
                    <a:pt x="623" y="108"/>
                    <a:pt x="669" y="125"/>
                    <a:pt x="703" y="159"/>
                  </a:cubicBezTo>
                  <a:cubicBezTo>
                    <a:pt x="735" y="143"/>
                    <a:pt x="767" y="127"/>
                    <a:pt x="799" y="127"/>
                  </a:cubicBezTo>
                  <a:cubicBezTo>
                    <a:pt x="812" y="127"/>
                    <a:pt x="825" y="130"/>
                    <a:pt x="838" y="137"/>
                  </a:cubicBezTo>
                  <a:cubicBezTo>
                    <a:pt x="861" y="159"/>
                    <a:pt x="861" y="182"/>
                    <a:pt x="861" y="205"/>
                  </a:cubicBezTo>
                  <a:cubicBezTo>
                    <a:pt x="884" y="182"/>
                    <a:pt x="906" y="171"/>
                    <a:pt x="929" y="171"/>
                  </a:cubicBezTo>
                  <a:cubicBezTo>
                    <a:pt x="951" y="171"/>
                    <a:pt x="974" y="182"/>
                    <a:pt x="997" y="205"/>
                  </a:cubicBezTo>
                  <a:cubicBezTo>
                    <a:pt x="1026" y="161"/>
                    <a:pt x="1084" y="136"/>
                    <a:pt x="1139" y="136"/>
                  </a:cubicBezTo>
                  <a:cubicBezTo>
                    <a:pt x="1169" y="136"/>
                    <a:pt x="1199" y="143"/>
                    <a:pt x="1223" y="159"/>
                  </a:cubicBezTo>
                  <a:cubicBezTo>
                    <a:pt x="1314" y="182"/>
                    <a:pt x="1336" y="250"/>
                    <a:pt x="1336" y="318"/>
                  </a:cubicBezTo>
                  <a:cubicBezTo>
                    <a:pt x="1381" y="318"/>
                    <a:pt x="1427" y="340"/>
                    <a:pt x="1427" y="386"/>
                  </a:cubicBezTo>
                  <a:cubicBezTo>
                    <a:pt x="1450" y="374"/>
                    <a:pt x="1475" y="368"/>
                    <a:pt x="1499" y="368"/>
                  </a:cubicBezTo>
                  <a:cubicBezTo>
                    <a:pt x="1570" y="368"/>
                    <a:pt x="1636" y="415"/>
                    <a:pt x="1653" y="499"/>
                  </a:cubicBezTo>
                  <a:cubicBezTo>
                    <a:pt x="1653" y="476"/>
                    <a:pt x="1653" y="454"/>
                    <a:pt x="1653" y="431"/>
                  </a:cubicBezTo>
                  <a:cubicBezTo>
                    <a:pt x="1653" y="182"/>
                    <a:pt x="1291" y="1"/>
                    <a:pt x="8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4"/>
            <p:cNvSpPr/>
            <p:nvPr/>
          </p:nvSpPr>
          <p:spPr>
            <a:xfrm>
              <a:off x="981517" y="17794121"/>
              <a:ext cx="185368" cy="86968"/>
            </a:xfrm>
            <a:custGeom>
              <a:avLst/>
              <a:gdLst/>
              <a:ahLst/>
              <a:cxnLst/>
              <a:rect l="l" t="t" r="r" b="b"/>
              <a:pathLst>
                <a:path w="1654" h="776" extrusionOk="0">
                  <a:moveTo>
                    <a:pt x="578" y="0"/>
                  </a:moveTo>
                  <a:cubicBezTo>
                    <a:pt x="533" y="0"/>
                    <a:pt x="488" y="17"/>
                    <a:pt x="454" y="51"/>
                  </a:cubicBezTo>
                  <a:cubicBezTo>
                    <a:pt x="431" y="40"/>
                    <a:pt x="408" y="34"/>
                    <a:pt x="386" y="34"/>
                  </a:cubicBezTo>
                  <a:cubicBezTo>
                    <a:pt x="363" y="34"/>
                    <a:pt x="340" y="40"/>
                    <a:pt x="318" y="51"/>
                  </a:cubicBezTo>
                  <a:cubicBezTo>
                    <a:pt x="273" y="51"/>
                    <a:pt x="250" y="97"/>
                    <a:pt x="250" y="142"/>
                  </a:cubicBezTo>
                  <a:cubicBezTo>
                    <a:pt x="182" y="142"/>
                    <a:pt x="137" y="142"/>
                    <a:pt x="91" y="187"/>
                  </a:cubicBezTo>
                  <a:cubicBezTo>
                    <a:pt x="69" y="210"/>
                    <a:pt x="46" y="210"/>
                    <a:pt x="46" y="232"/>
                  </a:cubicBezTo>
                  <a:cubicBezTo>
                    <a:pt x="46" y="255"/>
                    <a:pt x="46" y="300"/>
                    <a:pt x="46" y="323"/>
                  </a:cubicBezTo>
                  <a:cubicBezTo>
                    <a:pt x="1" y="572"/>
                    <a:pt x="386" y="776"/>
                    <a:pt x="838" y="776"/>
                  </a:cubicBezTo>
                  <a:cubicBezTo>
                    <a:pt x="1268" y="776"/>
                    <a:pt x="1608" y="594"/>
                    <a:pt x="1653" y="391"/>
                  </a:cubicBezTo>
                  <a:cubicBezTo>
                    <a:pt x="1636" y="307"/>
                    <a:pt x="1570" y="260"/>
                    <a:pt x="1499" y="260"/>
                  </a:cubicBezTo>
                  <a:cubicBezTo>
                    <a:pt x="1475" y="260"/>
                    <a:pt x="1450" y="266"/>
                    <a:pt x="1427" y="278"/>
                  </a:cubicBezTo>
                  <a:cubicBezTo>
                    <a:pt x="1427" y="232"/>
                    <a:pt x="1381" y="210"/>
                    <a:pt x="1336" y="210"/>
                  </a:cubicBezTo>
                  <a:cubicBezTo>
                    <a:pt x="1336" y="142"/>
                    <a:pt x="1314" y="74"/>
                    <a:pt x="1223" y="51"/>
                  </a:cubicBezTo>
                  <a:cubicBezTo>
                    <a:pt x="1199" y="35"/>
                    <a:pt x="1169" y="28"/>
                    <a:pt x="1139" y="28"/>
                  </a:cubicBezTo>
                  <a:cubicBezTo>
                    <a:pt x="1084" y="28"/>
                    <a:pt x="1026" y="53"/>
                    <a:pt x="997" y="97"/>
                  </a:cubicBezTo>
                  <a:cubicBezTo>
                    <a:pt x="974" y="74"/>
                    <a:pt x="951" y="63"/>
                    <a:pt x="929" y="63"/>
                  </a:cubicBezTo>
                  <a:cubicBezTo>
                    <a:pt x="906" y="63"/>
                    <a:pt x="884" y="74"/>
                    <a:pt x="861" y="97"/>
                  </a:cubicBezTo>
                  <a:cubicBezTo>
                    <a:pt x="861" y="74"/>
                    <a:pt x="861" y="51"/>
                    <a:pt x="838" y="29"/>
                  </a:cubicBezTo>
                  <a:cubicBezTo>
                    <a:pt x="825" y="22"/>
                    <a:pt x="812" y="19"/>
                    <a:pt x="799" y="19"/>
                  </a:cubicBezTo>
                  <a:cubicBezTo>
                    <a:pt x="767" y="19"/>
                    <a:pt x="735" y="35"/>
                    <a:pt x="703" y="51"/>
                  </a:cubicBezTo>
                  <a:cubicBezTo>
                    <a:pt x="669" y="17"/>
                    <a:pt x="623" y="0"/>
                    <a:pt x="5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4"/>
            <p:cNvSpPr/>
            <p:nvPr/>
          </p:nvSpPr>
          <p:spPr>
            <a:xfrm>
              <a:off x="1057613" y="17726206"/>
              <a:ext cx="35639" cy="120366"/>
            </a:xfrm>
            <a:custGeom>
              <a:avLst/>
              <a:gdLst/>
              <a:ahLst/>
              <a:cxnLst/>
              <a:rect l="l" t="t" r="r" b="b"/>
              <a:pathLst>
                <a:path w="318" h="1074" extrusionOk="0">
                  <a:moveTo>
                    <a:pt x="1" y="1"/>
                  </a:moveTo>
                  <a:lnTo>
                    <a:pt x="1" y="24"/>
                  </a:lnTo>
                  <a:cubicBezTo>
                    <a:pt x="69" y="340"/>
                    <a:pt x="69" y="680"/>
                    <a:pt x="1" y="1019"/>
                  </a:cubicBezTo>
                  <a:cubicBezTo>
                    <a:pt x="51" y="1057"/>
                    <a:pt x="107" y="1074"/>
                    <a:pt x="163" y="1074"/>
                  </a:cubicBezTo>
                  <a:cubicBezTo>
                    <a:pt x="209" y="1074"/>
                    <a:pt x="254" y="1062"/>
                    <a:pt x="295" y="1042"/>
                  </a:cubicBezTo>
                  <a:cubicBezTo>
                    <a:pt x="227" y="703"/>
                    <a:pt x="250" y="363"/>
                    <a:pt x="318" y="46"/>
                  </a:cubicBezTo>
                  <a:cubicBezTo>
                    <a:pt x="318" y="46"/>
                    <a:pt x="318" y="24"/>
                    <a:pt x="295" y="24"/>
                  </a:cubicBezTo>
                  <a:cubicBezTo>
                    <a:pt x="182" y="24"/>
                    <a:pt x="91" y="1"/>
                    <a:pt x="1"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4"/>
            <p:cNvSpPr/>
            <p:nvPr/>
          </p:nvSpPr>
          <p:spPr>
            <a:xfrm>
              <a:off x="910575" y="17554288"/>
              <a:ext cx="314588" cy="226386"/>
            </a:xfrm>
            <a:custGeom>
              <a:avLst/>
              <a:gdLst/>
              <a:ahLst/>
              <a:cxnLst/>
              <a:rect l="l" t="t" r="r" b="b"/>
              <a:pathLst>
                <a:path w="2807" h="2020" extrusionOk="0">
                  <a:moveTo>
                    <a:pt x="1350" y="0"/>
                  </a:moveTo>
                  <a:cubicBezTo>
                    <a:pt x="1330" y="0"/>
                    <a:pt x="1309" y="6"/>
                    <a:pt x="1290" y="19"/>
                  </a:cubicBezTo>
                  <a:cubicBezTo>
                    <a:pt x="1245" y="19"/>
                    <a:pt x="1200" y="64"/>
                    <a:pt x="1177" y="87"/>
                  </a:cubicBezTo>
                  <a:cubicBezTo>
                    <a:pt x="1177" y="64"/>
                    <a:pt x="1154" y="41"/>
                    <a:pt x="1109" y="19"/>
                  </a:cubicBezTo>
                  <a:cubicBezTo>
                    <a:pt x="1088" y="6"/>
                    <a:pt x="1067" y="0"/>
                    <a:pt x="1047" y="0"/>
                  </a:cubicBezTo>
                  <a:cubicBezTo>
                    <a:pt x="956" y="0"/>
                    <a:pt x="874" y="108"/>
                    <a:pt x="838" y="200"/>
                  </a:cubicBezTo>
                  <a:cubicBezTo>
                    <a:pt x="815" y="177"/>
                    <a:pt x="770" y="154"/>
                    <a:pt x="747" y="132"/>
                  </a:cubicBezTo>
                  <a:cubicBezTo>
                    <a:pt x="736" y="120"/>
                    <a:pt x="724" y="115"/>
                    <a:pt x="716" y="115"/>
                  </a:cubicBezTo>
                  <a:cubicBezTo>
                    <a:pt x="707" y="115"/>
                    <a:pt x="702" y="120"/>
                    <a:pt x="702" y="132"/>
                  </a:cubicBezTo>
                  <a:cubicBezTo>
                    <a:pt x="679" y="154"/>
                    <a:pt x="657" y="200"/>
                    <a:pt x="657" y="222"/>
                  </a:cubicBezTo>
                  <a:cubicBezTo>
                    <a:pt x="634" y="222"/>
                    <a:pt x="611" y="200"/>
                    <a:pt x="589" y="200"/>
                  </a:cubicBezTo>
                  <a:cubicBezTo>
                    <a:pt x="577" y="194"/>
                    <a:pt x="563" y="191"/>
                    <a:pt x="549" y="191"/>
                  </a:cubicBezTo>
                  <a:cubicBezTo>
                    <a:pt x="510" y="191"/>
                    <a:pt x="469" y="212"/>
                    <a:pt x="453" y="245"/>
                  </a:cubicBezTo>
                  <a:cubicBezTo>
                    <a:pt x="430" y="290"/>
                    <a:pt x="475" y="358"/>
                    <a:pt x="498" y="403"/>
                  </a:cubicBezTo>
                  <a:lnTo>
                    <a:pt x="498" y="426"/>
                  </a:lnTo>
                  <a:lnTo>
                    <a:pt x="498" y="449"/>
                  </a:lnTo>
                  <a:cubicBezTo>
                    <a:pt x="486" y="443"/>
                    <a:pt x="472" y="440"/>
                    <a:pt x="458" y="440"/>
                  </a:cubicBezTo>
                  <a:cubicBezTo>
                    <a:pt x="420" y="440"/>
                    <a:pt x="379" y="461"/>
                    <a:pt x="362" y="494"/>
                  </a:cubicBezTo>
                  <a:cubicBezTo>
                    <a:pt x="362" y="517"/>
                    <a:pt x="362" y="539"/>
                    <a:pt x="362" y="584"/>
                  </a:cubicBezTo>
                  <a:lnTo>
                    <a:pt x="385" y="584"/>
                  </a:lnTo>
                  <a:cubicBezTo>
                    <a:pt x="249" y="584"/>
                    <a:pt x="136" y="630"/>
                    <a:pt x="45" y="743"/>
                  </a:cubicBezTo>
                  <a:cubicBezTo>
                    <a:pt x="0" y="833"/>
                    <a:pt x="113" y="924"/>
                    <a:pt x="227" y="969"/>
                  </a:cubicBezTo>
                  <a:cubicBezTo>
                    <a:pt x="204" y="969"/>
                    <a:pt x="181" y="1014"/>
                    <a:pt x="181" y="1060"/>
                  </a:cubicBezTo>
                  <a:cubicBezTo>
                    <a:pt x="181" y="1082"/>
                    <a:pt x="204" y="1128"/>
                    <a:pt x="249" y="1150"/>
                  </a:cubicBezTo>
                  <a:lnTo>
                    <a:pt x="272" y="1150"/>
                  </a:lnTo>
                  <a:cubicBezTo>
                    <a:pt x="204" y="1173"/>
                    <a:pt x="181" y="1263"/>
                    <a:pt x="204" y="1331"/>
                  </a:cubicBezTo>
                  <a:cubicBezTo>
                    <a:pt x="227" y="1377"/>
                    <a:pt x="294" y="1399"/>
                    <a:pt x="340" y="1422"/>
                  </a:cubicBezTo>
                  <a:lnTo>
                    <a:pt x="385" y="1422"/>
                  </a:lnTo>
                  <a:cubicBezTo>
                    <a:pt x="340" y="1512"/>
                    <a:pt x="408" y="1648"/>
                    <a:pt x="521" y="1671"/>
                  </a:cubicBezTo>
                  <a:cubicBezTo>
                    <a:pt x="521" y="1693"/>
                    <a:pt x="498" y="1716"/>
                    <a:pt x="498" y="1739"/>
                  </a:cubicBezTo>
                  <a:cubicBezTo>
                    <a:pt x="498" y="1805"/>
                    <a:pt x="510" y="1847"/>
                    <a:pt x="588" y="1847"/>
                  </a:cubicBezTo>
                  <a:cubicBezTo>
                    <a:pt x="616" y="1847"/>
                    <a:pt x="653" y="1841"/>
                    <a:pt x="702" y="1829"/>
                  </a:cubicBezTo>
                  <a:cubicBezTo>
                    <a:pt x="717" y="1890"/>
                    <a:pt x="782" y="1920"/>
                    <a:pt x="858" y="1920"/>
                  </a:cubicBezTo>
                  <a:cubicBezTo>
                    <a:pt x="895" y="1920"/>
                    <a:pt x="936" y="1912"/>
                    <a:pt x="973" y="1897"/>
                  </a:cubicBezTo>
                  <a:cubicBezTo>
                    <a:pt x="1001" y="1979"/>
                    <a:pt x="1068" y="2019"/>
                    <a:pt x="1138" y="2019"/>
                  </a:cubicBezTo>
                  <a:cubicBezTo>
                    <a:pt x="1184" y="2019"/>
                    <a:pt x="1231" y="2001"/>
                    <a:pt x="1268" y="1965"/>
                  </a:cubicBezTo>
                  <a:cubicBezTo>
                    <a:pt x="1293" y="1998"/>
                    <a:pt x="1330" y="2013"/>
                    <a:pt x="1367" y="2013"/>
                  </a:cubicBezTo>
                  <a:cubicBezTo>
                    <a:pt x="1430" y="2013"/>
                    <a:pt x="1494" y="1969"/>
                    <a:pt x="1494" y="1897"/>
                  </a:cubicBezTo>
                  <a:cubicBezTo>
                    <a:pt x="1534" y="1951"/>
                    <a:pt x="1630" y="1997"/>
                    <a:pt x="1706" y="1997"/>
                  </a:cubicBezTo>
                  <a:cubicBezTo>
                    <a:pt x="1759" y="1997"/>
                    <a:pt x="1802" y="1975"/>
                    <a:pt x="1811" y="1920"/>
                  </a:cubicBezTo>
                  <a:cubicBezTo>
                    <a:pt x="1832" y="1928"/>
                    <a:pt x="1850" y="1932"/>
                    <a:pt x="1865" y="1932"/>
                  </a:cubicBezTo>
                  <a:cubicBezTo>
                    <a:pt x="1932" y="1932"/>
                    <a:pt x="1951" y="1862"/>
                    <a:pt x="1969" y="1807"/>
                  </a:cubicBezTo>
                  <a:cubicBezTo>
                    <a:pt x="2014" y="1841"/>
                    <a:pt x="2060" y="1858"/>
                    <a:pt x="2105" y="1858"/>
                  </a:cubicBezTo>
                  <a:cubicBezTo>
                    <a:pt x="2150" y="1858"/>
                    <a:pt x="2196" y="1841"/>
                    <a:pt x="2241" y="1807"/>
                  </a:cubicBezTo>
                  <a:cubicBezTo>
                    <a:pt x="2354" y="1761"/>
                    <a:pt x="2399" y="1648"/>
                    <a:pt x="2399" y="1535"/>
                  </a:cubicBezTo>
                  <a:cubicBezTo>
                    <a:pt x="2467" y="1490"/>
                    <a:pt x="2535" y="1444"/>
                    <a:pt x="2558" y="1354"/>
                  </a:cubicBezTo>
                  <a:cubicBezTo>
                    <a:pt x="2580" y="1309"/>
                    <a:pt x="2580" y="1263"/>
                    <a:pt x="2558" y="1218"/>
                  </a:cubicBezTo>
                  <a:cubicBezTo>
                    <a:pt x="2626" y="1218"/>
                    <a:pt x="2671" y="1196"/>
                    <a:pt x="2716" y="1173"/>
                  </a:cubicBezTo>
                  <a:cubicBezTo>
                    <a:pt x="2807" y="1150"/>
                    <a:pt x="2716" y="1060"/>
                    <a:pt x="2626" y="1014"/>
                  </a:cubicBezTo>
                  <a:cubicBezTo>
                    <a:pt x="2648" y="992"/>
                    <a:pt x="2693" y="947"/>
                    <a:pt x="2693" y="924"/>
                  </a:cubicBezTo>
                  <a:cubicBezTo>
                    <a:pt x="2716" y="811"/>
                    <a:pt x="2626" y="743"/>
                    <a:pt x="2535" y="720"/>
                  </a:cubicBezTo>
                  <a:cubicBezTo>
                    <a:pt x="2558" y="720"/>
                    <a:pt x="2558" y="675"/>
                    <a:pt x="2535" y="652"/>
                  </a:cubicBezTo>
                  <a:cubicBezTo>
                    <a:pt x="2535" y="636"/>
                    <a:pt x="2512" y="620"/>
                    <a:pt x="2483" y="620"/>
                  </a:cubicBezTo>
                  <a:cubicBezTo>
                    <a:pt x="2471" y="620"/>
                    <a:pt x="2458" y="623"/>
                    <a:pt x="2444" y="630"/>
                  </a:cubicBezTo>
                  <a:cubicBezTo>
                    <a:pt x="2490" y="584"/>
                    <a:pt x="2512" y="562"/>
                    <a:pt x="2512" y="517"/>
                  </a:cubicBezTo>
                  <a:cubicBezTo>
                    <a:pt x="2512" y="466"/>
                    <a:pt x="2474" y="440"/>
                    <a:pt x="2436" y="440"/>
                  </a:cubicBezTo>
                  <a:cubicBezTo>
                    <a:pt x="2423" y="440"/>
                    <a:pt x="2411" y="443"/>
                    <a:pt x="2399" y="449"/>
                  </a:cubicBezTo>
                  <a:cubicBezTo>
                    <a:pt x="2377" y="449"/>
                    <a:pt x="2354" y="449"/>
                    <a:pt x="2331" y="471"/>
                  </a:cubicBezTo>
                  <a:cubicBezTo>
                    <a:pt x="2309" y="403"/>
                    <a:pt x="2263" y="358"/>
                    <a:pt x="2218" y="336"/>
                  </a:cubicBezTo>
                  <a:cubicBezTo>
                    <a:pt x="2218" y="313"/>
                    <a:pt x="2218" y="290"/>
                    <a:pt x="2218" y="290"/>
                  </a:cubicBezTo>
                  <a:cubicBezTo>
                    <a:pt x="2218" y="257"/>
                    <a:pt x="2206" y="236"/>
                    <a:pt x="2191" y="236"/>
                  </a:cubicBezTo>
                  <a:cubicBezTo>
                    <a:pt x="2185" y="236"/>
                    <a:pt x="2179" y="239"/>
                    <a:pt x="2173" y="245"/>
                  </a:cubicBezTo>
                  <a:lnTo>
                    <a:pt x="2128" y="245"/>
                  </a:lnTo>
                  <a:cubicBezTo>
                    <a:pt x="2150" y="222"/>
                    <a:pt x="2173" y="177"/>
                    <a:pt x="2150" y="154"/>
                  </a:cubicBezTo>
                  <a:cubicBezTo>
                    <a:pt x="2150" y="132"/>
                    <a:pt x="2128" y="132"/>
                    <a:pt x="2128" y="132"/>
                  </a:cubicBezTo>
                  <a:cubicBezTo>
                    <a:pt x="2082" y="154"/>
                    <a:pt x="2037" y="154"/>
                    <a:pt x="2014" y="200"/>
                  </a:cubicBezTo>
                  <a:cubicBezTo>
                    <a:pt x="2014" y="154"/>
                    <a:pt x="1992" y="109"/>
                    <a:pt x="1947" y="87"/>
                  </a:cubicBezTo>
                  <a:cubicBezTo>
                    <a:pt x="1923" y="71"/>
                    <a:pt x="1896" y="63"/>
                    <a:pt x="1869" y="63"/>
                  </a:cubicBezTo>
                  <a:cubicBezTo>
                    <a:pt x="1820" y="63"/>
                    <a:pt x="1772" y="88"/>
                    <a:pt x="1743" y="132"/>
                  </a:cubicBezTo>
                  <a:cubicBezTo>
                    <a:pt x="1720" y="87"/>
                    <a:pt x="1698" y="64"/>
                    <a:pt x="1675" y="19"/>
                  </a:cubicBezTo>
                  <a:cubicBezTo>
                    <a:pt x="1656" y="6"/>
                    <a:pt x="1635" y="0"/>
                    <a:pt x="1614" y="0"/>
                  </a:cubicBezTo>
                  <a:cubicBezTo>
                    <a:pt x="1560" y="0"/>
                    <a:pt x="1504" y="38"/>
                    <a:pt x="1471" y="87"/>
                  </a:cubicBezTo>
                  <a:cubicBezTo>
                    <a:pt x="1455" y="38"/>
                    <a:pt x="1403" y="0"/>
                    <a:pt x="13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4"/>
            <p:cNvSpPr/>
            <p:nvPr/>
          </p:nvSpPr>
          <p:spPr>
            <a:xfrm>
              <a:off x="933326" y="17510916"/>
              <a:ext cx="281750" cy="199937"/>
            </a:xfrm>
            <a:custGeom>
              <a:avLst/>
              <a:gdLst/>
              <a:ahLst/>
              <a:cxnLst/>
              <a:rect l="l" t="t" r="r" b="b"/>
              <a:pathLst>
                <a:path w="2514" h="1784" extrusionOk="0">
                  <a:moveTo>
                    <a:pt x="938" y="0"/>
                  </a:moveTo>
                  <a:cubicBezTo>
                    <a:pt x="862" y="0"/>
                    <a:pt x="784" y="90"/>
                    <a:pt x="748" y="179"/>
                  </a:cubicBezTo>
                  <a:cubicBezTo>
                    <a:pt x="725" y="157"/>
                    <a:pt x="703" y="134"/>
                    <a:pt x="657" y="111"/>
                  </a:cubicBezTo>
                  <a:lnTo>
                    <a:pt x="635" y="111"/>
                  </a:lnTo>
                  <a:cubicBezTo>
                    <a:pt x="612" y="157"/>
                    <a:pt x="589" y="179"/>
                    <a:pt x="589" y="202"/>
                  </a:cubicBezTo>
                  <a:cubicBezTo>
                    <a:pt x="567" y="202"/>
                    <a:pt x="567" y="179"/>
                    <a:pt x="544" y="179"/>
                  </a:cubicBezTo>
                  <a:cubicBezTo>
                    <a:pt x="532" y="173"/>
                    <a:pt x="518" y="170"/>
                    <a:pt x="504" y="170"/>
                  </a:cubicBezTo>
                  <a:cubicBezTo>
                    <a:pt x="466" y="170"/>
                    <a:pt x="425" y="191"/>
                    <a:pt x="408" y="225"/>
                  </a:cubicBezTo>
                  <a:cubicBezTo>
                    <a:pt x="386" y="270"/>
                    <a:pt x="431" y="338"/>
                    <a:pt x="454" y="383"/>
                  </a:cubicBezTo>
                  <a:cubicBezTo>
                    <a:pt x="454" y="383"/>
                    <a:pt x="454" y="383"/>
                    <a:pt x="431" y="406"/>
                  </a:cubicBezTo>
                  <a:cubicBezTo>
                    <a:pt x="424" y="399"/>
                    <a:pt x="416" y="396"/>
                    <a:pt x="406" y="396"/>
                  </a:cubicBezTo>
                  <a:cubicBezTo>
                    <a:pt x="384" y="396"/>
                    <a:pt x="356" y="412"/>
                    <a:pt x="340" y="428"/>
                  </a:cubicBezTo>
                  <a:cubicBezTo>
                    <a:pt x="318" y="451"/>
                    <a:pt x="318" y="496"/>
                    <a:pt x="340" y="519"/>
                  </a:cubicBezTo>
                  <a:cubicBezTo>
                    <a:pt x="326" y="516"/>
                    <a:pt x="311" y="514"/>
                    <a:pt x="296" y="514"/>
                  </a:cubicBezTo>
                  <a:cubicBezTo>
                    <a:pt x="198" y="514"/>
                    <a:pt x="105" y="576"/>
                    <a:pt x="46" y="655"/>
                  </a:cubicBezTo>
                  <a:cubicBezTo>
                    <a:pt x="1" y="723"/>
                    <a:pt x="114" y="790"/>
                    <a:pt x="205" y="836"/>
                  </a:cubicBezTo>
                  <a:cubicBezTo>
                    <a:pt x="182" y="858"/>
                    <a:pt x="159" y="881"/>
                    <a:pt x="159" y="926"/>
                  </a:cubicBezTo>
                  <a:cubicBezTo>
                    <a:pt x="159" y="971"/>
                    <a:pt x="182" y="994"/>
                    <a:pt x="227" y="994"/>
                  </a:cubicBezTo>
                  <a:lnTo>
                    <a:pt x="250" y="994"/>
                  </a:lnTo>
                  <a:cubicBezTo>
                    <a:pt x="182" y="1039"/>
                    <a:pt x="159" y="1107"/>
                    <a:pt x="182" y="1153"/>
                  </a:cubicBezTo>
                  <a:cubicBezTo>
                    <a:pt x="205" y="1220"/>
                    <a:pt x="250" y="1243"/>
                    <a:pt x="295" y="1243"/>
                  </a:cubicBezTo>
                  <a:lnTo>
                    <a:pt x="340" y="1243"/>
                  </a:lnTo>
                  <a:cubicBezTo>
                    <a:pt x="318" y="1311"/>
                    <a:pt x="340" y="1401"/>
                    <a:pt x="386" y="1447"/>
                  </a:cubicBezTo>
                  <a:cubicBezTo>
                    <a:pt x="408" y="1469"/>
                    <a:pt x="431" y="1469"/>
                    <a:pt x="476" y="1492"/>
                  </a:cubicBezTo>
                  <a:cubicBezTo>
                    <a:pt x="454" y="1492"/>
                    <a:pt x="454" y="1515"/>
                    <a:pt x="454" y="1537"/>
                  </a:cubicBezTo>
                  <a:cubicBezTo>
                    <a:pt x="454" y="1593"/>
                    <a:pt x="469" y="1634"/>
                    <a:pt x="563" y="1634"/>
                  </a:cubicBezTo>
                  <a:cubicBezTo>
                    <a:pt x="583" y="1634"/>
                    <a:pt x="607" y="1632"/>
                    <a:pt x="635" y="1628"/>
                  </a:cubicBezTo>
                  <a:cubicBezTo>
                    <a:pt x="649" y="1672"/>
                    <a:pt x="702" y="1697"/>
                    <a:pt x="761" y="1697"/>
                  </a:cubicBezTo>
                  <a:cubicBezTo>
                    <a:pt x="794" y="1697"/>
                    <a:pt x="829" y="1689"/>
                    <a:pt x="861" y="1673"/>
                  </a:cubicBezTo>
                  <a:cubicBezTo>
                    <a:pt x="876" y="1733"/>
                    <a:pt x="931" y="1784"/>
                    <a:pt x="1000" y="1784"/>
                  </a:cubicBezTo>
                  <a:cubicBezTo>
                    <a:pt x="1034" y="1784"/>
                    <a:pt x="1072" y="1771"/>
                    <a:pt x="1110" y="1741"/>
                  </a:cubicBezTo>
                  <a:cubicBezTo>
                    <a:pt x="1135" y="1766"/>
                    <a:pt x="1170" y="1779"/>
                    <a:pt x="1205" y="1779"/>
                  </a:cubicBezTo>
                  <a:cubicBezTo>
                    <a:pt x="1264" y="1779"/>
                    <a:pt x="1322" y="1744"/>
                    <a:pt x="1336" y="1673"/>
                  </a:cubicBezTo>
                  <a:cubicBezTo>
                    <a:pt x="1362" y="1726"/>
                    <a:pt x="1434" y="1763"/>
                    <a:pt x="1499" y="1763"/>
                  </a:cubicBezTo>
                  <a:cubicBezTo>
                    <a:pt x="1546" y="1763"/>
                    <a:pt x="1589" y="1743"/>
                    <a:pt x="1608" y="1696"/>
                  </a:cubicBezTo>
                  <a:cubicBezTo>
                    <a:pt x="1628" y="1706"/>
                    <a:pt x="1645" y="1710"/>
                    <a:pt x="1660" y="1710"/>
                  </a:cubicBezTo>
                  <a:cubicBezTo>
                    <a:pt x="1710" y="1710"/>
                    <a:pt x="1731" y="1658"/>
                    <a:pt x="1766" y="1605"/>
                  </a:cubicBezTo>
                  <a:cubicBezTo>
                    <a:pt x="1800" y="1628"/>
                    <a:pt x="1840" y="1639"/>
                    <a:pt x="1879" y="1639"/>
                  </a:cubicBezTo>
                  <a:cubicBezTo>
                    <a:pt x="1919" y="1639"/>
                    <a:pt x="1959" y="1628"/>
                    <a:pt x="1993" y="1605"/>
                  </a:cubicBezTo>
                  <a:cubicBezTo>
                    <a:pt x="2083" y="1560"/>
                    <a:pt x="2151" y="1447"/>
                    <a:pt x="2128" y="1356"/>
                  </a:cubicBezTo>
                  <a:cubicBezTo>
                    <a:pt x="2196" y="1334"/>
                    <a:pt x="2264" y="1266"/>
                    <a:pt x="2287" y="1198"/>
                  </a:cubicBezTo>
                  <a:cubicBezTo>
                    <a:pt x="2309" y="1153"/>
                    <a:pt x="2309" y="1107"/>
                    <a:pt x="2287" y="1062"/>
                  </a:cubicBezTo>
                  <a:cubicBezTo>
                    <a:pt x="2332" y="1062"/>
                    <a:pt x="2377" y="1062"/>
                    <a:pt x="2423" y="1039"/>
                  </a:cubicBezTo>
                  <a:cubicBezTo>
                    <a:pt x="2513" y="1039"/>
                    <a:pt x="2400" y="971"/>
                    <a:pt x="2332" y="926"/>
                  </a:cubicBezTo>
                  <a:cubicBezTo>
                    <a:pt x="2377" y="904"/>
                    <a:pt x="2400" y="858"/>
                    <a:pt x="2423" y="836"/>
                  </a:cubicBezTo>
                  <a:cubicBezTo>
                    <a:pt x="2445" y="745"/>
                    <a:pt x="2355" y="677"/>
                    <a:pt x="2264" y="677"/>
                  </a:cubicBezTo>
                  <a:cubicBezTo>
                    <a:pt x="2287" y="655"/>
                    <a:pt x="2287" y="632"/>
                    <a:pt x="2264" y="609"/>
                  </a:cubicBezTo>
                  <a:cubicBezTo>
                    <a:pt x="2264" y="587"/>
                    <a:pt x="2219" y="564"/>
                    <a:pt x="2196" y="564"/>
                  </a:cubicBezTo>
                  <a:cubicBezTo>
                    <a:pt x="2219" y="541"/>
                    <a:pt x="2241" y="519"/>
                    <a:pt x="2241" y="474"/>
                  </a:cubicBezTo>
                  <a:cubicBezTo>
                    <a:pt x="2241" y="406"/>
                    <a:pt x="2174" y="406"/>
                    <a:pt x="2128" y="406"/>
                  </a:cubicBezTo>
                  <a:lnTo>
                    <a:pt x="2083" y="428"/>
                  </a:lnTo>
                  <a:cubicBezTo>
                    <a:pt x="2060" y="383"/>
                    <a:pt x="2038" y="338"/>
                    <a:pt x="1993" y="315"/>
                  </a:cubicBezTo>
                  <a:cubicBezTo>
                    <a:pt x="1993" y="292"/>
                    <a:pt x="1993" y="292"/>
                    <a:pt x="1993" y="270"/>
                  </a:cubicBezTo>
                  <a:cubicBezTo>
                    <a:pt x="1993" y="247"/>
                    <a:pt x="1970" y="225"/>
                    <a:pt x="1947" y="225"/>
                  </a:cubicBezTo>
                  <a:lnTo>
                    <a:pt x="1925" y="225"/>
                  </a:lnTo>
                  <a:cubicBezTo>
                    <a:pt x="1925" y="202"/>
                    <a:pt x="1947" y="179"/>
                    <a:pt x="1925" y="134"/>
                  </a:cubicBezTo>
                  <a:cubicBezTo>
                    <a:pt x="1925" y="134"/>
                    <a:pt x="1925" y="124"/>
                    <a:pt x="1918" y="124"/>
                  </a:cubicBezTo>
                  <a:cubicBezTo>
                    <a:pt x="1915" y="124"/>
                    <a:pt x="1910" y="127"/>
                    <a:pt x="1902" y="134"/>
                  </a:cubicBezTo>
                  <a:cubicBezTo>
                    <a:pt x="1879" y="134"/>
                    <a:pt x="1834" y="157"/>
                    <a:pt x="1811" y="179"/>
                  </a:cubicBezTo>
                  <a:cubicBezTo>
                    <a:pt x="1811" y="134"/>
                    <a:pt x="1789" y="111"/>
                    <a:pt x="1744" y="89"/>
                  </a:cubicBezTo>
                  <a:cubicBezTo>
                    <a:pt x="1720" y="73"/>
                    <a:pt x="1695" y="65"/>
                    <a:pt x="1672" y="65"/>
                  </a:cubicBezTo>
                  <a:cubicBezTo>
                    <a:pt x="1630" y="65"/>
                    <a:pt x="1592" y="90"/>
                    <a:pt x="1563" y="134"/>
                  </a:cubicBezTo>
                  <a:cubicBezTo>
                    <a:pt x="1540" y="89"/>
                    <a:pt x="1517" y="66"/>
                    <a:pt x="1495" y="44"/>
                  </a:cubicBezTo>
                  <a:cubicBezTo>
                    <a:pt x="1474" y="23"/>
                    <a:pt x="1455" y="15"/>
                    <a:pt x="1438" y="15"/>
                  </a:cubicBezTo>
                  <a:cubicBezTo>
                    <a:pt x="1399" y="15"/>
                    <a:pt x="1368" y="57"/>
                    <a:pt x="1336" y="89"/>
                  </a:cubicBezTo>
                  <a:cubicBezTo>
                    <a:pt x="1302" y="38"/>
                    <a:pt x="1256" y="12"/>
                    <a:pt x="1206" y="12"/>
                  </a:cubicBezTo>
                  <a:cubicBezTo>
                    <a:pt x="1189" y="12"/>
                    <a:pt x="1172" y="15"/>
                    <a:pt x="1155" y="21"/>
                  </a:cubicBezTo>
                  <a:cubicBezTo>
                    <a:pt x="1110" y="44"/>
                    <a:pt x="1087" y="66"/>
                    <a:pt x="1065" y="89"/>
                  </a:cubicBezTo>
                  <a:cubicBezTo>
                    <a:pt x="1042" y="66"/>
                    <a:pt x="1019" y="44"/>
                    <a:pt x="997" y="21"/>
                  </a:cubicBezTo>
                  <a:cubicBezTo>
                    <a:pt x="978" y="7"/>
                    <a:pt x="958" y="0"/>
                    <a:pt x="9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4"/>
            <p:cNvSpPr/>
            <p:nvPr/>
          </p:nvSpPr>
          <p:spPr>
            <a:xfrm>
              <a:off x="961232" y="17468778"/>
              <a:ext cx="225938" cy="160600"/>
            </a:xfrm>
            <a:custGeom>
              <a:avLst/>
              <a:gdLst/>
              <a:ahLst/>
              <a:cxnLst/>
              <a:rect l="l" t="t" r="r" b="b"/>
              <a:pathLst>
                <a:path w="2016" h="1433" extrusionOk="0">
                  <a:moveTo>
                    <a:pt x="745" y="0"/>
                  </a:moveTo>
                  <a:cubicBezTo>
                    <a:pt x="678" y="0"/>
                    <a:pt x="626" y="74"/>
                    <a:pt x="589" y="148"/>
                  </a:cubicBezTo>
                  <a:cubicBezTo>
                    <a:pt x="567" y="125"/>
                    <a:pt x="544" y="103"/>
                    <a:pt x="521" y="103"/>
                  </a:cubicBezTo>
                  <a:cubicBezTo>
                    <a:pt x="521" y="91"/>
                    <a:pt x="516" y="86"/>
                    <a:pt x="510" y="86"/>
                  </a:cubicBezTo>
                  <a:cubicBezTo>
                    <a:pt x="504" y="86"/>
                    <a:pt x="499" y="91"/>
                    <a:pt x="499" y="103"/>
                  </a:cubicBezTo>
                  <a:cubicBezTo>
                    <a:pt x="476" y="125"/>
                    <a:pt x="476" y="148"/>
                    <a:pt x="454" y="171"/>
                  </a:cubicBezTo>
                  <a:cubicBezTo>
                    <a:pt x="454" y="148"/>
                    <a:pt x="431" y="148"/>
                    <a:pt x="408" y="148"/>
                  </a:cubicBezTo>
                  <a:cubicBezTo>
                    <a:pt x="402" y="141"/>
                    <a:pt x="393" y="139"/>
                    <a:pt x="384" y="139"/>
                  </a:cubicBezTo>
                  <a:cubicBezTo>
                    <a:pt x="361" y="139"/>
                    <a:pt x="334" y="155"/>
                    <a:pt x="318" y="171"/>
                  </a:cubicBezTo>
                  <a:cubicBezTo>
                    <a:pt x="295" y="216"/>
                    <a:pt x="318" y="261"/>
                    <a:pt x="363" y="306"/>
                  </a:cubicBezTo>
                  <a:cubicBezTo>
                    <a:pt x="318" y="306"/>
                    <a:pt x="295" y="306"/>
                    <a:pt x="272" y="352"/>
                  </a:cubicBezTo>
                  <a:cubicBezTo>
                    <a:pt x="250" y="374"/>
                    <a:pt x="250" y="374"/>
                    <a:pt x="272" y="397"/>
                  </a:cubicBezTo>
                  <a:cubicBezTo>
                    <a:pt x="182" y="397"/>
                    <a:pt x="91" y="442"/>
                    <a:pt x="23" y="510"/>
                  </a:cubicBezTo>
                  <a:cubicBezTo>
                    <a:pt x="1" y="578"/>
                    <a:pt x="69" y="646"/>
                    <a:pt x="159" y="668"/>
                  </a:cubicBezTo>
                  <a:cubicBezTo>
                    <a:pt x="137" y="691"/>
                    <a:pt x="114" y="714"/>
                    <a:pt x="114" y="736"/>
                  </a:cubicBezTo>
                  <a:cubicBezTo>
                    <a:pt x="114" y="759"/>
                    <a:pt x="137" y="804"/>
                    <a:pt x="182" y="804"/>
                  </a:cubicBezTo>
                  <a:cubicBezTo>
                    <a:pt x="137" y="827"/>
                    <a:pt x="114" y="872"/>
                    <a:pt x="137" y="940"/>
                  </a:cubicBezTo>
                  <a:cubicBezTo>
                    <a:pt x="159" y="963"/>
                    <a:pt x="182" y="985"/>
                    <a:pt x="227" y="985"/>
                  </a:cubicBezTo>
                  <a:lnTo>
                    <a:pt x="272" y="985"/>
                  </a:lnTo>
                  <a:cubicBezTo>
                    <a:pt x="250" y="1053"/>
                    <a:pt x="272" y="1121"/>
                    <a:pt x="318" y="1166"/>
                  </a:cubicBezTo>
                  <a:cubicBezTo>
                    <a:pt x="340" y="1166"/>
                    <a:pt x="340" y="1189"/>
                    <a:pt x="363" y="1189"/>
                  </a:cubicBezTo>
                  <a:cubicBezTo>
                    <a:pt x="363" y="1212"/>
                    <a:pt x="363" y="1212"/>
                    <a:pt x="363" y="1234"/>
                  </a:cubicBezTo>
                  <a:cubicBezTo>
                    <a:pt x="363" y="1285"/>
                    <a:pt x="376" y="1311"/>
                    <a:pt x="430" y="1311"/>
                  </a:cubicBezTo>
                  <a:cubicBezTo>
                    <a:pt x="448" y="1311"/>
                    <a:pt x="470" y="1308"/>
                    <a:pt x="499" y="1302"/>
                  </a:cubicBezTo>
                  <a:cubicBezTo>
                    <a:pt x="528" y="1346"/>
                    <a:pt x="576" y="1371"/>
                    <a:pt x="625" y="1371"/>
                  </a:cubicBezTo>
                  <a:cubicBezTo>
                    <a:pt x="652" y="1371"/>
                    <a:pt x="678" y="1363"/>
                    <a:pt x="702" y="1347"/>
                  </a:cubicBezTo>
                  <a:cubicBezTo>
                    <a:pt x="716" y="1402"/>
                    <a:pt x="763" y="1432"/>
                    <a:pt x="813" y="1432"/>
                  </a:cubicBezTo>
                  <a:cubicBezTo>
                    <a:pt x="846" y="1432"/>
                    <a:pt x="879" y="1419"/>
                    <a:pt x="906" y="1393"/>
                  </a:cubicBezTo>
                  <a:cubicBezTo>
                    <a:pt x="922" y="1416"/>
                    <a:pt x="946" y="1426"/>
                    <a:pt x="971" y="1426"/>
                  </a:cubicBezTo>
                  <a:cubicBezTo>
                    <a:pt x="1017" y="1426"/>
                    <a:pt x="1065" y="1392"/>
                    <a:pt x="1065" y="1347"/>
                  </a:cubicBezTo>
                  <a:cubicBezTo>
                    <a:pt x="1092" y="1388"/>
                    <a:pt x="1160" y="1421"/>
                    <a:pt x="1214" y="1421"/>
                  </a:cubicBezTo>
                  <a:cubicBezTo>
                    <a:pt x="1251" y="1421"/>
                    <a:pt x="1282" y="1406"/>
                    <a:pt x="1291" y="1370"/>
                  </a:cubicBezTo>
                  <a:cubicBezTo>
                    <a:pt x="1300" y="1373"/>
                    <a:pt x="1309" y="1375"/>
                    <a:pt x="1316" y="1375"/>
                  </a:cubicBezTo>
                  <a:cubicBezTo>
                    <a:pt x="1365" y="1375"/>
                    <a:pt x="1385" y="1319"/>
                    <a:pt x="1404" y="1280"/>
                  </a:cubicBezTo>
                  <a:cubicBezTo>
                    <a:pt x="1438" y="1302"/>
                    <a:pt x="1472" y="1314"/>
                    <a:pt x="1506" y="1314"/>
                  </a:cubicBezTo>
                  <a:cubicBezTo>
                    <a:pt x="1540" y="1314"/>
                    <a:pt x="1574" y="1302"/>
                    <a:pt x="1608" y="1280"/>
                  </a:cubicBezTo>
                  <a:cubicBezTo>
                    <a:pt x="1676" y="1234"/>
                    <a:pt x="1721" y="1166"/>
                    <a:pt x="1721" y="1076"/>
                  </a:cubicBezTo>
                  <a:cubicBezTo>
                    <a:pt x="1766" y="1053"/>
                    <a:pt x="1811" y="1008"/>
                    <a:pt x="1834" y="963"/>
                  </a:cubicBezTo>
                  <a:cubicBezTo>
                    <a:pt x="1857" y="917"/>
                    <a:pt x="1857" y="895"/>
                    <a:pt x="1834" y="850"/>
                  </a:cubicBezTo>
                  <a:cubicBezTo>
                    <a:pt x="1879" y="850"/>
                    <a:pt x="1902" y="850"/>
                    <a:pt x="1947" y="827"/>
                  </a:cubicBezTo>
                  <a:cubicBezTo>
                    <a:pt x="2015" y="827"/>
                    <a:pt x="1947" y="759"/>
                    <a:pt x="1879" y="736"/>
                  </a:cubicBezTo>
                  <a:cubicBezTo>
                    <a:pt x="1902" y="714"/>
                    <a:pt x="1925" y="691"/>
                    <a:pt x="1947" y="668"/>
                  </a:cubicBezTo>
                  <a:cubicBezTo>
                    <a:pt x="1970" y="578"/>
                    <a:pt x="1879" y="533"/>
                    <a:pt x="1811" y="533"/>
                  </a:cubicBezTo>
                  <a:cubicBezTo>
                    <a:pt x="1834" y="510"/>
                    <a:pt x="1834" y="487"/>
                    <a:pt x="1811" y="465"/>
                  </a:cubicBezTo>
                  <a:cubicBezTo>
                    <a:pt x="1811" y="442"/>
                    <a:pt x="1766" y="442"/>
                    <a:pt x="1744" y="442"/>
                  </a:cubicBezTo>
                  <a:cubicBezTo>
                    <a:pt x="1766" y="420"/>
                    <a:pt x="1789" y="397"/>
                    <a:pt x="1789" y="374"/>
                  </a:cubicBezTo>
                  <a:cubicBezTo>
                    <a:pt x="1789" y="329"/>
                    <a:pt x="1744" y="306"/>
                    <a:pt x="1698" y="306"/>
                  </a:cubicBezTo>
                  <a:lnTo>
                    <a:pt x="1698" y="329"/>
                  </a:lnTo>
                  <a:cubicBezTo>
                    <a:pt x="1676" y="284"/>
                    <a:pt x="1653" y="238"/>
                    <a:pt x="1608" y="216"/>
                  </a:cubicBezTo>
                  <a:cubicBezTo>
                    <a:pt x="1608" y="216"/>
                    <a:pt x="1608" y="216"/>
                    <a:pt x="1608" y="193"/>
                  </a:cubicBezTo>
                  <a:cubicBezTo>
                    <a:pt x="1608" y="177"/>
                    <a:pt x="1596" y="161"/>
                    <a:pt x="1582" y="161"/>
                  </a:cubicBezTo>
                  <a:cubicBezTo>
                    <a:pt x="1576" y="161"/>
                    <a:pt x="1569" y="164"/>
                    <a:pt x="1562" y="171"/>
                  </a:cubicBezTo>
                  <a:lnTo>
                    <a:pt x="1540" y="171"/>
                  </a:lnTo>
                  <a:cubicBezTo>
                    <a:pt x="1562" y="148"/>
                    <a:pt x="1562" y="125"/>
                    <a:pt x="1540" y="103"/>
                  </a:cubicBezTo>
                  <a:lnTo>
                    <a:pt x="1517" y="103"/>
                  </a:lnTo>
                  <a:cubicBezTo>
                    <a:pt x="1495" y="103"/>
                    <a:pt x="1472" y="125"/>
                    <a:pt x="1449" y="148"/>
                  </a:cubicBezTo>
                  <a:cubicBezTo>
                    <a:pt x="1449" y="103"/>
                    <a:pt x="1427" y="80"/>
                    <a:pt x="1404" y="57"/>
                  </a:cubicBezTo>
                  <a:cubicBezTo>
                    <a:pt x="1386" y="51"/>
                    <a:pt x="1369" y="49"/>
                    <a:pt x="1354" y="49"/>
                  </a:cubicBezTo>
                  <a:cubicBezTo>
                    <a:pt x="1312" y="49"/>
                    <a:pt x="1279" y="70"/>
                    <a:pt x="1246" y="103"/>
                  </a:cubicBezTo>
                  <a:cubicBezTo>
                    <a:pt x="1223" y="80"/>
                    <a:pt x="1223" y="35"/>
                    <a:pt x="1200" y="12"/>
                  </a:cubicBezTo>
                  <a:cubicBezTo>
                    <a:pt x="1188" y="6"/>
                    <a:pt x="1174" y="3"/>
                    <a:pt x="1160" y="3"/>
                  </a:cubicBezTo>
                  <a:cubicBezTo>
                    <a:pt x="1122" y="3"/>
                    <a:pt x="1081" y="24"/>
                    <a:pt x="1065" y="57"/>
                  </a:cubicBezTo>
                  <a:cubicBezTo>
                    <a:pt x="1048" y="24"/>
                    <a:pt x="1007" y="3"/>
                    <a:pt x="969" y="3"/>
                  </a:cubicBezTo>
                  <a:cubicBezTo>
                    <a:pt x="955" y="3"/>
                    <a:pt x="941" y="6"/>
                    <a:pt x="929" y="12"/>
                  </a:cubicBezTo>
                  <a:cubicBezTo>
                    <a:pt x="884" y="12"/>
                    <a:pt x="861" y="35"/>
                    <a:pt x="861" y="80"/>
                  </a:cubicBezTo>
                  <a:cubicBezTo>
                    <a:pt x="838" y="57"/>
                    <a:pt x="816" y="35"/>
                    <a:pt x="793" y="12"/>
                  </a:cubicBezTo>
                  <a:cubicBezTo>
                    <a:pt x="776" y="4"/>
                    <a:pt x="761" y="0"/>
                    <a:pt x="7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4"/>
            <p:cNvSpPr/>
            <p:nvPr/>
          </p:nvSpPr>
          <p:spPr>
            <a:xfrm>
              <a:off x="974008" y="17619738"/>
              <a:ext cx="45726" cy="37096"/>
            </a:xfrm>
            <a:custGeom>
              <a:avLst/>
              <a:gdLst/>
              <a:ahLst/>
              <a:cxnLst/>
              <a:rect l="l" t="t" r="r" b="b"/>
              <a:pathLst>
                <a:path w="408" h="331" extrusionOk="0">
                  <a:moveTo>
                    <a:pt x="113" y="0"/>
                  </a:moveTo>
                  <a:cubicBezTo>
                    <a:pt x="68" y="0"/>
                    <a:pt x="0" y="91"/>
                    <a:pt x="23" y="136"/>
                  </a:cubicBezTo>
                  <a:cubicBezTo>
                    <a:pt x="50" y="177"/>
                    <a:pt x="77" y="185"/>
                    <a:pt x="104" y="185"/>
                  </a:cubicBezTo>
                  <a:cubicBezTo>
                    <a:pt x="122" y="185"/>
                    <a:pt x="140" y="182"/>
                    <a:pt x="158" y="182"/>
                  </a:cubicBezTo>
                  <a:cubicBezTo>
                    <a:pt x="158" y="204"/>
                    <a:pt x="158" y="249"/>
                    <a:pt x="181" y="295"/>
                  </a:cubicBezTo>
                  <a:cubicBezTo>
                    <a:pt x="199" y="321"/>
                    <a:pt x="224" y="331"/>
                    <a:pt x="250" y="331"/>
                  </a:cubicBezTo>
                  <a:cubicBezTo>
                    <a:pt x="290" y="331"/>
                    <a:pt x="335" y="308"/>
                    <a:pt x="362" y="295"/>
                  </a:cubicBezTo>
                  <a:cubicBezTo>
                    <a:pt x="407" y="295"/>
                    <a:pt x="407" y="249"/>
                    <a:pt x="362" y="249"/>
                  </a:cubicBezTo>
                  <a:lnTo>
                    <a:pt x="294" y="249"/>
                  </a:lnTo>
                  <a:cubicBezTo>
                    <a:pt x="272" y="249"/>
                    <a:pt x="249" y="249"/>
                    <a:pt x="226" y="227"/>
                  </a:cubicBezTo>
                  <a:cubicBezTo>
                    <a:pt x="226" y="204"/>
                    <a:pt x="226" y="136"/>
                    <a:pt x="226" y="91"/>
                  </a:cubicBezTo>
                  <a:cubicBezTo>
                    <a:pt x="204" y="91"/>
                    <a:pt x="204" y="91"/>
                    <a:pt x="181" y="114"/>
                  </a:cubicBezTo>
                  <a:lnTo>
                    <a:pt x="91" y="114"/>
                  </a:lnTo>
                  <a:cubicBezTo>
                    <a:pt x="68" y="114"/>
                    <a:pt x="113" y="46"/>
                    <a:pt x="136" y="23"/>
                  </a:cubicBezTo>
                  <a:cubicBezTo>
                    <a:pt x="136" y="0"/>
                    <a:pt x="136" y="0"/>
                    <a:pt x="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4"/>
            <p:cNvSpPr/>
            <p:nvPr/>
          </p:nvSpPr>
          <p:spPr>
            <a:xfrm>
              <a:off x="953611" y="17693257"/>
              <a:ext cx="43260" cy="37096"/>
            </a:xfrm>
            <a:custGeom>
              <a:avLst/>
              <a:gdLst/>
              <a:ahLst/>
              <a:cxnLst/>
              <a:rect l="l" t="t" r="r" b="b"/>
              <a:pathLst>
                <a:path w="386" h="331" extrusionOk="0">
                  <a:moveTo>
                    <a:pt x="114" y="1"/>
                  </a:moveTo>
                  <a:cubicBezTo>
                    <a:pt x="114" y="1"/>
                    <a:pt x="1" y="91"/>
                    <a:pt x="24" y="137"/>
                  </a:cubicBezTo>
                  <a:cubicBezTo>
                    <a:pt x="57" y="170"/>
                    <a:pt x="90" y="191"/>
                    <a:pt x="123" y="191"/>
                  </a:cubicBezTo>
                  <a:cubicBezTo>
                    <a:pt x="135" y="191"/>
                    <a:pt x="147" y="188"/>
                    <a:pt x="159" y="182"/>
                  </a:cubicBezTo>
                  <a:cubicBezTo>
                    <a:pt x="159" y="227"/>
                    <a:pt x="159" y="250"/>
                    <a:pt x="182" y="295"/>
                  </a:cubicBezTo>
                  <a:cubicBezTo>
                    <a:pt x="200" y="322"/>
                    <a:pt x="225" y="331"/>
                    <a:pt x="251" y="331"/>
                  </a:cubicBezTo>
                  <a:cubicBezTo>
                    <a:pt x="291" y="331"/>
                    <a:pt x="336" y="309"/>
                    <a:pt x="363" y="295"/>
                  </a:cubicBezTo>
                  <a:cubicBezTo>
                    <a:pt x="386" y="272"/>
                    <a:pt x="386" y="250"/>
                    <a:pt x="386" y="250"/>
                  </a:cubicBezTo>
                  <a:lnTo>
                    <a:pt x="295" y="250"/>
                  </a:lnTo>
                  <a:cubicBezTo>
                    <a:pt x="273" y="250"/>
                    <a:pt x="250" y="250"/>
                    <a:pt x="227" y="227"/>
                  </a:cubicBezTo>
                  <a:cubicBezTo>
                    <a:pt x="227" y="227"/>
                    <a:pt x="227" y="137"/>
                    <a:pt x="227" y="91"/>
                  </a:cubicBezTo>
                  <a:cubicBezTo>
                    <a:pt x="205" y="91"/>
                    <a:pt x="205" y="114"/>
                    <a:pt x="205" y="114"/>
                  </a:cubicBezTo>
                  <a:lnTo>
                    <a:pt x="91" y="114"/>
                  </a:lnTo>
                  <a:cubicBezTo>
                    <a:pt x="69" y="114"/>
                    <a:pt x="137" y="46"/>
                    <a:pt x="137" y="23"/>
                  </a:cubicBezTo>
                  <a:cubicBezTo>
                    <a:pt x="159" y="1"/>
                    <a:pt x="137"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4"/>
            <p:cNvSpPr/>
            <p:nvPr/>
          </p:nvSpPr>
          <p:spPr>
            <a:xfrm>
              <a:off x="1100761" y="17650782"/>
              <a:ext cx="40682" cy="24880"/>
            </a:xfrm>
            <a:custGeom>
              <a:avLst/>
              <a:gdLst/>
              <a:ahLst/>
              <a:cxnLst/>
              <a:rect l="l" t="t" r="r" b="b"/>
              <a:pathLst>
                <a:path w="363" h="222" extrusionOk="0">
                  <a:moveTo>
                    <a:pt x="329" y="1"/>
                  </a:moveTo>
                  <a:cubicBezTo>
                    <a:pt x="323" y="1"/>
                    <a:pt x="317" y="6"/>
                    <a:pt x="317" y="18"/>
                  </a:cubicBezTo>
                  <a:cubicBezTo>
                    <a:pt x="295" y="40"/>
                    <a:pt x="272" y="86"/>
                    <a:pt x="227" y="86"/>
                  </a:cubicBezTo>
                  <a:cubicBezTo>
                    <a:pt x="182" y="86"/>
                    <a:pt x="159" y="63"/>
                    <a:pt x="136" y="40"/>
                  </a:cubicBezTo>
                  <a:cubicBezTo>
                    <a:pt x="136" y="34"/>
                    <a:pt x="133" y="31"/>
                    <a:pt x="127" y="31"/>
                  </a:cubicBezTo>
                  <a:cubicBezTo>
                    <a:pt x="114" y="31"/>
                    <a:pt x="91" y="47"/>
                    <a:pt x="91" y="63"/>
                  </a:cubicBezTo>
                  <a:cubicBezTo>
                    <a:pt x="114" y="86"/>
                    <a:pt x="114" y="108"/>
                    <a:pt x="136" y="131"/>
                  </a:cubicBezTo>
                  <a:cubicBezTo>
                    <a:pt x="136" y="149"/>
                    <a:pt x="122" y="182"/>
                    <a:pt x="104" y="182"/>
                  </a:cubicBezTo>
                  <a:cubicBezTo>
                    <a:pt x="100" y="182"/>
                    <a:pt x="95" y="180"/>
                    <a:pt x="91" y="176"/>
                  </a:cubicBezTo>
                  <a:cubicBezTo>
                    <a:pt x="69" y="176"/>
                    <a:pt x="46" y="131"/>
                    <a:pt x="23" y="131"/>
                  </a:cubicBezTo>
                  <a:lnTo>
                    <a:pt x="1" y="131"/>
                  </a:lnTo>
                  <a:cubicBezTo>
                    <a:pt x="1" y="176"/>
                    <a:pt x="69" y="221"/>
                    <a:pt x="114" y="221"/>
                  </a:cubicBezTo>
                  <a:cubicBezTo>
                    <a:pt x="159" y="221"/>
                    <a:pt x="182" y="176"/>
                    <a:pt x="204" y="131"/>
                  </a:cubicBezTo>
                  <a:lnTo>
                    <a:pt x="250" y="131"/>
                  </a:lnTo>
                  <a:cubicBezTo>
                    <a:pt x="295" y="131"/>
                    <a:pt x="363" y="63"/>
                    <a:pt x="340" y="18"/>
                  </a:cubicBezTo>
                  <a:cubicBezTo>
                    <a:pt x="340" y="6"/>
                    <a:pt x="334" y="1"/>
                    <a:pt x="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4"/>
            <p:cNvSpPr/>
            <p:nvPr/>
          </p:nvSpPr>
          <p:spPr>
            <a:xfrm>
              <a:off x="1067812" y="17733827"/>
              <a:ext cx="40682" cy="25553"/>
            </a:xfrm>
            <a:custGeom>
              <a:avLst/>
              <a:gdLst/>
              <a:ahLst/>
              <a:cxnLst/>
              <a:rect l="l" t="t" r="r" b="b"/>
              <a:pathLst>
                <a:path w="363" h="228" extrusionOk="0">
                  <a:moveTo>
                    <a:pt x="317" y="1"/>
                  </a:moveTo>
                  <a:cubicBezTo>
                    <a:pt x="295" y="46"/>
                    <a:pt x="272" y="91"/>
                    <a:pt x="249" y="91"/>
                  </a:cubicBezTo>
                  <a:cubicBezTo>
                    <a:pt x="204" y="91"/>
                    <a:pt x="159" y="69"/>
                    <a:pt x="136" y="46"/>
                  </a:cubicBezTo>
                  <a:cubicBezTo>
                    <a:pt x="136" y="39"/>
                    <a:pt x="134" y="36"/>
                    <a:pt x="130" y="36"/>
                  </a:cubicBezTo>
                  <a:cubicBezTo>
                    <a:pt x="124" y="36"/>
                    <a:pt x="114" y="46"/>
                    <a:pt x="114" y="46"/>
                  </a:cubicBezTo>
                  <a:cubicBezTo>
                    <a:pt x="114" y="91"/>
                    <a:pt x="136" y="114"/>
                    <a:pt x="159" y="114"/>
                  </a:cubicBezTo>
                  <a:cubicBezTo>
                    <a:pt x="159" y="159"/>
                    <a:pt x="136" y="182"/>
                    <a:pt x="91" y="182"/>
                  </a:cubicBezTo>
                  <a:cubicBezTo>
                    <a:pt x="68" y="159"/>
                    <a:pt x="68" y="137"/>
                    <a:pt x="46" y="114"/>
                  </a:cubicBezTo>
                  <a:lnTo>
                    <a:pt x="23" y="114"/>
                  </a:lnTo>
                  <a:cubicBezTo>
                    <a:pt x="0" y="114"/>
                    <a:pt x="68" y="227"/>
                    <a:pt x="114" y="227"/>
                  </a:cubicBezTo>
                  <a:cubicBezTo>
                    <a:pt x="159" y="227"/>
                    <a:pt x="204" y="182"/>
                    <a:pt x="204" y="137"/>
                  </a:cubicBezTo>
                  <a:lnTo>
                    <a:pt x="249" y="137"/>
                  </a:lnTo>
                  <a:cubicBezTo>
                    <a:pt x="317" y="137"/>
                    <a:pt x="363" y="69"/>
                    <a:pt x="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4"/>
            <p:cNvSpPr/>
            <p:nvPr/>
          </p:nvSpPr>
          <p:spPr>
            <a:xfrm>
              <a:off x="1171815" y="17604496"/>
              <a:ext cx="12776" cy="17483"/>
            </a:xfrm>
            <a:custGeom>
              <a:avLst/>
              <a:gdLst/>
              <a:ahLst/>
              <a:cxnLst/>
              <a:rect l="l" t="t" r="r" b="b"/>
              <a:pathLst>
                <a:path w="114" h="156" extrusionOk="0">
                  <a:moveTo>
                    <a:pt x="46" y="1"/>
                  </a:moveTo>
                  <a:cubicBezTo>
                    <a:pt x="46" y="1"/>
                    <a:pt x="68" y="114"/>
                    <a:pt x="0" y="114"/>
                  </a:cubicBezTo>
                  <a:cubicBezTo>
                    <a:pt x="0" y="114"/>
                    <a:pt x="0" y="136"/>
                    <a:pt x="0" y="136"/>
                  </a:cubicBezTo>
                  <a:cubicBezTo>
                    <a:pt x="14" y="150"/>
                    <a:pt x="29" y="155"/>
                    <a:pt x="44" y="155"/>
                  </a:cubicBezTo>
                  <a:cubicBezTo>
                    <a:pt x="80" y="155"/>
                    <a:pt x="113" y="123"/>
                    <a:pt x="113" y="91"/>
                  </a:cubicBezTo>
                  <a:cubicBezTo>
                    <a:pt x="113" y="46"/>
                    <a:pt x="91"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4"/>
            <p:cNvSpPr/>
            <p:nvPr/>
          </p:nvSpPr>
          <p:spPr>
            <a:xfrm>
              <a:off x="996758" y="17546219"/>
              <a:ext cx="35639" cy="37208"/>
            </a:xfrm>
            <a:custGeom>
              <a:avLst/>
              <a:gdLst/>
              <a:ahLst/>
              <a:cxnLst/>
              <a:rect l="l" t="t" r="r" b="b"/>
              <a:pathLst>
                <a:path w="318" h="332" extrusionOk="0">
                  <a:moveTo>
                    <a:pt x="137" y="0"/>
                  </a:moveTo>
                  <a:cubicBezTo>
                    <a:pt x="114" y="0"/>
                    <a:pt x="91" y="0"/>
                    <a:pt x="46" y="45"/>
                  </a:cubicBezTo>
                  <a:cubicBezTo>
                    <a:pt x="23" y="45"/>
                    <a:pt x="1" y="91"/>
                    <a:pt x="1" y="136"/>
                  </a:cubicBezTo>
                  <a:cubicBezTo>
                    <a:pt x="1" y="159"/>
                    <a:pt x="46" y="181"/>
                    <a:pt x="91" y="181"/>
                  </a:cubicBezTo>
                  <a:lnTo>
                    <a:pt x="137" y="181"/>
                  </a:lnTo>
                  <a:cubicBezTo>
                    <a:pt x="137" y="204"/>
                    <a:pt x="137" y="249"/>
                    <a:pt x="137" y="272"/>
                  </a:cubicBezTo>
                  <a:cubicBezTo>
                    <a:pt x="147" y="314"/>
                    <a:pt x="177" y="331"/>
                    <a:pt x="211" y="331"/>
                  </a:cubicBezTo>
                  <a:cubicBezTo>
                    <a:pt x="250" y="331"/>
                    <a:pt x="293" y="308"/>
                    <a:pt x="318" y="272"/>
                  </a:cubicBezTo>
                  <a:cubicBezTo>
                    <a:pt x="318" y="249"/>
                    <a:pt x="295" y="249"/>
                    <a:pt x="295" y="249"/>
                  </a:cubicBezTo>
                  <a:lnTo>
                    <a:pt x="227" y="249"/>
                  </a:lnTo>
                  <a:cubicBezTo>
                    <a:pt x="182" y="249"/>
                    <a:pt x="182" y="249"/>
                    <a:pt x="182" y="204"/>
                  </a:cubicBezTo>
                  <a:cubicBezTo>
                    <a:pt x="182" y="181"/>
                    <a:pt x="227" y="136"/>
                    <a:pt x="227" y="91"/>
                  </a:cubicBezTo>
                  <a:cubicBezTo>
                    <a:pt x="227" y="76"/>
                    <a:pt x="227" y="71"/>
                    <a:pt x="226" y="71"/>
                  </a:cubicBezTo>
                  <a:cubicBezTo>
                    <a:pt x="225" y="71"/>
                    <a:pt x="219" y="91"/>
                    <a:pt x="204" y="91"/>
                  </a:cubicBezTo>
                  <a:cubicBezTo>
                    <a:pt x="182" y="91"/>
                    <a:pt x="182" y="113"/>
                    <a:pt x="159" y="136"/>
                  </a:cubicBezTo>
                  <a:lnTo>
                    <a:pt x="91" y="136"/>
                  </a:lnTo>
                  <a:cubicBezTo>
                    <a:pt x="69" y="136"/>
                    <a:pt x="46" y="136"/>
                    <a:pt x="69" y="113"/>
                  </a:cubicBezTo>
                  <a:cubicBezTo>
                    <a:pt x="91" y="68"/>
                    <a:pt x="114" y="45"/>
                    <a:pt x="137" y="23"/>
                  </a:cubicBez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4"/>
            <p:cNvSpPr/>
            <p:nvPr/>
          </p:nvSpPr>
          <p:spPr>
            <a:xfrm>
              <a:off x="1014578" y="17498028"/>
              <a:ext cx="20397" cy="19052"/>
            </a:xfrm>
            <a:custGeom>
              <a:avLst/>
              <a:gdLst/>
              <a:ahLst/>
              <a:cxnLst/>
              <a:rect l="l" t="t" r="r" b="b"/>
              <a:pathLst>
                <a:path w="182" h="170" extrusionOk="0">
                  <a:moveTo>
                    <a:pt x="68" y="0"/>
                  </a:moveTo>
                  <a:cubicBezTo>
                    <a:pt x="45" y="0"/>
                    <a:pt x="0" y="0"/>
                    <a:pt x="0" y="45"/>
                  </a:cubicBezTo>
                  <a:cubicBezTo>
                    <a:pt x="0" y="83"/>
                    <a:pt x="64" y="169"/>
                    <a:pt x="124" y="169"/>
                  </a:cubicBezTo>
                  <a:cubicBezTo>
                    <a:pt x="136" y="169"/>
                    <a:pt x="148" y="166"/>
                    <a:pt x="159" y="159"/>
                  </a:cubicBezTo>
                  <a:cubicBezTo>
                    <a:pt x="113" y="136"/>
                    <a:pt x="113" y="113"/>
                    <a:pt x="91" y="113"/>
                  </a:cubicBezTo>
                  <a:cubicBezTo>
                    <a:pt x="68" y="91"/>
                    <a:pt x="68" y="68"/>
                    <a:pt x="45" y="45"/>
                  </a:cubicBezTo>
                  <a:cubicBezTo>
                    <a:pt x="91" y="45"/>
                    <a:pt x="113" y="45"/>
                    <a:pt x="136" y="68"/>
                  </a:cubicBezTo>
                  <a:lnTo>
                    <a:pt x="181" y="68"/>
                  </a:lnTo>
                  <a:lnTo>
                    <a:pt x="181" y="45"/>
                  </a:lnTo>
                  <a:cubicBezTo>
                    <a:pt x="181" y="23"/>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4"/>
            <p:cNvSpPr/>
            <p:nvPr/>
          </p:nvSpPr>
          <p:spPr>
            <a:xfrm>
              <a:off x="1098184" y="17492873"/>
              <a:ext cx="45838" cy="39898"/>
            </a:xfrm>
            <a:custGeom>
              <a:avLst/>
              <a:gdLst/>
              <a:ahLst/>
              <a:cxnLst/>
              <a:rect l="l" t="t" r="r" b="b"/>
              <a:pathLst>
                <a:path w="409" h="356" extrusionOk="0">
                  <a:moveTo>
                    <a:pt x="182" y="1"/>
                  </a:moveTo>
                  <a:cubicBezTo>
                    <a:pt x="137" y="1"/>
                    <a:pt x="92" y="23"/>
                    <a:pt x="69" y="69"/>
                  </a:cubicBezTo>
                  <a:cubicBezTo>
                    <a:pt x="46" y="69"/>
                    <a:pt x="1" y="114"/>
                    <a:pt x="1" y="159"/>
                  </a:cubicBezTo>
                  <a:cubicBezTo>
                    <a:pt x="1" y="159"/>
                    <a:pt x="24" y="137"/>
                    <a:pt x="46" y="114"/>
                  </a:cubicBezTo>
                  <a:cubicBezTo>
                    <a:pt x="69" y="91"/>
                    <a:pt x="92" y="91"/>
                    <a:pt x="92" y="69"/>
                  </a:cubicBezTo>
                  <a:cubicBezTo>
                    <a:pt x="107" y="69"/>
                    <a:pt x="132" y="49"/>
                    <a:pt x="154" y="49"/>
                  </a:cubicBezTo>
                  <a:cubicBezTo>
                    <a:pt x="164" y="49"/>
                    <a:pt x="175" y="54"/>
                    <a:pt x="182" y="69"/>
                  </a:cubicBezTo>
                  <a:cubicBezTo>
                    <a:pt x="182" y="91"/>
                    <a:pt x="182" y="114"/>
                    <a:pt x="182" y="137"/>
                  </a:cubicBezTo>
                  <a:cubicBezTo>
                    <a:pt x="159" y="137"/>
                    <a:pt x="137" y="159"/>
                    <a:pt x="114" y="182"/>
                  </a:cubicBezTo>
                  <a:lnTo>
                    <a:pt x="273" y="182"/>
                  </a:lnTo>
                  <a:cubicBezTo>
                    <a:pt x="318" y="205"/>
                    <a:pt x="227" y="272"/>
                    <a:pt x="227" y="318"/>
                  </a:cubicBezTo>
                  <a:cubicBezTo>
                    <a:pt x="214" y="344"/>
                    <a:pt x="224" y="355"/>
                    <a:pt x="235" y="355"/>
                  </a:cubicBezTo>
                  <a:cubicBezTo>
                    <a:pt x="242" y="355"/>
                    <a:pt x="250" y="350"/>
                    <a:pt x="250" y="340"/>
                  </a:cubicBezTo>
                  <a:cubicBezTo>
                    <a:pt x="273" y="340"/>
                    <a:pt x="408" y="227"/>
                    <a:pt x="318" y="159"/>
                  </a:cubicBezTo>
                  <a:cubicBezTo>
                    <a:pt x="295" y="137"/>
                    <a:pt x="250" y="137"/>
                    <a:pt x="227" y="137"/>
                  </a:cubicBezTo>
                  <a:cubicBezTo>
                    <a:pt x="250" y="114"/>
                    <a:pt x="250" y="91"/>
                    <a:pt x="250" y="46"/>
                  </a:cubicBezTo>
                  <a:cubicBezTo>
                    <a:pt x="250" y="23"/>
                    <a:pt x="205" y="1"/>
                    <a:pt x="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4"/>
            <p:cNvSpPr/>
            <p:nvPr/>
          </p:nvSpPr>
          <p:spPr>
            <a:xfrm>
              <a:off x="1075433" y="17571771"/>
              <a:ext cx="53347" cy="25216"/>
            </a:xfrm>
            <a:custGeom>
              <a:avLst/>
              <a:gdLst/>
              <a:ahLst/>
              <a:cxnLst/>
              <a:rect l="l" t="t" r="r" b="b"/>
              <a:pathLst>
                <a:path w="476" h="225" extrusionOk="0">
                  <a:moveTo>
                    <a:pt x="45" y="1"/>
                  </a:moveTo>
                  <a:cubicBezTo>
                    <a:pt x="43" y="1"/>
                    <a:pt x="38" y="21"/>
                    <a:pt x="23" y="21"/>
                  </a:cubicBezTo>
                  <a:cubicBezTo>
                    <a:pt x="0" y="89"/>
                    <a:pt x="46" y="180"/>
                    <a:pt x="113" y="225"/>
                  </a:cubicBezTo>
                  <a:cubicBezTo>
                    <a:pt x="181" y="225"/>
                    <a:pt x="227" y="202"/>
                    <a:pt x="249" y="134"/>
                  </a:cubicBezTo>
                  <a:cubicBezTo>
                    <a:pt x="272" y="134"/>
                    <a:pt x="295" y="157"/>
                    <a:pt x="317" y="157"/>
                  </a:cubicBezTo>
                  <a:cubicBezTo>
                    <a:pt x="408" y="157"/>
                    <a:pt x="476" y="89"/>
                    <a:pt x="476" y="21"/>
                  </a:cubicBezTo>
                  <a:cubicBezTo>
                    <a:pt x="464" y="10"/>
                    <a:pt x="453" y="4"/>
                    <a:pt x="444" y="4"/>
                  </a:cubicBezTo>
                  <a:cubicBezTo>
                    <a:pt x="436" y="4"/>
                    <a:pt x="430" y="10"/>
                    <a:pt x="430" y="21"/>
                  </a:cubicBezTo>
                  <a:cubicBezTo>
                    <a:pt x="408" y="66"/>
                    <a:pt x="362" y="89"/>
                    <a:pt x="317" y="89"/>
                  </a:cubicBezTo>
                  <a:cubicBezTo>
                    <a:pt x="272" y="89"/>
                    <a:pt x="227" y="44"/>
                    <a:pt x="204" y="21"/>
                  </a:cubicBezTo>
                  <a:lnTo>
                    <a:pt x="181" y="21"/>
                  </a:lnTo>
                  <a:cubicBezTo>
                    <a:pt x="181" y="44"/>
                    <a:pt x="181" y="66"/>
                    <a:pt x="204" y="112"/>
                  </a:cubicBezTo>
                  <a:cubicBezTo>
                    <a:pt x="181" y="134"/>
                    <a:pt x="159" y="157"/>
                    <a:pt x="113" y="157"/>
                  </a:cubicBezTo>
                  <a:cubicBezTo>
                    <a:pt x="91" y="134"/>
                    <a:pt x="68" y="66"/>
                    <a:pt x="46" y="21"/>
                  </a:cubicBezTo>
                  <a:cubicBezTo>
                    <a:pt x="46" y="6"/>
                    <a:pt x="46" y="1"/>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4"/>
            <p:cNvSpPr/>
            <p:nvPr/>
          </p:nvSpPr>
          <p:spPr>
            <a:xfrm>
              <a:off x="1067812" y="17536020"/>
              <a:ext cx="25440" cy="15354"/>
            </a:xfrm>
            <a:custGeom>
              <a:avLst/>
              <a:gdLst/>
              <a:ahLst/>
              <a:cxnLst/>
              <a:rect l="l" t="t" r="r" b="b"/>
              <a:pathLst>
                <a:path w="227" h="137" extrusionOk="0">
                  <a:moveTo>
                    <a:pt x="204" y="1"/>
                  </a:moveTo>
                  <a:cubicBezTo>
                    <a:pt x="159" y="23"/>
                    <a:pt x="159" y="68"/>
                    <a:pt x="114" y="68"/>
                  </a:cubicBezTo>
                  <a:cubicBezTo>
                    <a:pt x="106" y="76"/>
                    <a:pt x="98" y="79"/>
                    <a:pt x="91" y="79"/>
                  </a:cubicBezTo>
                  <a:cubicBezTo>
                    <a:pt x="76" y="79"/>
                    <a:pt x="61" y="68"/>
                    <a:pt x="46" y="68"/>
                  </a:cubicBezTo>
                  <a:lnTo>
                    <a:pt x="23" y="68"/>
                  </a:lnTo>
                  <a:cubicBezTo>
                    <a:pt x="0" y="114"/>
                    <a:pt x="68" y="136"/>
                    <a:pt x="114" y="136"/>
                  </a:cubicBezTo>
                  <a:cubicBezTo>
                    <a:pt x="181" y="114"/>
                    <a:pt x="227" y="68"/>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4"/>
            <p:cNvSpPr/>
            <p:nvPr/>
          </p:nvSpPr>
          <p:spPr>
            <a:xfrm>
              <a:off x="1039906" y="17675550"/>
              <a:ext cx="27234" cy="16363"/>
            </a:xfrm>
            <a:custGeom>
              <a:avLst/>
              <a:gdLst/>
              <a:ahLst/>
              <a:cxnLst/>
              <a:rect l="l" t="t" r="r" b="b"/>
              <a:pathLst>
                <a:path w="243" h="146" extrusionOk="0">
                  <a:moveTo>
                    <a:pt x="46" y="0"/>
                  </a:moveTo>
                  <a:cubicBezTo>
                    <a:pt x="0" y="46"/>
                    <a:pt x="23" y="114"/>
                    <a:pt x="91" y="136"/>
                  </a:cubicBezTo>
                  <a:cubicBezTo>
                    <a:pt x="103" y="142"/>
                    <a:pt x="117" y="145"/>
                    <a:pt x="131" y="145"/>
                  </a:cubicBezTo>
                  <a:cubicBezTo>
                    <a:pt x="169" y="145"/>
                    <a:pt x="210" y="124"/>
                    <a:pt x="227" y="91"/>
                  </a:cubicBezTo>
                  <a:cubicBezTo>
                    <a:pt x="243" y="75"/>
                    <a:pt x="236" y="59"/>
                    <a:pt x="223" y="59"/>
                  </a:cubicBezTo>
                  <a:cubicBezTo>
                    <a:pt x="217" y="59"/>
                    <a:pt x="211" y="62"/>
                    <a:pt x="204" y="68"/>
                  </a:cubicBezTo>
                  <a:cubicBezTo>
                    <a:pt x="189" y="68"/>
                    <a:pt x="164" y="78"/>
                    <a:pt x="142" y="78"/>
                  </a:cubicBezTo>
                  <a:cubicBezTo>
                    <a:pt x="131" y="78"/>
                    <a:pt x="121" y="76"/>
                    <a:pt x="114" y="68"/>
                  </a:cubicBezTo>
                  <a:cubicBezTo>
                    <a:pt x="91" y="68"/>
                    <a:pt x="68" y="23"/>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4"/>
            <p:cNvSpPr/>
            <p:nvPr/>
          </p:nvSpPr>
          <p:spPr>
            <a:xfrm>
              <a:off x="1138866" y="17724413"/>
              <a:ext cx="22863" cy="14681"/>
            </a:xfrm>
            <a:custGeom>
              <a:avLst/>
              <a:gdLst/>
              <a:ahLst/>
              <a:cxnLst/>
              <a:rect l="l" t="t" r="r" b="b"/>
              <a:pathLst>
                <a:path w="204" h="131" extrusionOk="0">
                  <a:moveTo>
                    <a:pt x="173" y="0"/>
                  </a:moveTo>
                  <a:cubicBezTo>
                    <a:pt x="164" y="0"/>
                    <a:pt x="159" y="6"/>
                    <a:pt x="159" y="17"/>
                  </a:cubicBezTo>
                  <a:cubicBezTo>
                    <a:pt x="136" y="40"/>
                    <a:pt x="136" y="85"/>
                    <a:pt x="91" y="85"/>
                  </a:cubicBezTo>
                  <a:cubicBezTo>
                    <a:pt x="45" y="85"/>
                    <a:pt x="23" y="62"/>
                    <a:pt x="0" y="40"/>
                  </a:cubicBezTo>
                  <a:lnTo>
                    <a:pt x="0" y="40"/>
                  </a:lnTo>
                  <a:cubicBezTo>
                    <a:pt x="0" y="108"/>
                    <a:pt x="45" y="130"/>
                    <a:pt x="91" y="130"/>
                  </a:cubicBezTo>
                  <a:cubicBezTo>
                    <a:pt x="159" y="130"/>
                    <a:pt x="204" y="62"/>
                    <a:pt x="204" y="17"/>
                  </a:cubicBezTo>
                  <a:cubicBezTo>
                    <a:pt x="192" y="6"/>
                    <a:pt x="181"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0" name="Google Shape;3070;p14"/>
          <p:cNvGrpSpPr/>
          <p:nvPr/>
        </p:nvGrpSpPr>
        <p:grpSpPr>
          <a:xfrm>
            <a:off x="14558491" y="11692928"/>
            <a:ext cx="3094541" cy="3320123"/>
            <a:chOff x="-312109" y="15146878"/>
            <a:chExt cx="3094541" cy="3320123"/>
          </a:xfrm>
        </p:grpSpPr>
        <p:sp>
          <p:nvSpPr>
            <p:cNvPr id="3071" name="Google Shape;3071;p14"/>
            <p:cNvSpPr/>
            <p:nvPr/>
          </p:nvSpPr>
          <p:spPr>
            <a:xfrm>
              <a:off x="1443141" y="18124508"/>
              <a:ext cx="134599" cy="261353"/>
            </a:xfrm>
            <a:custGeom>
              <a:avLst/>
              <a:gdLst/>
              <a:ahLst/>
              <a:cxnLst/>
              <a:rect l="l" t="t" r="r" b="b"/>
              <a:pathLst>
                <a:path w="1201" h="2332" extrusionOk="0">
                  <a:moveTo>
                    <a:pt x="1200" y="0"/>
                  </a:moveTo>
                  <a:lnTo>
                    <a:pt x="1" y="702"/>
                  </a:lnTo>
                  <a:lnTo>
                    <a:pt x="1" y="2331"/>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4"/>
            <p:cNvSpPr/>
            <p:nvPr/>
          </p:nvSpPr>
          <p:spPr>
            <a:xfrm>
              <a:off x="1443141" y="18203071"/>
              <a:ext cx="139642" cy="263931"/>
            </a:xfrm>
            <a:custGeom>
              <a:avLst/>
              <a:gdLst/>
              <a:ahLst/>
              <a:cxnLst/>
              <a:rect l="l" t="t" r="r" b="b"/>
              <a:pathLst>
                <a:path w="1246" h="2355" extrusionOk="0">
                  <a:moveTo>
                    <a:pt x="1" y="1"/>
                  </a:moveTo>
                  <a:lnTo>
                    <a:pt x="1" y="1630"/>
                  </a:lnTo>
                  <a:lnTo>
                    <a:pt x="1246" y="2355"/>
                  </a:lnTo>
                  <a:lnTo>
                    <a:pt x="1246" y="72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4"/>
            <p:cNvSpPr/>
            <p:nvPr/>
          </p:nvSpPr>
          <p:spPr>
            <a:xfrm>
              <a:off x="1582671" y="18215735"/>
              <a:ext cx="111736" cy="251267"/>
            </a:xfrm>
            <a:custGeom>
              <a:avLst/>
              <a:gdLst/>
              <a:ahLst/>
              <a:cxnLst/>
              <a:rect l="l" t="t" r="r" b="b"/>
              <a:pathLst>
                <a:path w="997" h="2242" extrusionOk="0">
                  <a:moveTo>
                    <a:pt x="997" y="1"/>
                  </a:moveTo>
                  <a:lnTo>
                    <a:pt x="1" y="612"/>
                  </a:lnTo>
                  <a:lnTo>
                    <a:pt x="1" y="2242"/>
                  </a:lnTo>
                  <a:lnTo>
                    <a:pt x="997" y="1630"/>
                  </a:lnTo>
                  <a:lnTo>
                    <a:pt x="9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4"/>
            <p:cNvSpPr/>
            <p:nvPr/>
          </p:nvSpPr>
          <p:spPr>
            <a:xfrm>
              <a:off x="1443141" y="18134595"/>
              <a:ext cx="251267" cy="149841"/>
            </a:xfrm>
            <a:custGeom>
              <a:avLst/>
              <a:gdLst/>
              <a:ahLst/>
              <a:cxnLst/>
              <a:rect l="l" t="t" r="r" b="b"/>
              <a:pathLst>
                <a:path w="2242" h="1337" extrusionOk="0">
                  <a:moveTo>
                    <a:pt x="997" y="1"/>
                  </a:moveTo>
                  <a:lnTo>
                    <a:pt x="1" y="612"/>
                  </a:lnTo>
                  <a:lnTo>
                    <a:pt x="1246" y="1336"/>
                  </a:lnTo>
                  <a:lnTo>
                    <a:pt x="2242" y="725"/>
                  </a:lnTo>
                  <a:lnTo>
                    <a:pt x="9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4"/>
            <p:cNvSpPr/>
            <p:nvPr/>
          </p:nvSpPr>
          <p:spPr>
            <a:xfrm>
              <a:off x="1577628" y="17191064"/>
              <a:ext cx="48303" cy="1050231"/>
            </a:xfrm>
            <a:custGeom>
              <a:avLst/>
              <a:gdLst/>
              <a:ahLst/>
              <a:cxnLst/>
              <a:rect l="l" t="t" r="r" b="b"/>
              <a:pathLst>
                <a:path w="431" h="9371" extrusionOk="0">
                  <a:moveTo>
                    <a:pt x="430" y="1"/>
                  </a:moveTo>
                  <a:lnTo>
                    <a:pt x="0" y="250"/>
                  </a:lnTo>
                  <a:lnTo>
                    <a:pt x="0" y="9370"/>
                  </a:lnTo>
                  <a:lnTo>
                    <a:pt x="430" y="9121"/>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14"/>
            <p:cNvSpPr/>
            <p:nvPr/>
          </p:nvSpPr>
          <p:spPr>
            <a:xfrm>
              <a:off x="1514195" y="17183443"/>
              <a:ext cx="63545" cy="1057852"/>
            </a:xfrm>
            <a:custGeom>
              <a:avLst/>
              <a:gdLst/>
              <a:ahLst/>
              <a:cxnLst/>
              <a:rect l="l" t="t" r="r" b="b"/>
              <a:pathLst>
                <a:path w="567" h="9439" extrusionOk="0">
                  <a:moveTo>
                    <a:pt x="1" y="1"/>
                  </a:moveTo>
                  <a:lnTo>
                    <a:pt x="1" y="9121"/>
                  </a:lnTo>
                  <a:lnTo>
                    <a:pt x="566" y="9438"/>
                  </a:lnTo>
                  <a:lnTo>
                    <a:pt x="566" y="31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14"/>
            <p:cNvSpPr/>
            <p:nvPr/>
          </p:nvSpPr>
          <p:spPr>
            <a:xfrm>
              <a:off x="-312109" y="17097268"/>
              <a:ext cx="134599" cy="261353"/>
            </a:xfrm>
            <a:custGeom>
              <a:avLst/>
              <a:gdLst/>
              <a:ahLst/>
              <a:cxnLst/>
              <a:rect l="l" t="t" r="r" b="b"/>
              <a:pathLst>
                <a:path w="1201" h="2332" extrusionOk="0">
                  <a:moveTo>
                    <a:pt x="1200" y="0"/>
                  </a:moveTo>
                  <a:lnTo>
                    <a:pt x="1" y="702"/>
                  </a:lnTo>
                  <a:lnTo>
                    <a:pt x="1" y="2332"/>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14"/>
            <p:cNvSpPr/>
            <p:nvPr/>
          </p:nvSpPr>
          <p:spPr>
            <a:xfrm>
              <a:off x="-312109" y="17175943"/>
              <a:ext cx="139642" cy="263819"/>
            </a:xfrm>
            <a:custGeom>
              <a:avLst/>
              <a:gdLst/>
              <a:ahLst/>
              <a:cxnLst/>
              <a:rect l="l" t="t" r="r" b="b"/>
              <a:pathLst>
                <a:path w="1246" h="2354" extrusionOk="0">
                  <a:moveTo>
                    <a:pt x="1" y="0"/>
                  </a:moveTo>
                  <a:lnTo>
                    <a:pt x="1" y="1630"/>
                  </a:lnTo>
                  <a:lnTo>
                    <a:pt x="1245" y="2354"/>
                  </a:lnTo>
                  <a:lnTo>
                    <a:pt x="1245" y="70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4"/>
            <p:cNvSpPr/>
            <p:nvPr/>
          </p:nvSpPr>
          <p:spPr>
            <a:xfrm>
              <a:off x="-172580" y="17188607"/>
              <a:ext cx="111736" cy="251154"/>
            </a:xfrm>
            <a:custGeom>
              <a:avLst/>
              <a:gdLst/>
              <a:ahLst/>
              <a:cxnLst/>
              <a:rect l="l" t="t" r="r" b="b"/>
              <a:pathLst>
                <a:path w="997" h="2241" extrusionOk="0">
                  <a:moveTo>
                    <a:pt x="996" y="0"/>
                  </a:moveTo>
                  <a:lnTo>
                    <a:pt x="0" y="589"/>
                  </a:lnTo>
                  <a:lnTo>
                    <a:pt x="0" y="2241"/>
                  </a:lnTo>
                  <a:lnTo>
                    <a:pt x="996" y="1630"/>
                  </a:lnTo>
                  <a:lnTo>
                    <a:pt x="9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4"/>
            <p:cNvSpPr/>
            <p:nvPr/>
          </p:nvSpPr>
          <p:spPr>
            <a:xfrm>
              <a:off x="-312109" y="17107355"/>
              <a:ext cx="251267" cy="147263"/>
            </a:xfrm>
            <a:custGeom>
              <a:avLst/>
              <a:gdLst/>
              <a:ahLst/>
              <a:cxnLst/>
              <a:rect l="l" t="t" r="r" b="b"/>
              <a:pathLst>
                <a:path w="2242" h="1314" extrusionOk="0">
                  <a:moveTo>
                    <a:pt x="996" y="1"/>
                  </a:moveTo>
                  <a:lnTo>
                    <a:pt x="1" y="612"/>
                  </a:lnTo>
                  <a:lnTo>
                    <a:pt x="1245" y="1314"/>
                  </a:lnTo>
                  <a:lnTo>
                    <a:pt x="2241" y="725"/>
                  </a:lnTo>
                  <a:lnTo>
                    <a:pt x="9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4"/>
            <p:cNvSpPr/>
            <p:nvPr/>
          </p:nvSpPr>
          <p:spPr>
            <a:xfrm>
              <a:off x="-177623" y="16163824"/>
              <a:ext cx="48303" cy="1050231"/>
            </a:xfrm>
            <a:custGeom>
              <a:avLst/>
              <a:gdLst/>
              <a:ahLst/>
              <a:cxnLst/>
              <a:rect l="l" t="t" r="r" b="b"/>
              <a:pathLst>
                <a:path w="431" h="9371" extrusionOk="0">
                  <a:moveTo>
                    <a:pt x="430" y="1"/>
                  </a:moveTo>
                  <a:lnTo>
                    <a:pt x="0" y="250"/>
                  </a:lnTo>
                  <a:lnTo>
                    <a:pt x="0" y="9371"/>
                  </a:lnTo>
                  <a:lnTo>
                    <a:pt x="430" y="9122"/>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4"/>
            <p:cNvSpPr/>
            <p:nvPr/>
          </p:nvSpPr>
          <p:spPr>
            <a:xfrm>
              <a:off x="-241056" y="16153738"/>
              <a:ext cx="63545" cy="1060318"/>
            </a:xfrm>
            <a:custGeom>
              <a:avLst/>
              <a:gdLst/>
              <a:ahLst/>
              <a:cxnLst/>
              <a:rect l="l" t="t" r="r" b="b"/>
              <a:pathLst>
                <a:path w="567" h="9461" extrusionOk="0">
                  <a:moveTo>
                    <a:pt x="0" y="0"/>
                  </a:moveTo>
                  <a:lnTo>
                    <a:pt x="0" y="9121"/>
                  </a:lnTo>
                  <a:lnTo>
                    <a:pt x="566" y="9461"/>
                  </a:lnTo>
                  <a:lnTo>
                    <a:pt x="566" y="34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4"/>
            <p:cNvSpPr/>
            <p:nvPr/>
          </p:nvSpPr>
          <p:spPr>
            <a:xfrm>
              <a:off x="1580205" y="17023629"/>
              <a:ext cx="45726" cy="195454"/>
            </a:xfrm>
            <a:custGeom>
              <a:avLst/>
              <a:gdLst/>
              <a:ahLst/>
              <a:cxnLst/>
              <a:rect l="l" t="t" r="r" b="b"/>
              <a:pathLst>
                <a:path w="408" h="1744" extrusionOk="0">
                  <a:moveTo>
                    <a:pt x="407" y="1"/>
                  </a:moveTo>
                  <a:lnTo>
                    <a:pt x="0" y="250"/>
                  </a:lnTo>
                  <a:lnTo>
                    <a:pt x="0" y="1744"/>
                  </a:lnTo>
                  <a:lnTo>
                    <a:pt x="407" y="1495"/>
                  </a:lnTo>
                  <a:lnTo>
                    <a:pt x="4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4"/>
            <p:cNvSpPr/>
            <p:nvPr/>
          </p:nvSpPr>
          <p:spPr>
            <a:xfrm>
              <a:off x="-289156" y="15973630"/>
              <a:ext cx="1869481" cy="1245462"/>
            </a:xfrm>
            <a:custGeom>
              <a:avLst/>
              <a:gdLst/>
              <a:ahLst/>
              <a:cxnLst/>
              <a:rect l="l" t="t" r="r" b="b"/>
              <a:pathLst>
                <a:path w="16681" h="11113" extrusionOk="0">
                  <a:moveTo>
                    <a:pt x="0" y="0"/>
                  </a:moveTo>
                  <a:lnTo>
                    <a:pt x="0" y="1494"/>
                  </a:lnTo>
                  <a:lnTo>
                    <a:pt x="16680" y="11113"/>
                  </a:lnTo>
                  <a:lnTo>
                    <a:pt x="16680" y="961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4"/>
            <p:cNvSpPr/>
            <p:nvPr/>
          </p:nvSpPr>
          <p:spPr>
            <a:xfrm>
              <a:off x="-289156" y="15945724"/>
              <a:ext cx="1915095" cy="1105931"/>
            </a:xfrm>
            <a:custGeom>
              <a:avLst/>
              <a:gdLst/>
              <a:ahLst/>
              <a:cxnLst/>
              <a:rect l="l" t="t" r="r" b="b"/>
              <a:pathLst>
                <a:path w="17088" h="9868" extrusionOk="0">
                  <a:moveTo>
                    <a:pt x="430" y="0"/>
                  </a:moveTo>
                  <a:lnTo>
                    <a:pt x="0" y="249"/>
                  </a:lnTo>
                  <a:lnTo>
                    <a:pt x="16680" y="9868"/>
                  </a:lnTo>
                  <a:lnTo>
                    <a:pt x="17087" y="9619"/>
                  </a:lnTo>
                  <a:lnTo>
                    <a:pt x="4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4"/>
            <p:cNvSpPr/>
            <p:nvPr/>
          </p:nvSpPr>
          <p:spPr>
            <a:xfrm>
              <a:off x="882578" y="15174680"/>
              <a:ext cx="1899853" cy="1230220"/>
            </a:xfrm>
            <a:custGeom>
              <a:avLst/>
              <a:gdLst/>
              <a:ahLst/>
              <a:cxnLst/>
              <a:rect l="l" t="t" r="r" b="b"/>
              <a:pathLst>
                <a:path w="16952" h="10977" extrusionOk="0">
                  <a:moveTo>
                    <a:pt x="0" y="0"/>
                  </a:moveTo>
                  <a:lnTo>
                    <a:pt x="0" y="0"/>
                  </a:lnTo>
                  <a:cubicBezTo>
                    <a:pt x="159" y="295"/>
                    <a:pt x="272" y="589"/>
                    <a:pt x="362" y="883"/>
                  </a:cubicBezTo>
                  <a:cubicBezTo>
                    <a:pt x="340" y="1041"/>
                    <a:pt x="317" y="1200"/>
                    <a:pt x="294" y="1358"/>
                  </a:cubicBezTo>
                  <a:lnTo>
                    <a:pt x="16906" y="10977"/>
                  </a:lnTo>
                  <a:cubicBezTo>
                    <a:pt x="16906" y="10977"/>
                    <a:pt x="16952" y="10411"/>
                    <a:pt x="16906" y="10253"/>
                  </a:cubicBezTo>
                  <a:cubicBezTo>
                    <a:pt x="16838" y="10004"/>
                    <a:pt x="16725" y="9777"/>
                    <a:pt x="16567" y="9574"/>
                  </a:cubicBez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4"/>
            <p:cNvSpPr/>
            <p:nvPr/>
          </p:nvSpPr>
          <p:spPr>
            <a:xfrm>
              <a:off x="-225814" y="15159550"/>
              <a:ext cx="1166787" cy="824293"/>
            </a:xfrm>
            <a:custGeom>
              <a:avLst/>
              <a:gdLst/>
              <a:ahLst/>
              <a:cxnLst/>
              <a:rect l="l" t="t" r="r" b="b"/>
              <a:pathLst>
                <a:path w="10411" h="7355" extrusionOk="0">
                  <a:moveTo>
                    <a:pt x="9406" y="0"/>
                  </a:moveTo>
                  <a:cubicBezTo>
                    <a:pt x="9112" y="0"/>
                    <a:pt x="8754" y="117"/>
                    <a:pt x="8351" y="362"/>
                  </a:cubicBezTo>
                  <a:lnTo>
                    <a:pt x="1743" y="4164"/>
                  </a:lnTo>
                  <a:cubicBezTo>
                    <a:pt x="317" y="5001"/>
                    <a:pt x="45" y="6834"/>
                    <a:pt x="0" y="7355"/>
                  </a:cubicBezTo>
                  <a:lnTo>
                    <a:pt x="272" y="7219"/>
                  </a:lnTo>
                  <a:cubicBezTo>
                    <a:pt x="362" y="6586"/>
                    <a:pt x="679" y="5069"/>
                    <a:pt x="1879" y="4368"/>
                  </a:cubicBezTo>
                  <a:lnTo>
                    <a:pt x="8487" y="565"/>
                  </a:lnTo>
                  <a:cubicBezTo>
                    <a:pt x="8861" y="341"/>
                    <a:pt x="9166" y="235"/>
                    <a:pt x="9408" y="235"/>
                  </a:cubicBezTo>
                  <a:cubicBezTo>
                    <a:pt x="9532" y="235"/>
                    <a:pt x="9640" y="263"/>
                    <a:pt x="9732" y="316"/>
                  </a:cubicBezTo>
                  <a:cubicBezTo>
                    <a:pt x="10003" y="475"/>
                    <a:pt x="10162" y="860"/>
                    <a:pt x="10184" y="1493"/>
                  </a:cubicBezTo>
                  <a:lnTo>
                    <a:pt x="10411" y="1358"/>
                  </a:lnTo>
                  <a:cubicBezTo>
                    <a:pt x="10366" y="701"/>
                    <a:pt x="10184" y="294"/>
                    <a:pt x="9845" y="113"/>
                  </a:cubicBezTo>
                  <a:cubicBezTo>
                    <a:pt x="9721" y="39"/>
                    <a:pt x="9574" y="0"/>
                    <a:pt x="9406" y="0"/>
                  </a:cubicBezTo>
                  <a:close/>
                </a:path>
              </a:pathLst>
            </a:custGeom>
            <a:solidFill>
              <a:srgbClr val="278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4"/>
            <p:cNvSpPr/>
            <p:nvPr/>
          </p:nvSpPr>
          <p:spPr>
            <a:xfrm>
              <a:off x="-271448" y="15146878"/>
              <a:ext cx="2972835" cy="1899741"/>
            </a:xfrm>
            <a:custGeom>
              <a:avLst/>
              <a:gdLst/>
              <a:ahLst/>
              <a:cxnLst/>
              <a:rect l="l" t="t" r="r" b="b"/>
              <a:pathLst>
                <a:path w="26526" h="16951" extrusionOk="0">
                  <a:moveTo>
                    <a:pt x="9390" y="0"/>
                  </a:moveTo>
                  <a:cubicBezTo>
                    <a:pt x="9103" y="0"/>
                    <a:pt x="8755" y="117"/>
                    <a:pt x="8352" y="361"/>
                  </a:cubicBezTo>
                  <a:lnTo>
                    <a:pt x="1743" y="4164"/>
                  </a:lnTo>
                  <a:cubicBezTo>
                    <a:pt x="295" y="5001"/>
                    <a:pt x="46" y="6834"/>
                    <a:pt x="1" y="7355"/>
                  </a:cubicBezTo>
                  <a:lnTo>
                    <a:pt x="16613" y="16951"/>
                  </a:lnTo>
                  <a:cubicBezTo>
                    <a:pt x="16613" y="16951"/>
                    <a:pt x="17043" y="15163"/>
                    <a:pt x="17744" y="14393"/>
                  </a:cubicBezTo>
                  <a:cubicBezTo>
                    <a:pt x="18446" y="13624"/>
                    <a:pt x="20935" y="12424"/>
                    <a:pt x="23017" y="11225"/>
                  </a:cubicBezTo>
                  <a:cubicBezTo>
                    <a:pt x="23993" y="10670"/>
                    <a:pt x="25146" y="9615"/>
                    <a:pt x="26053" y="9615"/>
                  </a:cubicBezTo>
                  <a:cubicBezTo>
                    <a:pt x="26220" y="9615"/>
                    <a:pt x="26378" y="9650"/>
                    <a:pt x="26525" y="9731"/>
                  </a:cubicBezTo>
                  <a:lnTo>
                    <a:pt x="9823" y="112"/>
                  </a:lnTo>
                  <a:cubicBezTo>
                    <a:pt x="9699" y="38"/>
                    <a:pt x="9555" y="0"/>
                    <a:pt x="9390" y="0"/>
                  </a:cubicBezTo>
                  <a:close/>
                </a:path>
              </a:pathLst>
            </a:custGeom>
            <a:solidFill>
              <a:srgbClr val="7BBDFF">
                <a:alpha val="6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4"/>
            <p:cNvSpPr/>
            <p:nvPr/>
          </p:nvSpPr>
          <p:spPr>
            <a:xfrm>
              <a:off x="1590292" y="16221533"/>
              <a:ext cx="1164321" cy="825078"/>
            </a:xfrm>
            <a:custGeom>
              <a:avLst/>
              <a:gdLst/>
              <a:ahLst/>
              <a:cxnLst/>
              <a:rect l="l" t="t" r="r" b="b"/>
              <a:pathLst>
                <a:path w="10389" h="7362" extrusionOk="0">
                  <a:moveTo>
                    <a:pt x="9406" y="0"/>
                  </a:moveTo>
                  <a:cubicBezTo>
                    <a:pt x="9116" y="0"/>
                    <a:pt x="8762" y="111"/>
                    <a:pt x="8352" y="346"/>
                  </a:cubicBezTo>
                  <a:lnTo>
                    <a:pt x="1743" y="4170"/>
                  </a:lnTo>
                  <a:cubicBezTo>
                    <a:pt x="295" y="5008"/>
                    <a:pt x="46" y="6841"/>
                    <a:pt x="1" y="7362"/>
                  </a:cubicBezTo>
                  <a:lnTo>
                    <a:pt x="250" y="7226"/>
                  </a:lnTo>
                  <a:cubicBezTo>
                    <a:pt x="340" y="6569"/>
                    <a:pt x="680" y="5053"/>
                    <a:pt x="1879" y="4374"/>
                  </a:cubicBezTo>
                  <a:lnTo>
                    <a:pt x="8465" y="572"/>
                  </a:lnTo>
                  <a:cubicBezTo>
                    <a:pt x="8839" y="347"/>
                    <a:pt x="9154" y="242"/>
                    <a:pt x="9403" y="242"/>
                  </a:cubicBezTo>
                  <a:cubicBezTo>
                    <a:pt x="9530" y="242"/>
                    <a:pt x="9640" y="269"/>
                    <a:pt x="9732" y="323"/>
                  </a:cubicBezTo>
                  <a:cubicBezTo>
                    <a:pt x="10004" y="459"/>
                    <a:pt x="10140" y="866"/>
                    <a:pt x="10162" y="1500"/>
                  </a:cubicBezTo>
                  <a:lnTo>
                    <a:pt x="10389" y="1364"/>
                  </a:lnTo>
                  <a:cubicBezTo>
                    <a:pt x="10343" y="708"/>
                    <a:pt x="10162" y="300"/>
                    <a:pt x="9823" y="97"/>
                  </a:cubicBezTo>
                  <a:cubicBezTo>
                    <a:pt x="9703" y="33"/>
                    <a:pt x="9564" y="0"/>
                    <a:pt x="9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4"/>
            <p:cNvSpPr/>
            <p:nvPr/>
          </p:nvSpPr>
          <p:spPr>
            <a:xfrm>
              <a:off x="15141" y="15299079"/>
              <a:ext cx="1123751" cy="836957"/>
            </a:xfrm>
            <a:custGeom>
              <a:avLst/>
              <a:gdLst/>
              <a:ahLst/>
              <a:cxnLst/>
              <a:rect l="l" t="t" r="r" b="b"/>
              <a:pathLst>
                <a:path w="10027" h="7468" extrusionOk="0">
                  <a:moveTo>
                    <a:pt x="9396" y="0"/>
                  </a:moveTo>
                  <a:cubicBezTo>
                    <a:pt x="9103" y="0"/>
                    <a:pt x="8754" y="117"/>
                    <a:pt x="8351" y="361"/>
                  </a:cubicBezTo>
                  <a:lnTo>
                    <a:pt x="1743" y="4164"/>
                  </a:lnTo>
                  <a:cubicBezTo>
                    <a:pt x="317" y="5001"/>
                    <a:pt x="45" y="6834"/>
                    <a:pt x="0" y="7355"/>
                  </a:cubicBezTo>
                  <a:lnTo>
                    <a:pt x="181" y="7468"/>
                  </a:lnTo>
                  <a:cubicBezTo>
                    <a:pt x="249" y="6925"/>
                    <a:pt x="498" y="5114"/>
                    <a:pt x="1924" y="4277"/>
                  </a:cubicBezTo>
                  <a:lnTo>
                    <a:pt x="8532" y="475"/>
                  </a:lnTo>
                  <a:cubicBezTo>
                    <a:pt x="8950" y="230"/>
                    <a:pt x="9294" y="113"/>
                    <a:pt x="9582" y="113"/>
                  </a:cubicBezTo>
                  <a:cubicBezTo>
                    <a:pt x="9748" y="113"/>
                    <a:pt x="9894" y="152"/>
                    <a:pt x="10026" y="226"/>
                  </a:cubicBezTo>
                  <a:lnTo>
                    <a:pt x="9845" y="113"/>
                  </a:lnTo>
                  <a:cubicBezTo>
                    <a:pt x="9713" y="38"/>
                    <a:pt x="9563" y="0"/>
                    <a:pt x="93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4"/>
            <p:cNvSpPr/>
            <p:nvPr/>
          </p:nvSpPr>
          <p:spPr>
            <a:xfrm>
              <a:off x="243319" y="15430988"/>
              <a:ext cx="1127898" cy="836957"/>
            </a:xfrm>
            <a:custGeom>
              <a:avLst/>
              <a:gdLst/>
              <a:ahLst/>
              <a:cxnLst/>
              <a:rect l="l" t="t" r="r" b="b"/>
              <a:pathLst>
                <a:path w="10064" h="7468" extrusionOk="0">
                  <a:moveTo>
                    <a:pt x="9402" y="0"/>
                  </a:moveTo>
                  <a:cubicBezTo>
                    <a:pt x="9114" y="0"/>
                    <a:pt x="8770" y="117"/>
                    <a:pt x="8352" y="361"/>
                  </a:cubicBezTo>
                  <a:lnTo>
                    <a:pt x="1766" y="4164"/>
                  </a:lnTo>
                  <a:cubicBezTo>
                    <a:pt x="318" y="5001"/>
                    <a:pt x="69" y="6834"/>
                    <a:pt x="1" y="7355"/>
                  </a:cubicBezTo>
                  <a:lnTo>
                    <a:pt x="205" y="7468"/>
                  </a:lnTo>
                  <a:cubicBezTo>
                    <a:pt x="250" y="6925"/>
                    <a:pt x="522" y="5114"/>
                    <a:pt x="1947" y="4277"/>
                  </a:cubicBezTo>
                  <a:lnTo>
                    <a:pt x="8556" y="474"/>
                  </a:lnTo>
                  <a:cubicBezTo>
                    <a:pt x="8959" y="230"/>
                    <a:pt x="9307" y="113"/>
                    <a:pt x="9594" y="113"/>
                  </a:cubicBezTo>
                  <a:cubicBezTo>
                    <a:pt x="9759" y="113"/>
                    <a:pt x="9903" y="151"/>
                    <a:pt x="10027" y="226"/>
                  </a:cubicBezTo>
                  <a:cubicBezTo>
                    <a:pt x="10033" y="228"/>
                    <a:pt x="10037" y="229"/>
                    <a:pt x="10040" y="229"/>
                  </a:cubicBezTo>
                  <a:cubicBezTo>
                    <a:pt x="10063" y="229"/>
                    <a:pt x="9908" y="133"/>
                    <a:pt x="9846" y="112"/>
                  </a:cubicBezTo>
                  <a:cubicBezTo>
                    <a:pt x="9714" y="38"/>
                    <a:pt x="9567" y="0"/>
                    <a:pt x="94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4"/>
            <p:cNvSpPr/>
            <p:nvPr/>
          </p:nvSpPr>
          <p:spPr>
            <a:xfrm>
              <a:off x="474188" y="15563456"/>
              <a:ext cx="1125320" cy="836397"/>
            </a:xfrm>
            <a:custGeom>
              <a:avLst/>
              <a:gdLst/>
              <a:ahLst/>
              <a:cxnLst/>
              <a:rect l="l" t="t" r="r" b="b"/>
              <a:pathLst>
                <a:path w="10041" h="7463" extrusionOk="0">
                  <a:moveTo>
                    <a:pt x="9408" y="1"/>
                  </a:moveTo>
                  <a:cubicBezTo>
                    <a:pt x="9117" y="1"/>
                    <a:pt x="8763" y="121"/>
                    <a:pt x="8352" y="356"/>
                  </a:cubicBezTo>
                  <a:lnTo>
                    <a:pt x="1743" y="4158"/>
                  </a:lnTo>
                  <a:cubicBezTo>
                    <a:pt x="295" y="4996"/>
                    <a:pt x="46" y="6829"/>
                    <a:pt x="1" y="7349"/>
                  </a:cubicBezTo>
                  <a:lnTo>
                    <a:pt x="182" y="7463"/>
                  </a:lnTo>
                  <a:cubicBezTo>
                    <a:pt x="249" y="6942"/>
                    <a:pt x="498" y="5109"/>
                    <a:pt x="1947" y="4294"/>
                  </a:cubicBezTo>
                  <a:lnTo>
                    <a:pt x="8533" y="492"/>
                  </a:lnTo>
                  <a:cubicBezTo>
                    <a:pt x="8937" y="246"/>
                    <a:pt x="9286" y="121"/>
                    <a:pt x="9580" y="121"/>
                  </a:cubicBezTo>
                  <a:cubicBezTo>
                    <a:pt x="9747" y="121"/>
                    <a:pt x="9895" y="161"/>
                    <a:pt x="10026" y="243"/>
                  </a:cubicBezTo>
                  <a:cubicBezTo>
                    <a:pt x="10031" y="245"/>
                    <a:pt x="10033" y="246"/>
                    <a:pt x="10033" y="246"/>
                  </a:cubicBezTo>
                  <a:cubicBezTo>
                    <a:pt x="10040" y="246"/>
                    <a:pt x="9885" y="148"/>
                    <a:pt x="9823" y="107"/>
                  </a:cubicBez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4"/>
            <p:cNvSpPr/>
            <p:nvPr/>
          </p:nvSpPr>
          <p:spPr>
            <a:xfrm>
              <a:off x="654378" y="15680115"/>
              <a:ext cx="1124760" cy="838975"/>
            </a:xfrm>
            <a:custGeom>
              <a:avLst/>
              <a:gdLst/>
              <a:ahLst/>
              <a:cxnLst/>
              <a:rect l="l" t="t" r="r" b="b"/>
              <a:pathLst>
                <a:path w="10036" h="7486" extrusionOk="0">
                  <a:moveTo>
                    <a:pt x="9939" y="178"/>
                  </a:moveTo>
                  <a:lnTo>
                    <a:pt x="9939" y="178"/>
                  </a:lnTo>
                  <a:cubicBezTo>
                    <a:pt x="9982" y="206"/>
                    <a:pt x="10024" y="231"/>
                    <a:pt x="10032" y="231"/>
                  </a:cubicBezTo>
                  <a:cubicBezTo>
                    <a:pt x="10035" y="231"/>
                    <a:pt x="10034" y="228"/>
                    <a:pt x="10026" y="220"/>
                  </a:cubicBezTo>
                  <a:cubicBezTo>
                    <a:pt x="9998" y="204"/>
                    <a:pt x="9969" y="190"/>
                    <a:pt x="9939" y="178"/>
                  </a:cubicBezTo>
                  <a:close/>
                  <a:moveTo>
                    <a:pt x="9414" y="0"/>
                  </a:moveTo>
                  <a:cubicBezTo>
                    <a:pt x="9117" y="0"/>
                    <a:pt x="8763" y="121"/>
                    <a:pt x="8352" y="356"/>
                  </a:cubicBezTo>
                  <a:lnTo>
                    <a:pt x="1743" y="4181"/>
                  </a:lnTo>
                  <a:cubicBezTo>
                    <a:pt x="317" y="4996"/>
                    <a:pt x="46" y="6829"/>
                    <a:pt x="0" y="7372"/>
                  </a:cubicBezTo>
                  <a:lnTo>
                    <a:pt x="181" y="7485"/>
                  </a:lnTo>
                  <a:cubicBezTo>
                    <a:pt x="227" y="6942"/>
                    <a:pt x="498" y="5109"/>
                    <a:pt x="1924" y="4294"/>
                  </a:cubicBezTo>
                  <a:lnTo>
                    <a:pt x="8533" y="469"/>
                  </a:lnTo>
                  <a:cubicBezTo>
                    <a:pt x="8959" y="234"/>
                    <a:pt x="9308" y="114"/>
                    <a:pt x="9600" y="114"/>
                  </a:cubicBezTo>
                  <a:cubicBezTo>
                    <a:pt x="9723" y="114"/>
                    <a:pt x="9835" y="135"/>
                    <a:pt x="9939" y="178"/>
                  </a:cubicBezTo>
                  <a:lnTo>
                    <a:pt x="9939" y="178"/>
                  </a:lnTo>
                  <a:cubicBezTo>
                    <a:pt x="9901" y="153"/>
                    <a:pt x="9863" y="125"/>
                    <a:pt x="9845" y="107"/>
                  </a:cubicBezTo>
                  <a:cubicBezTo>
                    <a:pt x="9718" y="36"/>
                    <a:pt x="9574" y="0"/>
                    <a:pt x="94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4"/>
            <p:cNvSpPr/>
            <p:nvPr/>
          </p:nvSpPr>
          <p:spPr>
            <a:xfrm>
              <a:off x="882669" y="15811351"/>
              <a:ext cx="1124648" cy="837070"/>
            </a:xfrm>
            <a:custGeom>
              <a:avLst/>
              <a:gdLst/>
              <a:ahLst/>
              <a:cxnLst/>
              <a:rect l="l" t="t" r="r" b="b"/>
              <a:pathLst>
                <a:path w="10035" h="7469" extrusionOk="0">
                  <a:moveTo>
                    <a:pt x="9980" y="202"/>
                  </a:moveTo>
                  <a:cubicBezTo>
                    <a:pt x="10007" y="221"/>
                    <a:pt x="10029" y="235"/>
                    <a:pt x="10033" y="235"/>
                  </a:cubicBezTo>
                  <a:cubicBezTo>
                    <a:pt x="10035" y="235"/>
                    <a:pt x="10033" y="233"/>
                    <a:pt x="10026" y="226"/>
                  </a:cubicBezTo>
                  <a:cubicBezTo>
                    <a:pt x="10011" y="217"/>
                    <a:pt x="9995" y="209"/>
                    <a:pt x="9980" y="202"/>
                  </a:cubicBezTo>
                  <a:close/>
                  <a:moveTo>
                    <a:pt x="9396" y="1"/>
                  </a:moveTo>
                  <a:cubicBezTo>
                    <a:pt x="9103" y="1"/>
                    <a:pt x="8755" y="117"/>
                    <a:pt x="8351" y="362"/>
                  </a:cubicBezTo>
                  <a:lnTo>
                    <a:pt x="1743" y="4164"/>
                  </a:lnTo>
                  <a:cubicBezTo>
                    <a:pt x="317" y="5001"/>
                    <a:pt x="46" y="6835"/>
                    <a:pt x="0" y="7378"/>
                  </a:cubicBezTo>
                  <a:lnTo>
                    <a:pt x="181" y="7468"/>
                  </a:lnTo>
                  <a:cubicBezTo>
                    <a:pt x="249" y="6948"/>
                    <a:pt x="498" y="5115"/>
                    <a:pt x="1947" y="4300"/>
                  </a:cubicBezTo>
                  <a:lnTo>
                    <a:pt x="8533" y="475"/>
                  </a:lnTo>
                  <a:cubicBezTo>
                    <a:pt x="8959" y="240"/>
                    <a:pt x="9308" y="119"/>
                    <a:pt x="9600" y="119"/>
                  </a:cubicBezTo>
                  <a:cubicBezTo>
                    <a:pt x="9739" y="119"/>
                    <a:pt x="9865" y="147"/>
                    <a:pt x="9980" y="202"/>
                  </a:cubicBezTo>
                  <a:lnTo>
                    <a:pt x="9980" y="202"/>
                  </a:lnTo>
                  <a:cubicBezTo>
                    <a:pt x="9933" y="170"/>
                    <a:pt x="9870" y="125"/>
                    <a:pt x="9845" y="113"/>
                  </a:cubicBezTo>
                  <a:cubicBezTo>
                    <a:pt x="9713" y="39"/>
                    <a:pt x="9564" y="1"/>
                    <a:pt x="93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4"/>
            <p:cNvSpPr/>
            <p:nvPr/>
          </p:nvSpPr>
          <p:spPr>
            <a:xfrm>
              <a:off x="1113425" y="15943931"/>
              <a:ext cx="1124760" cy="836397"/>
            </a:xfrm>
            <a:custGeom>
              <a:avLst/>
              <a:gdLst/>
              <a:ahLst/>
              <a:cxnLst/>
              <a:rect l="l" t="t" r="r" b="b"/>
              <a:pathLst>
                <a:path w="10036" h="7463" extrusionOk="0">
                  <a:moveTo>
                    <a:pt x="9924" y="171"/>
                  </a:moveTo>
                  <a:cubicBezTo>
                    <a:pt x="9975" y="202"/>
                    <a:pt x="10023" y="230"/>
                    <a:pt x="10032" y="230"/>
                  </a:cubicBezTo>
                  <a:cubicBezTo>
                    <a:pt x="10035" y="230"/>
                    <a:pt x="10034" y="227"/>
                    <a:pt x="10027" y="220"/>
                  </a:cubicBezTo>
                  <a:cubicBezTo>
                    <a:pt x="9994" y="201"/>
                    <a:pt x="9959" y="185"/>
                    <a:pt x="9924" y="171"/>
                  </a:cubicBezTo>
                  <a:close/>
                  <a:moveTo>
                    <a:pt x="9408" y="0"/>
                  </a:moveTo>
                  <a:cubicBezTo>
                    <a:pt x="9117" y="0"/>
                    <a:pt x="8763" y="121"/>
                    <a:pt x="8352" y="356"/>
                  </a:cubicBezTo>
                  <a:lnTo>
                    <a:pt x="1743" y="4181"/>
                  </a:lnTo>
                  <a:cubicBezTo>
                    <a:pt x="318" y="4995"/>
                    <a:pt x="46" y="6829"/>
                    <a:pt x="1" y="7372"/>
                  </a:cubicBezTo>
                  <a:lnTo>
                    <a:pt x="182" y="7462"/>
                  </a:lnTo>
                  <a:cubicBezTo>
                    <a:pt x="227" y="6942"/>
                    <a:pt x="499" y="5109"/>
                    <a:pt x="1925" y="4294"/>
                  </a:cubicBezTo>
                  <a:lnTo>
                    <a:pt x="8533" y="469"/>
                  </a:lnTo>
                  <a:cubicBezTo>
                    <a:pt x="8959" y="234"/>
                    <a:pt x="9309" y="113"/>
                    <a:pt x="9601" y="113"/>
                  </a:cubicBezTo>
                  <a:cubicBezTo>
                    <a:pt x="9717" y="113"/>
                    <a:pt x="9825" y="133"/>
                    <a:pt x="9924" y="171"/>
                  </a:cubicBezTo>
                  <a:lnTo>
                    <a:pt x="9924" y="171"/>
                  </a:lnTo>
                  <a:cubicBezTo>
                    <a:pt x="9886" y="148"/>
                    <a:pt x="9847" y="123"/>
                    <a:pt x="9823" y="107"/>
                  </a:cubicBezTo>
                  <a:cubicBezTo>
                    <a:pt x="9704" y="35"/>
                    <a:pt x="9565" y="0"/>
                    <a:pt x="9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4"/>
            <p:cNvSpPr/>
            <p:nvPr/>
          </p:nvSpPr>
          <p:spPr>
            <a:xfrm>
              <a:off x="1341716" y="16075727"/>
              <a:ext cx="1123751" cy="838975"/>
            </a:xfrm>
            <a:custGeom>
              <a:avLst/>
              <a:gdLst/>
              <a:ahLst/>
              <a:cxnLst/>
              <a:rect l="l" t="t" r="r" b="b"/>
              <a:pathLst>
                <a:path w="10027" h="7486" extrusionOk="0">
                  <a:moveTo>
                    <a:pt x="10019" y="217"/>
                  </a:moveTo>
                  <a:lnTo>
                    <a:pt x="10027" y="221"/>
                  </a:lnTo>
                  <a:cubicBezTo>
                    <a:pt x="10024" y="219"/>
                    <a:pt x="10022" y="218"/>
                    <a:pt x="10019" y="217"/>
                  </a:cubicBezTo>
                  <a:close/>
                  <a:moveTo>
                    <a:pt x="9408" y="1"/>
                  </a:moveTo>
                  <a:cubicBezTo>
                    <a:pt x="9117" y="1"/>
                    <a:pt x="8763" y="122"/>
                    <a:pt x="8352" y="357"/>
                  </a:cubicBezTo>
                  <a:lnTo>
                    <a:pt x="1743" y="4181"/>
                  </a:lnTo>
                  <a:cubicBezTo>
                    <a:pt x="295" y="4996"/>
                    <a:pt x="46" y="6829"/>
                    <a:pt x="1" y="7373"/>
                  </a:cubicBezTo>
                  <a:lnTo>
                    <a:pt x="182" y="7486"/>
                  </a:lnTo>
                  <a:cubicBezTo>
                    <a:pt x="227" y="6943"/>
                    <a:pt x="499" y="5109"/>
                    <a:pt x="1924" y="4295"/>
                  </a:cubicBezTo>
                  <a:lnTo>
                    <a:pt x="8533" y="470"/>
                  </a:lnTo>
                  <a:cubicBezTo>
                    <a:pt x="8944" y="235"/>
                    <a:pt x="9298" y="114"/>
                    <a:pt x="9595" y="114"/>
                  </a:cubicBezTo>
                  <a:cubicBezTo>
                    <a:pt x="9753" y="114"/>
                    <a:pt x="9894" y="148"/>
                    <a:pt x="10019" y="217"/>
                  </a:cubicBezTo>
                  <a:lnTo>
                    <a:pt x="10019" y="217"/>
                  </a:lnTo>
                  <a:lnTo>
                    <a:pt x="9823" y="108"/>
                  </a:ln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4"/>
            <p:cNvSpPr/>
            <p:nvPr/>
          </p:nvSpPr>
          <p:spPr>
            <a:xfrm>
              <a:off x="1570007" y="16207636"/>
              <a:ext cx="1124760" cy="838975"/>
            </a:xfrm>
            <a:custGeom>
              <a:avLst/>
              <a:gdLst/>
              <a:ahLst/>
              <a:cxnLst/>
              <a:rect l="l" t="t" r="r" b="b"/>
              <a:pathLst>
                <a:path w="10036" h="7486" extrusionOk="0">
                  <a:moveTo>
                    <a:pt x="9939" y="178"/>
                  </a:moveTo>
                  <a:lnTo>
                    <a:pt x="9939" y="178"/>
                  </a:lnTo>
                  <a:cubicBezTo>
                    <a:pt x="9982" y="207"/>
                    <a:pt x="10024" y="231"/>
                    <a:pt x="10032" y="231"/>
                  </a:cubicBezTo>
                  <a:cubicBezTo>
                    <a:pt x="10035" y="231"/>
                    <a:pt x="10034" y="228"/>
                    <a:pt x="10027" y="221"/>
                  </a:cubicBezTo>
                  <a:cubicBezTo>
                    <a:pt x="9998" y="205"/>
                    <a:pt x="9969" y="191"/>
                    <a:pt x="9939" y="178"/>
                  </a:cubicBezTo>
                  <a:close/>
                  <a:moveTo>
                    <a:pt x="9414" y="1"/>
                  </a:moveTo>
                  <a:cubicBezTo>
                    <a:pt x="9117" y="1"/>
                    <a:pt x="8763" y="121"/>
                    <a:pt x="8352" y="357"/>
                  </a:cubicBezTo>
                  <a:lnTo>
                    <a:pt x="1743" y="4181"/>
                  </a:lnTo>
                  <a:cubicBezTo>
                    <a:pt x="317" y="4996"/>
                    <a:pt x="46" y="6852"/>
                    <a:pt x="1" y="7372"/>
                  </a:cubicBezTo>
                  <a:lnTo>
                    <a:pt x="182" y="7486"/>
                  </a:lnTo>
                  <a:cubicBezTo>
                    <a:pt x="227" y="6942"/>
                    <a:pt x="498" y="5109"/>
                    <a:pt x="1924" y="4294"/>
                  </a:cubicBezTo>
                  <a:lnTo>
                    <a:pt x="8533" y="470"/>
                  </a:lnTo>
                  <a:cubicBezTo>
                    <a:pt x="8959" y="235"/>
                    <a:pt x="9309" y="114"/>
                    <a:pt x="9601" y="114"/>
                  </a:cubicBezTo>
                  <a:cubicBezTo>
                    <a:pt x="9723" y="114"/>
                    <a:pt x="9835" y="135"/>
                    <a:pt x="9939" y="178"/>
                  </a:cubicBezTo>
                  <a:lnTo>
                    <a:pt x="9939" y="178"/>
                  </a:lnTo>
                  <a:cubicBezTo>
                    <a:pt x="9901" y="153"/>
                    <a:pt x="9863" y="125"/>
                    <a:pt x="9845" y="108"/>
                  </a:cubicBezTo>
                  <a:cubicBezTo>
                    <a:pt x="9718" y="36"/>
                    <a:pt x="9575" y="1"/>
                    <a:pt x="94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4"/>
            <p:cNvSpPr/>
            <p:nvPr/>
          </p:nvSpPr>
          <p:spPr>
            <a:xfrm>
              <a:off x="245988" y="17551262"/>
              <a:ext cx="99072" cy="55924"/>
            </a:xfrm>
            <a:custGeom>
              <a:avLst/>
              <a:gdLst/>
              <a:ahLst/>
              <a:cxnLst/>
              <a:rect l="l" t="t" r="r" b="b"/>
              <a:pathLst>
                <a:path w="884" h="499" extrusionOk="0">
                  <a:moveTo>
                    <a:pt x="431" y="0"/>
                  </a:moveTo>
                  <a:cubicBezTo>
                    <a:pt x="204" y="0"/>
                    <a:pt x="1" y="114"/>
                    <a:pt x="1" y="249"/>
                  </a:cubicBezTo>
                  <a:cubicBezTo>
                    <a:pt x="1" y="385"/>
                    <a:pt x="204" y="498"/>
                    <a:pt x="431" y="498"/>
                  </a:cubicBezTo>
                  <a:cubicBezTo>
                    <a:pt x="680" y="498"/>
                    <a:pt x="883" y="385"/>
                    <a:pt x="883" y="249"/>
                  </a:cubicBezTo>
                  <a:cubicBezTo>
                    <a:pt x="883" y="114"/>
                    <a:pt x="680" y="0"/>
                    <a:pt x="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4"/>
            <p:cNvSpPr/>
            <p:nvPr/>
          </p:nvSpPr>
          <p:spPr>
            <a:xfrm>
              <a:off x="190176" y="17360965"/>
              <a:ext cx="210696" cy="225938"/>
            </a:xfrm>
            <a:custGeom>
              <a:avLst/>
              <a:gdLst/>
              <a:ahLst/>
              <a:cxnLst/>
              <a:rect l="l" t="t" r="r" b="b"/>
              <a:pathLst>
                <a:path w="1880" h="2016" extrusionOk="0">
                  <a:moveTo>
                    <a:pt x="23" y="1"/>
                  </a:moveTo>
                  <a:cubicBezTo>
                    <a:pt x="1" y="137"/>
                    <a:pt x="1" y="250"/>
                    <a:pt x="1" y="386"/>
                  </a:cubicBezTo>
                  <a:cubicBezTo>
                    <a:pt x="1" y="1291"/>
                    <a:pt x="431" y="2015"/>
                    <a:pt x="929" y="2015"/>
                  </a:cubicBezTo>
                  <a:cubicBezTo>
                    <a:pt x="1449" y="2015"/>
                    <a:pt x="1857" y="1291"/>
                    <a:pt x="1857" y="386"/>
                  </a:cubicBezTo>
                  <a:cubicBezTo>
                    <a:pt x="1879" y="273"/>
                    <a:pt x="1879" y="159"/>
                    <a:pt x="1857" y="46"/>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14"/>
            <p:cNvSpPr/>
            <p:nvPr/>
          </p:nvSpPr>
          <p:spPr>
            <a:xfrm>
              <a:off x="190176" y="17312774"/>
              <a:ext cx="208119" cy="111736"/>
            </a:xfrm>
            <a:custGeom>
              <a:avLst/>
              <a:gdLst/>
              <a:ahLst/>
              <a:cxnLst/>
              <a:rect l="l" t="t" r="r" b="b"/>
              <a:pathLst>
                <a:path w="1857" h="997" extrusionOk="0">
                  <a:moveTo>
                    <a:pt x="929" y="1"/>
                  </a:moveTo>
                  <a:cubicBezTo>
                    <a:pt x="431" y="1"/>
                    <a:pt x="1" y="227"/>
                    <a:pt x="1" y="499"/>
                  </a:cubicBezTo>
                  <a:cubicBezTo>
                    <a:pt x="1" y="770"/>
                    <a:pt x="431" y="997"/>
                    <a:pt x="929" y="997"/>
                  </a:cubicBezTo>
                  <a:cubicBezTo>
                    <a:pt x="1449" y="997"/>
                    <a:pt x="1857" y="770"/>
                    <a:pt x="1857" y="499"/>
                  </a:cubicBezTo>
                  <a:cubicBezTo>
                    <a:pt x="1857" y="227"/>
                    <a:pt x="1449" y="1"/>
                    <a:pt x="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14"/>
            <p:cNvSpPr/>
            <p:nvPr/>
          </p:nvSpPr>
          <p:spPr>
            <a:xfrm>
              <a:off x="202840" y="17317929"/>
              <a:ext cx="185368" cy="55924"/>
            </a:xfrm>
            <a:custGeom>
              <a:avLst/>
              <a:gdLst/>
              <a:ahLst/>
              <a:cxnLst/>
              <a:rect l="l" t="t" r="r" b="b"/>
              <a:pathLst>
                <a:path w="1654" h="499" extrusionOk="0">
                  <a:moveTo>
                    <a:pt x="816" y="0"/>
                  </a:moveTo>
                  <a:cubicBezTo>
                    <a:pt x="408" y="0"/>
                    <a:pt x="69" y="159"/>
                    <a:pt x="1" y="385"/>
                  </a:cubicBezTo>
                  <a:cubicBezTo>
                    <a:pt x="24" y="340"/>
                    <a:pt x="46" y="317"/>
                    <a:pt x="69" y="294"/>
                  </a:cubicBezTo>
                  <a:cubicBezTo>
                    <a:pt x="101" y="278"/>
                    <a:pt x="144" y="262"/>
                    <a:pt x="183" y="262"/>
                  </a:cubicBezTo>
                  <a:cubicBezTo>
                    <a:pt x="199" y="262"/>
                    <a:pt x="214" y="265"/>
                    <a:pt x="227" y="272"/>
                  </a:cubicBezTo>
                  <a:cubicBezTo>
                    <a:pt x="227" y="227"/>
                    <a:pt x="272" y="181"/>
                    <a:pt x="318" y="159"/>
                  </a:cubicBezTo>
                  <a:cubicBezTo>
                    <a:pt x="327" y="149"/>
                    <a:pt x="344" y="144"/>
                    <a:pt x="363" y="144"/>
                  </a:cubicBezTo>
                  <a:cubicBezTo>
                    <a:pt x="389" y="144"/>
                    <a:pt x="418" y="155"/>
                    <a:pt x="431" y="181"/>
                  </a:cubicBezTo>
                  <a:cubicBezTo>
                    <a:pt x="465" y="136"/>
                    <a:pt x="516" y="113"/>
                    <a:pt x="567" y="113"/>
                  </a:cubicBezTo>
                  <a:cubicBezTo>
                    <a:pt x="618" y="113"/>
                    <a:pt x="669" y="136"/>
                    <a:pt x="702" y="181"/>
                  </a:cubicBezTo>
                  <a:cubicBezTo>
                    <a:pt x="716" y="155"/>
                    <a:pt x="737" y="144"/>
                    <a:pt x="761" y="144"/>
                  </a:cubicBezTo>
                  <a:cubicBezTo>
                    <a:pt x="778" y="144"/>
                    <a:pt x="797" y="149"/>
                    <a:pt x="816" y="159"/>
                  </a:cubicBezTo>
                  <a:cubicBezTo>
                    <a:pt x="838" y="181"/>
                    <a:pt x="861" y="204"/>
                    <a:pt x="861" y="227"/>
                  </a:cubicBezTo>
                  <a:cubicBezTo>
                    <a:pt x="872" y="204"/>
                    <a:pt x="895" y="193"/>
                    <a:pt x="917" y="193"/>
                  </a:cubicBezTo>
                  <a:cubicBezTo>
                    <a:pt x="940" y="193"/>
                    <a:pt x="963" y="204"/>
                    <a:pt x="974" y="227"/>
                  </a:cubicBezTo>
                  <a:cubicBezTo>
                    <a:pt x="1025" y="176"/>
                    <a:pt x="1089" y="150"/>
                    <a:pt x="1155" y="150"/>
                  </a:cubicBezTo>
                  <a:cubicBezTo>
                    <a:pt x="1178" y="150"/>
                    <a:pt x="1200" y="153"/>
                    <a:pt x="1223" y="159"/>
                  </a:cubicBezTo>
                  <a:cubicBezTo>
                    <a:pt x="1291" y="181"/>
                    <a:pt x="1336" y="249"/>
                    <a:pt x="1314" y="340"/>
                  </a:cubicBezTo>
                  <a:cubicBezTo>
                    <a:pt x="1322" y="335"/>
                    <a:pt x="1331" y="334"/>
                    <a:pt x="1339" y="334"/>
                  </a:cubicBezTo>
                  <a:cubicBezTo>
                    <a:pt x="1375" y="334"/>
                    <a:pt x="1408" y="367"/>
                    <a:pt x="1427" y="385"/>
                  </a:cubicBezTo>
                  <a:cubicBezTo>
                    <a:pt x="1442" y="381"/>
                    <a:pt x="1458" y="379"/>
                    <a:pt x="1473" y="379"/>
                  </a:cubicBezTo>
                  <a:cubicBezTo>
                    <a:pt x="1547" y="379"/>
                    <a:pt x="1616" y="423"/>
                    <a:pt x="1653" y="498"/>
                  </a:cubicBezTo>
                  <a:cubicBezTo>
                    <a:pt x="1653" y="476"/>
                    <a:pt x="1653" y="476"/>
                    <a:pt x="1653" y="453"/>
                  </a:cubicBezTo>
                  <a:cubicBezTo>
                    <a:pt x="1653" y="204"/>
                    <a:pt x="1268" y="0"/>
                    <a:pt x="8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4"/>
            <p:cNvSpPr/>
            <p:nvPr/>
          </p:nvSpPr>
          <p:spPr>
            <a:xfrm>
              <a:off x="202840" y="17330593"/>
              <a:ext cx="185368" cy="86296"/>
            </a:xfrm>
            <a:custGeom>
              <a:avLst/>
              <a:gdLst/>
              <a:ahLst/>
              <a:cxnLst/>
              <a:rect l="l" t="t" r="r" b="b"/>
              <a:pathLst>
                <a:path w="1654" h="770" extrusionOk="0">
                  <a:moveTo>
                    <a:pt x="575" y="0"/>
                  </a:moveTo>
                  <a:cubicBezTo>
                    <a:pt x="527" y="0"/>
                    <a:pt x="476" y="23"/>
                    <a:pt x="431" y="68"/>
                  </a:cubicBezTo>
                  <a:cubicBezTo>
                    <a:pt x="418" y="42"/>
                    <a:pt x="397" y="31"/>
                    <a:pt x="372" y="31"/>
                  </a:cubicBezTo>
                  <a:cubicBezTo>
                    <a:pt x="355" y="31"/>
                    <a:pt x="336" y="36"/>
                    <a:pt x="318" y="46"/>
                  </a:cubicBezTo>
                  <a:cubicBezTo>
                    <a:pt x="272" y="68"/>
                    <a:pt x="250" y="114"/>
                    <a:pt x="227" y="159"/>
                  </a:cubicBezTo>
                  <a:cubicBezTo>
                    <a:pt x="214" y="152"/>
                    <a:pt x="201" y="149"/>
                    <a:pt x="187" y="149"/>
                  </a:cubicBezTo>
                  <a:cubicBezTo>
                    <a:pt x="155" y="149"/>
                    <a:pt x="123" y="165"/>
                    <a:pt x="91" y="181"/>
                  </a:cubicBezTo>
                  <a:cubicBezTo>
                    <a:pt x="69" y="204"/>
                    <a:pt x="46" y="227"/>
                    <a:pt x="24" y="249"/>
                  </a:cubicBezTo>
                  <a:cubicBezTo>
                    <a:pt x="24" y="272"/>
                    <a:pt x="24" y="295"/>
                    <a:pt x="24" y="317"/>
                  </a:cubicBezTo>
                  <a:cubicBezTo>
                    <a:pt x="1" y="589"/>
                    <a:pt x="386" y="770"/>
                    <a:pt x="838" y="770"/>
                  </a:cubicBezTo>
                  <a:cubicBezTo>
                    <a:pt x="1268" y="770"/>
                    <a:pt x="1608" y="611"/>
                    <a:pt x="1653" y="385"/>
                  </a:cubicBezTo>
                  <a:cubicBezTo>
                    <a:pt x="1634" y="310"/>
                    <a:pt x="1553" y="266"/>
                    <a:pt x="1475" y="266"/>
                  </a:cubicBezTo>
                  <a:cubicBezTo>
                    <a:pt x="1458" y="266"/>
                    <a:pt x="1442" y="268"/>
                    <a:pt x="1427" y="272"/>
                  </a:cubicBezTo>
                  <a:cubicBezTo>
                    <a:pt x="1404" y="227"/>
                    <a:pt x="1381" y="204"/>
                    <a:pt x="1336" y="204"/>
                  </a:cubicBezTo>
                  <a:cubicBezTo>
                    <a:pt x="1336" y="136"/>
                    <a:pt x="1291" y="68"/>
                    <a:pt x="1223" y="46"/>
                  </a:cubicBezTo>
                  <a:cubicBezTo>
                    <a:pt x="1200" y="40"/>
                    <a:pt x="1178" y="37"/>
                    <a:pt x="1155" y="37"/>
                  </a:cubicBezTo>
                  <a:cubicBezTo>
                    <a:pt x="1089" y="37"/>
                    <a:pt x="1025" y="63"/>
                    <a:pt x="974" y="114"/>
                  </a:cubicBezTo>
                  <a:cubicBezTo>
                    <a:pt x="963" y="91"/>
                    <a:pt x="946" y="80"/>
                    <a:pt x="926" y="80"/>
                  </a:cubicBezTo>
                  <a:cubicBezTo>
                    <a:pt x="906" y="80"/>
                    <a:pt x="884" y="91"/>
                    <a:pt x="861" y="114"/>
                  </a:cubicBezTo>
                  <a:cubicBezTo>
                    <a:pt x="861" y="68"/>
                    <a:pt x="861" y="46"/>
                    <a:pt x="838" y="46"/>
                  </a:cubicBezTo>
                  <a:cubicBezTo>
                    <a:pt x="820" y="36"/>
                    <a:pt x="801" y="31"/>
                    <a:pt x="782" y="31"/>
                  </a:cubicBezTo>
                  <a:cubicBezTo>
                    <a:pt x="756" y="31"/>
                    <a:pt x="729" y="42"/>
                    <a:pt x="702" y="68"/>
                  </a:cubicBezTo>
                  <a:cubicBezTo>
                    <a:pt x="669" y="23"/>
                    <a:pt x="623" y="0"/>
                    <a:pt x="5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4"/>
            <p:cNvSpPr/>
            <p:nvPr/>
          </p:nvSpPr>
          <p:spPr>
            <a:xfrm>
              <a:off x="278937" y="17262117"/>
              <a:ext cx="33173" cy="120254"/>
            </a:xfrm>
            <a:custGeom>
              <a:avLst/>
              <a:gdLst/>
              <a:ahLst/>
              <a:cxnLst/>
              <a:rect l="l" t="t" r="r" b="b"/>
              <a:pathLst>
                <a:path w="296" h="1073" extrusionOk="0">
                  <a:moveTo>
                    <a:pt x="1" y="0"/>
                  </a:moveTo>
                  <a:lnTo>
                    <a:pt x="1" y="23"/>
                  </a:lnTo>
                  <a:cubicBezTo>
                    <a:pt x="69" y="340"/>
                    <a:pt x="69" y="679"/>
                    <a:pt x="1" y="1019"/>
                  </a:cubicBezTo>
                  <a:cubicBezTo>
                    <a:pt x="38" y="1056"/>
                    <a:pt x="96" y="1073"/>
                    <a:pt x="152" y="1073"/>
                  </a:cubicBezTo>
                  <a:cubicBezTo>
                    <a:pt x="198" y="1073"/>
                    <a:pt x="242" y="1062"/>
                    <a:pt x="272" y="1041"/>
                  </a:cubicBezTo>
                  <a:cubicBezTo>
                    <a:pt x="227" y="702"/>
                    <a:pt x="250" y="362"/>
                    <a:pt x="295" y="46"/>
                  </a:cubicBezTo>
                  <a:cubicBezTo>
                    <a:pt x="295" y="46"/>
                    <a:pt x="295" y="23"/>
                    <a:pt x="295" y="23"/>
                  </a:cubicBezTo>
                  <a:cubicBezTo>
                    <a:pt x="182" y="23"/>
                    <a:pt x="9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4"/>
            <p:cNvSpPr/>
            <p:nvPr/>
          </p:nvSpPr>
          <p:spPr>
            <a:xfrm>
              <a:off x="131899" y="17091208"/>
              <a:ext cx="314588" cy="225826"/>
            </a:xfrm>
            <a:custGeom>
              <a:avLst/>
              <a:gdLst/>
              <a:ahLst/>
              <a:cxnLst/>
              <a:rect l="l" t="t" r="r" b="b"/>
              <a:pathLst>
                <a:path w="2807" h="2015" extrusionOk="0">
                  <a:moveTo>
                    <a:pt x="1331" y="1"/>
                  </a:moveTo>
                  <a:cubicBezTo>
                    <a:pt x="1310" y="1"/>
                    <a:pt x="1289" y="4"/>
                    <a:pt x="1268" y="9"/>
                  </a:cubicBezTo>
                  <a:cubicBezTo>
                    <a:pt x="1245" y="32"/>
                    <a:pt x="1200" y="54"/>
                    <a:pt x="1177" y="100"/>
                  </a:cubicBezTo>
                  <a:cubicBezTo>
                    <a:pt x="1154" y="77"/>
                    <a:pt x="1132" y="54"/>
                    <a:pt x="1109" y="32"/>
                  </a:cubicBezTo>
                  <a:cubicBezTo>
                    <a:pt x="1083" y="11"/>
                    <a:pt x="1057" y="2"/>
                    <a:pt x="1032" y="2"/>
                  </a:cubicBezTo>
                  <a:cubicBezTo>
                    <a:pt x="948" y="2"/>
                    <a:pt x="872" y="103"/>
                    <a:pt x="838" y="190"/>
                  </a:cubicBezTo>
                  <a:cubicBezTo>
                    <a:pt x="792" y="167"/>
                    <a:pt x="770" y="145"/>
                    <a:pt x="724" y="122"/>
                  </a:cubicBezTo>
                  <a:lnTo>
                    <a:pt x="702" y="122"/>
                  </a:lnTo>
                  <a:cubicBezTo>
                    <a:pt x="679" y="167"/>
                    <a:pt x="657" y="190"/>
                    <a:pt x="657" y="235"/>
                  </a:cubicBezTo>
                  <a:cubicBezTo>
                    <a:pt x="634" y="213"/>
                    <a:pt x="611" y="190"/>
                    <a:pt x="589" y="190"/>
                  </a:cubicBezTo>
                  <a:cubicBezTo>
                    <a:pt x="576" y="184"/>
                    <a:pt x="563" y="181"/>
                    <a:pt x="549" y="181"/>
                  </a:cubicBezTo>
                  <a:cubicBezTo>
                    <a:pt x="510" y="181"/>
                    <a:pt x="469" y="202"/>
                    <a:pt x="453" y="235"/>
                  </a:cubicBezTo>
                  <a:cubicBezTo>
                    <a:pt x="408" y="303"/>
                    <a:pt x="475" y="371"/>
                    <a:pt x="498" y="416"/>
                  </a:cubicBezTo>
                  <a:lnTo>
                    <a:pt x="521" y="416"/>
                  </a:lnTo>
                  <a:lnTo>
                    <a:pt x="498" y="462"/>
                  </a:lnTo>
                  <a:cubicBezTo>
                    <a:pt x="485" y="455"/>
                    <a:pt x="472" y="452"/>
                    <a:pt x="459" y="452"/>
                  </a:cubicBezTo>
                  <a:cubicBezTo>
                    <a:pt x="428" y="452"/>
                    <a:pt x="401" y="468"/>
                    <a:pt x="385" y="484"/>
                  </a:cubicBezTo>
                  <a:cubicBezTo>
                    <a:pt x="362" y="507"/>
                    <a:pt x="362" y="552"/>
                    <a:pt x="385" y="575"/>
                  </a:cubicBezTo>
                  <a:lnTo>
                    <a:pt x="385" y="597"/>
                  </a:lnTo>
                  <a:cubicBezTo>
                    <a:pt x="367" y="594"/>
                    <a:pt x="350" y="593"/>
                    <a:pt x="333" y="593"/>
                  </a:cubicBezTo>
                  <a:cubicBezTo>
                    <a:pt x="220" y="593"/>
                    <a:pt x="124" y="657"/>
                    <a:pt x="45" y="756"/>
                  </a:cubicBezTo>
                  <a:cubicBezTo>
                    <a:pt x="0" y="846"/>
                    <a:pt x="113" y="914"/>
                    <a:pt x="227" y="960"/>
                  </a:cubicBezTo>
                  <a:cubicBezTo>
                    <a:pt x="181" y="982"/>
                    <a:pt x="159" y="1005"/>
                    <a:pt x="159" y="1050"/>
                  </a:cubicBezTo>
                  <a:cubicBezTo>
                    <a:pt x="181" y="1095"/>
                    <a:pt x="204" y="1141"/>
                    <a:pt x="249" y="1141"/>
                  </a:cubicBezTo>
                  <a:lnTo>
                    <a:pt x="272" y="1141"/>
                  </a:lnTo>
                  <a:cubicBezTo>
                    <a:pt x="204" y="1186"/>
                    <a:pt x="181" y="1254"/>
                    <a:pt x="204" y="1322"/>
                  </a:cubicBezTo>
                  <a:cubicBezTo>
                    <a:pt x="227" y="1367"/>
                    <a:pt x="272" y="1412"/>
                    <a:pt x="340" y="1412"/>
                  </a:cubicBezTo>
                  <a:lnTo>
                    <a:pt x="385" y="1412"/>
                  </a:lnTo>
                  <a:cubicBezTo>
                    <a:pt x="362" y="1480"/>
                    <a:pt x="385" y="1571"/>
                    <a:pt x="430" y="1638"/>
                  </a:cubicBezTo>
                  <a:cubicBezTo>
                    <a:pt x="453" y="1661"/>
                    <a:pt x="498" y="1661"/>
                    <a:pt x="521" y="1684"/>
                  </a:cubicBezTo>
                  <a:cubicBezTo>
                    <a:pt x="498" y="1706"/>
                    <a:pt x="498" y="1729"/>
                    <a:pt x="498" y="1752"/>
                  </a:cubicBezTo>
                  <a:cubicBezTo>
                    <a:pt x="498" y="1808"/>
                    <a:pt x="513" y="1848"/>
                    <a:pt x="620" y="1848"/>
                  </a:cubicBezTo>
                  <a:cubicBezTo>
                    <a:pt x="643" y="1848"/>
                    <a:pt x="670" y="1846"/>
                    <a:pt x="702" y="1842"/>
                  </a:cubicBezTo>
                  <a:cubicBezTo>
                    <a:pt x="718" y="1891"/>
                    <a:pt x="793" y="1928"/>
                    <a:pt x="876" y="1928"/>
                  </a:cubicBezTo>
                  <a:cubicBezTo>
                    <a:pt x="908" y="1928"/>
                    <a:pt x="942" y="1923"/>
                    <a:pt x="973" y="1910"/>
                  </a:cubicBezTo>
                  <a:cubicBezTo>
                    <a:pt x="988" y="1967"/>
                    <a:pt x="1046" y="2015"/>
                    <a:pt x="1121" y="2015"/>
                  </a:cubicBezTo>
                  <a:cubicBezTo>
                    <a:pt x="1166" y="2015"/>
                    <a:pt x="1217" y="1998"/>
                    <a:pt x="1268" y="1955"/>
                  </a:cubicBezTo>
                  <a:cubicBezTo>
                    <a:pt x="1293" y="1989"/>
                    <a:pt x="1330" y="2004"/>
                    <a:pt x="1367" y="2004"/>
                  </a:cubicBezTo>
                  <a:cubicBezTo>
                    <a:pt x="1430" y="2004"/>
                    <a:pt x="1494" y="1959"/>
                    <a:pt x="1494" y="1887"/>
                  </a:cubicBezTo>
                  <a:cubicBezTo>
                    <a:pt x="1532" y="1952"/>
                    <a:pt x="1614" y="1994"/>
                    <a:pt x="1686" y="1994"/>
                  </a:cubicBezTo>
                  <a:cubicBezTo>
                    <a:pt x="1742" y="1994"/>
                    <a:pt x="1791" y="1969"/>
                    <a:pt x="1811" y="1910"/>
                  </a:cubicBezTo>
                  <a:cubicBezTo>
                    <a:pt x="1831" y="1920"/>
                    <a:pt x="1849" y="1925"/>
                    <a:pt x="1865" y="1925"/>
                  </a:cubicBezTo>
                  <a:cubicBezTo>
                    <a:pt x="1921" y="1925"/>
                    <a:pt x="1952" y="1872"/>
                    <a:pt x="1969" y="1820"/>
                  </a:cubicBezTo>
                  <a:cubicBezTo>
                    <a:pt x="2014" y="1842"/>
                    <a:pt x="2060" y="1854"/>
                    <a:pt x="2105" y="1854"/>
                  </a:cubicBezTo>
                  <a:cubicBezTo>
                    <a:pt x="2150" y="1854"/>
                    <a:pt x="2195" y="1842"/>
                    <a:pt x="2241" y="1820"/>
                  </a:cubicBezTo>
                  <a:cubicBezTo>
                    <a:pt x="2331" y="1752"/>
                    <a:pt x="2399" y="1638"/>
                    <a:pt x="2399" y="1525"/>
                  </a:cubicBezTo>
                  <a:cubicBezTo>
                    <a:pt x="2467" y="1503"/>
                    <a:pt x="2535" y="1435"/>
                    <a:pt x="2558" y="1367"/>
                  </a:cubicBezTo>
                  <a:cubicBezTo>
                    <a:pt x="2580" y="1322"/>
                    <a:pt x="2580" y="1254"/>
                    <a:pt x="2558" y="1208"/>
                  </a:cubicBezTo>
                  <a:cubicBezTo>
                    <a:pt x="2626" y="1208"/>
                    <a:pt x="2671" y="1186"/>
                    <a:pt x="2716" y="1163"/>
                  </a:cubicBezTo>
                  <a:cubicBezTo>
                    <a:pt x="2807" y="1141"/>
                    <a:pt x="2693" y="1073"/>
                    <a:pt x="2626" y="1027"/>
                  </a:cubicBezTo>
                  <a:cubicBezTo>
                    <a:pt x="2648" y="1005"/>
                    <a:pt x="2671" y="960"/>
                    <a:pt x="2693" y="914"/>
                  </a:cubicBezTo>
                  <a:cubicBezTo>
                    <a:pt x="2716" y="801"/>
                    <a:pt x="2626" y="733"/>
                    <a:pt x="2535" y="733"/>
                  </a:cubicBezTo>
                  <a:cubicBezTo>
                    <a:pt x="2535" y="711"/>
                    <a:pt x="2558" y="688"/>
                    <a:pt x="2535" y="665"/>
                  </a:cubicBezTo>
                  <a:cubicBezTo>
                    <a:pt x="2512" y="620"/>
                    <a:pt x="2490" y="620"/>
                    <a:pt x="2444" y="620"/>
                  </a:cubicBezTo>
                  <a:cubicBezTo>
                    <a:pt x="2467" y="597"/>
                    <a:pt x="2490" y="552"/>
                    <a:pt x="2512" y="507"/>
                  </a:cubicBezTo>
                  <a:cubicBezTo>
                    <a:pt x="2512" y="456"/>
                    <a:pt x="2474" y="431"/>
                    <a:pt x="2426" y="431"/>
                  </a:cubicBezTo>
                  <a:cubicBezTo>
                    <a:pt x="2411" y="431"/>
                    <a:pt x="2394" y="433"/>
                    <a:pt x="2377" y="439"/>
                  </a:cubicBezTo>
                  <a:cubicBezTo>
                    <a:pt x="2377" y="439"/>
                    <a:pt x="2354" y="439"/>
                    <a:pt x="2331" y="462"/>
                  </a:cubicBezTo>
                  <a:cubicBezTo>
                    <a:pt x="2309" y="394"/>
                    <a:pt x="2263" y="348"/>
                    <a:pt x="2218" y="326"/>
                  </a:cubicBezTo>
                  <a:cubicBezTo>
                    <a:pt x="2218" y="326"/>
                    <a:pt x="2218" y="303"/>
                    <a:pt x="2218" y="281"/>
                  </a:cubicBezTo>
                  <a:cubicBezTo>
                    <a:pt x="2218" y="258"/>
                    <a:pt x="2195" y="235"/>
                    <a:pt x="2150" y="235"/>
                  </a:cubicBezTo>
                  <a:lnTo>
                    <a:pt x="2128" y="235"/>
                  </a:lnTo>
                  <a:cubicBezTo>
                    <a:pt x="2150" y="213"/>
                    <a:pt x="2150" y="190"/>
                    <a:pt x="2150" y="145"/>
                  </a:cubicBezTo>
                  <a:cubicBezTo>
                    <a:pt x="2150" y="145"/>
                    <a:pt x="2128" y="122"/>
                    <a:pt x="2128" y="122"/>
                  </a:cubicBezTo>
                  <a:cubicBezTo>
                    <a:pt x="2082" y="145"/>
                    <a:pt x="2037" y="167"/>
                    <a:pt x="2014" y="190"/>
                  </a:cubicBezTo>
                  <a:cubicBezTo>
                    <a:pt x="2014" y="145"/>
                    <a:pt x="1992" y="100"/>
                    <a:pt x="1947" y="77"/>
                  </a:cubicBezTo>
                  <a:cubicBezTo>
                    <a:pt x="1930" y="71"/>
                    <a:pt x="1911" y="68"/>
                    <a:pt x="1892" y="68"/>
                  </a:cubicBezTo>
                  <a:cubicBezTo>
                    <a:pt x="1836" y="68"/>
                    <a:pt x="1777" y="94"/>
                    <a:pt x="1743" y="145"/>
                  </a:cubicBezTo>
                  <a:cubicBezTo>
                    <a:pt x="1720" y="100"/>
                    <a:pt x="1698" y="54"/>
                    <a:pt x="1652" y="32"/>
                  </a:cubicBezTo>
                  <a:cubicBezTo>
                    <a:pt x="1632" y="12"/>
                    <a:pt x="1613" y="3"/>
                    <a:pt x="1593" y="3"/>
                  </a:cubicBezTo>
                  <a:cubicBezTo>
                    <a:pt x="1547" y="3"/>
                    <a:pt x="1503" y="52"/>
                    <a:pt x="1471" y="100"/>
                  </a:cubicBezTo>
                  <a:cubicBezTo>
                    <a:pt x="1454" y="30"/>
                    <a:pt x="1397" y="1"/>
                    <a:pt x="1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4"/>
            <p:cNvSpPr/>
            <p:nvPr/>
          </p:nvSpPr>
          <p:spPr>
            <a:xfrm>
              <a:off x="154649" y="17049293"/>
              <a:ext cx="279173" cy="199265"/>
            </a:xfrm>
            <a:custGeom>
              <a:avLst/>
              <a:gdLst/>
              <a:ahLst/>
              <a:cxnLst/>
              <a:rect l="l" t="t" r="r" b="b"/>
              <a:pathLst>
                <a:path w="2491" h="1778" extrusionOk="0">
                  <a:moveTo>
                    <a:pt x="926" y="0"/>
                  </a:moveTo>
                  <a:cubicBezTo>
                    <a:pt x="839" y="0"/>
                    <a:pt x="761" y="90"/>
                    <a:pt x="725" y="179"/>
                  </a:cubicBezTo>
                  <a:cubicBezTo>
                    <a:pt x="702" y="157"/>
                    <a:pt x="680" y="134"/>
                    <a:pt x="635" y="111"/>
                  </a:cubicBezTo>
                  <a:lnTo>
                    <a:pt x="612" y="111"/>
                  </a:lnTo>
                  <a:cubicBezTo>
                    <a:pt x="589" y="157"/>
                    <a:pt x="589" y="179"/>
                    <a:pt x="567" y="202"/>
                  </a:cubicBezTo>
                  <a:cubicBezTo>
                    <a:pt x="567" y="202"/>
                    <a:pt x="544" y="179"/>
                    <a:pt x="521" y="179"/>
                  </a:cubicBezTo>
                  <a:cubicBezTo>
                    <a:pt x="509" y="173"/>
                    <a:pt x="496" y="170"/>
                    <a:pt x="481" y="170"/>
                  </a:cubicBezTo>
                  <a:cubicBezTo>
                    <a:pt x="443" y="170"/>
                    <a:pt x="402" y="191"/>
                    <a:pt x="386" y="225"/>
                  </a:cubicBezTo>
                  <a:cubicBezTo>
                    <a:pt x="363" y="270"/>
                    <a:pt x="408" y="338"/>
                    <a:pt x="431" y="383"/>
                  </a:cubicBezTo>
                  <a:cubicBezTo>
                    <a:pt x="431" y="383"/>
                    <a:pt x="431" y="383"/>
                    <a:pt x="431" y="406"/>
                  </a:cubicBezTo>
                  <a:cubicBezTo>
                    <a:pt x="418" y="399"/>
                    <a:pt x="404" y="396"/>
                    <a:pt x="392" y="396"/>
                  </a:cubicBezTo>
                  <a:cubicBezTo>
                    <a:pt x="361" y="396"/>
                    <a:pt x="334" y="412"/>
                    <a:pt x="318" y="428"/>
                  </a:cubicBezTo>
                  <a:cubicBezTo>
                    <a:pt x="295" y="451"/>
                    <a:pt x="295" y="496"/>
                    <a:pt x="318" y="519"/>
                  </a:cubicBezTo>
                  <a:cubicBezTo>
                    <a:pt x="303" y="516"/>
                    <a:pt x="288" y="514"/>
                    <a:pt x="274" y="514"/>
                  </a:cubicBezTo>
                  <a:cubicBezTo>
                    <a:pt x="181" y="514"/>
                    <a:pt x="105" y="576"/>
                    <a:pt x="46" y="655"/>
                  </a:cubicBezTo>
                  <a:cubicBezTo>
                    <a:pt x="1" y="722"/>
                    <a:pt x="91" y="790"/>
                    <a:pt x="205" y="836"/>
                  </a:cubicBezTo>
                  <a:cubicBezTo>
                    <a:pt x="159" y="858"/>
                    <a:pt x="159" y="881"/>
                    <a:pt x="159" y="926"/>
                  </a:cubicBezTo>
                  <a:cubicBezTo>
                    <a:pt x="159" y="949"/>
                    <a:pt x="182" y="994"/>
                    <a:pt x="227" y="994"/>
                  </a:cubicBezTo>
                  <a:lnTo>
                    <a:pt x="250" y="994"/>
                  </a:lnTo>
                  <a:cubicBezTo>
                    <a:pt x="182" y="1039"/>
                    <a:pt x="159" y="1107"/>
                    <a:pt x="182" y="1152"/>
                  </a:cubicBezTo>
                  <a:cubicBezTo>
                    <a:pt x="205" y="1198"/>
                    <a:pt x="250" y="1243"/>
                    <a:pt x="295" y="1243"/>
                  </a:cubicBezTo>
                  <a:lnTo>
                    <a:pt x="340" y="1243"/>
                  </a:lnTo>
                  <a:cubicBezTo>
                    <a:pt x="318" y="1311"/>
                    <a:pt x="340" y="1401"/>
                    <a:pt x="386" y="1447"/>
                  </a:cubicBezTo>
                  <a:cubicBezTo>
                    <a:pt x="408" y="1469"/>
                    <a:pt x="431" y="1469"/>
                    <a:pt x="454" y="1469"/>
                  </a:cubicBezTo>
                  <a:cubicBezTo>
                    <a:pt x="454" y="1492"/>
                    <a:pt x="454" y="1515"/>
                    <a:pt x="431" y="1537"/>
                  </a:cubicBezTo>
                  <a:cubicBezTo>
                    <a:pt x="431" y="1586"/>
                    <a:pt x="454" y="1623"/>
                    <a:pt x="518" y="1623"/>
                  </a:cubicBezTo>
                  <a:cubicBezTo>
                    <a:pt x="543" y="1623"/>
                    <a:pt x="574" y="1618"/>
                    <a:pt x="612" y="1605"/>
                  </a:cubicBezTo>
                  <a:cubicBezTo>
                    <a:pt x="627" y="1665"/>
                    <a:pt x="692" y="1696"/>
                    <a:pt x="761" y="1696"/>
                  </a:cubicBezTo>
                  <a:cubicBezTo>
                    <a:pt x="796" y="1696"/>
                    <a:pt x="831" y="1688"/>
                    <a:pt x="861" y="1673"/>
                  </a:cubicBezTo>
                  <a:cubicBezTo>
                    <a:pt x="875" y="1730"/>
                    <a:pt x="925" y="1778"/>
                    <a:pt x="988" y="1778"/>
                  </a:cubicBezTo>
                  <a:cubicBezTo>
                    <a:pt x="1025" y="1778"/>
                    <a:pt x="1068" y="1761"/>
                    <a:pt x="1110" y="1718"/>
                  </a:cubicBezTo>
                  <a:cubicBezTo>
                    <a:pt x="1138" y="1756"/>
                    <a:pt x="1178" y="1774"/>
                    <a:pt x="1217" y="1774"/>
                  </a:cubicBezTo>
                  <a:cubicBezTo>
                    <a:pt x="1271" y="1774"/>
                    <a:pt x="1323" y="1739"/>
                    <a:pt x="1336" y="1673"/>
                  </a:cubicBezTo>
                  <a:cubicBezTo>
                    <a:pt x="1362" y="1726"/>
                    <a:pt x="1434" y="1763"/>
                    <a:pt x="1499" y="1763"/>
                  </a:cubicBezTo>
                  <a:cubicBezTo>
                    <a:pt x="1546" y="1763"/>
                    <a:pt x="1589" y="1743"/>
                    <a:pt x="1608" y="1696"/>
                  </a:cubicBezTo>
                  <a:cubicBezTo>
                    <a:pt x="1625" y="1704"/>
                    <a:pt x="1640" y="1708"/>
                    <a:pt x="1653" y="1708"/>
                  </a:cubicBezTo>
                  <a:cubicBezTo>
                    <a:pt x="1707" y="1708"/>
                    <a:pt x="1725" y="1642"/>
                    <a:pt x="1744" y="1605"/>
                  </a:cubicBezTo>
                  <a:cubicBezTo>
                    <a:pt x="1777" y="1628"/>
                    <a:pt x="1823" y="1639"/>
                    <a:pt x="1868" y="1639"/>
                  </a:cubicBezTo>
                  <a:cubicBezTo>
                    <a:pt x="1913" y="1639"/>
                    <a:pt x="1959" y="1628"/>
                    <a:pt x="1992" y="1605"/>
                  </a:cubicBezTo>
                  <a:cubicBezTo>
                    <a:pt x="2083" y="1560"/>
                    <a:pt x="2128" y="1447"/>
                    <a:pt x="2128" y="1356"/>
                  </a:cubicBezTo>
                  <a:cubicBezTo>
                    <a:pt x="2196" y="1311"/>
                    <a:pt x="2241" y="1266"/>
                    <a:pt x="2287" y="1198"/>
                  </a:cubicBezTo>
                  <a:cubicBezTo>
                    <a:pt x="2287" y="1152"/>
                    <a:pt x="2287" y="1107"/>
                    <a:pt x="2287" y="1062"/>
                  </a:cubicBezTo>
                  <a:cubicBezTo>
                    <a:pt x="2332" y="1062"/>
                    <a:pt x="2377" y="1062"/>
                    <a:pt x="2400" y="1039"/>
                  </a:cubicBezTo>
                  <a:cubicBezTo>
                    <a:pt x="2490" y="1039"/>
                    <a:pt x="2400" y="949"/>
                    <a:pt x="2332" y="904"/>
                  </a:cubicBezTo>
                  <a:cubicBezTo>
                    <a:pt x="2377" y="881"/>
                    <a:pt x="2400" y="858"/>
                    <a:pt x="2400" y="813"/>
                  </a:cubicBezTo>
                  <a:cubicBezTo>
                    <a:pt x="2423" y="722"/>
                    <a:pt x="2332" y="655"/>
                    <a:pt x="2264" y="655"/>
                  </a:cubicBezTo>
                  <a:cubicBezTo>
                    <a:pt x="2264" y="632"/>
                    <a:pt x="2264" y="609"/>
                    <a:pt x="2264" y="587"/>
                  </a:cubicBezTo>
                  <a:cubicBezTo>
                    <a:pt x="2241" y="564"/>
                    <a:pt x="2196" y="564"/>
                    <a:pt x="2174" y="564"/>
                  </a:cubicBezTo>
                  <a:cubicBezTo>
                    <a:pt x="2196" y="541"/>
                    <a:pt x="2219" y="496"/>
                    <a:pt x="2219" y="474"/>
                  </a:cubicBezTo>
                  <a:cubicBezTo>
                    <a:pt x="2219" y="423"/>
                    <a:pt x="2193" y="397"/>
                    <a:pt x="2162" y="397"/>
                  </a:cubicBezTo>
                  <a:cubicBezTo>
                    <a:pt x="2151" y="397"/>
                    <a:pt x="2140" y="400"/>
                    <a:pt x="2128" y="406"/>
                  </a:cubicBezTo>
                  <a:lnTo>
                    <a:pt x="2083" y="406"/>
                  </a:lnTo>
                  <a:cubicBezTo>
                    <a:pt x="2060" y="360"/>
                    <a:pt x="2015" y="315"/>
                    <a:pt x="1970" y="292"/>
                  </a:cubicBezTo>
                  <a:cubicBezTo>
                    <a:pt x="1970" y="292"/>
                    <a:pt x="1970" y="270"/>
                    <a:pt x="1970" y="270"/>
                  </a:cubicBezTo>
                  <a:cubicBezTo>
                    <a:pt x="1970" y="225"/>
                    <a:pt x="1947" y="225"/>
                    <a:pt x="1925" y="225"/>
                  </a:cubicBezTo>
                  <a:lnTo>
                    <a:pt x="1902" y="225"/>
                  </a:lnTo>
                  <a:cubicBezTo>
                    <a:pt x="1902" y="202"/>
                    <a:pt x="1925" y="179"/>
                    <a:pt x="1925" y="134"/>
                  </a:cubicBezTo>
                  <a:cubicBezTo>
                    <a:pt x="1910" y="134"/>
                    <a:pt x="1904" y="124"/>
                    <a:pt x="1896" y="124"/>
                  </a:cubicBezTo>
                  <a:cubicBezTo>
                    <a:pt x="1892" y="124"/>
                    <a:pt x="1887" y="126"/>
                    <a:pt x="1879" y="134"/>
                  </a:cubicBezTo>
                  <a:cubicBezTo>
                    <a:pt x="1857" y="134"/>
                    <a:pt x="1811" y="157"/>
                    <a:pt x="1789" y="179"/>
                  </a:cubicBezTo>
                  <a:cubicBezTo>
                    <a:pt x="1789" y="134"/>
                    <a:pt x="1766" y="111"/>
                    <a:pt x="1721" y="89"/>
                  </a:cubicBezTo>
                  <a:cubicBezTo>
                    <a:pt x="1705" y="73"/>
                    <a:pt x="1683" y="65"/>
                    <a:pt x="1660" y="65"/>
                  </a:cubicBezTo>
                  <a:cubicBezTo>
                    <a:pt x="1617" y="65"/>
                    <a:pt x="1569" y="90"/>
                    <a:pt x="1540" y="134"/>
                  </a:cubicBezTo>
                  <a:cubicBezTo>
                    <a:pt x="1517" y="89"/>
                    <a:pt x="1495" y="66"/>
                    <a:pt x="1472" y="21"/>
                  </a:cubicBezTo>
                  <a:cubicBezTo>
                    <a:pt x="1459" y="8"/>
                    <a:pt x="1445" y="3"/>
                    <a:pt x="1430" y="3"/>
                  </a:cubicBezTo>
                  <a:cubicBezTo>
                    <a:pt x="1391" y="3"/>
                    <a:pt x="1346" y="40"/>
                    <a:pt x="1314" y="89"/>
                  </a:cubicBezTo>
                  <a:cubicBezTo>
                    <a:pt x="1297" y="38"/>
                    <a:pt x="1241" y="12"/>
                    <a:pt x="1186" y="12"/>
                  </a:cubicBezTo>
                  <a:cubicBezTo>
                    <a:pt x="1168" y="12"/>
                    <a:pt x="1149" y="15"/>
                    <a:pt x="1132" y="21"/>
                  </a:cubicBezTo>
                  <a:cubicBezTo>
                    <a:pt x="1110" y="21"/>
                    <a:pt x="1065" y="66"/>
                    <a:pt x="1042" y="89"/>
                  </a:cubicBezTo>
                  <a:cubicBezTo>
                    <a:pt x="1042" y="66"/>
                    <a:pt x="1019" y="44"/>
                    <a:pt x="997" y="21"/>
                  </a:cubicBezTo>
                  <a:cubicBezTo>
                    <a:pt x="973" y="7"/>
                    <a:pt x="949" y="0"/>
                    <a:pt x="9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4"/>
            <p:cNvSpPr/>
            <p:nvPr/>
          </p:nvSpPr>
          <p:spPr>
            <a:xfrm>
              <a:off x="180090" y="17005249"/>
              <a:ext cx="225714" cy="159927"/>
            </a:xfrm>
            <a:custGeom>
              <a:avLst/>
              <a:gdLst/>
              <a:ahLst/>
              <a:cxnLst/>
              <a:rect l="l" t="t" r="r" b="b"/>
              <a:pathLst>
                <a:path w="2014" h="1427" extrusionOk="0">
                  <a:moveTo>
                    <a:pt x="955" y="0"/>
                  </a:moveTo>
                  <a:cubicBezTo>
                    <a:pt x="945" y="0"/>
                    <a:pt x="936" y="2"/>
                    <a:pt x="928" y="6"/>
                  </a:cubicBezTo>
                  <a:cubicBezTo>
                    <a:pt x="905" y="29"/>
                    <a:pt x="883" y="52"/>
                    <a:pt x="860" y="74"/>
                  </a:cubicBezTo>
                  <a:cubicBezTo>
                    <a:pt x="838" y="52"/>
                    <a:pt x="838" y="29"/>
                    <a:pt x="815" y="29"/>
                  </a:cubicBezTo>
                  <a:cubicBezTo>
                    <a:pt x="793" y="13"/>
                    <a:pt x="771" y="5"/>
                    <a:pt x="749" y="5"/>
                  </a:cubicBezTo>
                  <a:cubicBezTo>
                    <a:pt x="683" y="5"/>
                    <a:pt x="623" y="74"/>
                    <a:pt x="589" y="142"/>
                  </a:cubicBezTo>
                  <a:cubicBezTo>
                    <a:pt x="589" y="120"/>
                    <a:pt x="566" y="120"/>
                    <a:pt x="521" y="97"/>
                  </a:cubicBezTo>
                  <a:lnTo>
                    <a:pt x="498" y="97"/>
                  </a:lnTo>
                  <a:cubicBezTo>
                    <a:pt x="475" y="120"/>
                    <a:pt x="475" y="142"/>
                    <a:pt x="475" y="165"/>
                  </a:cubicBezTo>
                  <a:cubicBezTo>
                    <a:pt x="453" y="165"/>
                    <a:pt x="453" y="142"/>
                    <a:pt x="430" y="142"/>
                  </a:cubicBezTo>
                  <a:cubicBezTo>
                    <a:pt x="418" y="136"/>
                    <a:pt x="406" y="133"/>
                    <a:pt x="394" y="133"/>
                  </a:cubicBezTo>
                  <a:cubicBezTo>
                    <a:pt x="362" y="133"/>
                    <a:pt x="334" y="154"/>
                    <a:pt x="317" y="188"/>
                  </a:cubicBezTo>
                  <a:cubicBezTo>
                    <a:pt x="294" y="210"/>
                    <a:pt x="317" y="278"/>
                    <a:pt x="362" y="301"/>
                  </a:cubicBezTo>
                  <a:lnTo>
                    <a:pt x="362" y="323"/>
                  </a:lnTo>
                  <a:cubicBezTo>
                    <a:pt x="356" y="317"/>
                    <a:pt x="347" y="314"/>
                    <a:pt x="338" y="314"/>
                  </a:cubicBezTo>
                  <a:cubicBezTo>
                    <a:pt x="315" y="314"/>
                    <a:pt x="288" y="330"/>
                    <a:pt x="272" y="346"/>
                  </a:cubicBezTo>
                  <a:cubicBezTo>
                    <a:pt x="272" y="369"/>
                    <a:pt x="272" y="391"/>
                    <a:pt x="272" y="414"/>
                  </a:cubicBezTo>
                  <a:cubicBezTo>
                    <a:pt x="256" y="410"/>
                    <a:pt x="241" y="408"/>
                    <a:pt x="225" y="408"/>
                  </a:cubicBezTo>
                  <a:cubicBezTo>
                    <a:pt x="152" y="408"/>
                    <a:pt x="83" y="452"/>
                    <a:pt x="45" y="527"/>
                  </a:cubicBezTo>
                  <a:cubicBezTo>
                    <a:pt x="0" y="595"/>
                    <a:pt x="91" y="640"/>
                    <a:pt x="159" y="663"/>
                  </a:cubicBezTo>
                  <a:cubicBezTo>
                    <a:pt x="136" y="685"/>
                    <a:pt x="136" y="708"/>
                    <a:pt x="136" y="731"/>
                  </a:cubicBezTo>
                  <a:cubicBezTo>
                    <a:pt x="136" y="776"/>
                    <a:pt x="159" y="799"/>
                    <a:pt x="181" y="799"/>
                  </a:cubicBezTo>
                  <a:lnTo>
                    <a:pt x="204" y="799"/>
                  </a:lnTo>
                  <a:cubicBezTo>
                    <a:pt x="159" y="821"/>
                    <a:pt x="136" y="889"/>
                    <a:pt x="159" y="934"/>
                  </a:cubicBezTo>
                  <a:cubicBezTo>
                    <a:pt x="159" y="980"/>
                    <a:pt x="204" y="1002"/>
                    <a:pt x="249" y="1002"/>
                  </a:cubicBezTo>
                  <a:lnTo>
                    <a:pt x="272" y="1002"/>
                  </a:lnTo>
                  <a:cubicBezTo>
                    <a:pt x="249" y="1048"/>
                    <a:pt x="272" y="1115"/>
                    <a:pt x="317" y="1161"/>
                  </a:cubicBezTo>
                  <a:cubicBezTo>
                    <a:pt x="340" y="1183"/>
                    <a:pt x="362" y="1183"/>
                    <a:pt x="385" y="1183"/>
                  </a:cubicBezTo>
                  <a:cubicBezTo>
                    <a:pt x="362" y="1206"/>
                    <a:pt x="362" y="1229"/>
                    <a:pt x="362" y="1251"/>
                  </a:cubicBezTo>
                  <a:cubicBezTo>
                    <a:pt x="362" y="1283"/>
                    <a:pt x="374" y="1315"/>
                    <a:pt x="420" y="1315"/>
                  </a:cubicBezTo>
                  <a:cubicBezTo>
                    <a:pt x="440" y="1315"/>
                    <a:pt x="465" y="1310"/>
                    <a:pt x="498" y="1297"/>
                  </a:cubicBezTo>
                  <a:cubicBezTo>
                    <a:pt x="527" y="1340"/>
                    <a:pt x="575" y="1365"/>
                    <a:pt x="624" y="1365"/>
                  </a:cubicBezTo>
                  <a:cubicBezTo>
                    <a:pt x="651" y="1365"/>
                    <a:pt x="678" y="1358"/>
                    <a:pt x="702" y="1342"/>
                  </a:cubicBezTo>
                  <a:cubicBezTo>
                    <a:pt x="715" y="1397"/>
                    <a:pt x="762" y="1427"/>
                    <a:pt x="812" y="1427"/>
                  </a:cubicBezTo>
                  <a:cubicBezTo>
                    <a:pt x="845" y="1427"/>
                    <a:pt x="879" y="1414"/>
                    <a:pt x="905" y="1387"/>
                  </a:cubicBezTo>
                  <a:cubicBezTo>
                    <a:pt x="932" y="1414"/>
                    <a:pt x="963" y="1427"/>
                    <a:pt x="991" y="1427"/>
                  </a:cubicBezTo>
                  <a:cubicBezTo>
                    <a:pt x="1034" y="1427"/>
                    <a:pt x="1073" y="1397"/>
                    <a:pt x="1087" y="1342"/>
                  </a:cubicBezTo>
                  <a:cubicBezTo>
                    <a:pt x="1114" y="1383"/>
                    <a:pt x="1173" y="1415"/>
                    <a:pt x="1227" y="1415"/>
                  </a:cubicBezTo>
                  <a:cubicBezTo>
                    <a:pt x="1262" y="1415"/>
                    <a:pt x="1295" y="1401"/>
                    <a:pt x="1313" y="1364"/>
                  </a:cubicBezTo>
                  <a:cubicBezTo>
                    <a:pt x="1329" y="1375"/>
                    <a:pt x="1342" y="1379"/>
                    <a:pt x="1353" y="1379"/>
                  </a:cubicBezTo>
                  <a:cubicBezTo>
                    <a:pt x="1391" y="1379"/>
                    <a:pt x="1409" y="1331"/>
                    <a:pt x="1426" y="1297"/>
                  </a:cubicBezTo>
                  <a:cubicBezTo>
                    <a:pt x="1449" y="1308"/>
                    <a:pt x="1477" y="1314"/>
                    <a:pt x="1508" y="1314"/>
                  </a:cubicBezTo>
                  <a:cubicBezTo>
                    <a:pt x="1539" y="1314"/>
                    <a:pt x="1573" y="1308"/>
                    <a:pt x="1607" y="1297"/>
                  </a:cubicBezTo>
                  <a:cubicBezTo>
                    <a:pt x="1675" y="1251"/>
                    <a:pt x="1720" y="1161"/>
                    <a:pt x="1720" y="1093"/>
                  </a:cubicBezTo>
                  <a:cubicBezTo>
                    <a:pt x="1788" y="1070"/>
                    <a:pt x="1811" y="1025"/>
                    <a:pt x="1856" y="957"/>
                  </a:cubicBezTo>
                  <a:cubicBezTo>
                    <a:pt x="1856" y="934"/>
                    <a:pt x="1856" y="889"/>
                    <a:pt x="1856" y="867"/>
                  </a:cubicBezTo>
                  <a:cubicBezTo>
                    <a:pt x="1879" y="844"/>
                    <a:pt x="1924" y="844"/>
                    <a:pt x="1947" y="821"/>
                  </a:cubicBezTo>
                  <a:cubicBezTo>
                    <a:pt x="1959" y="824"/>
                    <a:pt x="1968" y="826"/>
                    <a:pt x="1974" y="826"/>
                  </a:cubicBezTo>
                  <a:cubicBezTo>
                    <a:pt x="2013" y="826"/>
                    <a:pt x="1940" y="770"/>
                    <a:pt x="1901" y="731"/>
                  </a:cubicBezTo>
                  <a:cubicBezTo>
                    <a:pt x="1924" y="731"/>
                    <a:pt x="1947" y="685"/>
                    <a:pt x="1969" y="663"/>
                  </a:cubicBezTo>
                  <a:cubicBezTo>
                    <a:pt x="1969" y="595"/>
                    <a:pt x="1901" y="527"/>
                    <a:pt x="1833" y="527"/>
                  </a:cubicBezTo>
                  <a:cubicBezTo>
                    <a:pt x="1856" y="504"/>
                    <a:pt x="1856" y="504"/>
                    <a:pt x="1833" y="482"/>
                  </a:cubicBezTo>
                  <a:cubicBezTo>
                    <a:pt x="1833" y="466"/>
                    <a:pt x="1811" y="450"/>
                    <a:pt x="1790" y="450"/>
                  </a:cubicBezTo>
                  <a:cubicBezTo>
                    <a:pt x="1781" y="450"/>
                    <a:pt x="1772" y="453"/>
                    <a:pt x="1765" y="459"/>
                  </a:cubicBezTo>
                  <a:cubicBezTo>
                    <a:pt x="1788" y="437"/>
                    <a:pt x="1811" y="414"/>
                    <a:pt x="1811" y="369"/>
                  </a:cubicBezTo>
                  <a:cubicBezTo>
                    <a:pt x="1811" y="335"/>
                    <a:pt x="1787" y="314"/>
                    <a:pt x="1756" y="314"/>
                  </a:cubicBezTo>
                  <a:cubicBezTo>
                    <a:pt x="1744" y="314"/>
                    <a:pt x="1732" y="317"/>
                    <a:pt x="1720" y="323"/>
                  </a:cubicBezTo>
                  <a:lnTo>
                    <a:pt x="1675" y="346"/>
                  </a:lnTo>
                  <a:cubicBezTo>
                    <a:pt x="1675" y="301"/>
                    <a:pt x="1630" y="255"/>
                    <a:pt x="1607" y="233"/>
                  </a:cubicBezTo>
                  <a:cubicBezTo>
                    <a:pt x="1607" y="233"/>
                    <a:pt x="1607" y="233"/>
                    <a:pt x="1607" y="210"/>
                  </a:cubicBezTo>
                  <a:cubicBezTo>
                    <a:pt x="1607" y="194"/>
                    <a:pt x="1596" y="178"/>
                    <a:pt x="1581" y="178"/>
                  </a:cubicBezTo>
                  <a:cubicBezTo>
                    <a:pt x="1575" y="178"/>
                    <a:pt x="1568" y="181"/>
                    <a:pt x="1562" y="188"/>
                  </a:cubicBezTo>
                  <a:lnTo>
                    <a:pt x="1539" y="188"/>
                  </a:lnTo>
                  <a:cubicBezTo>
                    <a:pt x="1562" y="165"/>
                    <a:pt x="1562" y="142"/>
                    <a:pt x="1562" y="120"/>
                  </a:cubicBezTo>
                  <a:cubicBezTo>
                    <a:pt x="1562" y="97"/>
                    <a:pt x="1539" y="97"/>
                    <a:pt x="1539" y="97"/>
                  </a:cubicBezTo>
                  <a:cubicBezTo>
                    <a:pt x="1494" y="120"/>
                    <a:pt x="1471" y="120"/>
                    <a:pt x="1449" y="142"/>
                  </a:cubicBezTo>
                  <a:cubicBezTo>
                    <a:pt x="1449" y="120"/>
                    <a:pt x="1426" y="74"/>
                    <a:pt x="1403" y="74"/>
                  </a:cubicBezTo>
                  <a:cubicBezTo>
                    <a:pt x="1386" y="57"/>
                    <a:pt x="1366" y="50"/>
                    <a:pt x="1345" y="50"/>
                  </a:cubicBezTo>
                  <a:cubicBezTo>
                    <a:pt x="1313" y="50"/>
                    <a:pt x="1282" y="69"/>
                    <a:pt x="1268" y="97"/>
                  </a:cubicBezTo>
                  <a:cubicBezTo>
                    <a:pt x="1245" y="74"/>
                    <a:pt x="1222" y="52"/>
                    <a:pt x="1200" y="29"/>
                  </a:cubicBezTo>
                  <a:cubicBezTo>
                    <a:pt x="1186" y="16"/>
                    <a:pt x="1173" y="10"/>
                    <a:pt x="1160" y="10"/>
                  </a:cubicBezTo>
                  <a:cubicBezTo>
                    <a:pt x="1128" y="10"/>
                    <a:pt x="1096" y="42"/>
                    <a:pt x="1064" y="74"/>
                  </a:cubicBezTo>
                  <a:cubicBezTo>
                    <a:pt x="1045" y="37"/>
                    <a:pt x="997" y="0"/>
                    <a:pt x="9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4"/>
            <p:cNvSpPr/>
            <p:nvPr/>
          </p:nvSpPr>
          <p:spPr>
            <a:xfrm>
              <a:off x="195219" y="17158115"/>
              <a:ext cx="45838" cy="35303"/>
            </a:xfrm>
            <a:custGeom>
              <a:avLst/>
              <a:gdLst/>
              <a:ahLst/>
              <a:cxnLst/>
              <a:rect l="l" t="t" r="r" b="b"/>
              <a:pathLst>
                <a:path w="409" h="315" extrusionOk="0">
                  <a:moveTo>
                    <a:pt x="114" y="0"/>
                  </a:moveTo>
                  <a:cubicBezTo>
                    <a:pt x="69" y="0"/>
                    <a:pt x="1" y="68"/>
                    <a:pt x="24" y="136"/>
                  </a:cubicBezTo>
                  <a:cubicBezTo>
                    <a:pt x="50" y="163"/>
                    <a:pt x="77" y="174"/>
                    <a:pt x="103" y="174"/>
                  </a:cubicBezTo>
                  <a:cubicBezTo>
                    <a:pt x="122" y="174"/>
                    <a:pt x="141" y="168"/>
                    <a:pt x="159" y="159"/>
                  </a:cubicBezTo>
                  <a:cubicBezTo>
                    <a:pt x="159" y="204"/>
                    <a:pt x="159" y="249"/>
                    <a:pt x="182" y="272"/>
                  </a:cubicBezTo>
                  <a:cubicBezTo>
                    <a:pt x="202" y="303"/>
                    <a:pt x="228" y="315"/>
                    <a:pt x="255" y="315"/>
                  </a:cubicBezTo>
                  <a:cubicBezTo>
                    <a:pt x="289" y="315"/>
                    <a:pt x="326" y="297"/>
                    <a:pt x="363" y="272"/>
                  </a:cubicBezTo>
                  <a:cubicBezTo>
                    <a:pt x="408" y="272"/>
                    <a:pt x="408" y="227"/>
                    <a:pt x="363" y="227"/>
                  </a:cubicBezTo>
                  <a:lnTo>
                    <a:pt x="295" y="227"/>
                  </a:lnTo>
                  <a:cubicBezTo>
                    <a:pt x="273" y="227"/>
                    <a:pt x="250" y="227"/>
                    <a:pt x="227" y="204"/>
                  </a:cubicBezTo>
                  <a:cubicBezTo>
                    <a:pt x="205" y="204"/>
                    <a:pt x="227" y="114"/>
                    <a:pt x="227" y="68"/>
                  </a:cubicBezTo>
                  <a:lnTo>
                    <a:pt x="227" y="68"/>
                  </a:lnTo>
                  <a:cubicBezTo>
                    <a:pt x="205" y="91"/>
                    <a:pt x="205" y="91"/>
                    <a:pt x="182" y="91"/>
                  </a:cubicBezTo>
                  <a:lnTo>
                    <a:pt x="92" y="91"/>
                  </a:lnTo>
                  <a:cubicBezTo>
                    <a:pt x="69" y="91"/>
                    <a:pt x="137" y="23"/>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4"/>
            <p:cNvSpPr/>
            <p:nvPr/>
          </p:nvSpPr>
          <p:spPr>
            <a:xfrm>
              <a:off x="190172" y="17234826"/>
              <a:ext cx="43260" cy="36536"/>
            </a:xfrm>
            <a:custGeom>
              <a:avLst/>
              <a:gdLst/>
              <a:ahLst/>
              <a:cxnLst/>
              <a:rect l="l" t="t" r="r" b="b"/>
              <a:pathLst>
                <a:path w="386" h="326" extrusionOk="0">
                  <a:moveTo>
                    <a:pt x="135" y="1"/>
                  </a:moveTo>
                  <a:cubicBezTo>
                    <a:pt x="129" y="1"/>
                    <a:pt x="122" y="3"/>
                    <a:pt x="114" y="11"/>
                  </a:cubicBezTo>
                  <a:cubicBezTo>
                    <a:pt x="114" y="11"/>
                    <a:pt x="1" y="79"/>
                    <a:pt x="24" y="147"/>
                  </a:cubicBezTo>
                  <a:cubicBezTo>
                    <a:pt x="50" y="173"/>
                    <a:pt x="77" y="184"/>
                    <a:pt x="103" y="184"/>
                  </a:cubicBezTo>
                  <a:cubicBezTo>
                    <a:pt x="122" y="184"/>
                    <a:pt x="141" y="179"/>
                    <a:pt x="159" y="169"/>
                  </a:cubicBezTo>
                  <a:cubicBezTo>
                    <a:pt x="159" y="214"/>
                    <a:pt x="159" y="260"/>
                    <a:pt x="182" y="282"/>
                  </a:cubicBezTo>
                  <a:cubicBezTo>
                    <a:pt x="202" y="313"/>
                    <a:pt x="232" y="325"/>
                    <a:pt x="263" y="325"/>
                  </a:cubicBezTo>
                  <a:cubicBezTo>
                    <a:pt x="300" y="325"/>
                    <a:pt x="338" y="307"/>
                    <a:pt x="363" y="282"/>
                  </a:cubicBezTo>
                  <a:cubicBezTo>
                    <a:pt x="386" y="282"/>
                    <a:pt x="386" y="260"/>
                    <a:pt x="363" y="260"/>
                  </a:cubicBezTo>
                  <a:lnTo>
                    <a:pt x="295" y="260"/>
                  </a:lnTo>
                  <a:cubicBezTo>
                    <a:pt x="273" y="260"/>
                    <a:pt x="250" y="260"/>
                    <a:pt x="227" y="237"/>
                  </a:cubicBezTo>
                  <a:cubicBezTo>
                    <a:pt x="205" y="214"/>
                    <a:pt x="227" y="147"/>
                    <a:pt x="227" y="101"/>
                  </a:cubicBezTo>
                  <a:cubicBezTo>
                    <a:pt x="205" y="101"/>
                    <a:pt x="205" y="101"/>
                    <a:pt x="182" y="124"/>
                  </a:cubicBezTo>
                  <a:lnTo>
                    <a:pt x="91" y="124"/>
                  </a:lnTo>
                  <a:cubicBezTo>
                    <a:pt x="69" y="124"/>
                    <a:pt x="137" y="33"/>
                    <a:pt x="137" y="11"/>
                  </a:cubicBezTo>
                  <a:cubicBezTo>
                    <a:pt x="152" y="11"/>
                    <a:pt x="147" y="1"/>
                    <a:pt x="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14"/>
            <p:cNvSpPr/>
            <p:nvPr/>
          </p:nvSpPr>
          <p:spPr>
            <a:xfrm>
              <a:off x="322085" y="17186693"/>
              <a:ext cx="38217" cy="24768"/>
            </a:xfrm>
            <a:custGeom>
              <a:avLst/>
              <a:gdLst/>
              <a:ahLst/>
              <a:cxnLst/>
              <a:rect l="l" t="t" r="r" b="b"/>
              <a:pathLst>
                <a:path w="341" h="221" extrusionOk="0">
                  <a:moveTo>
                    <a:pt x="317" y="0"/>
                  </a:moveTo>
                  <a:cubicBezTo>
                    <a:pt x="312" y="0"/>
                    <a:pt x="306" y="6"/>
                    <a:pt x="295" y="17"/>
                  </a:cubicBezTo>
                  <a:cubicBezTo>
                    <a:pt x="272" y="40"/>
                    <a:pt x="272" y="85"/>
                    <a:pt x="227" y="85"/>
                  </a:cubicBezTo>
                  <a:cubicBezTo>
                    <a:pt x="182" y="85"/>
                    <a:pt x="136" y="62"/>
                    <a:pt x="136" y="40"/>
                  </a:cubicBezTo>
                  <a:cubicBezTo>
                    <a:pt x="136" y="33"/>
                    <a:pt x="133" y="30"/>
                    <a:pt x="127" y="30"/>
                  </a:cubicBezTo>
                  <a:cubicBezTo>
                    <a:pt x="114" y="30"/>
                    <a:pt x="91" y="46"/>
                    <a:pt x="91" y="62"/>
                  </a:cubicBezTo>
                  <a:cubicBezTo>
                    <a:pt x="91" y="85"/>
                    <a:pt x="114" y="108"/>
                    <a:pt x="136" y="130"/>
                  </a:cubicBezTo>
                  <a:cubicBezTo>
                    <a:pt x="136" y="153"/>
                    <a:pt x="114" y="175"/>
                    <a:pt x="91" y="175"/>
                  </a:cubicBezTo>
                  <a:cubicBezTo>
                    <a:pt x="68" y="175"/>
                    <a:pt x="46" y="130"/>
                    <a:pt x="23" y="130"/>
                  </a:cubicBezTo>
                  <a:lnTo>
                    <a:pt x="1" y="130"/>
                  </a:lnTo>
                  <a:cubicBezTo>
                    <a:pt x="1" y="175"/>
                    <a:pt x="46" y="221"/>
                    <a:pt x="91" y="221"/>
                  </a:cubicBezTo>
                  <a:cubicBezTo>
                    <a:pt x="159" y="221"/>
                    <a:pt x="182" y="175"/>
                    <a:pt x="204" y="130"/>
                  </a:cubicBezTo>
                  <a:lnTo>
                    <a:pt x="227" y="130"/>
                  </a:lnTo>
                  <a:cubicBezTo>
                    <a:pt x="295" y="130"/>
                    <a:pt x="340" y="62"/>
                    <a:pt x="340" y="17"/>
                  </a:cubicBezTo>
                  <a:cubicBezTo>
                    <a:pt x="329" y="6"/>
                    <a:pt x="323"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4"/>
            <p:cNvSpPr/>
            <p:nvPr/>
          </p:nvSpPr>
          <p:spPr>
            <a:xfrm>
              <a:off x="291713" y="17270299"/>
              <a:ext cx="38105" cy="27458"/>
            </a:xfrm>
            <a:custGeom>
              <a:avLst/>
              <a:gdLst/>
              <a:ahLst/>
              <a:cxnLst/>
              <a:rect l="l" t="t" r="r" b="b"/>
              <a:pathLst>
                <a:path w="340" h="245" extrusionOk="0">
                  <a:moveTo>
                    <a:pt x="306" y="1"/>
                  </a:moveTo>
                  <a:cubicBezTo>
                    <a:pt x="300" y="1"/>
                    <a:pt x="294" y="7"/>
                    <a:pt x="294" y="18"/>
                  </a:cubicBezTo>
                  <a:cubicBezTo>
                    <a:pt x="272" y="40"/>
                    <a:pt x="249" y="86"/>
                    <a:pt x="204" y="86"/>
                  </a:cubicBezTo>
                  <a:cubicBezTo>
                    <a:pt x="181" y="86"/>
                    <a:pt x="136" y="86"/>
                    <a:pt x="113" y="40"/>
                  </a:cubicBezTo>
                  <a:cubicBezTo>
                    <a:pt x="113" y="34"/>
                    <a:pt x="111" y="31"/>
                    <a:pt x="108" y="31"/>
                  </a:cubicBezTo>
                  <a:cubicBezTo>
                    <a:pt x="102" y="31"/>
                    <a:pt x="91" y="47"/>
                    <a:pt x="91" y="63"/>
                  </a:cubicBezTo>
                  <a:cubicBezTo>
                    <a:pt x="91" y="86"/>
                    <a:pt x="113" y="108"/>
                    <a:pt x="136" y="131"/>
                  </a:cubicBezTo>
                  <a:cubicBezTo>
                    <a:pt x="136" y="149"/>
                    <a:pt x="121" y="182"/>
                    <a:pt x="91" y="182"/>
                  </a:cubicBezTo>
                  <a:cubicBezTo>
                    <a:pt x="84" y="182"/>
                    <a:pt x="77" y="181"/>
                    <a:pt x="68" y="176"/>
                  </a:cubicBezTo>
                  <a:cubicBezTo>
                    <a:pt x="45" y="176"/>
                    <a:pt x="45" y="131"/>
                    <a:pt x="0" y="131"/>
                  </a:cubicBezTo>
                  <a:cubicBezTo>
                    <a:pt x="0" y="131"/>
                    <a:pt x="45" y="244"/>
                    <a:pt x="91" y="244"/>
                  </a:cubicBezTo>
                  <a:cubicBezTo>
                    <a:pt x="136" y="222"/>
                    <a:pt x="181" y="199"/>
                    <a:pt x="181" y="131"/>
                  </a:cubicBezTo>
                  <a:lnTo>
                    <a:pt x="226" y="131"/>
                  </a:lnTo>
                  <a:cubicBezTo>
                    <a:pt x="294" y="131"/>
                    <a:pt x="339" y="63"/>
                    <a:pt x="317" y="18"/>
                  </a:cubicBezTo>
                  <a:cubicBezTo>
                    <a:pt x="317" y="7"/>
                    <a:pt x="311"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4"/>
            <p:cNvSpPr/>
            <p:nvPr/>
          </p:nvSpPr>
          <p:spPr>
            <a:xfrm>
              <a:off x="393139" y="17140296"/>
              <a:ext cx="12776" cy="18940"/>
            </a:xfrm>
            <a:custGeom>
              <a:avLst/>
              <a:gdLst/>
              <a:ahLst/>
              <a:cxnLst/>
              <a:rect l="l" t="t" r="r" b="b"/>
              <a:pathLst>
                <a:path w="114" h="169" extrusionOk="0">
                  <a:moveTo>
                    <a:pt x="23" y="1"/>
                  </a:moveTo>
                  <a:lnTo>
                    <a:pt x="23" y="1"/>
                  </a:lnTo>
                  <a:cubicBezTo>
                    <a:pt x="25" y="2"/>
                    <a:pt x="28" y="4"/>
                    <a:pt x="30" y="5"/>
                  </a:cubicBezTo>
                  <a:lnTo>
                    <a:pt x="30" y="5"/>
                  </a:lnTo>
                  <a:cubicBezTo>
                    <a:pt x="28" y="2"/>
                    <a:pt x="25" y="1"/>
                    <a:pt x="23" y="1"/>
                  </a:cubicBezTo>
                  <a:close/>
                  <a:moveTo>
                    <a:pt x="30" y="5"/>
                  </a:moveTo>
                  <a:lnTo>
                    <a:pt x="30" y="5"/>
                  </a:lnTo>
                  <a:cubicBezTo>
                    <a:pt x="49" y="25"/>
                    <a:pt x="61" y="117"/>
                    <a:pt x="0" y="137"/>
                  </a:cubicBezTo>
                  <a:cubicBezTo>
                    <a:pt x="0" y="137"/>
                    <a:pt x="0" y="159"/>
                    <a:pt x="0" y="159"/>
                  </a:cubicBezTo>
                  <a:cubicBezTo>
                    <a:pt x="12" y="165"/>
                    <a:pt x="25" y="168"/>
                    <a:pt x="36" y="168"/>
                  </a:cubicBezTo>
                  <a:cubicBezTo>
                    <a:pt x="68" y="168"/>
                    <a:pt x="97" y="147"/>
                    <a:pt x="113" y="114"/>
                  </a:cubicBezTo>
                  <a:cubicBezTo>
                    <a:pt x="113" y="71"/>
                    <a:pt x="73" y="29"/>
                    <a:pt x="30" y="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14"/>
            <p:cNvSpPr/>
            <p:nvPr/>
          </p:nvSpPr>
          <p:spPr>
            <a:xfrm>
              <a:off x="218082" y="17084596"/>
              <a:ext cx="38217" cy="35303"/>
            </a:xfrm>
            <a:custGeom>
              <a:avLst/>
              <a:gdLst/>
              <a:ahLst/>
              <a:cxnLst/>
              <a:rect l="l" t="t" r="r" b="b"/>
              <a:pathLst>
                <a:path w="341" h="315" extrusionOk="0">
                  <a:moveTo>
                    <a:pt x="159" y="0"/>
                  </a:moveTo>
                  <a:cubicBezTo>
                    <a:pt x="114" y="0"/>
                    <a:pt x="91" y="0"/>
                    <a:pt x="69" y="23"/>
                  </a:cubicBezTo>
                  <a:cubicBezTo>
                    <a:pt x="46" y="45"/>
                    <a:pt x="1" y="91"/>
                    <a:pt x="23" y="113"/>
                  </a:cubicBezTo>
                  <a:cubicBezTo>
                    <a:pt x="23" y="159"/>
                    <a:pt x="69" y="181"/>
                    <a:pt x="91" y="181"/>
                  </a:cubicBezTo>
                  <a:lnTo>
                    <a:pt x="136" y="181"/>
                  </a:lnTo>
                  <a:cubicBezTo>
                    <a:pt x="136" y="204"/>
                    <a:pt x="136" y="226"/>
                    <a:pt x="136" y="272"/>
                  </a:cubicBezTo>
                  <a:cubicBezTo>
                    <a:pt x="147" y="302"/>
                    <a:pt x="175" y="315"/>
                    <a:pt x="208" y="315"/>
                  </a:cubicBezTo>
                  <a:cubicBezTo>
                    <a:pt x="247" y="315"/>
                    <a:pt x="293" y="297"/>
                    <a:pt x="318" y="272"/>
                  </a:cubicBezTo>
                  <a:cubicBezTo>
                    <a:pt x="340" y="249"/>
                    <a:pt x="335" y="243"/>
                    <a:pt x="323" y="243"/>
                  </a:cubicBezTo>
                  <a:cubicBezTo>
                    <a:pt x="312" y="243"/>
                    <a:pt x="295" y="249"/>
                    <a:pt x="295" y="249"/>
                  </a:cubicBezTo>
                  <a:lnTo>
                    <a:pt x="227" y="249"/>
                  </a:lnTo>
                  <a:cubicBezTo>
                    <a:pt x="182" y="249"/>
                    <a:pt x="182" y="249"/>
                    <a:pt x="182" y="204"/>
                  </a:cubicBezTo>
                  <a:cubicBezTo>
                    <a:pt x="182" y="159"/>
                    <a:pt x="227" y="113"/>
                    <a:pt x="227" y="68"/>
                  </a:cubicBezTo>
                  <a:lnTo>
                    <a:pt x="227" y="68"/>
                  </a:lnTo>
                  <a:cubicBezTo>
                    <a:pt x="204" y="91"/>
                    <a:pt x="182" y="91"/>
                    <a:pt x="182" y="113"/>
                  </a:cubicBezTo>
                  <a:lnTo>
                    <a:pt x="114" y="113"/>
                  </a:lnTo>
                  <a:cubicBezTo>
                    <a:pt x="91" y="113"/>
                    <a:pt x="69" y="113"/>
                    <a:pt x="69" y="91"/>
                  </a:cubicBezTo>
                  <a:cubicBezTo>
                    <a:pt x="91" y="68"/>
                    <a:pt x="136" y="45"/>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4"/>
            <p:cNvSpPr/>
            <p:nvPr/>
          </p:nvSpPr>
          <p:spPr>
            <a:xfrm>
              <a:off x="235902" y="17033828"/>
              <a:ext cx="20397" cy="20845"/>
            </a:xfrm>
            <a:custGeom>
              <a:avLst/>
              <a:gdLst/>
              <a:ahLst/>
              <a:cxnLst/>
              <a:rect l="l" t="t" r="r" b="b"/>
              <a:pathLst>
                <a:path w="182" h="186" extrusionOk="0">
                  <a:moveTo>
                    <a:pt x="68" y="0"/>
                  </a:moveTo>
                  <a:cubicBezTo>
                    <a:pt x="23" y="0"/>
                    <a:pt x="0" y="0"/>
                    <a:pt x="0" y="46"/>
                  </a:cubicBezTo>
                  <a:cubicBezTo>
                    <a:pt x="0" y="106"/>
                    <a:pt x="54" y="185"/>
                    <a:pt x="114" y="185"/>
                  </a:cubicBezTo>
                  <a:cubicBezTo>
                    <a:pt x="121" y="185"/>
                    <a:pt x="129" y="184"/>
                    <a:pt x="136" y="182"/>
                  </a:cubicBezTo>
                  <a:lnTo>
                    <a:pt x="136" y="159"/>
                  </a:lnTo>
                  <a:cubicBezTo>
                    <a:pt x="113" y="136"/>
                    <a:pt x="91" y="114"/>
                    <a:pt x="91" y="114"/>
                  </a:cubicBezTo>
                  <a:cubicBezTo>
                    <a:pt x="68" y="91"/>
                    <a:pt x="68" y="68"/>
                    <a:pt x="45" y="46"/>
                  </a:cubicBezTo>
                  <a:cubicBezTo>
                    <a:pt x="68" y="46"/>
                    <a:pt x="91" y="46"/>
                    <a:pt x="136" y="68"/>
                  </a:cubicBezTo>
                  <a:lnTo>
                    <a:pt x="181" y="68"/>
                  </a:lnTo>
                  <a:cubicBezTo>
                    <a:pt x="181" y="46"/>
                    <a:pt x="181" y="46"/>
                    <a:pt x="181" y="46"/>
                  </a:cubicBezTo>
                  <a:cubicBezTo>
                    <a:pt x="159" y="0"/>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4"/>
            <p:cNvSpPr/>
            <p:nvPr/>
          </p:nvSpPr>
          <p:spPr>
            <a:xfrm>
              <a:off x="317042" y="17030241"/>
              <a:ext cx="48303" cy="39225"/>
            </a:xfrm>
            <a:custGeom>
              <a:avLst/>
              <a:gdLst/>
              <a:ahLst/>
              <a:cxnLst/>
              <a:rect l="l" t="t" r="r" b="b"/>
              <a:pathLst>
                <a:path w="431" h="350" extrusionOk="0">
                  <a:moveTo>
                    <a:pt x="203" y="1"/>
                  </a:moveTo>
                  <a:cubicBezTo>
                    <a:pt x="195" y="1"/>
                    <a:pt x="187" y="4"/>
                    <a:pt x="181" y="10"/>
                  </a:cubicBezTo>
                  <a:cubicBezTo>
                    <a:pt x="136" y="10"/>
                    <a:pt x="113" y="32"/>
                    <a:pt x="68" y="55"/>
                  </a:cubicBezTo>
                  <a:cubicBezTo>
                    <a:pt x="46" y="78"/>
                    <a:pt x="0" y="123"/>
                    <a:pt x="0" y="146"/>
                  </a:cubicBezTo>
                  <a:cubicBezTo>
                    <a:pt x="0" y="146"/>
                    <a:pt x="46" y="123"/>
                    <a:pt x="46" y="123"/>
                  </a:cubicBezTo>
                  <a:cubicBezTo>
                    <a:pt x="68" y="100"/>
                    <a:pt x="91" y="78"/>
                    <a:pt x="113" y="78"/>
                  </a:cubicBezTo>
                  <a:cubicBezTo>
                    <a:pt x="132" y="78"/>
                    <a:pt x="164" y="49"/>
                    <a:pt x="176" y="49"/>
                  </a:cubicBezTo>
                  <a:cubicBezTo>
                    <a:pt x="180" y="49"/>
                    <a:pt x="181" y="51"/>
                    <a:pt x="181" y="55"/>
                  </a:cubicBezTo>
                  <a:cubicBezTo>
                    <a:pt x="181" y="78"/>
                    <a:pt x="181" y="100"/>
                    <a:pt x="159" y="123"/>
                  </a:cubicBezTo>
                  <a:cubicBezTo>
                    <a:pt x="136" y="146"/>
                    <a:pt x="113" y="146"/>
                    <a:pt x="91" y="168"/>
                  </a:cubicBezTo>
                  <a:lnTo>
                    <a:pt x="91" y="191"/>
                  </a:lnTo>
                  <a:cubicBezTo>
                    <a:pt x="125" y="180"/>
                    <a:pt x="153" y="174"/>
                    <a:pt x="179" y="174"/>
                  </a:cubicBezTo>
                  <a:cubicBezTo>
                    <a:pt x="204" y="174"/>
                    <a:pt x="227" y="180"/>
                    <a:pt x="249" y="191"/>
                  </a:cubicBezTo>
                  <a:cubicBezTo>
                    <a:pt x="317" y="214"/>
                    <a:pt x="227" y="281"/>
                    <a:pt x="227" y="327"/>
                  </a:cubicBezTo>
                  <a:cubicBezTo>
                    <a:pt x="204" y="349"/>
                    <a:pt x="227" y="349"/>
                    <a:pt x="249" y="349"/>
                  </a:cubicBezTo>
                  <a:cubicBezTo>
                    <a:pt x="340" y="304"/>
                    <a:pt x="430" y="214"/>
                    <a:pt x="340" y="146"/>
                  </a:cubicBezTo>
                  <a:cubicBezTo>
                    <a:pt x="317" y="146"/>
                    <a:pt x="272" y="123"/>
                    <a:pt x="249" y="123"/>
                  </a:cubicBezTo>
                  <a:cubicBezTo>
                    <a:pt x="249" y="100"/>
                    <a:pt x="249" y="78"/>
                    <a:pt x="249" y="55"/>
                  </a:cubicBezTo>
                  <a:cubicBezTo>
                    <a:pt x="249" y="22"/>
                    <a:pt x="225"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4"/>
            <p:cNvSpPr/>
            <p:nvPr/>
          </p:nvSpPr>
          <p:spPr>
            <a:xfrm>
              <a:off x="296757" y="17109924"/>
              <a:ext cx="53010" cy="23535"/>
            </a:xfrm>
            <a:custGeom>
              <a:avLst/>
              <a:gdLst/>
              <a:ahLst/>
              <a:cxnLst/>
              <a:rect l="l" t="t" r="r" b="b"/>
              <a:pathLst>
                <a:path w="473" h="210" extrusionOk="0">
                  <a:moveTo>
                    <a:pt x="181" y="0"/>
                  </a:moveTo>
                  <a:cubicBezTo>
                    <a:pt x="181" y="0"/>
                    <a:pt x="181" y="68"/>
                    <a:pt x="204" y="91"/>
                  </a:cubicBezTo>
                  <a:cubicBezTo>
                    <a:pt x="186" y="109"/>
                    <a:pt x="167" y="142"/>
                    <a:pt x="137" y="142"/>
                  </a:cubicBezTo>
                  <a:cubicBezTo>
                    <a:pt x="130" y="142"/>
                    <a:pt x="122" y="141"/>
                    <a:pt x="113" y="136"/>
                  </a:cubicBezTo>
                  <a:cubicBezTo>
                    <a:pt x="68" y="136"/>
                    <a:pt x="68" y="68"/>
                    <a:pt x="46" y="23"/>
                  </a:cubicBezTo>
                  <a:cubicBezTo>
                    <a:pt x="46" y="8"/>
                    <a:pt x="46" y="3"/>
                    <a:pt x="45" y="3"/>
                  </a:cubicBezTo>
                  <a:cubicBezTo>
                    <a:pt x="43" y="3"/>
                    <a:pt x="38" y="23"/>
                    <a:pt x="23" y="23"/>
                  </a:cubicBezTo>
                  <a:cubicBezTo>
                    <a:pt x="0" y="91"/>
                    <a:pt x="23" y="181"/>
                    <a:pt x="113" y="204"/>
                  </a:cubicBezTo>
                  <a:cubicBezTo>
                    <a:pt x="125" y="208"/>
                    <a:pt x="137" y="210"/>
                    <a:pt x="147" y="210"/>
                  </a:cubicBezTo>
                  <a:cubicBezTo>
                    <a:pt x="197" y="210"/>
                    <a:pt x="231" y="169"/>
                    <a:pt x="249" y="114"/>
                  </a:cubicBezTo>
                  <a:cubicBezTo>
                    <a:pt x="272" y="136"/>
                    <a:pt x="294" y="136"/>
                    <a:pt x="317" y="136"/>
                  </a:cubicBezTo>
                  <a:cubicBezTo>
                    <a:pt x="329" y="139"/>
                    <a:pt x="341" y="141"/>
                    <a:pt x="352" y="141"/>
                  </a:cubicBezTo>
                  <a:cubicBezTo>
                    <a:pt x="424" y="141"/>
                    <a:pt x="473" y="79"/>
                    <a:pt x="453" y="0"/>
                  </a:cubicBezTo>
                  <a:lnTo>
                    <a:pt x="430" y="0"/>
                  </a:lnTo>
                  <a:cubicBezTo>
                    <a:pt x="408" y="46"/>
                    <a:pt x="362" y="91"/>
                    <a:pt x="317" y="91"/>
                  </a:cubicBezTo>
                  <a:cubicBezTo>
                    <a:pt x="272" y="68"/>
                    <a:pt x="227" y="46"/>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14"/>
            <p:cNvSpPr/>
            <p:nvPr/>
          </p:nvSpPr>
          <p:spPr>
            <a:xfrm>
              <a:off x="289136" y="17071820"/>
              <a:ext cx="25440" cy="15354"/>
            </a:xfrm>
            <a:custGeom>
              <a:avLst/>
              <a:gdLst/>
              <a:ahLst/>
              <a:cxnLst/>
              <a:rect l="l" t="t" r="r" b="b"/>
              <a:pathLst>
                <a:path w="227" h="137" extrusionOk="0">
                  <a:moveTo>
                    <a:pt x="181" y="1"/>
                  </a:moveTo>
                  <a:cubicBezTo>
                    <a:pt x="159" y="24"/>
                    <a:pt x="136" y="69"/>
                    <a:pt x="114" y="69"/>
                  </a:cubicBezTo>
                  <a:cubicBezTo>
                    <a:pt x="98" y="76"/>
                    <a:pt x="88" y="79"/>
                    <a:pt x="81" y="79"/>
                  </a:cubicBezTo>
                  <a:cubicBezTo>
                    <a:pt x="66" y="79"/>
                    <a:pt x="61" y="69"/>
                    <a:pt x="46" y="69"/>
                  </a:cubicBezTo>
                  <a:lnTo>
                    <a:pt x="23" y="69"/>
                  </a:lnTo>
                  <a:cubicBezTo>
                    <a:pt x="0" y="114"/>
                    <a:pt x="68" y="137"/>
                    <a:pt x="114" y="137"/>
                  </a:cubicBezTo>
                  <a:cubicBezTo>
                    <a:pt x="159" y="114"/>
                    <a:pt x="204" y="69"/>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4"/>
            <p:cNvSpPr/>
            <p:nvPr/>
          </p:nvSpPr>
          <p:spPr>
            <a:xfrm>
              <a:off x="261230" y="17211349"/>
              <a:ext cx="25440" cy="17483"/>
            </a:xfrm>
            <a:custGeom>
              <a:avLst/>
              <a:gdLst/>
              <a:ahLst/>
              <a:cxnLst/>
              <a:rect l="l" t="t" r="r" b="b"/>
              <a:pathLst>
                <a:path w="227" h="156" extrusionOk="0">
                  <a:moveTo>
                    <a:pt x="46" y="1"/>
                  </a:moveTo>
                  <a:lnTo>
                    <a:pt x="46" y="1"/>
                  </a:lnTo>
                  <a:cubicBezTo>
                    <a:pt x="0" y="69"/>
                    <a:pt x="23" y="114"/>
                    <a:pt x="91" y="136"/>
                  </a:cubicBezTo>
                  <a:cubicBezTo>
                    <a:pt x="104" y="150"/>
                    <a:pt x="119" y="155"/>
                    <a:pt x="135" y="155"/>
                  </a:cubicBezTo>
                  <a:cubicBezTo>
                    <a:pt x="172" y="155"/>
                    <a:pt x="211" y="123"/>
                    <a:pt x="227" y="91"/>
                  </a:cubicBezTo>
                  <a:cubicBezTo>
                    <a:pt x="227" y="69"/>
                    <a:pt x="204" y="69"/>
                    <a:pt x="204" y="69"/>
                  </a:cubicBezTo>
                  <a:cubicBezTo>
                    <a:pt x="181" y="91"/>
                    <a:pt x="136" y="91"/>
                    <a:pt x="114" y="91"/>
                  </a:cubicBezTo>
                  <a:cubicBezTo>
                    <a:pt x="68" y="91"/>
                    <a:pt x="68" y="46"/>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4"/>
            <p:cNvSpPr/>
            <p:nvPr/>
          </p:nvSpPr>
          <p:spPr>
            <a:xfrm>
              <a:off x="357612" y="17260212"/>
              <a:ext cx="25440" cy="14681"/>
            </a:xfrm>
            <a:custGeom>
              <a:avLst/>
              <a:gdLst/>
              <a:ahLst/>
              <a:cxnLst/>
              <a:rect l="l" t="t" r="r" b="b"/>
              <a:pathLst>
                <a:path w="227" h="131" extrusionOk="0">
                  <a:moveTo>
                    <a:pt x="193" y="0"/>
                  </a:moveTo>
                  <a:cubicBezTo>
                    <a:pt x="187" y="0"/>
                    <a:pt x="181" y="6"/>
                    <a:pt x="181" y="17"/>
                  </a:cubicBezTo>
                  <a:cubicBezTo>
                    <a:pt x="159" y="40"/>
                    <a:pt x="159" y="85"/>
                    <a:pt x="114" y="85"/>
                  </a:cubicBezTo>
                  <a:cubicBezTo>
                    <a:pt x="68" y="85"/>
                    <a:pt x="46" y="63"/>
                    <a:pt x="23" y="40"/>
                  </a:cubicBezTo>
                  <a:lnTo>
                    <a:pt x="0" y="40"/>
                  </a:lnTo>
                  <a:cubicBezTo>
                    <a:pt x="0" y="108"/>
                    <a:pt x="68" y="130"/>
                    <a:pt x="114" y="130"/>
                  </a:cubicBezTo>
                  <a:cubicBezTo>
                    <a:pt x="181" y="130"/>
                    <a:pt x="227" y="63"/>
                    <a:pt x="204" y="17"/>
                  </a:cubicBezTo>
                  <a:cubicBezTo>
                    <a:pt x="204" y="6"/>
                    <a:pt x="198" y="0"/>
                    <a:pt x="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4"/>
            <p:cNvSpPr/>
            <p:nvPr/>
          </p:nvSpPr>
          <p:spPr>
            <a:xfrm>
              <a:off x="885135" y="17820122"/>
              <a:ext cx="20397" cy="170014"/>
            </a:xfrm>
            <a:custGeom>
              <a:avLst/>
              <a:gdLst/>
              <a:ahLst/>
              <a:cxnLst/>
              <a:rect l="l" t="t" r="r" b="b"/>
              <a:pathLst>
                <a:path w="182" h="1517" extrusionOk="0">
                  <a:moveTo>
                    <a:pt x="182" y="0"/>
                  </a:moveTo>
                  <a:lnTo>
                    <a:pt x="1" y="114"/>
                  </a:lnTo>
                  <a:lnTo>
                    <a:pt x="1" y="1517"/>
                  </a:lnTo>
                  <a:lnTo>
                    <a:pt x="182" y="1426"/>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4"/>
            <p:cNvSpPr/>
            <p:nvPr/>
          </p:nvSpPr>
          <p:spPr>
            <a:xfrm>
              <a:off x="859806" y="17815079"/>
              <a:ext cx="25440" cy="175057"/>
            </a:xfrm>
            <a:custGeom>
              <a:avLst/>
              <a:gdLst/>
              <a:ahLst/>
              <a:cxnLst/>
              <a:rect l="l" t="t" r="r" b="b"/>
              <a:pathLst>
                <a:path w="227" h="1562" extrusionOk="0">
                  <a:moveTo>
                    <a:pt x="1" y="0"/>
                  </a:moveTo>
                  <a:lnTo>
                    <a:pt x="1" y="1426"/>
                  </a:lnTo>
                  <a:lnTo>
                    <a:pt x="227" y="1562"/>
                  </a:lnTo>
                  <a:lnTo>
                    <a:pt x="227" y="159"/>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4"/>
            <p:cNvSpPr/>
            <p:nvPr/>
          </p:nvSpPr>
          <p:spPr>
            <a:xfrm>
              <a:off x="342370" y="17538598"/>
              <a:ext cx="20397" cy="139530"/>
            </a:xfrm>
            <a:custGeom>
              <a:avLst/>
              <a:gdLst/>
              <a:ahLst/>
              <a:cxnLst/>
              <a:rect l="l" t="t" r="r" b="b"/>
              <a:pathLst>
                <a:path w="182" h="1245" extrusionOk="0">
                  <a:moveTo>
                    <a:pt x="182" y="0"/>
                  </a:moveTo>
                  <a:lnTo>
                    <a:pt x="1" y="91"/>
                  </a:lnTo>
                  <a:lnTo>
                    <a:pt x="1" y="1245"/>
                  </a:lnTo>
                  <a:lnTo>
                    <a:pt x="182" y="1132"/>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14"/>
            <p:cNvSpPr/>
            <p:nvPr/>
          </p:nvSpPr>
          <p:spPr>
            <a:xfrm>
              <a:off x="314464" y="17533443"/>
              <a:ext cx="28018" cy="144686"/>
            </a:xfrm>
            <a:custGeom>
              <a:avLst/>
              <a:gdLst/>
              <a:ahLst/>
              <a:cxnLst/>
              <a:rect l="l" t="t" r="r" b="b"/>
              <a:pathLst>
                <a:path w="250" h="1291" extrusionOk="0">
                  <a:moveTo>
                    <a:pt x="1" y="1"/>
                  </a:moveTo>
                  <a:lnTo>
                    <a:pt x="1" y="1155"/>
                  </a:lnTo>
                  <a:lnTo>
                    <a:pt x="250" y="1291"/>
                  </a:lnTo>
                  <a:lnTo>
                    <a:pt x="250" y="13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14"/>
            <p:cNvSpPr/>
            <p:nvPr/>
          </p:nvSpPr>
          <p:spPr>
            <a:xfrm>
              <a:off x="314464" y="17459924"/>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rgbClr val="EAA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14"/>
            <p:cNvSpPr/>
            <p:nvPr/>
          </p:nvSpPr>
          <p:spPr>
            <a:xfrm>
              <a:off x="314464" y="17432018"/>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14"/>
            <p:cNvSpPr/>
            <p:nvPr/>
          </p:nvSpPr>
          <p:spPr>
            <a:xfrm>
              <a:off x="360189" y="17490407"/>
              <a:ext cx="586027" cy="337450"/>
            </a:xfrm>
            <a:custGeom>
              <a:avLst/>
              <a:gdLst/>
              <a:ahLst/>
              <a:cxnLst/>
              <a:rect l="l" t="t" r="r" b="b"/>
              <a:pathLst>
                <a:path w="5229" h="3011" extrusionOk="0">
                  <a:moveTo>
                    <a:pt x="136" y="0"/>
                  </a:moveTo>
                  <a:lnTo>
                    <a:pt x="0" y="68"/>
                  </a:lnTo>
                  <a:lnTo>
                    <a:pt x="5092" y="3010"/>
                  </a:lnTo>
                  <a:lnTo>
                    <a:pt x="5228" y="2942"/>
                  </a:lnTo>
                  <a:lnTo>
                    <a:pt x="1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14"/>
            <p:cNvSpPr/>
            <p:nvPr/>
          </p:nvSpPr>
          <p:spPr>
            <a:xfrm>
              <a:off x="415889" y="17457458"/>
              <a:ext cx="586027" cy="339916"/>
            </a:xfrm>
            <a:custGeom>
              <a:avLst/>
              <a:gdLst/>
              <a:ahLst/>
              <a:cxnLst/>
              <a:rect l="l" t="t" r="r" b="b"/>
              <a:pathLst>
                <a:path w="5229" h="3033" extrusionOk="0">
                  <a:moveTo>
                    <a:pt x="137" y="0"/>
                  </a:moveTo>
                  <a:lnTo>
                    <a:pt x="1" y="91"/>
                  </a:lnTo>
                  <a:lnTo>
                    <a:pt x="5093" y="3033"/>
                  </a:lnTo>
                  <a:lnTo>
                    <a:pt x="5229" y="2942"/>
                  </a:ln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14"/>
            <p:cNvSpPr/>
            <p:nvPr/>
          </p:nvSpPr>
          <p:spPr>
            <a:xfrm>
              <a:off x="314464" y="17523356"/>
              <a:ext cx="570785" cy="357735"/>
            </a:xfrm>
            <a:custGeom>
              <a:avLst/>
              <a:gdLst/>
              <a:ahLst/>
              <a:cxnLst/>
              <a:rect l="l" t="t" r="r" b="b"/>
              <a:pathLst>
                <a:path w="5093" h="3192" extrusionOk="0">
                  <a:moveTo>
                    <a:pt x="1" y="0"/>
                  </a:moveTo>
                  <a:lnTo>
                    <a:pt x="1" y="249"/>
                  </a:lnTo>
                  <a:lnTo>
                    <a:pt x="5093" y="3192"/>
                  </a:lnTo>
                  <a:lnTo>
                    <a:pt x="5093" y="294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14"/>
            <p:cNvSpPr/>
            <p:nvPr/>
          </p:nvSpPr>
          <p:spPr>
            <a:xfrm>
              <a:off x="885135" y="17761733"/>
              <a:ext cx="159927" cy="119357"/>
            </a:xfrm>
            <a:custGeom>
              <a:avLst/>
              <a:gdLst/>
              <a:ahLst/>
              <a:cxnLst/>
              <a:rect l="l" t="t" r="r" b="b"/>
              <a:pathLst>
                <a:path w="1427" h="1065" extrusionOk="0">
                  <a:moveTo>
                    <a:pt x="1427" y="1"/>
                  </a:moveTo>
                  <a:lnTo>
                    <a:pt x="1" y="816"/>
                  </a:lnTo>
                  <a:lnTo>
                    <a:pt x="1" y="1065"/>
                  </a:lnTo>
                  <a:lnTo>
                    <a:pt x="1427" y="250"/>
                  </a:lnTo>
                  <a:lnTo>
                    <a:pt x="1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14"/>
            <p:cNvSpPr/>
            <p:nvPr/>
          </p:nvSpPr>
          <p:spPr>
            <a:xfrm>
              <a:off x="1024664" y="18015463"/>
              <a:ext cx="101538" cy="53347"/>
            </a:xfrm>
            <a:custGeom>
              <a:avLst/>
              <a:gdLst/>
              <a:ahLst/>
              <a:cxnLst/>
              <a:rect l="l" t="t" r="r" b="b"/>
              <a:pathLst>
                <a:path w="906" h="476" extrusionOk="0">
                  <a:moveTo>
                    <a:pt x="453" y="0"/>
                  </a:moveTo>
                  <a:cubicBezTo>
                    <a:pt x="204" y="0"/>
                    <a:pt x="1" y="136"/>
                    <a:pt x="1" y="249"/>
                  </a:cubicBezTo>
                  <a:cubicBezTo>
                    <a:pt x="1" y="362"/>
                    <a:pt x="204" y="475"/>
                    <a:pt x="453" y="475"/>
                  </a:cubicBezTo>
                  <a:cubicBezTo>
                    <a:pt x="702" y="475"/>
                    <a:pt x="906" y="362"/>
                    <a:pt x="906" y="226"/>
                  </a:cubicBezTo>
                  <a:cubicBezTo>
                    <a:pt x="906" y="113"/>
                    <a:pt x="702" y="0"/>
                    <a:pt x="4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14"/>
            <p:cNvSpPr/>
            <p:nvPr/>
          </p:nvSpPr>
          <p:spPr>
            <a:xfrm>
              <a:off x="1027242" y="17771931"/>
              <a:ext cx="17820" cy="137065"/>
            </a:xfrm>
            <a:custGeom>
              <a:avLst/>
              <a:gdLst/>
              <a:ahLst/>
              <a:cxnLst/>
              <a:rect l="l" t="t" r="r" b="b"/>
              <a:pathLst>
                <a:path w="159" h="1223" extrusionOk="0">
                  <a:moveTo>
                    <a:pt x="159" y="0"/>
                  </a:moveTo>
                  <a:lnTo>
                    <a:pt x="0" y="114"/>
                  </a:lnTo>
                  <a:lnTo>
                    <a:pt x="0" y="1223"/>
                  </a:lnTo>
                  <a:lnTo>
                    <a:pt x="159" y="1132"/>
                  </a:lnTo>
                  <a:lnTo>
                    <a:pt x="159" y="0"/>
                  </a:lnTo>
                  <a:close/>
                </a:path>
              </a:pathLst>
            </a:custGeom>
            <a:solidFill>
              <a:srgbClr val="C3B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14"/>
            <p:cNvSpPr/>
            <p:nvPr/>
          </p:nvSpPr>
          <p:spPr>
            <a:xfrm>
              <a:off x="999336" y="17769354"/>
              <a:ext cx="28018" cy="139642"/>
            </a:xfrm>
            <a:custGeom>
              <a:avLst/>
              <a:gdLst/>
              <a:ahLst/>
              <a:cxnLst/>
              <a:rect l="l" t="t" r="r" b="b"/>
              <a:pathLst>
                <a:path w="250" h="1246" extrusionOk="0">
                  <a:moveTo>
                    <a:pt x="0" y="1"/>
                  </a:moveTo>
                  <a:lnTo>
                    <a:pt x="0" y="1110"/>
                  </a:lnTo>
                  <a:lnTo>
                    <a:pt x="249" y="1246"/>
                  </a:lnTo>
                  <a:lnTo>
                    <a:pt x="249" y="137"/>
                  </a:lnTo>
                  <a:lnTo>
                    <a:pt x="0" y="1"/>
                  </a:lnTo>
                  <a:close/>
                </a:path>
              </a:pathLst>
            </a:custGeom>
            <a:solidFill>
              <a:srgbClr val="DAC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14"/>
            <p:cNvSpPr/>
            <p:nvPr/>
          </p:nvSpPr>
          <p:spPr>
            <a:xfrm>
              <a:off x="968852" y="17825165"/>
              <a:ext cx="210696" cy="225826"/>
            </a:xfrm>
            <a:custGeom>
              <a:avLst/>
              <a:gdLst/>
              <a:ahLst/>
              <a:cxnLst/>
              <a:rect l="l" t="t" r="r" b="b"/>
              <a:pathLst>
                <a:path w="1880" h="2015" extrusionOk="0">
                  <a:moveTo>
                    <a:pt x="23" y="1"/>
                  </a:moveTo>
                  <a:cubicBezTo>
                    <a:pt x="1" y="114"/>
                    <a:pt x="1" y="250"/>
                    <a:pt x="1" y="363"/>
                  </a:cubicBezTo>
                  <a:cubicBezTo>
                    <a:pt x="1" y="1268"/>
                    <a:pt x="431" y="2015"/>
                    <a:pt x="929" y="2015"/>
                  </a:cubicBezTo>
                  <a:cubicBezTo>
                    <a:pt x="1449" y="2015"/>
                    <a:pt x="1879" y="1268"/>
                    <a:pt x="1879" y="363"/>
                  </a:cubicBezTo>
                  <a:cubicBezTo>
                    <a:pt x="1879" y="250"/>
                    <a:pt x="1879" y="136"/>
                    <a:pt x="1879" y="23"/>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14"/>
            <p:cNvSpPr/>
            <p:nvPr/>
          </p:nvSpPr>
          <p:spPr>
            <a:xfrm>
              <a:off x="971430" y="17776974"/>
              <a:ext cx="208119" cy="109159"/>
            </a:xfrm>
            <a:custGeom>
              <a:avLst/>
              <a:gdLst/>
              <a:ahLst/>
              <a:cxnLst/>
              <a:rect l="l" t="t" r="r" b="b"/>
              <a:pathLst>
                <a:path w="1857" h="974" extrusionOk="0">
                  <a:moveTo>
                    <a:pt x="928" y="1"/>
                  </a:moveTo>
                  <a:cubicBezTo>
                    <a:pt x="408" y="1"/>
                    <a:pt x="0" y="204"/>
                    <a:pt x="0" y="499"/>
                  </a:cubicBezTo>
                  <a:cubicBezTo>
                    <a:pt x="0" y="770"/>
                    <a:pt x="408" y="974"/>
                    <a:pt x="928" y="974"/>
                  </a:cubicBezTo>
                  <a:cubicBezTo>
                    <a:pt x="1426" y="974"/>
                    <a:pt x="1856" y="770"/>
                    <a:pt x="1856" y="499"/>
                  </a:cubicBezTo>
                  <a:cubicBezTo>
                    <a:pt x="1856" y="204"/>
                    <a:pt x="1426" y="1"/>
                    <a:pt x="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14"/>
            <p:cNvSpPr/>
            <p:nvPr/>
          </p:nvSpPr>
          <p:spPr>
            <a:xfrm>
              <a:off x="981517" y="17782018"/>
              <a:ext cx="185368" cy="55924"/>
            </a:xfrm>
            <a:custGeom>
              <a:avLst/>
              <a:gdLst/>
              <a:ahLst/>
              <a:cxnLst/>
              <a:rect l="l" t="t" r="r" b="b"/>
              <a:pathLst>
                <a:path w="1654" h="499" extrusionOk="0">
                  <a:moveTo>
                    <a:pt x="838" y="1"/>
                  </a:moveTo>
                  <a:cubicBezTo>
                    <a:pt x="408" y="1"/>
                    <a:pt x="69" y="159"/>
                    <a:pt x="1" y="363"/>
                  </a:cubicBezTo>
                  <a:cubicBezTo>
                    <a:pt x="24" y="340"/>
                    <a:pt x="69" y="318"/>
                    <a:pt x="91" y="295"/>
                  </a:cubicBezTo>
                  <a:cubicBezTo>
                    <a:pt x="118" y="269"/>
                    <a:pt x="144" y="258"/>
                    <a:pt x="176" y="258"/>
                  </a:cubicBezTo>
                  <a:cubicBezTo>
                    <a:pt x="198" y="258"/>
                    <a:pt x="222" y="263"/>
                    <a:pt x="250" y="272"/>
                  </a:cubicBezTo>
                  <a:cubicBezTo>
                    <a:pt x="250" y="205"/>
                    <a:pt x="273" y="159"/>
                    <a:pt x="318" y="159"/>
                  </a:cubicBezTo>
                  <a:cubicBezTo>
                    <a:pt x="340" y="148"/>
                    <a:pt x="363" y="142"/>
                    <a:pt x="386" y="142"/>
                  </a:cubicBezTo>
                  <a:cubicBezTo>
                    <a:pt x="408" y="142"/>
                    <a:pt x="431" y="148"/>
                    <a:pt x="454" y="159"/>
                  </a:cubicBezTo>
                  <a:cubicBezTo>
                    <a:pt x="488" y="125"/>
                    <a:pt x="533" y="108"/>
                    <a:pt x="578" y="108"/>
                  </a:cubicBezTo>
                  <a:cubicBezTo>
                    <a:pt x="623" y="108"/>
                    <a:pt x="669" y="125"/>
                    <a:pt x="703" y="159"/>
                  </a:cubicBezTo>
                  <a:cubicBezTo>
                    <a:pt x="735" y="143"/>
                    <a:pt x="767" y="127"/>
                    <a:pt x="799" y="127"/>
                  </a:cubicBezTo>
                  <a:cubicBezTo>
                    <a:pt x="812" y="127"/>
                    <a:pt x="825" y="130"/>
                    <a:pt x="838" y="137"/>
                  </a:cubicBezTo>
                  <a:cubicBezTo>
                    <a:pt x="861" y="159"/>
                    <a:pt x="861" y="182"/>
                    <a:pt x="861" y="205"/>
                  </a:cubicBezTo>
                  <a:cubicBezTo>
                    <a:pt x="884" y="182"/>
                    <a:pt x="906" y="171"/>
                    <a:pt x="929" y="171"/>
                  </a:cubicBezTo>
                  <a:cubicBezTo>
                    <a:pt x="951" y="171"/>
                    <a:pt x="974" y="182"/>
                    <a:pt x="997" y="205"/>
                  </a:cubicBezTo>
                  <a:cubicBezTo>
                    <a:pt x="1026" y="161"/>
                    <a:pt x="1084" y="136"/>
                    <a:pt x="1139" y="136"/>
                  </a:cubicBezTo>
                  <a:cubicBezTo>
                    <a:pt x="1169" y="136"/>
                    <a:pt x="1199" y="143"/>
                    <a:pt x="1223" y="159"/>
                  </a:cubicBezTo>
                  <a:cubicBezTo>
                    <a:pt x="1314" y="182"/>
                    <a:pt x="1336" y="250"/>
                    <a:pt x="1336" y="318"/>
                  </a:cubicBezTo>
                  <a:cubicBezTo>
                    <a:pt x="1381" y="318"/>
                    <a:pt x="1427" y="340"/>
                    <a:pt x="1427" y="386"/>
                  </a:cubicBezTo>
                  <a:cubicBezTo>
                    <a:pt x="1450" y="374"/>
                    <a:pt x="1475" y="368"/>
                    <a:pt x="1499" y="368"/>
                  </a:cubicBezTo>
                  <a:cubicBezTo>
                    <a:pt x="1570" y="368"/>
                    <a:pt x="1636" y="415"/>
                    <a:pt x="1653" y="499"/>
                  </a:cubicBezTo>
                  <a:cubicBezTo>
                    <a:pt x="1653" y="476"/>
                    <a:pt x="1653" y="454"/>
                    <a:pt x="1653" y="431"/>
                  </a:cubicBezTo>
                  <a:cubicBezTo>
                    <a:pt x="1653" y="182"/>
                    <a:pt x="1291" y="1"/>
                    <a:pt x="8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4"/>
            <p:cNvSpPr/>
            <p:nvPr/>
          </p:nvSpPr>
          <p:spPr>
            <a:xfrm>
              <a:off x="981517" y="17794121"/>
              <a:ext cx="185368" cy="86968"/>
            </a:xfrm>
            <a:custGeom>
              <a:avLst/>
              <a:gdLst/>
              <a:ahLst/>
              <a:cxnLst/>
              <a:rect l="l" t="t" r="r" b="b"/>
              <a:pathLst>
                <a:path w="1654" h="776" extrusionOk="0">
                  <a:moveTo>
                    <a:pt x="578" y="0"/>
                  </a:moveTo>
                  <a:cubicBezTo>
                    <a:pt x="533" y="0"/>
                    <a:pt x="488" y="17"/>
                    <a:pt x="454" y="51"/>
                  </a:cubicBezTo>
                  <a:cubicBezTo>
                    <a:pt x="431" y="40"/>
                    <a:pt x="408" y="34"/>
                    <a:pt x="386" y="34"/>
                  </a:cubicBezTo>
                  <a:cubicBezTo>
                    <a:pt x="363" y="34"/>
                    <a:pt x="340" y="40"/>
                    <a:pt x="318" y="51"/>
                  </a:cubicBezTo>
                  <a:cubicBezTo>
                    <a:pt x="273" y="51"/>
                    <a:pt x="250" y="97"/>
                    <a:pt x="250" y="142"/>
                  </a:cubicBezTo>
                  <a:cubicBezTo>
                    <a:pt x="182" y="142"/>
                    <a:pt x="137" y="142"/>
                    <a:pt x="91" y="187"/>
                  </a:cubicBezTo>
                  <a:cubicBezTo>
                    <a:pt x="69" y="210"/>
                    <a:pt x="46" y="210"/>
                    <a:pt x="46" y="232"/>
                  </a:cubicBezTo>
                  <a:cubicBezTo>
                    <a:pt x="46" y="255"/>
                    <a:pt x="46" y="300"/>
                    <a:pt x="46" y="323"/>
                  </a:cubicBezTo>
                  <a:cubicBezTo>
                    <a:pt x="1" y="572"/>
                    <a:pt x="386" y="776"/>
                    <a:pt x="838" y="776"/>
                  </a:cubicBezTo>
                  <a:cubicBezTo>
                    <a:pt x="1268" y="776"/>
                    <a:pt x="1608" y="594"/>
                    <a:pt x="1653" y="391"/>
                  </a:cubicBezTo>
                  <a:cubicBezTo>
                    <a:pt x="1636" y="307"/>
                    <a:pt x="1570" y="260"/>
                    <a:pt x="1499" y="260"/>
                  </a:cubicBezTo>
                  <a:cubicBezTo>
                    <a:pt x="1475" y="260"/>
                    <a:pt x="1450" y="266"/>
                    <a:pt x="1427" y="278"/>
                  </a:cubicBezTo>
                  <a:cubicBezTo>
                    <a:pt x="1427" y="232"/>
                    <a:pt x="1381" y="210"/>
                    <a:pt x="1336" y="210"/>
                  </a:cubicBezTo>
                  <a:cubicBezTo>
                    <a:pt x="1336" y="142"/>
                    <a:pt x="1314" y="74"/>
                    <a:pt x="1223" y="51"/>
                  </a:cubicBezTo>
                  <a:cubicBezTo>
                    <a:pt x="1199" y="35"/>
                    <a:pt x="1169" y="28"/>
                    <a:pt x="1139" y="28"/>
                  </a:cubicBezTo>
                  <a:cubicBezTo>
                    <a:pt x="1084" y="28"/>
                    <a:pt x="1026" y="53"/>
                    <a:pt x="997" y="97"/>
                  </a:cubicBezTo>
                  <a:cubicBezTo>
                    <a:pt x="974" y="74"/>
                    <a:pt x="951" y="63"/>
                    <a:pt x="929" y="63"/>
                  </a:cubicBezTo>
                  <a:cubicBezTo>
                    <a:pt x="906" y="63"/>
                    <a:pt x="884" y="74"/>
                    <a:pt x="861" y="97"/>
                  </a:cubicBezTo>
                  <a:cubicBezTo>
                    <a:pt x="861" y="74"/>
                    <a:pt x="861" y="51"/>
                    <a:pt x="838" y="29"/>
                  </a:cubicBezTo>
                  <a:cubicBezTo>
                    <a:pt x="825" y="22"/>
                    <a:pt x="812" y="19"/>
                    <a:pt x="799" y="19"/>
                  </a:cubicBezTo>
                  <a:cubicBezTo>
                    <a:pt x="767" y="19"/>
                    <a:pt x="735" y="35"/>
                    <a:pt x="703" y="51"/>
                  </a:cubicBezTo>
                  <a:cubicBezTo>
                    <a:pt x="669" y="17"/>
                    <a:pt x="623" y="0"/>
                    <a:pt x="5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4"/>
            <p:cNvSpPr/>
            <p:nvPr/>
          </p:nvSpPr>
          <p:spPr>
            <a:xfrm>
              <a:off x="1057613" y="17726206"/>
              <a:ext cx="35639" cy="120366"/>
            </a:xfrm>
            <a:custGeom>
              <a:avLst/>
              <a:gdLst/>
              <a:ahLst/>
              <a:cxnLst/>
              <a:rect l="l" t="t" r="r" b="b"/>
              <a:pathLst>
                <a:path w="318" h="1074" extrusionOk="0">
                  <a:moveTo>
                    <a:pt x="1" y="1"/>
                  </a:moveTo>
                  <a:lnTo>
                    <a:pt x="1" y="24"/>
                  </a:lnTo>
                  <a:cubicBezTo>
                    <a:pt x="69" y="340"/>
                    <a:pt x="69" y="680"/>
                    <a:pt x="1" y="1019"/>
                  </a:cubicBezTo>
                  <a:cubicBezTo>
                    <a:pt x="51" y="1057"/>
                    <a:pt x="107" y="1074"/>
                    <a:pt x="163" y="1074"/>
                  </a:cubicBezTo>
                  <a:cubicBezTo>
                    <a:pt x="209" y="1074"/>
                    <a:pt x="254" y="1062"/>
                    <a:pt x="295" y="1042"/>
                  </a:cubicBezTo>
                  <a:cubicBezTo>
                    <a:pt x="227" y="703"/>
                    <a:pt x="250" y="363"/>
                    <a:pt x="318" y="46"/>
                  </a:cubicBezTo>
                  <a:cubicBezTo>
                    <a:pt x="318" y="46"/>
                    <a:pt x="318" y="24"/>
                    <a:pt x="295" y="24"/>
                  </a:cubicBezTo>
                  <a:cubicBezTo>
                    <a:pt x="182" y="24"/>
                    <a:pt x="91" y="1"/>
                    <a:pt x="1"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4"/>
            <p:cNvSpPr/>
            <p:nvPr/>
          </p:nvSpPr>
          <p:spPr>
            <a:xfrm>
              <a:off x="910575" y="17554288"/>
              <a:ext cx="314588" cy="226386"/>
            </a:xfrm>
            <a:custGeom>
              <a:avLst/>
              <a:gdLst/>
              <a:ahLst/>
              <a:cxnLst/>
              <a:rect l="l" t="t" r="r" b="b"/>
              <a:pathLst>
                <a:path w="2807" h="2020" extrusionOk="0">
                  <a:moveTo>
                    <a:pt x="1350" y="0"/>
                  </a:moveTo>
                  <a:cubicBezTo>
                    <a:pt x="1330" y="0"/>
                    <a:pt x="1309" y="6"/>
                    <a:pt x="1290" y="19"/>
                  </a:cubicBezTo>
                  <a:cubicBezTo>
                    <a:pt x="1245" y="19"/>
                    <a:pt x="1200" y="64"/>
                    <a:pt x="1177" y="87"/>
                  </a:cubicBezTo>
                  <a:cubicBezTo>
                    <a:pt x="1177" y="64"/>
                    <a:pt x="1154" y="41"/>
                    <a:pt x="1109" y="19"/>
                  </a:cubicBezTo>
                  <a:cubicBezTo>
                    <a:pt x="1088" y="6"/>
                    <a:pt x="1067" y="0"/>
                    <a:pt x="1047" y="0"/>
                  </a:cubicBezTo>
                  <a:cubicBezTo>
                    <a:pt x="956" y="0"/>
                    <a:pt x="874" y="108"/>
                    <a:pt x="838" y="200"/>
                  </a:cubicBezTo>
                  <a:cubicBezTo>
                    <a:pt x="815" y="177"/>
                    <a:pt x="770" y="154"/>
                    <a:pt x="747" y="132"/>
                  </a:cubicBezTo>
                  <a:cubicBezTo>
                    <a:pt x="736" y="120"/>
                    <a:pt x="724" y="115"/>
                    <a:pt x="716" y="115"/>
                  </a:cubicBezTo>
                  <a:cubicBezTo>
                    <a:pt x="707" y="115"/>
                    <a:pt x="702" y="120"/>
                    <a:pt x="702" y="132"/>
                  </a:cubicBezTo>
                  <a:cubicBezTo>
                    <a:pt x="679" y="154"/>
                    <a:pt x="657" y="200"/>
                    <a:pt x="657" y="222"/>
                  </a:cubicBezTo>
                  <a:cubicBezTo>
                    <a:pt x="634" y="222"/>
                    <a:pt x="611" y="200"/>
                    <a:pt x="589" y="200"/>
                  </a:cubicBezTo>
                  <a:cubicBezTo>
                    <a:pt x="577" y="194"/>
                    <a:pt x="563" y="191"/>
                    <a:pt x="549" y="191"/>
                  </a:cubicBezTo>
                  <a:cubicBezTo>
                    <a:pt x="510" y="191"/>
                    <a:pt x="469" y="212"/>
                    <a:pt x="453" y="245"/>
                  </a:cubicBezTo>
                  <a:cubicBezTo>
                    <a:pt x="430" y="290"/>
                    <a:pt x="475" y="358"/>
                    <a:pt x="498" y="403"/>
                  </a:cubicBezTo>
                  <a:lnTo>
                    <a:pt x="498" y="426"/>
                  </a:lnTo>
                  <a:lnTo>
                    <a:pt x="498" y="449"/>
                  </a:lnTo>
                  <a:cubicBezTo>
                    <a:pt x="486" y="443"/>
                    <a:pt x="472" y="440"/>
                    <a:pt x="458" y="440"/>
                  </a:cubicBezTo>
                  <a:cubicBezTo>
                    <a:pt x="420" y="440"/>
                    <a:pt x="379" y="461"/>
                    <a:pt x="362" y="494"/>
                  </a:cubicBezTo>
                  <a:cubicBezTo>
                    <a:pt x="362" y="517"/>
                    <a:pt x="362" y="539"/>
                    <a:pt x="362" y="584"/>
                  </a:cubicBezTo>
                  <a:lnTo>
                    <a:pt x="385" y="584"/>
                  </a:lnTo>
                  <a:cubicBezTo>
                    <a:pt x="249" y="584"/>
                    <a:pt x="136" y="630"/>
                    <a:pt x="45" y="743"/>
                  </a:cubicBezTo>
                  <a:cubicBezTo>
                    <a:pt x="0" y="833"/>
                    <a:pt x="113" y="924"/>
                    <a:pt x="227" y="969"/>
                  </a:cubicBezTo>
                  <a:cubicBezTo>
                    <a:pt x="204" y="969"/>
                    <a:pt x="181" y="1014"/>
                    <a:pt x="181" y="1060"/>
                  </a:cubicBezTo>
                  <a:cubicBezTo>
                    <a:pt x="181" y="1082"/>
                    <a:pt x="204" y="1128"/>
                    <a:pt x="249" y="1150"/>
                  </a:cubicBezTo>
                  <a:lnTo>
                    <a:pt x="272" y="1150"/>
                  </a:lnTo>
                  <a:cubicBezTo>
                    <a:pt x="204" y="1173"/>
                    <a:pt x="181" y="1263"/>
                    <a:pt x="204" y="1331"/>
                  </a:cubicBezTo>
                  <a:cubicBezTo>
                    <a:pt x="227" y="1377"/>
                    <a:pt x="294" y="1399"/>
                    <a:pt x="340" y="1422"/>
                  </a:cubicBezTo>
                  <a:lnTo>
                    <a:pt x="385" y="1422"/>
                  </a:lnTo>
                  <a:cubicBezTo>
                    <a:pt x="340" y="1512"/>
                    <a:pt x="408" y="1648"/>
                    <a:pt x="521" y="1671"/>
                  </a:cubicBezTo>
                  <a:cubicBezTo>
                    <a:pt x="521" y="1693"/>
                    <a:pt x="498" y="1716"/>
                    <a:pt x="498" y="1739"/>
                  </a:cubicBezTo>
                  <a:cubicBezTo>
                    <a:pt x="498" y="1805"/>
                    <a:pt x="510" y="1847"/>
                    <a:pt x="588" y="1847"/>
                  </a:cubicBezTo>
                  <a:cubicBezTo>
                    <a:pt x="616" y="1847"/>
                    <a:pt x="653" y="1841"/>
                    <a:pt x="702" y="1829"/>
                  </a:cubicBezTo>
                  <a:cubicBezTo>
                    <a:pt x="717" y="1890"/>
                    <a:pt x="782" y="1920"/>
                    <a:pt x="858" y="1920"/>
                  </a:cubicBezTo>
                  <a:cubicBezTo>
                    <a:pt x="895" y="1920"/>
                    <a:pt x="936" y="1912"/>
                    <a:pt x="973" y="1897"/>
                  </a:cubicBezTo>
                  <a:cubicBezTo>
                    <a:pt x="1001" y="1979"/>
                    <a:pt x="1068" y="2019"/>
                    <a:pt x="1138" y="2019"/>
                  </a:cubicBezTo>
                  <a:cubicBezTo>
                    <a:pt x="1184" y="2019"/>
                    <a:pt x="1231" y="2001"/>
                    <a:pt x="1268" y="1965"/>
                  </a:cubicBezTo>
                  <a:cubicBezTo>
                    <a:pt x="1293" y="1998"/>
                    <a:pt x="1330" y="2013"/>
                    <a:pt x="1367" y="2013"/>
                  </a:cubicBezTo>
                  <a:cubicBezTo>
                    <a:pt x="1430" y="2013"/>
                    <a:pt x="1494" y="1969"/>
                    <a:pt x="1494" y="1897"/>
                  </a:cubicBezTo>
                  <a:cubicBezTo>
                    <a:pt x="1534" y="1951"/>
                    <a:pt x="1630" y="1997"/>
                    <a:pt x="1706" y="1997"/>
                  </a:cubicBezTo>
                  <a:cubicBezTo>
                    <a:pt x="1759" y="1997"/>
                    <a:pt x="1802" y="1975"/>
                    <a:pt x="1811" y="1920"/>
                  </a:cubicBezTo>
                  <a:cubicBezTo>
                    <a:pt x="1832" y="1928"/>
                    <a:pt x="1850" y="1932"/>
                    <a:pt x="1865" y="1932"/>
                  </a:cubicBezTo>
                  <a:cubicBezTo>
                    <a:pt x="1932" y="1932"/>
                    <a:pt x="1951" y="1862"/>
                    <a:pt x="1969" y="1807"/>
                  </a:cubicBezTo>
                  <a:cubicBezTo>
                    <a:pt x="2014" y="1841"/>
                    <a:pt x="2060" y="1858"/>
                    <a:pt x="2105" y="1858"/>
                  </a:cubicBezTo>
                  <a:cubicBezTo>
                    <a:pt x="2150" y="1858"/>
                    <a:pt x="2196" y="1841"/>
                    <a:pt x="2241" y="1807"/>
                  </a:cubicBezTo>
                  <a:cubicBezTo>
                    <a:pt x="2354" y="1761"/>
                    <a:pt x="2399" y="1648"/>
                    <a:pt x="2399" y="1535"/>
                  </a:cubicBezTo>
                  <a:cubicBezTo>
                    <a:pt x="2467" y="1490"/>
                    <a:pt x="2535" y="1444"/>
                    <a:pt x="2558" y="1354"/>
                  </a:cubicBezTo>
                  <a:cubicBezTo>
                    <a:pt x="2580" y="1309"/>
                    <a:pt x="2580" y="1263"/>
                    <a:pt x="2558" y="1218"/>
                  </a:cubicBezTo>
                  <a:cubicBezTo>
                    <a:pt x="2626" y="1218"/>
                    <a:pt x="2671" y="1196"/>
                    <a:pt x="2716" y="1173"/>
                  </a:cubicBezTo>
                  <a:cubicBezTo>
                    <a:pt x="2807" y="1150"/>
                    <a:pt x="2716" y="1060"/>
                    <a:pt x="2626" y="1014"/>
                  </a:cubicBezTo>
                  <a:cubicBezTo>
                    <a:pt x="2648" y="992"/>
                    <a:pt x="2693" y="947"/>
                    <a:pt x="2693" y="924"/>
                  </a:cubicBezTo>
                  <a:cubicBezTo>
                    <a:pt x="2716" y="811"/>
                    <a:pt x="2626" y="743"/>
                    <a:pt x="2535" y="720"/>
                  </a:cubicBezTo>
                  <a:cubicBezTo>
                    <a:pt x="2558" y="720"/>
                    <a:pt x="2558" y="675"/>
                    <a:pt x="2535" y="652"/>
                  </a:cubicBezTo>
                  <a:cubicBezTo>
                    <a:pt x="2535" y="636"/>
                    <a:pt x="2512" y="620"/>
                    <a:pt x="2483" y="620"/>
                  </a:cubicBezTo>
                  <a:cubicBezTo>
                    <a:pt x="2471" y="620"/>
                    <a:pt x="2458" y="623"/>
                    <a:pt x="2444" y="630"/>
                  </a:cubicBezTo>
                  <a:cubicBezTo>
                    <a:pt x="2490" y="584"/>
                    <a:pt x="2512" y="562"/>
                    <a:pt x="2512" y="517"/>
                  </a:cubicBezTo>
                  <a:cubicBezTo>
                    <a:pt x="2512" y="466"/>
                    <a:pt x="2474" y="440"/>
                    <a:pt x="2436" y="440"/>
                  </a:cubicBezTo>
                  <a:cubicBezTo>
                    <a:pt x="2423" y="440"/>
                    <a:pt x="2411" y="443"/>
                    <a:pt x="2399" y="449"/>
                  </a:cubicBezTo>
                  <a:cubicBezTo>
                    <a:pt x="2377" y="449"/>
                    <a:pt x="2354" y="449"/>
                    <a:pt x="2331" y="471"/>
                  </a:cubicBezTo>
                  <a:cubicBezTo>
                    <a:pt x="2309" y="403"/>
                    <a:pt x="2263" y="358"/>
                    <a:pt x="2218" y="336"/>
                  </a:cubicBezTo>
                  <a:cubicBezTo>
                    <a:pt x="2218" y="313"/>
                    <a:pt x="2218" y="290"/>
                    <a:pt x="2218" y="290"/>
                  </a:cubicBezTo>
                  <a:cubicBezTo>
                    <a:pt x="2218" y="257"/>
                    <a:pt x="2206" y="236"/>
                    <a:pt x="2191" y="236"/>
                  </a:cubicBezTo>
                  <a:cubicBezTo>
                    <a:pt x="2185" y="236"/>
                    <a:pt x="2179" y="239"/>
                    <a:pt x="2173" y="245"/>
                  </a:cubicBezTo>
                  <a:lnTo>
                    <a:pt x="2128" y="245"/>
                  </a:lnTo>
                  <a:cubicBezTo>
                    <a:pt x="2150" y="222"/>
                    <a:pt x="2173" y="177"/>
                    <a:pt x="2150" y="154"/>
                  </a:cubicBezTo>
                  <a:cubicBezTo>
                    <a:pt x="2150" y="132"/>
                    <a:pt x="2128" y="132"/>
                    <a:pt x="2128" y="132"/>
                  </a:cubicBezTo>
                  <a:cubicBezTo>
                    <a:pt x="2082" y="154"/>
                    <a:pt x="2037" y="154"/>
                    <a:pt x="2014" y="200"/>
                  </a:cubicBezTo>
                  <a:cubicBezTo>
                    <a:pt x="2014" y="154"/>
                    <a:pt x="1992" y="109"/>
                    <a:pt x="1947" y="87"/>
                  </a:cubicBezTo>
                  <a:cubicBezTo>
                    <a:pt x="1923" y="71"/>
                    <a:pt x="1896" y="63"/>
                    <a:pt x="1869" y="63"/>
                  </a:cubicBezTo>
                  <a:cubicBezTo>
                    <a:pt x="1820" y="63"/>
                    <a:pt x="1772" y="88"/>
                    <a:pt x="1743" y="132"/>
                  </a:cubicBezTo>
                  <a:cubicBezTo>
                    <a:pt x="1720" y="87"/>
                    <a:pt x="1698" y="64"/>
                    <a:pt x="1675" y="19"/>
                  </a:cubicBezTo>
                  <a:cubicBezTo>
                    <a:pt x="1656" y="6"/>
                    <a:pt x="1635" y="0"/>
                    <a:pt x="1614" y="0"/>
                  </a:cubicBezTo>
                  <a:cubicBezTo>
                    <a:pt x="1560" y="0"/>
                    <a:pt x="1504" y="38"/>
                    <a:pt x="1471" y="87"/>
                  </a:cubicBezTo>
                  <a:cubicBezTo>
                    <a:pt x="1455" y="38"/>
                    <a:pt x="1403" y="0"/>
                    <a:pt x="13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4"/>
            <p:cNvSpPr/>
            <p:nvPr/>
          </p:nvSpPr>
          <p:spPr>
            <a:xfrm>
              <a:off x="933326" y="17510916"/>
              <a:ext cx="281750" cy="199937"/>
            </a:xfrm>
            <a:custGeom>
              <a:avLst/>
              <a:gdLst/>
              <a:ahLst/>
              <a:cxnLst/>
              <a:rect l="l" t="t" r="r" b="b"/>
              <a:pathLst>
                <a:path w="2514" h="1784" extrusionOk="0">
                  <a:moveTo>
                    <a:pt x="938" y="0"/>
                  </a:moveTo>
                  <a:cubicBezTo>
                    <a:pt x="862" y="0"/>
                    <a:pt x="784" y="90"/>
                    <a:pt x="748" y="179"/>
                  </a:cubicBezTo>
                  <a:cubicBezTo>
                    <a:pt x="725" y="157"/>
                    <a:pt x="703" y="134"/>
                    <a:pt x="657" y="111"/>
                  </a:cubicBezTo>
                  <a:lnTo>
                    <a:pt x="635" y="111"/>
                  </a:lnTo>
                  <a:cubicBezTo>
                    <a:pt x="612" y="157"/>
                    <a:pt x="589" y="179"/>
                    <a:pt x="589" y="202"/>
                  </a:cubicBezTo>
                  <a:cubicBezTo>
                    <a:pt x="567" y="202"/>
                    <a:pt x="567" y="179"/>
                    <a:pt x="544" y="179"/>
                  </a:cubicBezTo>
                  <a:cubicBezTo>
                    <a:pt x="532" y="173"/>
                    <a:pt x="518" y="170"/>
                    <a:pt x="504" y="170"/>
                  </a:cubicBezTo>
                  <a:cubicBezTo>
                    <a:pt x="466" y="170"/>
                    <a:pt x="425" y="191"/>
                    <a:pt x="408" y="225"/>
                  </a:cubicBezTo>
                  <a:cubicBezTo>
                    <a:pt x="386" y="270"/>
                    <a:pt x="431" y="338"/>
                    <a:pt x="454" y="383"/>
                  </a:cubicBezTo>
                  <a:cubicBezTo>
                    <a:pt x="454" y="383"/>
                    <a:pt x="454" y="383"/>
                    <a:pt x="431" y="406"/>
                  </a:cubicBezTo>
                  <a:cubicBezTo>
                    <a:pt x="424" y="399"/>
                    <a:pt x="416" y="396"/>
                    <a:pt x="406" y="396"/>
                  </a:cubicBezTo>
                  <a:cubicBezTo>
                    <a:pt x="384" y="396"/>
                    <a:pt x="356" y="412"/>
                    <a:pt x="340" y="428"/>
                  </a:cubicBezTo>
                  <a:cubicBezTo>
                    <a:pt x="318" y="451"/>
                    <a:pt x="318" y="496"/>
                    <a:pt x="340" y="519"/>
                  </a:cubicBezTo>
                  <a:cubicBezTo>
                    <a:pt x="326" y="516"/>
                    <a:pt x="311" y="514"/>
                    <a:pt x="296" y="514"/>
                  </a:cubicBezTo>
                  <a:cubicBezTo>
                    <a:pt x="198" y="514"/>
                    <a:pt x="105" y="576"/>
                    <a:pt x="46" y="655"/>
                  </a:cubicBezTo>
                  <a:cubicBezTo>
                    <a:pt x="1" y="723"/>
                    <a:pt x="114" y="790"/>
                    <a:pt x="205" y="836"/>
                  </a:cubicBezTo>
                  <a:cubicBezTo>
                    <a:pt x="182" y="858"/>
                    <a:pt x="159" y="881"/>
                    <a:pt x="159" y="926"/>
                  </a:cubicBezTo>
                  <a:cubicBezTo>
                    <a:pt x="159" y="971"/>
                    <a:pt x="182" y="994"/>
                    <a:pt x="227" y="994"/>
                  </a:cubicBezTo>
                  <a:lnTo>
                    <a:pt x="250" y="994"/>
                  </a:lnTo>
                  <a:cubicBezTo>
                    <a:pt x="182" y="1039"/>
                    <a:pt x="159" y="1107"/>
                    <a:pt x="182" y="1153"/>
                  </a:cubicBezTo>
                  <a:cubicBezTo>
                    <a:pt x="205" y="1220"/>
                    <a:pt x="250" y="1243"/>
                    <a:pt x="295" y="1243"/>
                  </a:cubicBezTo>
                  <a:lnTo>
                    <a:pt x="340" y="1243"/>
                  </a:lnTo>
                  <a:cubicBezTo>
                    <a:pt x="318" y="1311"/>
                    <a:pt x="340" y="1401"/>
                    <a:pt x="386" y="1447"/>
                  </a:cubicBezTo>
                  <a:cubicBezTo>
                    <a:pt x="408" y="1469"/>
                    <a:pt x="431" y="1469"/>
                    <a:pt x="476" y="1492"/>
                  </a:cubicBezTo>
                  <a:cubicBezTo>
                    <a:pt x="454" y="1492"/>
                    <a:pt x="454" y="1515"/>
                    <a:pt x="454" y="1537"/>
                  </a:cubicBezTo>
                  <a:cubicBezTo>
                    <a:pt x="454" y="1593"/>
                    <a:pt x="469" y="1634"/>
                    <a:pt x="563" y="1634"/>
                  </a:cubicBezTo>
                  <a:cubicBezTo>
                    <a:pt x="583" y="1634"/>
                    <a:pt x="607" y="1632"/>
                    <a:pt x="635" y="1628"/>
                  </a:cubicBezTo>
                  <a:cubicBezTo>
                    <a:pt x="649" y="1672"/>
                    <a:pt x="702" y="1697"/>
                    <a:pt x="761" y="1697"/>
                  </a:cubicBezTo>
                  <a:cubicBezTo>
                    <a:pt x="794" y="1697"/>
                    <a:pt x="829" y="1689"/>
                    <a:pt x="861" y="1673"/>
                  </a:cubicBezTo>
                  <a:cubicBezTo>
                    <a:pt x="876" y="1733"/>
                    <a:pt x="931" y="1784"/>
                    <a:pt x="1000" y="1784"/>
                  </a:cubicBezTo>
                  <a:cubicBezTo>
                    <a:pt x="1034" y="1784"/>
                    <a:pt x="1072" y="1771"/>
                    <a:pt x="1110" y="1741"/>
                  </a:cubicBezTo>
                  <a:cubicBezTo>
                    <a:pt x="1135" y="1766"/>
                    <a:pt x="1170" y="1779"/>
                    <a:pt x="1205" y="1779"/>
                  </a:cubicBezTo>
                  <a:cubicBezTo>
                    <a:pt x="1264" y="1779"/>
                    <a:pt x="1322" y="1744"/>
                    <a:pt x="1336" y="1673"/>
                  </a:cubicBezTo>
                  <a:cubicBezTo>
                    <a:pt x="1362" y="1726"/>
                    <a:pt x="1434" y="1763"/>
                    <a:pt x="1499" y="1763"/>
                  </a:cubicBezTo>
                  <a:cubicBezTo>
                    <a:pt x="1546" y="1763"/>
                    <a:pt x="1589" y="1743"/>
                    <a:pt x="1608" y="1696"/>
                  </a:cubicBezTo>
                  <a:cubicBezTo>
                    <a:pt x="1628" y="1706"/>
                    <a:pt x="1645" y="1710"/>
                    <a:pt x="1660" y="1710"/>
                  </a:cubicBezTo>
                  <a:cubicBezTo>
                    <a:pt x="1710" y="1710"/>
                    <a:pt x="1731" y="1658"/>
                    <a:pt x="1766" y="1605"/>
                  </a:cubicBezTo>
                  <a:cubicBezTo>
                    <a:pt x="1800" y="1628"/>
                    <a:pt x="1840" y="1639"/>
                    <a:pt x="1879" y="1639"/>
                  </a:cubicBezTo>
                  <a:cubicBezTo>
                    <a:pt x="1919" y="1639"/>
                    <a:pt x="1959" y="1628"/>
                    <a:pt x="1993" y="1605"/>
                  </a:cubicBezTo>
                  <a:cubicBezTo>
                    <a:pt x="2083" y="1560"/>
                    <a:pt x="2151" y="1447"/>
                    <a:pt x="2128" y="1356"/>
                  </a:cubicBezTo>
                  <a:cubicBezTo>
                    <a:pt x="2196" y="1334"/>
                    <a:pt x="2264" y="1266"/>
                    <a:pt x="2287" y="1198"/>
                  </a:cubicBezTo>
                  <a:cubicBezTo>
                    <a:pt x="2309" y="1153"/>
                    <a:pt x="2309" y="1107"/>
                    <a:pt x="2287" y="1062"/>
                  </a:cubicBezTo>
                  <a:cubicBezTo>
                    <a:pt x="2332" y="1062"/>
                    <a:pt x="2377" y="1062"/>
                    <a:pt x="2423" y="1039"/>
                  </a:cubicBezTo>
                  <a:cubicBezTo>
                    <a:pt x="2513" y="1039"/>
                    <a:pt x="2400" y="971"/>
                    <a:pt x="2332" y="926"/>
                  </a:cubicBezTo>
                  <a:cubicBezTo>
                    <a:pt x="2377" y="904"/>
                    <a:pt x="2400" y="858"/>
                    <a:pt x="2423" y="836"/>
                  </a:cubicBezTo>
                  <a:cubicBezTo>
                    <a:pt x="2445" y="745"/>
                    <a:pt x="2355" y="677"/>
                    <a:pt x="2264" y="677"/>
                  </a:cubicBezTo>
                  <a:cubicBezTo>
                    <a:pt x="2287" y="655"/>
                    <a:pt x="2287" y="632"/>
                    <a:pt x="2264" y="609"/>
                  </a:cubicBezTo>
                  <a:cubicBezTo>
                    <a:pt x="2264" y="587"/>
                    <a:pt x="2219" y="564"/>
                    <a:pt x="2196" y="564"/>
                  </a:cubicBezTo>
                  <a:cubicBezTo>
                    <a:pt x="2219" y="541"/>
                    <a:pt x="2241" y="519"/>
                    <a:pt x="2241" y="474"/>
                  </a:cubicBezTo>
                  <a:cubicBezTo>
                    <a:pt x="2241" y="406"/>
                    <a:pt x="2174" y="406"/>
                    <a:pt x="2128" y="406"/>
                  </a:cubicBezTo>
                  <a:lnTo>
                    <a:pt x="2083" y="428"/>
                  </a:lnTo>
                  <a:cubicBezTo>
                    <a:pt x="2060" y="383"/>
                    <a:pt x="2038" y="338"/>
                    <a:pt x="1993" y="315"/>
                  </a:cubicBezTo>
                  <a:cubicBezTo>
                    <a:pt x="1993" y="292"/>
                    <a:pt x="1993" y="292"/>
                    <a:pt x="1993" y="270"/>
                  </a:cubicBezTo>
                  <a:cubicBezTo>
                    <a:pt x="1993" y="247"/>
                    <a:pt x="1970" y="225"/>
                    <a:pt x="1947" y="225"/>
                  </a:cubicBezTo>
                  <a:lnTo>
                    <a:pt x="1925" y="225"/>
                  </a:lnTo>
                  <a:cubicBezTo>
                    <a:pt x="1925" y="202"/>
                    <a:pt x="1947" y="179"/>
                    <a:pt x="1925" y="134"/>
                  </a:cubicBezTo>
                  <a:cubicBezTo>
                    <a:pt x="1925" y="134"/>
                    <a:pt x="1925" y="124"/>
                    <a:pt x="1918" y="124"/>
                  </a:cubicBezTo>
                  <a:cubicBezTo>
                    <a:pt x="1915" y="124"/>
                    <a:pt x="1910" y="127"/>
                    <a:pt x="1902" y="134"/>
                  </a:cubicBezTo>
                  <a:cubicBezTo>
                    <a:pt x="1879" y="134"/>
                    <a:pt x="1834" y="157"/>
                    <a:pt x="1811" y="179"/>
                  </a:cubicBezTo>
                  <a:cubicBezTo>
                    <a:pt x="1811" y="134"/>
                    <a:pt x="1789" y="111"/>
                    <a:pt x="1744" y="89"/>
                  </a:cubicBezTo>
                  <a:cubicBezTo>
                    <a:pt x="1720" y="73"/>
                    <a:pt x="1695" y="65"/>
                    <a:pt x="1672" y="65"/>
                  </a:cubicBezTo>
                  <a:cubicBezTo>
                    <a:pt x="1630" y="65"/>
                    <a:pt x="1592" y="90"/>
                    <a:pt x="1563" y="134"/>
                  </a:cubicBezTo>
                  <a:cubicBezTo>
                    <a:pt x="1540" y="89"/>
                    <a:pt x="1517" y="66"/>
                    <a:pt x="1495" y="44"/>
                  </a:cubicBezTo>
                  <a:cubicBezTo>
                    <a:pt x="1474" y="23"/>
                    <a:pt x="1455" y="15"/>
                    <a:pt x="1438" y="15"/>
                  </a:cubicBezTo>
                  <a:cubicBezTo>
                    <a:pt x="1399" y="15"/>
                    <a:pt x="1368" y="57"/>
                    <a:pt x="1336" y="89"/>
                  </a:cubicBezTo>
                  <a:cubicBezTo>
                    <a:pt x="1302" y="38"/>
                    <a:pt x="1256" y="12"/>
                    <a:pt x="1206" y="12"/>
                  </a:cubicBezTo>
                  <a:cubicBezTo>
                    <a:pt x="1189" y="12"/>
                    <a:pt x="1172" y="15"/>
                    <a:pt x="1155" y="21"/>
                  </a:cubicBezTo>
                  <a:cubicBezTo>
                    <a:pt x="1110" y="44"/>
                    <a:pt x="1087" y="66"/>
                    <a:pt x="1065" y="89"/>
                  </a:cubicBezTo>
                  <a:cubicBezTo>
                    <a:pt x="1042" y="66"/>
                    <a:pt x="1019" y="44"/>
                    <a:pt x="997" y="21"/>
                  </a:cubicBezTo>
                  <a:cubicBezTo>
                    <a:pt x="978" y="7"/>
                    <a:pt x="958" y="0"/>
                    <a:pt x="9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4"/>
            <p:cNvSpPr/>
            <p:nvPr/>
          </p:nvSpPr>
          <p:spPr>
            <a:xfrm>
              <a:off x="961232" y="17468778"/>
              <a:ext cx="225938" cy="160600"/>
            </a:xfrm>
            <a:custGeom>
              <a:avLst/>
              <a:gdLst/>
              <a:ahLst/>
              <a:cxnLst/>
              <a:rect l="l" t="t" r="r" b="b"/>
              <a:pathLst>
                <a:path w="2016" h="1433" extrusionOk="0">
                  <a:moveTo>
                    <a:pt x="745" y="0"/>
                  </a:moveTo>
                  <a:cubicBezTo>
                    <a:pt x="678" y="0"/>
                    <a:pt x="626" y="74"/>
                    <a:pt x="589" y="148"/>
                  </a:cubicBezTo>
                  <a:cubicBezTo>
                    <a:pt x="567" y="125"/>
                    <a:pt x="544" y="103"/>
                    <a:pt x="521" y="103"/>
                  </a:cubicBezTo>
                  <a:cubicBezTo>
                    <a:pt x="521" y="91"/>
                    <a:pt x="516" y="86"/>
                    <a:pt x="510" y="86"/>
                  </a:cubicBezTo>
                  <a:cubicBezTo>
                    <a:pt x="504" y="86"/>
                    <a:pt x="499" y="91"/>
                    <a:pt x="499" y="103"/>
                  </a:cubicBezTo>
                  <a:cubicBezTo>
                    <a:pt x="476" y="125"/>
                    <a:pt x="476" y="148"/>
                    <a:pt x="454" y="171"/>
                  </a:cubicBezTo>
                  <a:cubicBezTo>
                    <a:pt x="454" y="148"/>
                    <a:pt x="431" y="148"/>
                    <a:pt x="408" y="148"/>
                  </a:cubicBezTo>
                  <a:cubicBezTo>
                    <a:pt x="402" y="141"/>
                    <a:pt x="393" y="139"/>
                    <a:pt x="384" y="139"/>
                  </a:cubicBezTo>
                  <a:cubicBezTo>
                    <a:pt x="361" y="139"/>
                    <a:pt x="334" y="155"/>
                    <a:pt x="318" y="171"/>
                  </a:cubicBezTo>
                  <a:cubicBezTo>
                    <a:pt x="295" y="216"/>
                    <a:pt x="318" y="261"/>
                    <a:pt x="363" y="306"/>
                  </a:cubicBezTo>
                  <a:cubicBezTo>
                    <a:pt x="318" y="306"/>
                    <a:pt x="295" y="306"/>
                    <a:pt x="272" y="352"/>
                  </a:cubicBezTo>
                  <a:cubicBezTo>
                    <a:pt x="250" y="374"/>
                    <a:pt x="250" y="374"/>
                    <a:pt x="272" y="397"/>
                  </a:cubicBezTo>
                  <a:cubicBezTo>
                    <a:pt x="182" y="397"/>
                    <a:pt x="91" y="442"/>
                    <a:pt x="23" y="510"/>
                  </a:cubicBezTo>
                  <a:cubicBezTo>
                    <a:pt x="1" y="578"/>
                    <a:pt x="69" y="646"/>
                    <a:pt x="159" y="668"/>
                  </a:cubicBezTo>
                  <a:cubicBezTo>
                    <a:pt x="137" y="691"/>
                    <a:pt x="114" y="714"/>
                    <a:pt x="114" y="736"/>
                  </a:cubicBezTo>
                  <a:cubicBezTo>
                    <a:pt x="114" y="759"/>
                    <a:pt x="137" y="804"/>
                    <a:pt x="182" y="804"/>
                  </a:cubicBezTo>
                  <a:cubicBezTo>
                    <a:pt x="137" y="827"/>
                    <a:pt x="114" y="872"/>
                    <a:pt x="137" y="940"/>
                  </a:cubicBezTo>
                  <a:cubicBezTo>
                    <a:pt x="159" y="963"/>
                    <a:pt x="182" y="985"/>
                    <a:pt x="227" y="985"/>
                  </a:cubicBezTo>
                  <a:lnTo>
                    <a:pt x="272" y="985"/>
                  </a:lnTo>
                  <a:cubicBezTo>
                    <a:pt x="250" y="1053"/>
                    <a:pt x="272" y="1121"/>
                    <a:pt x="318" y="1166"/>
                  </a:cubicBezTo>
                  <a:cubicBezTo>
                    <a:pt x="340" y="1166"/>
                    <a:pt x="340" y="1189"/>
                    <a:pt x="363" y="1189"/>
                  </a:cubicBezTo>
                  <a:cubicBezTo>
                    <a:pt x="363" y="1212"/>
                    <a:pt x="363" y="1212"/>
                    <a:pt x="363" y="1234"/>
                  </a:cubicBezTo>
                  <a:cubicBezTo>
                    <a:pt x="363" y="1285"/>
                    <a:pt x="376" y="1311"/>
                    <a:pt x="430" y="1311"/>
                  </a:cubicBezTo>
                  <a:cubicBezTo>
                    <a:pt x="448" y="1311"/>
                    <a:pt x="470" y="1308"/>
                    <a:pt x="499" y="1302"/>
                  </a:cubicBezTo>
                  <a:cubicBezTo>
                    <a:pt x="528" y="1346"/>
                    <a:pt x="576" y="1371"/>
                    <a:pt x="625" y="1371"/>
                  </a:cubicBezTo>
                  <a:cubicBezTo>
                    <a:pt x="652" y="1371"/>
                    <a:pt x="678" y="1363"/>
                    <a:pt x="702" y="1347"/>
                  </a:cubicBezTo>
                  <a:cubicBezTo>
                    <a:pt x="716" y="1402"/>
                    <a:pt x="763" y="1432"/>
                    <a:pt x="813" y="1432"/>
                  </a:cubicBezTo>
                  <a:cubicBezTo>
                    <a:pt x="846" y="1432"/>
                    <a:pt x="879" y="1419"/>
                    <a:pt x="906" y="1393"/>
                  </a:cubicBezTo>
                  <a:cubicBezTo>
                    <a:pt x="922" y="1416"/>
                    <a:pt x="946" y="1426"/>
                    <a:pt x="971" y="1426"/>
                  </a:cubicBezTo>
                  <a:cubicBezTo>
                    <a:pt x="1017" y="1426"/>
                    <a:pt x="1065" y="1392"/>
                    <a:pt x="1065" y="1347"/>
                  </a:cubicBezTo>
                  <a:cubicBezTo>
                    <a:pt x="1092" y="1388"/>
                    <a:pt x="1160" y="1421"/>
                    <a:pt x="1214" y="1421"/>
                  </a:cubicBezTo>
                  <a:cubicBezTo>
                    <a:pt x="1251" y="1421"/>
                    <a:pt x="1282" y="1406"/>
                    <a:pt x="1291" y="1370"/>
                  </a:cubicBezTo>
                  <a:cubicBezTo>
                    <a:pt x="1300" y="1373"/>
                    <a:pt x="1309" y="1375"/>
                    <a:pt x="1316" y="1375"/>
                  </a:cubicBezTo>
                  <a:cubicBezTo>
                    <a:pt x="1365" y="1375"/>
                    <a:pt x="1385" y="1319"/>
                    <a:pt x="1404" y="1280"/>
                  </a:cubicBezTo>
                  <a:cubicBezTo>
                    <a:pt x="1438" y="1302"/>
                    <a:pt x="1472" y="1314"/>
                    <a:pt x="1506" y="1314"/>
                  </a:cubicBezTo>
                  <a:cubicBezTo>
                    <a:pt x="1540" y="1314"/>
                    <a:pt x="1574" y="1302"/>
                    <a:pt x="1608" y="1280"/>
                  </a:cubicBezTo>
                  <a:cubicBezTo>
                    <a:pt x="1676" y="1234"/>
                    <a:pt x="1721" y="1166"/>
                    <a:pt x="1721" y="1076"/>
                  </a:cubicBezTo>
                  <a:cubicBezTo>
                    <a:pt x="1766" y="1053"/>
                    <a:pt x="1811" y="1008"/>
                    <a:pt x="1834" y="963"/>
                  </a:cubicBezTo>
                  <a:cubicBezTo>
                    <a:pt x="1857" y="917"/>
                    <a:pt x="1857" y="895"/>
                    <a:pt x="1834" y="850"/>
                  </a:cubicBezTo>
                  <a:cubicBezTo>
                    <a:pt x="1879" y="850"/>
                    <a:pt x="1902" y="850"/>
                    <a:pt x="1947" y="827"/>
                  </a:cubicBezTo>
                  <a:cubicBezTo>
                    <a:pt x="2015" y="827"/>
                    <a:pt x="1947" y="759"/>
                    <a:pt x="1879" y="736"/>
                  </a:cubicBezTo>
                  <a:cubicBezTo>
                    <a:pt x="1902" y="714"/>
                    <a:pt x="1925" y="691"/>
                    <a:pt x="1947" y="668"/>
                  </a:cubicBezTo>
                  <a:cubicBezTo>
                    <a:pt x="1970" y="578"/>
                    <a:pt x="1879" y="533"/>
                    <a:pt x="1811" y="533"/>
                  </a:cubicBezTo>
                  <a:cubicBezTo>
                    <a:pt x="1834" y="510"/>
                    <a:pt x="1834" y="487"/>
                    <a:pt x="1811" y="465"/>
                  </a:cubicBezTo>
                  <a:cubicBezTo>
                    <a:pt x="1811" y="442"/>
                    <a:pt x="1766" y="442"/>
                    <a:pt x="1744" y="442"/>
                  </a:cubicBezTo>
                  <a:cubicBezTo>
                    <a:pt x="1766" y="420"/>
                    <a:pt x="1789" y="397"/>
                    <a:pt x="1789" y="374"/>
                  </a:cubicBezTo>
                  <a:cubicBezTo>
                    <a:pt x="1789" y="329"/>
                    <a:pt x="1744" y="306"/>
                    <a:pt x="1698" y="306"/>
                  </a:cubicBezTo>
                  <a:lnTo>
                    <a:pt x="1698" y="329"/>
                  </a:lnTo>
                  <a:cubicBezTo>
                    <a:pt x="1676" y="284"/>
                    <a:pt x="1653" y="238"/>
                    <a:pt x="1608" y="216"/>
                  </a:cubicBezTo>
                  <a:cubicBezTo>
                    <a:pt x="1608" y="216"/>
                    <a:pt x="1608" y="216"/>
                    <a:pt x="1608" y="193"/>
                  </a:cubicBezTo>
                  <a:cubicBezTo>
                    <a:pt x="1608" y="177"/>
                    <a:pt x="1596" y="161"/>
                    <a:pt x="1582" y="161"/>
                  </a:cubicBezTo>
                  <a:cubicBezTo>
                    <a:pt x="1576" y="161"/>
                    <a:pt x="1569" y="164"/>
                    <a:pt x="1562" y="171"/>
                  </a:cubicBezTo>
                  <a:lnTo>
                    <a:pt x="1540" y="171"/>
                  </a:lnTo>
                  <a:cubicBezTo>
                    <a:pt x="1562" y="148"/>
                    <a:pt x="1562" y="125"/>
                    <a:pt x="1540" y="103"/>
                  </a:cubicBezTo>
                  <a:lnTo>
                    <a:pt x="1517" y="103"/>
                  </a:lnTo>
                  <a:cubicBezTo>
                    <a:pt x="1495" y="103"/>
                    <a:pt x="1472" y="125"/>
                    <a:pt x="1449" y="148"/>
                  </a:cubicBezTo>
                  <a:cubicBezTo>
                    <a:pt x="1449" y="103"/>
                    <a:pt x="1427" y="80"/>
                    <a:pt x="1404" y="57"/>
                  </a:cubicBezTo>
                  <a:cubicBezTo>
                    <a:pt x="1386" y="51"/>
                    <a:pt x="1369" y="49"/>
                    <a:pt x="1354" y="49"/>
                  </a:cubicBezTo>
                  <a:cubicBezTo>
                    <a:pt x="1312" y="49"/>
                    <a:pt x="1279" y="70"/>
                    <a:pt x="1246" y="103"/>
                  </a:cubicBezTo>
                  <a:cubicBezTo>
                    <a:pt x="1223" y="80"/>
                    <a:pt x="1223" y="35"/>
                    <a:pt x="1200" y="12"/>
                  </a:cubicBezTo>
                  <a:cubicBezTo>
                    <a:pt x="1188" y="6"/>
                    <a:pt x="1174" y="3"/>
                    <a:pt x="1160" y="3"/>
                  </a:cubicBezTo>
                  <a:cubicBezTo>
                    <a:pt x="1122" y="3"/>
                    <a:pt x="1081" y="24"/>
                    <a:pt x="1065" y="57"/>
                  </a:cubicBezTo>
                  <a:cubicBezTo>
                    <a:pt x="1048" y="24"/>
                    <a:pt x="1007" y="3"/>
                    <a:pt x="969" y="3"/>
                  </a:cubicBezTo>
                  <a:cubicBezTo>
                    <a:pt x="955" y="3"/>
                    <a:pt x="941" y="6"/>
                    <a:pt x="929" y="12"/>
                  </a:cubicBezTo>
                  <a:cubicBezTo>
                    <a:pt x="884" y="12"/>
                    <a:pt x="861" y="35"/>
                    <a:pt x="861" y="80"/>
                  </a:cubicBezTo>
                  <a:cubicBezTo>
                    <a:pt x="838" y="57"/>
                    <a:pt x="816" y="35"/>
                    <a:pt x="793" y="12"/>
                  </a:cubicBezTo>
                  <a:cubicBezTo>
                    <a:pt x="776" y="4"/>
                    <a:pt x="761" y="0"/>
                    <a:pt x="7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4"/>
            <p:cNvSpPr/>
            <p:nvPr/>
          </p:nvSpPr>
          <p:spPr>
            <a:xfrm>
              <a:off x="974008" y="17619738"/>
              <a:ext cx="45726" cy="37096"/>
            </a:xfrm>
            <a:custGeom>
              <a:avLst/>
              <a:gdLst/>
              <a:ahLst/>
              <a:cxnLst/>
              <a:rect l="l" t="t" r="r" b="b"/>
              <a:pathLst>
                <a:path w="408" h="331" extrusionOk="0">
                  <a:moveTo>
                    <a:pt x="113" y="0"/>
                  </a:moveTo>
                  <a:cubicBezTo>
                    <a:pt x="68" y="0"/>
                    <a:pt x="0" y="91"/>
                    <a:pt x="23" y="136"/>
                  </a:cubicBezTo>
                  <a:cubicBezTo>
                    <a:pt x="50" y="177"/>
                    <a:pt x="77" y="185"/>
                    <a:pt x="104" y="185"/>
                  </a:cubicBezTo>
                  <a:cubicBezTo>
                    <a:pt x="122" y="185"/>
                    <a:pt x="140" y="182"/>
                    <a:pt x="158" y="182"/>
                  </a:cubicBezTo>
                  <a:cubicBezTo>
                    <a:pt x="158" y="204"/>
                    <a:pt x="158" y="249"/>
                    <a:pt x="181" y="295"/>
                  </a:cubicBezTo>
                  <a:cubicBezTo>
                    <a:pt x="199" y="321"/>
                    <a:pt x="224" y="331"/>
                    <a:pt x="250" y="331"/>
                  </a:cubicBezTo>
                  <a:cubicBezTo>
                    <a:pt x="290" y="331"/>
                    <a:pt x="335" y="308"/>
                    <a:pt x="362" y="295"/>
                  </a:cubicBezTo>
                  <a:cubicBezTo>
                    <a:pt x="407" y="295"/>
                    <a:pt x="407" y="249"/>
                    <a:pt x="362" y="249"/>
                  </a:cubicBezTo>
                  <a:lnTo>
                    <a:pt x="294" y="249"/>
                  </a:lnTo>
                  <a:cubicBezTo>
                    <a:pt x="272" y="249"/>
                    <a:pt x="249" y="249"/>
                    <a:pt x="226" y="227"/>
                  </a:cubicBezTo>
                  <a:cubicBezTo>
                    <a:pt x="226" y="204"/>
                    <a:pt x="226" y="136"/>
                    <a:pt x="226" y="91"/>
                  </a:cubicBezTo>
                  <a:cubicBezTo>
                    <a:pt x="204" y="91"/>
                    <a:pt x="204" y="91"/>
                    <a:pt x="181" y="114"/>
                  </a:cubicBezTo>
                  <a:lnTo>
                    <a:pt x="91" y="114"/>
                  </a:lnTo>
                  <a:cubicBezTo>
                    <a:pt x="68" y="114"/>
                    <a:pt x="113" y="46"/>
                    <a:pt x="136" y="23"/>
                  </a:cubicBezTo>
                  <a:cubicBezTo>
                    <a:pt x="136" y="0"/>
                    <a:pt x="136" y="0"/>
                    <a:pt x="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4"/>
            <p:cNvSpPr/>
            <p:nvPr/>
          </p:nvSpPr>
          <p:spPr>
            <a:xfrm>
              <a:off x="953611" y="17693257"/>
              <a:ext cx="43260" cy="37096"/>
            </a:xfrm>
            <a:custGeom>
              <a:avLst/>
              <a:gdLst/>
              <a:ahLst/>
              <a:cxnLst/>
              <a:rect l="l" t="t" r="r" b="b"/>
              <a:pathLst>
                <a:path w="386" h="331" extrusionOk="0">
                  <a:moveTo>
                    <a:pt x="114" y="1"/>
                  </a:moveTo>
                  <a:cubicBezTo>
                    <a:pt x="114" y="1"/>
                    <a:pt x="1" y="91"/>
                    <a:pt x="24" y="137"/>
                  </a:cubicBezTo>
                  <a:cubicBezTo>
                    <a:pt x="57" y="170"/>
                    <a:pt x="90" y="191"/>
                    <a:pt x="123" y="191"/>
                  </a:cubicBezTo>
                  <a:cubicBezTo>
                    <a:pt x="135" y="191"/>
                    <a:pt x="147" y="188"/>
                    <a:pt x="159" y="182"/>
                  </a:cubicBezTo>
                  <a:cubicBezTo>
                    <a:pt x="159" y="227"/>
                    <a:pt x="159" y="250"/>
                    <a:pt x="182" y="295"/>
                  </a:cubicBezTo>
                  <a:cubicBezTo>
                    <a:pt x="200" y="322"/>
                    <a:pt x="225" y="331"/>
                    <a:pt x="251" y="331"/>
                  </a:cubicBezTo>
                  <a:cubicBezTo>
                    <a:pt x="291" y="331"/>
                    <a:pt x="336" y="309"/>
                    <a:pt x="363" y="295"/>
                  </a:cubicBezTo>
                  <a:cubicBezTo>
                    <a:pt x="386" y="272"/>
                    <a:pt x="386" y="250"/>
                    <a:pt x="386" y="250"/>
                  </a:cubicBezTo>
                  <a:lnTo>
                    <a:pt x="295" y="250"/>
                  </a:lnTo>
                  <a:cubicBezTo>
                    <a:pt x="273" y="250"/>
                    <a:pt x="250" y="250"/>
                    <a:pt x="227" y="227"/>
                  </a:cubicBezTo>
                  <a:cubicBezTo>
                    <a:pt x="227" y="227"/>
                    <a:pt x="227" y="137"/>
                    <a:pt x="227" y="91"/>
                  </a:cubicBezTo>
                  <a:cubicBezTo>
                    <a:pt x="205" y="91"/>
                    <a:pt x="205" y="114"/>
                    <a:pt x="205" y="114"/>
                  </a:cubicBezTo>
                  <a:lnTo>
                    <a:pt x="91" y="114"/>
                  </a:lnTo>
                  <a:cubicBezTo>
                    <a:pt x="69" y="114"/>
                    <a:pt x="137" y="46"/>
                    <a:pt x="137" y="23"/>
                  </a:cubicBezTo>
                  <a:cubicBezTo>
                    <a:pt x="159" y="1"/>
                    <a:pt x="137"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4"/>
            <p:cNvSpPr/>
            <p:nvPr/>
          </p:nvSpPr>
          <p:spPr>
            <a:xfrm>
              <a:off x="1100761" y="17650782"/>
              <a:ext cx="40682" cy="24880"/>
            </a:xfrm>
            <a:custGeom>
              <a:avLst/>
              <a:gdLst/>
              <a:ahLst/>
              <a:cxnLst/>
              <a:rect l="l" t="t" r="r" b="b"/>
              <a:pathLst>
                <a:path w="363" h="222" extrusionOk="0">
                  <a:moveTo>
                    <a:pt x="329" y="1"/>
                  </a:moveTo>
                  <a:cubicBezTo>
                    <a:pt x="323" y="1"/>
                    <a:pt x="317" y="6"/>
                    <a:pt x="317" y="18"/>
                  </a:cubicBezTo>
                  <a:cubicBezTo>
                    <a:pt x="295" y="40"/>
                    <a:pt x="272" y="86"/>
                    <a:pt x="227" y="86"/>
                  </a:cubicBezTo>
                  <a:cubicBezTo>
                    <a:pt x="182" y="86"/>
                    <a:pt x="159" y="63"/>
                    <a:pt x="136" y="40"/>
                  </a:cubicBezTo>
                  <a:cubicBezTo>
                    <a:pt x="136" y="34"/>
                    <a:pt x="133" y="31"/>
                    <a:pt x="127" y="31"/>
                  </a:cubicBezTo>
                  <a:cubicBezTo>
                    <a:pt x="114" y="31"/>
                    <a:pt x="91" y="47"/>
                    <a:pt x="91" y="63"/>
                  </a:cubicBezTo>
                  <a:cubicBezTo>
                    <a:pt x="114" y="86"/>
                    <a:pt x="114" y="108"/>
                    <a:pt x="136" y="131"/>
                  </a:cubicBezTo>
                  <a:cubicBezTo>
                    <a:pt x="136" y="149"/>
                    <a:pt x="122" y="182"/>
                    <a:pt x="104" y="182"/>
                  </a:cubicBezTo>
                  <a:cubicBezTo>
                    <a:pt x="100" y="182"/>
                    <a:pt x="95" y="180"/>
                    <a:pt x="91" y="176"/>
                  </a:cubicBezTo>
                  <a:cubicBezTo>
                    <a:pt x="69" y="176"/>
                    <a:pt x="46" y="131"/>
                    <a:pt x="23" y="131"/>
                  </a:cubicBezTo>
                  <a:lnTo>
                    <a:pt x="1" y="131"/>
                  </a:lnTo>
                  <a:cubicBezTo>
                    <a:pt x="1" y="176"/>
                    <a:pt x="69" y="221"/>
                    <a:pt x="114" y="221"/>
                  </a:cubicBezTo>
                  <a:cubicBezTo>
                    <a:pt x="159" y="221"/>
                    <a:pt x="182" y="176"/>
                    <a:pt x="204" y="131"/>
                  </a:cubicBezTo>
                  <a:lnTo>
                    <a:pt x="250" y="131"/>
                  </a:lnTo>
                  <a:cubicBezTo>
                    <a:pt x="295" y="131"/>
                    <a:pt x="363" y="63"/>
                    <a:pt x="340" y="18"/>
                  </a:cubicBezTo>
                  <a:cubicBezTo>
                    <a:pt x="340" y="6"/>
                    <a:pt x="334" y="1"/>
                    <a:pt x="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4"/>
            <p:cNvSpPr/>
            <p:nvPr/>
          </p:nvSpPr>
          <p:spPr>
            <a:xfrm>
              <a:off x="1067812" y="17733827"/>
              <a:ext cx="40682" cy="25553"/>
            </a:xfrm>
            <a:custGeom>
              <a:avLst/>
              <a:gdLst/>
              <a:ahLst/>
              <a:cxnLst/>
              <a:rect l="l" t="t" r="r" b="b"/>
              <a:pathLst>
                <a:path w="363" h="228" extrusionOk="0">
                  <a:moveTo>
                    <a:pt x="317" y="1"/>
                  </a:moveTo>
                  <a:cubicBezTo>
                    <a:pt x="295" y="46"/>
                    <a:pt x="272" y="91"/>
                    <a:pt x="249" y="91"/>
                  </a:cubicBezTo>
                  <a:cubicBezTo>
                    <a:pt x="204" y="91"/>
                    <a:pt x="159" y="69"/>
                    <a:pt x="136" y="46"/>
                  </a:cubicBezTo>
                  <a:cubicBezTo>
                    <a:pt x="136" y="39"/>
                    <a:pt x="134" y="36"/>
                    <a:pt x="130" y="36"/>
                  </a:cubicBezTo>
                  <a:cubicBezTo>
                    <a:pt x="124" y="36"/>
                    <a:pt x="114" y="46"/>
                    <a:pt x="114" y="46"/>
                  </a:cubicBezTo>
                  <a:cubicBezTo>
                    <a:pt x="114" y="91"/>
                    <a:pt x="136" y="114"/>
                    <a:pt x="159" y="114"/>
                  </a:cubicBezTo>
                  <a:cubicBezTo>
                    <a:pt x="159" y="159"/>
                    <a:pt x="136" y="182"/>
                    <a:pt x="91" y="182"/>
                  </a:cubicBezTo>
                  <a:cubicBezTo>
                    <a:pt x="68" y="159"/>
                    <a:pt x="68" y="137"/>
                    <a:pt x="46" y="114"/>
                  </a:cubicBezTo>
                  <a:lnTo>
                    <a:pt x="23" y="114"/>
                  </a:lnTo>
                  <a:cubicBezTo>
                    <a:pt x="0" y="114"/>
                    <a:pt x="68" y="227"/>
                    <a:pt x="114" y="227"/>
                  </a:cubicBezTo>
                  <a:cubicBezTo>
                    <a:pt x="159" y="227"/>
                    <a:pt x="204" y="182"/>
                    <a:pt x="204" y="137"/>
                  </a:cubicBezTo>
                  <a:lnTo>
                    <a:pt x="249" y="137"/>
                  </a:lnTo>
                  <a:cubicBezTo>
                    <a:pt x="317" y="137"/>
                    <a:pt x="363" y="69"/>
                    <a:pt x="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4"/>
            <p:cNvSpPr/>
            <p:nvPr/>
          </p:nvSpPr>
          <p:spPr>
            <a:xfrm>
              <a:off x="1171815" y="17604496"/>
              <a:ext cx="12776" cy="17483"/>
            </a:xfrm>
            <a:custGeom>
              <a:avLst/>
              <a:gdLst/>
              <a:ahLst/>
              <a:cxnLst/>
              <a:rect l="l" t="t" r="r" b="b"/>
              <a:pathLst>
                <a:path w="114" h="156" extrusionOk="0">
                  <a:moveTo>
                    <a:pt x="46" y="1"/>
                  </a:moveTo>
                  <a:cubicBezTo>
                    <a:pt x="46" y="1"/>
                    <a:pt x="68" y="114"/>
                    <a:pt x="0" y="114"/>
                  </a:cubicBezTo>
                  <a:cubicBezTo>
                    <a:pt x="0" y="114"/>
                    <a:pt x="0" y="136"/>
                    <a:pt x="0" y="136"/>
                  </a:cubicBezTo>
                  <a:cubicBezTo>
                    <a:pt x="14" y="150"/>
                    <a:pt x="29" y="155"/>
                    <a:pt x="44" y="155"/>
                  </a:cubicBezTo>
                  <a:cubicBezTo>
                    <a:pt x="80" y="155"/>
                    <a:pt x="113" y="123"/>
                    <a:pt x="113" y="91"/>
                  </a:cubicBezTo>
                  <a:cubicBezTo>
                    <a:pt x="113" y="46"/>
                    <a:pt x="91"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4"/>
            <p:cNvSpPr/>
            <p:nvPr/>
          </p:nvSpPr>
          <p:spPr>
            <a:xfrm>
              <a:off x="996758" y="17546219"/>
              <a:ext cx="35639" cy="37208"/>
            </a:xfrm>
            <a:custGeom>
              <a:avLst/>
              <a:gdLst/>
              <a:ahLst/>
              <a:cxnLst/>
              <a:rect l="l" t="t" r="r" b="b"/>
              <a:pathLst>
                <a:path w="318" h="332" extrusionOk="0">
                  <a:moveTo>
                    <a:pt x="137" y="0"/>
                  </a:moveTo>
                  <a:cubicBezTo>
                    <a:pt x="114" y="0"/>
                    <a:pt x="91" y="0"/>
                    <a:pt x="46" y="45"/>
                  </a:cubicBezTo>
                  <a:cubicBezTo>
                    <a:pt x="23" y="45"/>
                    <a:pt x="1" y="91"/>
                    <a:pt x="1" y="136"/>
                  </a:cubicBezTo>
                  <a:cubicBezTo>
                    <a:pt x="1" y="159"/>
                    <a:pt x="46" y="181"/>
                    <a:pt x="91" y="181"/>
                  </a:cubicBezTo>
                  <a:lnTo>
                    <a:pt x="137" y="181"/>
                  </a:lnTo>
                  <a:cubicBezTo>
                    <a:pt x="137" y="204"/>
                    <a:pt x="137" y="249"/>
                    <a:pt x="137" y="272"/>
                  </a:cubicBezTo>
                  <a:cubicBezTo>
                    <a:pt x="147" y="314"/>
                    <a:pt x="177" y="331"/>
                    <a:pt x="211" y="331"/>
                  </a:cubicBezTo>
                  <a:cubicBezTo>
                    <a:pt x="250" y="331"/>
                    <a:pt x="293" y="308"/>
                    <a:pt x="318" y="272"/>
                  </a:cubicBezTo>
                  <a:cubicBezTo>
                    <a:pt x="318" y="249"/>
                    <a:pt x="295" y="249"/>
                    <a:pt x="295" y="249"/>
                  </a:cubicBezTo>
                  <a:lnTo>
                    <a:pt x="227" y="249"/>
                  </a:lnTo>
                  <a:cubicBezTo>
                    <a:pt x="182" y="249"/>
                    <a:pt x="182" y="249"/>
                    <a:pt x="182" y="204"/>
                  </a:cubicBezTo>
                  <a:cubicBezTo>
                    <a:pt x="182" y="181"/>
                    <a:pt x="227" y="136"/>
                    <a:pt x="227" y="91"/>
                  </a:cubicBezTo>
                  <a:cubicBezTo>
                    <a:pt x="227" y="76"/>
                    <a:pt x="227" y="71"/>
                    <a:pt x="226" y="71"/>
                  </a:cubicBezTo>
                  <a:cubicBezTo>
                    <a:pt x="225" y="71"/>
                    <a:pt x="219" y="91"/>
                    <a:pt x="204" y="91"/>
                  </a:cubicBezTo>
                  <a:cubicBezTo>
                    <a:pt x="182" y="91"/>
                    <a:pt x="182" y="113"/>
                    <a:pt x="159" y="136"/>
                  </a:cubicBezTo>
                  <a:lnTo>
                    <a:pt x="91" y="136"/>
                  </a:lnTo>
                  <a:cubicBezTo>
                    <a:pt x="69" y="136"/>
                    <a:pt x="46" y="136"/>
                    <a:pt x="69" y="113"/>
                  </a:cubicBezTo>
                  <a:cubicBezTo>
                    <a:pt x="91" y="68"/>
                    <a:pt x="114" y="45"/>
                    <a:pt x="137" y="23"/>
                  </a:cubicBez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4"/>
            <p:cNvSpPr/>
            <p:nvPr/>
          </p:nvSpPr>
          <p:spPr>
            <a:xfrm>
              <a:off x="1014578" y="17498028"/>
              <a:ext cx="20397" cy="19052"/>
            </a:xfrm>
            <a:custGeom>
              <a:avLst/>
              <a:gdLst/>
              <a:ahLst/>
              <a:cxnLst/>
              <a:rect l="l" t="t" r="r" b="b"/>
              <a:pathLst>
                <a:path w="182" h="170" extrusionOk="0">
                  <a:moveTo>
                    <a:pt x="68" y="0"/>
                  </a:moveTo>
                  <a:cubicBezTo>
                    <a:pt x="45" y="0"/>
                    <a:pt x="0" y="0"/>
                    <a:pt x="0" y="45"/>
                  </a:cubicBezTo>
                  <a:cubicBezTo>
                    <a:pt x="0" y="83"/>
                    <a:pt x="64" y="169"/>
                    <a:pt x="124" y="169"/>
                  </a:cubicBezTo>
                  <a:cubicBezTo>
                    <a:pt x="136" y="169"/>
                    <a:pt x="148" y="166"/>
                    <a:pt x="159" y="159"/>
                  </a:cubicBezTo>
                  <a:cubicBezTo>
                    <a:pt x="113" y="136"/>
                    <a:pt x="113" y="113"/>
                    <a:pt x="91" y="113"/>
                  </a:cubicBezTo>
                  <a:cubicBezTo>
                    <a:pt x="68" y="91"/>
                    <a:pt x="68" y="68"/>
                    <a:pt x="45" y="45"/>
                  </a:cubicBezTo>
                  <a:cubicBezTo>
                    <a:pt x="91" y="45"/>
                    <a:pt x="113" y="45"/>
                    <a:pt x="136" y="68"/>
                  </a:cubicBezTo>
                  <a:lnTo>
                    <a:pt x="181" y="68"/>
                  </a:lnTo>
                  <a:lnTo>
                    <a:pt x="181" y="45"/>
                  </a:lnTo>
                  <a:cubicBezTo>
                    <a:pt x="181" y="23"/>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4"/>
            <p:cNvSpPr/>
            <p:nvPr/>
          </p:nvSpPr>
          <p:spPr>
            <a:xfrm>
              <a:off x="1098184" y="17492873"/>
              <a:ext cx="45838" cy="39898"/>
            </a:xfrm>
            <a:custGeom>
              <a:avLst/>
              <a:gdLst/>
              <a:ahLst/>
              <a:cxnLst/>
              <a:rect l="l" t="t" r="r" b="b"/>
              <a:pathLst>
                <a:path w="409" h="356" extrusionOk="0">
                  <a:moveTo>
                    <a:pt x="182" y="1"/>
                  </a:moveTo>
                  <a:cubicBezTo>
                    <a:pt x="137" y="1"/>
                    <a:pt x="92" y="23"/>
                    <a:pt x="69" y="69"/>
                  </a:cubicBezTo>
                  <a:cubicBezTo>
                    <a:pt x="46" y="69"/>
                    <a:pt x="1" y="114"/>
                    <a:pt x="1" y="159"/>
                  </a:cubicBezTo>
                  <a:cubicBezTo>
                    <a:pt x="1" y="159"/>
                    <a:pt x="24" y="137"/>
                    <a:pt x="46" y="114"/>
                  </a:cubicBezTo>
                  <a:cubicBezTo>
                    <a:pt x="69" y="91"/>
                    <a:pt x="92" y="91"/>
                    <a:pt x="92" y="69"/>
                  </a:cubicBezTo>
                  <a:cubicBezTo>
                    <a:pt x="107" y="69"/>
                    <a:pt x="132" y="49"/>
                    <a:pt x="154" y="49"/>
                  </a:cubicBezTo>
                  <a:cubicBezTo>
                    <a:pt x="164" y="49"/>
                    <a:pt x="175" y="54"/>
                    <a:pt x="182" y="69"/>
                  </a:cubicBezTo>
                  <a:cubicBezTo>
                    <a:pt x="182" y="91"/>
                    <a:pt x="182" y="114"/>
                    <a:pt x="182" y="137"/>
                  </a:cubicBezTo>
                  <a:cubicBezTo>
                    <a:pt x="159" y="137"/>
                    <a:pt x="137" y="159"/>
                    <a:pt x="114" y="182"/>
                  </a:cubicBezTo>
                  <a:lnTo>
                    <a:pt x="273" y="182"/>
                  </a:lnTo>
                  <a:cubicBezTo>
                    <a:pt x="318" y="205"/>
                    <a:pt x="227" y="272"/>
                    <a:pt x="227" y="318"/>
                  </a:cubicBezTo>
                  <a:cubicBezTo>
                    <a:pt x="214" y="344"/>
                    <a:pt x="224" y="355"/>
                    <a:pt x="235" y="355"/>
                  </a:cubicBezTo>
                  <a:cubicBezTo>
                    <a:pt x="242" y="355"/>
                    <a:pt x="250" y="350"/>
                    <a:pt x="250" y="340"/>
                  </a:cubicBezTo>
                  <a:cubicBezTo>
                    <a:pt x="273" y="340"/>
                    <a:pt x="408" y="227"/>
                    <a:pt x="318" y="159"/>
                  </a:cubicBezTo>
                  <a:cubicBezTo>
                    <a:pt x="295" y="137"/>
                    <a:pt x="250" y="137"/>
                    <a:pt x="227" y="137"/>
                  </a:cubicBezTo>
                  <a:cubicBezTo>
                    <a:pt x="250" y="114"/>
                    <a:pt x="250" y="91"/>
                    <a:pt x="250" y="46"/>
                  </a:cubicBezTo>
                  <a:cubicBezTo>
                    <a:pt x="250" y="23"/>
                    <a:pt x="205" y="1"/>
                    <a:pt x="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4"/>
            <p:cNvSpPr/>
            <p:nvPr/>
          </p:nvSpPr>
          <p:spPr>
            <a:xfrm>
              <a:off x="1075433" y="17571771"/>
              <a:ext cx="53347" cy="25216"/>
            </a:xfrm>
            <a:custGeom>
              <a:avLst/>
              <a:gdLst/>
              <a:ahLst/>
              <a:cxnLst/>
              <a:rect l="l" t="t" r="r" b="b"/>
              <a:pathLst>
                <a:path w="476" h="225" extrusionOk="0">
                  <a:moveTo>
                    <a:pt x="45" y="1"/>
                  </a:moveTo>
                  <a:cubicBezTo>
                    <a:pt x="43" y="1"/>
                    <a:pt x="38" y="21"/>
                    <a:pt x="23" y="21"/>
                  </a:cubicBezTo>
                  <a:cubicBezTo>
                    <a:pt x="0" y="89"/>
                    <a:pt x="46" y="180"/>
                    <a:pt x="113" y="225"/>
                  </a:cubicBezTo>
                  <a:cubicBezTo>
                    <a:pt x="181" y="225"/>
                    <a:pt x="227" y="202"/>
                    <a:pt x="249" y="134"/>
                  </a:cubicBezTo>
                  <a:cubicBezTo>
                    <a:pt x="272" y="134"/>
                    <a:pt x="295" y="157"/>
                    <a:pt x="317" y="157"/>
                  </a:cubicBezTo>
                  <a:cubicBezTo>
                    <a:pt x="408" y="157"/>
                    <a:pt x="476" y="89"/>
                    <a:pt x="476" y="21"/>
                  </a:cubicBezTo>
                  <a:cubicBezTo>
                    <a:pt x="464" y="10"/>
                    <a:pt x="453" y="4"/>
                    <a:pt x="444" y="4"/>
                  </a:cubicBezTo>
                  <a:cubicBezTo>
                    <a:pt x="436" y="4"/>
                    <a:pt x="430" y="10"/>
                    <a:pt x="430" y="21"/>
                  </a:cubicBezTo>
                  <a:cubicBezTo>
                    <a:pt x="408" y="66"/>
                    <a:pt x="362" y="89"/>
                    <a:pt x="317" y="89"/>
                  </a:cubicBezTo>
                  <a:cubicBezTo>
                    <a:pt x="272" y="89"/>
                    <a:pt x="227" y="44"/>
                    <a:pt x="204" y="21"/>
                  </a:cubicBezTo>
                  <a:lnTo>
                    <a:pt x="181" y="21"/>
                  </a:lnTo>
                  <a:cubicBezTo>
                    <a:pt x="181" y="44"/>
                    <a:pt x="181" y="66"/>
                    <a:pt x="204" y="112"/>
                  </a:cubicBezTo>
                  <a:cubicBezTo>
                    <a:pt x="181" y="134"/>
                    <a:pt x="159" y="157"/>
                    <a:pt x="113" y="157"/>
                  </a:cubicBezTo>
                  <a:cubicBezTo>
                    <a:pt x="91" y="134"/>
                    <a:pt x="68" y="66"/>
                    <a:pt x="46" y="21"/>
                  </a:cubicBezTo>
                  <a:cubicBezTo>
                    <a:pt x="46" y="6"/>
                    <a:pt x="46" y="1"/>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4"/>
            <p:cNvSpPr/>
            <p:nvPr/>
          </p:nvSpPr>
          <p:spPr>
            <a:xfrm>
              <a:off x="1067812" y="17536020"/>
              <a:ext cx="25440" cy="15354"/>
            </a:xfrm>
            <a:custGeom>
              <a:avLst/>
              <a:gdLst/>
              <a:ahLst/>
              <a:cxnLst/>
              <a:rect l="l" t="t" r="r" b="b"/>
              <a:pathLst>
                <a:path w="227" h="137" extrusionOk="0">
                  <a:moveTo>
                    <a:pt x="204" y="1"/>
                  </a:moveTo>
                  <a:cubicBezTo>
                    <a:pt x="159" y="23"/>
                    <a:pt x="159" y="68"/>
                    <a:pt x="114" y="68"/>
                  </a:cubicBezTo>
                  <a:cubicBezTo>
                    <a:pt x="106" y="76"/>
                    <a:pt x="98" y="79"/>
                    <a:pt x="91" y="79"/>
                  </a:cubicBezTo>
                  <a:cubicBezTo>
                    <a:pt x="76" y="79"/>
                    <a:pt x="61" y="68"/>
                    <a:pt x="46" y="68"/>
                  </a:cubicBezTo>
                  <a:lnTo>
                    <a:pt x="23" y="68"/>
                  </a:lnTo>
                  <a:cubicBezTo>
                    <a:pt x="0" y="114"/>
                    <a:pt x="68" y="136"/>
                    <a:pt x="114" y="136"/>
                  </a:cubicBezTo>
                  <a:cubicBezTo>
                    <a:pt x="181" y="114"/>
                    <a:pt x="227" y="68"/>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4"/>
            <p:cNvSpPr/>
            <p:nvPr/>
          </p:nvSpPr>
          <p:spPr>
            <a:xfrm>
              <a:off x="1039906" y="17675550"/>
              <a:ext cx="27234" cy="16363"/>
            </a:xfrm>
            <a:custGeom>
              <a:avLst/>
              <a:gdLst/>
              <a:ahLst/>
              <a:cxnLst/>
              <a:rect l="l" t="t" r="r" b="b"/>
              <a:pathLst>
                <a:path w="243" h="146" extrusionOk="0">
                  <a:moveTo>
                    <a:pt x="46" y="0"/>
                  </a:moveTo>
                  <a:cubicBezTo>
                    <a:pt x="0" y="46"/>
                    <a:pt x="23" y="114"/>
                    <a:pt x="91" y="136"/>
                  </a:cubicBezTo>
                  <a:cubicBezTo>
                    <a:pt x="103" y="142"/>
                    <a:pt x="117" y="145"/>
                    <a:pt x="131" y="145"/>
                  </a:cubicBezTo>
                  <a:cubicBezTo>
                    <a:pt x="169" y="145"/>
                    <a:pt x="210" y="124"/>
                    <a:pt x="227" y="91"/>
                  </a:cubicBezTo>
                  <a:cubicBezTo>
                    <a:pt x="243" y="75"/>
                    <a:pt x="236" y="59"/>
                    <a:pt x="223" y="59"/>
                  </a:cubicBezTo>
                  <a:cubicBezTo>
                    <a:pt x="217" y="59"/>
                    <a:pt x="211" y="62"/>
                    <a:pt x="204" y="68"/>
                  </a:cubicBezTo>
                  <a:cubicBezTo>
                    <a:pt x="189" y="68"/>
                    <a:pt x="164" y="78"/>
                    <a:pt x="142" y="78"/>
                  </a:cubicBezTo>
                  <a:cubicBezTo>
                    <a:pt x="131" y="78"/>
                    <a:pt x="121" y="76"/>
                    <a:pt x="114" y="68"/>
                  </a:cubicBezTo>
                  <a:cubicBezTo>
                    <a:pt x="91" y="68"/>
                    <a:pt x="68" y="23"/>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4"/>
            <p:cNvSpPr/>
            <p:nvPr/>
          </p:nvSpPr>
          <p:spPr>
            <a:xfrm>
              <a:off x="1138866" y="17724413"/>
              <a:ext cx="22863" cy="14681"/>
            </a:xfrm>
            <a:custGeom>
              <a:avLst/>
              <a:gdLst/>
              <a:ahLst/>
              <a:cxnLst/>
              <a:rect l="l" t="t" r="r" b="b"/>
              <a:pathLst>
                <a:path w="204" h="131" extrusionOk="0">
                  <a:moveTo>
                    <a:pt x="173" y="0"/>
                  </a:moveTo>
                  <a:cubicBezTo>
                    <a:pt x="164" y="0"/>
                    <a:pt x="159" y="6"/>
                    <a:pt x="159" y="17"/>
                  </a:cubicBezTo>
                  <a:cubicBezTo>
                    <a:pt x="136" y="40"/>
                    <a:pt x="136" y="85"/>
                    <a:pt x="91" y="85"/>
                  </a:cubicBezTo>
                  <a:cubicBezTo>
                    <a:pt x="45" y="85"/>
                    <a:pt x="23" y="62"/>
                    <a:pt x="0" y="40"/>
                  </a:cubicBezTo>
                  <a:lnTo>
                    <a:pt x="0" y="40"/>
                  </a:lnTo>
                  <a:cubicBezTo>
                    <a:pt x="0" y="108"/>
                    <a:pt x="45" y="130"/>
                    <a:pt x="91" y="130"/>
                  </a:cubicBezTo>
                  <a:cubicBezTo>
                    <a:pt x="159" y="130"/>
                    <a:pt x="204" y="62"/>
                    <a:pt x="204" y="17"/>
                  </a:cubicBezTo>
                  <a:cubicBezTo>
                    <a:pt x="192" y="6"/>
                    <a:pt x="181"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2" name="Google Shape;3152;p14"/>
          <p:cNvGrpSpPr/>
          <p:nvPr/>
        </p:nvGrpSpPr>
        <p:grpSpPr>
          <a:xfrm>
            <a:off x="17653016" y="13619153"/>
            <a:ext cx="3094541" cy="3320123"/>
            <a:chOff x="-312109" y="15146878"/>
            <a:chExt cx="3094541" cy="3320123"/>
          </a:xfrm>
        </p:grpSpPr>
        <p:sp>
          <p:nvSpPr>
            <p:cNvPr id="3153" name="Google Shape;3153;p14"/>
            <p:cNvSpPr/>
            <p:nvPr/>
          </p:nvSpPr>
          <p:spPr>
            <a:xfrm>
              <a:off x="1443141" y="18124508"/>
              <a:ext cx="134599" cy="261353"/>
            </a:xfrm>
            <a:custGeom>
              <a:avLst/>
              <a:gdLst/>
              <a:ahLst/>
              <a:cxnLst/>
              <a:rect l="l" t="t" r="r" b="b"/>
              <a:pathLst>
                <a:path w="1201" h="2332" extrusionOk="0">
                  <a:moveTo>
                    <a:pt x="1200" y="0"/>
                  </a:moveTo>
                  <a:lnTo>
                    <a:pt x="1" y="702"/>
                  </a:lnTo>
                  <a:lnTo>
                    <a:pt x="1" y="2331"/>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4"/>
            <p:cNvSpPr/>
            <p:nvPr/>
          </p:nvSpPr>
          <p:spPr>
            <a:xfrm>
              <a:off x="1443141" y="18203071"/>
              <a:ext cx="139642" cy="263931"/>
            </a:xfrm>
            <a:custGeom>
              <a:avLst/>
              <a:gdLst/>
              <a:ahLst/>
              <a:cxnLst/>
              <a:rect l="l" t="t" r="r" b="b"/>
              <a:pathLst>
                <a:path w="1246" h="2355" extrusionOk="0">
                  <a:moveTo>
                    <a:pt x="1" y="1"/>
                  </a:moveTo>
                  <a:lnTo>
                    <a:pt x="1" y="1630"/>
                  </a:lnTo>
                  <a:lnTo>
                    <a:pt x="1246" y="2355"/>
                  </a:lnTo>
                  <a:lnTo>
                    <a:pt x="1246" y="72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4"/>
            <p:cNvSpPr/>
            <p:nvPr/>
          </p:nvSpPr>
          <p:spPr>
            <a:xfrm>
              <a:off x="1582671" y="18215735"/>
              <a:ext cx="111736" cy="251267"/>
            </a:xfrm>
            <a:custGeom>
              <a:avLst/>
              <a:gdLst/>
              <a:ahLst/>
              <a:cxnLst/>
              <a:rect l="l" t="t" r="r" b="b"/>
              <a:pathLst>
                <a:path w="997" h="2242" extrusionOk="0">
                  <a:moveTo>
                    <a:pt x="997" y="1"/>
                  </a:moveTo>
                  <a:lnTo>
                    <a:pt x="1" y="612"/>
                  </a:lnTo>
                  <a:lnTo>
                    <a:pt x="1" y="2242"/>
                  </a:lnTo>
                  <a:lnTo>
                    <a:pt x="997" y="1630"/>
                  </a:lnTo>
                  <a:lnTo>
                    <a:pt x="9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4"/>
            <p:cNvSpPr/>
            <p:nvPr/>
          </p:nvSpPr>
          <p:spPr>
            <a:xfrm>
              <a:off x="1443141" y="18134595"/>
              <a:ext cx="251267" cy="149841"/>
            </a:xfrm>
            <a:custGeom>
              <a:avLst/>
              <a:gdLst/>
              <a:ahLst/>
              <a:cxnLst/>
              <a:rect l="l" t="t" r="r" b="b"/>
              <a:pathLst>
                <a:path w="2242" h="1337" extrusionOk="0">
                  <a:moveTo>
                    <a:pt x="997" y="1"/>
                  </a:moveTo>
                  <a:lnTo>
                    <a:pt x="1" y="612"/>
                  </a:lnTo>
                  <a:lnTo>
                    <a:pt x="1246" y="1336"/>
                  </a:lnTo>
                  <a:lnTo>
                    <a:pt x="2242" y="725"/>
                  </a:lnTo>
                  <a:lnTo>
                    <a:pt x="9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4"/>
            <p:cNvSpPr/>
            <p:nvPr/>
          </p:nvSpPr>
          <p:spPr>
            <a:xfrm>
              <a:off x="1577628" y="17191064"/>
              <a:ext cx="48303" cy="1050231"/>
            </a:xfrm>
            <a:custGeom>
              <a:avLst/>
              <a:gdLst/>
              <a:ahLst/>
              <a:cxnLst/>
              <a:rect l="l" t="t" r="r" b="b"/>
              <a:pathLst>
                <a:path w="431" h="9371" extrusionOk="0">
                  <a:moveTo>
                    <a:pt x="430" y="1"/>
                  </a:moveTo>
                  <a:lnTo>
                    <a:pt x="0" y="250"/>
                  </a:lnTo>
                  <a:lnTo>
                    <a:pt x="0" y="9370"/>
                  </a:lnTo>
                  <a:lnTo>
                    <a:pt x="430" y="9121"/>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4"/>
            <p:cNvSpPr/>
            <p:nvPr/>
          </p:nvSpPr>
          <p:spPr>
            <a:xfrm>
              <a:off x="1514195" y="17183443"/>
              <a:ext cx="63545" cy="1057852"/>
            </a:xfrm>
            <a:custGeom>
              <a:avLst/>
              <a:gdLst/>
              <a:ahLst/>
              <a:cxnLst/>
              <a:rect l="l" t="t" r="r" b="b"/>
              <a:pathLst>
                <a:path w="567" h="9439" extrusionOk="0">
                  <a:moveTo>
                    <a:pt x="1" y="1"/>
                  </a:moveTo>
                  <a:lnTo>
                    <a:pt x="1" y="9121"/>
                  </a:lnTo>
                  <a:lnTo>
                    <a:pt x="566" y="9438"/>
                  </a:lnTo>
                  <a:lnTo>
                    <a:pt x="566" y="31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4"/>
            <p:cNvSpPr/>
            <p:nvPr/>
          </p:nvSpPr>
          <p:spPr>
            <a:xfrm>
              <a:off x="-312109" y="17097268"/>
              <a:ext cx="134599" cy="261353"/>
            </a:xfrm>
            <a:custGeom>
              <a:avLst/>
              <a:gdLst/>
              <a:ahLst/>
              <a:cxnLst/>
              <a:rect l="l" t="t" r="r" b="b"/>
              <a:pathLst>
                <a:path w="1201" h="2332" extrusionOk="0">
                  <a:moveTo>
                    <a:pt x="1200" y="0"/>
                  </a:moveTo>
                  <a:lnTo>
                    <a:pt x="1" y="702"/>
                  </a:lnTo>
                  <a:lnTo>
                    <a:pt x="1" y="2332"/>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4"/>
            <p:cNvSpPr/>
            <p:nvPr/>
          </p:nvSpPr>
          <p:spPr>
            <a:xfrm>
              <a:off x="-312109" y="17175943"/>
              <a:ext cx="139642" cy="263819"/>
            </a:xfrm>
            <a:custGeom>
              <a:avLst/>
              <a:gdLst/>
              <a:ahLst/>
              <a:cxnLst/>
              <a:rect l="l" t="t" r="r" b="b"/>
              <a:pathLst>
                <a:path w="1246" h="2354" extrusionOk="0">
                  <a:moveTo>
                    <a:pt x="1" y="0"/>
                  </a:moveTo>
                  <a:lnTo>
                    <a:pt x="1" y="1630"/>
                  </a:lnTo>
                  <a:lnTo>
                    <a:pt x="1245" y="2354"/>
                  </a:lnTo>
                  <a:lnTo>
                    <a:pt x="1245" y="70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4"/>
            <p:cNvSpPr/>
            <p:nvPr/>
          </p:nvSpPr>
          <p:spPr>
            <a:xfrm>
              <a:off x="-172580" y="17188607"/>
              <a:ext cx="111736" cy="251154"/>
            </a:xfrm>
            <a:custGeom>
              <a:avLst/>
              <a:gdLst/>
              <a:ahLst/>
              <a:cxnLst/>
              <a:rect l="l" t="t" r="r" b="b"/>
              <a:pathLst>
                <a:path w="997" h="2241" extrusionOk="0">
                  <a:moveTo>
                    <a:pt x="996" y="0"/>
                  </a:moveTo>
                  <a:lnTo>
                    <a:pt x="0" y="589"/>
                  </a:lnTo>
                  <a:lnTo>
                    <a:pt x="0" y="2241"/>
                  </a:lnTo>
                  <a:lnTo>
                    <a:pt x="996" y="1630"/>
                  </a:lnTo>
                  <a:lnTo>
                    <a:pt x="9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4"/>
            <p:cNvSpPr/>
            <p:nvPr/>
          </p:nvSpPr>
          <p:spPr>
            <a:xfrm>
              <a:off x="-312109" y="17107355"/>
              <a:ext cx="251267" cy="147263"/>
            </a:xfrm>
            <a:custGeom>
              <a:avLst/>
              <a:gdLst/>
              <a:ahLst/>
              <a:cxnLst/>
              <a:rect l="l" t="t" r="r" b="b"/>
              <a:pathLst>
                <a:path w="2242" h="1314" extrusionOk="0">
                  <a:moveTo>
                    <a:pt x="996" y="1"/>
                  </a:moveTo>
                  <a:lnTo>
                    <a:pt x="1" y="612"/>
                  </a:lnTo>
                  <a:lnTo>
                    <a:pt x="1245" y="1314"/>
                  </a:lnTo>
                  <a:lnTo>
                    <a:pt x="2241" y="725"/>
                  </a:lnTo>
                  <a:lnTo>
                    <a:pt x="9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4"/>
            <p:cNvSpPr/>
            <p:nvPr/>
          </p:nvSpPr>
          <p:spPr>
            <a:xfrm>
              <a:off x="-177623" y="16163824"/>
              <a:ext cx="48303" cy="1050231"/>
            </a:xfrm>
            <a:custGeom>
              <a:avLst/>
              <a:gdLst/>
              <a:ahLst/>
              <a:cxnLst/>
              <a:rect l="l" t="t" r="r" b="b"/>
              <a:pathLst>
                <a:path w="431" h="9371" extrusionOk="0">
                  <a:moveTo>
                    <a:pt x="430" y="1"/>
                  </a:moveTo>
                  <a:lnTo>
                    <a:pt x="0" y="250"/>
                  </a:lnTo>
                  <a:lnTo>
                    <a:pt x="0" y="9371"/>
                  </a:lnTo>
                  <a:lnTo>
                    <a:pt x="430" y="9122"/>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4"/>
            <p:cNvSpPr/>
            <p:nvPr/>
          </p:nvSpPr>
          <p:spPr>
            <a:xfrm>
              <a:off x="-241056" y="16153738"/>
              <a:ext cx="63545" cy="1060318"/>
            </a:xfrm>
            <a:custGeom>
              <a:avLst/>
              <a:gdLst/>
              <a:ahLst/>
              <a:cxnLst/>
              <a:rect l="l" t="t" r="r" b="b"/>
              <a:pathLst>
                <a:path w="567" h="9461" extrusionOk="0">
                  <a:moveTo>
                    <a:pt x="0" y="0"/>
                  </a:moveTo>
                  <a:lnTo>
                    <a:pt x="0" y="9121"/>
                  </a:lnTo>
                  <a:lnTo>
                    <a:pt x="566" y="9461"/>
                  </a:lnTo>
                  <a:lnTo>
                    <a:pt x="566" y="34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4"/>
            <p:cNvSpPr/>
            <p:nvPr/>
          </p:nvSpPr>
          <p:spPr>
            <a:xfrm>
              <a:off x="1580205" y="17023629"/>
              <a:ext cx="45726" cy="195454"/>
            </a:xfrm>
            <a:custGeom>
              <a:avLst/>
              <a:gdLst/>
              <a:ahLst/>
              <a:cxnLst/>
              <a:rect l="l" t="t" r="r" b="b"/>
              <a:pathLst>
                <a:path w="408" h="1744" extrusionOk="0">
                  <a:moveTo>
                    <a:pt x="407" y="1"/>
                  </a:moveTo>
                  <a:lnTo>
                    <a:pt x="0" y="250"/>
                  </a:lnTo>
                  <a:lnTo>
                    <a:pt x="0" y="1744"/>
                  </a:lnTo>
                  <a:lnTo>
                    <a:pt x="407" y="1495"/>
                  </a:lnTo>
                  <a:lnTo>
                    <a:pt x="4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4"/>
            <p:cNvSpPr/>
            <p:nvPr/>
          </p:nvSpPr>
          <p:spPr>
            <a:xfrm>
              <a:off x="-289156" y="15973630"/>
              <a:ext cx="1869481" cy="1245462"/>
            </a:xfrm>
            <a:custGeom>
              <a:avLst/>
              <a:gdLst/>
              <a:ahLst/>
              <a:cxnLst/>
              <a:rect l="l" t="t" r="r" b="b"/>
              <a:pathLst>
                <a:path w="16681" h="11113" extrusionOk="0">
                  <a:moveTo>
                    <a:pt x="0" y="0"/>
                  </a:moveTo>
                  <a:lnTo>
                    <a:pt x="0" y="1494"/>
                  </a:lnTo>
                  <a:lnTo>
                    <a:pt x="16680" y="11113"/>
                  </a:lnTo>
                  <a:lnTo>
                    <a:pt x="16680" y="961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4"/>
            <p:cNvSpPr/>
            <p:nvPr/>
          </p:nvSpPr>
          <p:spPr>
            <a:xfrm>
              <a:off x="-289156" y="15945724"/>
              <a:ext cx="1915095" cy="1105931"/>
            </a:xfrm>
            <a:custGeom>
              <a:avLst/>
              <a:gdLst/>
              <a:ahLst/>
              <a:cxnLst/>
              <a:rect l="l" t="t" r="r" b="b"/>
              <a:pathLst>
                <a:path w="17088" h="9868" extrusionOk="0">
                  <a:moveTo>
                    <a:pt x="430" y="0"/>
                  </a:moveTo>
                  <a:lnTo>
                    <a:pt x="0" y="249"/>
                  </a:lnTo>
                  <a:lnTo>
                    <a:pt x="16680" y="9868"/>
                  </a:lnTo>
                  <a:lnTo>
                    <a:pt x="17087" y="9619"/>
                  </a:lnTo>
                  <a:lnTo>
                    <a:pt x="4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4"/>
            <p:cNvSpPr/>
            <p:nvPr/>
          </p:nvSpPr>
          <p:spPr>
            <a:xfrm>
              <a:off x="882578" y="15174680"/>
              <a:ext cx="1899853" cy="1230220"/>
            </a:xfrm>
            <a:custGeom>
              <a:avLst/>
              <a:gdLst/>
              <a:ahLst/>
              <a:cxnLst/>
              <a:rect l="l" t="t" r="r" b="b"/>
              <a:pathLst>
                <a:path w="16952" h="10977" extrusionOk="0">
                  <a:moveTo>
                    <a:pt x="0" y="0"/>
                  </a:moveTo>
                  <a:lnTo>
                    <a:pt x="0" y="0"/>
                  </a:lnTo>
                  <a:cubicBezTo>
                    <a:pt x="159" y="295"/>
                    <a:pt x="272" y="589"/>
                    <a:pt x="362" y="883"/>
                  </a:cubicBezTo>
                  <a:cubicBezTo>
                    <a:pt x="340" y="1041"/>
                    <a:pt x="317" y="1200"/>
                    <a:pt x="294" y="1358"/>
                  </a:cubicBezTo>
                  <a:lnTo>
                    <a:pt x="16906" y="10977"/>
                  </a:lnTo>
                  <a:cubicBezTo>
                    <a:pt x="16906" y="10977"/>
                    <a:pt x="16952" y="10411"/>
                    <a:pt x="16906" y="10253"/>
                  </a:cubicBezTo>
                  <a:cubicBezTo>
                    <a:pt x="16838" y="10004"/>
                    <a:pt x="16725" y="9777"/>
                    <a:pt x="16567" y="9574"/>
                  </a:cubicBez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4"/>
            <p:cNvSpPr/>
            <p:nvPr/>
          </p:nvSpPr>
          <p:spPr>
            <a:xfrm>
              <a:off x="-225814" y="15159550"/>
              <a:ext cx="1166787" cy="824293"/>
            </a:xfrm>
            <a:custGeom>
              <a:avLst/>
              <a:gdLst/>
              <a:ahLst/>
              <a:cxnLst/>
              <a:rect l="l" t="t" r="r" b="b"/>
              <a:pathLst>
                <a:path w="10411" h="7355" extrusionOk="0">
                  <a:moveTo>
                    <a:pt x="9406" y="0"/>
                  </a:moveTo>
                  <a:cubicBezTo>
                    <a:pt x="9112" y="0"/>
                    <a:pt x="8754" y="117"/>
                    <a:pt x="8351" y="362"/>
                  </a:cubicBezTo>
                  <a:lnTo>
                    <a:pt x="1743" y="4164"/>
                  </a:lnTo>
                  <a:cubicBezTo>
                    <a:pt x="317" y="5001"/>
                    <a:pt x="45" y="6834"/>
                    <a:pt x="0" y="7355"/>
                  </a:cubicBezTo>
                  <a:lnTo>
                    <a:pt x="272" y="7219"/>
                  </a:lnTo>
                  <a:cubicBezTo>
                    <a:pt x="362" y="6586"/>
                    <a:pt x="679" y="5069"/>
                    <a:pt x="1879" y="4368"/>
                  </a:cubicBezTo>
                  <a:lnTo>
                    <a:pt x="8487" y="565"/>
                  </a:lnTo>
                  <a:cubicBezTo>
                    <a:pt x="8861" y="341"/>
                    <a:pt x="9166" y="235"/>
                    <a:pt x="9408" y="235"/>
                  </a:cubicBezTo>
                  <a:cubicBezTo>
                    <a:pt x="9532" y="235"/>
                    <a:pt x="9640" y="263"/>
                    <a:pt x="9732" y="316"/>
                  </a:cubicBezTo>
                  <a:cubicBezTo>
                    <a:pt x="10003" y="475"/>
                    <a:pt x="10162" y="860"/>
                    <a:pt x="10184" y="1493"/>
                  </a:cubicBezTo>
                  <a:lnTo>
                    <a:pt x="10411" y="1358"/>
                  </a:lnTo>
                  <a:cubicBezTo>
                    <a:pt x="10366" y="701"/>
                    <a:pt x="10184" y="294"/>
                    <a:pt x="9845" y="113"/>
                  </a:cubicBezTo>
                  <a:cubicBezTo>
                    <a:pt x="9721" y="39"/>
                    <a:pt x="9574" y="0"/>
                    <a:pt x="9406" y="0"/>
                  </a:cubicBezTo>
                  <a:close/>
                </a:path>
              </a:pathLst>
            </a:custGeom>
            <a:solidFill>
              <a:srgbClr val="278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4"/>
            <p:cNvSpPr/>
            <p:nvPr/>
          </p:nvSpPr>
          <p:spPr>
            <a:xfrm>
              <a:off x="-271448" y="15146878"/>
              <a:ext cx="2972835" cy="1899741"/>
            </a:xfrm>
            <a:custGeom>
              <a:avLst/>
              <a:gdLst/>
              <a:ahLst/>
              <a:cxnLst/>
              <a:rect l="l" t="t" r="r" b="b"/>
              <a:pathLst>
                <a:path w="26526" h="16951" extrusionOk="0">
                  <a:moveTo>
                    <a:pt x="9390" y="0"/>
                  </a:moveTo>
                  <a:cubicBezTo>
                    <a:pt x="9103" y="0"/>
                    <a:pt x="8755" y="117"/>
                    <a:pt x="8352" y="361"/>
                  </a:cubicBezTo>
                  <a:lnTo>
                    <a:pt x="1743" y="4164"/>
                  </a:lnTo>
                  <a:cubicBezTo>
                    <a:pt x="295" y="5001"/>
                    <a:pt x="46" y="6834"/>
                    <a:pt x="1" y="7355"/>
                  </a:cubicBezTo>
                  <a:lnTo>
                    <a:pt x="16613" y="16951"/>
                  </a:lnTo>
                  <a:cubicBezTo>
                    <a:pt x="16613" y="16951"/>
                    <a:pt x="17043" y="15163"/>
                    <a:pt x="17744" y="14393"/>
                  </a:cubicBezTo>
                  <a:cubicBezTo>
                    <a:pt x="18446" y="13624"/>
                    <a:pt x="20935" y="12424"/>
                    <a:pt x="23017" y="11225"/>
                  </a:cubicBezTo>
                  <a:cubicBezTo>
                    <a:pt x="23993" y="10670"/>
                    <a:pt x="25146" y="9615"/>
                    <a:pt x="26053" y="9615"/>
                  </a:cubicBezTo>
                  <a:cubicBezTo>
                    <a:pt x="26220" y="9615"/>
                    <a:pt x="26378" y="9650"/>
                    <a:pt x="26525" y="9731"/>
                  </a:cubicBezTo>
                  <a:lnTo>
                    <a:pt x="9823" y="112"/>
                  </a:lnTo>
                  <a:cubicBezTo>
                    <a:pt x="9699" y="38"/>
                    <a:pt x="9555" y="0"/>
                    <a:pt x="9390" y="0"/>
                  </a:cubicBezTo>
                  <a:close/>
                </a:path>
              </a:pathLst>
            </a:custGeom>
            <a:solidFill>
              <a:srgbClr val="7BBDFF">
                <a:alpha val="6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4"/>
            <p:cNvSpPr/>
            <p:nvPr/>
          </p:nvSpPr>
          <p:spPr>
            <a:xfrm>
              <a:off x="1590292" y="16221533"/>
              <a:ext cx="1164321" cy="825078"/>
            </a:xfrm>
            <a:custGeom>
              <a:avLst/>
              <a:gdLst/>
              <a:ahLst/>
              <a:cxnLst/>
              <a:rect l="l" t="t" r="r" b="b"/>
              <a:pathLst>
                <a:path w="10389" h="7362" extrusionOk="0">
                  <a:moveTo>
                    <a:pt x="9406" y="0"/>
                  </a:moveTo>
                  <a:cubicBezTo>
                    <a:pt x="9116" y="0"/>
                    <a:pt x="8762" y="111"/>
                    <a:pt x="8352" y="346"/>
                  </a:cubicBezTo>
                  <a:lnTo>
                    <a:pt x="1743" y="4170"/>
                  </a:lnTo>
                  <a:cubicBezTo>
                    <a:pt x="295" y="5008"/>
                    <a:pt x="46" y="6841"/>
                    <a:pt x="1" y="7362"/>
                  </a:cubicBezTo>
                  <a:lnTo>
                    <a:pt x="250" y="7226"/>
                  </a:lnTo>
                  <a:cubicBezTo>
                    <a:pt x="340" y="6569"/>
                    <a:pt x="680" y="5053"/>
                    <a:pt x="1879" y="4374"/>
                  </a:cubicBezTo>
                  <a:lnTo>
                    <a:pt x="8465" y="572"/>
                  </a:lnTo>
                  <a:cubicBezTo>
                    <a:pt x="8839" y="347"/>
                    <a:pt x="9154" y="242"/>
                    <a:pt x="9403" y="242"/>
                  </a:cubicBezTo>
                  <a:cubicBezTo>
                    <a:pt x="9530" y="242"/>
                    <a:pt x="9640" y="269"/>
                    <a:pt x="9732" y="323"/>
                  </a:cubicBezTo>
                  <a:cubicBezTo>
                    <a:pt x="10004" y="459"/>
                    <a:pt x="10140" y="866"/>
                    <a:pt x="10162" y="1500"/>
                  </a:cubicBezTo>
                  <a:lnTo>
                    <a:pt x="10389" y="1364"/>
                  </a:lnTo>
                  <a:cubicBezTo>
                    <a:pt x="10343" y="708"/>
                    <a:pt x="10162" y="300"/>
                    <a:pt x="9823" y="97"/>
                  </a:cubicBezTo>
                  <a:cubicBezTo>
                    <a:pt x="9703" y="33"/>
                    <a:pt x="9564" y="0"/>
                    <a:pt x="9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4"/>
            <p:cNvSpPr/>
            <p:nvPr/>
          </p:nvSpPr>
          <p:spPr>
            <a:xfrm>
              <a:off x="15141" y="15299079"/>
              <a:ext cx="1123751" cy="836957"/>
            </a:xfrm>
            <a:custGeom>
              <a:avLst/>
              <a:gdLst/>
              <a:ahLst/>
              <a:cxnLst/>
              <a:rect l="l" t="t" r="r" b="b"/>
              <a:pathLst>
                <a:path w="10027" h="7468" extrusionOk="0">
                  <a:moveTo>
                    <a:pt x="9396" y="0"/>
                  </a:moveTo>
                  <a:cubicBezTo>
                    <a:pt x="9103" y="0"/>
                    <a:pt x="8754" y="117"/>
                    <a:pt x="8351" y="361"/>
                  </a:cubicBezTo>
                  <a:lnTo>
                    <a:pt x="1743" y="4164"/>
                  </a:lnTo>
                  <a:cubicBezTo>
                    <a:pt x="317" y="5001"/>
                    <a:pt x="45" y="6834"/>
                    <a:pt x="0" y="7355"/>
                  </a:cubicBezTo>
                  <a:lnTo>
                    <a:pt x="181" y="7468"/>
                  </a:lnTo>
                  <a:cubicBezTo>
                    <a:pt x="249" y="6925"/>
                    <a:pt x="498" y="5114"/>
                    <a:pt x="1924" y="4277"/>
                  </a:cubicBezTo>
                  <a:lnTo>
                    <a:pt x="8532" y="475"/>
                  </a:lnTo>
                  <a:cubicBezTo>
                    <a:pt x="8950" y="230"/>
                    <a:pt x="9294" y="113"/>
                    <a:pt x="9582" y="113"/>
                  </a:cubicBezTo>
                  <a:cubicBezTo>
                    <a:pt x="9748" y="113"/>
                    <a:pt x="9894" y="152"/>
                    <a:pt x="10026" y="226"/>
                  </a:cubicBezTo>
                  <a:lnTo>
                    <a:pt x="9845" y="113"/>
                  </a:lnTo>
                  <a:cubicBezTo>
                    <a:pt x="9713" y="38"/>
                    <a:pt x="9563" y="0"/>
                    <a:pt x="93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4"/>
            <p:cNvSpPr/>
            <p:nvPr/>
          </p:nvSpPr>
          <p:spPr>
            <a:xfrm>
              <a:off x="243319" y="15430988"/>
              <a:ext cx="1127898" cy="836957"/>
            </a:xfrm>
            <a:custGeom>
              <a:avLst/>
              <a:gdLst/>
              <a:ahLst/>
              <a:cxnLst/>
              <a:rect l="l" t="t" r="r" b="b"/>
              <a:pathLst>
                <a:path w="10064" h="7468" extrusionOk="0">
                  <a:moveTo>
                    <a:pt x="9402" y="0"/>
                  </a:moveTo>
                  <a:cubicBezTo>
                    <a:pt x="9114" y="0"/>
                    <a:pt x="8770" y="117"/>
                    <a:pt x="8352" y="361"/>
                  </a:cubicBezTo>
                  <a:lnTo>
                    <a:pt x="1766" y="4164"/>
                  </a:lnTo>
                  <a:cubicBezTo>
                    <a:pt x="318" y="5001"/>
                    <a:pt x="69" y="6834"/>
                    <a:pt x="1" y="7355"/>
                  </a:cubicBezTo>
                  <a:lnTo>
                    <a:pt x="205" y="7468"/>
                  </a:lnTo>
                  <a:cubicBezTo>
                    <a:pt x="250" y="6925"/>
                    <a:pt x="522" y="5114"/>
                    <a:pt x="1947" y="4277"/>
                  </a:cubicBezTo>
                  <a:lnTo>
                    <a:pt x="8556" y="474"/>
                  </a:lnTo>
                  <a:cubicBezTo>
                    <a:pt x="8959" y="230"/>
                    <a:pt x="9307" y="113"/>
                    <a:pt x="9594" y="113"/>
                  </a:cubicBezTo>
                  <a:cubicBezTo>
                    <a:pt x="9759" y="113"/>
                    <a:pt x="9903" y="151"/>
                    <a:pt x="10027" y="226"/>
                  </a:cubicBezTo>
                  <a:cubicBezTo>
                    <a:pt x="10033" y="228"/>
                    <a:pt x="10037" y="229"/>
                    <a:pt x="10040" y="229"/>
                  </a:cubicBezTo>
                  <a:cubicBezTo>
                    <a:pt x="10063" y="229"/>
                    <a:pt x="9908" y="133"/>
                    <a:pt x="9846" y="112"/>
                  </a:cubicBezTo>
                  <a:cubicBezTo>
                    <a:pt x="9714" y="38"/>
                    <a:pt x="9567" y="0"/>
                    <a:pt x="94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4"/>
            <p:cNvSpPr/>
            <p:nvPr/>
          </p:nvSpPr>
          <p:spPr>
            <a:xfrm>
              <a:off x="474188" y="15563456"/>
              <a:ext cx="1125320" cy="836397"/>
            </a:xfrm>
            <a:custGeom>
              <a:avLst/>
              <a:gdLst/>
              <a:ahLst/>
              <a:cxnLst/>
              <a:rect l="l" t="t" r="r" b="b"/>
              <a:pathLst>
                <a:path w="10041" h="7463" extrusionOk="0">
                  <a:moveTo>
                    <a:pt x="9408" y="1"/>
                  </a:moveTo>
                  <a:cubicBezTo>
                    <a:pt x="9117" y="1"/>
                    <a:pt x="8763" y="121"/>
                    <a:pt x="8352" y="356"/>
                  </a:cubicBezTo>
                  <a:lnTo>
                    <a:pt x="1743" y="4158"/>
                  </a:lnTo>
                  <a:cubicBezTo>
                    <a:pt x="295" y="4996"/>
                    <a:pt x="46" y="6829"/>
                    <a:pt x="1" y="7349"/>
                  </a:cubicBezTo>
                  <a:lnTo>
                    <a:pt x="182" y="7463"/>
                  </a:lnTo>
                  <a:cubicBezTo>
                    <a:pt x="249" y="6942"/>
                    <a:pt x="498" y="5109"/>
                    <a:pt x="1947" y="4294"/>
                  </a:cubicBezTo>
                  <a:lnTo>
                    <a:pt x="8533" y="492"/>
                  </a:lnTo>
                  <a:cubicBezTo>
                    <a:pt x="8937" y="246"/>
                    <a:pt x="9286" y="121"/>
                    <a:pt x="9580" y="121"/>
                  </a:cubicBezTo>
                  <a:cubicBezTo>
                    <a:pt x="9747" y="121"/>
                    <a:pt x="9895" y="161"/>
                    <a:pt x="10026" y="243"/>
                  </a:cubicBezTo>
                  <a:cubicBezTo>
                    <a:pt x="10031" y="245"/>
                    <a:pt x="10033" y="246"/>
                    <a:pt x="10033" y="246"/>
                  </a:cubicBezTo>
                  <a:cubicBezTo>
                    <a:pt x="10040" y="246"/>
                    <a:pt x="9885" y="148"/>
                    <a:pt x="9823" y="107"/>
                  </a:cubicBez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4"/>
            <p:cNvSpPr/>
            <p:nvPr/>
          </p:nvSpPr>
          <p:spPr>
            <a:xfrm>
              <a:off x="654378" y="15680115"/>
              <a:ext cx="1124760" cy="838975"/>
            </a:xfrm>
            <a:custGeom>
              <a:avLst/>
              <a:gdLst/>
              <a:ahLst/>
              <a:cxnLst/>
              <a:rect l="l" t="t" r="r" b="b"/>
              <a:pathLst>
                <a:path w="10036" h="7486" extrusionOk="0">
                  <a:moveTo>
                    <a:pt x="9939" y="178"/>
                  </a:moveTo>
                  <a:lnTo>
                    <a:pt x="9939" y="178"/>
                  </a:lnTo>
                  <a:cubicBezTo>
                    <a:pt x="9982" y="206"/>
                    <a:pt x="10024" y="231"/>
                    <a:pt x="10032" y="231"/>
                  </a:cubicBezTo>
                  <a:cubicBezTo>
                    <a:pt x="10035" y="231"/>
                    <a:pt x="10034" y="228"/>
                    <a:pt x="10026" y="220"/>
                  </a:cubicBezTo>
                  <a:cubicBezTo>
                    <a:pt x="9998" y="204"/>
                    <a:pt x="9969" y="190"/>
                    <a:pt x="9939" y="178"/>
                  </a:cubicBezTo>
                  <a:close/>
                  <a:moveTo>
                    <a:pt x="9414" y="0"/>
                  </a:moveTo>
                  <a:cubicBezTo>
                    <a:pt x="9117" y="0"/>
                    <a:pt x="8763" y="121"/>
                    <a:pt x="8352" y="356"/>
                  </a:cubicBezTo>
                  <a:lnTo>
                    <a:pt x="1743" y="4181"/>
                  </a:lnTo>
                  <a:cubicBezTo>
                    <a:pt x="317" y="4996"/>
                    <a:pt x="46" y="6829"/>
                    <a:pt x="0" y="7372"/>
                  </a:cubicBezTo>
                  <a:lnTo>
                    <a:pt x="181" y="7485"/>
                  </a:lnTo>
                  <a:cubicBezTo>
                    <a:pt x="227" y="6942"/>
                    <a:pt x="498" y="5109"/>
                    <a:pt x="1924" y="4294"/>
                  </a:cubicBezTo>
                  <a:lnTo>
                    <a:pt x="8533" y="469"/>
                  </a:lnTo>
                  <a:cubicBezTo>
                    <a:pt x="8959" y="234"/>
                    <a:pt x="9308" y="114"/>
                    <a:pt x="9600" y="114"/>
                  </a:cubicBezTo>
                  <a:cubicBezTo>
                    <a:pt x="9723" y="114"/>
                    <a:pt x="9835" y="135"/>
                    <a:pt x="9939" y="178"/>
                  </a:cubicBezTo>
                  <a:lnTo>
                    <a:pt x="9939" y="178"/>
                  </a:lnTo>
                  <a:cubicBezTo>
                    <a:pt x="9901" y="153"/>
                    <a:pt x="9863" y="125"/>
                    <a:pt x="9845" y="107"/>
                  </a:cubicBezTo>
                  <a:cubicBezTo>
                    <a:pt x="9718" y="36"/>
                    <a:pt x="9574" y="0"/>
                    <a:pt x="94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4"/>
            <p:cNvSpPr/>
            <p:nvPr/>
          </p:nvSpPr>
          <p:spPr>
            <a:xfrm>
              <a:off x="882669" y="15811351"/>
              <a:ext cx="1124648" cy="837070"/>
            </a:xfrm>
            <a:custGeom>
              <a:avLst/>
              <a:gdLst/>
              <a:ahLst/>
              <a:cxnLst/>
              <a:rect l="l" t="t" r="r" b="b"/>
              <a:pathLst>
                <a:path w="10035" h="7469" extrusionOk="0">
                  <a:moveTo>
                    <a:pt x="9980" y="202"/>
                  </a:moveTo>
                  <a:cubicBezTo>
                    <a:pt x="10007" y="221"/>
                    <a:pt x="10029" y="235"/>
                    <a:pt x="10033" y="235"/>
                  </a:cubicBezTo>
                  <a:cubicBezTo>
                    <a:pt x="10035" y="235"/>
                    <a:pt x="10033" y="233"/>
                    <a:pt x="10026" y="226"/>
                  </a:cubicBezTo>
                  <a:cubicBezTo>
                    <a:pt x="10011" y="217"/>
                    <a:pt x="9995" y="209"/>
                    <a:pt x="9980" y="202"/>
                  </a:cubicBezTo>
                  <a:close/>
                  <a:moveTo>
                    <a:pt x="9396" y="1"/>
                  </a:moveTo>
                  <a:cubicBezTo>
                    <a:pt x="9103" y="1"/>
                    <a:pt x="8755" y="117"/>
                    <a:pt x="8351" y="362"/>
                  </a:cubicBezTo>
                  <a:lnTo>
                    <a:pt x="1743" y="4164"/>
                  </a:lnTo>
                  <a:cubicBezTo>
                    <a:pt x="317" y="5001"/>
                    <a:pt x="46" y="6835"/>
                    <a:pt x="0" y="7378"/>
                  </a:cubicBezTo>
                  <a:lnTo>
                    <a:pt x="181" y="7468"/>
                  </a:lnTo>
                  <a:cubicBezTo>
                    <a:pt x="249" y="6948"/>
                    <a:pt x="498" y="5115"/>
                    <a:pt x="1947" y="4300"/>
                  </a:cubicBezTo>
                  <a:lnTo>
                    <a:pt x="8533" y="475"/>
                  </a:lnTo>
                  <a:cubicBezTo>
                    <a:pt x="8959" y="240"/>
                    <a:pt x="9308" y="119"/>
                    <a:pt x="9600" y="119"/>
                  </a:cubicBezTo>
                  <a:cubicBezTo>
                    <a:pt x="9739" y="119"/>
                    <a:pt x="9865" y="147"/>
                    <a:pt x="9980" y="202"/>
                  </a:cubicBezTo>
                  <a:lnTo>
                    <a:pt x="9980" y="202"/>
                  </a:lnTo>
                  <a:cubicBezTo>
                    <a:pt x="9933" y="170"/>
                    <a:pt x="9870" y="125"/>
                    <a:pt x="9845" y="113"/>
                  </a:cubicBezTo>
                  <a:cubicBezTo>
                    <a:pt x="9713" y="39"/>
                    <a:pt x="9564" y="1"/>
                    <a:pt x="93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4"/>
            <p:cNvSpPr/>
            <p:nvPr/>
          </p:nvSpPr>
          <p:spPr>
            <a:xfrm>
              <a:off x="1113425" y="15943931"/>
              <a:ext cx="1124760" cy="836397"/>
            </a:xfrm>
            <a:custGeom>
              <a:avLst/>
              <a:gdLst/>
              <a:ahLst/>
              <a:cxnLst/>
              <a:rect l="l" t="t" r="r" b="b"/>
              <a:pathLst>
                <a:path w="10036" h="7463" extrusionOk="0">
                  <a:moveTo>
                    <a:pt x="9924" y="171"/>
                  </a:moveTo>
                  <a:cubicBezTo>
                    <a:pt x="9975" y="202"/>
                    <a:pt x="10023" y="230"/>
                    <a:pt x="10032" y="230"/>
                  </a:cubicBezTo>
                  <a:cubicBezTo>
                    <a:pt x="10035" y="230"/>
                    <a:pt x="10034" y="227"/>
                    <a:pt x="10027" y="220"/>
                  </a:cubicBezTo>
                  <a:cubicBezTo>
                    <a:pt x="9994" y="201"/>
                    <a:pt x="9959" y="185"/>
                    <a:pt x="9924" y="171"/>
                  </a:cubicBezTo>
                  <a:close/>
                  <a:moveTo>
                    <a:pt x="9408" y="0"/>
                  </a:moveTo>
                  <a:cubicBezTo>
                    <a:pt x="9117" y="0"/>
                    <a:pt x="8763" y="121"/>
                    <a:pt x="8352" y="356"/>
                  </a:cubicBezTo>
                  <a:lnTo>
                    <a:pt x="1743" y="4181"/>
                  </a:lnTo>
                  <a:cubicBezTo>
                    <a:pt x="318" y="4995"/>
                    <a:pt x="46" y="6829"/>
                    <a:pt x="1" y="7372"/>
                  </a:cubicBezTo>
                  <a:lnTo>
                    <a:pt x="182" y="7462"/>
                  </a:lnTo>
                  <a:cubicBezTo>
                    <a:pt x="227" y="6942"/>
                    <a:pt x="499" y="5109"/>
                    <a:pt x="1925" y="4294"/>
                  </a:cubicBezTo>
                  <a:lnTo>
                    <a:pt x="8533" y="469"/>
                  </a:lnTo>
                  <a:cubicBezTo>
                    <a:pt x="8959" y="234"/>
                    <a:pt x="9309" y="113"/>
                    <a:pt x="9601" y="113"/>
                  </a:cubicBezTo>
                  <a:cubicBezTo>
                    <a:pt x="9717" y="113"/>
                    <a:pt x="9825" y="133"/>
                    <a:pt x="9924" y="171"/>
                  </a:cubicBezTo>
                  <a:lnTo>
                    <a:pt x="9924" y="171"/>
                  </a:lnTo>
                  <a:cubicBezTo>
                    <a:pt x="9886" y="148"/>
                    <a:pt x="9847" y="123"/>
                    <a:pt x="9823" y="107"/>
                  </a:cubicBezTo>
                  <a:cubicBezTo>
                    <a:pt x="9704" y="35"/>
                    <a:pt x="9565" y="0"/>
                    <a:pt x="9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14"/>
            <p:cNvSpPr/>
            <p:nvPr/>
          </p:nvSpPr>
          <p:spPr>
            <a:xfrm>
              <a:off x="1341716" y="16075727"/>
              <a:ext cx="1123751" cy="838975"/>
            </a:xfrm>
            <a:custGeom>
              <a:avLst/>
              <a:gdLst/>
              <a:ahLst/>
              <a:cxnLst/>
              <a:rect l="l" t="t" r="r" b="b"/>
              <a:pathLst>
                <a:path w="10027" h="7486" extrusionOk="0">
                  <a:moveTo>
                    <a:pt x="10019" y="217"/>
                  </a:moveTo>
                  <a:lnTo>
                    <a:pt x="10027" y="221"/>
                  </a:lnTo>
                  <a:cubicBezTo>
                    <a:pt x="10024" y="219"/>
                    <a:pt x="10022" y="218"/>
                    <a:pt x="10019" y="217"/>
                  </a:cubicBezTo>
                  <a:close/>
                  <a:moveTo>
                    <a:pt x="9408" y="1"/>
                  </a:moveTo>
                  <a:cubicBezTo>
                    <a:pt x="9117" y="1"/>
                    <a:pt x="8763" y="122"/>
                    <a:pt x="8352" y="357"/>
                  </a:cubicBezTo>
                  <a:lnTo>
                    <a:pt x="1743" y="4181"/>
                  </a:lnTo>
                  <a:cubicBezTo>
                    <a:pt x="295" y="4996"/>
                    <a:pt x="46" y="6829"/>
                    <a:pt x="1" y="7373"/>
                  </a:cubicBezTo>
                  <a:lnTo>
                    <a:pt x="182" y="7486"/>
                  </a:lnTo>
                  <a:cubicBezTo>
                    <a:pt x="227" y="6943"/>
                    <a:pt x="499" y="5109"/>
                    <a:pt x="1924" y="4295"/>
                  </a:cubicBezTo>
                  <a:lnTo>
                    <a:pt x="8533" y="470"/>
                  </a:lnTo>
                  <a:cubicBezTo>
                    <a:pt x="8944" y="235"/>
                    <a:pt x="9298" y="114"/>
                    <a:pt x="9595" y="114"/>
                  </a:cubicBezTo>
                  <a:cubicBezTo>
                    <a:pt x="9753" y="114"/>
                    <a:pt x="9894" y="148"/>
                    <a:pt x="10019" y="217"/>
                  </a:cubicBezTo>
                  <a:lnTo>
                    <a:pt x="10019" y="217"/>
                  </a:lnTo>
                  <a:lnTo>
                    <a:pt x="9823" y="108"/>
                  </a:ln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14"/>
            <p:cNvSpPr/>
            <p:nvPr/>
          </p:nvSpPr>
          <p:spPr>
            <a:xfrm>
              <a:off x="1570007" y="16207636"/>
              <a:ext cx="1124760" cy="838975"/>
            </a:xfrm>
            <a:custGeom>
              <a:avLst/>
              <a:gdLst/>
              <a:ahLst/>
              <a:cxnLst/>
              <a:rect l="l" t="t" r="r" b="b"/>
              <a:pathLst>
                <a:path w="10036" h="7486" extrusionOk="0">
                  <a:moveTo>
                    <a:pt x="9939" y="178"/>
                  </a:moveTo>
                  <a:lnTo>
                    <a:pt x="9939" y="178"/>
                  </a:lnTo>
                  <a:cubicBezTo>
                    <a:pt x="9982" y="207"/>
                    <a:pt x="10024" y="231"/>
                    <a:pt x="10032" y="231"/>
                  </a:cubicBezTo>
                  <a:cubicBezTo>
                    <a:pt x="10035" y="231"/>
                    <a:pt x="10034" y="228"/>
                    <a:pt x="10027" y="221"/>
                  </a:cubicBezTo>
                  <a:cubicBezTo>
                    <a:pt x="9998" y="205"/>
                    <a:pt x="9969" y="191"/>
                    <a:pt x="9939" y="178"/>
                  </a:cubicBezTo>
                  <a:close/>
                  <a:moveTo>
                    <a:pt x="9414" y="1"/>
                  </a:moveTo>
                  <a:cubicBezTo>
                    <a:pt x="9117" y="1"/>
                    <a:pt x="8763" y="121"/>
                    <a:pt x="8352" y="357"/>
                  </a:cubicBezTo>
                  <a:lnTo>
                    <a:pt x="1743" y="4181"/>
                  </a:lnTo>
                  <a:cubicBezTo>
                    <a:pt x="317" y="4996"/>
                    <a:pt x="46" y="6852"/>
                    <a:pt x="1" y="7372"/>
                  </a:cubicBezTo>
                  <a:lnTo>
                    <a:pt x="182" y="7486"/>
                  </a:lnTo>
                  <a:cubicBezTo>
                    <a:pt x="227" y="6942"/>
                    <a:pt x="498" y="5109"/>
                    <a:pt x="1924" y="4294"/>
                  </a:cubicBezTo>
                  <a:lnTo>
                    <a:pt x="8533" y="470"/>
                  </a:lnTo>
                  <a:cubicBezTo>
                    <a:pt x="8959" y="235"/>
                    <a:pt x="9309" y="114"/>
                    <a:pt x="9601" y="114"/>
                  </a:cubicBezTo>
                  <a:cubicBezTo>
                    <a:pt x="9723" y="114"/>
                    <a:pt x="9835" y="135"/>
                    <a:pt x="9939" y="178"/>
                  </a:cubicBezTo>
                  <a:lnTo>
                    <a:pt x="9939" y="178"/>
                  </a:lnTo>
                  <a:cubicBezTo>
                    <a:pt x="9901" y="153"/>
                    <a:pt x="9863" y="125"/>
                    <a:pt x="9845" y="108"/>
                  </a:cubicBezTo>
                  <a:cubicBezTo>
                    <a:pt x="9718" y="36"/>
                    <a:pt x="9575" y="1"/>
                    <a:pt x="94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14"/>
            <p:cNvSpPr/>
            <p:nvPr/>
          </p:nvSpPr>
          <p:spPr>
            <a:xfrm>
              <a:off x="245988" y="17551262"/>
              <a:ext cx="99072" cy="55924"/>
            </a:xfrm>
            <a:custGeom>
              <a:avLst/>
              <a:gdLst/>
              <a:ahLst/>
              <a:cxnLst/>
              <a:rect l="l" t="t" r="r" b="b"/>
              <a:pathLst>
                <a:path w="884" h="499" extrusionOk="0">
                  <a:moveTo>
                    <a:pt x="431" y="0"/>
                  </a:moveTo>
                  <a:cubicBezTo>
                    <a:pt x="204" y="0"/>
                    <a:pt x="1" y="114"/>
                    <a:pt x="1" y="249"/>
                  </a:cubicBezTo>
                  <a:cubicBezTo>
                    <a:pt x="1" y="385"/>
                    <a:pt x="204" y="498"/>
                    <a:pt x="431" y="498"/>
                  </a:cubicBezTo>
                  <a:cubicBezTo>
                    <a:pt x="680" y="498"/>
                    <a:pt x="883" y="385"/>
                    <a:pt x="883" y="249"/>
                  </a:cubicBezTo>
                  <a:cubicBezTo>
                    <a:pt x="883" y="114"/>
                    <a:pt x="680" y="0"/>
                    <a:pt x="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4"/>
            <p:cNvSpPr/>
            <p:nvPr/>
          </p:nvSpPr>
          <p:spPr>
            <a:xfrm>
              <a:off x="190176" y="17360965"/>
              <a:ext cx="210696" cy="225938"/>
            </a:xfrm>
            <a:custGeom>
              <a:avLst/>
              <a:gdLst/>
              <a:ahLst/>
              <a:cxnLst/>
              <a:rect l="l" t="t" r="r" b="b"/>
              <a:pathLst>
                <a:path w="1880" h="2016" extrusionOk="0">
                  <a:moveTo>
                    <a:pt x="23" y="1"/>
                  </a:moveTo>
                  <a:cubicBezTo>
                    <a:pt x="1" y="137"/>
                    <a:pt x="1" y="250"/>
                    <a:pt x="1" y="386"/>
                  </a:cubicBezTo>
                  <a:cubicBezTo>
                    <a:pt x="1" y="1291"/>
                    <a:pt x="431" y="2015"/>
                    <a:pt x="929" y="2015"/>
                  </a:cubicBezTo>
                  <a:cubicBezTo>
                    <a:pt x="1449" y="2015"/>
                    <a:pt x="1857" y="1291"/>
                    <a:pt x="1857" y="386"/>
                  </a:cubicBezTo>
                  <a:cubicBezTo>
                    <a:pt x="1879" y="273"/>
                    <a:pt x="1879" y="159"/>
                    <a:pt x="1857" y="46"/>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4"/>
            <p:cNvSpPr/>
            <p:nvPr/>
          </p:nvSpPr>
          <p:spPr>
            <a:xfrm>
              <a:off x="190176" y="17312774"/>
              <a:ext cx="208119" cy="111736"/>
            </a:xfrm>
            <a:custGeom>
              <a:avLst/>
              <a:gdLst/>
              <a:ahLst/>
              <a:cxnLst/>
              <a:rect l="l" t="t" r="r" b="b"/>
              <a:pathLst>
                <a:path w="1857" h="997" extrusionOk="0">
                  <a:moveTo>
                    <a:pt x="929" y="1"/>
                  </a:moveTo>
                  <a:cubicBezTo>
                    <a:pt x="431" y="1"/>
                    <a:pt x="1" y="227"/>
                    <a:pt x="1" y="499"/>
                  </a:cubicBezTo>
                  <a:cubicBezTo>
                    <a:pt x="1" y="770"/>
                    <a:pt x="431" y="997"/>
                    <a:pt x="929" y="997"/>
                  </a:cubicBezTo>
                  <a:cubicBezTo>
                    <a:pt x="1449" y="997"/>
                    <a:pt x="1857" y="770"/>
                    <a:pt x="1857" y="499"/>
                  </a:cubicBezTo>
                  <a:cubicBezTo>
                    <a:pt x="1857" y="227"/>
                    <a:pt x="1449" y="1"/>
                    <a:pt x="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4"/>
            <p:cNvSpPr/>
            <p:nvPr/>
          </p:nvSpPr>
          <p:spPr>
            <a:xfrm>
              <a:off x="202840" y="17317929"/>
              <a:ext cx="185368" cy="55924"/>
            </a:xfrm>
            <a:custGeom>
              <a:avLst/>
              <a:gdLst/>
              <a:ahLst/>
              <a:cxnLst/>
              <a:rect l="l" t="t" r="r" b="b"/>
              <a:pathLst>
                <a:path w="1654" h="499" extrusionOk="0">
                  <a:moveTo>
                    <a:pt x="816" y="0"/>
                  </a:moveTo>
                  <a:cubicBezTo>
                    <a:pt x="408" y="0"/>
                    <a:pt x="69" y="159"/>
                    <a:pt x="1" y="385"/>
                  </a:cubicBezTo>
                  <a:cubicBezTo>
                    <a:pt x="24" y="340"/>
                    <a:pt x="46" y="317"/>
                    <a:pt x="69" y="294"/>
                  </a:cubicBezTo>
                  <a:cubicBezTo>
                    <a:pt x="101" y="278"/>
                    <a:pt x="144" y="262"/>
                    <a:pt x="183" y="262"/>
                  </a:cubicBezTo>
                  <a:cubicBezTo>
                    <a:pt x="199" y="262"/>
                    <a:pt x="214" y="265"/>
                    <a:pt x="227" y="272"/>
                  </a:cubicBezTo>
                  <a:cubicBezTo>
                    <a:pt x="227" y="227"/>
                    <a:pt x="272" y="181"/>
                    <a:pt x="318" y="159"/>
                  </a:cubicBezTo>
                  <a:cubicBezTo>
                    <a:pt x="327" y="149"/>
                    <a:pt x="344" y="144"/>
                    <a:pt x="363" y="144"/>
                  </a:cubicBezTo>
                  <a:cubicBezTo>
                    <a:pt x="389" y="144"/>
                    <a:pt x="418" y="155"/>
                    <a:pt x="431" y="181"/>
                  </a:cubicBezTo>
                  <a:cubicBezTo>
                    <a:pt x="465" y="136"/>
                    <a:pt x="516" y="113"/>
                    <a:pt x="567" y="113"/>
                  </a:cubicBezTo>
                  <a:cubicBezTo>
                    <a:pt x="618" y="113"/>
                    <a:pt x="669" y="136"/>
                    <a:pt x="702" y="181"/>
                  </a:cubicBezTo>
                  <a:cubicBezTo>
                    <a:pt x="716" y="155"/>
                    <a:pt x="737" y="144"/>
                    <a:pt x="761" y="144"/>
                  </a:cubicBezTo>
                  <a:cubicBezTo>
                    <a:pt x="778" y="144"/>
                    <a:pt x="797" y="149"/>
                    <a:pt x="816" y="159"/>
                  </a:cubicBezTo>
                  <a:cubicBezTo>
                    <a:pt x="838" y="181"/>
                    <a:pt x="861" y="204"/>
                    <a:pt x="861" y="227"/>
                  </a:cubicBezTo>
                  <a:cubicBezTo>
                    <a:pt x="872" y="204"/>
                    <a:pt x="895" y="193"/>
                    <a:pt x="917" y="193"/>
                  </a:cubicBezTo>
                  <a:cubicBezTo>
                    <a:pt x="940" y="193"/>
                    <a:pt x="963" y="204"/>
                    <a:pt x="974" y="227"/>
                  </a:cubicBezTo>
                  <a:cubicBezTo>
                    <a:pt x="1025" y="176"/>
                    <a:pt x="1089" y="150"/>
                    <a:pt x="1155" y="150"/>
                  </a:cubicBezTo>
                  <a:cubicBezTo>
                    <a:pt x="1178" y="150"/>
                    <a:pt x="1200" y="153"/>
                    <a:pt x="1223" y="159"/>
                  </a:cubicBezTo>
                  <a:cubicBezTo>
                    <a:pt x="1291" y="181"/>
                    <a:pt x="1336" y="249"/>
                    <a:pt x="1314" y="340"/>
                  </a:cubicBezTo>
                  <a:cubicBezTo>
                    <a:pt x="1322" y="335"/>
                    <a:pt x="1331" y="334"/>
                    <a:pt x="1339" y="334"/>
                  </a:cubicBezTo>
                  <a:cubicBezTo>
                    <a:pt x="1375" y="334"/>
                    <a:pt x="1408" y="367"/>
                    <a:pt x="1427" y="385"/>
                  </a:cubicBezTo>
                  <a:cubicBezTo>
                    <a:pt x="1442" y="381"/>
                    <a:pt x="1458" y="379"/>
                    <a:pt x="1473" y="379"/>
                  </a:cubicBezTo>
                  <a:cubicBezTo>
                    <a:pt x="1547" y="379"/>
                    <a:pt x="1616" y="423"/>
                    <a:pt x="1653" y="498"/>
                  </a:cubicBezTo>
                  <a:cubicBezTo>
                    <a:pt x="1653" y="476"/>
                    <a:pt x="1653" y="476"/>
                    <a:pt x="1653" y="453"/>
                  </a:cubicBezTo>
                  <a:cubicBezTo>
                    <a:pt x="1653" y="204"/>
                    <a:pt x="1268" y="0"/>
                    <a:pt x="8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4"/>
            <p:cNvSpPr/>
            <p:nvPr/>
          </p:nvSpPr>
          <p:spPr>
            <a:xfrm>
              <a:off x="202840" y="17330593"/>
              <a:ext cx="185368" cy="86296"/>
            </a:xfrm>
            <a:custGeom>
              <a:avLst/>
              <a:gdLst/>
              <a:ahLst/>
              <a:cxnLst/>
              <a:rect l="l" t="t" r="r" b="b"/>
              <a:pathLst>
                <a:path w="1654" h="770" extrusionOk="0">
                  <a:moveTo>
                    <a:pt x="575" y="0"/>
                  </a:moveTo>
                  <a:cubicBezTo>
                    <a:pt x="527" y="0"/>
                    <a:pt x="476" y="23"/>
                    <a:pt x="431" y="68"/>
                  </a:cubicBezTo>
                  <a:cubicBezTo>
                    <a:pt x="418" y="42"/>
                    <a:pt x="397" y="31"/>
                    <a:pt x="372" y="31"/>
                  </a:cubicBezTo>
                  <a:cubicBezTo>
                    <a:pt x="355" y="31"/>
                    <a:pt x="336" y="36"/>
                    <a:pt x="318" y="46"/>
                  </a:cubicBezTo>
                  <a:cubicBezTo>
                    <a:pt x="272" y="68"/>
                    <a:pt x="250" y="114"/>
                    <a:pt x="227" y="159"/>
                  </a:cubicBezTo>
                  <a:cubicBezTo>
                    <a:pt x="214" y="152"/>
                    <a:pt x="201" y="149"/>
                    <a:pt x="187" y="149"/>
                  </a:cubicBezTo>
                  <a:cubicBezTo>
                    <a:pt x="155" y="149"/>
                    <a:pt x="123" y="165"/>
                    <a:pt x="91" y="181"/>
                  </a:cubicBezTo>
                  <a:cubicBezTo>
                    <a:pt x="69" y="204"/>
                    <a:pt x="46" y="227"/>
                    <a:pt x="24" y="249"/>
                  </a:cubicBezTo>
                  <a:cubicBezTo>
                    <a:pt x="24" y="272"/>
                    <a:pt x="24" y="295"/>
                    <a:pt x="24" y="317"/>
                  </a:cubicBezTo>
                  <a:cubicBezTo>
                    <a:pt x="1" y="589"/>
                    <a:pt x="386" y="770"/>
                    <a:pt x="838" y="770"/>
                  </a:cubicBezTo>
                  <a:cubicBezTo>
                    <a:pt x="1268" y="770"/>
                    <a:pt x="1608" y="611"/>
                    <a:pt x="1653" y="385"/>
                  </a:cubicBezTo>
                  <a:cubicBezTo>
                    <a:pt x="1634" y="310"/>
                    <a:pt x="1553" y="266"/>
                    <a:pt x="1475" y="266"/>
                  </a:cubicBezTo>
                  <a:cubicBezTo>
                    <a:pt x="1458" y="266"/>
                    <a:pt x="1442" y="268"/>
                    <a:pt x="1427" y="272"/>
                  </a:cubicBezTo>
                  <a:cubicBezTo>
                    <a:pt x="1404" y="227"/>
                    <a:pt x="1381" y="204"/>
                    <a:pt x="1336" y="204"/>
                  </a:cubicBezTo>
                  <a:cubicBezTo>
                    <a:pt x="1336" y="136"/>
                    <a:pt x="1291" y="68"/>
                    <a:pt x="1223" y="46"/>
                  </a:cubicBezTo>
                  <a:cubicBezTo>
                    <a:pt x="1200" y="40"/>
                    <a:pt x="1178" y="37"/>
                    <a:pt x="1155" y="37"/>
                  </a:cubicBezTo>
                  <a:cubicBezTo>
                    <a:pt x="1089" y="37"/>
                    <a:pt x="1025" y="63"/>
                    <a:pt x="974" y="114"/>
                  </a:cubicBezTo>
                  <a:cubicBezTo>
                    <a:pt x="963" y="91"/>
                    <a:pt x="946" y="80"/>
                    <a:pt x="926" y="80"/>
                  </a:cubicBezTo>
                  <a:cubicBezTo>
                    <a:pt x="906" y="80"/>
                    <a:pt x="884" y="91"/>
                    <a:pt x="861" y="114"/>
                  </a:cubicBezTo>
                  <a:cubicBezTo>
                    <a:pt x="861" y="68"/>
                    <a:pt x="861" y="46"/>
                    <a:pt x="838" y="46"/>
                  </a:cubicBezTo>
                  <a:cubicBezTo>
                    <a:pt x="820" y="36"/>
                    <a:pt x="801" y="31"/>
                    <a:pt x="782" y="31"/>
                  </a:cubicBezTo>
                  <a:cubicBezTo>
                    <a:pt x="756" y="31"/>
                    <a:pt x="729" y="42"/>
                    <a:pt x="702" y="68"/>
                  </a:cubicBezTo>
                  <a:cubicBezTo>
                    <a:pt x="669" y="23"/>
                    <a:pt x="623" y="0"/>
                    <a:pt x="5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4"/>
            <p:cNvSpPr/>
            <p:nvPr/>
          </p:nvSpPr>
          <p:spPr>
            <a:xfrm>
              <a:off x="278937" y="17262117"/>
              <a:ext cx="33173" cy="120254"/>
            </a:xfrm>
            <a:custGeom>
              <a:avLst/>
              <a:gdLst/>
              <a:ahLst/>
              <a:cxnLst/>
              <a:rect l="l" t="t" r="r" b="b"/>
              <a:pathLst>
                <a:path w="296" h="1073" extrusionOk="0">
                  <a:moveTo>
                    <a:pt x="1" y="0"/>
                  </a:moveTo>
                  <a:lnTo>
                    <a:pt x="1" y="23"/>
                  </a:lnTo>
                  <a:cubicBezTo>
                    <a:pt x="69" y="340"/>
                    <a:pt x="69" y="679"/>
                    <a:pt x="1" y="1019"/>
                  </a:cubicBezTo>
                  <a:cubicBezTo>
                    <a:pt x="38" y="1056"/>
                    <a:pt x="96" y="1073"/>
                    <a:pt x="152" y="1073"/>
                  </a:cubicBezTo>
                  <a:cubicBezTo>
                    <a:pt x="198" y="1073"/>
                    <a:pt x="242" y="1062"/>
                    <a:pt x="272" y="1041"/>
                  </a:cubicBezTo>
                  <a:cubicBezTo>
                    <a:pt x="227" y="702"/>
                    <a:pt x="250" y="362"/>
                    <a:pt x="295" y="46"/>
                  </a:cubicBezTo>
                  <a:cubicBezTo>
                    <a:pt x="295" y="46"/>
                    <a:pt x="295" y="23"/>
                    <a:pt x="295" y="23"/>
                  </a:cubicBezTo>
                  <a:cubicBezTo>
                    <a:pt x="182" y="23"/>
                    <a:pt x="9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4"/>
            <p:cNvSpPr/>
            <p:nvPr/>
          </p:nvSpPr>
          <p:spPr>
            <a:xfrm>
              <a:off x="131899" y="17091208"/>
              <a:ext cx="314588" cy="225826"/>
            </a:xfrm>
            <a:custGeom>
              <a:avLst/>
              <a:gdLst/>
              <a:ahLst/>
              <a:cxnLst/>
              <a:rect l="l" t="t" r="r" b="b"/>
              <a:pathLst>
                <a:path w="2807" h="2015" extrusionOk="0">
                  <a:moveTo>
                    <a:pt x="1331" y="1"/>
                  </a:moveTo>
                  <a:cubicBezTo>
                    <a:pt x="1310" y="1"/>
                    <a:pt x="1289" y="4"/>
                    <a:pt x="1268" y="9"/>
                  </a:cubicBezTo>
                  <a:cubicBezTo>
                    <a:pt x="1245" y="32"/>
                    <a:pt x="1200" y="54"/>
                    <a:pt x="1177" y="100"/>
                  </a:cubicBezTo>
                  <a:cubicBezTo>
                    <a:pt x="1154" y="77"/>
                    <a:pt x="1132" y="54"/>
                    <a:pt x="1109" y="32"/>
                  </a:cubicBezTo>
                  <a:cubicBezTo>
                    <a:pt x="1083" y="11"/>
                    <a:pt x="1057" y="2"/>
                    <a:pt x="1032" y="2"/>
                  </a:cubicBezTo>
                  <a:cubicBezTo>
                    <a:pt x="948" y="2"/>
                    <a:pt x="872" y="103"/>
                    <a:pt x="838" y="190"/>
                  </a:cubicBezTo>
                  <a:cubicBezTo>
                    <a:pt x="792" y="167"/>
                    <a:pt x="770" y="145"/>
                    <a:pt x="724" y="122"/>
                  </a:cubicBezTo>
                  <a:lnTo>
                    <a:pt x="702" y="122"/>
                  </a:lnTo>
                  <a:cubicBezTo>
                    <a:pt x="679" y="167"/>
                    <a:pt x="657" y="190"/>
                    <a:pt x="657" y="235"/>
                  </a:cubicBezTo>
                  <a:cubicBezTo>
                    <a:pt x="634" y="213"/>
                    <a:pt x="611" y="190"/>
                    <a:pt x="589" y="190"/>
                  </a:cubicBezTo>
                  <a:cubicBezTo>
                    <a:pt x="576" y="184"/>
                    <a:pt x="563" y="181"/>
                    <a:pt x="549" y="181"/>
                  </a:cubicBezTo>
                  <a:cubicBezTo>
                    <a:pt x="510" y="181"/>
                    <a:pt x="469" y="202"/>
                    <a:pt x="453" y="235"/>
                  </a:cubicBezTo>
                  <a:cubicBezTo>
                    <a:pt x="408" y="303"/>
                    <a:pt x="475" y="371"/>
                    <a:pt x="498" y="416"/>
                  </a:cubicBezTo>
                  <a:lnTo>
                    <a:pt x="521" y="416"/>
                  </a:lnTo>
                  <a:lnTo>
                    <a:pt x="498" y="462"/>
                  </a:lnTo>
                  <a:cubicBezTo>
                    <a:pt x="485" y="455"/>
                    <a:pt x="472" y="452"/>
                    <a:pt x="459" y="452"/>
                  </a:cubicBezTo>
                  <a:cubicBezTo>
                    <a:pt x="428" y="452"/>
                    <a:pt x="401" y="468"/>
                    <a:pt x="385" y="484"/>
                  </a:cubicBezTo>
                  <a:cubicBezTo>
                    <a:pt x="362" y="507"/>
                    <a:pt x="362" y="552"/>
                    <a:pt x="385" y="575"/>
                  </a:cubicBezTo>
                  <a:lnTo>
                    <a:pt x="385" y="597"/>
                  </a:lnTo>
                  <a:cubicBezTo>
                    <a:pt x="367" y="594"/>
                    <a:pt x="350" y="593"/>
                    <a:pt x="333" y="593"/>
                  </a:cubicBezTo>
                  <a:cubicBezTo>
                    <a:pt x="220" y="593"/>
                    <a:pt x="124" y="657"/>
                    <a:pt x="45" y="756"/>
                  </a:cubicBezTo>
                  <a:cubicBezTo>
                    <a:pt x="0" y="846"/>
                    <a:pt x="113" y="914"/>
                    <a:pt x="227" y="960"/>
                  </a:cubicBezTo>
                  <a:cubicBezTo>
                    <a:pt x="181" y="982"/>
                    <a:pt x="159" y="1005"/>
                    <a:pt x="159" y="1050"/>
                  </a:cubicBezTo>
                  <a:cubicBezTo>
                    <a:pt x="181" y="1095"/>
                    <a:pt x="204" y="1141"/>
                    <a:pt x="249" y="1141"/>
                  </a:cubicBezTo>
                  <a:lnTo>
                    <a:pt x="272" y="1141"/>
                  </a:lnTo>
                  <a:cubicBezTo>
                    <a:pt x="204" y="1186"/>
                    <a:pt x="181" y="1254"/>
                    <a:pt x="204" y="1322"/>
                  </a:cubicBezTo>
                  <a:cubicBezTo>
                    <a:pt x="227" y="1367"/>
                    <a:pt x="272" y="1412"/>
                    <a:pt x="340" y="1412"/>
                  </a:cubicBezTo>
                  <a:lnTo>
                    <a:pt x="385" y="1412"/>
                  </a:lnTo>
                  <a:cubicBezTo>
                    <a:pt x="362" y="1480"/>
                    <a:pt x="385" y="1571"/>
                    <a:pt x="430" y="1638"/>
                  </a:cubicBezTo>
                  <a:cubicBezTo>
                    <a:pt x="453" y="1661"/>
                    <a:pt x="498" y="1661"/>
                    <a:pt x="521" y="1684"/>
                  </a:cubicBezTo>
                  <a:cubicBezTo>
                    <a:pt x="498" y="1706"/>
                    <a:pt x="498" y="1729"/>
                    <a:pt x="498" y="1752"/>
                  </a:cubicBezTo>
                  <a:cubicBezTo>
                    <a:pt x="498" y="1808"/>
                    <a:pt x="513" y="1848"/>
                    <a:pt x="620" y="1848"/>
                  </a:cubicBezTo>
                  <a:cubicBezTo>
                    <a:pt x="643" y="1848"/>
                    <a:pt x="670" y="1846"/>
                    <a:pt x="702" y="1842"/>
                  </a:cubicBezTo>
                  <a:cubicBezTo>
                    <a:pt x="718" y="1891"/>
                    <a:pt x="793" y="1928"/>
                    <a:pt x="876" y="1928"/>
                  </a:cubicBezTo>
                  <a:cubicBezTo>
                    <a:pt x="908" y="1928"/>
                    <a:pt x="942" y="1923"/>
                    <a:pt x="973" y="1910"/>
                  </a:cubicBezTo>
                  <a:cubicBezTo>
                    <a:pt x="988" y="1967"/>
                    <a:pt x="1046" y="2015"/>
                    <a:pt x="1121" y="2015"/>
                  </a:cubicBezTo>
                  <a:cubicBezTo>
                    <a:pt x="1166" y="2015"/>
                    <a:pt x="1217" y="1998"/>
                    <a:pt x="1268" y="1955"/>
                  </a:cubicBezTo>
                  <a:cubicBezTo>
                    <a:pt x="1293" y="1989"/>
                    <a:pt x="1330" y="2004"/>
                    <a:pt x="1367" y="2004"/>
                  </a:cubicBezTo>
                  <a:cubicBezTo>
                    <a:pt x="1430" y="2004"/>
                    <a:pt x="1494" y="1959"/>
                    <a:pt x="1494" y="1887"/>
                  </a:cubicBezTo>
                  <a:cubicBezTo>
                    <a:pt x="1532" y="1952"/>
                    <a:pt x="1614" y="1994"/>
                    <a:pt x="1686" y="1994"/>
                  </a:cubicBezTo>
                  <a:cubicBezTo>
                    <a:pt x="1742" y="1994"/>
                    <a:pt x="1791" y="1969"/>
                    <a:pt x="1811" y="1910"/>
                  </a:cubicBezTo>
                  <a:cubicBezTo>
                    <a:pt x="1831" y="1920"/>
                    <a:pt x="1849" y="1925"/>
                    <a:pt x="1865" y="1925"/>
                  </a:cubicBezTo>
                  <a:cubicBezTo>
                    <a:pt x="1921" y="1925"/>
                    <a:pt x="1952" y="1872"/>
                    <a:pt x="1969" y="1820"/>
                  </a:cubicBezTo>
                  <a:cubicBezTo>
                    <a:pt x="2014" y="1842"/>
                    <a:pt x="2060" y="1854"/>
                    <a:pt x="2105" y="1854"/>
                  </a:cubicBezTo>
                  <a:cubicBezTo>
                    <a:pt x="2150" y="1854"/>
                    <a:pt x="2195" y="1842"/>
                    <a:pt x="2241" y="1820"/>
                  </a:cubicBezTo>
                  <a:cubicBezTo>
                    <a:pt x="2331" y="1752"/>
                    <a:pt x="2399" y="1638"/>
                    <a:pt x="2399" y="1525"/>
                  </a:cubicBezTo>
                  <a:cubicBezTo>
                    <a:pt x="2467" y="1503"/>
                    <a:pt x="2535" y="1435"/>
                    <a:pt x="2558" y="1367"/>
                  </a:cubicBezTo>
                  <a:cubicBezTo>
                    <a:pt x="2580" y="1322"/>
                    <a:pt x="2580" y="1254"/>
                    <a:pt x="2558" y="1208"/>
                  </a:cubicBezTo>
                  <a:cubicBezTo>
                    <a:pt x="2626" y="1208"/>
                    <a:pt x="2671" y="1186"/>
                    <a:pt x="2716" y="1163"/>
                  </a:cubicBezTo>
                  <a:cubicBezTo>
                    <a:pt x="2807" y="1141"/>
                    <a:pt x="2693" y="1073"/>
                    <a:pt x="2626" y="1027"/>
                  </a:cubicBezTo>
                  <a:cubicBezTo>
                    <a:pt x="2648" y="1005"/>
                    <a:pt x="2671" y="960"/>
                    <a:pt x="2693" y="914"/>
                  </a:cubicBezTo>
                  <a:cubicBezTo>
                    <a:pt x="2716" y="801"/>
                    <a:pt x="2626" y="733"/>
                    <a:pt x="2535" y="733"/>
                  </a:cubicBezTo>
                  <a:cubicBezTo>
                    <a:pt x="2535" y="711"/>
                    <a:pt x="2558" y="688"/>
                    <a:pt x="2535" y="665"/>
                  </a:cubicBezTo>
                  <a:cubicBezTo>
                    <a:pt x="2512" y="620"/>
                    <a:pt x="2490" y="620"/>
                    <a:pt x="2444" y="620"/>
                  </a:cubicBezTo>
                  <a:cubicBezTo>
                    <a:pt x="2467" y="597"/>
                    <a:pt x="2490" y="552"/>
                    <a:pt x="2512" y="507"/>
                  </a:cubicBezTo>
                  <a:cubicBezTo>
                    <a:pt x="2512" y="456"/>
                    <a:pt x="2474" y="431"/>
                    <a:pt x="2426" y="431"/>
                  </a:cubicBezTo>
                  <a:cubicBezTo>
                    <a:pt x="2411" y="431"/>
                    <a:pt x="2394" y="433"/>
                    <a:pt x="2377" y="439"/>
                  </a:cubicBezTo>
                  <a:cubicBezTo>
                    <a:pt x="2377" y="439"/>
                    <a:pt x="2354" y="439"/>
                    <a:pt x="2331" y="462"/>
                  </a:cubicBezTo>
                  <a:cubicBezTo>
                    <a:pt x="2309" y="394"/>
                    <a:pt x="2263" y="348"/>
                    <a:pt x="2218" y="326"/>
                  </a:cubicBezTo>
                  <a:cubicBezTo>
                    <a:pt x="2218" y="326"/>
                    <a:pt x="2218" y="303"/>
                    <a:pt x="2218" y="281"/>
                  </a:cubicBezTo>
                  <a:cubicBezTo>
                    <a:pt x="2218" y="258"/>
                    <a:pt x="2195" y="235"/>
                    <a:pt x="2150" y="235"/>
                  </a:cubicBezTo>
                  <a:lnTo>
                    <a:pt x="2128" y="235"/>
                  </a:lnTo>
                  <a:cubicBezTo>
                    <a:pt x="2150" y="213"/>
                    <a:pt x="2150" y="190"/>
                    <a:pt x="2150" y="145"/>
                  </a:cubicBezTo>
                  <a:cubicBezTo>
                    <a:pt x="2150" y="145"/>
                    <a:pt x="2128" y="122"/>
                    <a:pt x="2128" y="122"/>
                  </a:cubicBezTo>
                  <a:cubicBezTo>
                    <a:pt x="2082" y="145"/>
                    <a:pt x="2037" y="167"/>
                    <a:pt x="2014" y="190"/>
                  </a:cubicBezTo>
                  <a:cubicBezTo>
                    <a:pt x="2014" y="145"/>
                    <a:pt x="1992" y="100"/>
                    <a:pt x="1947" y="77"/>
                  </a:cubicBezTo>
                  <a:cubicBezTo>
                    <a:pt x="1930" y="71"/>
                    <a:pt x="1911" y="68"/>
                    <a:pt x="1892" y="68"/>
                  </a:cubicBezTo>
                  <a:cubicBezTo>
                    <a:pt x="1836" y="68"/>
                    <a:pt x="1777" y="94"/>
                    <a:pt x="1743" y="145"/>
                  </a:cubicBezTo>
                  <a:cubicBezTo>
                    <a:pt x="1720" y="100"/>
                    <a:pt x="1698" y="54"/>
                    <a:pt x="1652" y="32"/>
                  </a:cubicBezTo>
                  <a:cubicBezTo>
                    <a:pt x="1632" y="12"/>
                    <a:pt x="1613" y="3"/>
                    <a:pt x="1593" y="3"/>
                  </a:cubicBezTo>
                  <a:cubicBezTo>
                    <a:pt x="1547" y="3"/>
                    <a:pt x="1503" y="52"/>
                    <a:pt x="1471" y="100"/>
                  </a:cubicBezTo>
                  <a:cubicBezTo>
                    <a:pt x="1454" y="30"/>
                    <a:pt x="1397" y="1"/>
                    <a:pt x="1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4"/>
            <p:cNvSpPr/>
            <p:nvPr/>
          </p:nvSpPr>
          <p:spPr>
            <a:xfrm>
              <a:off x="154649" y="17049293"/>
              <a:ext cx="279173" cy="199265"/>
            </a:xfrm>
            <a:custGeom>
              <a:avLst/>
              <a:gdLst/>
              <a:ahLst/>
              <a:cxnLst/>
              <a:rect l="l" t="t" r="r" b="b"/>
              <a:pathLst>
                <a:path w="2491" h="1778" extrusionOk="0">
                  <a:moveTo>
                    <a:pt x="926" y="0"/>
                  </a:moveTo>
                  <a:cubicBezTo>
                    <a:pt x="839" y="0"/>
                    <a:pt x="761" y="90"/>
                    <a:pt x="725" y="179"/>
                  </a:cubicBezTo>
                  <a:cubicBezTo>
                    <a:pt x="702" y="157"/>
                    <a:pt x="680" y="134"/>
                    <a:pt x="635" y="111"/>
                  </a:cubicBezTo>
                  <a:lnTo>
                    <a:pt x="612" y="111"/>
                  </a:lnTo>
                  <a:cubicBezTo>
                    <a:pt x="589" y="157"/>
                    <a:pt x="589" y="179"/>
                    <a:pt x="567" y="202"/>
                  </a:cubicBezTo>
                  <a:cubicBezTo>
                    <a:pt x="567" y="202"/>
                    <a:pt x="544" y="179"/>
                    <a:pt x="521" y="179"/>
                  </a:cubicBezTo>
                  <a:cubicBezTo>
                    <a:pt x="509" y="173"/>
                    <a:pt x="496" y="170"/>
                    <a:pt x="481" y="170"/>
                  </a:cubicBezTo>
                  <a:cubicBezTo>
                    <a:pt x="443" y="170"/>
                    <a:pt x="402" y="191"/>
                    <a:pt x="386" y="225"/>
                  </a:cubicBezTo>
                  <a:cubicBezTo>
                    <a:pt x="363" y="270"/>
                    <a:pt x="408" y="338"/>
                    <a:pt x="431" y="383"/>
                  </a:cubicBezTo>
                  <a:cubicBezTo>
                    <a:pt x="431" y="383"/>
                    <a:pt x="431" y="383"/>
                    <a:pt x="431" y="406"/>
                  </a:cubicBezTo>
                  <a:cubicBezTo>
                    <a:pt x="418" y="399"/>
                    <a:pt x="404" y="396"/>
                    <a:pt x="392" y="396"/>
                  </a:cubicBezTo>
                  <a:cubicBezTo>
                    <a:pt x="361" y="396"/>
                    <a:pt x="334" y="412"/>
                    <a:pt x="318" y="428"/>
                  </a:cubicBezTo>
                  <a:cubicBezTo>
                    <a:pt x="295" y="451"/>
                    <a:pt x="295" y="496"/>
                    <a:pt x="318" y="519"/>
                  </a:cubicBezTo>
                  <a:cubicBezTo>
                    <a:pt x="303" y="516"/>
                    <a:pt x="288" y="514"/>
                    <a:pt x="274" y="514"/>
                  </a:cubicBezTo>
                  <a:cubicBezTo>
                    <a:pt x="181" y="514"/>
                    <a:pt x="105" y="576"/>
                    <a:pt x="46" y="655"/>
                  </a:cubicBezTo>
                  <a:cubicBezTo>
                    <a:pt x="1" y="722"/>
                    <a:pt x="91" y="790"/>
                    <a:pt x="205" y="836"/>
                  </a:cubicBezTo>
                  <a:cubicBezTo>
                    <a:pt x="159" y="858"/>
                    <a:pt x="159" y="881"/>
                    <a:pt x="159" y="926"/>
                  </a:cubicBezTo>
                  <a:cubicBezTo>
                    <a:pt x="159" y="949"/>
                    <a:pt x="182" y="994"/>
                    <a:pt x="227" y="994"/>
                  </a:cubicBezTo>
                  <a:lnTo>
                    <a:pt x="250" y="994"/>
                  </a:lnTo>
                  <a:cubicBezTo>
                    <a:pt x="182" y="1039"/>
                    <a:pt x="159" y="1107"/>
                    <a:pt x="182" y="1152"/>
                  </a:cubicBezTo>
                  <a:cubicBezTo>
                    <a:pt x="205" y="1198"/>
                    <a:pt x="250" y="1243"/>
                    <a:pt x="295" y="1243"/>
                  </a:cubicBezTo>
                  <a:lnTo>
                    <a:pt x="340" y="1243"/>
                  </a:lnTo>
                  <a:cubicBezTo>
                    <a:pt x="318" y="1311"/>
                    <a:pt x="340" y="1401"/>
                    <a:pt x="386" y="1447"/>
                  </a:cubicBezTo>
                  <a:cubicBezTo>
                    <a:pt x="408" y="1469"/>
                    <a:pt x="431" y="1469"/>
                    <a:pt x="454" y="1469"/>
                  </a:cubicBezTo>
                  <a:cubicBezTo>
                    <a:pt x="454" y="1492"/>
                    <a:pt x="454" y="1515"/>
                    <a:pt x="431" y="1537"/>
                  </a:cubicBezTo>
                  <a:cubicBezTo>
                    <a:pt x="431" y="1586"/>
                    <a:pt x="454" y="1623"/>
                    <a:pt x="518" y="1623"/>
                  </a:cubicBezTo>
                  <a:cubicBezTo>
                    <a:pt x="543" y="1623"/>
                    <a:pt x="574" y="1618"/>
                    <a:pt x="612" y="1605"/>
                  </a:cubicBezTo>
                  <a:cubicBezTo>
                    <a:pt x="627" y="1665"/>
                    <a:pt x="692" y="1696"/>
                    <a:pt x="761" y="1696"/>
                  </a:cubicBezTo>
                  <a:cubicBezTo>
                    <a:pt x="796" y="1696"/>
                    <a:pt x="831" y="1688"/>
                    <a:pt x="861" y="1673"/>
                  </a:cubicBezTo>
                  <a:cubicBezTo>
                    <a:pt x="875" y="1730"/>
                    <a:pt x="925" y="1778"/>
                    <a:pt x="988" y="1778"/>
                  </a:cubicBezTo>
                  <a:cubicBezTo>
                    <a:pt x="1025" y="1778"/>
                    <a:pt x="1068" y="1761"/>
                    <a:pt x="1110" y="1718"/>
                  </a:cubicBezTo>
                  <a:cubicBezTo>
                    <a:pt x="1138" y="1756"/>
                    <a:pt x="1178" y="1774"/>
                    <a:pt x="1217" y="1774"/>
                  </a:cubicBezTo>
                  <a:cubicBezTo>
                    <a:pt x="1271" y="1774"/>
                    <a:pt x="1323" y="1739"/>
                    <a:pt x="1336" y="1673"/>
                  </a:cubicBezTo>
                  <a:cubicBezTo>
                    <a:pt x="1362" y="1726"/>
                    <a:pt x="1434" y="1763"/>
                    <a:pt x="1499" y="1763"/>
                  </a:cubicBezTo>
                  <a:cubicBezTo>
                    <a:pt x="1546" y="1763"/>
                    <a:pt x="1589" y="1743"/>
                    <a:pt x="1608" y="1696"/>
                  </a:cubicBezTo>
                  <a:cubicBezTo>
                    <a:pt x="1625" y="1704"/>
                    <a:pt x="1640" y="1708"/>
                    <a:pt x="1653" y="1708"/>
                  </a:cubicBezTo>
                  <a:cubicBezTo>
                    <a:pt x="1707" y="1708"/>
                    <a:pt x="1725" y="1642"/>
                    <a:pt x="1744" y="1605"/>
                  </a:cubicBezTo>
                  <a:cubicBezTo>
                    <a:pt x="1777" y="1628"/>
                    <a:pt x="1823" y="1639"/>
                    <a:pt x="1868" y="1639"/>
                  </a:cubicBezTo>
                  <a:cubicBezTo>
                    <a:pt x="1913" y="1639"/>
                    <a:pt x="1959" y="1628"/>
                    <a:pt x="1992" y="1605"/>
                  </a:cubicBezTo>
                  <a:cubicBezTo>
                    <a:pt x="2083" y="1560"/>
                    <a:pt x="2128" y="1447"/>
                    <a:pt x="2128" y="1356"/>
                  </a:cubicBezTo>
                  <a:cubicBezTo>
                    <a:pt x="2196" y="1311"/>
                    <a:pt x="2241" y="1266"/>
                    <a:pt x="2287" y="1198"/>
                  </a:cubicBezTo>
                  <a:cubicBezTo>
                    <a:pt x="2287" y="1152"/>
                    <a:pt x="2287" y="1107"/>
                    <a:pt x="2287" y="1062"/>
                  </a:cubicBezTo>
                  <a:cubicBezTo>
                    <a:pt x="2332" y="1062"/>
                    <a:pt x="2377" y="1062"/>
                    <a:pt x="2400" y="1039"/>
                  </a:cubicBezTo>
                  <a:cubicBezTo>
                    <a:pt x="2490" y="1039"/>
                    <a:pt x="2400" y="949"/>
                    <a:pt x="2332" y="904"/>
                  </a:cubicBezTo>
                  <a:cubicBezTo>
                    <a:pt x="2377" y="881"/>
                    <a:pt x="2400" y="858"/>
                    <a:pt x="2400" y="813"/>
                  </a:cubicBezTo>
                  <a:cubicBezTo>
                    <a:pt x="2423" y="722"/>
                    <a:pt x="2332" y="655"/>
                    <a:pt x="2264" y="655"/>
                  </a:cubicBezTo>
                  <a:cubicBezTo>
                    <a:pt x="2264" y="632"/>
                    <a:pt x="2264" y="609"/>
                    <a:pt x="2264" y="587"/>
                  </a:cubicBezTo>
                  <a:cubicBezTo>
                    <a:pt x="2241" y="564"/>
                    <a:pt x="2196" y="564"/>
                    <a:pt x="2174" y="564"/>
                  </a:cubicBezTo>
                  <a:cubicBezTo>
                    <a:pt x="2196" y="541"/>
                    <a:pt x="2219" y="496"/>
                    <a:pt x="2219" y="474"/>
                  </a:cubicBezTo>
                  <a:cubicBezTo>
                    <a:pt x="2219" y="423"/>
                    <a:pt x="2193" y="397"/>
                    <a:pt x="2162" y="397"/>
                  </a:cubicBezTo>
                  <a:cubicBezTo>
                    <a:pt x="2151" y="397"/>
                    <a:pt x="2140" y="400"/>
                    <a:pt x="2128" y="406"/>
                  </a:cubicBezTo>
                  <a:lnTo>
                    <a:pt x="2083" y="406"/>
                  </a:lnTo>
                  <a:cubicBezTo>
                    <a:pt x="2060" y="360"/>
                    <a:pt x="2015" y="315"/>
                    <a:pt x="1970" y="292"/>
                  </a:cubicBezTo>
                  <a:cubicBezTo>
                    <a:pt x="1970" y="292"/>
                    <a:pt x="1970" y="270"/>
                    <a:pt x="1970" y="270"/>
                  </a:cubicBezTo>
                  <a:cubicBezTo>
                    <a:pt x="1970" y="225"/>
                    <a:pt x="1947" y="225"/>
                    <a:pt x="1925" y="225"/>
                  </a:cubicBezTo>
                  <a:lnTo>
                    <a:pt x="1902" y="225"/>
                  </a:lnTo>
                  <a:cubicBezTo>
                    <a:pt x="1902" y="202"/>
                    <a:pt x="1925" y="179"/>
                    <a:pt x="1925" y="134"/>
                  </a:cubicBezTo>
                  <a:cubicBezTo>
                    <a:pt x="1910" y="134"/>
                    <a:pt x="1904" y="124"/>
                    <a:pt x="1896" y="124"/>
                  </a:cubicBezTo>
                  <a:cubicBezTo>
                    <a:pt x="1892" y="124"/>
                    <a:pt x="1887" y="126"/>
                    <a:pt x="1879" y="134"/>
                  </a:cubicBezTo>
                  <a:cubicBezTo>
                    <a:pt x="1857" y="134"/>
                    <a:pt x="1811" y="157"/>
                    <a:pt x="1789" y="179"/>
                  </a:cubicBezTo>
                  <a:cubicBezTo>
                    <a:pt x="1789" y="134"/>
                    <a:pt x="1766" y="111"/>
                    <a:pt x="1721" y="89"/>
                  </a:cubicBezTo>
                  <a:cubicBezTo>
                    <a:pt x="1705" y="73"/>
                    <a:pt x="1683" y="65"/>
                    <a:pt x="1660" y="65"/>
                  </a:cubicBezTo>
                  <a:cubicBezTo>
                    <a:pt x="1617" y="65"/>
                    <a:pt x="1569" y="90"/>
                    <a:pt x="1540" y="134"/>
                  </a:cubicBezTo>
                  <a:cubicBezTo>
                    <a:pt x="1517" y="89"/>
                    <a:pt x="1495" y="66"/>
                    <a:pt x="1472" y="21"/>
                  </a:cubicBezTo>
                  <a:cubicBezTo>
                    <a:pt x="1459" y="8"/>
                    <a:pt x="1445" y="3"/>
                    <a:pt x="1430" y="3"/>
                  </a:cubicBezTo>
                  <a:cubicBezTo>
                    <a:pt x="1391" y="3"/>
                    <a:pt x="1346" y="40"/>
                    <a:pt x="1314" y="89"/>
                  </a:cubicBezTo>
                  <a:cubicBezTo>
                    <a:pt x="1297" y="38"/>
                    <a:pt x="1241" y="12"/>
                    <a:pt x="1186" y="12"/>
                  </a:cubicBezTo>
                  <a:cubicBezTo>
                    <a:pt x="1168" y="12"/>
                    <a:pt x="1149" y="15"/>
                    <a:pt x="1132" y="21"/>
                  </a:cubicBezTo>
                  <a:cubicBezTo>
                    <a:pt x="1110" y="21"/>
                    <a:pt x="1065" y="66"/>
                    <a:pt x="1042" y="89"/>
                  </a:cubicBezTo>
                  <a:cubicBezTo>
                    <a:pt x="1042" y="66"/>
                    <a:pt x="1019" y="44"/>
                    <a:pt x="997" y="21"/>
                  </a:cubicBezTo>
                  <a:cubicBezTo>
                    <a:pt x="973" y="7"/>
                    <a:pt x="949" y="0"/>
                    <a:pt x="9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4"/>
            <p:cNvSpPr/>
            <p:nvPr/>
          </p:nvSpPr>
          <p:spPr>
            <a:xfrm>
              <a:off x="180090" y="17005249"/>
              <a:ext cx="225714" cy="159927"/>
            </a:xfrm>
            <a:custGeom>
              <a:avLst/>
              <a:gdLst/>
              <a:ahLst/>
              <a:cxnLst/>
              <a:rect l="l" t="t" r="r" b="b"/>
              <a:pathLst>
                <a:path w="2014" h="1427" extrusionOk="0">
                  <a:moveTo>
                    <a:pt x="955" y="0"/>
                  </a:moveTo>
                  <a:cubicBezTo>
                    <a:pt x="945" y="0"/>
                    <a:pt x="936" y="2"/>
                    <a:pt x="928" y="6"/>
                  </a:cubicBezTo>
                  <a:cubicBezTo>
                    <a:pt x="905" y="29"/>
                    <a:pt x="883" y="52"/>
                    <a:pt x="860" y="74"/>
                  </a:cubicBezTo>
                  <a:cubicBezTo>
                    <a:pt x="838" y="52"/>
                    <a:pt x="838" y="29"/>
                    <a:pt x="815" y="29"/>
                  </a:cubicBezTo>
                  <a:cubicBezTo>
                    <a:pt x="793" y="13"/>
                    <a:pt x="771" y="5"/>
                    <a:pt x="749" y="5"/>
                  </a:cubicBezTo>
                  <a:cubicBezTo>
                    <a:pt x="683" y="5"/>
                    <a:pt x="623" y="74"/>
                    <a:pt x="589" y="142"/>
                  </a:cubicBezTo>
                  <a:cubicBezTo>
                    <a:pt x="589" y="120"/>
                    <a:pt x="566" y="120"/>
                    <a:pt x="521" y="97"/>
                  </a:cubicBezTo>
                  <a:lnTo>
                    <a:pt x="498" y="97"/>
                  </a:lnTo>
                  <a:cubicBezTo>
                    <a:pt x="475" y="120"/>
                    <a:pt x="475" y="142"/>
                    <a:pt x="475" y="165"/>
                  </a:cubicBezTo>
                  <a:cubicBezTo>
                    <a:pt x="453" y="165"/>
                    <a:pt x="453" y="142"/>
                    <a:pt x="430" y="142"/>
                  </a:cubicBezTo>
                  <a:cubicBezTo>
                    <a:pt x="418" y="136"/>
                    <a:pt x="406" y="133"/>
                    <a:pt x="394" y="133"/>
                  </a:cubicBezTo>
                  <a:cubicBezTo>
                    <a:pt x="362" y="133"/>
                    <a:pt x="334" y="154"/>
                    <a:pt x="317" y="188"/>
                  </a:cubicBezTo>
                  <a:cubicBezTo>
                    <a:pt x="294" y="210"/>
                    <a:pt x="317" y="278"/>
                    <a:pt x="362" y="301"/>
                  </a:cubicBezTo>
                  <a:lnTo>
                    <a:pt x="362" y="323"/>
                  </a:lnTo>
                  <a:cubicBezTo>
                    <a:pt x="356" y="317"/>
                    <a:pt x="347" y="314"/>
                    <a:pt x="338" y="314"/>
                  </a:cubicBezTo>
                  <a:cubicBezTo>
                    <a:pt x="315" y="314"/>
                    <a:pt x="288" y="330"/>
                    <a:pt x="272" y="346"/>
                  </a:cubicBezTo>
                  <a:cubicBezTo>
                    <a:pt x="272" y="369"/>
                    <a:pt x="272" y="391"/>
                    <a:pt x="272" y="414"/>
                  </a:cubicBezTo>
                  <a:cubicBezTo>
                    <a:pt x="256" y="410"/>
                    <a:pt x="241" y="408"/>
                    <a:pt x="225" y="408"/>
                  </a:cubicBezTo>
                  <a:cubicBezTo>
                    <a:pt x="152" y="408"/>
                    <a:pt x="83" y="452"/>
                    <a:pt x="45" y="527"/>
                  </a:cubicBezTo>
                  <a:cubicBezTo>
                    <a:pt x="0" y="595"/>
                    <a:pt x="91" y="640"/>
                    <a:pt x="159" y="663"/>
                  </a:cubicBezTo>
                  <a:cubicBezTo>
                    <a:pt x="136" y="685"/>
                    <a:pt x="136" y="708"/>
                    <a:pt x="136" y="731"/>
                  </a:cubicBezTo>
                  <a:cubicBezTo>
                    <a:pt x="136" y="776"/>
                    <a:pt x="159" y="799"/>
                    <a:pt x="181" y="799"/>
                  </a:cubicBezTo>
                  <a:lnTo>
                    <a:pt x="204" y="799"/>
                  </a:lnTo>
                  <a:cubicBezTo>
                    <a:pt x="159" y="821"/>
                    <a:pt x="136" y="889"/>
                    <a:pt x="159" y="934"/>
                  </a:cubicBezTo>
                  <a:cubicBezTo>
                    <a:pt x="159" y="980"/>
                    <a:pt x="204" y="1002"/>
                    <a:pt x="249" y="1002"/>
                  </a:cubicBezTo>
                  <a:lnTo>
                    <a:pt x="272" y="1002"/>
                  </a:lnTo>
                  <a:cubicBezTo>
                    <a:pt x="249" y="1048"/>
                    <a:pt x="272" y="1115"/>
                    <a:pt x="317" y="1161"/>
                  </a:cubicBezTo>
                  <a:cubicBezTo>
                    <a:pt x="340" y="1183"/>
                    <a:pt x="362" y="1183"/>
                    <a:pt x="385" y="1183"/>
                  </a:cubicBezTo>
                  <a:cubicBezTo>
                    <a:pt x="362" y="1206"/>
                    <a:pt x="362" y="1229"/>
                    <a:pt x="362" y="1251"/>
                  </a:cubicBezTo>
                  <a:cubicBezTo>
                    <a:pt x="362" y="1283"/>
                    <a:pt x="374" y="1315"/>
                    <a:pt x="420" y="1315"/>
                  </a:cubicBezTo>
                  <a:cubicBezTo>
                    <a:pt x="440" y="1315"/>
                    <a:pt x="465" y="1310"/>
                    <a:pt x="498" y="1297"/>
                  </a:cubicBezTo>
                  <a:cubicBezTo>
                    <a:pt x="527" y="1340"/>
                    <a:pt x="575" y="1365"/>
                    <a:pt x="624" y="1365"/>
                  </a:cubicBezTo>
                  <a:cubicBezTo>
                    <a:pt x="651" y="1365"/>
                    <a:pt x="678" y="1358"/>
                    <a:pt x="702" y="1342"/>
                  </a:cubicBezTo>
                  <a:cubicBezTo>
                    <a:pt x="715" y="1397"/>
                    <a:pt x="762" y="1427"/>
                    <a:pt x="812" y="1427"/>
                  </a:cubicBezTo>
                  <a:cubicBezTo>
                    <a:pt x="845" y="1427"/>
                    <a:pt x="879" y="1414"/>
                    <a:pt x="905" y="1387"/>
                  </a:cubicBezTo>
                  <a:cubicBezTo>
                    <a:pt x="932" y="1414"/>
                    <a:pt x="963" y="1427"/>
                    <a:pt x="991" y="1427"/>
                  </a:cubicBezTo>
                  <a:cubicBezTo>
                    <a:pt x="1034" y="1427"/>
                    <a:pt x="1073" y="1397"/>
                    <a:pt x="1087" y="1342"/>
                  </a:cubicBezTo>
                  <a:cubicBezTo>
                    <a:pt x="1114" y="1383"/>
                    <a:pt x="1173" y="1415"/>
                    <a:pt x="1227" y="1415"/>
                  </a:cubicBezTo>
                  <a:cubicBezTo>
                    <a:pt x="1262" y="1415"/>
                    <a:pt x="1295" y="1401"/>
                    <a:pt x="1313" y="1364"/>
                  </a:cubicBezTo>
                  <a:cubicBezTo>
                    <a:pt x="1329" y="1375"/>
                    <a:pt x="1342" y="1379"/>
                    <a:pt x="1353" y="1379"/>
                  </a:cubicBezTo>
                  <a:cubicBezTo>
                    <a:pt x="1391" y="1379"/>
                    <a:pt x="1409" y="1331"/>
                    <a:pt x="1426" y="1297"/>
                  </a:cubicBezTo>
                  <a:cubicBezTo>
                    <a:pt x="1449" y="1308"/>
                    <a:pt x="1477" y="1314"/>
                    <a:pt x="1508" y="1314"/>
                  </a:cubicBezTo>
                  <a:cubicBezTo>
                    <a:pt x="1539" y="1314"/>
                    <a:pt x="1573" y="1308"/>
                    <a:pt x="1607" y="1297"/>
                  </a:cubicBezTo>
                  <a:cubicBezTo>
                    <a:pt x="1675" y="1251"/>
                    <a:pt x="1720" y="1161"/>
                    <a:pt x="1720" y="1093"/>
                  </a:cubicBezTo>
                  <a:cubicBezTo>
                    <a:pt x="1788" y="1070"/>
                    <a:pt x="1811" y="1025"/>
                    <a:pt x="1856" y="957"/>
                  </a:cubicBezTo>
                  <a:cubicBezTo>
                    <a:pt x="1856" y="934"/>
                    <a:pt x="1856" y="889"/>
                    <a:pt x="1856" y="867"/>
                  </a:cubicBezTo>
                  <a:cubicBezTo>
                    <a:pt x="1879" y="844"/>
                    <a:pt x="1924" y="844"/>
                    <a:pt x="1947" y="821"/>
                  </a:cubicBezTo>
                  <a:cubicBezTo>
                    <a:pt x="1959" y="824"/>
                    <a:pt x="1968" y="826"/>
                    <a:pt x="1974" y="826"/>
                  </a:cubicBezTo>
                  <a:cubicBezTo>
                    <a:pt x="2013" y="826"/>
                    <a:pt x="1940" y="770"/>
                    <a:pt x="1901" y="731"/>
                  </a:cubicBezTo>
                  <a:cubicBezTo>
                    <a:pt x="1924" y="731"/>
                    <a:pt x="1947" y="685"/>
                    <a:pt x="1969" y="663"/>
                  </a:cubicBezTo>
                  <a:cubicBezTo>
                    <a:pt x="1969" y="595"/>
                    <a:pt x="1901" y="527"/>
                    <a:pt x="1833" y="527"/>
                  </a:cubicBezTo>
                  <a:cubicBezTo>
                    <a:pt x="1856" y="504"/>
                    <a:pt x="1856" y="504"/>
                    <a:pt x="1833" y="482"/>
                  </a:cubicBezTo>
                  <a:cubicBezTo>
                    <a:pt x="1833" y="466"/>
                    <a:pt x="1811" y="450"/>
                    <a:pt x="1790" y="450"/>
                  </a:cubicBezTo>
                  <a:cubicBezTo>
                    <a:pt x="1781" y="450"/>
                    <a:pt x="1772" y="453"/>
                    <a:pt x="1765" y="459"/>
                  </a:cubicBezTo>
                  <a:cubicBezTo>
                    <a:pt x="1788" y="437"/>
                    <a:pt x="1811" y="414"/>
                    <a:pt x="1811" y="369"/>
                  </a:cubicBezTo>
                  <a:cubicBezTo>
                    <a:pt x="1811" y="335"/>
                    <a:pt x="1787" y="314"/>
                    <a:pt x="1756" y="314"/>
                  </a:cubicBezTo>
                  <a:cubicBezTo>
                    <a:pt x="1744" y="314"/>
                    <a:pt x="1732" y="317"/>
                    <a:pt x="1720" y="323"/>
                  </a:cubicBezTo>
                  <a:lnTo>
                    <a:pt x="1675" y="346"/>
                  </a:lnTo>
                  <a:cubicBezTo>
                    <a:pt x="1675" y="301"/>
                    <a:pt x="1630" y="255"/>
                    <a:pt x="1607" y="233"/>
                  </a:cubicBezTo>
                  <a:cubicBezTo>
                    <a:pt x="1607" y="233"/>
                    <a:pt x="1607" y="233"/>
                    <a:pt x="1607" y="210"/>
                  </a:cubicBezTo>
                  <a:cubicBezTo>
                    <a:pt x="1607" y="194"/>
                    <a:pt x="1596" y="178"/>
                    <a:pt x="1581" y="178"/>
                  </a:cubicBezTo>
                  <a:cubicBezTo>
                    <a:pt x="1575" y="178"/>
                    <a:pt x="1568" y="181"/>
                    <a:pt x="1562" y="188"/>
                  </a:cubicBezTo>
                  <a:lnTo>
                    <a:pt x="1539" y="188"/>
                  </a:lnTo>
                  <a:cubicBezTo>
                    <a:pt x="1562" y="165"/>
                    <a:pt x="1562" y="142"/>
                    <a:pt x="1562" y="120"/>
                  </a:cubicBezTo>
                  <a:cubicBezTo>
                    <a:pt x="1562" y="97"/>
                    <a:pt x="1539" y="97"/>
                    <a:pt x="1539" y="97"/>
                  </a:cubicBezTo>
                  <a:cubicBezTo>
                    <a:pt x="1494" y="120"/>
                    <a:pt x="1471" y="120"/>
                    <a:pt x="1449" y="142"/>
                  </a:cubicBezTo>
                  <a:cubicBezTo>
                    <a:pt x="1449" y="120"/>
                    <a:pt x="1426" y="74"/>
                    <a:pt x="1403" y="74"/>
                  </a:cubicBezTo>
                  <a:cubicBezTo>
                    <a:pt x="1386" y="57"/>
                    <a:pt x="1366" y="50"/>
                    <a:pt x="1345" y="50"/>
                  </a:cubicBezTo>
                  <a:cubicBezTo>
                    <a:pt x="1313" y="50"/>
                    <a:pt x="1282" y="69"/>
                    <a:pt x="1268" y="97"/>
                  </a:cubicBezTo>
                  <a:cubicBezTo>
                    <a:pt x="1245" y="74"/>
                    <a:pt x="1222" y="52"/>
                    <a:pt x="1200" y="29"/>
                  </a:cubicBezTo>
                  <a:cubicBezTo>
                    <a:pt x="1186" y="16"/>
                    <a:pt x="1173" y="10"/>
                    <a:pt x="1160" y="10"/>
                  </a:cubicBezTo>
                  <a:cubicBezTo>
                    <a:pt x="1128" y="10"/>
                    <a:pt x="1096" y="42"/>
                    <a:pt x="1064" y="74"/>
                  </a:cubicBezTo>
                  <a:cubicBezTo>
                    <a:pt x="1045" y="37"/>
                    <a:pt x="997" y="0"/>
                    <a:pt x="9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4"/>
            <p:cNvSpPr/>
            <p:nvPr/>
          </p:nvSpPr>
          <p:spPr>
            <a:xfrm>
              <a:off x="195219" y="17158115"/>
              <a:ext cx="45838" cy="35303"/>
            </a:xfrm>
            <a:custGeom>
              <a:avLst/>
              <a:gdLst/>
              <a:ahLst/>
              <a:cxnLst/>
              <a:rect l="l" t="t" r="r" b="b"/>
              <a:pathLst>
                <a:path w="409" h="315" extrusionOk="0">
                  <a:moveTo>
                    <a:pt x="114" y="0"/>
                  </a:moveTo>
                  <a:cubicBezTo>
                    <a:pt x="69" y="0"/>
                    <a:pt x="1" y="68"/>
                    <a:pt x="24" y="136"/>
                  </a:cubicBezTo>
                  <a:cubicBezTo>
                    <a:pt x="50" y="163"/>
                    <a:pt x="77" y="174"/>
                    <a:pt x="103" y="174"/>
                  </a:cubicBezTo>
                  <a:cubicBezTo>
                    <a:pt x="122" y="174"/>
                    <a:pt x="141" y="168"/>
                    <a:pt x="159" y="159"/>
                  </a:cubicBezTo>
                  <a:cubicBezTo>
                    <a:pt x="159" y="204"/>
                    <a:pt x="159" y="249"/>
                    <a:pt x="182" y="272"/>
                  </a:cubicBezTo>
                  <a:cubicBezTo>
                    <a:pt x="202" y="303"/>
                    <a:pt x="228" y="315"/>
                    <a:pt x="255" y="315"/>
                  </a:cubicBezTo>
                  <a:cubicBezTo>
                    <a:pt x="289" y="315"/>
                    <a:pt x="326" y="297"/>
                    <a:pt x="363" y="272"/>
                  </a:cubicBezTo>
                  <a:cubicBezTo>
                    <a:pt x="408" y="272"/>
                    <a:pt x="408" y="227"/>
                    <a:pt x="363" y="227"/>
                  </a:cubicBezTo>
                  <a:lnTo>
                    <a:pt x="295" y="227"/>
                  </a:lnTo>
                  <a:cubicBezTo>
                    <a:pt x="273" y="227"/>
                    <a:pt x="250" y="227"/>
                    <a:pt x="227" y="204"/>
                  </a:cubicBezTo>
                  <a:cubicBezTo>
                    <a:pt x="205" y="204"/>
                    <a:pt x="227" y="114"/>
                    <a:pt x="227" y="68"/>
                  </a:cubicBezTo>
                  <a:lnTo>
                    <a:pt x="227" y="68"/>
                  </a:lnTo>
                  <a:cubicBezTo>
                    <a:pt x="205" y="91"/>
                    <a:pt x="205" y="91"/>
                    <a:pt x="182" y="91"/>
                  </a:cubicBezTo>
                  <a:lnTo>
                    <a:pt x="92" y="91"/>
                  </a:lnTo>
                  <a:cubicBezTo>
                    <a:pt x="69" y="91"/>
                    <a:pt x="137" y="23"/>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4"/>
            <p:cNvSpPr/>
            <p:nvPr/>
          </p:nvSpPr>
          <p:spPr>
            <a:xfrm>
              <a:off x="190172" y="17234826"/>
              <a:ext cx="43260" cy="36536"/>
            </a:xfrm>
            <a:custGeom>
              <a:avLst/>
              <a:gdLst/>
              <a:ahLst/>
              <a:cxnLst/>
              <a:rect l="l" t="t" r="r" b="b"/>
              <a:pathLst>
                <a:path w="386" h="326" extrusionOk="0">
                  <a:moveTo>
                    <a:pt x="135" y="1"/>
                  </a:moveTo>
                  <a:cubicBezTo>
                    <a:pt x="129" y="1"/>
                    <a:pt x="122" y="3"/>
                    <a:pt x="114" y="11"/>
                  </a:cubicBezTo>
                  <a:cubicBezTo>
                    <a:pt x="114" y="11"/>
                    <a:pt x="1" y="79"/>
                    <a:pt x="24" y="147"/>
                  </a:cubicBezTo>
                  <a:cubicBezTo>
                    <a:pt x="50" y="173"/>
                    <a:pt x="77" y="184"/>
                    <a:pt x="103" y="184"/>
                  </a:cubicBezTo>
                  <a:cubicBezTo>
                    <a:pt x="122" y="184"/>
                    <a:pt x="141" y="179"/>
                    <a:pt x="159" y="169"/>
                  </a:cubicBezTo>
                  <a:cubicBezTo>
                    <a:pt x="159" y="214"/>
                    <a:pt x="159" y="260"/>
                    <a:pt x="182" y="282"/>
                  </a:cubicBezTo>
                  <a:cubicBezTo>
                    <a:pt x="202" y="313"/>
                    <a:pt x="232" y="325"/>
                    <a:pt x="263" y="325"/>
                  </a:cubicBezTo>
                  <a:cubicBezTo>
                    <a:pt x="300" y="325"/>
                    <a:pt x="338" y="307"/>
                    <a:pt x="363" y="282"/>
                  </a:cubicBezTo>
                  <a:cubicBezTo>
                    <a:pt x="386" y="282"/>
                    <a:pt x="386" y="260"/>
                    <a:pt x="363" y="260"/>
                  </a:cubicBezTo>
                  <a:lnTo>
                    <a:pt x="295" y="260"/>
                  </a:lnTo>
                  <a:cubicBezTo>
                    <a:pt x="273" y="260"/>
                    <a:pt x="250" y="260"/>
                    <a:pt x="227" y="237"/>
                  </a:cubicBezTo>
                  <a:cubicBezTo>
                    <a:pt x="205" y="214"/>
                    <a:pt x="227" y="147"/>
                    <a:pt x="227" y="101"/>
                  </a:cubicBezTo>
                  <a:cubicBezTo>
                    <a:pt x="205" y="101"/>
                    <a:pt x="205" y="101"/>
                    <a:pt x="182" y="124"/>
                  </a:cubicBezTo>
                  <a:lnTo>
                    <a:pt x="91" y="124"/>
                  </a:lnTo>
                  <a:cubicBezTo>
                    <a:pt x="69" y="124"/>
                    <a:pt x="137" y="33"/>
                    <a:pt x="137" y="11"/>
                  </a:cubicBezTo>
                  <a:cubicBezTo>
                    <a:pt x="152" y="11"/>
                    <a:pt x="147" y="1"/>
                    <a:pt x="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4"/>
            <p:cNvSpPr/>
            <p:nvPr/>
          </p:nvSpPr>
          <p:spPr>
            <a:xfrm>
              <a:off x="322085" y="17186693"/>
              <a:ext cx="38217" cy="24768"/>
            </a:xfrm>
            <a:custGeom>
              <a:avLst/>
              <a:gdLst/>
              <a:ahLst/>
              <a:cxnLst/>
              <a:rect l="l" t="t" r="r" b="b"/>
              <a:pathLst>
                <a:path w="341" h="221" extrusionOk="0">
                  <a:moveTo>
                    <a:pt x="317" y="0"/>
                  </a:moveTo>
                  <a:cubicBezTo>
                    <a:pt x="312" y="0"/>
                    <a:pt x="306" y="6"/>
                    <a:pt x="295" y="17"/>
                  </a:cubicBezTo>
                  <a:cubicBezTo>
                    <a:pt x="272" y="40"/>
                    <a:pt x="272" y="85"/>
                    <a:pt x="227" y="85"/>
                  </a:cubicBezTo>
                  <a:cubicBezTo>
                    <a:pt x="182" y="85"/>
                    <a:pt x="136" y="62"/>
                    <a:pt x="136" y="40"/>
                  </a:cubicBezTo>
                  <a:cubicBezTo>
                    <a:pt x="136" y="33"/>
                    <a:pt x="133" y="30"/>
                    <a:pt x="127" y="30"/>
                  </a:cubicBezTo>
                  <a:cubicBezTo>
                    <a:pt x="114" y="30"/>
                    <a:pt x="91" y="46"/>
                    <a:pt x="91" y="62"/>
                  </a:cubicBezTo>
                  <a:cubicBezTo>
                    <a:pt x="91" y="85"/>
                    <a:pt x="114" y="108"/>
                    <a:pt x="136" y="130"/>
                  </a:cubicBezTo>
                  <a:cubicBezTo>
                    <a:pt x="136" y="153"/>
                    <a:pt x="114" y="175"/>
                    <a:pt x="91" y="175"/>
                  </a:cubicBezTo>
                  <a:cubicBezTo>
                    <a:pt x="68" y="175"/>
                    <a:pt x="46" y="130"/>
                    <a:pt x="23" y="130"/>
                  </a:cubicBezTo>
                  <a:lnTo>
                    <a:pt x="1" y="130"/>
                  </a:lnTo>
                  <a:cubicBezTo>
                    <a:pt x="1" y="175"/>
                    <a:pt x="46" y="221"/>
                    <a:pt x="91" y="221"/>
                  </a:cubicBezTo>
                  <a:cubicBezTo>
                    <a:pt x="159" y="221"/>
                    <a:pt x="182" y="175"/>
                    <a:pt x="204" y="130"/>
                  </a:cubicBezTo>
                  <a:lnTo>
                    <a:pt x="227" y="130"/>
                  </a:lnTo>
                  <a:cubicBezTo>
                    <a:pt x="295" y="130"/>
                    <a:pt x="340" y="62"/>
                    <a:pt x="340" y="17"/>
                  </a:cubicBezTo>
                  <a:cubicBezTo>
                    <a:pt x="329" y="6"/>
                    <a:pt x="323"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4"/>
            <p:cNvSpPr/>
            <p:nvPr/>
          </p:nvSpPr>
          <p:spPr>
            <a:xfrm>
              <a:off x="291713" y="17270299"/>
              <a:ext cx="38105" cy="27458"/>
            </a:xfrm>
            <a:custGeom>
              <a:avLst/>
              <a:gdLst/>
              <a:ahLst/>
              <a:cxnLst/>
              <a:rect l="l" t="t" r="r" b="b"/>
              <a:pathLst>
                <a:path w="340" h="245" extrusionOk="0">
                  <a:moveTo>
                    <a:pt x="306" y="1"/>
                  </a:moveTo>
                  <a:cubicBezTo>
                    <a:pt x="300" y="1"/>
                    <a:pt x="294" y="7"/>
                    <a:pt x="294" y="18"/>
                  </a:cubicBezTo>
                  <a:cubicBezTo>
                    <a:pt x="272" y="40"/>
                    <a:pt x="249" y="86"/>
                    <a:pt x="204" y="86"/>
                  </a:cubicBezTo>
                  <a:cubicBezTo>
                    <a:pt x="181" y="86"/>
                    <a:pt x="136" y="86"/>
                    <a:pt x="113" y="40"/>
                  </a:cubicBezTo>
                  <a:cubicBezTo>
                    <a:pt x="113" y="34"/>
                    <a:pt x="111" y="31"/>
                    <a:pt x="108" y="31"/>
                  </a:cubicBezTo>
                  <a:cubicBezTo>
                    <a:pt x="102" y="31"/>
                    <a:pt x="91" y="47"/>
                    <a:pt x="91" y="63"/>
                  </a:cubicBezTo>
                  <a:cubicBezTo>
                    <a:pt x="91" y="86"/>
                    <a:pt x="113" y="108"/>
                    <a:pt x="136" y="131"/>
                  </a:cubicBezTo>
                  <a:cubicBezTo>
                    <a:pt x="136" y="149"/>
                    <a:pt x="121" y="182"/>
                    <a:pt x="91" y="182"/>
                  </a:cubicBezTo>
                  <a:cubicBezTo>
                    <a:pt x="84" y="182"/>
                    <a:pt x="77" y="181"/>
                    <a:pt x="68" y="176"/>
                  </a:cubicBezTo>
                  <a:cubicBezTo>
                    <a:pt x="45" y="176"/>
                    <a:pt x="45" y="131"/>
                    <a:pt x="0" y="131"/>
                  </a:cubicBezTo>
                  <a:cubicBezTo>
                    <a:pt x="0" y="131"/>
                    <a:pt x="45" y="244"/>
                    <a:pt x="91" y="244"/>
                  </a:cubicBezTo>
                  <a:cubicBezTo>
                    <a:pt x="136" y="222"/>
                    <a:pt x="181" y="199"/>
                    <a:pt x="181" y="131"/>
                  </a:cubicBezTo>
                  <a:lnTo>
                    <a:pt x="226" y="131"/>
                  </a:lnTo>
                  <a:cubicBezTo>
                    <a:pt x="294" y="131"/>
                    <a:pt x="339" y="63"/>
                    <a:pt x="317" y="18"/>
                  </a:cubicBezTo>
                  <a:cubicBezTo>
                    <a:pt x="317" y="7"/>
                    <a:pt x="311"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4"/>
            <p:cNvSpPr/>
            <p:nvPr/>
          </p:nvSpPr>
          <p:spPr>
            <a:xfrm>
              <a:off x="393139" y="17140296"/>
              <a:ext cx="12776" cy="18940"/>
            </a:xfrm>
            <a:custGeom>
              <a:avLst/>
              <a:gdLst/>
              <a:ahLst/>
              <a:cxnLst/>
              <a:rect l="l" t="t" r="r" b="b"/>
              <a:pathLst>
                <a:path w="114" h="169" extrusionOk="0">
                  <a:moveTo>
                    <a:pt x="23" y="1"/>
                  </a:moveTo>
                  <a:lnTo>
                    <a:pt x="23" y="1"/>
                  </a:lnTo>
                  <a:cubicBezTo>
                    <a:pt x="25" y="2"/>
                    <a:pt x="28" y="4"/>
                    <a:pt x="30" y="5"/>
                  </a:cubicBezTo>
                  <a:lnTo>
                    <a:pt x="30" y="5"/>
                  </a:lnTo>
                  <a:cubicBezTo>
                    <a:pt x="28" y="2"/>
                    <a:pt x="25" y="1"/>
                    <a:pt x="23" y="1"/>
                  </a:cubicBezTo>
                  <a:close/>
                  <a:moveTo>
                    <a:pt x="30" y="5"/>
                  </a:moveTo>
                  <a:lnTo>
                    <a:pt x="30" y="5"/>
                  </a:lnTo>
                  <a:cubicBezTo>
                    <a:pt x="49" y="25"/>
                    <a:pt x="61" y="117"/>
                    <a:pt x="0" y="137"/>
                  </a:cubicBezTo>
                  <a:cubicBezTo>
                    <a:pt x="0" y="137"/>
                    <a:pt x="0" y="159"/>
                    <a:pt x="0" y="159"/>
                  </a:cubicBezTo>
                  <a:cubicBezTo>
                    <a:pt x="12" y="165"/>
                    <a:pt x="25" y="168"/>
                    <a:pt x="36" y="168"/>
                  </a:cubicBezTo>
                  <a:cubicBezTo>
                    <a:pt x="68" y="168"/>
                    <a:pt x="97" y="147"/>
                    <a:pt x="113" y="114"/>
                  </a:cubicBezTo>
                  <a:cubicBezTo>
                    <a:pt x="113" y="71"/>
                    <a:pt x="73" y="29"/>
                    <a:pt x="30" y="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4"/>
            <p:cNvSpPr/>
            <p:nvPr/>
          </p:nvSpPr>
          <p:spPr>
            <a:xfrm>
              <a:off x="218082" y="17084596"/>
              <a:ext cx="38217" cy="35303"/>
            </a:xfrm>
            <a:custGeom>
              <a:avLst/>
              <a:gdLst/>
              <a:ahLst/>
              <a:cxnLst/>
              <a:rect l="l" t="t" r="r" b="b"/>
              <a:pathLst>
                <a:path w="341" h="315" extrusionOk="0">
                  <a:moveTo>
                    <a:pt x="159" y="0"/>
                  </a:moveTo>
                  <a:cubicBezTo>
                    <a:pt x="114" y="0"/>
                    <a:pt x="91" y="0"/>
                    <a:pt x="69" y="23"/>
                  </a:cubicBezTo>
                  <a:cubicBezTo>
                    <a:pt x="46" y="45"/>
                    <a:pt x="1" y="91"/>
                    <a:pt x="23" y="113"/>
                  </a:cubicBezTo>
                  <a:cubicBezTo>
                    <a:pt x="23" y="159"/>
                    <a:pt x="69" y="181"/>
                    <a:pt x="91" y="181"/>
                  </a:cubicBezTo>
                  <a:lnTo>
                    <a:pt x="136" y="181"/>
                  </a:lnTo>
                  <a:cubicBezTo>
                    <a:pt x="136" y="204"/>
                    <a:pt x="136" y="226"/>
                    <a:pt x="136" y="272"/>
                  </a:cubicBezTo>
                  <a:cubicBezTo>
                    <a:pt x="147" y="302"/>
                    <a:pt x="175" y="315"/>
                    <a:pt x="208" y="315"/>
                  </a:cubicBezTo>
                  <a:cubicBezTo>
                    <a:pt x="247" y="315"/>
                    <a:pt x="293" y="297"/>
                    <a:pt x="318" y="272"/>
                  </a:cubicBezTo>
                  <a:cubicBezTo>
                    <a:pt x="340" y="249"/>
                    <a:pt x="335" y="243"/>
                    <a:pt x="323" y="243"/>
                  </a:cubicBezTo>
                  <a:cubicBezTo>
                    <a:pt x="312" y="243"/>
                    <a:pt x="295" y="249"/>
                    <a:pt x="295" y="249"/>
                  </a:cubicBezTo>
                  <a:lnTo>
                    <a:pt x="227" y="249"/>
                  </a:lnTo>
                  <a:cubicBezTo>
                    <a:pt x="182" y="249"/>
                    <a:pt x="182" y="249"/>
                    <a:pt x="182" y="204"/>
                  </a:cubicBezTo>
                  <a:cubicBezTo>
                    <a:pt x="182" y="159"/>
                    <a:pt x="227" y="113"/>
                    <a:pt x="227" y="68"/>
                  </a:cubicBezTo>
                  <a:lnTo>
                    <a:pt x="227" y="68"/>
                  </a:lnTo>
                  <a:cubicBezTo>
                    <a:pt x="204" y="91"/>
                    <a:pt x="182" y="91"/>
                    <a:pt x="182" y="113"/>
                  </a:cubicBezTo>
                  <a:lnTo>
                    <a:pt x="114" y="113"/>
                  </a:lnTo>
                  <a:cubicBezTo>
                    <a:pt x="91" y="113"/>
                    <a:pt x="69" y="113"/>
                    <a:pt x="69" y="91"/>
                  </a:cubicBezTo>
                  <a:cubicBezTo>
                    <a:pt x="91" y="68"/>
                    <a:pt x="136" y="45"/>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4"/>
            <p:cNvSpPr/>
            <p:nvPr/>
          </p:nvSpPr>
          <p:spPr>
            <a:xfrm>
              <a:off x="235902" y="17033828"/>
              <a:ext cx="20397" cy="20845"/>
            </a:xfrm>
            <a:custGeom>
              <a:avLst/>
              <a:gdLst/>
              <a:ahLst/>
              <a:cxnLst/>
              <a:rect l="l" t="t" r="r" b="b"/>
              <a:pathLst>
                <a:path w="182" h="186" extrusionOk="0">
                  <a:moveTo>
                    <a:pt x="68" y="0"/>
                  </a:moveTo>
                  <a:cubicBezTo>
                    <a:pt x="23" y="0"/>
                    <a:pt x="0" y="0"/>
                    <a:pt x="0" y="46"/>
                  </a:cubicBezTo>
                  <a:cubicBezTo>
                    <a:pt x="0" y="106"/>
                    <a:pt x="54" y="185"/>
                    <a:pt x="114" y="185"/>
                  </a:cubicBezTo>
                  <a:cubicBezTo>
                    <a:pt x="121" y="185"/>
                    <a:pt x="129" y="184"/>
                    <a:pt x="136" y="182"/>
                  </a:cubicBezTo>
                  <a:lnTo>
                    <a:pt x="136" y="159"/>
                  </a:lnTo>
                  <a:cubicBezTo>
                    <a:pt x="113" y="136"/>
                    <a:pt x="91" y="114"/>
                    <a:pt x="91" y="114"/>
                  </a:cubicBezTo>
                  <a:cubicBezTo>
                    <a:pt x="68" y="91"/>
                    <a:pt x="68" y="68"/>
                    <a:pt x="45" y="46"/>
                  </a:cubicBezTo>
                  <a:cubicBezTo>
                    <a:pt x="68" y="46"/>
                    <a:pt x="91" y="46"/>
                    <a:pt x="136" y="68"/>
                  </a:cubicBezTo>
                  <a:lnTo>
                    <a:pt x="181" y="68"/>
                  </a:lnTo>
                  <a:cubicBezTo>
                    <a:pt x="181" y="46"/>
                    <a:pt x="181" y="46"/>
                    <a:pt x="181" y="46"/>
                  </a:cubicBezTo>
                  <a:cubicBezTo>
                    <a:pt x="159" y="0"/>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4"/>
            <p:cNvSpPr/>
            <p:nvPr/>
          </p:nvSpPr>
          <p:spPr>
            <a:xfrm>
              <a:off x="317042" y="17030241"/>
              <a:ext cx="48303" cy="39225"/>
            </a:xfrm>
            <a:custGeom>
              <a:avLst/>
              <a:gdLst/>
              <a:ahLst/>
              <a:cxnLst/>
              <a:rect l="l" t="t" r="r" b="b"/>
              <a:pathLst>
                <a:path w="431" h="350" extrusionOk="0">
                  <a:moveTo>
                    <a:pt x="203" y="1"/>
                  </a:moveTo>
                  <a:cubicBezTo>
                    <a:pt x="195" y="1"/>
                    <a:pt x="187" y="4"/>
                    <a:pt x="181" y="10"/>
                  </a:cubicBezTo>
                  <a:cubicBezTo>
                    <a:pt x="136" y="10"/>
                    <a:pt x="113" y="32"/>
                    <a:pt x="68" y="55"/>
                  </a:cubicBezTo>
                  <a:cubicBezTo>
                    <a:pt x="46" y="78"/>
                    <a:pt x="0" y="123"/>
                    <a:pt x="0" y="146"/>
                  </a:cubicBezTo>
                  <a:cubicBezTo>
                    <a:pt x="0" y="146"/>
                    <a:pt x="46" y="123"/>
                    <a:pt x="46" y="123"/>
                  </a:cubicBezTo>
                  <a:cubicBezTo>
                    <a:pt x="68" y="100"/>
                    <a:pt x="91" y="78"/>
                    <a:pt x="113" y="78"/>
                  </a:cubicBezTo>
                  <a:cubicBezTo>
                    <a:pt x="132" y="78"/>
                    <a:pt x="164" y="49"/>
                    <a:pt x="176" y="49"/>
                  </a:cubicBezTo>
                  <a:cubicBezTo>
                    <a:pt x="180" y="49"/>
                    <a:pt x="181" y="51"/>
                    <a:pt x="181" y="55"/>
                  </a:cubicBezTo>
                  <a:cubicBezTo>
                    <a:pt x="181" y="78"/>
                    <a:pt x="181" y="100"/>
                    <a:pt x="159" y="123"/>
                  </a:cubicBezTo>
                  <a:cubicBezTo>
                    <a:pt x="136" y="146"/>
                    <a:pt x="113" y="146"/>
                    <a:pt x="91" y="168"/>
                  </a:cubicBezTo>
                  <a:lnTo>
                    <a:pt x="91" y="191"/>
                  </a:lnTo>
                  <a:cubicBezTo>
                    <a:pt x="125" y="180"/>
                    <a:pt x="153" y="174"/>
                    <a:pt x="179" y="174"/>
                  </a:cubicBezTo>
                  <a:cubicBezTo>
                    <a:pt x="204" y="174"/>
                    <a:pt x="227" y="180"/>
                    <a:pt x="249" y="191"/>
                  </a:cubicBezTo>
                  <a:cubicBezTo>
                    <a:pt x="317" y="214"/>
                    <a:pt x="227" y="281"/>
                    <a:pt x="227" y="327"/>
                  </a:cubicBezTo>
                  <a:cubicBezTo>
                    <a:pt x="204" y="349"/>
                    <a:pt x="227" y="349"/>
                    <a:pt x="249" y="349"/>
                  </a:cubicBezTo>
                  <a:cubicBezTo>
                    <a:pt x="340" y="304"/>
                    <a:pt x="430" y="214"/>
                    <a:pt x="340" y="146"/>
                  </a:cubicBezTo>
                  <a:cubicBezTo>
                    <a:pt x="317" y="146"/>
                    <a:pt x="272" y="123"/>
                    <a:pt x="249" y="123"/>
                  </a:cubicBezTo>
                  <a:cubicBezTo>
                    <a:pt x="249" y="100"/>
                    <a:pt x="249" y="78"/>
                    <a:pt x="249" y="55"/>
                  </a:cubicBezTo>
                  <a:cubicBezTo>
                    <a:pt x="249" y="22"/>
                    <a:pt x="225"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4"/>
            <p:cNvSpPr/>
            <p:nvPr/>
          </p:nvSpPr>
          <p:spPr>
            <a:xfrm>
              <a:off x="296757" y="17109924"/>
              <a:ext cx="53010" cy="23535"/>
            </a:xfrm>
            <a:custGeom>
              <a:avLst/>
              <a:gdLst/>
              <a:ahLst/>
              <a:cxnLst/>
              <a:rect l="l" t="t" r="r" b="b"/>
              <a:pathLst>
                <a:path w="473" h="210" extrusionOk="0">
                  <a:moveTo>
                    <a:pt x="181" y="0"/>
                  </a:moveTo>
                  <a:cubicBezTo>
                    <a:pt x="181" y="0"/>
                    <a:pt x="181" y="68"/>
                    <a:pt x="204" y="91"/>
                  </a:cubicBezTo>
                  <a:cubicBezTo>
                    <a:pt x="186" y="109"/>
                    <a:pt x="167" y="142"/>
                    <a:pt x="137" y="142"/>
                  </a:cubicBezTo>
                  <a:cubicBezTo>
                    <a:pt x="130" y="142"/>
                    <a:pt x="122" y="141"/>
                    <a:pt x="113" y="136"/>
                  </a:cubicBezTo>
                  <a:cubicBezTo>
                    <a:pt x="68" y="136"/>
                    <a:pt x="68" y="68"/>
                    <a:pt x="46" y="23"/>
                  </a:cubicBezTo>
                  <a:cubicBezTo>
                    <a:pt x="46" y="8"/>
                    <a:pt x="46" y="3"/>
                    <a:pt x="45" y="3"/>
                  </a:cubicBezTo>
                  <a:cubicBezTo>
                    <a:pt x="43" y="3"/>
                    <a:pt x="38" y="23"/>
                    <a:pt x="23" y="23"/>
                  </a:cubicBezTo>
                  <a:cubicBezTo>
                    <a:pt x="0" y="91"/>
                    <a:pt x="23" y="181"/>
                    <a:pt x="113" y="204"/>
                  </a:cubicBezTo>
                  <a:cubicBezTo>
                    <a:pt x="125" y="208"/>
                    <a:pt x="137" y="210"/>
                    <a:pt x="147" y="210"/>
                  </a:cubicBezTo>
                  <a:cubicBezTo>
                    <a:pt x="197" y="210"/>
                    <a:pt x="231" y="169"/>
                    <a:pt x="249" y="114"/>
                  </a:cubicBezTo>
                  <a:cubicBezTo>
                    <a:pt x="272" y="136"/>
                    <a:pt x="294" y="136"/>
                    <a:pt x="317" y="136"/>
                  </a:cubicBezTo>
                  <a:cubicBezTo>
                    <a:pt x="329" y="139"/>
                    <a:pt x="341" y="141"/>
                    <a:pt x="352" y="141"/>
                  </a:cubicBezTo>
                  <a:cubicBezTo>
                    <a:pt x="424" y="141"/>
                    <a:pt x="473" y="79"/>
                    <a:pt x="453" y="0"/>
                  </a:cubicBezTo>
                  <a:lnTo>
                    <a:pt x="430" y="0"/>
                  </a:lnTo>
                  <a:cubicBezTo>
                    <a:pt x="408" y="46"/>
                    <a:pt x="362" y="91"/>
                    <a:pt x="317" y="91"/>
                  </a:cubicBezTo>
                  <a:cubicBezTo>
                    <a:pt x="272" y="68"/>
                    <a:pt x="227" y="46"/>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4"/>
            <p:cNvSpPr/>
            <p:nvPr/>
          </p:nvSpPr>
          <p:spPr>
            <a:xfrm>
              <a:off x="289136" y="17071820"/>
              <a:ext cx="25440" cy="15354"/>
            </a:xfrm>
            <a:custGeom>
              <a:avLst/>
              <a:gdLst/>
              <a:ahLst/>
              <a:cxnLst/>
              <a:rect l="l" t="t" r="r" b="b"/>
              <a:pathLst>
                <a:path w="227" h="137" extrusionOk="0">
                  <a:moveTo>
                    <a:pt x="181" y="1"/>
                  </a:moveTo>
                  <a:cubicBezTo>
                    <a:pt x="159" y="24"/>
                    <a:pt x="136" y="69"/>
                    <a:pt x="114" y="69"/>
                  </a:cubicBezTo>
                  <a:cubicBezTo>
                    <a:pt x="98" y="76"/>
                    <a:pt x="88" y="79"/>
                    <a:pt x="81" y="79"/>
                  </a:cubicBezTo>
                  <a:cubicBezTo>
                    <a:pt x="66" y="79"/>
                    <a:pt x="61" y="69"/>
                    <a:pt x="46" y="69"/>
                  </a:cubicBezTo>
                  <a:lnTo>
                    <a:pt x="23" y="69"/>
                  </a:lnTo>
                  <a:cubicBezTo>
                    <a:pt x="0" y="114"/>
                    <a:pt x="68" y="137"/>
                    <a:pt x="114" y="137"/>
                  </a:cubicBezTo>
                  <a:cubicBezTo>
                    <a:pt x="159" y="114"/>
                    <a:pt x="204" y="69"/>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4"/>
            <p:cNvSpPr/>
            <p:nvPr/>
          </p:nvSpPr>
          <p:spPr>
            <a:xfrm>
              <a:off x="261230" y="17211349"/>
              <a:ext cx="25440" cy="17483"/>
            </a:xfrm>
            <a:custGeom>
              <a:avLst/>
              <a:gdLst/>
              <a:ahLst/>
              <a:cxnLst/>
              <a:rect l="l" t="t" r="r" b="b"/>
              <a:pathLst>
                <a:path w="227" h="156" extrusionOk="0">
                  <a:moveTo>
                    <a:pt x="46" y="1"/>
                  </a:moveTo>
                  <a:lnTo>
                    <a:pt x="46" y="1"/>
                  </a:lnTo>
                  <a:cubicBezTo>
                    <a:pt x="0" y="69"/>
                    <a:pt x="23" y="114"/>
                    <a:pt x="91" y="136"/>
                  </a:cubicBezTo>
                  <a:cubicBezTo>
                    <a:pt x="104" y="150"/>
                    <a:pt x="119" y="155"/>
                    <a:pt x="135" y="155"/>
                  </a:cubicBezTo>
                  <a:cubicBezTo>
                    <a:pt x="172" y="155"/>
                    <a:pt x="211" y="123"/>
                    <a:pt x="227" y="91"/>
                  </a:cubicBezTo>
                  <a:cubicBezTo>
                    <a:pt x="227" y="69"/>
                    <a:pt x="204" y="69"/>
                    <a:pt x="204" y="69"/>
                  </a:cubicBezTo>
                  <a:cubicBezTo>
                    <a:pt x="181" y="91"/>
                    <a:pt x="136" y="91"/>
                    <a:pt x="114" y="91"/>
                  </a:cubicBezTo>
                  <a:cubicBezTo>
                    <a:pt x="68" y="91"/>
                    <a:pt x="68" y="46"/>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4"/>
            <p:cNvSpPr/>
            <p:nvPr/>
          </p:nvSpPr>
          <p:spPr>
            <a:xfrm>
              <a:off x="357612" y="17260212"/>
              <a:ext cx="25440" cy="14681"/>
            </a:xfrm>
            <a:custGeom>
              <a:avLst/>
              <a:gdLst/>
              <a:ahLst/>
              <a:cxnLst/>
              <a:rect l="l" t="t" r="r" b="b"/>
              <a:pathLst>
                <a:path w="227" h="131" extrusionOk="0">
                  <a:moveTo>
                    <a:pt x="193" y="0"/>
                  </a:moveTo>
                  <a:cubicBezTo>
                    <a:pt x="187" y="0"/>
                    <a:pt x="181" y="6"/>
                    <a:pt x="181" y="17"/>
                  </a:cubicBezTo>
                  <a:cubicBezTo>
                    <a:pt x="159" y="40"/>
                    <a:pt x="159" y="85"/>
                    <a:pt x="114" y="85"/>
                  </a:cubicBezTo>
                  <a:cubicBezTo>
                    <a:pt x="68" y="85"/>
                    <a:pt x="46" y="63"/>
                    <a:pt x="23" y="40"/>
                  </a:cubicBezTo>
                  <a:lnTo>
                    <a:pt x="0" y="40"/>
                  </a:lnTo>
                  <a:cubicBezTo>
                    <a:pt x="0" y="108"/>
                    <a:pt x="68" y="130"/>
                    <a:pt x="114" y="130"/>
                  </a:cubicBezTo>
                  <a:cubicBezTo>
                    <a:pt x="181" y="130"/>
                    <a:pt x="227" y="63"/>
                    <a:pt x="204" y="17"/>
                  </a:cubicBezTo>
                  <a:cubicBezTo>
                    <a:pt x="204" y="6"/>
                    <a:pt x="198" y="0"/>
                    <a:pt x="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4"/>
            <p:cNvSpPr/>
            <p:nvPr/>
          </p:nvSpPr>
          <p:spPr>
            <a:xfrm>
              <a:off x="885135" y="17820122"/>
              <a:ext cx="20397" cy="170014"/>
            </a:xfrm>
            <a:custGeom>
              <a:avLst/>
              <a:gdLst/>
              <a:ahLst/>
              <a:cxnLst/>
              <a:rect l="l" t="t" r="r" b="b"/>
              <a:pathLst>
                <a:path w="182" h="1517" extrusionOk="0">
                  <a:moveTo>
                    <a:pt x="182" y="0"/>
                  </a:moveTo>
                  <a:lnTo>
                    <a:pt x="1" y="114"/>
                  </a:lnTo>
                  <a:lnTo>
                    <a:pt x="1" y="1517"/>
                  </a:lnTo>
                  <a:lnTo>
                    <a:pt x="182" y="1426"/>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4"/>
            <p:cNvSpPr/>
            <p:nvPr/>
          </p:nvSpPr>
          <p:spPr>
            <a:xfrm>
              <a:off x="859806" y="17815079"/>
              <a:ext cx="25440" cy="175057"/>
            </a:xfrm>
            <a:custGeom>
              <a:avLst/>
              <a:gdLst/>
              <a:ahLst/>
              <a:cxnLst/>
              <a:rect l="l" t="t" r="r" b="b"/>
              <a:pathLst>
                <a:path w="227" h="1562" extrusionOk="0">
                  <a:moveTo>
                    <a:pt x="1" y="0"/>
                  </a:moveTo>
                  <a:lnTo>
                    <a:pt x="1" y="1426"/>
                  </a:lnTo>
                  <a:lnTo>
                    <a:pt x="227" y="1562"/>
                  </a:lnTo>
                  <a:lnTo>
                    <a:pt x="227" y="159"/>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4"/>
            <p:cNvSpPr/>
            <p:nvPr/>
          </p:nvSpPr>
          <p:spPr>
            <a:xfrm>
              <a:off x="342370" y="17538598"/>
              <a:ext cx="20397" cy="139530"/>
            </a:xfrm>
            <a:custGeom>
              <a:avLst/>
              <a:gdLst/>
              <a:ahLst/>
              <a:cxnLst/>
              <a:rect l="l" t="t" r="r" b="b"/>
              <a:pathLst>
                <a:path w="182" h="1245" extrusionOk="0">
                  <a:moveTo>
                    <a:pt x="182" y="0"/>
                  </a:moveTo>
                  <a:lnTo>
                    <a:pt x="1" y="91"/>
                  </a:lnTo>
                  <a:lnTo>
                    <a:pt x="1" y="1245"/>
                  </a:lnTo>
                  <a:lnTo>
                    <a:pt x="182" y="1132"/>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4"/>
            <p:cNvSpPr/>
            <p:nvPr/>
          </p:nvSpPr>
          <p:spPr>
            <a:xfrm>
              <a:off x="314464" y="17533443"/>
              <a:ext cx="28018" cy="144686"/>
            </a:xfrm>
            <a:custGeom>
              <a:avLst/>
              <a:gdLst/>
              <a:ahLst/>
              <a:cxnLst/>
              <a:rect l="l" t="t" r="r" b="b"/>
              <a:pathLst>
                <a:path w="250" h="1291" extrusionOk="0">
                  <a:moveTo>
                    <a:pt x="1" y="1"/>
                  </a:moveTo>
                  <a:lnTo>
                    <a:pt x="1" y="1155"/>
                  </a:lnTo>
                  <a:lnTo>
                    <a:pt x="250" y="1291"/>
                  </a:lnTo>
                  <a:lnTo>
                    <a:pt x="250" y="13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4"/>
            <p:cNvSpPr/>
            <p:nvPr/>
          </p:nvSpPr>
          <p:spPr>
            <a:xfrm>
              <a:off x="314464" y="17459924"/>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rgbClr val="EAA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4"/>
            <p:cNvSpPr/>
            <p:nvPr/>
          </p:nvSpPr>
          <p:spPr>
            <a:xfrm>
              <a:off x="314464" y="17432018"/>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4"/>
            <p:cNvSpPr/>
            <p:nvPr/>
          </p:nvSpPr>
          <p:spPr>
            <a:xfrm>
              <a:off x="360189" y="17490407"/>
              <a:ext cx="586027" cy="337450"/>
            </a:xfrm>
            <a:custGeom>
              <a:avLst/>
              <a:gdLst/>
              <a:ahLst/>
              <a:cxnLst/>
              <a:rect l="l" t="t" r="r" b="b"/>
              <a:pathLst>
                <a:path w="5229" h="3011" extrusionOk="0">
                  <a:moveTo>
                    <a:pt x="136" y="0"/>
                  </a:moveTo>
                  <a:lnTo>
                    <a:pt x="0" y="68"/>
                  </a:lnTo>
                  <a:lnTo>
                    <a:pt x="5092" y="3010"/>
                  </a:lnTo>
                  <a:lnTo>
                    <a:pt x="5228" y="2942"/>
                  </a:lnTo>
                  <a:lnTo>
                    <a:pt x="1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4"/>
            <p:cNvSpPr/>
            <p:nvPr/>
          </p:nvSpPr>
          <p:spPr>
            <a:xfrm>
              <a:off x="415889" y="17457458"/>
              <a:ext cx="586027" cy="339916"/>
            </a:xfrm>
            <a:custGeom>
              <a:avLst/>
              <a:gdLst/>
              <a:ahLst/>
              <a:cxnLst/>
              <a:rect l="l" t="t" r="r" b="b"/>
              <a:pathLst>
                <a:path w="5229" h="3033" extrusionOk="0">
                  <a:moveTo>
                    <a:pt x="137" y="0"/>
                  </a:moveTo>
                  <a:lnTo>
                    <a:pt x="1" y="91"/>
                  </a:lnTo>
                  <a:lnTo>
                    <a:pt x="5093" y="3033"/>
                  </a:lnTo>
                  <a:lnTo>
                    <a:pt x="5229" y="2942"/>
                  </a:ln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4"/>
            <p:cNvSpPr/>
            <p:nvPr/>
          </p:nvSpPr>
          <p:spPr>
            <a:xfrm>
              <a:off x="314464" y="17523356"/>
              <a:ext cx="570785" cy="357735"/>
            </a:xfrm>
            <a:custGeom>
              <a:avLst/>
              <a:gdLst/>
              <a:ahLst/>
              <a:cxnLst/>
              <a:rect l="l" t="t" r="r" b="b"/>
              <a:pathLst>
                <a:path w="5093" h="3192" extrusionOk="0">
                  <a:moveTo>
                    <a:pt x="1" y="0"/>
                  </a:moveTo>
                  <a:lnTo>
                    <a:pt x="1" y="249"/>
                  </a:lnTo>
                  <a:lnTo>
                    <a:pt x="5093" y="3192"/>
                  </a:lnTo>
                  <a:lnTo>
                    <a:pt x="5093" y="294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4"/>
            <p:cNvSpPr/>
            <p:nvPr/>
          </p:nvSpPr>
          <p:spPr>
            <a:xfrm>
              <a:off x="885135" y="17761733"/>
              <a:ext cx="159927" cy="119357"/>
            </a:xfrm>
            <a:custGeom>
              <a:avLst/>
              <a:gdLst/>
              <a:ahLst/>
              <a:cxnLst/>
              <a:rect l="l" t="t" r="r" b="b"/>
              <a:pathLst>
                <a:path w="1427" h="1065" extrusionOk="0">
                  <a:moveTo>
                    <a:pt x="1427" y="1"/>
                  </a:moveTo>
                  <a:lnTo>
                    <a:pt x="1" y="816"/>
                  </a:lnTo>
                  <a:lnTo>
                    <a:pt x="1" y="1065"/>
                  </a:lnTo>
                  <a:lnTo>
                    <a:pt x="1427" y="250"/>
                  </a:lnTo>
                  <a:lnTo>
                    <a:pt x="1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4"/>
            <p:cNvSpPr/>
            <p:nvPr/>
          </p:nvSpPr>
          <p:spPr>
            <a:xfrm>
              <a:off x="1024664" y="18015463"/>
              <a:ext cx="101538" cy="53347"/>
            </a:xfrm>
            <a:custGeom>
              <a:avLst/>
              <a:gdLst/>
              <a:ahLst/>
              <a:cxnLst/>
              <a:rect l="l" t="t" r="r" b="b"/>
              <a:pathLst>
                <a:path w="906" h="476" extrusionOk="0">
                  <a:moveTo>
                    <a:pt x="453" y="0"/>
                  </a:moveTo>
                  <a:cubicBezTo>
                    <a:pt x="204" y="0"/>
                    <a:pt x="1" y="136"/>
                    <a:pt x="1" y="249"/>
                  </a:cubicBezTo>
                  <a:cubicBezTo>
                    <a:pt x="1" y="362"/>
                    <a:pt x="204" y="475"/>
                    <a:pt x="453" y="475"/>
                  </a:cubicBezTo>
                  <a:cubicBezTo>
                    <a:pt x="702" y="475"/>
                    <a:pt x="906" y="362"/>
                    <a:pt x="906" y="226"/>
                  </a:cubicBezTo>
                  <a:cubicBezTo>
                    <a:pt x="906" y="113"/>
                    <a:pt x="702" y="0"/>
                    <a:pt x="4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4"/>
            <p:cNvSpPr/>
            <p:nvPr/>
          </p:nvSpPr>
          <p:spPr>
            <a:xfrm>
              <a:off x="1027242" y="17771931"/>
              <a:ext cx="17820" cy="137065"/>
            </a:xfrm>
            <a:custGeom>
              <a:avLst/>
              <a:gdLst/>
              <a:ahLst/>
              <a:cxnLst/>
              <a:rect l="l" t="t" r="r" b="b"/>
              <a:pathLst>
                <a:path w="159" h="1223" extrusionOk="0">
                  <a:moveTo>
                    <a:pt x="159" y="0"/>
                  </a:moveTo>
                  <a:lnTo>
                    <a:pt x="0" y="114"/>
                  </a:lnTo>
                  <a:lnTo>
                    <a:pt x="0" y="1223"/>
                  </a:lnTo>
                  <a:lnTo>
                    <a:pt x="159" y="1132"/>
                  </a:lnTo>
                  <a:lnTo>
                    <a:pt x="159" y="0"/>
                  </a:lnTo>
                  <a:close/>
                </a:path>
              </a:pathLst>
            </a:custGeom>
            <a:solidFill>
              <a:srgbClr val="C3B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4"/>
            <p:cNvSpPr/>
            <p:nvPr/>
          </p:nvSpPr>
          <p:spPr>
            <a:xfrm>
              <a:off x="999336" y="17769354"/>
              <a:ext cx="28018" cy="139642"/>
            </a:xfrm>
            <a:custGeom>
              <a:avLst/>
              <a:gdLst/>
              <a:ahLst/>
              <a:cxnLst/>
              <a:rect l="l" t="t" r="r" b="b"/>
              <a:pathLst>
                <a:path w="250" h="1246" extrusionOk="0">
                  <a:moveTo>
                    <a:pt x="0" y="1"/>
                  </a:moveTo>
                  <a:lnTo>
                    <a:pt x="0" y="1110"/>
                  </a:lnTo>
                  <a:lnTo>
                    <a:pt x="249" y="1246"/>
                  </a:lnTo>
                  <a:lnTo>
                    <a:pt x="249" y="137"/>
                  </a:lnTo>
                  <a:lnTo>
                    <a:pt x="0" y="1"/>
                  </a:lnTo>
                  <a:close/>
                </a:path>
              </a:pathLst>
            </a:custGeom>
            <a:solidFill>
              <a:srgbClr val="DAC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4"/>
            <p:cNvSpPr/>
            <p:nvPr/>
          </p:nvSpPr>
          <p:spPr>
            <a:xfrm>
              <a:off x="968852" y="17825165"/>
              <a:ext cx="210696" cy="225826"/>
            </a:xfrm>
            <a:custGeom>
              <a:avLst/>
              <a:gdLst/>
              <a:ahLst/>
              <a:cxnLst/>
              <a:rect l="l" t="t" r="r" b="b"/>
              <a:pathLst>
                <a:path w="1880" h="2015" extrusionOk="0">
                  <a:moveTo>
                    <a:pt x="23" y="1"/>
                  </a:moveTo>
                  <a:cubicBezTo>
                    <a:pt x="1" y="114"/>
                    <a:pt x="1" y="250"/>
                    <a:pt x="1" y="363"/>
                  </a:cubicBezTo>
                  <a:cubicBezTo>
                    <a:pt x="1" y="1268"/>
                    <a:pt x="431" y="2015"/>
                    <a:pt x="929" y="2015"/>
                  </a:cubicBezTo>
                  <a:cubicBezTo>
                    <a:pt x="1449" y="2015"/>
                    <a:pt x="1879" y="1268"/>
                    <a:pt x="1879" y="363"/>
                  </a:cubicBezTo>
                  <a:cubicBezTo>
                    <a:pt x="1879" y="250"/>
                    <a:pt x="1879" y="136"/>
                    <a:pt x="1879" y="23"/>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4"/>
            <p:cNvSpPr/>
            <p:nvPr/>
          </p:nvSpPr>
          <p:spPr>
            <a:xfrm>
              <a:off x="971430" y="17776974"/>
              <a:ext cx="208119" cy="109159"/>
            </a:xfrm>
            <a:custGeom>
              <a:avLst/>
              <a:gdLst/>
              <a:ahLst/>
              <a:cxnLst/>
              <a:rect l="l" t="t" r="r" b="b"/>
              <a:pathLst>
                <a:path w="1857" h="974" extrusionOk="0">
                  <a:moveTo>
                    <a:pt x="928" y="1"/>
                  </a:moveTo>
                  <a:cubicBezTo>
                    <a:pt x="408" y="1"/>
                    <a:pt x="0" y="204"/>
                    <a:pt x="0" y="499"/>
                  </a:cubicBezTo>
                  <a:cubicBezTo>
                    <a:pt x="0" y="770"/>
                    <a:pt x="408" y="974"/>
                    <a:pt x="928" y="974"/>
                  </a:cubicBezTo>
                  <a:cubicBezTo>
                    <a:pt x="1426" y="974"/>
                    <a:pt x="1856" y="770"/>
                    <a:pt x="1856" y="499"/>
                  </a:cubicBezTo>
                  <a:cubicBezTo>
                    <a:pt x="1856" y="204"/>
                    <a:pt x="1426" y="1"/>
                    <a:pt x="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4"/>
            <p:cNvSpPr/>
            <p:nvPr/>
          </p:nvSpPr>
          <p:spPr>
            <a:xfrm>
              <a:off x="981517" y="17782018"/>
              <a:ext cx="185368" cy="55924"/>
            </a:xfrm>
            <a:custGeom>
              <a:avLst/>
              <a:gdLst/>
              <a:ahLst/>
              <a:cxnLst/>
              <a:rect l="l" t="t" r="r" b="b"/>
              <a:pathLst>
                <a:path w="1654" h="499" extrusionOk="0">
                  <a:moveTo>
                    <a:pt x="838" y="1"/>
                  </a:moveTo>
                  <a:cubicBezTo>
                    <a:pt x="408" y="1"/>
                    <a:pt x="69" y="159"/>
                    <a:pt x="1" y="363"/>
                  </a:cubicBezTo>
                  <a:cubicBezTo>
                    <a:pt x="24" y="340"/>
                    <a:pt x="69" y="318"/>
                    <a:pt x="91" y="295"/>
                  </a:cubicBezTo>
                  <a:cubicBezTo>
                    <a:pt x="118" y="269"/>
                    <a:pt x="144" y="258"/>
                    <a:pt x="176" y="258"/>
                  </a:cubicBezTo>
                  <a:cubicBezTo>
                    <a:pt x="198" y="258"/>
                    <a:pt x="222" y="263"/>
                    <a:pt x="250" y="272"/>
                  </a:cubicBezTo>
                  <a:cubicBezTo>
                    <a:pt x="250" y="205"/>
                    <a:pt x="273" y="159"/>
                    <a:pt x="318" y="159"/>
                  </a:cubicBezTo>
                  <a:cubicBezTo>
                    <a:pt x="340" y="148"/>
                    <a:pt x="363" y="142"/>
                    <a:pt x="386" y="142"/>
                  </a:cubicBezTo>
                  <a:cubicBezTo>
                    <a:pt x="408" y="142"/>
                    <a:pt x="431" y="148"/>
                    <a:pt x="454" y="159"/>
                  </a:cubicBezTo>
                  <a:cubicBezTo>
                    <a:pt x="488" y="125"/>
                    <a:pt x="533" y="108"/>
                    <a:pt x="578" y="108"/>
                  </a:cubicBezTo>
                  <a:cubicBezTo>
                    <a:pt x="623" y="108"/>
                    <a:pt x="669" y="125"/>
                    <a:pt x="703" y="159"/>
                  </a:cubicBezTo>
                  <a:cubicBezTo>
                    <a:pt x="735" y="143"/>
                    <a:pt x="767" y="127"/>
                    <a:pt x="799" y="127"/>
                  </a:cubicBezTo>
                  <a:cubicBezTo>
                    <a:pt x="812" y="127"/>
                    <a:pt x="825" y="130"/>
                    <a:pt x="838" y="137"/>
                  </a:cubicBezTo>
                  <a:cubicBezTo>
                    <a:pt x="861" y="159"/>
                    <a:pt x="861" y="182"/>
                    <a:pt x="861" y="205"/>
                  </a:cubicBezTo>
                  <a:cubicBezTo>
                    <a:pt x="884" y="182"/>
                    <a:pt x="906" y="171"/>
                    <a:pt x="929" y="171"/>
                  </a:cubicBezTo>
                  <a:cubicBezTo>
                    <a:pt x="951" y="171"/>
                    <a:pt x="974" y="182"/>
                    <a:pt x="997" y="205"/>
                  </a:cubicBezTo>
                  <a:cubicBezTo>
                    <a:pt x="1026" y="161"/>
                    <a:pt x="1084" y="136"/>
                    <a:pt x="1139" y="136"/>
                  </a:cubicBezTo>
                  <a:cubicBezTo>
                    <a:pt x="1169" y="136"/>
                    <a:pt x="1199" y="143"/>
                    <a:pt x="1223" y="159"/>
                  </a:cubicBezTo>
                  <a:cubicBezTo>
                    <a:pt x="1314" y="182"/>
                    <a:pt x="1336" y="250"/>
                    <a:pt x="1336" y="318"/>
                  </a:cubicBezTo>
                  <a:cubicBezTo>
                    <a:pt x="1381" y="318"/>
                    <a:pt x="1427" y="340"/>
                    <a:pt x="1427" y="386"/>
                  </a:cubicBezTo>
                  <a:cubicBezTo>
                    <a:pt x="1450" y="374"/>
                    <a:pt x="1475" y="368"/>
                    <a:pt x="1499" y="368"/>
                  </a:cubicBezTo>
                  <a:cubicBezTo>
                    <a:pt x="1570" y="368"/>
                    <a:pt x="1636" y="415"/>
                    <a:pt x="1653" y="499"/>
                  </a:cubicBezTo>
                  <a:cubicBezTo>
                    <a:pt x="1653" y="476"/>
                    <a:pt x="1653" y="454"/>
                    <a:pt x="1653" y="431"/>
                  </a:cubicBezTo>
                  <a:cubicBezTo>
                    <a:pt x="1653" y="182"/>
                    <a:pt x="1291" y="1"/>
                    <a:pt x="8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4"/>
            <p:cNvSpPr/>
            <p:nvPr/>
          </p:nvSpPr>
          <p:spPr>
            <a:xfrm>
              <a:off x="981517" y="17794121"/>
              <a:ext cx="185368" cy="86968"/>
            </a:xfrm>
            <a:custGeom>
              <a:avLst/>
              <a:gdLst/>
              <a:ahLst/>
              <a:cxnLst/>
              <a:rect l="l" t="t" r="r" b="b"/>
              <a:pathLst>
                <a:path w="1654" h="776" extrusionOk="0">
                  <a:moveTo>
                    <a:pt x="578" y="0"/>
                  </a:moveTo>
                  <a:cubicBezTo>
                    <a:pt x="533" y="0"/>
                    <a:pt x="488" y="17"/>
                    <a:pt x="454" y="51"/>
                  </a:cubicBezTo>
                  <a:cubicBezTo>
                    <a:pt x="431" y="40"/>
                    <a:pt x="408" y="34"/>
                    <a:pt x="386" y="34"/>
                  </a:cubicBezTo>
                  <a:cubicBezTo>
                    <a:pt x="363" y="34"/>
                    <a:pt x="340" y="40"/>
                    <a:pt x="318" y="51"/>
                  </a:cubicBezTo>
                  <a:cubicBezTo>
                    <a:pt x="273" y="51"/>
                    <a:pt x="250" y="97"/>
                    <a:pt x="250" y="142"/>
                  </a:cubicBezTo>
                  <a:cubicBezTo>
                    <a:pt x="182" y="142"/>
                    <a:pt x="137" y="142"/>
                    <a:pt x="91" y="187"/>
                  </a:cubicBezTo>
                  <a:cubicBezTo>
                    <a:pt x="69" y="210"/>
                    <a:pt x="46" y="210"/>
                    <a:pt x="46" y="232"/>
                  </a:cubicBezTo>
                  <a:cubicBezTo>
                    <a:pt x="46" y="255"/>
                    <a:pt x="46" y="300"/>
                    <a:pt x="46" y="323"/>
                  </a:cubicBezTo>
                  <a:cubicBezTo>
                    <a:pt x="1" y="572"/>
                    <a:pt x="386" y="776"/>
                    <a:pt x="838" y="776"/>
                  </a:cubicBezTo>
                  <a:cubicBezTo>
                    <a:pt x="1268" y="776"/>
                    <a:pt x="1608" y="594"/>
                    <a:pt x="1653" y="391"/>
                  </a:cubicBezTo>
                  <a:cubicBezTo>
                    <a:pt x="1636" y="307"/>
                    <a:pt x="1570" y="260"/>
                    <a:pt x="1499" y="260"/>
                  </a:cubicBezTo>
                  <a:cubicBezTo>
                    <a:pt x="1475" y="260"/>
                    <a:pt x="1450" y="266"/>
                    <a:pt x="1427" y="278"/>
                  </a:cubicBezTo>
                  <a:cubicBezTo>
                    <a:pt x="1427" y="232"/>
                    <a:pt x="1381" y="210"/>
                    <a:pt x="1336" y="210"/>
                  </a:cubicBezTo>
                  <a:cubicBezTo>
                    <a:pt x="1336" y="142"/>
                    <a:pt x="1314" y="74"/>
                    <a:pt x="1223" y="51"/>
                  </a:cubicBezTo>
                  <a:cubicBezTo>
                    <a:pt x="1199" y="35"/>
                    <a:pt x="1169" y="28"/>
                    <a:pt x="1139" y="28"/>
                  </a:cubicBezTo>
                  <a:cubicBezTo>
                    <a:pt x="1084" y="28"/>
                    <a:pt x="1026" y="53"/>
                    <a:pt x="997" y="97"/>
                  </a:cubicBezTo>
                  <a:cubicBezTo>
                    <a:pt x="974" y="74"/>
                    <a:pt x="951" y="63"/>
                    <a:pt x="929" y="63"/>
                  </a:cubicBezTo>
                  <a:cubicBezTo>
                    <a:pt x="906" y="63"/>
                    <a:pt x="884" y="74"/>
                    <a:pt x="861" y="97"/>
                  </a:cubicBezTo>
                  <a:cubicBezTo>
                    <a:pt x="861" y="74"/>
                    <a:pt x="861" y="51"/>
                    <a:pt x="838" y="29"/>
                  </a:cubicBezTo>
                  <a:cubicBezTo>
                    <a:pt x="825" y="22"/>
                    <a:pt x="812" y="19"/>
                    <a:pt x="799" y="19"/>
                  </a:cubicBezTo>
                  <a:cubicBezTo>
                    <a:pt x="767" y="19"/>
                    <a:pt x="735" y="35"/>
                    <a:pt x="703" y="51"/>
                  </a:cubicBezTo>
                  <a:cubicBezTo>
                    <a:pt x="669" y="17"/>
                    <a:pt x="623" y="0"/>
                    <a:pt x="5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4"/>
            <p:cNvSpPr/>
            <p:nvPr/>
          </p:nvSpPr>
          <p:spPr>
            <a:xfrm>
              <a:off x="1057613" y="17726206"/>
              <a:ext cx="35639" cy="120366"/>
            </a:xfrm>
            <a:custGeom>
              <a:avLst/>
              <a:gdLst/>
              <a:ahLst/>
              <a:cxnLst/>
              <a:rect l="l" t="t" r="r" b="b"/>
              <a:pathLst>
                <a:path w="318" h="1074" extrusionOk="0">
                  <a:moveTo>
                    <a:pt x="1" y="1"/>
                  </a:moveTo>
                  <a:lnTo>
                    <a:pt x="1" y="24"/>
                  </a:lnTo>
                  <a:cubicBezTo>
                    <a:pt x="69" y="340"/>
                    <a:pt x="69" y="680"/>
                    <a:pt x="1" y="1019"/>
                  </a:cubicBezTo>
                  <a:cubicBezTo>
                    <a:pt x="51" y="1057"/>
                    <a:pt x="107" y="1074"/>
                    <a:pt x="163" y="1074"/>
                  </a:cubicBezTo>
                  <a:cubicBezTo>
                    <a:pt x="209" y="1074"/>
                    <a:pt x="254" y="1062"/>
                    <a:pt x="295" y="1042"/>
                  </a:cubicBezTo>
                  <a:cubicBezTo>
                    <a:pt x="227" y="703"/>
                    <a:pt x="250" y="363"/>
                    <a:pt x="318" y="46"/>
                  </a:cubicBezTo>
                  <a:cubicBezTo>
                    <a:pt x="318" y="46"/>
                    <a:pt x="318" y="24"/>
                    <a:pt x="295" y="24"/>
                  </a:cubicBezTo>
                  <a:cubicBezTo>
                    <a:pt x="182" y="24"/>
                    <a:pt x="91" y="1"/>
                    <a:pt x="1"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4"/>
            <p:cNvSpPr/>
            <p:nvPr/>
          </p:nvSpPr>
          <p:spPr>
            <a:xfrm>
              <a:off x="910575" y="17554288"/>
              <a:ext cx="314588" cy="226386"/>
            </a:xfrm>
            <a:custGeom>
              <a:avLst/>
              <a:gdLst/>
              <a:ahLst/>
              <a:cxnLst/>
              <a:rect l="l" t="t" r="r" b="b"/>
              <a:pathLst>
                <a:path w="2807" h="2020" extrusionOk="0">
                  <a:moveTo>
                    <a:pt x="1350" y="0"/>
                  </a:moveTo>
                  <a:cubicBezTo>
                    <a:pt x="1330" y="0"/>
                    <a:pt x="1309" y="6"/>
                    <a:pt x="1290" y="19"/>
                  </a:cubicBezTo>
                  <a:cubicBezTo>
                    <a:pt x="1245" y="19"/>
                    <a:pt x="1200" y="64"/>
                    <a:pt x="1177" y="87"/>
                  </a:cubicBezTo>
                  <a:cubicBezTo>
                    <a:pt x="1177" y="64"/>
                    <a:pt x="1154" y="41"/>
                    <a:pt x="1109" y="19"/>
                  </a:cubicBezTo>
                  <a:cubicBezTo>
                    <a:pt x="1088" y="6"/>
                    <a:pt x="1067" y="0"/>
                    <a:pt x="1047" y="0"/>
                  </a:cubicBezTo>
                  <a:cubicBezTo>
                    <a:pt x="956" y="0"/>
                    <a:pt x="874" y="108"/>
                    <a:pt x="838" y="200"/>
                  </a:cubicBezTo>
                  <a:cubicBezTo>
                    <a:pt x="815" y="177"/>
                    <a:pt x="770" y="154"/>
                    <a:pt x="747" y="132"/>
                  </a:cubicBezTo>
                  <a:cubicBezTo>
                    <a:pt x="736" y="120"/>
                    <a:pt x="724" y="115"/>
                    <a:pt x="716" y="115"/>
                  </a:cubicBezTo>
                  <a:cubicBezTo>
                    <a:pt x="707" y="115"/>
                    <a:pt x="702" y="120"/>
                    <a:pt x="702" y="132"/>
                  </a:cubicBezTo>
                  <a:cubicBezTo>
                    <a:pt x="679" y="154"/>
                    <a:pt x="657" y="200"/>
                    <a:pt x="657" y="222"/>
                  </a:cubicBezTo>
                  <a:cubicBezTo>
                    <a:pt x="634" y="222"/>
                    <a:pt x="611" y="200"/>
                    <a:pt x="589" y="200"/>
                  </a:cubicBezTo>
                  <a:cubicBezTo>
                    <a:pt x="577" y="194"/>
                    <a:pt x="563" y="191"/>
                    <a:pt x="549" y="191"/>
                  </a:cubicBezTo>
                  <a:cubicBezTo>
                    <a:pt x="510" y="191"/>
                    <a:pt x="469" y="212"/>
                    <a:pt x="453" y="245"/>
                  </a:cubicBezTo>
                  <a:cubicBezTo>
                    <a:pt x="430" y="290"/>
                    <a:pt x="475" y="358"/>
                    <a:pt x="498" y="403"/>
                  </a:cubicBezTo>
                  <a:lnTo>
                    <a:pt x="498" y="426"/>
                  </a:lnTo>
                  <a:lnTo>
                    <a:pt x="498" y="449"/>
                  </a:lnTo>
                  <a:cubicBezTo>
                    <a:pt x="486" y="443"/>
                    <a:pt x="472" y="440"/>
                    <a:pt x="458" y="440"/>
                  </a:cubicBezTo>
                  <a:cubicBezTo>
                    <a:pt x="420" y="440"/>
                    <a:pt x="379" y="461"/>
                    <a:pt x="362" y="494"/>
                  </a:cubicBezTo>
                  <a:cubicBezTo>
                    <a:pt x="362" y="517"/>
                    <a:pt x="362" y="539"/>
                    <a:pt x="362" y="584"/>
                  </a:cubicBezTo>
                  <a:lnTo>
                    <a:pt x="385" y="584"/>
                  </a:lnTo>
                  <a:cubicBezTo>
                    <a:pt x="249" y="584"/>
                    <a:pt x="136" y="630"/>
                    <a:pt x="45" y="743"/>
                  </a:cubicBezTo>
                  <a:cubicBezTo>
                    <a:pt x="0" y="833"/>
                    <a:pt x="113" y="924"/>
                    <a:pt x="227" y="969"/>
                  </a:cubicBezTo>
                  <a:cubicBezTo>
                    <a:pt x="204" y="969"/>
                    <a:pt x="181" y="1014"/>
                    <a:pt x="181" y="1060"/>
                  </a:cubicBezTo>
                  <a:cubicBezTo>
                    <a:pt x="181" y="1082"/>
                    <a:pt x="204" y="1128"/>
                    <a:pt x="249" y="1150"/>
                  </a:cubicBezTo>
                  <a:lnTo>
                    <a:pt x="272" y="1150"/>
                  </a:lnTo>
                  <a:cubicBezTo>
                    <a:pt x="204" y="1173"/>
                    <a:pt x="181" y="1263"/>
                    <a:pt x="204" y="1331"/>
                  </a:cubicBezTo>
                  <a:cubicBezTo>
                    <a:pt x="227" y="1377"/>
                    <a:pt x="294" y="1399"/>
                    <a:pt x="340" y="1422"/>
                  </a:cubicBezTo>
                  <a:lnTo>
                    <a:pt x="385" y="1422"/>
                  </a:lnTo>
                  <a:cubicBezTo>
                    <a:pt x="340" y="1512"/>
                    <a:pt x="408" y="1648"/>
                    <a:pt x="521" y="1671"/>
                  </a:cubicBezTo>
                  <a:cubicBezTo>
                    <a:pt x="521" y="1693"/>
                    <a:pt x="498" y="1716"/>
                    <a:pt x="498" y="1739"/>
                  </a:cubicBezTo>
                  <a:cubicBezTo>
                    <a:pt x="498" y="1805"/>
                    <a:pt x="510" y="1847"/>
                    <a:pt x="588" y="1847"/>
                  </a:cubicBezTo>
                  <a:cubicBezTo>
                    <a:pt x="616" y="1847"/>
                    <a:pt x="653" y="1841"/>
                    <a:pt x="702" y="1829"/>
                  </a:cubicBezTo>
                  <a:cubicBezTo>
                    <a:pt x="717" y="1890"/>
                    <a:pt x="782" y="1920"/>
                    <a:pt x="858" y="1920"/>
                  </a:cubicBezTo>
                  <a:cubicBezTo>
                    <a:pt x="895" y="1920"/>
                    <a:pt x="936" y="1912"/>
                    <a:pt x="973" y="1897"/>
                  </a:cubicBezTo>
                  <a:cubicBezTo>
                    <a:pt x="1001" y="1979"/>
                    <a:pt x="1068" y="2019"/>
                    <a:pt x="1138" y="2019"/>
                  </a:cubicBezTo>
                  <a:cubicBezTo>
                    <a:pt x="1184" y="2019"/>
                    <a:pt x="1231" y="2001"/>
                    <a:pt x="1268" y="1965"/>
                  </a:cubicBezTo>
                  <a:cubicBezTo>
                    <a:pt x="1293" y="1998"/>
                    <a:pt x="1330" y="2013"/>
                    <a:pt x="1367" y="2013"/>
                  </a:cubicBezTo>
                  <a:cubicBezTo>
                    <a:pt x="1430" y="2013"/>
                    <a:pt x="1494" y="1969"/>
                    <a:pt x="1494" y="1897"/>
                  </a:cubicBezTo>
                  <a:cubicBezTo>
                    <a:pt x="1534" y="1951"/>
                    <a:pt x="1630" y="1997"/>
                    <a:pt x="1706" y="1997"/>
                  </a:cubicBezTo>
                  <a:cubicBezTo>
                    <a:pt x="1759" y="1997"/>
                    <a:pt x="1802" y="1975"/>
                    <a:pt x="1811" y="1920"/>
                  </a:cubicBezTo>
                  <a:cubicBezTo>
                    <a:pt x="1832" y="1928"/>
                    <a:pt x="1850" y="1932"/>
                    <a:pt x="1865" y="1932"/>
                  </a:cubicBezTo>
                  <a:cubicBezTo>
                    <a:pt x="1932" y="1932"/>
                    <a:pt x="1951" y="1862"/>
                    <a:pt x="1969" y="1807"/>
                  </a:cubicBezTo>
                  <a:cubicBezTo>
                    <a:pt x="2014" y="1841"/>
                    <a:pt x="2060" y="1858"/>
                    <a:pt x="2105" y="1858"/>
                  </a:cubicBezTo>
                  <a:cubicBezTo>
                    <a:pt x="2150" y="1858"/>
                    <a:pt x="2196" y="1841"/>
                    <a:pt x="2241" y="1807"/>
                  </a:cubicBezTo>
                  <a:cubicBezTo>
                    <a:pt x="2354" y="1761"/>
                    <a:pt x="2399" y="1648"/>
                    <a:pt x="2399" y="1535"/>
                  </a:cubicBezTo>
                  <a:cubicBezTo>
                    <a:pt x="2467" y="1490"/>
                    <a:pt x="2535" y="1444"/>
                    <a:pt x="2558" y="1354"/>
                  </a:cubicBezTo>
                  <a:cubicBezTo>
                    <a:pt x="2580" y="1309"/>
                    <a:pt x="2580" y="1263"/>
                    <a:pt x="2558" y="1218"/>
                  </a:cubicBezTo>
                  <a:cubicBezTo>
                    <a:pt x="2626" y="1218"/>
                    <a:pt x="2671" y="1196"/>
                    <a:pt x="2716" y="1173"/>
                  </a:cubicBezTo>
                  <a:cubicBezTo>
                    <a:pt x="2807" y="1150"/>
                    <a:pt x="2716" y="1060"/>
                    <a:pt x="2626" y="1014"/>
                  </a:cubicBezTo>
                  <a:cubicBezTo>
                    <a:pt x="2648" y="992"/>
                    <a:pt x="2693" y="947"/>
                    <a:pt x="2693" y="924"/>
                  </a:cubicBezTo>
                  <a:cubicBezTo>
                    <a:pt x="2716" y="811"/>
                    <a:pt x="2626" y="743"/>
                    <a:pt x="2535" y="720"/>
                  </a:cubicBezTo>
                  <a:cubicBezTo>
                    <a:pt x="2558" y="720"/>
                    <a:pt x="2558" y="675"/>
                    <a:pt x="2535" y="652"/>
                  </a:cubicBezTo>
                  <a:cubicBezTo>
                    <a:pt x="2535" y="636"/>
                    <a:pt x="2512" y="620"/>
                    <a:pt x="2483" y="620"/>
                  </a:cubicBezTo>
                  <a:cubicBezTo>
                    <a:pt x="2471" y="620"/>
                    <a:pt x="2458" y="623"/>
                    <a:pt x="2444" y="630"/>
                  </a:cubicBezTo>
                  <a:cubicBezTo>
                    <a:pt x="2490" y="584"/>
                    <a:pt x="2512" y="562"/>
                    <a:pt x="2512" y="517"/>
                  </a:cubicBezTo>
                  <a:cubicBezTo>
                    <a:pt x="2512" y="466"/>
                    <a:pt x="2474" y="440"/>
                    <a:pt x="2436" y="440"/>
                  </a:cubicBezTo>
                  <a:cubicBezTo>
                    <a:pt x="2423" y="440"/>
                    <a:pt x="2411" y="443"/>
                    <a:pt x="2399" y="449"/>
                  </a:cubicBezTo>
                  <a:cubicBezTo>
                    <a:pt x="2377" y="449"/>
                    <a:pt x="2354" y="449"/>
                    <a:pt x="2331" y="471"/>
                  </a:cubicBezTo>
                  <a:cubicBezTo>
                    <a:pt x="2309" y="403"/>
                    <a:pt x="2263" y="358"/>
                    <a:pt x="2218" y="336"/>
                  </a:cubicBezTo>
                  <a:cubicBezTo>
                    <a:pt x="2218" y="313"/>
                    <a:pt x="2218" y="290"/>
                    <a:pt x="2218" y="290"/>
                  </a:cubicBezTo>
                  <a:cubicBezTo>
                    <a:pt x="2218" y="257"/>
                    <a:pt x="2206" y="236"/>
                    <a:pt x="2191" y="236"/>
                  </a:cubicBezTo>
                  <a:cubicBezTo>
                    <a:pt x="2185" y="236"/>
                    <a:pt x="2179" y="239"/>
                    <a:pt x="2173" y="245"/>
                  </a:cubicBezTo>
                  <a:lnTo>
                    <a:pt x="2128" y="245"/>
                  </a:lnTo>
                  <a:cubicBezTo>
                    <a:pt x="2150" y="222"/>
                    <a:pt x="2173" y="177"/>
                    <a:pt x="2150" y="154"/>
                  </a:cubicBezTo>
                  <a:cubicBezTo>
                    <a:pt x="2150" y="132"/>
                    <a:pt x="2128" y="132"/>
                    <a:pt x="2128" y="132"/>
                  </a:cubicBezTo>
                  <a:cubicBezTo>
                    <a:pt x="2082" y="154"/>
                    <a:pt x="2037" y="154"/>
                    <a:pt x="2014" y="200"/>
                  </a:cubicBezTo>
                  <a:cubicBezTo>
                    <a:pt x="2014" y="154"/>
                    <a:pt x="1992" y="109"/>
                    <a:pt x="1947" y="87"/>
                  </a:cubicBezTo>
                  <a:cubicBezTo>
                    <a:pt x="1923" y="71"/>
                    <a:pt x="1896" y="63"/>
                    <a:pt x="1869" y="63"/>
                  </a:cubicBezTo>
                  <a:cubicBezTo>
                    <a:pt x="1820" y="63"/>
                    <a:pt x="1772" y="88"/>
                    <a:pt x="1743" y="132"/>
                  </a:cubicBezTo>
                  <a:cubicBezTo>
                    <a:pt x="1720" y="87"/>
                    <a:pt x="1698" y="64"/>
                    <a:pt x="1675" y="19"/>
                  </a:cubicBezTo>
                  <a:cubicBezTo>
                    <a:pt x="1656" y="6"/>
                    <a:pt x="1635" y="0"/>
                    <a:pt x="1614" y="0"/>
                  </a:cubicBezTo>
                  <a:cubicBezTo>
                    <a:pt x="1560" y="0"/>
                    <a:pt x="1504" y="38"/>
                    <a:pt x="1471" y="87"/>
                  </a:cubicBezTo>
                  <a:cubicBezTo>
                    <a:pt x="1455" y="38"/>
                    <a:pt x="1403" y="0"/>
                    <a:pt x="13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4"/>
            <p:cNvSpPr/>
            <p:nvPr/>
          </p:nvSpPr>
          <p:spPr>
            <a:xfrm>
              <a:off x="933326" y="17510916"/>
              <a:ext cx="281750" cy="199937"/>
            </a:xfrm>
            <a:custGeom>
              <a:avLst/>
              <a:gdLst/>
              <a:ahLst/>
              <a:cxnLst/>
              <a:rect l="l" t="t" r="r" b="b"/>
              <a:pathLst>
                <a:path w="2514" h="1784" extrusionOk="0">
                  <a:moveTo>
                    <a:pt x="938" y="0"/>
                  </a:moveTo>
                  <a:cubicBezTo>
                    <a:pt x="862" y="0"/>
                    <a:pt x="784" y="90"/>
                    <a:pt x="748" y="179"/>
                  </a:cubicBezTo>
                  <a:cubicBezTo>
                    <a:pt x="725" y="157"/>
                    <a:pt x="703" y="134"/>
                    <a:pt x="657" y="111"/>
                  </a:cubicBezTo>
                  <a:lnTo>
                    <a:pt x="635" y="111"/>
                  </a:lnTo>
                  <a:cubicBezTo>
                    <a:pt x="612" y="157"/>
                    <a:pt x="589" y="179"/>
                    <a:pt x="589" y="202"/>
                  </a:cubicBezTo>
                  <a:cubicBezTo>
                    <a:pt x="567" y="202"/>
                    <a:pt x="567" y="179"/>
                    <a:pt x="544" y="179"/>
                  </a:cubicBezTo>
                  <a:cubicBezTo>
                    <a:pt x="532" y="173"/>
                    <a:pt x="518" y="170"/>
                    <a:pt x="504" y="170"/>
                  </a:cubicBezTo>
                  <a:cubicBezTo>
                    <a:pt x="466" y="170"/>
                    <a:pt x="425" y="191"/>
                    <a:pt x="408" y="225"/>
                  </a:cubicBezTo>
                  <a:cubicBezTo>
                    <a:pt x="386" y="270"/>
                    <a:pt x="431" y="338"/>
                    <a:pt x="454" y="383"/>
                  </a:cubicBezTo>
                  <a:cubicBezTo>
                    <a:pt x="454" y="383"/>
                    <a:pt x="454" y="383"/>
                    <a:pt x="431" y="406"/>
                  </a:cubicBezTo>
                  <a:cubicBezTo>
                    <a:pt x="424" y="399"/>
                    <a:pt x="416" y="396"/>
                    <a:pt x="406" y="396"/>
                  </a:cubicBezTo>
                  <a:cubicBezTo>
                    <a:pt x="384" y="396"/>
                    <a:pt x="356" y="412"/>
                    <a:pt x="340" y="428"/>
                  </a:cubicBezTo>
                  <a:cubicBezTo>
                    <a:pt x="318" y="451"/>
                    <a:pt x="318" y="496"/>
                    <a:pt x="340" y="519"/>
                  </a:cubicBezTo>
                  <a:cubicBezTo>
                    <a:pt x="326" y="516"/>
                    <a:pt x="311" y="514"/>
                    <a:pt x="296" y="514"/>
                  </a:cubicBezTo>
                  <a:cubicBezTo>
                    <a:pt x="198" y="514"/>
                    <a:pt x="105" y="576"/>
                    <a:pt x="46" y="655"/>
                  </a:cubicBezTo>
                  <a:cubicBezTo>
                    <a:pt x="1" y="723"/>
                    <a:pt x="114" y="790"/>
                    <a:pt x="205" y="836"/>
                  </a:cubicBezTo>
                  <a:cubicBezTo>
                    <a:pt x="182" y="858"/>
                    <a:pt x="159" y="881"/>
                    <a:pt x="159" y="926"/>
                  </a:cubicBezTo>
                  <a:cubicBezTo>
                    <a:pt x="159" y="971"/>
                    <a:pt x="182" y="994"/>
                    <a:pt x="227" y="994"/>
                  </a:cubicBezTo>
                  <a:lnTo>
                    <a:pt x="250" y="994"/>
                  </a:lnTo>
                  <a:cubicBezTo>
                    <a:pt x="182" y="1039"/>
                    <a:pt x="159" y="1107"/>
                    <a:pt x="182" y="1153"/>
                  </a:cubicBezTo>
                  <a:cubicBezTo>
                    <a:pt x="205" y="1220"/>
                    <a:pt x="250" y="1243"/>
                    <a:pt x="295" y="1243"/>
                  </a:cubicBezTo>
                  <a:lnTo>
                    <a:pt x="340" y="1243"/>
                  </a:lnTo>
                  <a:cubicBezTo>
                    <a:pt x="318" y="1311"/>
                    <a:pt x="340" y="1401"/>
                    <a:pt x="386" y="1447"/>
                  </a:cubicBezTo>
                  <a:cubicBezTo>
                    <a:pt x="408" y="1469"/>
                    <a:pt x="431" y="1469"/>
                    <a:pt x="476" y="1492"/>
                  </a:cubicBezTo>
                  <a:cubicBezTo>
                    <a:pt x="454" y="1492"/>
                    <a:pt x="454" y="1515"/>
                    <a:pt x="454" y="1537"/>
                  </a:cubicBezTo>
                  <a:cubicBezTo>
                    <a:pt x="454" y="1593"/>
                    <a:pt x="469" y="1634"/>
                    <a:pt x="563" y="1634"/>
                  </a:cubicBezTo>
                  <a:cubicBezTo>
                    <a:pt x="583" y="1634"/>
                    <a:pt x="607" y="1632"/>
                    <a:pt x="635" y="1628"/>
                  </a:cubicBezTo>
                  <a:cubicBezTo>
                    <a:pt x="649" y="1672"/>
                    <a:pt x="702" y="1697"/>
                    <a:pt x="761" y="1697"/>
                  </a:cubicBezTo>
                  <a:cubicBezTo>
                    <a:pt x="794" y="1697"/>
                    <a:pt x="829" y="1689"/>
                    <a:pt x="861" y="1673"/>
                  </a:cubicBezTo>
                  <a:cubicBezTo>
                    <a:pt x="876" y="1733"/>
                    <a:pt x="931" y="1784"/>
                    <a:pt x="1000" y="1784"/>
                  </a:cubicBezTo>
                  <a:cubicBezTo>
                    <a:pt x="1034" y="1784"/>
                    <a:pt x="1072" y="1771"/>
                    <a:pt x="1110" y="1741"/>
                  </a:cubicBezTo>
                  <a:cubicBezTo>
                    <a:pt x="1135" y="1766"/>
                    <a:pt x="1170" y="1779"/>
                    <a:pt x="1205" y="1779"/>
                  </a:cubicBezTo>
                  <a:cubicBezTo>
                    <a:pt x="1264" y="1779"/>
                    <a:pt x="1322" y="1744"/>
                    <a:pt x="1336" y="1673"/>
                  </a:cubicBezTo>
                  <a:cubicBezTo>
                    <a:pt x="1362" y="1726"/>
                    <a:pt x="1434" y="1763"/>
                    <a:pt x="1499" y="1763"/>
                  </a:cubicBezTo>
                  <a:cubicBezTo>
                    <a:pt x="1546" y="1763"/>
                    <a:pt x="1589" y="1743"/>
                    <a:pt x="1608" y="1696"/>
                  </a:cubicBezTo>
                  <a:cubicBezTo>
                    <a:pt x="1628" y="1706"/>
                    <a:pt x="1645" y="1710"/>
                    <a:pt x="1660" y="1710"/>
                  </a:cubicBezTo>
                  <a:cubicBezTo>
                    <a:pt x="1710" y="1710"/>
                    <a:pt x="1731" y="1658"/>
                    <a:pt x="1766" y="1605"/>
                  </a:cubicBezTo>
                  <a:cubicBezTo>
                    <a:pt x="1800" y="1628"/>
                    <a:pt x="1840" y="1639"/>
                    <a:pt x="1879" y="1639"/>
                  </a:cubicBezTo>
                  <a:cubicBezTo>
                    <a:pt x="1919" y="1639"/>
                    <a:pt x="1959" y="1628"/>
                    <a:pt x="1993" y="1605"/>
                  </a:cubicBezTo>
                  <a:cubicBezTo>
                    <a:pt x="2083" y="1560"/>
                    <a:pt x="2151" y="1447"/>
                    <a:pt x="2128" y="1356"/>
                  </a:cubicBezTo>
                  <a:cubicBezTo>
                    <a:pt x="2196" y="1334"/>
                    <a:pt x="2264" y="1266"/>
                    <a:pt x="2287" y="1198"/>
                  </a:cubicBezTo>
                  <a:cubicBezTo>
                    <a:pt x="2309" y="1153"/>
                    <a:pt x="2309" y="1107"/>
                    <a:pt x="2287" y="1062"/>
                  </a:cubicBezTo>
                  <a:cubicBezTo>
                    <a:pt x="2332" y="1062"/>
                    <a:pt x="2377" y="1062"/>
                    <a:pt x="2423" y="1039"/>
                  </a:cubicBezTo>
                  <a:cubicBezTo>
                    <a:pt x="2513" y="1039"/>
                    <a:pt x="2400" y="971"/>
                    <a:pt x="2332" y="926"/>
                  </a:cubicBezTo>
                  <a:cubicBezTo>
                    <a:pt x="2377" y="904"/>
                    <a:pt x="2400" y="858"/>
                    <a:pt x="2423" y="836"/>
                  </a:cubicBezTo>
                  <a:cubicBezTo>
                    <a:pt x="2445" y="745"/>
                    <a:pt x="2355" y="677"/>
                    <a:pt x="2264" y="677"/>
                  </a:cubicBezTo>
                  <a:cubicBezTo>
                    <a:pt x="2287" y="655"/>
                    <a:pt x="2287" y="632"/>
                    <a:pt x="2264" y="609"/>
                  </a:cubicBezTo>
                  <a:cubicBezTo>
                    <a:pt x="2264" y="587"/>
                    <a:pt x="2219" y="564"/>
                    <a:pt x="2196" y="564"/>
                  </a:cubicBezTo>
                  <a:cubicBezTo>
                    <a:pt x="2219" y="541"/>
                    <a:pt x="2241" y="519"/>
                    <a:pt x="2241" y="474"/>
                  </a:cubicBezTo>
                  <a:cubicBezTo>
                    <a:pt x="2241" y="406"/>
                    <a:pt x="2174" y="406"/>
                    <a:pt x="2128" y="406"/>
                  </a:cubicBezTo>
                  <a:lnTo>
                    <a:pt x="2083" y="428"/>
                  </a:lnTo>
                  <a:cubicBezTo>
                    <a:pt x="2060" y="383"/>
                    <a:pt x="2038" y="338"/>
                    <a:pt x="1993" y="315"/>
                  </a:cubicBezTo>
                  <a:cubicBezTo>
                    <a:pt x="1993" y="292"/>
                    <a:pt x="1993" y="292"/>
                    <a:pt x="1993" y="270"/>
                  </a:cubicBezTo>
                  <a:cubicBezTo>
                    <a:pt x="1993" y="247"/>
                    <a:pt x="1970" y="225"/>
                    <a:pt x="1947" y="225"/>
                  </a:cubicBezTo>
                  <a:lnTo>
                    <a:pt x="1925" y="225"/>
                  </a:lnTo>
                  <a:cubicBezTo>
                    <a:pt x="1925" y="202"/>
                    <a:pt x="1947" y="179"/>
                    <a:pt x="1925" y="134"/>
                  </a:cubicBezTo>
                  <a:cubicBezTo>
                    <a:pt x="1925" y="134"/>
                    <a:pt x="1925" y="124"/>
                    <a:pt x="1918" y="124"/>
                  </a:cubicBezTo>
                  <a:cubicBezTo>
                    <a:pt x="1915" y="124"/>
                    <a:pt x="1910" y="127"/>
                    <a:pt x="1902" y="134"/>
                  </a:cubicBezTo>
                  <a:cubicBezTo>
                    <a:pt x="1879" y="134"/>
                    <a:pt x="1834" y="157"/>
                    <a:pt x="1811" y="179"/>
                  </a:cubicBezTo>
                  <a:cubicBezTo>
                    <a:pt x="1811" y="134"/>
                    <a:pt x="1789" y="111"/>
                    <a:pt x="1744" y="89"/>
                  </a:cubicBezTo>
                  <a:cubicBezTo>
                    <a:pt x="1720" y="73"/>
                    <a:pt x="1695" y="65"/>
                    <a:pt x="1672" y="65"/>
                  </a:cubicBezTo>
                  <a:cubicBezTo>
                    <a:pt x="1630" y="65"/>
                    <a:pt x="1592" y="90"/>
                    <a:pt x="1563" y="134"/>
                  </a:cubicBezTo>
                  <a:cubicBezTo>
                    <a:pt x="1540" y="89"/>
                    <a:pt x="1517" y="66"/>
                    <a:pt x="1495" y="44"/>
                  </a:cubicBezTo>
                  <a:cubicBezTo>
                    <a:pt x="1474" y="23"/>
                    <a:pt x="1455" y="15"/>
                    <a:pt x="1438" y="15"/>
                  </a:cubicBezTo>
                  <a:cubicBezTo>
                    <a:pt x="1399" y="15"/>
                    <a:pt x="1368" y="57"/>
                    <a:pt x="1336" y="89"/>
                  </a:cubicBezTo>
                  <a:cubicBezTo>
                    <a:pt x="1302" y="38"/>
                    <a:pt x="1256" y="12"/>
                    <a:pt x="1206" y="12"/>
                  </a:cubicBezTo>
                  <a:cubicBezTo>
                    <a:pt x="1189" y="12"/>
                    <a:pt x="1172" y="15"/>
                    <a:pt x="1155" y="21"/>
                  </a:cubicBezTo>
                  <a:cubicBezTo>
                    <a:pt x="1110" y="44"/>
                    <a:pt x="1087" y="66"/>
                    <a:pt x="1065" y="89"/>
                  </a:cubicBezTo>
                  <a:cubicBezTo>
                    <a:pt x="1042" y="66"/>
                    <a:pt x="1019" y="44"/>
                    <a:pt x="997" y="21"/>
                  </a:cubicBezTo>
                  <a:cubicBezTo>
                    <a:pt x="978" y="7"/>
                    <a:pt x="958" y="0"/>
                    <a:pt x="9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4"/>
            <p:cNvSpPr/>
            <p:nvPr/>
          </p:nvSpPr>
          <p:spPr>
            <a:xfrm>
              <a:off x="961232" y="17468778"/>
              <a:ext cx="225938" cy="160600"/>
            </a:xfrm>
            <a:custGeom>
              <a:avLst/>
              <a:gdLst/>
              <a:ahLst/>
              <a:cxnLst/>
              <a:rect l="l" t="t" r="r" b="b"/>
              <a:pathLst>
                <a:path w="2016" h="1433" extrusionOk="0">
                  <a:moveTo>
                    <a:pt x="745" y="0"/>
                  </a:moveTo>
                  <a:cubicBezTo>
                    <a:pt x="678" y="0"/>
                    <a:pt x="626" y="74"/>
                    <a:pt x="589" y="148"/>
                  </a:cubicBezTo>
                  <a:cubicBezTo>
                    <a:pt x="567" y="125"/>
                    <a:pt x="544" y="103"/>
                    <a:pt x="521" y="103"/>
                  </a:cubicBezTo>
                  <a:cubicBezTo>
                    <a:pt x="521" y="91"/>
                    <a:pt x="516" y="86"/>
                    <a:pt x="510" y="86"/>
                  </a:cubicBezTo>
                  <a:cubicBezTo>
                    <a:pt x="504" y="86"/>
                    <a:pt x="499" y="91"/>
                    <a:pt x="499" y="103"/>
                  </a:cubicBezTo>
                  <a:cubicBezTo>
                    <a:pt x="476" y="125"/>
                    <a:pt x="476" y="148"/>
                    <a:pt x="454" y="171"/>
                  </a:cubicBezTo>
                  <a:cubicBezTo>
                    <a:pt x="454" y="148"/>
                    <a:pt x="431" y="148"/>
                    <a:pt x="408" y="148"/>
                  </a:cubicBezTo>
                  <a:cubicBezTo>
                    <a:pt x="402" y="141"/>
                    <a:pt x="393" y="139"/>
                    <a:pt x="384" y="139"/>
                  </a:cubicBezTo>
                  <a:cubicBezTo>
                    <a:pt x="361" y="139"/>
                    <a:pt x="334" y="155"/>
                    <a:pt x="318" y="171"/>
                  </a:cubicBezTo>
                  <a:cubicBezTo>
                    <a:pt x="295" y="216"/>
                    <a:pt x="318" y="261"/>
                    <a:pt x="363" y="306"/>
                  </a:cubicBezTo>
                  <a:cubicBezTo>
                    <a:pt x="318" y="306"/>
                    <a:pt x="295" y="306"/>
                    <a:pt x="272" y="352"/>
                  </a:cubicBezTo>
                  <a:cubicBezTo>
                    <a:pt x="250" y="374"/>
                    <a:pt x="250" y="374"/>
                    <a:pt x="272" y="397"/>
                  </a:cubicBezTo>
                  <a:cubicBezTo>
                    <a:pt x="182" y="397"/>
                    <a:pt x="91" y="442"/>
                    <a:pt x="23" y="510"/>
                  </a:cubicBezTo>
                  <a:cubicBezTo>
                    <a:pt x="1" y="578"/>
                    <a:pt x="69" y="646"/>
                    <a:pt x="159" y="668"/>
                  </a:cubicBezTo>
                  <a:cubicBezTo>
                    <a:pt x="137" y="691"/>
                    <a:pt x="114" y="714"/>
                    <a:pt x="114" y="736"/>
                  </a:cubicBezTo>
                  <a:cubicBezTo>
                    <a:pt x="114" y="759"/>
                    <a:pt x="137" y="804"/>
                    <a:pt x="182" y="804"/>
                  </a:cubicBezTo>
                  <a:cubicBezTo>
                    <a:pt x="137" y="827"/>
                    <a:pt x="114" y="872"/>
                    <a:pt x="137" y="940"/>
                  </a:cubicBezTo>
                  <a:cubicBezTo>
                    <a:pt x="159" y="963"/>
                    <a:pt x="182" y="985"/>
                    <a:pt x="227" y="985"/>
                  </a:cubicBezTo>
                  <a:lnTo>
                    <a:pt x="272" y="985"/>
                  </a:lnTo>
                  <a:cubicBezTo>
                    <a:pt x="250" y="1053"/>
                    <a:pt x="272" y="1121"/>
                    <a:pt x="318" y="1166"/>
                  </a:cubicBezTo>
                  <a:cubicBezTo>
                    <a:pt x="340" y="1166"/>
                    <a:pt x="340" y="1189"/>
                    <a:pt x="363" y="1189"/>
                  </a:cubicBezTo>
                  <a:cubicBezTo>
                    <a:pt x="363" y="1212"/>
                    <a:pt x="363" y="1212"/>
                    <a:pt x="363" y="1234"/>
                  </a:cubicBezTo>
                  <a:cubicBezTo>
                    <a:pt x="363" y="1285"/>
                    <a:pt x="376" y="1311"/>
                    <a:pt x="430" y="1311"/>
                  </a:cubicBezTo>
                  <a:cubicBezTo>
                    <a:pt x="448" y="1311"/>
                    <a:pt x="470" y="1308"/>
                    <a:pt x="499" y="1302"/>
                  </a:cubicBezTo>
                  <a:cubicBezTo>
                    <a:pt x="528" y="1346"/>
                    <a:pt x="576" y="1371"/>
                    <a:pt x="625" y="1371"/>
                  </a:cubicBezTo>
                  <a:cubicBezTo>
                    <a:pt x="652" y="1371"/>
                    <a:pt x="678" y="1363"/>
                    <a:pt x="702" y="1347"/>
                  </a:cubicBezTo>
                  <a:cubicBezTo>
                    <a:pt x="716" y="1402"/>
                    <a:pt x="763" y="1432"/>
                    <a:pt x="813" y="1432"/>
                  </a:cubicBezTo>
                  <a:cubicBezTo>
                    <a:pt x="846" y="1432"/>
                    <a:pt x="879" y="1419"/>
                    <a:pt x="906" y="1393"/>
                  </a:cubicBezTo>
                  <a:cubicBezTo>
                    <a:pt x="922" y="1416"/>
                    <a:pt x="946" y="1426"/>
                    <a:pt x="971" y="1426"/>
                  </a:cubicBezTo>
                  <a:cubicBezTo>
                    <a:pt x="1017" y="1426"/>
                    <a:pt x="1065" y="1392"/>
                    <a:pt x="1065" y="1347"/>
                  </a:cubicBezTo>
                  <a:cubicBezTo>
                    <a:pt x="1092" y="1388"/>
                    <a:pt x="1160" y="1421"/>
                    <a:pt x="1214" y="1421"/>
                  </a:cubicBezTo>
                  <a:cubicBezTo>
                    <a:pt x="1251" y="1421"/>
                    <a:pt x="1282" y="1406"/>
                    <a:pt x="1291" y="1370"/>
                  </a:cubicBezTo>
                  <a:cubicBezTo>
                    <a:pt x="1300" y="1373"/>
                    <a:pt x="1309" y="1375"/>
                    <a:pt x="1316" y="1375"/>
                  </a:cubicBezTo>
                  <a:cubicBezTo>
                    <a:pt x="1365" y="1375"/>
                    <a:pt x="1385" y="1319"/>
                    <a:pt x="1404" y="1280"/>
                  </a:cubicBezTo>
                  <a:cubicBezTo>
                    <a:pt x="1438" y="1302"/>
                    <a:pt x="1472" y="1314"/>
                    <a:pt x="1506" y="1314"/>
                  </a:cubicBezTo>
                  <a:cubicBezTo>
                    <a:pt x="1540" y="1314"/>
                    <a:pt x="1574" y="1302"/>
                    <a:pt x="1608" y="1280"/>
                  </a:cubicBezTo>
                  <a:cubicBezTo>
                    <a:pt x="1676" y="1234"/>
                    <a:pt x="1721" y="1166"/>
                    <a:pt x="1721" y="1076"/>
                  </a:cubicBezTo>
                  <a:cubicBezTo>
                    <a:pt x="1766" y="1053"/>
                    <a:pt x="1811" y="1008"/>
                    <a:pt x="1834" y="963"/>
                  </a:cubicBezTo>
                  <a:cubicBezTo>
                    <a:pt x="1857" y="917"/>
                    <a:pt x="1857" y="895"/>
                    <a:pt x="1834" y="850"/>
                  </a:cubicBezTo>
                  <a:cubicBezTo>
                    <a:pt x="1879" y="850"/>
                    <a:pt x="1902" y="850"/>
                    <a:pt x="1947" y="827"/>
                  </a:cubicBezTo>
                  <a:cubicBezTo>
                    <a:pt x="2015" y="827"/>
                    <a:pt x="1947" y="759"/>
                    <a:pt x="1879" y="736"/>
                  </a:cubicBezTo>
                  <a:cubicBezTo>
                    <a:pt x="1902" y="714"/>
                    <a:pt x="1925" y="691"/>
                    <a:pt x="1947" y="668"/>
                  </a:cubicBezTo>
                  <a:cubicBezTo>
                    <a:pt x="1970" y="578"/>
                    <a:pt x="1879" y="533"/>
                    <a:pt x="1811" y="533"/>
                  </a:cubicBezTo>
                  <a:cubicBezTo>
                    <a:pt x="1834" y="510"/>
                    <a:pt x="1834" y="487"/>
                    <a:pt x="1811" y="465"/>
                  </a:cubicBezTo>
                  <a:cubicBezTo>
                    <a:pt x="1811" y="442"/>
                    <a:pt x="1766" y="442"/>
                    <a:pt x="1744" y="442"/>
                  </a:cubicBezTo>
                  <a:cubicBezTo>
                    <a:pt x="1766" y="420"/>
                    <a:pt x="1789" y="397"/>
                    <a:pt x="1789" y="374"/>
                  </a:cubicBezTo>
                  <a:cubicBezTo>
                    <a:pt x="1789" y="329"/>
                    <a:pt x="1744" y="306"/>
                    <a:pt x="1698" y="306"/>
                  </a:cubicBezTo>
                  <a:lnTo>
                    <a:pt x="1698" y="329"/>
                  </a:lnTo>
                  <a:cubicBezTo>
                    <a:pt x="1676" y="284"/>
                    <a:pt x="1653" y="238"/>
                    <a:pt x="1608" y="216"/>
                  </a:cubicBezTo>
                  <a:cubicBezTo>
                    <a:pt x="1608" y="216"/>
                    <a:pt x="1608" y="216"/>
                    <a:pt x="1608" y="193"/>
                  </a:cubicBezTo>
                  <a:cubicBezTo>
                    <a:pt x="1608" y="177"/>
                    <a:pt x="1596" y="161"/>
                    <a:pt x="1582" y="161"/>
                  </a:cubicBezTo>
                  <a:cubicBezTo>
                    <a:pt x="1576" y="161"/>
                    <a:pt x="1569" y="164"/>
                    <a:pt x="1562" y="171"/>
                  </a:cubicBezTo>
                  <a:lnTo>
                    <a:pt x="1540" y="171"/>
                  </a:lnTo>
                  <a:cubicBezTo>
                    <a:pt x="1562" y="148"/>
                    <a:pt x="1562" y="125"/>
                    <a:pt x="1540" y="103"/>
                  </a:cubicBezTo>
                  <a:lnTo>
                    <a:pt x="1517" y="103"/>
                  </a:lnTo>
                  <a:cubicBezTo>
                    <a:pt x="1495" y="103"/>
                    <a:pt x="1472" y="125"/>
                    <a:pt x="1449" y="148"/>
                  </a:cubicBezTo>
                  <a:cubicBezTo>
                    <a:pt x="1449" y="103"/>
                    <a:pt x="1427" y="80"/>
                    <a:pt x="1404" y="57"/>
                  </a:cubicBezTo>
                  <a:cubicBezTo>
                    <a:pt x="1386" y="51"/>
                    <a:pt x="1369" y="49"/>
                    <a:pt x="1354" y="49"/>
                  </a:cubicBezTo>
                  <a:cubicBezTo>
                    <a:pt x="1312" y="49"/>
                    <a:pt x="1279" y="70"/>
                    <a:pt x="1246" y="103"/>
                  </a:cubicBezTo>
                  <a:cubicBezTo>
                    <a:pt x="1223" y="80"/>
                    <a:pt x="1223" y="35"/>
                    <a:pt x="1200" y="12"/>
                  </a:cubicBezTo>
                  <a:cubicBezTo>
                    <a:pt x="1188" y="6"/>
                    <a:pt x="1174" y="3"/>
                    <a:pt x="1160" y="3"/>
                  </a:cubicBezTo>
                  <a:cubicBezTo>
                    <a:pt x="1122" y="3"/>
                    <a:pt x="1081" y="24"/>
                    <a:pt x="1065" y="57"/>
                  </a:cubicBezTo>
                  <a:cubicBezTo>
                    <a:pt x="1048" y="24"/>
                    <a:pt x="1007" y="3"/>
                    <a:pt x="969" y="3"/>
                  </a:cubicBezTo>
                  <a:cubicBezTo>
                    <a:pt x="955" y="3"/>
                    <a:pt x="941" y="6"/>
                    <a:pt x="929" y="12"/>
                  </a:cubicBezTo>
                  <a:cubicBezTo>
                    <a:pt x="884" y="12"/>
                    <a:pt x="861" y="35"/>
                    <a:pt x="861" y="80"/>
                  </a:cubicBezTo>
                  <a:cubicBezTo>
                    <a:pt x="838" y="57"/>
                    <a:pt x="816" y="35"/>
                    <a:pt x="793" y="12"/>
                  </a:cubicBezTo>
                  <a:cubicBezTo>
                    <a:pt x="776" y="4"/>
                    <a:pt x="761" y="0"/>
                    <a:pt x="7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4"/>
            <p:cNvSpPr/>
            <p:nvPr/>
          </p:nvSpPr>
          <p:spPr>
            <a:xfrm>
              <a:off x="974008" y="17619738"/>
              <a:ext cx="45726" cy="37096"/>
            </a:xfrm>
            <a:custGeom>
              <a:avLst/>
              <a:gdLst/>
              <a:ahLst/>
              <a:cxnLst/>
              <a:rect l="l" t="t" r="r" b="b"/>
              <a:pathLst>
                <a:path w="408" h="331" extrusionOk="0">
                  <a:moveTo>
                    <a:pt x="113" y="0"/>
                  </a:moveTo>
                  <a:cubicBezTo>
                    <a:pt x="68" y="0"/>
                    <a:pt x="0" y="91"/>
                    <a:pt x="23" y="136"/>
                  </a:cubicBezTo>
                  <a:cubicBezTo>
                    <a:pt x="50" y="177"/>
                    <a:pt x="77" y="185"/>
                    <a:pt x="104" y="185"/>
                  </a:cubicBezTo>
                  <a:cubicBezTo>
                    <a:pt x="122" y="185"/>
                    <a:pt x="140" y="182"/>
                    <a:pt x="158" y="182"/>
                  </a:cubicBezTo>
                  <a:cubicBezTo>
                    <a:pt x="158" y="204"/>
                    <a:pt x="158" y="249"/>
                    <a:pt x="181" y="295"/>
                  </a:cubicBezTo>
                  <a:cubicBezTo>
                    <a:pt x="199" y="321"/>
                    <a:pt x="224" y="331"/>
                    <a:pt x="250" y="331"/>
                  </a:cubicBezTo>
                  <a:cubicBezTo>
                    <a:pt x="290" y="331"/>
                    <a:pt x="335" y="308"/>
                    <a:pt x="362" y="295"/>
                  </a:cubicBezTo>
                  <a:cubicBezTo>
                    <a:pt x="407" y="295"/>
                    <a:pt x="407" y="249"/>
                    <a:pt x="362" y="249"/>
                  </a:cubicBezTo>
                  <a:lnTo>
                    <a:pt x="294" y="249"/>
                  </a:lnTo>
                  <a:cubicBezTo>
                    <a:pt x="272" y="249"/>
                    <a:pt x="249" y="249"/>
                    <a:pt x="226" y="227"/>
                  </a:cubicBezTo>
                  <a:cubicBezTo>
                    <a:pt x="226" y="204"/>
                    <a:pt x="226" y="136"/>
                    <a:pt x="226" y="91"/>
                  </a:cubicBezTo>
                  <a:cubicBezTo>
                    <a:pt x="204" y="91"/>
                    <a:pt x="204" y="91"/>
                    <a:pt x="181" y="114"/>
                  </a:cubicBezTo>
                  <a:lnTo>
                    <a:pt x="91" y="114"/>
                  </a:lnTo>
                  <a:cubicBezTo>
                    <a:pt x="68" y="114"/>
                    <a:pt x="113" y="46"/>
                    <a:pt x="136" y="23"/>
                  </a:cubicBezTo>
                  <a:cubicBezTo>
                    <a:pt x="136" y="0"/>
                    <a:pt x="136" y="0"/>
                    <a:pt x="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4"/>
            <p:cNvSpPr/>
            <p:nvPr/>
          </p:nvSpPr>
          <p:spPr>
            <a:xfrm>
              <a:off x="953611" y="17693257"/>
              <a:ext cx="43260" cy="37096"/>
            </a:xfrm>
            <a:custGeom>
              <a:avLst/>
              <a:gdLst/>
              <a:ahLst/>
              <a:cxnLst/>
              <a:rect l="l" t="t" r="r" b="b"/>
              <a:pathLst>
                <a:path w="386" h="331" extrusionOk="0">
                  <a:moveTo>
                    <a:pt x="114" y="1"/>
                  </a:moveTo>
                  <a:cubicBezTo>
                    <a:pt x="114" y="1"/>
                    <a:pt x="1" y="91"/>
                    <a:pt x="24" y="137"/>
                  </a:cubicBezTo>
                  <a:cubicBezTo>
                    <a:pt x="57" y="170"/>
                    <a:pt x="90" y="191"/>
                    <a:pt x="123" y="191"/>
                  </a:cubicBezTo>
                  <a:cubicBezTo>
                    <a:pt x="135" y="191"/>
                    <a:pt x="147" y="188"/>
                    <a:pt x="159" y="182"/>
                  </a:cubicBezTo>
                  <a:cubicBezTo>
                    <a:pt x="159" y="227"/>
                    <a:pt x="159" y="250"/>
                    <a:pt x="182" y="295"/>
                  </a:cubicBezTo>
                  <a:cubicBezTo>
                    <a:pt x="200" y="322"/>
                    <a:pt x="225" y="331"/>
                    <a:pt x="251" y="331"/>
                  </a:cubicBezTo>
                  <a:cubicBezTo>
                    <a:pt x="291" y="331"/>
                    <a:pt x="336" y="309"/>
                    <a:pt x="363" y="295"/>
                  </a:cubicBezTo>
                  <a:cubicBezTo>
                    <a:pt x="386" y="272"/>
                    <a:pt x="386" y="250"/>
                    <a:pt x="386" y="250"/>
                  </a:cubicBezTo>
                  <a:lnTo>
                    <a:pt x="295" y="250"/>
                  </a:lnTo>
                  <a:cubicBezTo>
                    <a:pt x="273" y="250"/>
                    <a:pt x="250" y="250"/>
                    <a:pt x="227" y="227"/>
                  </a:cubicBezTo>
                  <a:cubicBezTo>
                    <a:pt x="227" y="227"/>
                    <a:pt x="227" y="137"/>
                    <a:pt x="227" y="91"/>
                  </a:cubicBezTo>
                  <a:cubicBezTo>
                    <a:pt x="205" y="91"/>
                    <a:pt x="205" y="114"/>
                    <a:pt x="205" y="114"/>
                  </a:cubicBezTo>
                  <a:lnTo>
                    <a:pt x="91" y="114"/>
                  </a:lnTo>
                  <a:cubicBezTo>
                    <a:pt x="69" y="114"/>
                    <a:pt x="137" y="46"/>
                    <a:pt x="137" y="23"/>
                  </a:cubicBezTo>
                  <a:cubicBezTo>
                    <a:pt x="159" y="1"/>
                    <a:pt x="137"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4"/>
            <p:cNvSpPr/>
            <p:nvPr/>
          </p:nvSpPr>
          <p:spPr>
            <a:xfrm>
              <a:off x="1100761" y="17650782"/>
              <a:ext cx="40682" cy="24880"/>
            </a:xfrm>
            <a:custGeom>
              <a:avLst/>
              <a:gdLst/>
              <a:ahLst/>
              <a:cxnLst/>
              <a:rect l="l" t="t" r="r" b="b"/>
              <a:pathLst>
                <a:path w="363" h="222" extrusionOk="0">
                  <a:moveTo>
                    <a:pt x="329" y="1"/>
                  </a:moveTo>
                  <a:cubicBezTo>
                    <a:pt x="323" y="1"/>
                    <a:pt x="317" y="6"/>
                    <a:pt x="317" y="18"/>
                  </a:cubicBezTo>
                  <a:cubicBezTo>
                    <a:pt x="295" y="40"/>
                    <a:pt x="272" y="86"/>
                    <a:pt x="227" y="86"/>
                  </a:cubicBezTo>
                  <a:cubicBezTo>
                    <a:pt x="182" y="86"/>
                    <a:pt x="159" y="63"/>
                    <a:pt x="136" y="40"/>
                  </a:cubicBezTo>
                  <a:cubicBezTo>
                    <a:pt x="136" y="34"/>
                    <a:pt x="133" y="31"/>
                    <a:pt x="127" y="31"/>
                  </a:cubicBezTo>
                  <a:cubicBezTo>
                    <a:pt x="114" y="31"/>
                    <a:pt x="91" y="47"/>
                    <a:pt x="91" y="63"/>
                  </a:cubicBezTo>
                  <a:cubicBezTo>
                    <a:pt x="114" y="86"/>
                    <a:pt x="114" y="108"/>
                    <a:pt x="136" y="131"/>
                  </a:cubicBezTo>
                  <a:cubicBezTo>
                    <a:pt x="136" y="149"/>
                    <a:pt x="122" y="182"/>
                    <a:pt x="104" y="182"/>
                  </a:cubicBezTo>
                  <a:cubicBezTo>
                    <a:pt x="100" y="182"/>
                    <a:pt x="95" y="180"/>
                    <a:pt x="91" y="176"/>
                  </a:cubicBezTo>
                  <a:cubicBezTo>
                    <a:pt x="69" y="176"/>
                    <a:pt x="46" y="131"/>
                    <a:pt x="23" y="131"/>
                  </a:cubicBezTo>
                  <a:lnTo>
                    <a:pt x="1" y="131"/>
                  </a:lnTo>
                  <a:cubicBezTo>
                    <a:pt x="1" y="176"/>
                    <a:pt x="69" y="221"/>
                    <a:pt x="114" y="221"/>
                  </a:cubicBezTo>
                  <a:cubicBezTo>
                    <a:pt x="159" y="221"/>
                    <a:pt x="182" y="176"/>
                    <a:pt x="204" y="131"/>
                  </a:cubicBezTo>
                  <a:lnTo>
                    <a:pt x="250" y="131"/>
                  </a:lnTo>
                  <a:cubicBezTo>
                    <a:pt x="295" y="131"/>
                    <a:pt x="363" y="63"/>
                    <a:pt x="340" y="18"/>
                  </a:cubicBezTo>
                  <a:cubicBezTo>
                    <a:pt x="340" y="6"/>
                    <a:pt x="334" y="1"/>
                    <a:pt x="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4"/>
            <p:cNvSpPr/>
            <p:nvPr/>
          </p:nvSpPr>
          <p:spPr>
            <a:xfrm>
              <a:off x="1067812" y="17733827"/>
              <a:ext cx="40682" cy="25553"/>
            </a:xfrm>
            <a:custGeom>
              <a:avLst/>
              <a:gdLst/>
              <a:ahLst/>
              <a:cxnLst/>
              <a:rect l="l" t="t" r="r" b="b"/>
              <a:pathLst>
                <a:path w="363" h="228" extrusionOk="0">
                  <a:moveTo>
                    <a:pt x="317" y="1"/>
                  </a:moveTo>
                  <a:cubicBezTo>
                    <a:pt x="295" y="46"/>
                    <a:pt x="272" y="91"/>
                    <a:pt x="249" y="91"/>
                  </a:cubicBezTo>
                  <a:cubicBezTo>
                    <a:pt x="204" y="91"/>
                    <a:pt x="159" y="69"/>
                    <a:pt x="136" y="46"/>
                  </a:cubicBezTo>
                  <a:cubicBezTo>
                    <a:pt x="136" y="39"/>
                    <a:pt x="134" y="36"/>
                    <a:pt x="130" y="36"/>
                  </a:cubicBezTo>
                  <a:cubicBezTo>
                    <a:pt x="124" y="36"/>
                    <a:pt x="114" y="46"/>
                    <a:pt x="114" y="46"/>
                  </a:cubicBezTo>
                  <a:cubicBezTo>
                    <a:pt x="114" y="91"/>
                    <a:pt x="136" y="114"/>
                    <a:pt x="159" y="114"/>
                  </a:cubicBezTo>
                  <a:cubicBezTo>
                    <a:pt x="159" y="159"/>
                    <a:pt x="136" y="182"/>
                    <a:pt x="91" y="182"/>
                  </a:cubicBezTo>
                  <a:cubicBezTo>
                    <a:pt x="68" y="159"/>
                    <a:pt x="68" y="137"/>
                    <a:pt x="46" y="114"/>
                  </a:cubicBezTo>
                  <a:lnTo>
                    <a:pt x="23" y="114"/>
                  </a:lnTo>
                  <a:cubicBezTo>
                    <a:pt x="0" y="114"/>
                    <a:pt x="68" y="227"/>
                    <a:pt x="114" y="227"/>
                  </a:cubicBezTo>
                  <a:cubicBezTo>
                    <a:pt x="159" y="227"/>
                    <a:pt x="204" y="182"/>
                    <a:pt x="204" y="137"/>
                  </a:cubicBezTo>
                  <a:lnTo>
                    <a:pt x="249" y="137"/>
                  </a:lnTo>
                  <a:cubicBezTo>
                    <a:pt x="317" y="137"/>
                    <a:pt x="363" y="69"/>
                    <a:pt x="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4"/>
            <p:cNvSpPr/>
            <p:nvPr/>
          </p:nvSpPr>
          <p:spPr>
            <a:xfrm>
              <a:off x="1171815" y="17604496"/>
              <a:ext cx="12776" cy="17483"/>
            </a:xfrm>
            <a:custGeom>
              <a:avLst/>
              <a:gdLst/>
              <a:ahLst/>
              <a:cxnLst/>
              <a:rect l="l" t="t" r="r" b="b"/>
              <a:pathLst>
                <a:path w="114" h="156" extrusionOk="0">
                  <a:moveTo>
                    <a:pt x="46" y="1"/>
                  </a:moveTo>
                  <a:cubicBezTo>
                    <a:pt x="46" y="1"/>
                    <a:pt x="68" y="114"/>
                    <a:pt x="0" y="114"/>
                  </a:cubicBezTo>
                  <a:cubicBezTo>
                    <a:pt x="0" y="114"/>
                    <a:pt x="0" y="136"/>
                    <a:pt x="0" y="136"/>
                  </a:cubicBezTo>
                  <a:cubicBezTo>
                    <a:pt x="14" y="150"/>
                    <a:pt x="29" y="155"/>
                    <a:pt x="44" y="155"/>
                  </a:cubicBezTo>
                  <a:cubicBezTo>
                    <a:pt x="80" y="155"/>
                    <a:pt x="113" y="123"/>
                    <a:pt x="113" y="91"/>
                  </a:cubicBezTo>
                  <a:cubicBezTo>
                    <a:pt x="113" y="46"/>
                    <a:pt x="91"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4"/>
            <p:cNvSpPr/>
            <p:nvPr/>
          </p:nvSpPr>
          <p:spPr>
            <a:xfrm>
              <a:off x="996758" y="17546219"/>
              <a:ext cx="35639" cy="37208"/>
            </a:xfrm>
            <a:custGeom>
              <a:avLst/>
              <a:gdLst/>
              <a:ahLst/>
              <a:cxnLst/>
              <a:rect l="l" t="t" r="r" b="b"/>
              <a:pathLst>
                <a:path w="318" h="332" extrusionOk="0">
                  <a:moveTo>
                    <a:pt x="137" y="0"/>
                  </a:moveTo>
                  <a:cubicBezTo>
                    <a:pt x="114" y="0"/>
                    <a:pt x="91" y="0"/>
                    <a:pt x="46" y="45"/>
                  </a:cubicBezTo>
                  <a:cubicBezTo>
                    <a:pt x="23" y="45"/>
                    <a:pt x="1" y="91"/>
                    <a:pt x="1" y="136"/>
                  </a:cubicBezTo>
                  <a:cubicBezTo>
                    <a:pt x="1" y="159"/>
                    <a:pt x="46" y="181"/>
                    <a:pt x="91" y="181"/>
                  </a:cubicBezTo>
                  <a:lnTo>
                    <a:pt x="137" y="181"/>
                  </a:lnTo>
                  <a:cubicBezTo>
                    <a:pt x="137" y="204"/>
                    <a:pt x="137" y="249"/>
                    <a:pt x="137" y="272"/>
                  </a:cubicBezTo>
                  <a:cubicBezTo>
                    <a:pt x="147" y="314"/>
                    <a:pt x="177" y="331"/>
                    <a:pt x="211" y="331"/>
                  </a:cubicBezTo>
                  <a:cubicBezTo>
                    <a:pt x="250" y="331"/>
                    <a:pt x="293" y="308"/>
                    <a:pt x="318" y="272"/>
                  </a:cubicBezTo>
                  <a:cubicBezTo>
                    <a:pt x="318" y="249"/>
                    <a:pt x="295" y="249"/>
                    <a:pt x="295" y="249"/>
                  </a:cubicBezTo>
                  <a:lnTo>
                    <a:pt x="227" y="249"/>
                  </a:lnTo>
                  <a:cubicBezTo>
                    <a:pt x="182" y="249"/>
                    <a:pt x="182" y="249"/>
                    <a:pt x="182" y="204"/>
                  </a:cubicBezTo>
                  <a:cubicBezTo>
                    <a:pt x="182" y="181"/>
                    <a:pt x="227" y="136"/>
                    <a:pt x="227" y="91"/>
                  </a:cubicBezTo>
                  <a:cubicBezTo>
                    <a:pt x="227" y="76"/>
                    <a:pt x="227" y="71"/>
                    <a:pt x="226" y="71"/>
                  </a:cubicBezTo>
                  <a:cubicBezTo>
                    <a:pt x="225" y="71"/>
                    <a:pt x="219" y="91"/>
                    <a:pt x="204" y="91"/>
                  </a:cubicBezTo>
                  <a:cubicBezTo>
                    <a:pt x="182" y="91"/>
                    <a:pt x="182" y="113"/>
                    <a:pt x="159" y="136"/>
                  </a:cubicBezTo>
                  <a:lnTo>
                    <a:pt x="91" y="136"/>
                  </a:lnTo>
                  <a:cubicBezTo>
                    <a:pt x="69" y="136"/>
                    <a:pt x="46" y="136"/>
                    <a:pt x="69" y="113"/>
                  </a:cubicBezTo>
                  <a:cubicBezTo>
                    <a:pt x="91" y="68"/>
                    <a:pt x="114" y="45"/>
                    <a:pt x="137" y="23"/>
                  </a:cubicBez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4"/>
            <p:cNvSpPr/>
            <p:nvPr/>
          </p:nvSpPr>
          <p:spPr>
            <a:xfrm>
              <a:off x="1014578" y="17498028"/>
              <a:ext cx="20397" cy="19052"/>
            </a:xfrm>
            <a:custGeom>
              <a:avLst/>
              <a:gdLst/>
              <a:ahLst/>
              <a:cxnLst/>
              <a:rect l="l" t="t" r="r" b="b"/>
              <a:pathLst>
                <a:path w="182" h="170" extrusionOk="0">
                  <a:moveTo>
                    <a:pt x="68" y="0"/>
                  </a:moveTo>
                  <a:cubicBezTo>
                    <a:pt x="45" y="0"/>
                    <a:pt x="0" y="0"/>
                    <a:pt x="0" y="45"/>
                  </a:cubicBezTo>
                  <a:cubicBezTo>
                    <a:pt x="0" y="83"/>
                    <a:pt x="64" y="169"/>
                    <a:pt x="124" y="169"/>
                  </a:cubicBezTo>
                  <a:cubicBezTo>
                    <a:pt x="136" y="169"/>
                    <a:pt x="148" y="166"/>
                    <a:pt x="159" y="159"/>
                  </a:cubicBezTo>
                  <a:cubicBezTo>
                    <a:pt x="113" y="136"/>
                    <a:pt x="113" y="113"/>
                    <a:pt x="91" y="113"/>
                  </a:cubicBezTo>
                  <a:cubicBezTo>
                    <a:pt x="68" y="91"/>
                    <a:pt x="68" y="68"/>
                    <a:pt x="45" y="45"/>
                  </a:cubicBezTo>
                  <a:cubicBezTo>
                    <a:pt x="91" y="45"/>
                    <a:pt x="113" y="45"/>
                    <a:pt x="136" y="68"/>
                  </a:cubicBezTo>
                  <a:lnTo>
                    <a:pt x="181" y="68"/>
                  </a:lnTo>
                  <a:lnTo>
                    <a:pt x="181" y="45"/>
                  </a:lnTo>
                  <a:cubicBezTo>
                    <a:pt x="181" y="23"/>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14"/>
            <p:cNvSpPr/>
            <p:nvPr/>
          </p:nvSpPr>
          <p:spPr>
            <a:xfrm>
              <a:off x="1098184" y="17492873"/>
              <a:ext cx="45838" cy="39898"/>
            </a:xfrm>
            <a:custGeom>
              <a:avLst/>
              <a:gdLst/>
              <a:ahLst/>
              <a:cxnLst/>
              <a:rect l="l" t="t" r="r" b="b"/>
              <a:pathLst>
                <a:path w="409" h="356" extrusionOk="0">
                  <a:moveTo>
                    <a:pt x="182" y="1"/>
                  </a:moveTo>
                  <a:cubicBezTo>
                    <a:pt x="137" y="1"/>
                    <a:pt x="92" y="23"/>
                    <a:pt x="69" y="69"/>
                  </a:cubicBezTo>
                  <a:cubicBezTo>
                    <a:pt x="46" y="69"/>
                    <a:pt x="1" y="114"/>
                    <a:pt x="1" y="159"/>
                  </a:cubicBezTo>
                  <a:cubicBezTo>
                    <a:pt x="1" y="159"/>
                    <a:pt x="24" y="137"/>
                    <a:pt x="46" y="114"/>
                  </a:cubicBezTo>
                  <a:cubicBezTo>
                    <a:pt x="69" y="91"/>
                    <a:pt x="92" y="91"/>
                    <a:pt x="92" y="69"/>
                  </a:cubicBezTo>
                  <a:cubicBezTo>
                    <a:pt x="107" y="69"/>
                    <a:pt x="132" y="49"/>
                    <a:pt x="154" y="49"/>
                  </a:cubicBezTo>
                  <a:cubicBezTo>
                    <a:pt x="164" y="49"/>
                    <a:pt x="175" y="54"/>
                    <a:pt x="182" y="69"/>
                  </a:cubicBezTo>
                  <a:cubicBezTo>
                    <a:pt x="182" y="91"/>
                    <a:pt x="182" y="114"/>
                    <a:pt x="182" y="137"/>
                  </a:cubicBezTo>
                  <a:cubicBezTo>
                    <a:pt x="159" y="137"/>
                    <a:pt x="137" y="159"/>
                    <a:pt x="114" y="182"/>
                  </a:cubicBezTo>
                  <a:lnTo>
                    <a:pt x="273" y="182"/>
                  </a:lnTo>
                  <a:cubicBezTo>
                    <a:pt x="318" y="205"/>
                    <a:pt x="227" y="272"/>
                    <a:pt x="227" y="318"/>
                  </a:cubicBezTo>
                  <a:cubicBezTo>
                    <a:pt x="214" y="344"/>
                    <a:pt x="224" y="355"/>
                    <a:pt x="235" y="355"/>
                  </a:cubicBezTo>
                  <a:cubicBezTo>
                    <a:pt x="242" y="355"/>
                    <a:pt x="250" y="350"/>
                    <a:pt x="250" y="340"/>
                  </a:cubicBezTo>
                  <a:cubicBezTo>
                    <a:pt x="273" y="340"/>
                    <a:pt x="408" y="227"/>
                    <a:pt x="318" y="159"/>
                  </a:cubicBezTo>
                  <a:cubicBezTo>
                    <a:pt x="295" y="137"/>
                    <a:pt x="250" y="137"/>
                    <a:pt x="227" y="137"/>
                  </a:cubicBezTo>
                  <a:cubicBezTo>
                    <a:pt x="250" y="114"/>
                    <a:pt x="250" y="91"/>
                    <a:pt x="250" y="46"/>
                  </a:cubicBezTo>
                  <a:cubicBezTo>
                    <a:pt x="250" y="23"/>
                    <a:pt x="205" y="1"/>
                    <a:pt x="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14"/>
            <p:cNvSpPr/>
            <p:nvPr/>
          </p:nvSpPr>
          <p:spPr>
            <a:xfrm>
              <a:off x="1075433" y="17571771"/>
              <a:ext cx="53347" cy="25216"/>
            </a:xfrm>
            <a:custGeom>
              <a:avLst/>
              <a:gdLst/>
              <a:ahLst/>
              <a:cxnLst/>
              <a:rect l="l" t="t" r="r" b="b"/>
              <a:pathLst>
                <a:path w="476" h="225" extrusionOk="0">
                  <a:moveTo>
                    <a:pt x="45" y="1"/>
                  </a:moveTo>
                  <a:cubicBezTo>
                    <a:pt x="43" y="1"/>
                    <a:pt x="38" y="21"/>
                    <a:pt x="23" y="21"/>
                  </a:cubicBezTo>
                  <a:cubicBezTo>
                    <a:pt x="0" y="89"/>
                    <a:pt x="46" y="180"/>
                    <a:pt x="113" y="225"/>
                  </a:cubicBezTo>
                  <a:cubicBezTo>
                    <a:pt x="181" y="225"/>
                    <a:pt x="227" y="202"/>
                    <a:pt x="249" y="134"/>
                  </a:cubicBezTo>
                  <a:cubicBezTo>
                    <a:pt x="272" y="134"/>
                    <a:pt x="295" y="157"/>
                    <a:pt x="317" y="157"/>
                  </a:cubicBezTo>
                  <a:cubicBezTo>
                    <a:pt x="408" y="157"/>
                    <a:pt x="476" y="89"/>
                    <a:pt x="476" y="21"/>
                  </a:cubicBezTo>
                  <a:cubicBezTo>
                    <a:pt x="464" y="10"/>
                    <a:pt x="453" y="4"/>
                    <a:pt x="444" y="4"/>
                  </a:cubicBezTo>
                  <a:cubicBezTo>
                    <a:pt x="436" y="4"/>
                    <a:pt x="430" y="10"/>
                    <a:pt x="430" y="21"/>
                  </a:cubicBezTo>
                  <a:cubicBezTo>
                    <a:pt x="408" y="66"/>
                    <a:pt x="362" y="89"/>
                    <a:pt x="317" y="89"/>
                  </a:cubicBezTo>
                  <a:cubicBezTo>
                    <a:pt x="272" y="89"/>
                    <a:pt x="227" y="44"/>
                    <a:pt x="204" y="21"/>
                  </a:cubicBezTo>
                  <a:lnTo>
                    <a:pt x="181" y="21"/>
                  </a:lnTo>
                  <a:cubicBezTo>
                    <a:pt x="181" y="44"/>
                    <a:pt x="181" y="66"/>
                    <a:pt x="204" y="112"/>
                  </a:cubicBezTo>
                  <a:cubicBezTo>
                    <a:pt x="181" y="134"/>
                    <a:pt x="159" y="157"/>
                    <a:pt x="113" y="157"/>
                  </a:cubicBezTo>
                  <a:cubicBezTo>
                    <a:pt x="91" y="134"/>
                    <a:pt x="68" y="66"/>
                    <a:pt x="46" y="21"/>
                  </a:cubicBezTo>
                  <a:cubicBezTo>
                    <a:pt x="46" y="6"/>
                    <a:pt x="46" y="1"/>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14"/>
            <p:cNvSpPr/>
            <p:nvPr/>
          </p:nvSpPr>
          <p:spPr>
            <a:xfrm>
              <a:off x="1067812" y="17536020"/>
              <a:ext cx="25440" cy="15354"/>
            </a:xfrm>
            <a:custGeom>
              <a:avLst/>
              <a:gdLst/>
              <a:ahLst/>
              <a:cxnLst/>
              <a:rect l="l" t="t" r="r" b="b"/>
              <a:pathLst>
                <a:path w="227" h="137" extrusionOk="0">
                  <a:moveTo>
                    <a:pt x="204" y="1"/>
                  </a:moveTo>
                  <a:cubicBezTo>
                    <a:pt x="159" y="23"/>
                    <a:pt x="159" y="68"/>
                    <a:pt x="114" y="68"/>
                  </a:cubicBezTo>
                  <a:cubicBezTo>
                    <a:pt x="106" y="76"/>
                    <a:pt x="98" y="79"/>
                    <a:pt x="91" y="79"/>
                  </a:cubicBezTo>
                  <a:cubicBezTo>
                    <a:pt x="76" y="79"/>
                    <a:pt x="61" y="68"/>
                    <a:pt x="46" y="68"/>
                  </a:cubicBezTo>
                  <a:lnTo>
                    <a:pt x="23" y="68"/>
                  </a:lnTo>
                  <a:cubicBezTo>
                    <a:pt x="0" y="114"/>
                    <a:pt x="68" y="136"/>
                    <a:pt x="114" y="136"/>
                  </a:cubicBezTo>
                  <a:cubicBezTo>
                    <a:pt x="181" y="114"/>
                    <a:pt x="227" y="68"/>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14"/>
            <p:cNvSpPr/>
            <p:nvPr/>
          </p:nvSpPr>
          <p:spPr>
            <a:xfrm>
              <a:off x="1039906" y="17675550"/>
              <a:ext cx="27234" cy="16363"/>
            </a:xfrm>
            <a:custGeom>
              <a:avLst/>
              <a:gdLst/>
              <a:ahLst/>
              <a:cxnLst/>
              <a:rect l="l" t="t" r="r" b="b"/>
              <a:pathLst>
                <a:path w="243" h="146" extrusionOk="0">
                  <a:moveTo>
                    <a:pt x="46" y="0"/>
                  </a:moveTo>
                  <a:cubicBezTo>
                    <a:pt x="0" y="46"/>
                    <a:pt x="23" y="114"/>
                    <a:pt x="91" y="136"/>
                  </a:cubicBezTo>
                  <a:cubicBezTo>
                    <a:pt x="103" y="142"/>
                    <a:pt x="117" y="145"/>
                    <a:pt x="131" y="145"/>
                  </a:cubicBezTo>
                  <a:cubicBezTo>
                    <a:pt x="169" y="145"/>
                    <a:pt x="210" y="124"/>
                    <a:pt x="227" y="91"/>
                  </a:cubicBezTo>
                  <a:cubicBezTo>
                    <a:pt x="243" y="75"/>
                    <a:pt x="236" y="59"/>
                    <a:pt x="223" y="59"/>
                  </a:cubicBezTo>
                  <a:cubicBezTo>
                    <a:pt x="217" y="59"/>
                    <a:pt x="211" y="62"/>
                    <a:pt x="204" y="68"/>
                  </a:cubicBezTo>
                  <a:cubicBezTo>
                    <a:pt x="189" y="68"/>
                    <a:pt x="164" y="78"/>
                    <a:pt x="142" y="78"/>
                  </a:cubicBezTo>
                  <a:cubicBezTo>
                    <a:pt x="131" y="78"/>
                    <a:pt x="121" y="76"/>
                    <a:pt x="114" y="68"/>
                  </a:cubicBezTo>
                  <a:cubicBezTo>
                    <a:pt x="91" y="68"/>
                    <a:pt x="68" y="23"/>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4"/>
            <p:cNvSpPr/>
            <p:nvPr/>
          </p:nvSpPr>
          <p:spPr>
            <a:xfrm>
              <a:off x="1138866" y="17724413"/>
              <a:ext cx="22863" cy="14681"/>
            </a:xfrm>
            <a:custGeom>
              <a:avLst/>
              <a:gdLst/>
              <a:ahLst/>
              <a:cxnLst/>
              <a:rect l="l" t="t" r="r" b="b"/>
              <a:pathLst>
                <a:path w="204" h="131" extrusionOk="0">
                  <a:moveTo>
                    <a:pt x="173" y="0"/>
                  </a:moveTo>
                  <a:cubicBezTo>
                    <a:pt x="164" y="0"/>
                    <a:pt x="159" y="6"/>
                    <a:pt x="159" y="17"/>
                  </a:cubicBezTo>
                  <a:cubicBezTo>
                    <a:pt x="136" y="40"/>
                    <a:pt x="136" y="85"/>
                    <a:pt x="91" y="85"/>
                  </a:cubicBezTo>
                  <a:cubicBezTo>
                    <a:pt x="45" y="85"/>
                    <a:pt x="23" y="62"/>
                    <a:pt x="0" y="40"/>
                  </a:cubicBezTo>
                  <a:lnTo>
                    <a:pt x="0" y="40"/>
                  </a:lnTo>
                  <a:cubicBezTo>
                    <a:pt x="0" y="108"/>
                    <a:pt x="45" y="130"/>
                    <a:pt x="91" y="130"/>
                  </a:cubicBezTo>
                  <a:cubicBezTo>
                    <a:pt x="159" y="130"/>
                    <a:pt x="204" y="62"/>
                    <a:pt x="204" y="17"/>
                  </a:cubicBezTo>
                  <a:cubicBezTo>
                    <a:pt x="192" y="6"/>
                    <a:pt x="181"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4" name="Google Shape;3234;p14"/>
          <p:cNvGrpSpPr/>
          <p:nvPr/>
        </p:nvGrpSpPr>
        <p:grpSpPr>
          <a:xfrm>
            <a:off x="2429091" y="6591178"/>
            <a:ext cx="3094541" cy="3320123"/>
            <a:chOff x="-312109" y="15146878"/>
            <a:chExt cx="3094541" cy="3320123"/>
          </a:xfrm>
        </p:grpSpPr>
        <p:sp>
          <p:nvSpPr>
            <p:cNvPr id="3235" name="Google Shape;3235;p14"/>
            <p:cNvSpPr/>
            <p:nvPr/>
          </p:nvSpPr>
          <p:spPr>
            <a:xfrm>
              <a:off x="1443141" y="18124508"/>
              <a:ext cx="134599" cy="261353"/>
            </a:xfrm>
            <a:custGeom>
              <a:avLst/>
              <a:gdLst/>
              <a:ahLst/>
              <a:cxnLst/>
              <a:rect l="l" t="t" r="r" b="b"/>
              <a:pathLst>
                <a:path w="1201" h="2332" extrusionOk="0">
                  <a:moveTo>
                    <a:pt x="1200" y="0"/>
                  </a:moveTo>
                  <a:lnTo>
                    <a:pt x="1" y="702"/>
                  </a:lnTo>
                  <a:lnTo>
                    <a:pt x="1" y="2331"/>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4"/>
            <p:cNvSpPr/>
            <p:nvPr/>
          </p:nvSpPr>
          <p:spPr>
            <a:xfrm>
              <a:off x="1443141" y="18203071"/>
              <a:ext cx="139642" cy="263931"/>
            </a:xfrm>
            <a:custGeom>
              <a:avLst/>
              <a:gdLst/>
              <a:ahLst/>
              <a:cxnLst/>
              <a:rect l="l" t="t" r="r" b="b"/>
              <a:pathLst>
                <a:path w="1246" h="2355" extrusionOk="0">
                  <a:moveTo>
                    <a:pt x="1" y="1"/>
                  </a:moveTo>
                  <a:lnTo>
                    <a:pt x="1" y="1630"/>
                  </a:lnTo>
                  <a:lnTo>
                    <a:pt x="1246" y="2355"/>
                  </a:lnTo>
                  <a:lnTo>
                    <a:pt x="1246" y="72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4"/>
            <p:cNvSpPr/>
            <p:nvPr/>
          </p:nvSpPr>
          <p:spPr>
            <a:xfrm>
              <a:off x="1582671" y="18215735"/>
              <a:ext cx="111736" cy="251267"/>
            </a:xfrm>
            <a:custGeom>
              <a:avLst/>
              <a:gdLst/>
              <a:ahLst/>
              <a:cxnLst/>
              <a:rect l="l" t="t" r="r" b="b"/>
              <a:pathLst>
                <a:path w="997" h="2242" extrusionOk="0">
                  <a:moveTo>
                    <a:pt x="997" y="1"/>
                  </a:moveTo>
                  <a:lnTo>
                    <a:pt x="1" y="612"/>
                  </a:lnTo>
                  <a:lnTo>
                    <a:pt x="1" y="2242"/>
                  </a:lnTo>
                  <a:lnTo>
                    <a:pt x="997" y="1630"/>
                  </a:lnTo>
                  <a:lnTo>
                    <a:pt x="9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4"/>
            <p:cNvSpPr/>
            <p:nvPr/>
          </p:nvSpPr>
          <p:spPr>
            <a:xfrm>
              <a:off x="1443141" y="18134595"/>
              <a:ext cx="251267" cy="149841"/>
            </a:xfrm>
            <a:custGeom>
              <a:avLst/>
              <a:gdLst/>
              <a:ahLst/>
              <a:cxnLst/>
              <a:rect l="l" t="t" r="r" b="b"/>
              <a:pathLst>
                <a:path w="2242" h="1337" extrusionOk="0">
                  <a:moveTo>
                    <a:pt x="997" y="1"/>
                  </a:moveTo>
                  <a:lnTo>
                    <a:pt x="1" y="612"/>
                  </a:lnTo>
                  <a:lnTo>
                    <a:pt x="1246" y="1336"/>
                  </a:lnTo>
                  <a:lnTo>
                    <a:pt x="2242" y="725"/>
                  </a:lnTo>
                  <a:lnTo>
                    <a:pt x="9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4"/>
            <p:cNvSpPr/>
            <p:nvPr/>
          </p:nvSpPr>
          <p:spPr>
            <a:xfrm>
              <a:off x="1577628" y="17191064"/>
              <a:ext cx="48303" cy="1050231"/>
            </a:xfrm>
            <a:custGeom>
              <a:avLst/>
              <a:gdLst/>
              <a:ahLst/>
              <a:cxnLst/>
              <a:rect l="l" t="t" r="r" b="b"/>
              <a:pathLst>
                <a:path w="431" h="9371" extrusionOk="0">
                  <a:moveTo>
                    <a:pt x="430" y="1"/>
                  </a:moveTo>
                  <a:lnTo>
                    <a:pt x="0" y="250"/>
                  </a:lnTo>
                  <a:lnTo>
                    <a:pt x="0" y="9370"/>
                  </a:lnTo>
                  <a:lnTo>
                    <a:pt x="430" y="9121"/>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4"/>
            <p:cNvSpPr/>
            <p:nvPr/>
          </p:nvSpPr>
          <p:spPr>
            <a:xfrm>
              <a:off x="1514195" y="17183443"/>
              <a:ext cx="63545" cy="1057852"/>
            </a:xfrm>
            <a:custGeom>
              <a:avLst/>
              <a:gdLst/>
              <a:ahLst/>
              <a:cxnLst/>
              <a:rect l="l" t="t" r="r" b="b"/>
              <a:pathLst>
                <a:path w="567" h="9439" extrusionOk="0">
                  <a:moveTo>
                    <a:pt x="1" y="1"/>
                  </a:moveTo>
                  <a:lnTo>
                    <a:pt x="1" y="9121"/>
                  </a:lnTo>
                  <a:lnTo>
                    <a:pt x="566" y="9438"/>
                  </a:lnTo>
                  <a:lnTo>
                    <a:pt x="566" y="31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4"/>
            <p:cNvSpPr/>
            <p:nvPr/>
          </p:nvSpPr>
          <p:spPr>
            <a:xfrm>
              <a:off x="-312109" y="17097268"/>
              <a:ext cx="134599" cy="261353"/>
            </a:xfrm>
            <a:custGeom>
              <a:avLst/>
              <a:gdLst/>
              <a:ahLst/>
              <a:cxnLst/>
              <a:rect l="l" t="t" r="r" b="b"/>
              <a:pathLst>
                <a:path w="1201" h="2332" extrusionOk="0">
                  <a:moveTo>
                    <a:pt x="1200" y="0"/>
                  </a:moveTo>
                  <a:lnTo>
                    <a:pt x="1" y="702"/>
                  </a:lnTo>
                  <a:lnTo>
                    <a:pt x="1" y="2332"/>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4"/>
            <p:cNvSpPr/>
            <p:nvPr/>
          </p:nvSpPr>
          <p:spPr>
            <a:xfrm>
              <a:off x="-312109" y="17175943"/>
              <a:ext cx="139642" cy="263819"/>
            </a:xfrm>
            <a:custGeom>
              <a:avLst/>
              <a:gdLst/>
              <a:ahLst/>
              <a:cxnLst/>
              <a:rect l="l" t="t" r="r" b="b"/>
              <a:pathLst>
                <a:path w="1246" h="2354" extrusionOk="0">
                  <a:moveTo>
                    <a:pt x="1" y="0"/>
                  </a:moveTo>
                  <a:lnTo>
                    <a:pt x="1" y="1630"/>
                  </a:lnTo>
                  <a:lnTo>
                    <a:pt x="1245" y="2354"/>
                  </a:lnTo>
                  <a:lnTo>
                    <a:pt x="1245" y="70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4"/>
            <p:cNvSpPr/>
            <p:nvPr/>
          </p:nvSpPr>
          <p:spPr>
            <a:xfrm>
              <a:off x="-172580" y="17188607"/>
              <a:ext cx="111736" cy="251154"/>
            </a:xfrm>
            <a:custGeom>
              <a:avLst/>
              <a:gdLst/>
              <a:ahLst/>
              <a:cxnLst/>
              <a:rect l="l" t="t" r="r" b="b"/>
              <a:pathLst>
                <a:path w="997" h="2241" extrusionOk="0">
                  <a:moveTo>
                    <a:pt x="996" y="0"/>
                  </a:moveTo>
                  <a:lnTo>
                    <a:pt x="0" y="589"/>
                  </a:lnTo>
                  <a:lnTo>
                    <a:pt x="0" y="2241"/>
                  </a:lnTo>
                  <a:lnTo>
                    <a:pt x="996" y="1630"/>
                  </a:lnTo>
                  <a:lnTo>
                    <a:pt x="9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4"/>
            <p:cNvSpPr/>
            <p:nvPr/>
          </p:nvSpPr>
          <p:spPr>
            <a:xfrm>
              <a:off x="-312109" y="17107355"/>
              <a:ext cx="251267" cy="147263"/>
            </a:xfrm>
            <a:custGeom>
              <a:avLst/>
              <a:gdLst/>
              <a:ahLst/>
              <a:cxnLst/>
              <a:rect l="l" t="t" r="r" b="b"/>
              <a:pathLst>
                <a:path w="2242" h="1314" extrusionOk="0">
                  <a:moveTo>
                    <a:pt x="996" y="1"/>
                  </a:moveTo>
                  <a:lnTo>
                    <a:pt x="1" y="612"/>
                  </a:lnTo>
                  <a:lnTo>
                    <a:pt x="1245" y="1314"/>
                  </a:lnTo>
                  <a:lnTo>
                    <a:pt x="2241" y="725"/>
                  </a:lnTo>
                  <a:lnTo>
                    <a:pt x="9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4"/>
            <p:cNvSpPr/>
            <p:nvPr/>
          </p:nvSpPr>
          <p:spPr>
            <a:xfrm>
              <a:off x="-177623" y="16163824"/>
              <a:ext cx="48303" cy="1050231"/>
            </a:xfrm>
            <a:custGeom>
              <a:avLst/>
              <a:gdLst/>
              <a:ahLst/>
              <a:cxnLst/>
              <a:rect l="l" t="t" r="r" b="b"/>
              <a:pathLst>
                <a:path w="431" h="9371" extrusionOk="0">
                  <a:moveTo>
                    <a:pt x="430" y="1"/>
                  </a:moveTo>
                  <a:lnTo>
                    <a:pt x="0" y="250"/>
                  </a:lnTo>
                  <a:lnTo>
                    <a:pt x="0" y="9371"/>
                  </a:lnTo>
                  <a:lnTo>
                    <a:pt x="430" y="9122"/>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4"/>
            <p:cNvSpPr/>
            <p:nvPr/>
          </p:nvSpPr>
          <p:spPr>
            <a:xfrm>
              <a:off x="-241056" y="16153738"/>
              <a:ext cx="63545" cy="1060318"/>
            </a:xfrm>
            <a:custGeom>
              <a:avLst/>
              <a:gdLst/>
              <a:ahLst/>
              <a:cxnLst/>
              <a:rect l="l" t="t" r="r" b="b"/>
              <a:pathLst>
                <a:path w="567" h="9461" extrusionOk="0">
                  <a:moveTo>
                    <a:pt x="0" y="0"/>
                  </a:moveTo>
                  <a:lnTo>
                    <a:pt x="0" y="9121"/>
                  </a:lnTo>
                  <a:lnTo>
                    <a:pt x="566" y="9461"/>
                  </a:lnTo>
                  <a:lnTo>
                    <a:pt x="566" y="34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4"/>
            <p:cNvSpPr/>
            <p:nvPr/>
          </p:nvSpPr>
          <p:spPr>
            <a:xfrm>
              <a:off x="1580205" y="17023629"/>
              <a:ext cx="45726" cy="195454"/>
            </a:xfrm>
            <a:custGeom>
              <a:avLst/>
              <a:gdLst/>
              <a:ahLst/>
              <a:cxnLst/>
              <a:rect l="l" t="t" r="r" b="b"/>
              <a:pathLst>
                <a:path w="408" h="1744" extrusionOk="0">
                  <a:moveTo>
                    <a:pt x="407" y="1"/>
                  </a:moveTo>
                  <a:lnTo>
                    <a:pt x="0" y="250"/>
                  </a:lnTo>
                  <a:lnTo>
                    <a:pt x="0" y="1744"/>
                  </a:lnTo>
                  <a:lnTo>
                    <a:pt x="407" y="1495"/>
                  </a:lnTo>
                  <a:lnTo>
                    <a:pt x="4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4"/>
            <p:cNvSpPr/>
            <p:nvPr/>
          </p:nvSpPr>
          <p:spPr>
            <a:xfrm>
              <a:off x="-289156" y="15973630"/>
              <a:ext cx="1869481" cy="1245462"/>
            </a:xfrm>
            <a:custGeom>
              <a:avLst/>
              <a:gdLst/>
              <a:ahLst/>
              <a:cxnLst/>
              <a:rect l="l" t="t" r="r" b="b"/>
              <a:pathLst>
                <a:path w="16681" h="11113" extrusionOk="0">
                  <a:moveTo>
                    <a:pt x="0" y="0"/>
                  </a:moveTo>
                  <a:lnTo>
                    <a:pt x="0" y="1494"/>
                  </a:lnTo>
                  <a:lnTo>
                    <a:pt x="16680" y="11113"/>
                  </a:lnTo>
                  <a:lnTo>
                    <a:pt x="16680" y="961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4"/>
            <p:cNvSpPr/>
            <p:nvPr/>
          </p:nvSpPr>
          <p:spPr>
            <a:xfrm>
              <a:off x="-289156" y="15945724"/>
              <a:ext cx="1915095" cy="1105931"/>
            </a:xfrm>
            <a:custGeom>
              <a:avLst/>
              <a:gdLst/>
              <a:ahLst/>
              <a:cxnLst/>
              <a:rect l="l" t="t" r="r" b="b"/>
              <a:pathLst>
                <a:path w="17088" h="9868" extrusionOk="0">
                  <a:moveTo>
                    <a:pt x="430" y="0"/>
                  </a:moveTo>
                  <a:lnTo>
                    <a:pt x="0" y="249"/>
                  </a:lnTo>
                  <a:lnTo>
                    <a:pt x="16680" y="9868"/>
                  </a:lnTo>
                  <a:lnTo>
                    <a:pt x="17087" y="9619"/>
                  </a:lnTo>
                  <a:lnTo>
                    <a:pt x="4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4"/>
            <p:cNvSpPr/>
            <p:nvPr/>
          </p:nvSpPr>
          <p:spPr>
            <a:xfrm>
              <a:off x="882578" y="15174680"/>
              <a:ext cx="1899853" cy="1230220"/>
            </a:xfrm>
            <a:custGeom>
              <a:avLst/>
              <a:gdLst/>
              <a:ahLst/>
              <a:cxnLst/>
              <a:rect l="l" t="t" r="r" b="b"/>
              <a:pathLst>
                <a:path w="16952" h="10977" extrusionOk="0">
                  <a:moveTo>
                    <a:pt x="0" y="0"/>
                  </a:moveTo>
                  <a:lnTo>
                    <a:pt x="0" y="0"/>
                  </a:lnTo>
                  <a:cubicBezTo>
                    <a:pt x="159" y="295"/>
                    <a:pt x="272" y="589"/>
                    <a:pt x="362" y="883"/>
                  </a:cubicBezTo>
                  <a:cubicBezTo>
                    <a:pt x="340" y="1041"/>
                    <a:pt x="317" y="1200"/>
                    <a:pt x="294" y="1358"/>
                  </a:cubicBezTo>
                  <a:lnTo>
                    <a:pt x="16906" y="10977"/>
                  </a:lnTo>
                  <a:cubicBezTo>
                    <a:pt x="16906" y="10977"/>
                    <a:pt x="16952" y="10411"/>
                    <a:pt x="16906" y="10253"/>
                  </a:cubicBezTo>
                  <a:cubicBezTo>
                    <a:pt x="16838" y="10004"/>
                    <a:pt x="16725" y="9777"/>
                    <a:pt x="16567" y="9574"/>
                  </a:cubicBez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4"/>
            <p:cNvSpPr/>
            <p:nvPr/>
          </p:nvSpPr>
          <p:spPr>
            <a:xfrm>
              <a:off x="-225814" y="15159550"/>
              <a:ext cx="1166787" cy="824293"/>
            </a:xfrm>
            <a:custGeom>
              <a:avLst/>
              <a:gdLst/>
              <a:ahLst/>
              <a:cxnLst/>
              <a:rect l="l" t="t" r="r" b="b"/>
              <a:pathLst>
                <a:path w="10411" h="7355" extrusionOk="0">
                  <a:moveTo>
                    <a:pt x="9406" y="0"/>
                  </a:moveTo>
                  <a:cubicBezTo>
                    <a:pt x="9112" y="0"/>
                    <a:pt x="8754" y="117"/>
                    <a:pt x="8351" y="362"/>
                  </a:cubicBezTo>
                  <a:lnTo>
                    <a:pt x="1743" y="4164"/>
                  </a:lnTo>
                  <a:cubicBezTo>
                    <a:pt x="317" y="5001"/>
                    <a:pt x="45" y="6834"/>
                    <a:pt x="0" y="7355"/>
                  </a:cubicBezTo>
                  <a:lnTo>
                    <a:pt x="272" y="7219"/>
                  </a:lnTo>
                  <a:cubicBezTo>
                    <a:pt x="362" y="6586"/>
                    <a:pt x="679" y="5069"/>
                    <a:pt x="1879" y="4368"/>
                  </a:cubicBezTo>
                  <a:lnTo>
                    <a:pt x="8487" y="565"/>
                  </a:lnTo>
                  <a:cubicBezTo>
                    <a:pt x="8861" y="341"/>
                    <a:pt x="9166" y="235"/>
                    <a:pt x="9408" y="235"/>
                  </a:cubicBezTo>
                  <a:cubicBezTo>
                    <a:pt x="9532" y="235"/>
                    <a:pt x="9640" y="263"/>
                    <a:pt x="9732" y="316"/>
                  </a:cubicBezTo>
                  <a:cubicBezTo>
                    <a:pt x="10003" y="475"/>
                    <a:pt x="10162" y="860"/>
                    <a:pt x="10184" y="1493"/>
                  </a:cubicBezTo>
                  <a:lnTo>
                    <a:pt x="10411" y="1358"/>
                  </a:lnTo>
                  <a:cubicBezTo>
                    <a:pt x="10366" y="701"/>
                    <a:pt x="10184" y="294"/>
                    <a:pt x="9845" y="113"/>
                  </a:cubicBezTo>
                  <a:cubicBezTo>
                    <a:pt x="9721" y="39"/>
                    <a:pt x="9574" y="0"/>
                    <a:pt x="9406" y="0"/>
                  </a:cubicBezTo>
                  <a:close/>
                </a:path>
              </a:pathLst>
            </a:custGeom>
            <a:solidFill>
              <a:srgbClr val="278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4"/>
            <p:cNvSpPr/>
            <p:nvPr/>
          </p:nvSpPr>
          <p:spPr>
            <a:xfrm>
              <a:off x="-271448" y="15146878"/>
              <a:ext cx="2972835" cy="1899741"/>
            </a:xfrm>
            <a:custGeom>
              <a:avLst/>
              <a:gdLst/>
              <a:ahLst/>
              <a:cxnLst/>
              <a:rect l="l" t="t" r="r" b="b"/>
              <a:pathLst>
                <a:path w="26526" h="16951" extrusionOk="0">
                  <a:moveTo>
                    <a:pt x="9390" y="0"/>
                  </a:moveTo>
                  <a:cubicBezTo>
                    <a:pt x="9103" y="0"/>
                    <a:pt x="8755" y="117"/>
                    <a:pt x="8352" y="361"/>
                  </a:cubicBezTo>
                  <a:lnTo>
                    <a:pt x="1743" y="4164"/>
                  </a:lnTo>
                  <a:cubicBezTo>
                    <a:pt x="295" y="5001"/>
                    <a:pt x="46" y="6834"/>
                    <a:pt x="1" y="7355"/>
                  </a:cubicBezTo>
                  <a:lnTo>
                    <a:pt x="16613" y="16951"/>
                  </a:lnTo>
                  <a:cubicBezTo>
                    <a:pt x="16613" y="16951"/>
                    <a:pt x="17043" y="15163"/>
                    <a:pt x="17744" y="14393"/>
                  </a:cubicBezTo>
                  <a:cubicBezTo>
                    <a:pt x="18446" y="13624"/>
                    <a:pt x="20935" y="12424"/>
                    <a:pt x="23017" y="11225"/>
                  </a:cubicBezTo>
                  <a:cubicBezTo>
                    <a:pt x="23993" y="10670"/>
                    <a:pt x="25146" y="9615"/>
                    <a:pt x="26053" y="9615"/>
                  </a:cubicBezTo>
                  <a:cubicBezTo>
                    <a:pt x="26220" y="9615"/>
                    <a:pt x="26378" y="9650"/>
                    <a:pt x="26525" y="9731"/>
                  </a:cubicBezTo>
                  <a:lnTo>
                    <a:pt x="9823" y="112"/>
                  </a:lnTo>
                  <a:cubicBezTo>
                    <a:pt x="9699" y="38"/>
                    <a:pt x="9555" y="0"/>
                    <a:pt x="9390" y="0"/>
                  </a:cubicBezTo>
                  <a:close/>
                </a:path>
              </a:pathLst>
            </a:custGeom>
            <a:solidFill>
              <a:srgbClr val="7BBDFF">
                <a:alpha val="6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4"/>
            <p:cNvSpPr/>
            <p:nvPr/>
          </p:nvSpPr>
          <p:spPr>
            <a:xfrm>
              <a:off x="1590292" y="16221533"/>
              <a:ext cx="1164321" cy="825078"/>
            </a:xfrm>
            <a:custGeom>
              <a:avLst/>
              <a:gdLst/>
              <a:ahLst/>
              <a:cxnLst/>
              <a:rect l="l" t="t" r="r" b="b"/>
              <a:pathLst>
                <a:path w="10389" h="7362" extrusionOk="0">
                  <a:moveTo>
                    <a:pt x="9406" y="0"/>
                  </a:moveTo>
                  <a:cubicBezTo>
                    <a:pt x="9116" y="0"/>
                    <a:pt x="8762" y="111"/>
                    <a:pt x="8352" y="346"/>
                  </a:cubicBezTo>
                  <a:lnTo>
                    <a:pt x="1743" y="4170"/>
                  </a:lnTo>
                  <a:cubicBezTo>
                    <a:pt x="295" y="5008"/>
                    <a:pt x="46" y="6841"/>
                    <a:pt x="1" y="7362"/>
                  </a:cubicBezTo>
                  <a:lnTo>
                    <a:pt x="250" y="7226"/>
                  </a:lnTo>
                  <a:cubicBezTo>
                    <a:pt x="340" y="6569"/>
                    <a:pt x="680" y="5053"/>
                    <a:pt x="1879" y="4374"/>
                  </a:cubicBezTo>
                  <a:lnTo>
                    <a:pt x="8465" y="572"/>
                  </a:lnTo>
                  <a:cubicBezTo>
                    <a:pt x="8839" y="347"/>
                    <a:pt x="9154" y="242"/>
                    <a:pt x="9403" y="242"/>
                  </a:cubicBezTo>
                  <a:cubicBezTo>
                    <a:pt x="9530" y="242"/>
                    <a:pt x="9640" y="269"/>
                    <a:pt x="9732" y="323"/>
                  </a:cubicBezTo>
                  <a:cubicBezTo>
                    <a:pt x="10004" y="459"/>
                    <a:pt x="10140" y="866"/>
                    <a:pt x="10162" y="1500"/>
                  </a:cubicBezTo>
                  <a:lnTo>
                    <a:pt x="10389" y="1364"/>
                  </a:lnTo>
                  <a:cubicBezTo>
                    <a:pt x="10343" y="708"/>
                    <a:pt x="10162" y="300"/>
                    <a:pt x="9823" y="97"/>
                  </a:cubicBezTo>
                  <a:cubicBezTo>
                    <a:pt x="9703" y="33"/>
                    <a:pt x="9564" y="0"/>
                    <a:pt x="9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4"/>
            <p:cNvSpPr/>
            <p:nvPr/>
          </p:nvSpPr>
          <p:spPr>
            <a:xfrm>
              <a:off x="15141" y="15299079"/>
              <a:ext cx="1123751" cy="836957"/>
            </a:xfrm>
            <a:custGeom>
              <a:avLst/>
              <a:gdLst/>
              <a:ahLst/>
              <a:cxnLst/>
              <a:rect l="l" t="t" r="r" b="b"/>
              <a:pathLst>
                <a:path w="10027" h="7468" extrusionOk="0">
                  <a:moveTo>
                    <a:pt x="9396" y="0"/>
                  </a:moveTo>
                  <a:cubicBezTo>
                    <a:pt x="9103" y="0"/>
                    <a:pt x="8754" y="117"/>
                    <a:pt x="8351" y="361"/>
                  </a:cubicBezTo>
                  <a:lnTo>
                    <a:pt x="1743" y="4164"/>
                  </a:lnTo>
                  <a:cubicBezTo>
                    <a:pt x="317" y="5001"/>
                    <a:pt x="45" y="6834"/>
                    <a:pt x="0" y="7355"/>
                  </a:cubicBezTo>
                  <a:lnTo>
                    <a:pt x="181" y="7468"/>
                  </a:lnTo>
                  <a:cubicBezTo>
                    <a:pt x="249" y="6925"/>
                    <a:pt x="498" y="5114"/>
                    <a:pt x="1924" y="4277"/>
                  </a:cubicBezTo>
                  <a:lnTo>
                    <a:pt x="8532" y="475"/>
                  </a:lnTo>
                  <a:cubicBezTo>
                    <a:pt x="8950" y="230"/>
                    <a:pt x="9294" y="113"/>
                    <a:pt x="9582" y="113"/>
                  </a:cubicBezTo>
                  <a:cubicBezTo>
                    <a:pt x="9748" y="113"/>
                    <a:pt x="9894" y="152"/>
                    <a:pt x="10026" y="226"/>
                  </a:cubicBezTo>
                  <a:lnTo>
                    <a:pt x="9845" y="113"/>
                  </a:lnTo>
                  <a:cubicBezTo>
                    <a:pt x="9713" y="38"/>
                    <a:pt x="9563" y="0"/>
                    <a:pt x="93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4"/>
            <p:cNvSpPr/>
            <p:nvPr/>
          </p:nvSpPr>
          <p:spPr>
            <a:xfrm>
              <a:off x="243319" y="15430988"/>
              <a:ext cx="1127898" cy="836957"/>
            </a:xfrm>
            <a:custGeom>
              <a:avLst/>
              <a:gdLst/>
              <a:ahLst/>
              <a:cxnLst/>
              <a:rect l="l" t="t" r="r" b="b"/>
              <a:pathLst>
                <a:path w="10064" h="7468" extrusionOk="0">
                  <a:moveTo>
                    <a:pt x="9402" y="0"/>
                  </a:moveTo>
                  <a:cubicBezTo>
                    <a:pt x="9114" y="0"/>
                    <a:pt x="8770" y="117"/>
                    <a:pt x="8352" y="361"/>
                  </a:cubicBezTo>
                  <a:lnTo>
                    <a:pt x="1766" y="4164"/>
                  </a:lnTo>
                  <a:cubicBezTo>
                    <a:pt x="318" y="5001"/>
                    <a:pt x="69" y="6834"/>
                    <a:pt x="1" y="7355"/>
                  </a:cubicBezTo>
                  <a:lnTo>
                    <a:pt x="205" y="7468"/>
                  </a:lnTo>
                  <a:cubicBezTo>
                    <a:pt x="250" y="6925"/>
                    <a:pt x="522" y="5114"/>
                    <a:pt x="1947" y="4277"/>
                  </a:cubicBezTo>
                  <a:lnTo>
                    <a:pt x="8556" y="474"/>
                  </a:lnTo>
                  <a:cubicBezTo>
                    <a:pt x="8959" y="230"/>
                    <a:pt x="9307" y="113"/>
                    <a:pt x="9594" y="113"/>
                  </a:cubicBezTo>
                  <a:cubicBezTo>
                    <a:pt x="9759" y="113"/>
                    <a:pt x="9903" y="151"/>
                    <a:pt x="10027" y="226"/>
                  </a:cubicBezTo>
                  <a:cubicBezTo>
                    <a:pt x="10033" y="228"/>
                    <a:pt x="10037" y="229"/>
                    <a:pt x="10040" y="229"/>
                  </a:cubicBezTo>
                  <a:cubicBezTo>
                    <a:pt x="10063" y="229"/>
                    <a:pt x="9908" y="133"/>
                    <a:pt x="9846" y="112"/>
                  </a:cubicBezTo>
                  <a:cubicBezTo>
                    <a:pt x="9714" y="38"/>
                    <a:pt x="9567" y="0"/>
                    <a:pt x="94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4"/>
            <p:cNvSpPr/>
            <p:nvPr/>
          </p:nvSpPr>
          <p:spPr>
            <a:xfrm>
              <a:off x="474188" y="15563456"/>
              <a:ext cx="1125320" cy="836397"/>
            </a:xfrm>
            <a:custGeom>
              <a:avLst/>
              <a:gdLst/>
              <a:ahLst/>
              <a:cxnLst/>
              <a:rect l="l" t="t" r="r" b="b"/>
              <a:pathLst>
                <a:path w="10041" h="7463" extrusionOk="0">
                  <a:moveTo>
                    <a:pt x="9408" y="1"/>
                  </a:moveTo>
                  <a:cubicBezTo>
                    <a:pt x="9117" y="1"/>
                    <a:pt x="8763" y="121"/>
                    <a:pt x="8352" y="356"/>
                  </a:cubicBezTo>
                  <a:lnTo>
                    <a:pt x="1743" y="4158"/>
                  </a:lnTo>
                  <a:cubicBezTo>
                    <a:pt x="295" y="4996"/>
                    <a:pt x="46" y="6829"/>
                    <a:pt x="1" y="7349"/>
                  </a:cubicBezTo>
                  <a:lnTo>
                    <a:pt x="182" y="7463"/>
                  </a:lnTo>
                  <a:cubicBezTo>
                    <a:pt x="249" y="6942"/>
                    <a:pt x="498" y="5109"/>
                    <a:pt x="1947" y="4294"/>
                  </a:cubicBezTo>
                  <a:lnTo>
                    <a:pt x="8533" y="492"/>
                  </a:lnTo>
                  <a:cubicBezTo>
                    <a:pt x="8937" y="246"/>
                    <a:pt x="9286" y="121"/>
                    <a:pt x="9580" y="121"/>
                  </a:cubicBezTo>
                  <a:cubicBezTo>
                    <a:pt x="9747" y="121"/>
                    <a:pt x="9895" y="161"/>
                    <a:pt x="10026" y="243"/>
                  </a:cubicBezTo>
                  <a:cubicBezTo>
                    <a:pt x="10031" y="245"/>
                    <a:pt x="10033" y="246"/>
                    <a:pt x="10033" y="246"/>
                  </a:cubicBezTo>
                  <a:cubicBezTo>
                    <a:pt x="10040" y="246"/>
                    <a:pt x="9885" y="148"/>
                    <a:pt x="9823" y="107"/>
                  </a:cubicBez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4"/>
            <p:cNvSpPr/>
            <p:nvPr/>
          </p:nvSpPr>
          <p:spPr>
            <a:xfrm>
              <a:off x="654378" y="15680115"/>
              <a:ext cx="1124760" cy="838975"/>
            </a:xfrm>
            <a:custGeom>
              <a:avLst/>
              <a:gdLst/>
              <a:ahLst/>
              <a:cxnLst/>
              <a:rect l="l" t="t" r="r" b="b"/>
              <a:pathLst>
                <a:path w="10036" h="7486" extrusionOk="0">
                  <a:moveTo>
                    <a:pt x="9939" y="178"/>
                  </a:moveTo>
                  <a:lnTo>
                    <a:pt x="9939" y="178"/>
                  </a:lnTo>
                  <a:cubicBezTo>
                    <a:pt x="9982" y="206"/>
                    <a:pt x="10024" y="231"/>
                    <a:pt x="10032" y="231"/>
                  </a:cubicBezTo>
                  <a:cubicBezTo>
                    <a:pt x="10035" y="231"/>
                    <a:pt x="10034" y="228"/>
                    <a:pt x="10026" y="220"/>
                  </a:cubicBezTo>
                  <a:cubicBezTo>
                    <a:pt x="9998" y="204"/>
                    <a:pt x="9969" y="190"/>
                    <a:pt x="9939" y="178"/>
                  </a:cubicBezTo>
                  <a:close/>
                  <a:moveTo>
                    <a:pt x="9414" y="0"/>
                  </a:moveTo>
                  <a:cubicBezTo>
                    <a:pt x="9117" y="0"/>
                    <a:pt x="8763" y="121"/>
                    <a:pt x="8352" y="356"/>
                  </a:cubicBezTo>
                  <a:lnTo>
                    <a:pt x="1743" y="4181"/>
                  </a:lnTo>
                  <a:cubicBezTo>
                    <a:pt x="317" y="4996"/>
                    <a:pt x="46" y="6829"/>
                    <a:pt x="0" y="7372"/>
                  </a:cubicBezTo>
                  <a:lnTo>
                    <a:pt x="181" y="7485"/>
                  </a:lnTo>
                  <a:cubicBezTo>
                    <a:pt x="227" y="6942"/>
                    <a:pt x="498" y="5109"/>
                    <a:pt x="1924" y="4294"/>
                  </a:cubicBezTo>
                  <a:lnTo>
                    <a:pt x="8533" y="469"/>
                  </a:lnTo>
                  <a:cubicBezTo>
                    <a:pt x="8959" y="234"/>
                    <a:pt x="9308" y="114"/>
                    <a:pt x="9600" y="114"/>
                  </a:cubicBezTo>
                  <a:cubicBezTo>
                    <a:pt x="9723" y="114"/>
                    <a:pt x="9835" y="135"/>
                    <a:pt x="9939" y="178"/>
                  </a:cubicBezTo>
                  <a:lnTo>
                    <a:pt x="9939" y="178"/>
                  </a:lnTo>
                  <a:cubicBezTo>
                    <a:pt x="9901" y="153"/>
                    <a:pt x="9863" y="125"/>
                    <a:pt x="9845" y="107"/>
                  </a:cubicBezTo>
                  <a:cubicBezTo>
                    <a:pt x="9718" y="36"/>
                    <a:pt x="9574" y="0"/>
                    <a:pt x="94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4"/>
            <p:cNvSpPr/>
            <p:nvPr/>
          </p:nvSpPr>
          <p:spPr>
            <a:xfrm>
              <a:off x="882669" y="15811351"/>
              <a:ext cx="1124648" cy="837070"/>
            </a:xfrm>
            <a:custGeom>
              <a:avLst/>
              <a:gdLst/>
              <a:ahLst/>
              <a:cxnLst/>
              <a:rect l="l" t="t" r="r" b="b"/>
              <a:pathLst>
                <a:path w="10035" h="7469" extrusionOk="0">
                  <a:moveTo>
                    <a:pt x="9980" y="202"/>
                  </a:moveTo>
                  <a:cubicBezTo>
                    <a:pt x="10007" y="221"/>
                    <a:pt x="10029" y="235"/>
                    <a:pt x="10033" y="235"/>
                  </a:cubicBezTo>
                  <a:cubicBezTo>
                    <a:pt x="10035" y="235"/>
                    <a:pt x="10033" y="233"/>
                    <a:pt x="10026" y="226"/>
                  </a:cubicBezTo>
                  <a:cubicBezTo>
                    <a:pt x="10011" y="217"/>
                    <a:pt x="9995" y="209"/>
                    <a:pt x="9980" y="202"/>
                  </a:cubicBezTo>
                  <a:close/>
                  <a:moveTo>
                    <a:pt x="9396" y="1"/>
                  </a:moveTo>
                  <a:cubicBezTo>
                    <a:pt x="9103" y="1"/>
                    <a:pt x="8755" y="117"/>
                    <a:pt x="8351" y="362"/>
                  </a:cubicBezTo>
                  <a:lnTo>
                    <a:pt x="1743" y="4164"/>
                  </a:lnTo>
                  <a:cubicBezTo>
                    <a:pt x="317" y="5001"/>
                    <a:pt x="46" y="6835"/>
                    <a:pt x="0" y="7378"/>
                  </a:cubicBezTo>
                  <a:lnTo>
                    <a:pt x="181" y="7468"/>
                  </a:lnTo>
                  <a:cubicBezTo>
                    <a:pt x="249" y="6948"/>
                    <a:pt x="498" y="5115"/>
                    <a:pt x="1947" y="4300"/>
                  </a:cubicBezTo>
                  <a:lnTo>
                    <a:pt x="8533" y="475"/>
                  </a:lnTo>
                  <a:cubicBezTo>
                    <a:pt x="8959" y="240"/>
                    <a:pt x="9308" y="119"/>
                    <a:pt x="9600" y="119"/>
                  </a:cubicBezTo>
                  <a:cubicBezTo>
                    <a:pt x="9739" y="119"/>
                    <a:pt x="9865" y="147"/>
                    <a:pt x="9980" y="202"/>
                  </a:cubicBezTo>
                  <a:lnTo>
                    <a:pt x="9980" y="202"/>
                  </a:lnTo>
                  <a:cubicBezTo>
                    <a:pt x="9933" y="170"/>
                    <a:pt x="9870" y="125"/>
                    <a:pt x="9845" y="113"/>
                  </a:cubicBezTo>
                  <a:cubicBezTo>
                    <a:pt x="9713" y="39"/>
                    <a:pt x="9564" y="1"/>
                    <a:pt x="93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4"/>
            <p:cNvSpPr/>
            <p:nvPr/>
          </p:nvSpPr>
          <p:spPr>
            <a:xfrm>
              <a:off x="1113425" y="15943931"/>
              <a:ext cx="1124760" cy="836397"/>
            </a:xfrm>
            <a:custGeom>
              <a:avLst/>
              <a:gdLst/>
              <a:ahLst/>
              <a:cxnLst/>
              <a:rect l="l" t="t" r="r" b="b"/>
              <a:pathLst>
                <a:path w="10036" h="7463" extrusionOk="0">
                  <a:moveTo>
                    <a:pt x="9924" y="171"/>
                  </a:moveTo>
                  <a:cubicBezTo>
                    <a:pt x="9975" y="202"/>
                    <a:pt x="10023" y="230"/>
                    <a:pt x="10032" y="230"/>
                  </a:cubicBezTo>
                  <a:cubicBezTo>
                    <a:pt x="10035" y="230"/>
                    <a:pt x="10034" y="227"/>
                    <a:pt x="10027" y="220"/>
                  </a:cubicBezTo>
                  <a:cubicBezTo>
                    <a:pt x="9994" y="201"/>
                    <a:pt x="9959" y="185"/>
                    <a:pt x="9924" y="171"/>
                  </a:cubicBezTo>
                  <a:close/>
                  <a:moveTo>
                    <a:pt x="9408" y="0"/>
                  </a:moveTo>
                  <a:cubicBezTo>
                    <a:pt x="9117" y="0"/>
                    <a:pt x="8763" y="121"/>
                    <a:pt x="8352" y="356"/>
                  </a:cubicBezTo>
                  <a:lnTo>
                    <a:pt x="1743" y="4181"/>
                  </a:lnTo>
                  <a:cubicBezTo>
                    <a:pt x="318" y="4995"/>
                    <a:pt x="46" y="6829"/>
                    <a:pt x="1" y="7372"/>
                  </a:cubicBezTo>
                  <a:lnTo>
                    <a:pt x="182" y="7462"/>
                  </a:lnTo>
                  <a:cubicBezTo>
                    <a:pt x="227" y="6942"/>
                    <a:pt x="499" y="5109"/>
                    <a:pt x="1925" y="4294"/>
                  </a:cubicBezTo>
                  <a:lnTo>
                    <a:pt x="8533" y="469"/>
                  </a:lnTo>
                  <a:cubicBezTo>
                    <a:pt x="8959" y="234"/>
                    <a:pt x="9309" y="113"/>
                    <a:pt x="9601" y="113"/>
                  </a:cubicBezTo>
                  <a:cubicBezTo>
                    <a:pt x="9717" y="113"/>
                    <a:pt x="9825" y="133"/>
                    <a:pt x="9924" y="171"/>
                  </a:cubicBezTo>
                  <a:lnTo>
                    <a:pt x="9924" y="171"/>
                  </a:lnTo>
                  <a:cubicBezTo>
                    <a:pt x="9886" y="148"/>
                    <a:pt x="9847" y="123"/>
                    <a:pt x="9823" y="107"/>
                  </a:cubicBezTo>
                  <a:cubicBezTo>
                    <a:pt x="9704" y="35"/>
                    <a:pt x="9565" y="0"/>
                    <a:pt x="9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4"/>
            <p:cNvSpPr/>
            <p:nvPr/>
          </p:nvSpPr>
          <p:spPr>
            <a:xfrm>
              <a:off x="1341716" y="16075727"/>
              <a:ext cx="1123751" cy="838975"/>
            </a:xfrm>
            <a:custGeom>
              <a:avLst/>
              <a:gdLst/>
              <a:ahLst/>
              <a:cxnLst/>
              <a:rect l="l" t="t" r="r" b="b"/>
              <a:pathLst>
                <a:path w="10027" h="7486" extrusionOk="0">
                  <a:moveTo>
                    <a:pt x="10019" y="217"/>
                  </a:moveTo>
                  <a:lnTo>
                    <a:pt x="10027" y="221"/>
                  </a:lnTo>
                  <a:cubicBezTo>
                    <a:pt x="10024" y="219"/>
                    <a:pt x="10022" y="218"/>
                    <a:pt x="10019" y="217"/>
                  </a:cubicBezTo>
                  <a:close/>
                  <a:moveTo>
                    <a:pt x="9408" y="1"/>
                  </a:moveTo>
                  <a:cubicBezTo>
                    <a:pt x="9117" y="1"/>
                    <a:pt x="8763" y="122"/>
                    <a:pt x="8352" y="357"/>
                  </a:cubicBezTo>
                  <a:lnTo>
                    <a:pt x="1743" y="4181"/>
                  </a:lnTo>
                  <a:cubicBezTo>
                    <a:pt x="295" y="4996"/>
                    <a:pt x="46" y="6829"/>
                    <a:pt x="1" y="7373"/>
                  </a:cubicBezTo>
                  <a:lnTo>
                    <a:pt x="182" y="7486"/>
                  </a:lnTo>
                  <a:cubicBezTo>
                    <a:pt x="227" y="6943"/>
                    <a:pt x="499" y="5109"/>
                    <a:pt x="1924" y="4295"/>
                  </a:cubicBezTo>
                  <a:lnTo>
                    <a:pt x="8533" y="470"/>
                  </a:lnTo>
                  <a:cubicBezTo>
                    <a:pt x="8944" y="235"/>
                    <a:pt x="9298" y="114"/>
                    <a:pt x="9595" y="114"/>
                  </a:cubicBezTo>
                  <a:cubicBezTo>
                    <a:pt x="9753" y="114"/>
                    <a:pt x="9894" y="148"/>
                    <a:pt x="10019" y="217"/>
                  </a:cubicBezTo>
                  <a:lnTo>
                    <a:pt x="10019" y="217"/>
                  </a:lnTo>
                  <a:lnTo>
                    <a:pt x="9823" y="108"/>
                  </a:ln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4"/>
            <p:cNvSpPr/>
            <p:nvPr/>
          </p:nvSpPr>
          <p:spPr>
            <a:xfrm>
              <a:off x="1570007" y="16207636"/>
              <a:ext cx="1124760" cy="838975"/>
            </a:xfrm>
            <a:custGeom>
              <a:avLst/>
              <a:gdLst/>
              <a:ahLst/>
              <a:cxnLst/>
              <a:rect l="l" t="t" r="r" b="b"/>
              <a:pathLst>
                <a:path w="10036" h="7486" extrusionOk="0">
                  <a:moveTo>
                    <a:pt x="9939" y="178"/>
                  </a:moveTo>
                  <a:lnTo>
                    <a:pt x="9939" y="178"/>
                  </a:lnTo>
                  <a:cubicBezTo>
                    <a:pt x="9982" y="207"/>
                    <a:pt x="10024" y="231"/>
                    <a:pt x="10032" y="231"/>
                  </a:cubicBezTo>
                  <a:cubicBezTo>
                    <a:pt x="10035" y="231"/>
                    <a:pt x="10034" y="228"/>
                    <a:pt x="10027" y="221"/>
                  </a:cubicBezTo>
                  <a:cubicBezTo>
                    <a:pt x="9998" y="205"/>
                    <a:pt x="9969" y="191"/>
                    <a:pt x="9939" y="178"/>
                  </a:cubicBezTo>
                  <a:close/>
                  <a:moveTo>
                    <a:pt x="9414" y="1"/>
                  </a:moveTo>
                  <a:cubicBezTo>
                    <a:pt x="9117" y="1"/>
                    <a:pt x="8763" y="121"/>
                    <a:pt x="8352" y="357"/>
                  </a:cubicBezTo>
                  <a:lnTo>
                    <a:pt x="1743" y="4181"/>
                  </a:lnTo>
                  <a:cubicBezTo>
                    <a:pt x="317" y="4996"/>
                    <a:pt x="46" y="6852"/>
                    <a:pt x="1" y="7372"/>
                  </a:cubicBezTo>
                  <a:lnTo>
                    <a:pt x="182" y="7486"/>
                  </a:lnTo>
                  <a:cubicBezTo>
                    <a:pt x="227" y="6942"/>
                    <a:pt x="498" y="5109"/>
                    <a:pt x="1924" y="4294"/>
                  </a:cubicBezTo>
                  <a:lnTo>
                    <a:pt x="8533" y="470"/>
                  </a:lnTo>
                  <a:cubicBezTo>
                    <a:pt x="8959" y="235"/>
                    <a:pt x="9309" y="114"/>
                    <a:pt x="9601" y="114"/>
                  </a:cubicBezTo>
                  <a:cubicBezTo>
                    <a:pt x="9723" y="114"/>
                    <a:pt x="9835" y="135"/>
                    <a:pt x="9939" y="178"/>
                  </a:cubicBezTo>
                  <a:lnTo>
                    <a:pt x="9939" y="178"/>
                  </a:lnTo>
                  <a:cubicBezTo>
                    <a:pt x="9901" y="153"/>
                    <a:pt x="9863" y="125"/>
                    <a:pt x="9845" y="108"/>
                  </a:cubicBezTo>
                  <a:cubicBezTo>
                    <a:pt x="9718" y="36"/>
                    <a:pt x="9575" y="1"/>
                    <a:pt x="94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4"/>
            <p:cNvSpPr/>
            <p:nvPr/>
          </p:nvSpPr>
          <p:spPr>
            <a:xfrm>
              <a:off x="245988" y="17551262"/>
              <a:ext cx="99072" cy="55924"/>
            </a:xfrm>
            <a:custGeom>
              <a:avLst/>
              <a:gdLst/>
              <a:ahLst/>
              <a:cxnLst/>
              <a:rect l="l" t="t" r="r" b="b"/>
              <a:pathLst>
                <a:path w="884" h="499" extrusionOk="0">
                  <a:moveTo>
                    <a:pt x="431" y="0"/>
                  </a:moveTo>
                  <a:cubicBezTo>
                    <a:pt x="204" y="0"/>
                    <a:pt x="1" y="114"/>
                    <a:pt x="1" y="249"/>
                  </a:cubicBezTo>
                  <a:cubicBezTo>
                    <a:pt x="1" y="385"/>
                    <a:pt x="204" y="498"/>
                    <a:pt x="431" y="498"/>
                  </a:cubicBezTo>
                  <a:cubicBezTo>
                    <a:pt x="680" y="498"/>
                    <a:pt x="883" y="385"/>
                    <a:pt x="883" y="249"/>
                  </a:cubicBezTo>
                  <a:cubicBezTo>
                    <a:pt x="883" y="114"/>
                    <a:pt x="680" y="0"/>
                    <a:pt x="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4"/>
            <p:cNvSpPr/>
            <p:nvPr/>
          </p:nvSpPr>
          <p:spPr>
            <a:xfrm>
              <a:off x="190176" y="17360965"/>
              <a:ext cx="210696" cy="225938"/>
            </a:xfrm>
            <a:custGeom>
              <a:avLst/>
              <a:gdLst/>
              <a:ahLst/>
              <a:cxnLst/>
              <a:rect l="l" t="t" r="r" b="b"/>
              <a:pathLst>
                <a:path w="1880" h="2016" extrusionOk="0">
                  <a:moveTo>
                    <a:pt x="23" y="1"/>
                  </a:moveTo>
                  <a:cubicBezTo>
                    <a:pt x="1" y="137"/>
                    <a:pt x="1" y="250"/>
                    <a:pt x="1" y="386"/>
                  </a:cubicBezTo>
                  <a:cubicBezTo>
                    <a:pt x="1" y="1291"/>
                    <a:pt x="431" y="2015"/>
                    <a:pt x="929" y="2015"/>
                  </a:cubicBezTo>
                  <a:cubicBezTo>
                    <a:pt x="1449" y="2015"/>
                    <a:pt x="1857" y="1291"/>
                    <a:pt x="1857" y="386"/>
                  </a:cubicBezTo>
                  <a:cubicBezTo>
                    <a:pt x="1879" y="273"/>
                    <a:pt x="1879" y="159"/>
                    <a:pt x="1857" y="46"/>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4"/>
            <p:cNvSpPr/>
            <p:nvPr/>
          </p:nvSpPr>
          <p:spPr>
            <a:xfrm>
              <a:off x="190176" y="17312774"/>
              <a:ext cx="208119" cy="111736"/>
            </a:xfrm>
            <a:custGeom>
              <a:avLst/>
              <a:gdLst/>
              <a:ahLst/>
              <a:cxnLst/>
              <a:rect l="l" t="t" r="r" b="b"/>
              <a:pathLst>
                <a:path w="1857" h="997" extrusionOk="0">
                  <a:moveTo>
                    <a:pt x="929" y="1"/>
                  </a:moveTo>
                  <a:cubicBezTo>
                    <a:pt x="431" y="1"/>
                    <a:pt x="1" y="227"/>
                    <a:pt x="1" y="499"/>
                  </a:cubicBezTo>
                  <a:cubicBezTo>
                    <a:pt x="1" y="770"/>
                    <a:pt x="431" y="997"/>
                    <a:pt x="929" y="997"/>
                  </a:cubicBezTo>
                  <a:cubicBezTo>
                    <a:pt x="1449" y="997"/>
                    <a:pt x="1857" y="770"/>
                    <a:pt x="1857" y="499"/>
                  </a:cubicBezTo>
                  <a:cubicBezTo>
                    <a:pt x="1857" y="227"/>
                    <a:pt x="1449" y="1"/>
                    <a:pt x="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4"/>
            <p:cNvSpPr/>
            <p:nvPr/>
          </p:nvSpPr>
          <p:spPr>
            <a:xfrm>
              <a:off x="202840" y="17317929"/>
              <a:ext cx="185368" cy="55924"/>
            </a:xfrm>
            <a:custGeom>
              <a:avLst/>
              <a:gdLst/>
              <a:ahLst/>
              <a:cxnLst/>
              <a:rect l="l" t="t" r="r" b="b"/>
              <a:pathLst>
                <a:path w="1654" h="499" extrusionOk="0">
                  <a:moveTo>
                    <a:pt x="816" y="0"/>
                  </a:moveTo>
                  <a:cubicBezTo>
                    <a:pt x="408" y="0"/>
                    <a:pt x="69" y="159"/>
                    <a:pt x="1" y="385"/>
                  </a:cubicBezTo>
                  <a:cubicBezTo>
                    <a:pt x="24" y="340"/>
                    <a:pt x="46" y="317"/>
                    <a:pt x="69" y="294"/>
                  </a:cubicBezTo>
                  <a:cubicBezTo>
                    <a:pt x="101" y="278"/>
                    <a:pt x="144" y="262"/>
                    <a:pt x="183" y="262"/>
                  </a:cubicBezTo>
                  <a:cubicBezTo>
                    <a:pt x="199" y="262"/>
                    <a:pt x="214" y="265"/>
                    <a:pt x="227" y="272"/>
                  </a:cubicBezTo>
                  <a:cubicBezTo>
                    <a:pt x="227" y="227"/>
                    <a:pt x="272" y="181"/>
                    <a:pt x="318" y="159"/>
                  </a:cubicBezTo>
                  <a:cubicBezTo>
                    <a:pt x="327" y="149"/>
                    <a:pt x="344" y="144"/>
                    <a:pt x="363" y="144"/>
                  </a:cubicBezTo>
                  <a:cubicBezTo>
                    <a:pt x="389" y="144"/>
                    <a:pt x="418" y="155"/>
                    <a:pt x="431" y="181"/>
                  </a:cubicBezTo>
                  <a:cubicBezTo>
                    <a:pt x="465" y="136"/>
                    <a:pt x="516" y="113"/>
                    <a:pt x="567" y="113"/>
                  </a:cubicBezTo>
                  <a:cubicBezTo>
                    <a:pt x="618" y="113"/>
                    <a:pt x="669" y="136"/>
                    <a:pt x="702" y="181"/>
                  </a:cubicBezTo>
                  <a:cubicBezTo>
                    <a:pt x="716" y="155"/>
                    <a:pt x="737" y="144"/>
                    <a:pt x="761" y="144"/>
                  </a:cubicBezTo>
                  <a:cubicBezTo>
                    <a:pt x="778" y="144"/>
                    <a:pt x="797" y="149"/>
                    <a:pt x="816" y="159"/>
                  </a:cubicBezTo>
                  <a:cubicBezTo>
                    <a:pt x="838" y="181"/>
                    <a:pt x="861" y="204"/>
                    <a:pt x="861" y="227"/>
                  </a:cubicBezTo>
                  <a:cubicBezTo>
                    <a:pt x="872" y="204"/>
                    <a:pt x="895" y="193"/>
                    <a:pt x="917" y="193"/>
                  </a:cubicBezTo>
                  <a:cubicBezTo>
                    <a:pt x="940" y="193"/>
                    <a:pt x="963" y="204"/>
                    <a:pt x="974" y="227"/>
                  </a:cubicBezTo>
                  <a:cubicBezTo>
                    <a:pt x="1025" y="176"/>
                    <a:pt x="1089" y="150"/>
                    <a:pt x="1155" y="150"/>
                  </a:cubicBezTo>
                  <a:cubicBezTo>
                    <a:pt x="1178" y="150"/>
                    <a:pt x="1200" y="153"/>
                    <a:pt x="1223" y="159"/>
                  </a:cubicBezTo>
                  <a:cubicBezTo>
                    <a:pt x="1291" y="181"/>
                    <a:pt x="1336" y="249"/>
                    <a:pt x="1314" y="340"/>
                  </a:cubicBezTo>
                  <a:cubicBezTo>
                    <a:pt x="1322" y="335"/>
                    <a:pt x="1331" y="334"/>
                    <a:pt x="1339" y="334"/>
                  </a:cubicBezTo>
                  <a:cubicBezTo>
                    <a:pt x="1375" y="334"/>
                    <a:pt x="1408" y="367"/>
                    <a:pt x="1427" y="385"/>
                  </a:cubicBezTo>
                  <a:cubicBezTo>
                    <a:pt x="1442" y="381"/>
                    <a:pt x="1458" y="379"/>
                    <a:pt x="1473" y="379"/>
                  </a:cubicBezTo>
                  <a:cubicBezTo>
                    <a:pt x="1547" y="379"/>
                    <a:pt x="1616" y="423"/>
                    <a:pt x="1653" y="498"/>
                  </a:cubicBezTo>
                  <a:cubicBezTo>
                    <a:pt x="1653" y="476"/>
                    <a:pt x="1653" y="476"/>
                    <a:pt x="1653" y="453"/>
                  </a:cubicBezTo>
                  <a:cubicBezTo>
                    <a:pt x="1653" y="204"/>
                    <a:pt x="1268" y="0"/>
                    <a:pt x="8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4"/>
            <p:cNvSpPr/>
            <p:nvPr/>
          </p:nvSpPr>
          <p:spPr>
            <a:xfrm>
              <a:off x="202840" y="17330593"/>
              <a:ext cx="185368" cy="86296"/>
            </a:xfrm>
            <a:custGeom>
              <a:avLst/>
              <a:gdLst/>
              <a:ahLst/>
              <a:cxnLst/>
              <a:rect l="l" t="t" r="r" b="b"/>
              <a:pathLst>
                <a:path w="1654" h="770" extrusionOk="0">
                  <a:moveTo>
                    <a:pt x="575" y="0"/>
                  </a:moveTo>
                  <a:cubicBezTo>
                    <a:pt x="527" y="0"/>
                    <a:pt x="476" y="23"/>
                    <a:pt x="431" y="68"/>
                  </a:cubicBezTo>
                  <a:cubicBezTo>
                    <a:pt x="418" y="42"/>
                    <a:pt x="397" y="31"/>
                    <a:pt x="372" y="31"/>
                  </a:cubicBezTo>
                  <a:cubicBezTo>
                    <a:pt x="355" y="31"/>
                    <a:pt x="336" y="36"/>
                    <a:pt x="318" y="46"/>
                  </a:cubicBezTo>
                  <a:cubicBezTo>
                    <a:pt x="272" y="68"/>
                    <a:pt x="250" y="114"/>
                    <a:pt x="227" y="159"/>
                  </a:cubicBezTo>
                  <a:cubicBezTo>
                    <a:pt x="214" y="152"/>
                    <a:pt x="201" y="149"/>
                    <a:pt x="187" y="149"/>
                  </a:cubicBezTo>
                  <a:cubicBezTo>
                    <a:pt x="155" y="149"/>
                    <a:pt x="123" y="165"/>
                    <a:pt x="91" y="181"/>
                  </a:cubicBezTo>
                  <a:cubicBezTo>
                    <a:pt x="69" y="204"/>
                    <a:pt x="46" y="227"/>
                    <a:pt x="24" y="249"/>
                  </a:cubicBezTo>
                  <a:cubicBezTo>
                    <a:pt x="24" y="272"/>
                    <a:pt x="24" y="295"/>
                    <a:pt x="24" y="317"/>
                  </a:cubicBezTo>
                  <a:cubicBezTo>
                    <a:pt x="1" y="589"/>
                    <a:pt x="386" y="770"/>
                    <a:pt x="838" y="770"/>
                  </a:cubicBezTo>
                  <a:cubicBezTo>
                    <a:pt x="1268" y="770"/>
                    <a:pt x="1608" y="611"/>
                    <a:pt x="1653" y="385"/>
                  </a:cubicBezTo>
                  <a:cubicBezTo>
                    <a:pt x="1634" y="310"/>
                    <a:pt x="1553" y="266"/>
                    <a:pt x="1475" y="266"/>
                  </a:cubicBezTo>
                  <a:cubicBezTo>
                    <a:pt x="1458" y="266"/>
                    <a:pt x="1442" y="268"/>
                    <a:pt x="1427" y="272"/>
                  </a:cubicBezTo>
                  <a:cubicBezTo>
                    <a:pt x="1404" y="227"/>
                    <a:pt x="1381" y="204"/>
                    <a:pt x="1336" y="204"/>
                  </a:cubicBezTo>
                  <a:cubicBezTo>
                    <a:pt x="1336" y="136"/>
                    <a:pt x="1291" y="68"/>
                    <a:pt x="1223" y="46"/>
                  </a:cubicBezTo>
                  <a:cubicBezTo>
                    <a:pt x="1200" y="40"/>
                    <a:pt x="1178" y="37"/>
                    <a:pt x="1155" y="37"/>
                  </a:cubicBezTo>
                  <a:cubicBezTo>
                    <a:pt x="1089" y="37"/>
                    <a:pt x="1025" y="63"/>
                    <a:pt x="974" y="114"/>
                  </a:cubicBezTo>
                  <a:cubicBezTo>
                    <a:pt x="963" y="91"/>
                    <a:pt x="946" y="80"/>
                    <a:pt x="926" y="80"/>
                  </a:cubicBezTo>
                  <a:cubicBezTo>
                    <a:pt x="906" y="80"/>
                    <a:pt x="884" y="91"/>
                    <a:pt x="861" y="114"/>
                  </a:cubicBezTo>
                  <a:cubicBezTo>
                    <a:pt x="861" y="68"/>
                    <a:pt x="861" y="46"/>
                    <a:pt x="838" y="46"/>
                  </a:cubicBezTo>
                  <a:cubicBezTo>
                    <a:pt x="820" y="36"/>
                    <a:pt x="801" y="31"/>
                    <a:pt x="782" y="31"/>
                  </a:cubicBezTo>
                  <a:cubicBezTo>
                    <a:pt x="756" y="31"/>
                    <a:pt x="729" y="42"/>
                    <a:pt x="702" y="68"/>
                  </a:cubicBezTo>
                  <a:cubicBezTo>
                    <a:pt x="669" y="23"/>
                    <a:pt x="623" y="0"/>
                    <a:pt x="5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4"/>
            <p:cNvSpPr/>
            <p:nvPr/>
          </p:nvSpPr>
          <p:spPr>
            <a:xfrm>
              <a:off x="278937" y="17262117"/>
              <a:ext cx="33173" cy="120254"/>
            </a:xfrm>
            <a:custGeom>
              <a:avLst/>
              <a:gdLst/>
              <a:ahLst/>
              <a:cxnLst/>
              <a:rect l="l" t="t" r="r" b="b"/>
              <a:pathLst>
                <a:path w="296" h="1073" extrusionOk="0">
                  <a:moveTo>
                    <a:pt x="1" y="0"/>
                  </a:moveTo>
                  <a:lnTo>
                    <a:pt x="1" y="23"/>
                  </a:lnTo>
                  <a:cubicBezTo>
                    <a:pt x="69" y="340"/>
                    <a:pt x="69" y="679"/>
                    <a:pt x="1" y="1019"/>
                  </a:cubicBezTo>
                  <a:cubicBezTo>
                    <a:pt x="38" y="1056"/>
                    <a:pt x="96" y="1073"/>
                    <a:pt x="152" y="1073"/>
                  </a:cubicBezTo>
                  <a:cubicBezTo>
                    <a:pt x="198" y="1073"/>
                    <a:pt x="242" y="1062"/>
                    <a:pt x="272" y="1041"/>
                  </a:cubicBezTo>
                  <a:cubicBezTo>
                    <a:pt x="227" y="702"/>
                    <a:pt x="250" y="362"/>
                    <a:pt x="295" y="46"/>
                  </a:cubicBezTo>
                  <a:cubicBezTo>
                    <a:pt x="295" y="46"/>
                    <a:pt x="295" y="23"/>
                    <a:pt x="295" y="23"/>
                  </a:cubicBezTo>
                  <a:cubicBezTo>
                    <a:pt x="182" y="23"/>
                    <a:pt x="9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4"/>
            <p:cNvSpPr/>
            <p:nvPr/>
          </p:nvSpPr>
          <p:spPr>
            <a:xfrm>
              <a:off x="131899" y="17091208"/>
              <a:ext cx="314588" cy="225826"/>
            </a:xfrm>
            <a:custGeom>
              <a:avLst/>
              <a:gdLst/>
              <a:ahLst/>
              <a:cxnLst/>
              <a:rect l="l" t="t" r="r" b="b"/>
              <a:pathLst>
                <a:path w="2807" h="2015" extrusionOk="0">
                  <a:moveTo>
                    <a:pt x="1331" y="1"/>
                  </a:moveTo>
                  <a:cubicBezTo>
                    <a:pt x="1310" y="1"/>
                    <a:pt x="1289" y="4"/>
                    <a:pt x="1268" y="9"/>
                  </a:cubicBezTo>
                  <a:cubicBezTo>
                    <a:pt x="1245" y="32"/>
                    <a:pt x="1200" y="54"/>
                    <a:pt x="1177" y="100"/>
                  </a:cubicBezTo>
                  <a:cubicBezTo>
                    <a:pt x="1154" y="77"/>
                    <a:pt x="1132" y="54"/>
                    <a:pt x="1109" y="32"/>
                  </a:cubicBezTo>
                  <a:cubicBezTo>
                    <a:pt x="1083" y="11"/>
                    <a:pt x="1057" y="2"/>
                    <a:pt x="1032" y="2"/>
                  </a:cubicBezTo>
                  <a:cubicBezTo>
                    <a:pt x="948" y="2"/>
                    <a:pt x="872" y="103"/>
                    <a:pt x="838" y="190"/>
                  </a:cubicBezTo>
                  <a:cubicBezTo>
                    <a:pt x="792" y="167"/>
                    <a:pt x="770" y="145"/>
                    <a:pt x="724" y="122"/>
                  </a:cubicBezTo>
                  <a:lnTo>
                    <a:pt x="702" y="122"/>
                  </a:lnTo>
                  <a:cubicBezTo>
                    <a:pt x="679" y="167"/>
                    <a:pt x="657" y="190"/>
                    <a:pt x="657" y="235"/>
                  </a:cubicBezTo>
                  <a:cubicBezTo>
                    <a:pt x="634" y="213"/>
                    <a:pt x="611" y="190"/>
                    <a:pt x="589" y="190"/>
                  </a:cubicBezTo>
                  <a:cubicBezTo>
                    <a:pt x="576" y="184"/>
                    <a:pt x="563" y="181"/>
                    <a:pt x="549" y="181"/>
                  </a:cubicBezTo>
                  <a:cubicBezTo>
                    <a:pt x="510" y="181"/>
                    <a:pt x="469" y="202"/>
                    <a:pt x="453" y="235"/>
                  </a:cubicBezTo>
                  <a:cubicBezTo>
                    <a:pt x="408" y="303"/>
                    <a:pt x="475" y="371"/>
                    <a:pt x="498" y="416"/>
                  </a:cubicBezTo>
                  <a:lnTo>
                    <a:pt x="521" y="416"/>
                  </a:lnTo>
                  <a:lnTo>
                    <a:pt x="498" y="462"/>
                  </a:lnTo>
                  <a:cubicBezTo>
                    <a:pt x="485" y="455"/>
                    <a:pt x="472" y="452"/>
                    <a:pt x="459" y="452"/>
                  </a:cubicBezTo>
                  <a:cubicBezTo>
                    <a:pt x="428" y="452"/>
                    <a:pt x="401" y="468"/>
                    <a:pt x="385" y="484"/>
                  </a:cubicBezTo>
                  <a:cubicBezTo>
                    <a:pt x="362" y="507"/>
                    <a:pt x="362" y="552"/>
                    <a:pt x="385" y="575"/>
                  </a:cubicBezTo>
                  <a:lnTo>
                    <a:pt x="385" y="597"/>
                  </a:lnTo>
                  <a:cubicBezTo>
                    <a:pt x="367" y="594"/>
                    <a:pt x="350" y="593"/>
                    <a:pt x="333" y="593"/>
                  </a:cubicBezTo>
                  <a:cubicBezTo>
                    <a:pt x="220" y="593"/>
                    <a:pt x="124" y="657"/>
                    <a:pt x="45" y="756"/>
                  </a:cubicBezTo>
                  <a:cubicBezTo>
                    <a:pt x="0" y="846"/>
                    <a:pt x="113" y="914"/>
                    <a:pt x="227" y="960"/>
                  </a:cubicBezTo>
                  <a:cubicBezTo>
                    <a:pt x="181" y="982"/>
                    <a:pt x="159" y="1005"/>
                    <a:pt x="159" y="1050"/>
                  </a:cubicBezTo>
                  <a:cubicBezTo>
                    <a:pt x="181" y="1095"/>
                    <a:pt x="204" y="1141"/>
                    <a:pt x="249" y="1141"/>
                  </a:cubicBezTo>
                  <a:lnTo>
                    <a:pt x="272" y="1141"/>
                  </a:lnTo>
                  <a:cubicBezTo>
                    <a:pt x="204" y="1186"/>
                    <a:pt x="181" y="1254"/>
                    <a:pt x="204" y="1322"/>
                  </a:cubicBezTo>
                  <a:cubicBezTo>
                    <a:pt x="227" y="1367"/>
                    <a:pt x="272" y="1412"/>
                    <a:pt x="340" y="1412"/>
                  </a:cubicBezTo>
                  <a:lnTo>
                    <a:pt x="385" y="1412"/>
                  </a:lnTo>
                  <a:cubicBezTo>
                    <a:pt x="362" y="1480"/>
                    <a:pt x="385" y="1571"/>
                    <a:pt x="430" y="1638"/>
                  </a:cubicBezTo>
                  <a:cubicBezTo>
                    <a:pt x="453" y="1661"/>
                    <a:pt x="498" y="1661"/>
                    <a:pt x="521" y="1684"/>
                  </a:cubicBezTo>
                  <a:cubicBezTo>
                    <a:pt x="498" y="1706"/>
                    <a:pt x="498" y="1729"/>
                    <a:pt x="498" y="1752"/>
                  </a:cubicBezTo>
                  <a:cubicBezTo>
                    <a:pt x="498" y="1808"/>
                    <a:pt x="513" y="1848"/>
                    <a:pt x="620" y="1848"/>
                  </a:cubicBezTo>
                  <a:cubicBezTo>
                    <a:pt x="643" y="1848"/>
                    <a:pt x="670" y="1846"/>
                    <a:pt x="702" y="1842"/>
                  </a:cubicBezTo>
                  <a:cubicBezTo>
                    <a:pt x="718" y="1891"/>
                    <a:pt x="793" y="1928"/>
                    <a:pt x="876" y="1928"/>
                  </a:cubicBezTo>
                  <a:cubicBezTo>
                    <a:pt x="908" y="1928"/>
                    <a:pt x="942" y="1923"/>
                    <a:pt x="973" y="1910"/>
                  </a:cubicBezTo>
                  <a:cubicBezTo>
                    <a:pt x="988" y="1967"/>
                    <a:pt x="1046" y="2015"/>
                    <a:pt x="1121" y="2015"/>
                  </a:cubicBezTo>
                  <a:cubicBezTo>
                    <a:pt x="1166" y="2015"/>
                    <a:pt x="1217" y="1998"/>
                    <a:pt x="1268" y="1955"/>
                  </a:cubicBezTo>
                  <a:cubicBezTo>
                    <a:pt x="1293" y="1989"/>
                    <a:pt x="1330" y="2004"/>
                    <a:pt x="1367" y="2004"/>
                  </a:cubicBezTo>
                  <a:cubicBezTo>
                    <a:pt x="1430" y="2004"/>
                    <a:pt x="1494" y="1959"/>
                    <a:pt x="1494" y="1887"/>
                  </a:cubicBezTo>
                  <a:cubicBezTo>
                    <a:pt x="1532" y="1952"/>
                    <a:pt x="1614" y="1994"/>
                    <a:pt x="1686" y="1994"/>
                  </a:cubicBezTo>
                  <a:cubicBezTo>
                    <a:pt x="1742" y="1994"/>
                    <a:pt x="1791" y="1969"/>
                    <a:pt x="1811" y="1910"/>
                  </a:cubicBezTo>
                  <a:cubicBezTo>
                    <a:pt x="1831" y="1920"/>
                    <a:pt x="1849" y="1925"/>
                    <a:pt x="1865" y="1925"/>
                  </a:cubicBezTo>
                  <a:cubicBezTo>
                    <a:pt x="1921" y="1925"/>
                    <a:pt x="1952" y="1872"/>
                    <a:pt x="1969" y="1820"/>
                  </a:cubicBezTo>
                  <a:cubicBezTo>
                    <a:pt x="2014" y="1842"/>
                    <a:pt x="2060" y="1854"/>
                    <a:pt x="2105" y="1854"/>
                  </a:cubicBezTo>
                  <a:cubicBezTo>
                    <a:pt x="2150" y="1854"/>
                    <a:pt x="2195" y="1842"/>
                    <a:pt x="2241" y="1820"/>
                  </a:cubicBezTo>
                  <a:cubicBezTo>
                    <a:pt x="2331" y="1752"/>
                    <a:pt x="2399" y="1638"/>
                    <a:pt x="2399" y="1525"/>
                  </a:cubicBezTo>
                  <a:cubicBezTo>
                    <a:pt x="2467" y="1503"/>
                    <a:pt x="2535" y="1435"/>
                    <a:pt x="2558" y="1367"/>
                  </a:cubicBezTo>
                  <a:cubicBezTo>
                    <a:pt x="2580" y="1322"/>
                    <a:pt x="2580" y="1254"/>
                    <a:pt x="2558" y="1208"/>
                  </a:cubicBezTo>
                  <a:cubicBezTo>
                    <a:pt x="2626" y="1208"/>
                    <a:pt x="2671" y="1186"/>
                    <a:pt x="2716" y="1163"/>
                  </a:cubicBezTo>
                  <a:cubicBezTo>
                    <a:pt x="2807" y="1141"/>
                    <a:pt x="2693" y="1073"/>
                    <a:pt x="2626" y="1027"/>
                  </a:cubicBezTo>
                  <a:cubicBezTo>
                    <a:pt x="2648" y="1005"/>
                    <a:pt x="2671" y="960"/>
                    <a:pt x="2693" y="914"/>
                  </a:cubicBezTo>
                  <a:cubicBezTo>
                    <a:pt x="2716" y="801"/>
                    <a:pt x="2626" y="733"/>
                    <a:pt x="2535" y="733"/>
                  </a:cubicBezTo>
                  <a:cubicBezTo>
                    <a:pt x="2535" y="711"/>
                    <a:pt x="2558" y="688"/>
                    <a:pt x="2535" y="665"/>
                  </a:cubicBezTo>
                  <a:cubicBezTo>
                    <a:pt x="2512" y="620"/>
                    <a:pt x="2490" y="620"/>
                    <a:pt x="2444" y="620"/>
                  </a:cubicBezTo>
                  <a:cubicBezTo>
                    <a:pt x="2467" y="597"/>
                    <a:pt x="2490" y="552"/>
                    <a:pt x="2512" y="507"/>
                  </a:cubicBezTo>
                  <a:cubicBezTo>
                    <a:pt x="2512" y="456"/>
                    <a:pt x="2474" y="431"/>
                    <a:pt x="2426" y="431"/>
                  </a:cubicBezTo>
                  <a:cubicBezTo>
                    <a:pt x="2411" y="431"/>
                    <a:pt x="2394" y="433"/>
                    <a:pt x="2377" y="439"/>
                  </a:cubicBezTo>
                  <a:cubicBezTo>
                    <a:pt x="2377" y="439"/>
                    <a:pt x="2354" y="439"/>
                    <a:pt x="2331" y="462"/>
                  </a:cubicBezTo>
                  <a:cubicBezTo>
                    <a:pt x="2309" y="394"/>
                    <a:pt x="2263" y="348"/>
                    <a:pt x="2218" y="326"/>
                  </a:cubicBezTo>
                  <a:cubicBezTo>
                    <a:pt x="2218" y="326"/>
                    <a:pt x="2218" y="303"/>
                    <a:pt x="2218" y="281"/>
                  </a:cubicBezTo>
                  <a:cubicBezTo>
                    <a:pt x="2218" y="258"/>
                    <a:pt x="2195" y="235"/>
                    <a:pt x="2150" y="235"/>
                  </a:cubicBezTo>
                  <a:lnTo>
                    <a:pt x="2128" y="235"/>
                  </a:lnTo>
                  <a:cubicBezTo>
                    <a:pt x="2150" y="213"/>
                    <a:pt x="2150" y="190"/>
                    <a:pt x="2150" y="145"/>
                  </a:cubicBezTo>
                  <a:cubicBezTo>
                    <a:pt x="2150" y="145"/>
                    <a:pt x="2128" y="122"/>
                    <a:pt x="2128" y="122"/>
                  </a:cubicBezTo>
                  <a:cubicBezTo>
                    <a:pt x="2082" y="145"/>
                    <a:pt x="2037" y="167"/>
                    <a:pt x="2014" y="190"/>
                  </a:cubicBezTo>
                  <a:cubicBezTo>
                    <a:pt x="2014" y="145"/>
                    <a:pt x="1992" y="100"/>
                    <a:pt x="1947" y="77"/>
                  </a:cubicBezTo>
                  <a:cubicBezTo>
                    <a:pt x="1930" y="71"/>
                    <a:pt x="1911" y="68"/>
                    <a:pt x="1892" y="68"/>
                  </a:cubicBezTo>
                  <a:cubicBezTo>
                    <a:pt x="1836" y="68"/>
                    <a:pt x="1777" y="94"/>
                    <a:pt x="1743" y="145"/>
                  </a:cubicBezTo>
                  <a:cubicBezTo>
                    <a:pt x="1720" y="100"/>
                    <a:pt x="1698" y="54"/>
                    <a:pt x="1652" y="32"/>
                  </a:cubicBezTo>
                  <a:cubicBezTo>
                    <a:pt x="1632" y="12"/>
                    <a:pt x="1613" y="3"/>
                    <a:pt x="1593" y="3"/>
                  </a:cubicBezTo>
                  <a:cubicBezTo>
                    <a:pt x="1547" y="3"/>
                    <a:pt x="1503" y="52"/>
                    <a:pt x="1471" y="100"/>
                  </a:cubicBezTo>
                  <a:cubicBezTo>
                    <a:pt x="1454" y="30"/>
                    <a:pt x="1397" y="1"/>
                    <a:pt x="1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4"/>
            <p:cNvSpPr/>
            <p:nvPr/>
          </p:nvSpPr>
          <p:spPr>
            <a:xfrm>
              <a:off x="154649" y="17049293"/>
              <a:ext cx="279173" cy="199265"/>
            </a:xfrm>
            <a:custGeom>
              <a:avLst/>
              <a:gdLst/>
              <a:ahLst/>
              <a:cxnLst/>
              <a:rect l="l" t="t" r="r" b="b"/>
              <a:pathLst>
                <a:path w="2491" h="1778" extrusionOk="0">
                  <a:moveTo>
                    <a:pt x="926" y="0"/>
                  </a:moveTo>
                  <a:cubicBezTo>
                    <a:pt x="839" y="0"/>
                    <a:pt x="761" y="90"/>
                    <a:pt x="725" y="179"/>
                  </a:cubicBezTo>
                  <a:cubicBezTo>
                    <a:pt x="702" y="157"/>
                    <a:pt x="680" y="134"/>
                    <a:pt x="635" y="111"/>
                  </a:cubicBezTo>
                  <a:lnTo>
                    <a:pt x="612" y="111"/>
                  </a:lnTo>
                  <a:cubicBezTo>
                    <a:pt x="589" y="157"/>
                    <a:pt x="589" y="179"/>
                    <a:pt x="567" y="202"/>
                  </a:cubicBezTo>
                  <a:cubicBezTo>
                    <a:pt x="567" y="202"/>
                    <a:pt x="544" y="179"/>
                    <a:pt x="521" y="179"/>
                  </a:cubicBezTo>
                  <a:cubicBezTo>
                    <a:pt x="509" y="173"/>
                    <a:pt x="496" y="170"/>
                    <a:pt x="481" y="170"/>
                  </a:cubicBezTo>
                  <a:cubicBezTo>
                    <a:pt x="443" y="170"/>
                    <a:pt x="402" y="191"/>
                    <a:pt x="386" y="225"/>
                  </a:cubicBezTo>
                  <a:cubicBezTo>
                    <a:pt x="363" y="270"/>
                    <a:pt x="408" y="338"/>
                    <a:pt x="431" y="383"/>
                  </a:cubicBezTo>
                  <a:cubicBezTo>
                    <a:pt x="431" y="383"/>
                    <a:pt x="431" y="383"/>
                    <a:pt x="431" y="406"/>
                  </a:cubicBezTo>
                  <a:cubicBezTo>
                    <a:pt x="418" y="399"/>
                    <a:pt x="404" y="396"/>
                    <a:pt x="392" y="396"/>
                  </a:cubicBezTo>
                  <a:cubicBezTo>
                    <a:pt x="361" y="396"/>
                    <a:pt x="334" y="412"/>
                    <a:pt x="318" y="428"/>
                  </a:cubicBezTo>
                  <a:cubicBezTo>
                    <a:pt x="295" y="451"/>
                    <a:pt x="295" y="496"/>
                    <a:pt x="318" y="519"/>
                  </a:cubicBezTo>
                  <a:cubicBezTo>
                    <a:pt x="303" y="516"/>
                    <a:pt x="288" y="514"/>
                    <a:pt x="274" y="514"/>
                  </a:cubicBezTo>
                  <a:cubicBezTo>
                    <a:pt x="181" y="514"/>
                    <a:pt x="105" y="576"/>
                    <a:pt x="46" y="655"/>
                  </a:cubicBezTo>
                  <a:cubicBezTo>
                    <a:pt x="1" y="722"/>
                    <a:pt x="91" y="790"/>
                    <a:pt x="205" y="836"/>
                  </a:cubicBezTo>
                  <a:cubicBezTo>
                    <a:pt x="159" y="858"/>
                    <a:pt x="159" y="881"/>
                    <a:pt x="159" y="926"/>
                  </a:cubicBezTo>
                  <a:cubicBezTo>
                    <a:pt x="159" y="949"/>
                    <a:pt x="182" y="994"/>
                    <a:pt x="227" y="994"/>
                  </a:cubicBezTo>
                  <a:lnTo>
                    <a:pt x="250" y="994"/>
                  </a:lnTo>
                  <a:cubicBezTo>
                    <a:pt x="182" y="1039"/>
                    <a:pt x="159" y="1107"/>
                    <a:pt x="182" y="1152"/>
                  </a:cubicBezTo>
                  <a:cubicBezTo>
                    <a:pt x="205" y="1198"/>
                    <a:pt x="250" y="1243"/>
                    <a:pt x="295" y="1243"/>
                  </a:cubicBezTo>
                  <a:lnTo>
                    <a:pt x="340" y="1243"/>
                  </a:lnTo>
                  <a:cubicBezTo>
                    <a:pt x="318" y="1311"/>
                    <a:pt x="340" y="1401"/>
                    <a:pt x="386" y="1447"/>
                  </a:cubicBezTo>
                  <a:cubicBezTo>
                    <a:pt x="408" y="1469"/>
                    <a:pt x="431" y="1469"/>
                    <a:pt x="454" y="1469"/>
                  </a:cubicBezTo>
                  <a:cubicBezTo>
                    <a:pt x="454" y="1492"/>
                    <a:pt x="454" y="1515"/>
                    <a:pt x="431" y="1537"/>
                  </a:cubicBezTo>
                  <a:cubicBezTo>
                    <a:pt x="431" y="1586"/>
                    <a:pt x="454" y="1623"/>
                    <a:pt x="518" y="1623"/>
                  </a:cubicBezTo>
                  <a:cubicBezTo>
                    <a:pt x="543" y="1623"/>
                    <a:pt x="574" y="1618"/>
                    <a:pt x="612" y="1605"/>
                  </a:cubicBezTo>
                  <a:cubicBezTo>
                    <a:pt x="627" y="1665"/>
                    <a:pt x="692" y="1696"/>
                    <a:pt x="761" y="1696"/>
                  </a:cubicBezTo>
                  <a:cubicBezTo>
                    <a:pt x="796" y="1696"/>
                    <a:pt x="831" y="1688"/>
                    <a:pt x="861" y="1673"/>
                  </a:cubicBezTo>
                  <a:cubicBezTo>
                    <a:pt x="875" y="1730"/>
                    <a:pt x="925" y="1778"/>
                    <a:pt x="988" y="1778"/>
                  </a:cubicBezTo>
                  <a:cubicBezTo>
                    <a:pt x="1025" y="1778"/>
                    <a:pt x="1068" y="1761"/>
                    <a:pt x="1110" y="1718"/>
                  </a:cubicBezTo>
                  <a:cubicBezTo>
                    <a:pt x="1138" y="1756"/>
                    <a:pt x="1178" y="1774"/>
                    <a:pt x="1217" y="1774"/>
                  </a:cubicBezTo>
                  <a:cubicBezTo>
                    <a:pt x="1271" y="1774"/>
                    <a:pt x="1323" y="1739"/>
                    <a:pt x="1336" y="1673"/>
                  </a:cubicBezTo>
                  <a:cubicBezTo>
                    <a:pt x="1362" y="1726"/>
                    <a:pt x="1434" y="1763"/>
                    <a:pt x="1499" y="1763"/>
                  </a:cubicBezTo>
                  <a:cubicBezTo>
                    <a:pt x="1546" y="1763"/>
                    <a:pt x="1589" y="1743"/>
                    <a:pt x="1608" y="1696"/>
                  </a:cubicBezTo>
                  <a:cubicBezTo>
                    <a:pt x="1625" y="1704"/>
                    <a:pt x="1640" y="1708"/>
                    <a:pt x="1653" y="1708"/>
                  </a:cubicBezTo>
                  <a:cubicBezTo>
                    <a:pt x="1707" y="1708"/>
                    <a:pt x="1725" y="1642"/>
                    <a:pt x="1744" y="1605"/>
                  </a:cubicBezTo>
                  <a:cubicBezTo>
                    <a:pt x="1777" y="1628"/>
                    <a:pt x="1823" y="1639"/>
                    <a:pt x="1868" y="1639"/>
                  </a:cubicBezTo>
                  <a:cubicBezTo>
                    <a:pt x="1913" y="1639"/>
                    <a:pt x="1959" y="1628"/>
                    <a:pt x="1992" y="1605"/>
                  </a:cubicBezTo>
                  <a:cubicBezTo>
                    <a:pt x="2083" y="1560"/>
                    <a:pt x="2128" y="1447"/>
                    <a:pt x="2128" y="1356"/>
                  </a:cubicBezTo>
                  <a:cubicBezTo>
                    <a:pt x="2196" y="1311"/>
                    <a:pt x="2241" y="1266"/>
                    <a:pt x="2287" y="1198"/>
                  </a:cubicBezTo>
                  <a:cubicBezTo>
                    <a:pt x="2287" y="1152"/>
                    <a:pt x="2287" y="1107"/>
                    <a:pt x="2287" y="1062"/>
                  </a:cubicBezTo>
                  <a:cubicBezTo>
                    <a:pt x="2332" y="1062"/>
                    <a:pt x="2377" y="1062"/>
                    <a:pt x="2400" y="1039"/>
                  </a:cubicBezTo>
                  <a:cubicBezTo>
                    <a:pt x="2490" y="1039"/>
                    <a:pt x="2400" y="949"/>
                    <a:pt x="2332" y="904"/>
                  </a:cubicBezTo>
                  <a:cubicBezTo>
                    <a:pt x="2377" y="881"/>
                    <a:pt x="2400" y="858"/>
                    <a:pt x="2400" y="813"/>
                  </a:cubicBezTo>
                  <a:cubicBezTo>
                    <a:pt x="2423" y="722"/>
                    <a:pt x="2332" y="655"/>
                    <a:pt x="2264" y="655"/>
                  </a:cubicBezTo>
                  <a:cubicBezTo>
                    <a:pt x="2264" y="632"/>
                    <a:pt x="2264" y="609"/>
                    <a:pt x="2264" y="587"/>
                  </a:cubicBezTo>
                  <a:cubicBezTo>
                    <a:pt x="2241" y="564"/>
                    <a:pt x="2196" y="564"/>
                    <a:pt x="2174" y="564"/>
                  </a:cubicBezTo>
                  <a:cubicBezTo>
                    <a:pt x="2196" y="541"/>
                    <a:pt x="2219" y="496"/>
                    <a:pt x="2219" y="474"/>
                  </a:cubicBezTo>
                  <a:cubicBezTo>
                    <a:pt x="2219" y="423"/>
                    <a:pt x="2193" y="397"/>
                    <a:pt x="2162" y="397"/>
                  </a:cubicBezTo>
                  <a:cubicBezTo>
                    <a:pt x="2151" y="397"/>
                    <a:pt x="2140" y="400"/>
                    <a:pt x="2128" y="406"/>
                  </a:cubicBezTo>
                  <a:lnTo>
                    <a:pt x="2083" y="406"/>
                  </a:lnTo>
                  <a:cubicBezTo>
                    <a:pt x="2060" y="360"/>
                    <a:pt x="2015" y="315"/>
                    <a:pt x="1970" y="292"/>
                  </a:cubicBezTo>
                  <a:cubicBezTo>
                    <a:pt x="1970" y="292"/>
                    <a:pt x="1970" y="270"/>
                    <a:pt x="1970" y="270"/>
                  </a:cubicBezTo>
                  <a:cubicBezTo>
                    <a:pt x="1970" y="225"/>
                    <a:pt x="1947" y="225"/>
                    <a:pt x="1925" y="225"/>
                  </a:cubicBezTo>
                  <a:lnTo>
                    <a:pt x="1902" y="225"/>
                  </a:lnTo>
                  <a:cubicBezTo>
                    <a:pt x="1902" y="202"/>
                    <a:pt x="1925" y="179"/>
                    <a:pt x="1925" y="134"/>
                  </a:cubicBezTo>
                  <a:cubicBezTo>
                    <a:pt x="1910" y="134"/>
                    <a:pt x="1904" y="124"/>
                    <a:pt x="1896" y="124"/>
                  </a:cubicBezTo>
                  <a:cubicBezTo>
                    <a:pt x="1892" y="124"/>
                    <a:pt x="1887" y="126"/>
                    <a:pt x="1879" y="134"/>
                  </a:cubicBezTo>
                  <a:cubicBezTo>
                    <a:pt x="1857" y="134"/>
                    <a:pt x="1811" y="157"/>
                    <a:pt x="1789" y="179"/>
                  </a:cubicBezTo>
                  <a:cubicBezTo>
                    <a:pt x="1789" y="134"/>
                    <a:pt x="1766" y="111"/>
                    <a:pt x="1721" y="89"/>
                  </a:cubicBezTo>
                  <a:cubicBezTo>
                    <a:pt x="1705" y="73"/>
                    <a:pt x="1683" y="65"/>
                    <a:pt x="1660" y="65"/>
                  </a:cubicBezTo>
                  <a:cubicBezTo>
                    <a:pt x="1617" y="65"/>
                    <a:pt x="1569" y="90"/>
                    <a:pt x="1540" y="134"/>
                  </a:cubicBezTo>
                  <a:cubicBezTo>
                    <a:pt x="1517" y="89"/>
                    <a:pt x="1495" y="66"/>
                    <a:pt x="1472" y="21"/>
                  </a:cubicBezTo>
                  <a:cubicBezTo>
                    <a:pt x="1459" y="8"/>
                    <a:pt x="1445" y="3"/>
                    <a:pt x="1430" y="3"/>
                  </a:cubicBezTo>
                  <a:cubicBezTo>
                    <a:pt x="1391" y="3"/>
                    <a:pt x="1346" y="40"/>
                    <a:pt x="1314" y="89"/>
                  </a:cubicBezTo>
                  <a:cubicBezTo>
                    <a:pt x="1297" y="38"/>
                    <a:pt x="1241" y="12"/>
                    <a:pt x="1186" y="12"/>
                  </a:cubicBezTo>
                  <a:cubicBezTo>
                    <a:pt x="1168" y="12"/>
                    <a:pt x="1149" y="15"/>
                    <a:pt x="1132" y="21"/>
                  </a:cubicBezTo>
                  <a:cubicBezTo>
                    <a:pt x="1110" y="21"/>
                    <a:pt x="1065" y="66"/>
                    <a:pt x="1042" y="89"/>
                  </a:cubicBezTo>
                  <a:cubicBezTo>
                    <a:pt x="1042" y="66"/>
                    <a:pt x="1019" y="44"/>
                    <a:pt x="997" y="21"/>
                  </a:cubicBezTo>
                  <a:cubicBezTo>
                    <a:pt x="973" y="7"/>
                    <a:pt x="949" y="0"/>
                    <a:pt x="9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4"/>
            <p:cNvSpPr/>
            <p:nvPr/>
          </p:nvSpPr>
          <p:spPr>
            <a:xfrm>
              <a:off x="180090" y="17005249"/>
              <a:ext cx="225714" cy="159927"/>
            </a:xfrm>
            <a:custGeom>
              <a:avLst/>
              <a:gdLst/>
              <a:ahLst/>
              <a:cxnLst/>
              <a:rect l="l" t="t" r="r" b="b"/>
              <a:pathLst>
                <a:path w="2014" h="1427" extrusionOk="0">
                  <a:moveTo>
                    <a:pt x="955" y="0"/>
                  </a:moveTo>
                  <a:cubicBezTo>
                    <a:pt x="945" y="0"/>
                    <a:pt x="936" y="2"/>
                    <a:pt x="928" y="6"/>
                  </a:cubicBezTo>
                  <a:cubicBezTo>
                    <a:pt x="905" y="29"/>
                    <a:pt x="883" y="52"/>
                    <a:pt x="860" y="74"/>
                  </a:cubicBezTo>
                  <a:cubicBezTo>
                    <a:pt x="838" y="52"/>
                    <a:pt x="838" y="29"/>
                    <a:pt x="815" y="29"/>
                  </a:cubicBezTo>
                  <a:cubicBezTo>
                    <a:pt x="793" y="13"/>
                    <a:pt x="771" y="5"/>
                    <a:pt x="749" y="5"/>
                  </a:cubicBezTo>
                  <a:cubicBezTo>
                    <a:pt x="683" y="5"/>
                    <a:pt x="623" y="74"/>
                    <a:pt x="589" y="142"/>
                  </a:cubicBezTo>
                  <a:cubicBezTo>
                    <a:pt x="589" y="120"/>
                    <a:pt x="566" y="120"/>
                    <a:pt x="521" y="97"/>
                  </a:cubicBezTo>
                  <a:lnTo>
                    <a:pt x="498" y="97"/>
                  </a:lnTo>
                  <a:cubicBezTo>
                    <a:pt x="475" y="120"/>
                    <a:pt x="475" y="142"/>
                    <a:pt x="475" y="165"/>
                  </a:cubicBezTo>
                  <a:cubicBezTo>
                    <a:pt x="453" y="165"/>
                    <a:pt x="453" y="142"/>
                    <a:pt x="430" y="142"/>
                  </a:cubicBezTo>
                  <a:cubicBezTo>
                    <a:pt x="418" y="136"/>
                    <a:pt x="406" y="133"/>
                    <a:pt x="394" y="133"/>
                  </a:cubicBezTo>
                  <a:cubicBezTo>
                    <a:pt x="362" y="133"/>
                    <a:pt x="334" y="154"/>
                    <a:pt x="317" y="188"/>
                  </a:cubicBezTo>
                  <a:cubicBezTo>
                    <a:pt x="294" y="210"/>
                    <a:pt x="317" y="278"/>
                    <a:pt x="362" y="301"/>
                  </a:cubicBezTo>
                  <a:lnTo>
                    <a:pt x="362" y="323"/>
                  </a:lnTo>
                  <a:cubicBezTo>
                    <a:pt x="356" y="317"/>
                    <a:pt x="347" y="314"/>
                    <a:pt x="338" y="314"/>
                  </a:cubicBezTo>
                  <a:cubicBezTo>
                    <a:pt x="315" y="314"/>
                    <a:pt x="288" y="330"/>
                    <a:pt x="272" y="346"/>
                  </a:cubicBezTo>
                  <a:cubicBezTo>
                    <a:pt x="272" y="369"/>
                    <a:pt x="272" y="391"/>
                    <a:pt x="272" y="414"/>
                  </a:cubicBezTo>
                  <a:cubicBezTo>
                    <a:pt x="256" y="410"/>
                    <a:pt x="241" y="408"/>
                    <a:pt x="225" y="408"/>
                  </a:cubicBezTo>
                  <a:cubicBezTo>
                    <a:pt x="152" y="408"/>
                    <a:pt x="83" y="452"/>
                    <a:pt x="45" y="527"/>
                  </a:cubicBezTo>
                  <a:cubicBezTo>
                    <a:pt x="0" y="595"/>
                    <a:pt x="91" y="640"/>
                    <a:pt x="159" y="663"/>
                  </a:cubicBezTo>
                  <a:cubicBezTo>
                    <a:pt x="136" y="685"/>
                    <a:pt x="136" y="708"/>
                    <a:pt x="136" y="731"/>
                  </a:cubicBezTo>
                  <a:cubicBezTo>
                    <a:pt x="136" y="776"/>
                    <a:pt x="159" y="799"/>
                    <a:pt x="181" y="799"/>
                  </a:cubicBezTo>
                  <a:lnTo>
                    <a:pt x="204" y="799"/>
                  </a:lnTo>
                  <a:cubicBezTo>
                    <a:pt x="159" y="821"/>
                    <a:pt x="136" y="889"/>
                    <a:pt x="159" y="934"/>
                  </a:cubicBezTo>
                  <a:cubicBezTo>
                    <a:pt x="159" y="980"/>
                    <a:pt x="204" y="1002"/>
                    <a:pt x="249" y="1002"/>
                  </a:cubicBezTo>
                  <a:lnTo>
                    <a:pt x="272" y="1002"/>
                  </a:lnTo>
                  <a:cubicBezTo>
                    <a:pt x="249" y="1048"/>
                    <a:pt x="272" y="1115"/>
                    <a:pt x="317" y="1161"/>
                  </a:cubicBezTo>
                  <a:cubicBezTo>
                    <a:pt x="340" y="1183"/>
                    <a:pt x="362" y="1183"/>
                    <a:pt x="385" y="1183"/>
                  </a:cubicBezTo>
                  <a:cubicBezTo>
                    <a:pt x="362" y="1206"/>
                    <a:pt x="362" y="1229"/>
                    <a:pt x="362" y="1251"/>
                  </a:cubicBezTo>
                  <a:cubicBezTo>
                    <a:pt x="362" y="1283"/>
                    <a:pt x="374" y="1315"/>
                    <a:pt x="420" y="1315"/>
                  </a:cubicBezTo>
                  <a:cubicBezTo>
                    <a:pt x="440" y="1315"/>
                    <a:pt x="465" y="1310"/>
                    <a:pt x="498" y="1297"/>
                  </a:cubicBezTo>
                  <a:cubicBezTo>
                    <a:pt x="527" y="1340"/>
                    <a:pt x="575" y="1365"/>
                    <a:pt x="624" y="1365"/>
                  </a:cubicBezTo>
                  <a:cubicBezTo>
                    <a:pt x="651" y="1365"/>
                    <a:pt x="678" y="1358"/>
                    <a:pt x="702" y="1342"/>
                  </a:cubicBezTo>
                  <a:cubicBezTo>
                    <a:pt x="715" y="1397"/>
                    <a:pt x="762" y="1427"/>
                    <a:pt x="812" y="1427"/>
                  </a:cubicBezTo>
                  <a:cubicBezTo>
                    <a:pt x="845" y="1427"/>
                    <a:pt x="879" y="1414"/>
                    <a:pt x="905" y="1387"/>
                  </a:cubicBezTo>
                  <a:cubicBezTo>
                    <a:pt x="932" y="1414"/>
                    <a:pt x="963" y="1427"/>
                    <a:pt x="991" y="1427"/>
                  </a:cubicBezTo>
                  <a:cubicBezTo>
                    <a:pt x="1034" y="1427"/>
                    <a:pt x="1073" y="1397"/>
                    <a:pt x="1087" y="1342"/>
                  </a:cubicBezTo>
                  <a:cubicBezTo>
                    <a:pt x="1114" y="1383"/>
                    <a:pt x="1173" y="1415"/>
                    <a:pt x="1227" y="1415"/>
                  </a:cubicBezTo>
                  <a:cubicBezTo>
                    <a:pt x="1262" y="1415"/>
                    <a:pt x="1295" y="1401"/>
                    <a:pt x="1313" y="1364"/>
                  </a:cubicBezTo>
                  <a:cubicBezTo>
                    <a:pt x="1329" y="1375"/>
                    <a:pt x="1342" y="1379"/>
                    <a:pt x="1353" y="1379"/>
                  </a:cubicBezTo>
                  <a:cubicBezTo>
                    <a:pt x="1391" y="1379"/>
                    <a:pt x="1409" y="1331"/>
                    <a:pt x="1426" y="1297"/>
                  </a:cubicBezTo>
                  <a:cubicBezTo>
                    <a:pt x="1449" y="1308"/>
                    <a:pt x="1477" y="1314"/>
                    <a:pt x="1508" y="1314"/>
                  </a:cubicBezTo>
                  <a:cubicBezTo>
                    <a:pt x="1539" y="1314"/>
                    <a:pt x="1573" y="1308"/>
                    <a:pt x="1607" y="1297"/>
                  </a:cubicBezTo>
                  <a:cubicBezTo>
                    <a:pt x="1675" y="1251"/>
                    <a:pt x="1720" y="1161"/>
                    <a:pt x="1720" y="1093"/>
                  </a:cubicBezTo>
                  <a:cubicBezTo>
                    <a:pt x="1788" y="1070"/>
                    <a:pt x="1811" y="1025"/>
                    <a:pt x="1856" y="957"/>
                  </a:cubicBezTo>
                  <a:cubicBezTo>
                    <a:pt x="1856" y="934"/>
                    <a:pt x="1856" y="889"/>
                    <a:pt x="1856" y="867"/>
                  </a:cubicBezTo>
                  <a:cubicBezTo>
                    <a:pt x="1879" y="844"/>
                    <a:pt x="1924" y="844"/>
                    <a:pt x="1947" y="821"/>
                  </a:cubicBezTo>
                  <a:cubicBezTo>
                    <a:pt x="1959" y="824"/>
                    <a:pt x="1968" y="826"/>
                    <a:pt x="1974" y="826"/>
                  </a:cubicBezTo>
                  <a:cubicBezTo>
                    <a:pt x="2013" y="826"/>
                    <a:pt x="1940" y="770"/>
                    <a:pt x="1901" y="731"/>
                  </a:cubicBezTo>
                  <a:cubicBezTo>
                    <a:pt x="1924" y="731"/>
                    <a:pt x="1947" y="685"/>
                    <a:pt x="1969" y="663"/>
                  </a:cubicBezTo>
                  <a:cubicBezTo>
                    <a:pt x="1969" y="595"/>
                    <a:pt x="1901" y="527"/>
                    <a:pt x="1833" y="527"/>
                  </a:cubicBezTo>
                  <a:cubicBezTo>
                    <a:pt x="1856" y="504"/>
                    <a:pt x="1856" y="504"/>
                    <a:pt x="1833" y="482"/>
                  </a:cubicBezTo>
                  <a:cubicBezTo>
                    <a:pt x="1833" y="466"/>
                    <a:pt x="1811" y="450"/>
                    <a:pt x="1790" y="450"/>
                  </a:cubicBezTo>
                  <a:cubicBezTo>
                    <a:pt x="1781" y="450"/>
                    <a:pt x="1772" y="453"/>
                    <a:pt x="1765" y="459"/>
                  </a:cubicBezTo>
                  <a:cubicBezTo>
                    <a:pt x="1788" y="437"/>
                    <a:pt x="1811" y="414"/>
                    <a:pt x="1811" y="369"/>
                  </a:cubicBezTo>
                  <a:cubicBezTo>
                    <a:pt x="1811" y="335"/>
                    <a:pt x="1787" y="314"/>
                    <a:pt x="1756" y="314"/>
                  </a:cubicBezTo>
                  <a:cubicBezTo>
                    <a:pt x="1744" y="314"/>
                    <a:pt x="1732" y="317"/>
                    <a:pt x="1720" y="323"/>
                  </a:cubicBezTo>
                  <a:lnTo>
                    <a:pt x="1675" y="346"/>
                  </a:lnTo>
                  <a:cubicBezTo>
                    <a:pt x="1675" y="301"/>
                    <a:pt x="1630" y="255"/>
                    <a:pt x="1607" y="233"/>
                  </a:cubicBezTo>
                  <a:cubicBezTo>
                    <a:pt x="1607" y="233"/>
                    <a:pt x="1607" y="233"/>
                    <a:pt x="1607" y="210"/>
                  </a:cubicBezTo>
                  <a:cubicBezTo>
                    <a:pt x="1607" y="194"/>
                    <a:pt x="1596" y="178"/>
                    <a:pt x="1581" y="178"/>
                  </a:cubicBezTo>
                  <a:cubicBezTo>
                    <a:pt x="1575" y="178"/>
                    <a:pt x="1568" y="181"/>
                    <a:pt x="1562" y="188"/>
                  </a:cubicBezTo>
                  <a:lnTo>
                    <a:pt x="1539" y="188"/>
                  </a:lnTo>
                  <a:cubicBezTo>
                    <a:pt x="1562" y="165"/>
                    <a:pt x="1562" y="142"/>
                    <a:pt x="1562" y="120"/>
                  </a:cubicBezTo>
                  <a:cubicBezTo>
                    <a:pt x="1562" y="97"/>
                    <a:pt x="1539" y="97"/>
                    <a:pt x="1539" y="97"/>
                  </a:cubicBezTo>
                  <a:cubicBezTo>
                    <a:pt x="1494" y="120"/>
                    <a:pt x="1471" y="120"/>
                    <a:pt x="1449" y="142"/>
                  </a:cubicBezTo>
                  <a:cubicBezTo>
                    <a:pt x="1449" y="120"/>
                    <a:pt x="1426" y="74"/>
                    <a:pt x="1403" y="74"/>
                  </a:cubicBezTo>
                  <a:cubicBezTo>
                    <a:pt x="1386" y="57"/>
                    <a:pt x="1366" y="50"/>
                    <a:pt x="1345" y="50"/>
                  </a:cubicBezTo>
                  <a:cubicBezTo>
                    <a:pt x="1313" y="50"/>
                    <a:pt x="1282" y="69"/>
                    <a:pt x="1268" y="97"/>
                  </a:cubicBezTo>
                  <a:cubicBezTo>
                    <a:pt x="1245" y="74"/>
                    <a:pt x="1222" y="52"/>
                    <a:pt x="1200" y="29"/>
                  </a:cubicBezTo>
                  <a:cubicBezTo>
                    <a:pt x="1186" y="16"/>
                    <a:pt x="1173" y="10"/>
                    <a:pt x="1160" y="10"/>
                  </a:cubicBezTo>
                  <a:cubicBezTo>
                    <a:pt x="1128" y="10"/>
                    <a:pt x="1096" y="42"/>
                    <a:pt x="1064" y="74"/>
                  </a:cubicBezTo>
                  <a:cubicBezTo>
                    <a:pt x="1045" y="37"/>
                    <a:pt x="997" y="0"/>
                    <a:pt x="9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4"/>
            <p:cNvSpPr/>
            <p:nvPr/>
          </p:nvSpPr>
          <p:spPr>
            <a:xfrm>
              <a:off x="195219" y="17158115"/>
              <a:ext cx="45838" cy="35303"/>
            </a:xfrm>
            <a:custGeom>
              <a:avLst/>
              <a:gdLst/>
              <a:ahLst/>
              <a:cxnLst/>
              <a:rect l="l" t="t" r="r" b="b"/>
              <a:pathLst>
                <a:path w="409" h="315" extrusionOk="0">
                  <a:moveTo>
                    <a:pt x="114" y="0"/>
                  </a:moveTo>
                  <a:cubicBezTo>
                    <a:pt x="69" y="0"/>
                    <a:pt x="1" y="68"/>
                    <a:pt x="24" y="136"/>
                  </a:cubicBezTo>
                  <a:cubicBezTo>
                    <a:pt x="50" y="163"/>
                    <a:pt x="77" y="174"/>
                    <a:pt x="103" y="174"/>
                  </a:cubicBezTo>
                  <a:cubicBezTo>
                    <a:pt x="122" y="174"/>
                    <a:pt x="141" y="168"/>
                    <a:pt x="159" y="159"/>
                  </a:cubicBezTo>
                  <a:cubicBezTo>
                    <a:pt x="159" y="204"/>
                    <a:pt x="159" y="249"/>
                    <a:pt x="182" y="272"/>
                  </a:cubicBezTo>
                  <a:cubicBezTo>
                    <a:pt x="202" y="303"/>
                    <a:pt x="228" y="315"/>
                    <a:pt x="255" y="315"/>
                  </a:cubicBezTo>
                  <a:cubicBezTo>
                    <a:pt x="289" y="315"/>
                    <a:pt x="326" y="297"/>
                    <a:pt x="363" y="272"/>
                  </a:cubicBezTo>
                  <a:cubicBezTo>
                    <a:pt x="408" y="272"/>
                    <a:pt x="408" y="227"/>
                    <a:pt x="363" y="227"/>
                  </a:cubicBezTo>
                  <a:lnTo>
                    <a:pt x="295" y="227"/>
                  </a:lnTo>
                  <a:cubicBezTo>
                    <a:pt x="273" y="227"/>
                    <a:pt x="250" y="227"/>
                    <a:pt x="227" y="204"/>
                  </a:cubicBezTo>
                  <a:cubicBezTo>
                    <a:pt x="205" y="204"/>
                    <a:pt x="227" y="114"/>
                    <a:pt x="227" y="68"/>
                  </a:cubicBezTo>
                  <a:lnTo>
                    <a:pt x="227" y="68"/>
                  </a:lnTo>
                  <a:cubicBezTo>
                    <a:pt x="205" y="91"/>
                    <a:pt x="205" y="91"/>
                    <a:pt x="182" y="91"/>
                  </a:cubicBezTo>
                  <a:lnTo>
                    <a:pt x="92" y="91"/>
                  </a:lnTo>
                  <a:cubicBezTo>
                    <a:pt x="69" y="91"/>
                    <a:pt x="137" y="23"/>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4"/>
            <p:cNvSpPr/>
            <p:nvPr/>
          </p:nvSpPr>
          <p:spPr>
            <a:xfrm>
              <a:off x="190172" y="17234826"/>
              <a:ext cx="43260" cy="36536"/>
            </a:xfrm>
            <a:custGeom>
              <a:avLst/>
              <a:gdLst/>
              <a:ahLst/>
              <a:cxnLst/>
              <a:rect l="l" t="t" r="r" b="b"/>
              <a:pathLst>
                <a:path w="386" h="326" extrusionOk="0">
                  <a:moveTo>
                    <a:pt x="135" y="1"/>
                  </a:moveTo>
                  <a:cubicBezTo>
                    <a:pt x="129" y="1"/>
                    <a:pt x="122" y="3"/>
                    <a:pt x="114" y="11"/>
                  </a:cubicBezTo>
                  <a:cubicBezTo>
                    <a:pt x="114" y="11"/>
                    <a:pt x="1" y="79"/>
                    <a:pt x="24" y="147"/>
                  </a:cubicBezTo>
                  <a:cubicBezTo>
                    <a:pt x="50" y="173"/>
                    <a:pt x="77" y="184"/>
                    <a:pt x="103" y="184"/>
                  </a:cubicBezTo>
                  <a:cubicBezTo>
                    <a:pt x="122" y="184"/>
                    <a:pt x="141" y="179"/>
                    <a:pt x="159" y="169"/>
                  </a:cubicBezTo>
                  <a:cubicBezTo>
                    <a:pt x="159" y="214"/>
                    <a:pt x="159" y="260"/>
                    <a:pt x="182" y="282"/>
                  </a:cubicBezTo>
                  <a:cubicBezTo>
                    <a:pt x="202" y="313"/>
                    <a:pt x="232" y="325"/>
                    <a:pt x="263" y="325"/>
                  </a:cubicBezTo>
                  <a:cubicBezTo>
                    <a:pt x="300" y="325"/>
                    <a:pt x="338" y="307"/>
                    <a:pt x="363" y="282"/>
                  </a:cubicBezTo>
                  <a:cubicBezTo>
                    <a:pt x="386" y="282"/>
                    <a:pt x="386" y="260"/>
                    <a:pt x="363" y="260"/>
                  </a:cubicBezTo>
                  <a:lnTo>
                    <a:pt x="295" y="260"/>
                  </a:lnTo>
                  <a:cubicBezTo>
                    <a:pt x="273" y="260"/>
                    <a:pt x="250" y="260"/>
                    <a:pt x="227" y="237"/>
                  </a:cubicBezTo>
                  <a:cubicBezTo>
                    <a:pt x="205" y="214"/>
                    <a:pt x="227" y="147"/>
                    <a:pt x="227" y="101"/>
                  </a:cubicBezTo>
                  <a:cubicBezTo>
                    <a:pt x="205" y="101"/>
                    <a:pt x="205" y="101"/>
                    <a:pt x="182" y="124"/>
                  </a:cubicBezTo>
                  <a:lnTo>
                    <a:pt x="91" y="124"/>
                  </a:lnTo>
                  <a:cubicBezTo>
                    <a:pt x="69" y="124"/>
                    <a:pt x="137" y="33"/>
                    <a:pt x="137" y="11"/>
                  </a:cubicBezTo>
                  <a:cubicBezTo>
                    <a:pt x="152" y="11"/>
                    <a:pt x="147" y="1"/>
                    <a:pt x="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4"/>
            <p:cNvSpPr/>
            <p:nvPr/>
          </p:nvSpPr>
          <p:spPr>
            <a:xfrm>
              <a:off x="322085" y="17186693"/>
              <a:ext cx="38217" cy="24768"/>
            </a:xfrm>
            <a:custGeom>
              <a:avLst/>
              <a:gdLst/>
              <a:ahLst/>
              <a:cxnLst/>
              <a:rect l="l" t="t" r="r" b="b"/>
              <a:pathLst>
                <a:path w="341" h="221" extrusionOk="0">
                  <a:moveTo>
                    <a:pt x="317" y="0"/>
                  </a:moveTo>
                  <a:cubicBezTo>
                    <a:pt x="312" y="0"/>
                    <a:pt x="306" y="6"/>
                    <a:pt x="295" y="17"/>
                  </a:cubicBezTo>
                  <a:cubicBezTo>
                    <a:pt x="272" y="40"/>
                    <a:pt x="272" y="85"/>
                    <a:pt x="227" y="85"/>
                  </a:cubicBezTo>
                  <a:cubicBezTo>
                    <a:pt x="182" y="85"/>
                    <a:pt x="136" y="62"/>
                    <a:pt x="136" y="40"/>
                  </a:cubicBezTo>
                  <a:cubicBezTo>
                    <a:pt x="136" y="33"/>
                    <a:pt x="133" y="30"/>
                    <a:pt x="127" y="30"/>
                  </a:cubicBezTo>
                  <a:cubicBezTo>
                    <a:pt x="114" y="30"/>
                    <a:pt x="91" y="46"/>
                    <a:pt x="91" y="62"/>
                  </a:cubicBezTo>
                  <a:cubicBezTo>
                    <a:pt x="91" y="85"/>
                    <a:pt x="114" y="108"/>
                    <a:pt x="136" y="130"/>
                  </a:cubicBezTo>
                  <a:cubicBezTo>
                    <a:pt x="136" y="153"/>
                    <a:pt x="114" y="175"/>
                    <a:pt x="91" y="175"/>
                  </a:cubicBezTo>
                  <a:cubicBezTo>
                    <a:pt x="68" y="175"/>
                    <a:pt x="46" y="130"/>
                    <a:pt x="23" y="130"/>
                  </a:cubicBezTo>
                  <a:lnTo>
                    <a:pt x="1" y="130"/>
                  </a:lnTo>
                  <a:cubicBezTo>
                    <a:pt x="1" y="175"/>
                    <a:pt x="46" y="221"/>
                    <a:pt x="91" y="221"/>
                  </a:cubicBezTo>
                  <a:cubicBezTo>
                    <a:pt x="159" y="221"/>
                    <a:pt x="182" y="175"/>
                    <a:pt x="204" y="130"/>
                  </a:cubicBezTo>
                  <a:lnTo>
                    <a:pt x="227" y="130"/>
                  </a:lnTo>
                  <a:cubicBezTo>
                    <a:pt x="295" y="130"/>
                    <a:pt x="340" y="62"/>
                    <a:pt x="340" y="17"/>
                  </a:cubicBezTo>
                  <a:cubicBezTo>
                    <a:pt x="329" y="6"/>
                    <a:pt x="323"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4"/>
            <p:cNvSpPr/>
            <p:nvPr/>
          </p:nvSpPr>
          <p:spPr>
            <a:xfrm>
              <a:off x="291713" y="17270299"/>
              <a:ext cx="38105" cy="27458"/>
            </a:xfrm>
            <a:custGeom>
              <a:avLst/>
              <a:gdLst/>
              <a:ahLst/>
              <a:cxnLst/>
              <a:rect l="l" t="t" r="r" b="b"/>
              <a:pathLst>
                <a:path w="340" h="245" extrusionOk="0">
                  <a:moveTo>
                    <a:pt x="306" y="1"/>
                  </a:moveTo>
                  <a:cubicBezTo>
                    <a:pt x="300" y="1"/>
                    <a:pt x="294" y="7"/>
                    <a:pt x="294" y="18"/>
                  </a:cubicBezTo>
                  <a:cubicBezTo>
                    <a:pt x="272" y="40"/>
                    <a:pt x="249" y="86"/>
                    <a:pt x="204" y="86"/>
                  </a:cubicBezTo>
                  <a:cubicBezTo>
                    <a:pt x="181" y="86"/>
                    <a:pt x="136" y="86"/>
                    <a:pt x="113" y="40"/>
                  </a:cubicBezTo>
                  <a:cubicBezTo>
                    <a:pt x="113" y="34"/>
                    <a:pt x="111" y="31"/>
                    <a:pt x="108" y="31"/>
                  </a:cubicBezTo>
                  <a:cubicBezTo>
                    <a:pt x="102" y="31"/>
                    <a:pt x="91" y="47"/>
                    <a:pt x="91" y="63"/>
                  </a:cubicBezTo>
                  <a:cubicBezTo>
                    <a:pt x="91" y="86"/>
                    <a:pt x="113" y="108"/>
                    <a:pt x="136" y="131"/>
                  </a:cubicBezTo>
                  <a:cubicBezTo>
                    <a:pt x="136" y="149"/>
                    <a:pt x="121" y="182"/>
                    <a:pt x="91" y="182"/>
                  </a:cubicBezTo>
                  <a:cubicBezTo>
                    <a:pt x="84" y="182"/>
                    <a:pt x="77" y="181"/>
                    <a:pt x="68" y="176"/>
                  </a:cubicBezTo>
                  <a:cubicBezTo>
                    <a:pt x="45" y="176"/>
                    <a:pt x="45" y="131"/>
                    <a:pt x="0" y="131"/>
                  </a:cubicBezTo>
                  <a:cubicBezTo>
                    <a:pt x="0" y="131"/>
                    <a:pt x="45" y="244"/>
                    <a:pt x="91" y="244"/>
                  </a:cubicBezTo>
                  <a:cubicBezTo>
                    <a:pt x="136" y="222"/>
                    <a:pt x="181" y="199"/>
                    <a:pt x="181" y="131"/>
                  </a:cubicBezTo>
                  <a:lnTo>
                    <a:pt x="226" y="131"/>
                  </a:lnTo>
                  <a:cubicBezTo>
                    <a:pt x="294" y="131"/>
                    <a:pt x="339" y="63"/>
                    <a:pt x="317" y="18"/>
                  </a:cubicBezTo>
                  <a:cubicBezTo>
                    <a:pt x="317" y="7"/>
                    <a:pt x="311"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4"/>
            <p:cNvSpPr/>
            <p:nvPr/>
          </p:nvSpPr>
          <p:spPr>
            <a:xfrm>
              <a:off x="393139" y="17140296"/>
              <a:ext cx="12776" cy="18940"/>
            </a:xfrm>
            <a:custGeom>
              <a:avLst/>
              <a:gdLst/>
              <a:ahLst/>
              <a:cxnLst/>
              <a:rect l="l" t="t" r="r" b="b"/>
              <a:pathLst>
                <a:path w="114" h="169" extrusionOk="0">
                  <a:moveTo>
                    <a:pt x="23" y="1"/>
                  </a:moveTo>
                  <a:lnTo>
                    <a:pt x="23" y="1"/>
                  </a:lnTo>
                  <a:cubicBezTo>
                    <a:pt x="25" y="2"/>
                    <a:pt x="28" y="4"/>
                    <a:pt x="30" y="5"/>
                  </a:cubicBezTo>
                  <a:lnTo>
                    <a:pt x="30" y="5"/>
                  </a:lnTo>
                  <a:cubicBezTo>
                    <a:pt x="28" y="2"/>
                    <a:pt x="25" y="1"/>
                    <a:pt x="23" y="1"/>
                  </a:cubicBezTo>
                  <a:close/>
                  <a:moveTo>
                    <a:pt x="30" y="5"/>
                  </a:moveTo>
                  <a:lnTo>
                    <a:pt x="30" y="5"/>
                  </a:lnTo>
                  <a:cubicBezTo>
                    <a:pt x="49" y="25"/>
                    <a:pt x="61" y="117"/>
                    <a:pt x="0" y="137"/>
                  </a:cubicBezTo>
                  <a:cubicBezTo>
                    <a:pt x="0" y="137"/>
                    <a:pt x="0" y="159"/>
                    <a:pt x="0" y="159"/>
                  </a:cubicBezTo>
                  <a:cubicBezTo>
                    <a:pt x="12" y="165"/>
                    <a:pt x="25" y="168"/>
                    <a:pt x="36" y="168"/>
                  </a:cubicBezTo>
                  <a:cubicBezTo>
                    <a:pt x="68" y="168"/>
                    <a:pt x="97" y="147"/>
                    <a:pt x="113" y="114"/>
                  </a:cubicBezTo>
                  <a:cubicBezTo>
                    <a:pt x="113" y="71"/>
                    <a:pt x="73" y="29"/>
                    <a:pt x="30" y="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4"/>
            <p:cNvSpPr/>
            <p:nvPr/>
          </p:nvSpPr>
          <p:spPr>
            <a:xfrm>
              <a:off x="218082" y="17084596"/>
              <a:ext cx="38217" cy="35303"/>
            </a:xfrm>
            <a:custGeom>
              <a:avLst/>
              <a:gdLst/>
              <a:ahLst/>
              <a:cxnLst/>
              <a:rect l="l" t="t" r="r" b="b"/>
              <a:pathLst>
                <a:path w="341" h="315" extrusionOk="0">
                  <a:moveTo>
                    <a:pt x="159" y="0"/>
                  </a:moveTo>
                  <a:cubicBezTo>
                    <a:pt x="114" y="0"/>
                    <a:pt x="91" y="0"/>
                    <a:pt x="69" y="23"/>
                  </a:cubicBezTo>
                  <a:cubicBezTo>
                    <a:pt x="46" y="45"/>
                    <a:pt x="1" y="91"/>
                    <a:pt x="23" y="113"/>
                  </a:cubicBezTo>
                  <a:cubicBezTo>
                    <a:pt x="23" y="159"/>
                    <a:pt x="69" y="181"/>
                    <a:pt x="91" y="181"/>
                  </a:cubicBezTo>
                  <a:lnTo>
                    <a:pt x="136" y="181"/>
                  </a:lnTo>
                  <a:cubicBezTo>
                    <a:pt x="136" y="204"/>
                    <a:pt x="136" y="226"/>
                    <a:pt x="136" y="272"/>
                  </a:cubicBezTo>
                  <a:cubicBezTo>
                    <a:pt x="147" y="302"/>
                    <a:pt x="175" y="315"/>
                    <a:pt x="208" y="315"/>
                  </a:cubicBezTo>
                  <a:cubicBezTo>
                    <a:pt x="247" y="315"/>
                    <a:pt x="293" y="297"/>
                    <a:pt x="318" y="272"/>
                  </a:cubicBezTo>
                  <a:cubicBezTo>
                    <a:pt x="340" y="249"/>
                    <a:pt x="335" y="243"/>
                    <a:pt x="323" y="243"/>
                  </a:cubicBezTo>
                  <a:cubicBezTo>
                    <a:pt x="312" y="243"/>
                    <a:pt x="295" y="249"/>
                    <a:pt x="295" y="249"/>
                  </a:cubicBezTo>
                  <a:lnTo>
                    <a:pt x="227" y="249"/>
                  </a:lnTo>
                  <a:cubicBezTo>
                    <a:pt x="182" y="249"/>
                    <a:pt x="182" y="249"/>
                    <a:pt x="182" y="204"/>
                  </a:cubicBezTo>
                  <a:cubicBezTo>
                    <a:pt x="182" y="159"/>
                    <a:pt x="227" y="113"/>
                    <a:pt x="227" y="68"/>
                  </a:cubicBezTo>
                  <a:lnTo>
                    <a:pt x="227" y="68"/>
                  </a:lnTo>
                  <a:cubicBezTo>
                    <a:pt x="204" y="91"/>
                    <a:pt x="182" y="91"/>
                    <a:pt x="182" y="113"/>
                  </a:cubicBezTo>
                  <a:lnTo>
                    <a:pt x="114" y="113"/>
                  </a:lnTo>
                  <a:cubicBezTo>
                    <a:pt x="91" y="113"/>
                    <a:pt x="69" y="113"/>
                    <a:pt x="69" y="91"/>
                  </a:cubicBezTo>
                  <a:cubicBezTo>
                    <a:pt x="91" y="68"/>
                    <a:pt x="136" y="45"/>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4"/>
            <p:cNvSpPr/>
            <p:nvPr/>
          </p:nvSpPr>
          <p:spPr>
            <a:xfrm>
              <a:off x="235902" y="17033828"/>
              <a:ext cx="20397" cy="20845"/>
            </a:xfrm>
            <a:custGeom>
              <a:avLst/>
              <a:gdLst/>
              <a:ahLst/>
              <a:cxnLst/>
              <a:rect l="l" t="t" r="r" b="b"/>
              <a:pathLst>
                <a:path w="182" h="186" extrusionOk="0">
                  <a:moveTo>
                    <a:pt x="68" y="0"/>
                  </a:moveTo>
                  <a:cubicBezTo>
                    <a:pt x="23" y="0"/>
                    <a:pt x="0" y="0"/>
                    <a:pt x="0" y="46"/>
                  </a:cubicBezTo>
                  <a:cubicBezTo>
                    <a:pt x="0" y="106"/>
                    <a:pt x="54" y="185"/>
                    <a:pt x="114" y="185"/>
                  </a:cubicBezTo>
                  <a:cubicBezTo>
                    <a:pt x="121" y="185"/>
                    <a:pt x="129" y="184"/>
                    <a:pt x="136" y="182"/>
                  </a:cubicBezTo>
                  <a:lnTo>
                    <a:pt x="136" y="159"/>
                  </a:lnTo>
                  <a:cubicBezTo>
                    <a:pt x="113" y="136"/>
                    <a:pt x="91" y="114"/>
                    <a:pt x="91" y="114"/>
                  </a:cubicBezTo>
                  <a:cubicBezTo>
                    <a:pt x="68" y="91"/>
                    <a:pt x="68" y="68"/>
                    <a:pt x="45" y="46"/>
                  </a:cubicBezTo>
                  <a:cubicBezTo>
                    <a:pt x="68" y="46"/>
                    <a:pt x="91" y="46"/>
                    <a:pt x="136" y="68"/>
                  </a:cubicBezTo>
                  <a:lnTo>
                    <a:pt x="181" y="68"/>
                  </a:lnTo>
                  <a:cubicBezTo>
                    <a:pt x="181" y="46"/>
                    <a:pt x="181" y="46"/>
                    <a:pt x="181" y="46"/>
                  </a:cubicBezTo>
                  <a:cubicBezTo>
                    <a:pt x="159" y="0"/>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4"/>
            <p:cNvSpPr/>
            <p:nvPr/>
          </p:nvSpPr>
          <p:spPr>
            <a:xfrm>
              <a:off x="317042" y="17030241"/>
              <a:ext cx="48303" cy="39225"/>
            </a:xfrm>
            <a:custGeom>
              <a:avLst/>
              <a:gdLst/>
              <a:ahLst/>
              <a:cxnLst/>
              <a:rect l="l" t="t" r="r" b="b"/>
              <a:pathLst>
                <a:path w="431" h="350" extrusionOk="0">
                  <a:moveTo>
                    <a:pt x="203" y="1"/>
                  </a:moveTo>
                  <a:cubicBezTo>
                    <a:pt x="195" y="1"/>
                    <a:pt x="187" y="4"/>
                    <a:pt x="181" y="10"/>
                  </a:cubicBezTo>
                  <a:cubicBezTo>
                    <a:pt x="136" y="10"/>
                    <a:pt x="113" y="32"/>
                    <a:pt x="68" y="55"/>
                  </a:cubicBezTo>
                  <a:cubicBezTo>
                    <a:pt x="46" y="78"/>
                    <a:pt x="0" y="123"/>
                    <a:pt x="0" y="146"/>
                  </a:cubicBezTo>
                  <a:cubicBezTo>
                    <a:pt x="0" y="146"/>
                    <a:pt x="46" y="123"/>
                    <a:pt x="46" y="123"/>
                  </a:cubicBezTo>
                  <a:cubicBezTo>
                    <a:pt x="68" y="100"/>
                    <a:pt x="91" y="78"/>
                    <a:pt x="113" y="78"/>
                  </a:cubicBezTo>
                  <a:cubicBezTo>
                    <a:pt x="132" y="78"/>
                    <a:pt x="164" y="49"/>
                    <a:pt x="176" y="49"/>
                  </a:cubicBezTo>
                  <a:cubicBezTo>
                    <a:pt x="180" y="49"/>
                    <a:pt x="181" y="51"/>
                    <a:pt x="181" y="55"/>
                  </a:cubicBezTo>
                  <a:cubicBezTo>
                    <a:pt x="181" y="78"/>
                    <a:pt x="181" y="100"/>
                    <a:pt x="159" y="123"/>
                  </a:cubicBezTo>
                  <a:cubicBezTo>
                    <a:pt x="136" y="146"/>
                    <a:pt x="113" y="146"/>
                    <a:pt x="91" y="168"/>
                  </a:cubicBezTo>
                  <a:lnTo>
                    <a:pt x="91" y="191"/>
                  </a:lnTo>
                  <a:cubicBezTo>
                    <a:pt x="125" y="180"/>
                    <a:pt x="153" y="174"/>
                    <a:pt x="179" y="174"/>
                  </a:cubicBezTo>
                  <a:cubicBezTo>
                    <a:pt x="204" y="174"/>
                    <a:pt x="227" y="180"/>
                    <a:pt x="249" y="191"/>
                  </a:cubicBezTo>
                  <a:cubicBezTo>
                    <a:pt x="317" y="214"/>
                    <a:pt x="227" y="281"/>
                    <a:pt x="227" y="327"/>
                  </a:cubicBezTo>
                  <a:cubicBezTo>
                    <a:pt x="204" y="349"/>
                    <a:pt x="227" y="349"/>
                    <a:pt x="249" y="349"/>
                  </a:cubicBezTo>
                  <a:cubicBezTo>
                    <a:pt x="340" y="304"/>
                    <a:pt x="430" y="214"/>
                    <a:pt x="340" y="146"/>
                  </a:cubicBezTo>
                  <a:cubicBezTo>
                    <a:pt x="317" y="146"/>
                    <a:pt x="272" y="123"/>
                    <a:pt x="249" y="123"/>
                  </a:cubicBezTo>
                  <a:cubicBezTo>
                    <a:pt x="249" y="100"/>
                    <a:pt x="249" y="78"/>
                    <a:pt x="249" y="55"/>
                  </a:cubicBezTo>
                  <a:cubicBezTo>
                    <a:pt x="249" y="22"/>
                    <a:pt x="225"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4"/>
            <p:cNvSpPr/>
            <p:nvPr/>
          </p:nvSpPr>
          <p:spPr>
            <a:xfrm>
              <a:off x="296757" y="17109924"/>
              <a:ext cx="53010" cy="23535"/>
            </a:xfrm>
            <a:custGeom>
              <a:avLst/>
              <a:gdLst/>
              <a:ahLst/>
              <a:cxnLst/>
              <a:rect l="l" t="t" r="r" b="b"/>
              <a:pathLst>
                <a:path w="473" h="210" extrusionOk="0">
                  <a:moveTo>
                    <a:pt x="181" y="0"/>
                  </a:moveTo>
                  <a:cubicBezTo>
                    <a:pt x="181" y="0"/>
                    <a:pt x="181" y="68"/>
                    <a:pt x="204" y="91"/>
                  </a:cubicBezTo>
                  <a:cubicBezTo>
                    <a:pt x="186" y="109"/>
                    <a:pt x="167" y="142"/>
                    <a:pt x="137" y="142"/>
                  </a:cubicBezTo>
                  <a:cubicBezTo>
                    <a:pt x="130" y="142"/>
                    <a:pt x="122" y="141"/>
                    <a:pt x="113" y="136"/>
                  </a:cubicBezTo>
                  <a:cubicBezTo>
                    <a:pt x="68" y="136"/>
                    <a:pt x="68" y="68"/>
                    <a:pt x="46" y="23"/>
                  </a:cubicBezTo>
                  <a:cubicBezTo>
                    <a:pt x="46" y="8"/>
                    <a:pt x="46" y="3"/>
                    <a:pt x="45" y="3"/>
                  </a:cubicBezTo>
                  <a:cubicBezTo>
                    <a:pt x="43" y="3"/>
                    <a:pt x="38" y="23"/>
                    <a:pt x="23" y="23"/>
                  </a:cubicBezTo>
                  <a:cubicBezTo>
                    <a:pt x="0" y="91"/>
                    <a:pt x="23" y="181"/>
                    <a:pt x="113" y="204"/>
                  </a:cubicBezTo>
                  <a:cubicBezTo>
                    <a:pt x="125" y="208"/>
                    <a:pt x="137" y="210"/>
                    <a:pt x="147" y="210"/>
                  </a:cubicBezTo>
                  <a:cubicBezTo>
                    <a:pt x="197" y="210"/>
                    <a:pt x="231" y="169"/>
                    <a:pt x="249" y="114"/>
                  </a:cubicBezTo>
                  <a:cubicBezTo>
                    <a:pt x="272" y="136"/>
                    <a:pt x="294" y="136"/>
                    <a:pt x="317" y="136"/>
                  </a:cubicBezTo>
                  <a:cubicBezTo>
                    <a:pt x="329" y="139"/>
                    <a:pt x="341" y="141"/>
                    <a:pt x="352" y="141"/>
                  </a:cubicBezTo>
                  <a:cubicBezTo>
                    <a:pt x="424" y="141"/>
                    <a:pt x="473" y="79"/>
                    <a:pt x="453" y="0"/>
                  </a:cubicBezTo>
                  <a:lnTo>
                    <a:pt x="430" y="0"/>
                  </a:lnTo>
                  <a:cubicBezTo>
                    <a:pt x="408" y="46"/>
                    <a:pt x="362" y="91"/>
                    <a:pt x="317" y="91"/>
                  </a:cubicBezTo>
                  <a:cubicBezTo>
                    <a:pt x="272" y="68"/>
                    <a:pt x="227" y="46"/>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4"/>
            <p:cNvSpPr/>
            <p:nvPr/>
          </p:nvSpPr>
          <p:spPr>
            <a:xfrm>
              <a:off x="289136" y="17071820"/>
              <a:ext cx="25440" cy="15354"/>
            </a:xfrm>
            <a:custGeom>
              <a:avLst/>
              <a:gdLst/>
              <a:ahLst/>
              <a:cxnLst/>
              <a:rect l="l" t="t" r="r" b="b"/>
              <a:pathLst>
                <a:path w="227" h="137" extrusionOk="0">
                  <a:moveTo>
                    <a:pt x="181" y="1"/>
                  </a:moveTo>
                  <a:cubicBezTo>
                    <a:pt x="159" y="24"/>
                    <a:pt x="136" y="69"/>
                    <a:pt x="114" y="69"/>
                  </a:cubicBezTo>
                  <a:cubicBezTo>
                    <a:pt x="98" y="76"/>
                    <a:pt x="88" y="79"/>
                    <a:pt x="81" y="79"/>
                  </a:cubicBezTo>
                  <a:cubicBezTo>
                    <a:pt x="66" y="79"/>
                    <a:pt x="61" y="69"/>
                    <a:pt x="46" y="69"/>
                  </a:cubicBezTo>
                  <a:lnTo>
                    <a:pt x="23" y="69"/>
                  </a:lnTo>
                  <a:cubicBezTo>
                    <a:pt x="0" y="114"/>
                    <a:pt x="68" y="137"/>
                    <a:pt x="114" y="137"/>
                  </a:cubicBezTo>
                  <a:cubicBezTo>
                    <a:pt x="159" y="114"/>
                    <a:pt x="204" y="69"/>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4"/>
            <p:cNvSpPr/>
            <p:nvPr/>
          </p:nvSpPr>
          <p:spPr>
            <a:xfrm>
              <a:off x="261230" y="17211349"/>
              <a:ext cx="25440" cy="17483"/>
            </a:xfrm>
            <a:custGeom>
              <a:avLst/>
              <a:gdLst/>
              <a:ahLst/>
              <a:cxnLst/>
              <a:rect l="l" t="t" r="r" b="b"/>
              <a:pathLst>
                <a:path w="227" h="156" extrusionOk="0">
                  <a:moveTo>
                    <a:pt x="46" y="1"/>
                  </a:moveTo>
                  <a:lnTo>
                    <a:pt x="46" y="1"/>
                  </a:lnTo>
                  <a:cubicBezTo>
                    <a:pt x="0" y="69"/>
                    <a:pt x="23" y="114"/>
                    <a:pt x="91" y="136"/>
                  </a:cubicBezTo>
                  <a:cubicBezTo>
                    <a:pt x="104" y="150"/>
                    <a:pt x="119" y="155"/>
                    <a:pt x="135" y="155"/>
                  </a:cubicBezTo>
                  <a:cubicBezTo>
                    <a:pt x="172" y="155"/>
                    <a:pt x="211" y="123"/>
                    <a:pt x="227" y="91"/>
                  </a:cubicBezTo>
                  <a:cubicBezTo>
                    <a:pt x="227" y="69"/>
                    <a:pt x="204" y="69"/>
                    <a:pt x="204" y="69"/>
                  </a:cubicBezTo>
                  <a:cubicBezTo>
                    <a:pt x="181" y="91"/>
                    <a:pt x="136" y="91"/>
                    <a:pt x="114" y="91"/>
                  </a:cubicBezTo>
                  <a:cubicBezTo>
                    <a:pt x="68" y="91"/>
                    <a:pt x="68" y="46"/>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4"/>
            <p:cNvSpPr/>
            <p:nvPr/>
          </p:nvSpPr>
          <p:spPr>
            <a:xfrm>
              <a:off x="357612" y="17260212"/>
              <a:ext cx="25440" cy="14681"/>
            </a:xfrm>
            <a:custGeom>
              <a:avLst/>
              <a:gdLst/>
              <a:ahLst/>
              <a:cxnLst/>
              <a:rect l="l" t="t" r="r" b="b"/>
              <a:pathLst>
                <a:path w="227" h="131" extrusionOk="0">
                  <a:moveTo>
                    <a:pt x="193" y="0"/>
                  </a:moveTo>
                  <a:cubicBezTo>
                    <a:pt x="187" y="0"/>
                    <a:pt x="181" y="6"/>
                    <a:pt x="181" y="17"/>
                  </a:cubicBezTo>
                  <a:cubicBezTo>
                    <a:pt x="159" y="40"/>
                    <a:pt x="159" y="85"/>
                    <a:pt x="114" y="85"/>
                  </a:cubicBezTo>
                  <a:cubicBezTo>
                    <a:pt x="68" y="85"/>
                    <a:pt x="46" y="63"/>
                    <a:pt x="23" y="40"/>
                  </a:cubicBezTo>
                  <a:lnTo>
                    <a:pt x="0" y="40"/>
                  </a:lnTo>
                  <a:cubicBezTo>
                    <a:pt x="0" y="108"/>
                    <a:pt x="68" y="130"/>
                    <a:pt x="114" y="130"/>
                  </a:cubicBezTo>
                  <a:cubicBezTo>
                    <a:pt x="181" y="130"/>
                    <a:pt x="227" y="63"/>
                    <a:pt x="204" y="17"/>
                  </a:cubicBezTo>
                  <a:cubicBezTo>
                    <a:pt x="204" y="6"/>
                    <a:pt x="198" y="0"/>
                    <a:pt x="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4"/>
            <p:cNvSpPr/>
            <p:nvPr/>
          </p:nvSpPr>
          <p:spPr>
            <a:xfrm>
              <a:off x="885135" y="17820122"/>
              <a:ext cx="20397" cy="170014"/>
            </a:xfrm>
            <a:custGeom>
              <a:avLst/>
              <a:gdLst/>
              <a:ahLst/>
              <a:cxnLst/>
              <a:rect l="l" t="t" r="r" b="b"/>
              <a:pathLst>
                <a:path w="182" h="1517" extrusionOk="0">
                  <a:moveTo>
                    <a:pt x="182" y="0"/>
                  </a:moveTo>
                  <a:lnTo>
                    <a:pt x="1" y="114"/>
                  </a:lnTo>
                  <a:lnTo>
                    <a:pt x="1" y="1517"/>
                  </a:lnTo>
                  <a:lnTo>
                    <a:pt x="182" y="1426"/>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4"/>
            <p:cNvSpPr/>
            <p:nvPr/>
          </p:nvSpPr>
          <p:spPr>
            <a:xfrm>
              <a:off x="859806" y="17815079"/>
              <a:ext cx="25440" cy="175057"/>
            </a:xfrm>
            <a:custGeom>
              <a:avLst/>
              <a:gdLst/>
              <a:ahLst/>
              <a:cxnLst/>
              <a:rect l="l" t="t" r="r" b="b"/>
              <a:pathLst>
                <a:path w="227" h="1562" extrusionOk="0">
                  <a:moveTo>
                    <a:pt x="1" y="0"/>
                  </a:moveTo>
                  <a:lnTo>
                    <a:pt x="1" y="1426"/>
                  </a:lnTo>
                  <a:lnTo>
                    <a:pt x="227" y="1562"/>
                  </a:lnTo>
                  <a:lnTo>
                    <a:pt x="227" y="159"/>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4"/>
            <p:cNvSpPr/>
            <p:nvPr/>
          </p:nvSpPr>
          <p:spPr>
            <a:xfrm>
              <a:off x="342370" y="17538598"/>
              <a:ext cx="20397" cy="139530"/>
            </a:xfrm>
            <a:custGeom>
              <a:avLst/>
              <a:gdLst/>
              <a:ahLst/>
              <a:cxnLst/>
              <a:rect l="l" t="t" r="r" b="b"/>
              <a:pathLst>
                <a:path w="182" h="1245" extrusionOk="0">
                  <a:moveTo>
                    <a:pt x="182" y="0"/>
                  </a:moveTo>
                  <a:lnTo>
                    <a:pt x="1" y="91"/>
                  </a:lnTo>
                  <a:lnTo>
                    <a:pt x="1" y="1245"/>
                  </a:lnTo>
                  <a:lnTo>
                    <a:pt x="182" y="1132"/>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4"/>
            <p:cNvSpPr/>
            <p:nvPr/>
          </p:nvSpPr>
          <p:spPr>
            <a:xfrm>
              <a:off x="314464" y="17533443"/>
              <a:ext cx="28018" cy="144686"/>
            </a:xfrm>
            <a:custGeom>
              <a:avLst/>
              <a:gdLst/>
              <a:ahLst/>
              <a:cxnLst/>
              <a:rect l="l" t="t" r="r" b="b"/>
              <a:pathLst>
                <a:path w="250" h="1291" extrusionOk="0">
                  <a:moveTo>
                    <a:pt x="1" y="1"/>
                  </a:moveTo>
                  <a:lnTo>
                    <a:pt x="1" y="1155"/>
                  </a:lnTo>
                  <a:lnTo>
                    <a:pt x="250" y="1291"/>
                  </a:lnTo>
                  <a:lnTo>
                    <a:pt x="250" y="13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4"/>
            <p:cNvSpPr/>
            <p:nvPr/>
          </p:nvSpPr>
          <p:spPr>
            <a:xfrm>
              <a:off x="314464" y="17459924"/>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rgbClr val="EAA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4"/>
            <p:cNvSpPr/>
            <p:nvPr/>
          </p:nvSpPr>
          <p:spPr>
            <a:xfrm>
              <a:off x="314464" y="17432018"/>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14"/>
            <p:cNvSpPr/>
            <p:nvPr/>
          </p:nvSpPr>
          <p:spPr>
            <a:xfrm>
              <a:off x="360189" y="17490407"/>
              <a:ext cx="586027" cy="337450"/>
            </a:xfrm>
            <a:custGeom>
              <a:avLst/>
              <a:gdLst/>
              <a:ahLst/>
              <a:cxnLst/>
              <a:rect l="l" t="t" r="r" b="b"/>
              <a:pathLst>
                <a:path w="5229" h="3011" extrusionOk="0">
                  <a:moveTo>
                    <a:pt x="136" y="0"/>
                  </a:moveTo>
                  <a:lnTo>
                    <a:pt x="0" y="68"/>
                  </a:lnTo>
                  <a:lnTo>
                    <a:pt x="5092" y="3010"/>
                  </a:lnTo>
                  <a:lnTo>
                    <a:pt x="5228" y="2942"/>
                  </a:lnTo>
                  <a:lnTo>
                    <a:pt x="1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14"/>
            <p:cNvSpPr/>
            <p:nvPr/>
          </p:nvSpPr>
          <p:spPr>
            <a:xfrm>
              <a:off x="415889" y="17457458"/>
              <a:ext cx="586027" cy="339916"/>
            </a:xfrm>
            <a:custGeom>
              <a:avLst/>
              <a:gdLst/>
              <a:ahLst/>
              <a:cxnLst/>
              <a:rect l="l" t="t" r="r" b="b"/>
              <a:pathLst>
                <a:path w="5229" h="3033" extrusionOk="0">
                  <a:moveTo>
                    <a:pt x="137" y="0"/>
                  </a:moveTo>
                  <a:lnTo>
                    <a:pt x="1" y="91"/>
                  </a:lnTo>
                  <a:lnTo>
                    <a:pt x="5093" y="3033"/>
                  </a:lnTo>
                  <a:lnTo>
                    <a:pt x="5229" y="2942"/>
                  </a:ln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4"/>
            <p:cNvSpPr/>
            <p:nvPr/>
          </p:nvSpPr>
          <p:spPr>
            <a:xfrm>
              <a:off x="314464" y="17523356"/>
              <a:ext cx="570785" cy="357735"/>
            </a:xfrm>
            <a:custGeom>
              <a:avLst/>
              <a:gdLst/>
              <a:ahLst/>
              <a:cxnLst/>
              <a:rect l="l" t="t" r="r" b="b"/>
              <a:pathLst>
                <a:path w="5093" h="3192" extrusionOk="0">
                  <a:moveTo>
                    <a:pt x="1" y="0"/>
                  </a:moveTo>
                  <a:lnTo>
                    <a:pt x="1" y="249"/>
                  </a:lnTo>
                  <a:lnTo>
                    <a:pt x="5093" y="3192"/>
                  </a:lnTo>
                  <a:lnTo>
                    <a:pt x="5093" y="294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4"/>
            <p:cNvSpPr/>
            <p:nvPr/>
          </p:nvSpPr>
          <p:spPr>
            <a:xfrm>
              <a:off x="885135" y="17761733"/>
              <a:ext cx="159927" cy="119357"/>
            </a:xfrm>
            <a:custGeom>
              <a:avLst/>
              <a:gdLst/>
              <a:ahLst/>
              <a:cxnLst/>
              <a:rect l="l" t="t" r="r" b="b"/>
              <a:pathLst>
                <a:path w="1427" h="1065" extrusionOk="0">
                  <a:moveTo>
                    <a:pt x="1427" y="1"/>
                  </a:moveTo>
                  <a:lnTo>
                    <a:pt x="1" y="816"/>
                  </a:lnTo>
                  <a:lnTo>
                    <a:pt x="1" y="1065"/>
                  </a:lnTo>
                  <a:lnTo>
                    <a:pt x="1427" y="250"/>
                  </a:lnTo>
                  <a:lnTo>
                    <a:pt x="1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4"/>
            <p:cNvSpPr/>
            <p:nvPr/>
          </p:nvSpPr>
          <p:spPr>
            <a:xfrm>
              <a:off x="1024664" y="18015463"/>
              <a:ext cx="101538" cy="53347"/>
            </a:xfrm>
            <a:custGeom>
              <a:avLst/>
              <a:gdLst/>
              <a:ahLst/>
              <a:cxnLst/>
              <a:rect l="l" t="t" r="r" b="b"/>
              <a:pathLst>
                <a:path w="906" h="476" extrusionOk="0">
                  <a:moveTo>
                    <a:pt x="453" y="0"/>
                  </a:moveTo>
                  <a:cubicBezTo>
                    <a:pt x="204" y="0"/>
                    <a:pt x="1" y="136"/>
                    <a:pt x="1" y="249"/>
                  </a:cubicBezTo>
                  <a:cubicBezTo>
                    <a:pt x="1" y="362"/>
                    <a:pt x="204" y="475"/>
                    <a:pt x="453" y="475"/>
                  </a:cubicBezTo>
                  <a:cubicBezTo>
                    <a:pt x="702" y="475"/>
                    <a:pt x="906" y="362"/>
                    <a:pt x="906" y="226"/>
                  </a:cubicBezTo>
                  <a:cubicBezTo>
                    <a:pt x="906" y="113"/>
                    <a:pt x="702" y="0"/>
                    <a:pt x="4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4"/>
            <p:cNvSpPr/>
            <p:nvPr/>
          </p:nvSpPr>
          <p:spPr>
            <a:xfrm>
              <a:off x="1027242" y="17771931"/>
              <a:ext cx="17820" cy="137065"/>
            </a:xfrm>
            <a:custGeom>
              <a:avLst/>
              <a:gdLst/>
              <a:ahLst/>
              <a:cxnLst/>
              <a:rect l="l" t="t" r="r" b="b"/>
              <a:pathLst>
                <a:path w="159" h="1223" extrusionOk="0">
                  <a:moveTo>
                    <a:pt x="159" y="0"/>
                  </a:moveTo>
                  <a:lnTo>
                    <a:pt x="0" y="114"/>
                  </a:lnTo>
                  <a:lnTo>
                    <a:pt x="0" y="1223"/>
                  </a:lnTo>
                  <a:lnTo>
                    <a:pt x="159" y="1132"/>
                  </a:lnTo>
                  <a:lnTo>
                    <a:pt x="159" y="0"/>
                  </a:lnTo>
                  <a:close/>
                </a:path>
              </a:pathLst>
            </a:custGeom>
            <a:solidFill>
              <a:srgbClr val="C3B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4"/>
            <p:cNvSpPr/>
            <p:nvPr/>
          </p:nvSpPr>
          <p:spPr>
            <a:xfrm>
              <a:off x="999336" y="17769354"/>
              <a:ext cx="28018" cy="139642"/>
            </a:xfrm>
            <a:custGeom>
              <a:avLst/>
              <a:gdLst/>
              <a:ahLst/>
              <a:cxnLst/>
              <a:rect l="l" t="t" r="r" b="b"/>
              <a:pathLst>
                <a:path w="250" h="1246" extrusionOk="0">
                  <a:moveTo>
                    <a:pt x="0" y="1"/>
                  </a:moveTo>
                  <a:lnTo>
                    <a:pt x="0" y="1110"/>
                  </a:lnTo>
                  <a:lnTo>
                    <a:pt x="249" y="1246"/>
                  </a:lnTo>
                  <a:lnTo>
                    <a:pt x="249" y="137"/>
                  </a:lnTo>
                  <a:lnTo>
                    <a:pt x="0" y="1"/>
                  </a:lnTo>
                  <a:close/>
                </a:path>
              </a:pathLst>
            </a:custGeom>
            <a:solidFill>
              <a:srgbClr val="DAC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4"/>
            <p:cNvSpPr/>
            <p:nvPr/>
          </p:nvSpPr>
          <p:spPr>
            <a:xfrm>
              <a:off x="968852" y="17825165"/>
              <a:ext cx="210696" cy="225826"/>
            </a:xfrm>
            <a:custGeom>
              <a:avLst/>
              <a:gdLst/>
              <a:ahLst/>
              <a:cxnLst/>
              <a:rect l="l" t="t" r="r" b="b"/>
              <a:pathLst>
                <a:path w="1880" h="2015" extrusionOk="0">
                  <a:moveTo>
                    <a:pt x="23" y="1"/>
                  </a:moveTo>
                  <a:cubicBezTo>
                    <a:pt x="1" y="114"/>
                    <a:pt x="1" y="250"/>
                    <a:pt x="1" y="363"/>
                  </a:cubicBezTo>
                  <a:cubicBezTo>
                    <a:pt x="1" y="1268"/>
                    <a:pt x="431" y="2015"/>
                    <a:pt x="929" y="2015"/>
                  </a:cubicBezTo>
                  <a:cubicBezTo>
                    <a:pt x="1449" y="2015"/>
                    <a:pt x="1879" y="1268"/>
                    <a:pt x="1879" y="363"/>
                  </a:cubicBezTo>
                  <a:cubicBezTo>
                    <a:pt x="1879" y="250"/>
                    <a:pt x="1879" y="136"/>
                    <a:pt x="1879" y="23"/>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14"/>
            <p:cNvSpPr/>
            <p:nvPr/>
          </p:nvSpPr>
          <p:spPr>
            <a:xfrm>
              <a:off x="971430" y="17776974"/>
              <a:ext cx="208119" cy="109159"/>
            </a:xfrm>
            <a:custGeom>
              <a:avLst/>
              <a:gdLst/>
              <a:ahLst/>
              <a:cxnLst/>
              <a:rect l="l" t="t" r="r" b="b"/>
              <a:pathLst>
                <a:path w="1857" h="974" extrusionOk="0">
                  <a:moveTo>
                    <a:pt x="928" y="1"/>
                  </a:moveTo>
                  <a:cubicBezTo>
                    <a:pt x="408" y="1"/>
                    <a:pt x="0" y="204"/>
                    <a:pt x="0" y="499"/>
                  </a:cubicBezTo>
                  <a:cubicBezTo>
                    <a:pt x="0" y="770"/>
                    <a:pt x="408" y="974"/>
                    <a:pt x="928" y="974"/>
                  </a:cubicBezTo>
                  <a:cubicBezTo>
                    <a:pt x="1426" y="974"/>
                    <a:pt x="1856" y="770"/>
                    <a:pt x="1856" y="499"/>
                  </a:cubicBezTo>
                  <a:cubicBezTo>
                    <a:pt x="1856" y="204"/>
                    <a:pt x="1426" y="1"/>
                    <a:pt x="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4"/>
            <p:cNvSpPr/>
            <p:nvPr/>
          </p:nvSpPr>
          <p:spPr>
            <a:xfrm>
              <a:off x="981517" y="17782018"/>
              <a:ext cx="185368" cy="55924"/>
            </a:xfrm>
            <a:custGeom>
              <a:avLst/>
              <a:gdLst/>
              <a:ahLst/>
              <a:cxnLst/>
              <a:rect l="l" t="t" r="r" b="b"/>
              <a:pathLst>
                <a:path w="1654" h="499" extrusionOk="0">
                  <a:moveTo>
                    <a:pt x="838" y="1"/>
                  </a:moveTo>
                  <a:cubicBezTo>
                    <a:pt x="408" y="1"/>
                    <a:pt x="69" y="159"/>
                    <a:pt x="1" y="363"/>
                  </a:cubicBezTo>
                  <a:cubicBezTo>
                    <a:pt x="24" y="340"/>
                    <a:pt x="69" y="318"/>
                    <a:pt x="91" y="295"/>
                  </a:cubicBezTo>
                  <a:cubicBezTo>
                    <a:pt x="118" y="269"/>
                    <a:pt x="144" y="258"/>
                    <a:pt x="176" y="258"/>
                  </a:cubicBezTo>
                  <a:cubicBezTo>
                    <a:pt x="198" y="258"/>
                    <a:pt x="222" y="263"/>
                    <a:pt x="250" y="272"/>
                  </a:cubicBezTo>
                  <a:cubicBezTo>
                    <a:pt x="250" y="205"/>
                    <a:pt x="273" y="159"/>
                    <a:pt x="318" y="159"/>
                  </a:cubicBezTo>
                  <a:cubicBezTo>
                    <a:pt x="340" y="148"/>
                    <a:pt x="363" y="142"/>
                    <a:pt x="386" y="142"/>
                  </a:cubicBezTo>
                  <a:cubicBezTo>
                    <a:pt x="408" y="142"/>
                    <a:pt x="431" y="148"/>
                    <a:pt x="454" y="159"/>
                  </a:cubicBezTo>
                  <a:cubicBezTo>
                    <a:pt x="488" y="125"/>
                    <a:pt x="533" y="108"/>
                    <a:pt x="578" y="108"/>
                  </a:cubicBezTo>
                  <a:cubicBezTo>
                    <a:pt x="623" y="108"/>
                    <a:pt x="669" y="125"/>
                    <a:pt x="703" y="159"/>
                  </a:cubicBezTo>
                  <a:cubicBezTo>
                    <a:pt x="735" y="143"/>
                    <a:pt x="767" y="127"/>
                    <a:pt x="799" y="127"/>
                  </a:cubicBezTo>
                  <a:cubicBezTo>
                    <a:pt x="812" y="127"/>
                    <a:pt x="825" y="130"/>
                    <a:pt x="838" y="137"/>
                  </a:cubicBezTo>
                  <a:cubicBezTo>
                    <a:pt x="861" y="159"/>
                    <a:pt x="861" y="182"/>
                    <a:pt x="861" y="205"/>
                  </a:cubicBezTo>
                  <a:cubicBezTo>
                    <a:pt x="884" y="182"/>
                    <a:pt x="906" y="171"/>
                    <a:pt x="929" y="171"/>
                  </a:cubicBezTo>
                  <a:cubicBezTo>
                    <a:pt x="951" y="171"/>
                    <a:pt x="974" y="182"/>
                    <a:pt x="997" y="205"/>
                  </a:cubicBezTo>
                  <a:cubicBezTo>
                    <a:pt x="1026" y="161"/>
                    <a:pt x="1084" y="136"/>
                    <a:pt x="1139" y="136"/>
                  </a:cubicBezTo>
                  <a:cubicBezTo>
                    <a:pt x="1169" y="136"/>
                    <a:pt x="1199" y="143"/>
                    <a:pt x="1223" y="159"/>
                  </a:cubicBezTo>
                  <a:cubicBezTo>
                    <a:pt x="1314" y="182"/>
                    <a:pt x="1336" y="250"/>
                    <a:pt x="1336" y="318"/>
                  </a:cubicBezTo>
                  <a:cubicBezTo>
                    <a:pt x="1381" y="318"/>
                    <a:pt x="1427" y="340"/>
                    <a:pt x="1427" y="386"/>
                  </a:cubicBezTo>
                  <a:cubicBezTo>
                    <a:pt x="1450" y="374"/>
                    <a:pt x="1475" y="368"/>
                    <a:pt x="1499" y="368"/>
                  </a:cubicBezTo>
                  <a:cubicBezTo>
                    <a:pt x="1570" y="368"/>
                    <a:pt x="1636" y="415"/>
                    <a:pt x="1653" y="499"/>
                  </a:cubicBezTo>
                  <a:cubicBezTo>
                    <a:pt x="1653" y="476"/>
                    <a:pt x="1653" y="454"/>
                    <a:pt x="1653" y="431"/>
                  </a:cubicBezTo>
                  <a:cubicBezTo>
                    <a:pt x="1653" y="182"/>
                    <a:pt x="1291" y="1"/>
                    <a:pt x="8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4"/>
            <p:cNvSpPr/>
            <p:nvPr/>
          </p:nvSpPr>
          <p:spPr>
            <a:xfrm>
              <a:off x="981517" y="17794121"/>
              <a:ext cx="185368" cy="86968"/>
            </a:xfrm>
            <a:custGeom>
              <a:avLst/>
              <a:gdLst/>
              <a:ahLst/>
              <a:cxnLst/>
              <a:rect l="l" t="t" r="r" b="b"/>
              <a:pathLst>
                <a:path w="1654" h="776" extrusionOk="0">
                  <a:moveTo>
                    <a:pt x="578" y="0"/>
                  </a:moveTo>
                  <a:cubicBezTo>
                    <a:pt x="533" y="0"/>
                    <a:pt x="488" y="17"/>
                    <a:pt x="454" y="51"/>
                  </a:cubicBezTo>
                  <a:cubicBezTo>
                    <a:pt x="431" y="40"/>
                    <a:pt x="408" y="34"/>
                    <a:pt x="386" y="34"/>
                  </a:cubicBezTo>
                  <a:cubicBezTo>
                    <a:pt x="363" y="34"/>
                    <a:pt x="340" y="40"/>
                    <a:pt x="318" y="51"/>
                  </a:cubicBezTo>
                  <a:cubicBezTo>
                    <a:pt x="273" y="51"/>
                    <a:pt x="250" y="97"/>
                    <a:pt x="250" y="142"/>
                  </a:cubicBezTo>
                  <a:cubicBezTo>
                    <a:pt x="182" y="142"/>
                    <a:pt x="137" y="142"/>
                    <a:pt x="91" y="187"/>
                  </a:cubicBezTo>
                  <a:cubicBezTo>
                    <a:pt x="69" y="210"/>
                    <a:pt x="46" y="210"/>
                    <a:pt x="46" y="232"/>
                  </a:cubicBezTo>
                  <a:cubicBezTo>
                    <a:pt x="46" y="255"/>
                    <a:pt x="46" y="300"/>
                    <a:pt x="46" y="323"/>
                  </a:cubicBezTo>
                  <a:cubicBezTo>
                    <a:pt x="1" y="572"/>
                    <a:pt x="386" y="776"/>
                    <a:pt x="838" y="776"/>
                  </a:cubicBezTo>
                  <a:cubicBezTo>
                    <a:pt x="1268" y="776"/>
                    <a:pt x="1608" y="594"/>
                    <a:pt x="1653" y="391"/>
                  </a:cubicBezTo>
                  <a:cubicBezTo>
                    <a:pt x="1636" y="307"/>
                    <a:pt x="1570" y="260"/>
                    <a:pt x="1499" y="260"/>
                  </a:cubicBezTo>
                  <a:cubicBezTo>
                    <a:pt x="1475" y="260"/>
                    <a:pt x="1450" y="266"/>
                    <a:pt x="1427" y="278"/>
                  </a:cubicBezTo>
                  <a:cubicBezTo>
                    <a:pt x="1427" y="232"/>
                    <a:pt x="1381" y="210"/>
                    <a:pt x="1336" y="210"/>
                  </a:cubicBezTo>
                  <a:cubicBezTo>
                    <a:pt x="1336" y="142"/>
                    <a:pt x="1314" y="74"/>
                    <a:pt x="1223" y="51"/>
                  </a:cubicBezTo>
                  <a:cubicBezTo>
                    <a:pt x="1199" y="35"/>
                    <a:pt x="1169" y="28"/>
                    <a:pt x="1139" y="28"/>
                  </a:cubicBezTo>
                  <a:cubicBezTo>
                    <a:pt x="1084" y="28"/>
                    <a:pt x="1026" y="53"/>
                    <a:pt x="997" y="97"/>
                  </a:cubicBezTo>
                  <a:cubicBezTo>
                    <a:pt x="974" y="74"/>
                    <a:pt x="951" y="63"/>
                    <a:pt x="929" y="63"/>
                  </a:cubicBezTo>
                  <a:cubicBezTo>
                    <a:pt x="906" y="63"/>
                    <a:pt x="884" y="74"/>
                    <a:pt x="861" y="97"/>
                  </a:cubicBezTo>
                  <a:cubicBezTo>
                    <a:pt x="861" y="74"/>
                    <a:pt x="861" y="51"/>
                    <a:pt x="838" y="29"/>
                  </a:cubicBezTo>
                  <a:cubicBezTo>
                    <a:pt x="825" y="22"/>
                    <a:pt x="812" y="19"/>
                    <a:pt x="799" y="19"/>
                  </a:cubicBezTo>
                  <a:cubicBezTo>
                    <a:pt x="767" y="19"/>
                    <a:pt x="735" y="35"/>
                    <a:pt x="703" y="51"/>
                  </a:cubicBezTo>
                  <a:cubicBezTo>
                    <a:pt x="669" y="17"/>
                    <a:pt x="623" y="0"/>
                    <a:pt x="5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14"/>
            <p:cNvSpPr/>
            <p:nvPr/>
          </p:nvSpPr>
          <p:spPr>
            <a:xfrm>
              <a:off x="1057613" y="17726206"/>
              <a:ext cx="35639" cy="120366"/>
            </a:xfrm>
            <a:custGeom>
              <a:avLst/>
              <a:gdLst/>
              <a:ahLst/>
              <a:cxnLst/>
              <a:rect l="l" t="t" r="r" b="b"/>
              <a:pathLst>
                <a:path w="318" h="1074" extrusionOk="0">
                  <a:moveTo>
                    <a:pt x="1" y="1"/>
                  </a:moveTo>
                  <a:lnTo>
                    <a:pt x="1" y="24"/>
                  </a:lnTo>
                  <a:cubicBezTo>
                    <a:pt x="69" y="340"/>
                    <a:pt x="69" y="680"/>
                    <a:pt x="1" y="1019"/>
                  </a:cubicBezTo>
                  <a:cubicBezTo>
                    <a:pt x="51" y="1057"/>
                    <a:pt x="107" y="1074"/>
                    <a:pt x="163" y="1074"/>
                  </a:cubicBezTo>
                  <a:cubicBezTo>
                    <a:pt x="209" y="1074"/>
                    <a:pt x="254" y="1062"/>
                    <a:pt x="295" y="1042"/>
                  </a:cubicBezTo>
                  <a:cubicBezTo>
                    <a:pt x="227" y="703"/>
                    <a:pt x="250" y="363"/>
                    <a:pt x="318" y="46"/>
                  </a:cubicBezTo>
                  <a:cubicBezTo>
                    <a:pt x="318" y="46"/>
                    <a:pt x="318" y="24"/>
                    <a:pt x="295" y="24"/>
                  </a:cubicBezTo>
                  <a:cubicBezTo>
                    <a:pt x="182" y="24"/>
                    <a:pt x="91" y="1"/>
                    <a:pt x="1"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4"/>
            <p:cNvSpPr/>
            <p:nvPr/>
          </p:nvSpPr>
          <p:spPr>
            <a:xfrm>
              <a:off x="910575" y="17554288"/>
              <a:ext cx="314588" cy="226386"/>
            </a:xfrm>
            <a:custGeom>
              <a:avLst/>
              <a:gdLst/>
              <a:ahLst/>
              <a:cxnLst/>
              <a:rect l="l" t="t" r="r" b="b"/>
              <a:pathLst>
                <a:path w="2807" h="2020" extrusionOk="0">
                  <a:moveTo>
                    <a:pt x="1350" y="0"/>
                  </a:moveTo>
                  <a:cubicBezTo>
                    <a:pt x="1330" y="0"/>
                    <a:pt x="1309" y="6"/>
                    <a:pt x="1290" y="19"/>
                  </a:cubicBezTo>
                  <a:cubicBezTo>
                    <a:pt x="1245" y="19"/>
                    <a:pt x="1200" y="64"/>
                    <a:pt x="1177" y="87"/>
                  </a:cubicBezTo>
                  <a:cubicBezTo>
                    <a:pt x="1177" y="64"/>
                    <a:pt x="1154" y="41"/>
                    <a:pt x="1109" y="19"/>
                  </a:cubicBezTo>
                  <a:cubicBezTo>
                    <a:pt x="1088" y="6"/>
                    <a:pt x="1067" y="0"/>
                    <a:pt x="1047" y="0"/>
                  </a:cubicBezTo>
                  <a:cubicBezTo>
                    <a:pt x="956" y="0"/>
                    <a:pt x="874" y="108"/>
                    <a:pt x="838" y="200"/>
                  </a:cubicBezTo>
                  <a:cubicBezTo>
                    <a:pt x="815" y="177"/>
                    <a:pt x="770" y="154"/>
                    <a:pt x="747" y="132"/>
                  </a:cubicBezTo>
                  <a:cubicBezTo>
                    <a:pt x="736" y="120"/>
                    <a:pt x="724" y="115"/>
                    <a:pt x="716" y="115"/>
                  </a:cubicBezTo>
                  <a:cubicBezTo>
                    <a:pt x="707" y="115"/>
                    <a:pt x="702" y="120"/>
                    <a:pt x="702" y="132"/>
                  </a:cubicBezTo>
                  <a:cubicBezTo>
                    <a:pt x="679" y="154"/>
                    <a:pt x="657" y="200"/>
                    <a:pt x="657" y="222"/>
                  </a:cubicBezTo>
                  <a:cubicBezTo>
                    <a:pt x="634" y="222"/>
                    <a:pt x="611" y="200"/>
                    <a:pt x="589" y="200"/>
                  </a:cubicBezTo>
                  <a:cubicBezTo>
                    <a:pt x="577" y="194"/>
                    <a:pt x="563" y="191"/>
                    <a:pt x="549" y="191"/>
                  </a:cubicBezTo>
                  <a:cubicBezTo>
                    <a:pt x="510" y="191"/>
                    <a:pt x="469" y="212"/>
                    <a:pt x="453" y="245"/>
                  </a:cubicBezTo>
                  <a:cubicBezTo>
                    <a:pt x="430" y="290"/>
                    <a:pt x="475" y="358"/>
                    <a:pt x="498" y="403"/>
                  </a:cubicBezTo>
                  <a:lnTo>
                    <a:pt x="498" y="426"/>
                  </a:lnTo>
                  <a:lnTo>
                    <a:pt x="498" y="449"/>
                  </a:lnTo>
                  <a:cubicBezTo>
                    <a:pt x="486" y="443"/>
                    <a:pt x="472" y="440"/>
                    <a:pt x="458" y="440"/>
                  </a:cubicBezTo>
                  <a:cubicBezTo>
                    <a:pt x="420" y="440"/>
                    <a:pt x="379" y="461"/>
                    <a:pt x="362" y="494"/>
                  </a:cubicBezTo>
                  <a:cubicBezTo>
                    <a:pt x="362" y="517"/>
                    <a:pt x="362" y="539"/>
                    <a:pt x="362" y="584"/>
                  </a:cubicBezTo>
                  <a:lnTo>
                    <a:pt x="385" y="584"/>
                  </a:lnTo>
                  <a:cubicBezTo>
                    <a:pt x="249" y="584"/>
                    <a:pt x="136" y="630"/>
                    <a:pt x="45" y="743"/>
                  </a:cubicBezTo>
                  <a:cubicBezTo>
                    <a:pt x="0" y="833"/>
                    <a:pt x="113" y="924"/>
                    <a:pt x="227" y="969"/>
                  </a:cubicBezTo>
                  <a:cubicBezTo>
                    <a:pt x="204" y="969"/>
                    <a:pt x="181" y="1014"/>
                    <a:pt x="181" y="1060"/>
                  </a:cubicBezTo>
                  <a:cubicBezTo>
                    <a:pt x="181" y="1082"/>
                    <a:pt x="204" y="1128"/>
                    <a:pt x="249" y="1150"/>
                  </a:cubicBezTo>
                  <a:lnTo>
                    <a:pt x="272" y="1150"/>
                  </a:lnTo>
                  <a:cubicBezTo>
                    <a:pt x="204" y="1173"/>
                    <a:pt x="181" y="1263"/>
                    <a:pt x="204" y="1331"/>
                  </a:cubicBezTo>
                  <a:cubicBezTo>
                    <a:pt x="227" y="1377"/>
                    <a:pt x="294" y="1399"/>
                    <a:pt x="340" y="1422"/>
                  </a:cubicBezTo>
                  <a:lnTo>
                    <a:pt x="385" y="1422"/>
                  </a:lnTo>
                  <a:cubicBezTo>
                    <a:pt x="340" y="1512"/>
                    <a:pt x="408" y="1648"/>
                    <a:pt x="521" y="1671"/>
                  </a:cubicBezTo>
                  <a:cubicBezTo>
                    <a:pt x="521" y="1693"/>
                    <a:pt x="498" y="1716"/>
                    <a:pt x="498" y="1739"/>
                  </a:cubicBezTo>
                  <a:cubicBezTo>
                    <a:pt x="498" y="1805"/>
                    <a:pt x="510" y="1847"/>
                    <a:pt x="588" y="1847"/>
                  </a:cubicBezTo>
                  <a:cubicBezTo>
                    <a:pt x="616" y="1847"/>
                    <a:pt x="653" y="1841"/>
                    <a:pt x="702" y="1829"/>
                  </a:cubicBezTo>
                  <a:cubicBezTo>
                    <a:pt x="717" y="1890"/>
                    <a:pt x="782" y="1920"/>
                    <a:pt x="858" y="1920"/>
                  </a:cubicBezTo>
                  <a:cubicBezTo>
                    <a:pt x="895" y="1920"/>
                    <a:pt x="936" y="1912"/>
                    <a:pt x="973" y="1897"/>
                  </a:cubicBezTo>
                  <a:cubicBezTo>
                    <a:pt x="1001" y="1979"/>
                    <a:pt x="1068" y="2019"/>
                    <a:pt x="1138" y="2019"/>
                  </a:cubicBezTo>
                  <a:cubicBezTo>
                    <a:pt x="1184" y="2019"/>
                    <a:pt x="1231" y="2001"/>
                    <a:pt x="1268" y="1965"/>
                  </a:cubicBezTo>
                  <a:cubicBezTo>
                    <a:pt x="1293" y="1998"/>
                    <a:pt x="1330" y="2013"/>
                    <a:pt x="1367" y="2013"/>
                  </a:cubicBezTo>
                  <a:cubicBezTo>
                    <a:pt x="1430" y="2013"/>
                    <a:pt x="1494" y="1969"/>
                    <a:pt x="1494" y="1897"/>
                  </a:cubicBezTo>
                  <a:cubicBezTo>
                    <a:pt x="1534" y="1951"/>
                    <a:pt x="1630" y="1997"/>
                    <a:pt x="1706" y="1997"/>
                  </a:cubicBezTo>
                  <a:cubicBezTo>
                    <a:pt x="1759" y="1997"/>
                    <a:pt x="1802" y="1975"/>
                    <a:pt x="1811" y="1920"/>
                  </a:cubicBezTo>
                  <a:cubicBezTo>
                    <a:pt x="1832" y="1928"/>
                    <a:pt x="1850" y="1932"/>
                    <a:pt x="1865" y="1932"/>
                  </a:cubicBezTo>
                  <a:cubicBezTo>
                    <a:pt x="1932" y="1932"/>
                    <a:pt x="1951" y="1862"/>
                    <a:pt x="1969" y="1807"/>
                  </a:cubicBezTo>
                  <a:cubicBezTo>
                    <a:pt x="2014" y="1841"/>
                    <a:pt x="2060" y="1858"/>
                    <a:pt x="2105" y="1858"/>
                  </a:cubicBezTo>
                  <a:cubicBezTo>
                    <a:pt x="2150" y="1858"/>
                    <a:pt x="2196" y="1841"/>
                    <a:pt x="2241" y="1807"/>
                  </a:cubicBezTo>
                  <a:cubicBezTo>
                    <a:pt x="2354" y="1761"/>
                    <a:pt x="2399" y="1648"/>
                    <a:pt x="2399" y="1535"/>
                  </a:cubicBezTo>
                  <a:cubicBezTo>
                    <a:pt x="2467" y="1490"/>
                    <a:pt x="2535" y="1444"/>
                    <a:pt x="2558" y="1354"/>
                  </a:cubicBezTo>
                  <a:cubicBezTo>
                    <a:pt x="2580" y="1309"/>
                    <a:pt x="2580" y="1263"/>
                    <a:pt x="2558" y="1218"/>
                  </a:cubicBezTo>
                  <a:cubicBezTo>
                    <a:pt x="2626" y="1218"/>
                    <a:pt x="2671" y="1196"/>
                    <a:pt x="2716" y="1173"/>
                  </a:cubicBezTo>
                  <a:cubicBezTo>
                    <a:pt x="2807" y="1150"/>
                    <a:pt x="2716" y="1060"/>
                    <a:pt x="2626" y="1014"/>
                  </a:cubicBezTo>
                  <a:cubicBezTo>
                    <a:pt x="2648" y="992"/>
                    <a:pt x="2693" y="947"/>
                    <a:pt x="2693" y="924"/>
                  </a:cubicBezTo>
                  <a:cubicBezTo>
                    <a:pt x="2716" y="811"/>
                    <a:pt x="2626" y="743"/>
                    <a:pt x="2535" y="720"/>
                  </a:cubicBezTo>
                  <a:cubicBezTo>
                    <a:pt x="2558" y="720"/>
                    <a:pt x="2558" y="675"/>
                    <a:pt x="2535" y="652"/>
                  </a:cubicBezTo>
                  <a:cubicBezTo>
                    <a:pt x="2535" y="636"/>
                    <a:pt x="2512" y="620"/>
                    <a:pt x="2483" y="620"/>
                  </a:cubicBezTo>
                  <a:cubicBezTo>
                    <a:pt x="2471" y="620"/>
                    <a:pt x="2458" y="623"/>
                    <a:pt x="2444" y="630"/>
                  </a:cubicBezTo>
                  <a:cubicBezTo>
                    <a:pt x="2490" y="584"/>
                    <a:pt x="2512" y="562"/>
                    <a:pt x="2512" y="517"/>
                  </a:cubicBezTo>
                  <a:cubicBezTo>
                    <a:pt x="2512" y="466"/>
                    <a:pt x="2474" y="440"/>
                    <a:pt x="2436" y="440"/>
                  </a:cubicBezTo>
                  <a:cubicBezTo>
                    <a:pt x="2423" y="440"/>
                    <a:pt x="2411" y="443"/>
                    <a:pt x="2399" y="449"/>
                  </a:cubicBezTo>
                  <a:cubicBezTo>
                    <a:pt x="2377" y="449"/>
                    <a:pt x="2354" y="449"/>
                    <a:pt x="2331" y="471"/>
                  </a:cubicBezTo>
                  <a:cubicBezTo>
                    <a:pt x="2309" y="403"/>
                    <a:pt x="2263" y="358"/>
                    <a:pt x="2218" y="336"/>
                  </a:cubicBezTo>
                  <a:cubicBezTo>
                    <a:pt x="2218" y="313"/>
                    <a:pt x="2218" y="290"/>
                    <a:pt x="2218" y="290"/>
                  </a:cubicBezTo>
                  <a:cubicBezTo>
                    <a:pt x="2218" y="257"/>
                    <a:pt x="2206" y="236"/>
                    <a:pt x="2191" y="236"/>
                  </a:cubicBezTo>
                  <a:cubicBezTo>
                    <a:pt x="2185" y="236"/>
                    <a:pt x="2179" y="239"/>
                    <a:pt x="2173" y="245"/>
                  </a:cubicBezTo>
                  <a:lnTo>
                    <a:pt x="2128" y="245"/>
                  </a:lnTo>
                  <a:cubicBezTo>
                    <a:pt x="2150" y="222"/>
                    <a:pt x="2173" y="177"/>
                    <a:pt x="2150" y="154"/>
                  </a:cubicBezTo>
                  <a:cubicBezTo>
                    <a:pt x="2150" y="132"/>
                    <a:pt x="2128" y="132"/>
                    <a:pt x="2128" y="132"/>
                  </a:cubicBezTo>
                  <a:cubicBezTo>
                    <a:pt x="2082" y="154"/>
                    <a:pt x="2037" y="154"/>
                    <a:pt x="2014" y="200"/>
                  </a:cubicBezTo>
                  <a:cubicBezTo>
                    <a:pt x="2014" y="154"/>
                    <a:pt x="1992" y="109"/>
                    <a:pt x="1947" y="87"/>
                  </a:cubicBezTo>
                  <a:cubicBezTo>
                    <a:pt x="1923" y="71"/>
                    <a:pt x="1896" y="63"/>
                    <a:pt x="1869" y="63"/>
                  </a:cubicBezTo>
                  <a:cubicBezTo>
                    <a:pt x="1820" y="63"/>
                    <a:pt x="1772" y="88"/>
                    <a:pt x="1743" y="132"/>
                  </a:cubicBezTo>
                  <a:cubicBezTo>
                    <a:pt x="1720" y="87"/>
                    <a:pt x="1698" y="64"/>
                    <a:pt x="1675" y="19"/>
                  </a:cubicBezTo>
                  <a:cubicBezTo>
                    <a:pt x="1656" y="6"/>
                    <a:pt x="1635" y="0"/>
                    <a:pt x="1614" y="0"/>
                  </a:cubicBezTo>
                  <a:cubicBezTo>
                    <a:pt x="1560" y="0"/>
                    <a:pt x="1504" y="38"/>
                    <a:pt x="1471" y="87"/>
                  </a:cubicBezTo>
                  <a:cubicBezTo>
                    <a:pt x="1455" y="38"/>
                    <a:pt x="1403" y="0"/>
                    <a:pt x="13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4"/>
            <p:cNvSpPr/>
            <p:nvPr/>
          </p:nvSpPr>
          <p:spPr>
            <a:xfrm>
              <a:off x="933326" y="17510916"/>
              <a:ext cx="281750" cy="199937"/>
            </a:xfrm>
            <a:custGeom>
              <a:avLst/>
              <a:gdLst/>
              <a:ahLst/>
              <a:cxnLst/>
              <a:rect l="l" t="t" r="r" b="b"/>
              <a:pathLst>
                <a:path w="2514" h="1784" extrusionOk="0">
                  <a:moveTo>
                    <a:pt x="938" y="0"/>
                  </a:moveTo>
                  <a:cubicBezTo>
                    <a:pt x="862" y="0"/>
                    <a:pt x="784" y="90"/>
                    <a:pt x="748" y="179"/>
                  </a:cubicBezTo>
                  <a:cubicBezTo>
                    <a:pt x="725" y="157"/>
                    <a:pt x="703" y="134"/>
                    <a:pt x="657" y="111"/>
                  </a:cubicBezTo>
                  <a:lnTo>
                    <a:pt x="635" y="111"/>
                  </a:lnTo>
                  <a:cubicBezTo>
                    <a:pt x="612" y="157"/>
                    <a:pt x="589" y="179"/>
                    <a:pt x="589" y="202"/>
                  </a:cubicBezTo>
                  <a:cubicBezTo>
                    <a:pt x="567" y="202"/>
                    <a:pt x="567" y="179"/>
                    <a:pt x="544" y="179"/>
                  </a:cubicBezTo>
                  <a:cubicBezTo>
                    <a:pt x="532" y="173"/>
                    <a:pt x="518" y="170"/>
                    <a:pt x="504" y="170"/>
                  </a:cubicBezTo>
                  <a:cubicBezTo>
                    <a:pt x="466" y="170"/>
                    <a:pt x="425" y="191"/>
                    <a:pt x="408" y="225"/>
                  </a:cubicBezTo>
                  <a:cubicBezTo>
                    <a:pt x="386" y="270"/>
                    <a:pt x="431" y="338"/>
                    <a:pt x="454" y="383"/>
                  </a:cubicBezTo>
                  <a:cubicBezTo>
                    <a:pt x="454" y="383"/>
                    <a:pt x="454" y="383"/>
                    <a:pt x="431" y="406"/>
                  </a:cubicBezTo>
                  <a:cubicBezTo>
                    <a:pt x="424" y="399"/>
                    <a:pt x="416" y="396"/>
                    <a:pt x="406" y="396"/>
                  </a:cubicBezTo>
                  <a:cubicBezTo>
                    <a:pt x="384" y="396"/>
                    <a:pt x="356" y="412"/>
                    <a:pt x="340" y="428"/>
                  </a:cubicBezTo>
                  <a:cubicBezTo>
                    <a:pt x="318" y="451"/>
                    <a:pt x="318" y="496"/>
                    <a:pt x="340" y="519"/>
                  </a:cubicBezTo>
                  <a:cubicBezTo>
                    <a:pt x="326" y="516"/>
                    <a:pt x="311" y="514"/>
                    <a:pt x="296" y="514"/>
                  </a:cubicBezTo>
                  <a:cubicBezTo>
                    <a:pt x="198" y="514"/>
                    <a:pt x="105" y="576"/>
                    <a:pt x="46" y="655"/>
                  </a:cubicBezTo>
                  <a:cubicBezTo>
                    <a:pt x="1" y="723"/>
                    <a:pt x="114" y="790"/>
                    <a:pt x="205" y="836"/>
                  </a:cubicBezTo>
                  <a:cubicBezTo>
                    <a:pt x="182" y="858"/>
                    <a:pt x="159" y="881"/>
                    <a:pt x="159" y="926"/>
                  </a:cubicBezTo>
                  <a:cubicBezTo>
                    <a:pt x="159" y="971"/>
                    <a:pt x="182" y="994"/>
                    <a:pt x="227" y="994"/>
                  </a:cubicBezTo>
                  <a:lnTo>
                    <a:pt x="250" y="994"/>
                  </a:lnTo>
                  <a:cubicBezTo>
                    <a:pt x="182" y="1039"/>
                    <a:pt x="159" y="1107"/>
                    <a:pt x="182" y="1153"/>
                  </a:cubicBezTo>
                  <a:cubicBezTo>
                    <a:pt x="205" y="1220"/>
                    <a:pt x="250" y="1243"/>
                    <a:pt x="295" y="1243"/>
                  </a:cubicBezTo>
                  <a:lnTo>
                    <a:pt x="340" y="1243"/>
                  </a:lnTo>
                  <a:cubicBezTo>
                    <a:pt x="318" y="1311"/>
                    <a:pt x="340" y="1401"/>
                    <a:pt x="386" y="1447"/>
                  </a:cubicBezTo>
                  <a:cubicBezTo>
                    <a:pt x="408" y="1469"/>
                    <a:pt x="431" y="1469"/>
                    <a:pt x="476" y="1492"/>
                  </a:cubicBezTo>
                  <a:cubicBezTo>
                    <a:pt x="454" y="1492"/>
                    <a:pt x="454" y="1515"/>
                    <a:pt x="454" y="1537"/>
                  </a:cubicBezTo>
                  <a:cubicBezTo>
                    <a:pt x="454" y="1593"/>
                    <a:pt x="469" y="1634"/>
                    <a:pt x="563" y="1634"/>
                  </a:cubicBezTo>
                  <a:cubicBezTo>
                    <a:pt x="583" y="1634"/>
                    <a:pt x="607" y="1632"/>
                    <a:pt x="635" y="1628"/>
                  </a:cubicBezTo>
                  <a:cubicBezTo>
                    <a:pt x="649" y="1672"/>
                    <a:pt x="702" y="1697"/>
                    <a:pt x="761" y="1697"/>
                  </a:cubicBezTo>
                  <a:cubicBezTo>
                    <a:pt x="794" y="1697"/>
                    <a:pt x="829" y="1689"/>
                    <a:pt x="861" y="1673"/>
                  </a:cubicBezTo>
                  <a:cubicBezTo>
                    <a:pt x="876" y="1733"/>
                    <a:pt x="931" y="1784"/>
                    <a:pt x="1000" y="1784"/>
                  </a:cubicBezTo>
                  <a:cubicBezTo>
                    <a:pt x="1034" y="1784"/>
                    <a:pt x="1072" y="1771"/>
                    <a:pt x="1110" y="1741"/>
                  </a:cubicBezTo>
                  <a:cubicBezTo>
                    <a:pt x="1135" y="1766"/>
                    <a:pt x="1170" y="1779"/>
                    <a:pt x="1205" y="1779"/>
                  </a:cubicBezTo>
                  <a:cubicBezTo>
                    <a:pt x="1264" y="1779"/>
                    <a:pt x="1322" y="1744"/>
                    <a:pt x="1336" y="1673"/>
                  </a:cubicBezTo>
                  <a:cubicBezTo>
                    <a:pt x="1362" y="1726"/>
                    <a:pt x="1434" y="1763"/>
                    <a:pt x="1499" y="1763"/>
                  </a:cubicBezTo>
                  <a:cubicBezTo>
                    <a:pt x="1546" y="1763"/>
                    <a:pt x="1589" y="1743"/>
                    <a:pt x="1608" y="1696"/>
                  </a:cubicBezTo>
                  <a:cubicBezTo>
                    <a:pt x="1628" y="1706"/>
                    <a:pt x="1645" y="1710"/>
                    <a:pt x="1660" y="1710"/>
                  </a:cubicBezTo>
                  <a:cubicBezTo>
                    <a:pt x="1710" y="1710"/>
                    <a:pt x="1731" y="1658"/>
                    <a:pt x="1766" y="1605"/>
                  </a:cubicBezTo>
                  <a:cubicBezTo>
                    <a:pt x="1800" y="1628"/>
                    <a:pt x="1840" y="1639"/>
                    <a:pt x="1879" y="1639"/>
                  </a:cubicBezTo>
                  <a:cubicBezTo>
                    <a:pt x="1919" y="1639"/>
                    <a:pt x="1959" y="1628"/>
                    <a:pt x="1993" y="1605"/>
                  </a:cubicBezTo>
                  <a:cubicBezTo>
                    <a:pt x="2083" y="1560"/>
                    <a:pt x="2151" y="1447"/>
                    <a:pt x="2128" y="1356"/>
                  </a:cubicBezTo>
                  <a:cubicBezTo>
                    <a:pt x="2196" y="1334"/>
                    <a:pt x="2264" y="1266"/>
                    <a:pt x="2287" y="1198"/>
                  </a:cubicBezTo>
                  <a:cubicBezTo>
                    <a:pt x="2309" y="1153"/>
                    <a:pt x="2309" y="1107"/>
                    <a:pt x="2287" y="1062"/>
                  </a:cubicBezTo>
                  <a:cubicBezTo>
                    <a:pt x="2332" y="1062"/>
                    <a:pt x="2377" y="1062"/>
                    <a:pt x="2423" y="1039"/>
                  </a:cubicBezTo>
                  <a:cubicBezTo>
                    <a:pt x="2513" y="1039"/>
                    <a:pt x="2400" y="971"/>
                    <a:pt x="2332" y="926"/>
                  </a:cubicBezTo>
                  <a:cubicBezTo>
                    <a:pt x="2377" y="904"/>
                    <a:pt x="2400" y="858"/>
                    <a:pt x="2423" y="836"/>
                  </a:cubicBezTo>
                  <a:cubicBezTo>
                    <a:pt x="2445" y="745"/>
                    <a:pt x="2355" y="677"/>
                    <a:pt x="2264" y="677"/>
                  </a:cubicBezTo>
                  <a:cubicBezTo>
                    <a:pt x="2287" y="655"/>
                    <a:pt x="2287" y="632"/>
                    <a:pt x="2264" y="609"/>
                  </a:cubicBezTo>
                  <a:cubicBezTo>
                    <a:pt x="2264" y="587"/>
                    <a:pt x="2219" y="564"/>
                    <a:pt x="2196" y="564"/>
                  </a:cubicBezTo>
                  <a:cubicBezTo>
                    <a:pt x="2219" y="541"/>
                    <a:pt x="2241" y="519"/>
                    <a:pt x="2241" y="474"/>
                  </a:cubicBezTo>
                  <a:cubicBezTo>
                    <a:pt x="2241" y="406"/>
                    <a:pt x="2174" y="406"/>
                    <a:pt x="2128" y="406"/>
                  </a:cubicBezTo>
                  <a:lnTo>
                    <a:pt x="2083" y="428"/>
                  </a:lnTo>
                  <a:cubicBezTo>
                    <a:pt x="2060" y="383"/>
                    <a:pt x="2038" y="338"/>
                    <a:pt x="1993" y="315"/>
                  </a:cubicBezTo>
                  <a:cubicBezTo>
                    <a:pt x="1993" y="292"/>
                    <a:pt x="1993" y="292"/>
                    <a:pt x="1993" y="270"/>
                  </a:cubicBezTo>
                  <a:cubicBezTo>
                    <a:pt x="1993" y="247"/>
                    <a:pt x="1970" y="225"/>
                    <a:pt x="1947" y="225"/>
                  </a:cubicBezTo>
                  <a:lnTo>
                    <a:pt x="1925" y="225"/>
                  </a:lnTo>
                  <a:cubicBezTo>
                    <a:pt x="1925" y="202"/>
                    <a:pt x="1947" y="179"/>
                    <a:pt x="1925" y="134"/>
                  </a:cubicBezTo>
                  <a:cubicBezTo>
                    <a:pt x="1925" y="134"/>
                    <a:pt x="1925" y="124"/>
                    <a:pt x="1918" y="124"/>
                  </a:cubicBezTo>
                  <a:cubicBezTo>
                    <a:pt x="1915" y="124"/>
                    <a:pt x="1910" y="127"/>
                    <a:pt x="1902" y="134"/>
                  </a:cubicBezTo>
                  <a:cubicBezTo>
                    <a:pt x="1879" y="134"/>
                    <a:pt x="1834" y="157"/>
                    <a:pt x="1811" y="179"/>
                  </a:cubicBezTo>
                  <a:cubicBezTo>
                    <a:pt x="1811" y="134"/>
                    <a:pt x="1789" y="111"/>
                    <a:pt x="1744" y="89"/>
                  </a:cubicBezTo>
                  <a:cubicBezTo>
                    <a:pt x="1720" y="73"/>
                    <a:pt x="1695" y="65"/>
                    <a:pt x="1672" y="65"/>
                  </a:cubicBezTo>
                  <a:cubicBezTo>
                    <a:pt x="1630" y="65"/>
                    <a:pt x="1592" y="90"/>
                    <a:pt x="1563" y="134"/>
                  </a:cubicBezTo>
                  <a:cubicBezTo>
                    <a:pt x="1540" y="89"/>
                    <a:pt x="1517" y="66"/>
                    <a:pt x="1495" y="44"/>
                  </a:cubicBezTo>
                  <a:cubicBezTo>
                    <a:pt x="1474" y="23"/>
                    <a:pt x="1455" y="15"/>
                    <a:pt x="1438" y="15"/>
                  </a:cubicBezTo>
                  <a:cubicBezTo>
                    <a:pt x="1399" y="15"/>
                    <a:pt x="1368" y="57"/>
                    <a:pt x="1336" y="89"/>
                  </a:cubicBezTo>
                  <a:cubicBezTo>
                    <a:pt x="1302" y="38"/>
                    <a:pt x="1256" y="12"/>
                    <a:pt x="1206" y="12"/>
                  </a:cubicBezTo>
                  <a:cubicBezTo>
                    <a:pt x="1189" y="12"/>
                    <a:pt x="1172" y="15"/>
                    <a:pt x="1155" y="21"/>
                  </a:cubicBezTo>
                  <a:cubicBezTo>
                    <a:pt x="1110" y="44"/>
                    <a:pt x="1087" y="66"/>
                    <a:pt x="1065" y="89"/>
                  </a:cubicBezTo>
                  <a:cubicBezTo>
                    <a:pt x="1042" y="66"/>
                    <a:pt x="1019" y="44"/>
                    <a:pt x="997" y="21"/>
                  </a:cubicBezTo>
                  <a:cubicBezTo>
                    <a:pt x="978" y="7"/>
                    <a:pt x="958" y="0"/>
                    <a:pt x="9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4"/>
            <p:cNvSpPr/>
            <p:nvPr/>
          </p:nvSpPr>
          <p:spPr>
            <a:xfrm>
              <a:off x="961232" y="17468778"/>
              <a:ext cx="225938" cy="160600"/>
            </a:xfrm>
            <a:custGeom>
              <a:avLst/>
              <a:gdLst/>
              <a:ahLst/>
              <a:cxnLst/>
              <a:rect l="l" t="t" r="r" b="b"/>
              <a:pathLst>
                <a:path w="2016" h="1433" extrusionOk="0">
                  <a:moveTo>
                    <a:pt x="745" y="0"/>
                  </a:moveTo>
                  <a:cubicBezTo>
                    <a:pt x="678" y="0"/>
                    <a:pt x="626" y="74"/>
                    <a:pt x="589" y="148"/>
                  </a:cubicBezTo>
                  <a:cubicBezTo>
                    <a:pt x="567" y="125"/>
                    <a:pt x="544" y="103"/>
                    <a:pt x="521" y="103"/>
                  </a:cubicBezTo>
                  <a:cubicBezTo>
                    <a:pt x="521" y="91"/>
                    <a:pt x="516" y="86"/>
                    <a:pt x="510" y="86"/>
                  </a:cubicBezTo>
                  <a:cubicBezTo>
                    <a:pt x="504" y="86"/>
                    <a:pt x="499" y="91"/>
                    <a:pt x="499" y="103"/>
                  </a:cubicBezTo>
                  <a:cubicBezTo>
                    <a:pt x="476" y="125"/>
                    <a:pt x="476" y="148"/>
                    <a:pt x="454" y="171"/>
                  </a:cubicBezTo>
                  <a:cubicBezTo>
                    <a:pt x="454" y="148"/>
                    <a:pt x="431" y="148"/>
                    <a:pt x="408" y="148"/>
                  </a:cubicBezTo>
                  <a:cubicBezTo>
                    <a:pt x="402" y="141"/>
                    <a:pt x="393" y="139"/>
                    <a:pt x="384" y="139"/>
                  </a:cubicBezTo>
                  <a:cubicBezTo>
                    <a:pt x="361" y="139"/>
                    <a:pt x="334" y="155"/>
                    <a:pt x="318" y="171"/>
                  </a:cubicBezTo>
                  <a:cubicBezTo>
                    <a:pt x="295" y="216"/>
                    <a:pt x="318" y="261"/>
                    <a:pt x="363" y="306"/>
                  </a:cubicBezTo>
                  <a:cubicBezTo>
                    <a:pt x="318" y="306"/>
                    <a:pt x="295" y="306"/>
                    <a:pt x="272" y="352"/>
                  </a:cubicBezTo>
                  <a:cubicBezTo>
                    <a:pt x="250" y="374"/>
                    <a:pt x="250" y="374"/>
                    <a:pt x="272" y="397"/>
                  </a:cubicBezTo>
                  <a:cubicBezTo>
                    <a:pt x="182" y="397"/>
                    <a:pt x="91" y="442"/>
                    <a:pt x="23" y="510"/>
                  </a:cubicBezTo>
                  <a:cubicBezTo>
                    <a:pt x="1" y="578"/>
                    <a:pt x="69" y="646"/>
                    <a:pt x="159" y="668"/>
                  </a:cubicBezTo>
                  <a:cubicBezTo>
                    <a:pt x="137" y="691"/>
                    <a:pt x="114" y="714"/>
                    <a:pt x="114" y="736"/>
                  </a:cubicBezTo>
                  <a:cubicBezTo>
                    <a:pt x="114" y="759"/>
                    <a:pt x="137" y="804"/>
                    <a:pt x="182" y="804"/>
                  </a:cubicBezTo>
                  <a:cubicBezTo>
                    <a:pt x="137" y="827"/>
                    <a:pt x="114" y="872"/>
                    <a:pt x="137" y="940"/>
                  </a:cubicBezTo>
                  <a:cubicBezTo>
                    <a:pt x="159" y="963"/>
                    <a:pt x="182" y="985"/>
                    <a:pt x="227" y="985"/>
                  </a:cubicBezTo>
                  <a:lnTo>
                    <a:pt x="272" y="985"/>
                  </a:lnTo>
                  <a:cubicBezTo>
                    <a:pt x="250" y="1053"/>
                    <a:pt x="272" y="1121"/>
                    <a:pt x="318" y="1166"/>
                  </a:cubicBezTo>
                  <a:cubicBezTo>
                    <a:pt x="340" y="1166"/>
                    <a:pt x="340" y="1189"/>
                    <a:pt x="363" y="1189"/>
                  </a:cubicBezTo>
                  <a:cubicBezTo>
                    <a:pt x="363" y="1212"/>
                    <a:pt x="363" y="1212"/>
                    <a:pt x="363" y="1234"/>
                  </a:cubicBezTo>
                  <a:cubicBezTo>
                    <a:pt x="363" y="1285"/>
                    <a:pt x="376" y="1311"/>
                    <a:pt x="430" y="1311"/>
                  </a:cubicBezTo>
                  <a:cubicBezTo>
                    <a:pt x="448" y="1311"/>
                    <a:pt x="470" y="1308"/>
                    <a:pt x="499" y="1302"/>
                  </a:cubicBezTo>
                  <a:cubicBezTo>
                    <a:pt x="528" y="1346"/>
                    <a:pt x="576" y="1371"/>
                    <a:pt x="625" y="1371"/>
                  </a:cubicBezTo>
                  <a:cubicBezTo>
                    <a:pt x="652" y="1371"/>
                    <a:pt x="678" y="1363"/>
                    <a:pt x="702" y="1347"/>
                  </a:cubicBezTo>
                  <a:cubicBezTo>
                    <a:pt x="716" y="1402"/>
                    <a:pt x="763" y="1432"/>
                    <a:pt x="813" y="1432"/>
                  </a:cubicBezTo>
                  <a:cubicBezTo>
                    <a:pt x="846" y="1432"/>
                    <a:pt x="879" y="1419"/>
                    <a:pt x="906" y="1393"/>
                  </a:cubicBezTo>
                  <a:cubicBezTo>
                    <a:pt x="922" y="1416"/>
                    <a:pt x="946" y="1426"/>
                    <a:pt x="971" y="1426"/>
                  </a:cubicBezTo>
                  <a:cubicBezTo>
                    <a:pt x="1017" y="1426"/>
                    <a:pt x="1065" y="1392"/>
                    <a:pt x="1065" y="1347"/>
                  </a:cubicBezTo>
                  <a:cubicBezTo>
                    <a:pt x="1092" y="1388"/>
                    <a:pt x="1160" y="1421"/>
                    <a:pt x="1214" y="1421"/>
                  </a:cubicBezTo>
                  <a:cubicBezTo>
                    <a:pt x="1251" y="1421"/>
                    <a:pt x="1282" y="1406"/>
                    <a:pt x="1291" y="1370"/>
                  </a:cubicBezTo>
                  <a:cubicBezTo>
                    <a:pt x="1300" y="1373"/>
                    <a:pt x="1309" y="1375"/>
                    <a:pt x="1316" y="1375"/>
                  </a:cubicBezTo>
                  <a:cubicBezTo>
                    <a:pt x="1365" y="1375"/>
                    <a:pt x="1385" y="1319"/>
                    <a:pt x="1404" y="1280"/>
                  </a:cubicBezTo>
                  <a:cubicBezTo>
                    <a:pt x="1438" y="1302"/>
                    <a:pt x="1472" y="1314"/>
                    <a:pt x="1506" y="1314"/>
                  </a:cubicBezTo>
                  <a:cubicBezTo>
                    <a:pt x="1540" y="1314"/>
                    <a:pt x="1574" y="1302"/>
                    <a:pt x="1608" y="1280"/>
                  </a:cubicBezTo>
                  <a:cubicBezTo>
                    <a:pt x="1676" y="1234"/>
                    <a:pt x="1721" y="1166"/>
                    <a:pt x="1721" y="1076"/>
                  </a:cubicBezTo>
                  <a:cubicBezTo>
                    <a:pt x="1766" y="1053"/>
                    <a:pt x="1811" y="1008"/>
                    <a:pt x="1834" y="963"/>
                  </a:cubicBezTo>
                  <a:cubicBezTo>
                    <a:pt x="1857" y="917"/>
                    <a:pt x="1857" y="895"/>
                    <a:pt x="1834" y="850"/>
                  </a:cubicBezTo>
                  <a:cubicBezTo>
                    <a:pt x="1879" y="850"/>
                    <a:pt x="1902" y="850"/>
                    <a:pt x="1947" y="827"/>
                  </a:cubicBezTo>
                  <a:cubicBezTo>
                    <a:pt x="2015" y="827"/>
                    <a:pt x="1947" y="759"/>
                    <a:pt x="1879" y="736"/>
                  </a:cubicBezTo>
                  <a:cubicBezTo>
                    <a:pt x="1902" y="714"/>
                    <a:pt x="1925" y="691"/>
                    <a:pt x="1947" y="668"/>
                  </a:cubicBezTo>
                  <a:cubicBezTo>
                    <a:pt x="1970" y="578"/>
                    <a:pt x="1879" y="533"/>
                    <a:pt x="1811" y="533"/>
                  </a:cubicBezTo>
                  <a:cubicBezTo>
                    <a:pt x="1834" y="510"/>
                    <a:pt x="1834" y="487"/>
                    <a:pt x="1811" y="465"/>
                  </a:cubicBezTo>
                  <a:cubicBezTo>
                    <a:pt x="1811" y="442"/>
                    <a:pt x="1766" y="442"/>
                    <a:pt x="1744" y="442"/>
                  </a:cubicBezTo>
                  <a:cubicBezTo>
                    <a:pt x="1766" y="420"/>
                    <a:pt x="1789" y="397"/>
                    <a:pt x="1789" y="374"/>
                  </a:cubicBezTo>
                  <a:cubicBezTo>
                    <a:pt x="1789" y="329"/>
                    <a:pt x="1744" y="306"/>
                    <a:pt x="1698" y="306"/>
                  </a:cubicBezTo>
                  <a:lnTo>
                    <a:pt x="1698" y="329"/>
                  </a:lnTo>
                  <a:cubicBezTo>
                    <a:pt x="1676" y="284"/>
                    <a:pt x="1653" y="238"/>
                    <a:pt x="1608" y="216"/>
                  </a:cubicBezTo>
                  <a:cubicBezTo>
                    <a:pt x="1608" y="216"/>
                    <a:pt x="1608" y="216"/>
                    <a:pt x="1608" y="193"/>
                  </a:cubicBezTo>
                  <a:cubicBezTo>
                    <a:pt x="1608" y="177"/>
                    <a:pt x="1596" y="161"/>
                    <a:pt x="1582" y="161"/>
                  </a:cubicBezTo>
                  <a:cubicBezTo>
                    <a:pt x="1576" y="161"/>
                    <a:pt x="1569" y="164"/>
                    <a:pt x="1562" y="171"/>
                  </a:cubicBezTo>
                  <a:lnTo>
                    <a:pt x="1540" y="171"/>
                  </a:lnTo>
                  <a:cubicBezTo>
                    <a:pt x="1562" y="148"/>
                    <a:pt x="1562" y="125"/>
                    <a:pt x="1540" y="103"/>
                  </a:cubicBezTo>
                  <a:lnTo>
                    <a:pt x="1517" y="103"/>
                  </a:lnTo>
                  <a:cubicBezTo>
                    <a:pt x="1495" y="103"/>
                    <a:pt x="1472" y="125"/>
                    <a:pt x="1449" y="148"/>
                  </a:cubicBezTo>
                  <a:cubicBezTo>
                    <a:pt x="1449" y="103"/>
                    <a:pt x="1427" y="80"/>
                    <a:pt x="1404" y="57"/>
                  </a:cubicBezTo>
                  <a:cubicBezTo>
                    <a:pt x="1386" y="51"/>
                    <a:pt x="1369" y="49"/>
                    <a:pt x="1354" y="49"/>
                  </a:cubicBezTo>
                  <a:cubicBezTo>
                    <a:pt x="1312" y="49"/>
                    <a:pt x="1279" y="70"/>
                    <a:pt x="1246" y="103"/>
                  </a:cubicBezTo>
                  <a:cubicBezTo>
                    <a:pt x="1223" y="80"/>
                    <a:pt x="1223" y="35"/>
                    <a:pt x="1200" y="12"/>
                  </a:cubicBezTo>
                  <a:cubicBezTo>
                    <a:pt x="1188" y="6"/>
                    <a:pt x="1174" y="3"/>
                    <a:pt x="1160" y="3"/>
                  </a:cubicBezTo>
                  <a:cubicBezTo>
                    <a:pt x="1122" y="3"/>
                    <a:pt x="1081" y="24"/>
                    <a:pt x="1065" y="57"/>
                  </a:cubicBezTo>
                  <a:cubicBezTo>
                    <a:pt x="1048" y="24"/>
                    <a:pt x="1007" y="3"/>
                    <a:pt x="969" y="3"/>
                  </a:cubicBezTo>
                  <a:cubicBezTo>
                    <a:pt x="955" y="3"/>
                    <a:pt x="941" y="6"/>
                    <a:pt x="929" y="12"/>
                  </a:cubicBezTo>
                  <a:cubicBezTo>
                    <a:pt x="884" y="12"/>
                    <a:pt x="861" y="35"/>
                    <a:pt x="861" y="80"/>
                  </a:cubicBezTo>
                  <a:cubicBezTo>
                    <a:pt x="838" y="57"/>
                    <a:pt x="816" y="35"/>
                    <a:pt x="793" y="12"/>
                  </a:cubicBezTo>
                  <a:cubicBezTo>
                    <a:pt x="776" y="4"/>
                    <a:pt x="761" y="0"/>
                    <a:pt x="7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4"/>
            <p:cNvSpPr/>
            <p:nvPr/>
          </p:nvSpPr>
          <p:spPr>
            <a:xfrm>
              <a:off x="974008" y="17619738"/>
              <a:ext cx="45726" cy="37096"/>
            </a:xfrm>
            <a:custGeom>
              <a:avLst/>
              <a:gdLst/>
              <a:ahLst/>
              <a:cxnLst/>
              <a:rect l="l" t="t" r="r" b="b"/>
              <a:pathLst>
                <a:path w="408" h="331" extrusionOk="0">
                  <a:moveTo>
                    <a:pt x="113" y="0"/>
                  </a:moveTo>
                  <a:cubicBezTo>
                    <a:pt x="68" y="0"/>
                    <a:pt x="0" y="91"/>
                    <a:pt x="23" y="136"/>
                  </a:cubicBezTo>
                  <a:cubicBezTo>
                    <a:pt x="50" y="177"/>
                    <a:pt x="77" y="185"/>
                    <a:pt x="104" y="185"/>
                  </a:cubicBezTo>
                  <a:cubicBezTo>
                    <a:pt x="122" y="185"/>
                    <a:pt x="140" y="182"/>
                    <a:pt x="158" y="182"/>
                  </a:cubicBezTo>
                  <a:cubicBezTo>
                    <a:pt x="158" y="204"/>
                    <a:pt x="158" y="249"/>
                    <a:pt x="181" y="295"/>
                  </a:cubicBezTo>
                  <a:cubicBezTo>
                    <a:pt x="199" y="321"/>
                    <a:pt x="224" y="331"/>
                    <a:pt x="250" y="331"/>
                  </a:cubicBezTo>
                  <a:cubicBezTo>
                    <a:pt x="290" y="331"/>
                    <a:pt x="335" y="308"/>
                    <a:pt x="362" y="295"/>
                  </a:cubicBezTo>
                  <a:cubicBezTo>
                    <a:pt x="407" y="295"/>
                    <a:pt x="407" y="249"/>
                    <a:pt x="362" y="249"/>
                  </a:cubicBezTo>
                  <a:lnTo>
                    <a:pt x="294" y="249"/>
                  </a:lnTo>
                  <a:cubicBezTo>
                    <a:pt x="272" y="249"/>
                    <a:pt x="249" y="249"/>
                    <a:pt x="226" y="227"/>
                  </a:cubicBezTo>
                  <a:cubicBezTo>
                    <a:pt x="226" y="204"/>
                    <a:pt x="226" y="136"/>
                    <a:pt x="226" y="91"/>
                  </a:cubicBezTo>
                  <a:cubicBezTo>
                    <a:pt x="204" y="91"/>
                    <a:pt x="204" y="91"/>
                    <a:pt x="181" y="114"/>
                  </a:cubicBezTo>
                  <a:lnTo>
                    <a:pt x="91" y="114"/>
                  </a:lnTo>
                  <a:cubicBezTo>
                    <a:pt x="68" y="114"/>
                    <a:pt x="113" y="46"/>
                    <a:pt x="136" y="23"/>
                  </a:cubicBezTo>
                  <a:cubicBezTo>
                    <a:pt x="136" y="0"/>
                    <a:pt x="136" y="0"/>
                    <a:pt x="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4"/>
            <p:cNvSpPr/>
            <p:nvPr/>
          </p:nvSpPr>
          <p:spPr>
            <a:xfrm>
              <a:off x="953611" y="17693257"/>
              <a:ext cx="43260" cy="37096"/>
            </a:xfrm>
            <a:custGeom>
              <a:avLst/>
              <a:gdLst/>
              <a:ahLst/>
              <a:cxnLst/>
              <a:rect l="l" t="t" r="r" b="b"/>
              <a:pathLst>
                <a:path w="386" h="331" extrusionOk="0">
                  <a:moveTo>
                    <a:pt x="114" y="1"/>
                  </a:moveTo>
                  <a:cubicBezTo>
                    <a:pt x="114" y="1"/>
                    <a:pt x="1" y="91"/>
                    <a:pt x="24" y="137"/>
                  </a:cubicBezTo>
                  <a:cubicBezTo>
                    <a:pt x="57" y="170"/>
                    <a:pt x="90" y="191"/>
                    <a:pt x="123" y="191"/>
                  </a:cubicBezTo>
                  <a:cubicBezTo>
                    <a:pt x="135" y="191"/>
                    <a:pt x="147" y="188"/>
                    <a:pt x="159" y="182"/>
                  </a:cubicBezTo>
                  <a:cubicBezTo>
                    <a:pt x="159" y="227"/>
                    <a:pt x="159" y="250"/>
                    <a:pt x="182" y="295"/>
                  </a:cubicBezTo>
                  <a:cubicBezTo>
                    <a:pt x="200" y="322"/>
                    <a:pt x="225" y="331"/>
                    <a:pt x="251" y="331"/>
                  </a:cubicBezTo>
                  <a:cubicBezTo>
                    <a:pt x="291" y="331"/>
                    <a:pt x="336" y="309"/>
                    <a:pt x="363" y="295"/>
                  </a:cubicBezTo>
                  <a:cubicBezTo>
                    <a:pt x="386" y="272"/>
                    <a:pt x="386" y="250"/>
                    <a:pt x="386" y="250"/>
                  </a:cubicBezTo>
                  <a:lnTo>
                    <a:pt x="295" y="250"/>
                  </a:lnTo>
                  <a:cubicBezTo>
                    <a:pt x="273" y="250"/>
                    <a:pt x="250" y="250"/>
                    <a:pt x="227" y="227"/>
                  </a:cubicBezTo>
                  <a:cubicBezTo>
                    <a:pt x="227" y="227"/>
                    <a:pt x="227" y="137"/>
                    <a:pt x="227" y="91"/>
                  </a:cubicBezTo>
                  <a:cubicBezTo>
                    <a:pt x="205" y="91"/>
                    <a:pt x="205" y="114"/>
                    <a:pt x="205" y="114"/>
                  </a:cubicBezTo>
                  <a:lnTo>
                    <a:pt x="91" y="114"/>
                  </a:lnTo>
                  <a:cubicBezTo>
                    <a:pt x="69" y="114"/>
                    <a:pt x="137" y="46"/>
                    <a:pt x="137" y="23"/>
                  </a:cubicBezTo>
                  <a:cubicBezTo>
                    <a:pt x="159" y="1"/>
                    <a:pt x="137"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4"/>
            <p:cNvSpPr/>
            <p:nvPr/>
          </p:nvSpPr>
          <p:spPr>
            <a:xfrm>
              <a:off x="1100761" y="17650782"/>
              <a:ext cx="40682" cy="24880"/>
            </a:xfrm>
            <a:custGeom>
              <a:avLst/>
              <a:gdLst/>
              <a:ahLst/>
              <a:cxnLst/>
              <a:rect l="l" t="t" r="r" b="b"/>
              <a:pathLst>
                <a:path w="363" h="222" extrusionOk="0">
                  <a:moveTo>
                    <a:pt x="329" y="1"/>
                  </a:moveTo>
                  <a:cubicBezTo>
                    <a:pt x="323" y="1"/>
                    <a:pt x="317" y="6"/>
                    <a:pt x="317" y="18"/>
                  </a:cubicBezTo>
                  <a:cubicBezTo>
                    <a:pt x="295" y="40"/>
                    <a:pt x="272" y="86"/>
                    <a:pt x="227" y="86"/>
                  </a:cubicBezTo>
                  <a:cubicBezTo>
                    <a:pt x="182" y="86"/>
                    <a:pt x="159" y="63"/>
                    <a:pt x="136" y="40"/>
                  </a:cubicBezTo>
                  <a:cubicBezTo>
                    <a:pt x="136" y="34"/>
                    <a:pt x="133" y="31"/>
                    <a:pt x="127" y="31"/>
                  </a:cubicBezTo>
                  <a:cubicBezTo>
                    <a:pt x="114" y="31"/>
                    <a:pt x="91" y="47"/>
                    <a:pt x="91" y="63"/>
                  </a:cubicBezTo>
                  <a:cubicBezTo>
                    <a:pt x="114" y="86"/>
                    <a:pt x="114" y="108"/>
                    <a:pt x="136" y="131"/>
                  </a:cubicBezTo>
                  <a:cubicBezTo>
                    <a:pt x="136" y="149"/>
                    <a:pt x="122" y="182"/>
                    <a:pt x="104" y="182"/>
                  </a:cubicBezTo>
                  <a:cubicBezTo>
                    <a:pt x="100" y="182"/>
                    <a:pt x="95" y="180"/>
                    <a:pt x="91" y="176"/>
                  </a:cubicBezTo>
                  <a:cubicBezTo>
                    <a:pt x="69" y="176"/>
                    <a:pt x="46" y="131"/>
                    <a:pt x="23" y="131"/>
                  </a:cubicBezTo>
                  <a:lnTo>
                    <a:pt x="1" y="131"/>
                  </a:lnTo>
                  <a:cubicBezTo>
                    <a:pt x="1" y="176"/>
                    <a:pt x="69" y="221"/>
                    <a:pt x="114" y="221"/>
                  </a:cubicBezTo>
                  <a:cubicBezTo>
                    <a:pt x="159" y="221"/>
                    <a:pt x="182" y="176"/>
                    <a:pt x="204" y="131"/>
                  </a:cubicBezTo>
                  <a:lnTo>
                    <a:pt x="250" y="131"/>
                  </a:lnTo>
                  <a:cubicBezTo>
                    <a:pt x="295" y="131"/>
                    <a:pt x="363" y="63"/>
                    <a:pt x="340" y="18"/>
                  </a:cubicBezTo>
                  <a:cubicBezTo>
                    <a:pt x="340" y="6"/>
                    <a:pt x="334" y="1"/>
                    <a:pt x="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4"/>
            <p:cNvSpPr/>
            <p:nvPr/>
          </p:nvSpPr>
          <p:spPr>
            <a:xfrm>
              <a:off x="1067812" y="17733827"/>
              <a:ext cx="40682" cy="25553"/>
            </a:xfrm>
            <a:custGeom>
              <a:avLst/>
              <a:gdLst/>
              <a:ahLst/>
              <a:cxnLst/>
              <a:rect l="l" t="t" r="r" b="b"/>
              <a:pathLst>
                <a:path w="363" h="228" extrusionOk="0">
                  <a:moveTo>
                    <a:pt x="317" y="1"/>
                  </a:moveTo>
                  <a:cubicBezTo>
                    <a:pt x="295" y="46"/>
                    <a:pt x="272" y="91"/>
                    <a:pt x="249" y="91"/>
                  </a:cubicBezTo>
                  <a:cubicBezTo>
                    <a:pt x="204" y="91"/>
                    <a:pt x="159" y="69"/>
                    <a:pt x="136" y="46"/>
                  </a:cubicBezTo>
                  <a:cubicBezTo>
                    <a:pt x="136" y="39"/>
                    <a:pt x="134" y="36"/>
                    <a:pt x="130" y="36"/>
                  </a:cubicBezTo>
                  <a:cubicBezTo>
                    <a:pt x="124" y="36"/>
                    <a:pt x="114" y="46"/>
                    <a:pt x="114" y="46"/>
                  </a:cubicBezTo>
                  <a:cubicBezTo>
                    <a:pt x="114" y="91"/>
                    <a:pt x="136" y="114"/>
                    <a:pt x="159" y="114"/>
                  </a:cubicBezTo>
                  <a:cubicBezTo>
                    <a:pt x="159" y="159"/>
                    <a:pt x="136" y="182"/>
                    <a:pt x="91" y="182"/>
                  </a:cubicBezTo>
                  <a:cubicBezTo>
                    <a:pt x="68" y="159"/>
                    <a:pt x="68" y="137"/>
                    <a:pt x="46" y="114"/>
                  </a:cubicBezTo>
                  <a:lnTo>
                    <a:pt x="23" y="114"/>
                  </a:lnTo>
                  <a:cubicBezTo>
                    <a:pt x="0" y="114"/>
                    <a:pt x="68" y="227"/>
                    <a:pt x="114" y="227"/>
                  </a:cubicBezTo>
                  <a:cubicBezTo>
                    <a:pt x="159" y="227"/>
                    <a:pt x="204" y="182"/>
                    <a:pt x="204" y="137"/>
                  </a:cubicBezTo>
                  <a:lnTo>
                    <a:pt x="249" y="137"/>
                  </a:lnTo>
                  <a:cubicBezTo>
                    <a:pt x="317" y="137"/>
                    <a:pt x="363" y="69"/>
                    <a:pt x="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4"/>
            <p:cNvSpPr/>
            <p:nvPr/>
          </p:nvSpPr>
          <p:spPr>
            <a:xfrm>
              <a:off x="1171815" y="17604496"/>
              <a:ext cx="12776" cy="17483"/>
            </a:xfrm>
            <a:custGeom>
              <a:avLst/>
              <a:gdLst/>
              <a:ahLst/>
              <a:cxnLst/>
              <a:rect l="l" t="t" r="r" b="b"/>
              <a:pathLst>
                <a:path w="114" h="156" extrusionOk="0">
                  <a:moveTo>
                    <a:pt x="46" y="1"/>
                  </a:moveTo>
                  <a:cubicBezTo>
                    <a:pt x="46" y="1"/>
                    <a:pt x="68" y="114"/>
                    <a:pt x="0" y="114"/>
                  </a:cubicBezTo>
                  <a:cubicBezTo>
                    <a:pt x="0" y="114"/>
                    <a:pt x="0" y="136"/>
                    <a:pt x="0" y="136"/>
                  </a:cubicBezTo>
                  <a:cubicBezTo>
                    <a:pt x="14" y="150"/>
                    <a:pt x="29" y="155"/>
                    <a:pt x="44" y="155"/>
                  </a:cubicBezTo>
                  <a:cubicBezTo>
                    <a:pt x="80" y="155"/>
                    <a:pt x="113" y="123"/>
                    <a:pt x="113" y="91"/>
                  </a:cubicBezTo>
                  <a:cubicBezTo>
                    <a:pt x="113" y="46"/>
                    <a:pt x="91"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4"/>
            <p:cNvSpPr/>
            <p:nvPr/>
          </p:nvSpPr>
          <p:spPr>
            <a:xfrm>
              <a:off x="996758" y="17546219"/>
              <a:ext cx="35639" cy="37208"/>
            </a:xfrm>
            <a:custGeom>
              <a:avLst/>
              <a:gdLst/>
              <a:ahLst/>
              <a:cxnLst/>
              <a:rect l="l" t="t" r="r" b="b"/>
              <a:pathLst>
                <a:path w="318" h="332" extrusionOk="0">
                  <a:moveTo>
                    <a:pt x="137" y="0"/>
                  </a:moveTo>
                  <a:cubicBezTo>
                    <a:pt x="114" y="0"/>
                    <a:pt x="91" y="0"/>
                    <a:pt x="46" y="45"/>
                  </a:cubicBezTo>
                  <a:cubicBezTo>
                    <a:pt x="23" y="45"/>
                    <a:pt x="1" y="91"/>
                    <a:pt x="1" y="136"/>
                  </a:cubicBezTo>
                  <a:cubicBezTo>
                    <a:pt x="1" y="159"/>
                    <a:pt x="46" y="181"/>
                    <a:pt x="91" y="181"/>
                  </a:cubicBezTo>
                  <a:lnTo>
                    <a:pt x="137" y="181"/>
                  </a:lnTo>
                  <a:cubicBezTo>
                    <a:pt x="137" y="204"/>
                    <a:pt x="137" y="249"/>
                    <a:pt x="137" y="272"/>
                  </a:cubicBezTo>
                  <a:cubicBezTo>
                    <a:pt x="147" y="314"/>
                    <a:pt x="177" y="331"/>
                    <a:pt x="211" y="331"/>
                  </a:cubicBezTo>
                  <a:cubicBezTo>
                    <a:pt x="250" y="331"/>
                    <a:pt x="293" y="308"/>
                    <a:pt x="318" y="272"/>
                  </a:cubicBezTo>
                  <a:cubicBezTo>
                    <a:pt x="318" y="249"/>
                    <a:pt x="295" y="249"/>
                    <a:pt x="295" y="249"/>
                  </a:cubicBezTo>
                  <a:lnTo>
                    <a:pt x="227" y="249"/>
                  </a:lnTo>
                  <a:cubicBezTo>
                    <a:pt x="182" y="249"/>
                    <a:pt x="182" y="249"/>
                    <a:pt x="182" y="204"/>
                  </a:cubicBezTo>
                  <a:cubicBezTo>
                    <a:pt x="182" y="181"/>
                    <a:pt x="227" y="136"/>
                    <a:pt x="227" y="91"/>
                  </a:cubicBezTo>
                  <a:cubicBezTo>
                    <a:pt x="227" y="76"/>
                    <a:pt x="227" y="71"/>
                    <a:pt x="226" y="71"/>
                  </a:cubicBezTo>
                  <a:cubicBezTo>
                    <a:pt x="225" y="71"/>
                    <a:pt x="219" y="91"/>
                    <a:pt x="204" y="91"/>
                  </a:cubicBezTo>
                  <a:cubicBezTo>
                    <a:pt x="182" y="91"/>
                    <a:pt x="182" y="113"/>
                    <a:pt x="159" y="136"/>
                  </a:cubicBezTo>
                  <a:lnTo>
                    <a:pt x="91" y="136"/>
                  </a:lnTo>
                  <a:cubicBezTo>
                    <a:pt x="69" y="136"/>
                    <a:pt x="46" y="136"/>
                    <a:pt x="69" y="113"/>
                  </a:cubicBezTo>
                  <a:cubicBezTo>
                    <a:pt x="91" y="68"/>
                    <a:pt x="114" y="45"/>
                    <a:pt x="137" y="23"/>
                  </a:cubicBez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4"/>
            <p:cNvSpPr/>
            <p:nvPr/>
          </p:nvSpPr>
          <p:spPr>
            <a:xfrm>
              <a:off x="1014578" y="17498028"/>
              <a:ext cx="20397" cy="19052"/>
            </a:xfrm>
            <a:custGeom>
              <a:avLst/>
              <a:gdLst/>
              <a:ahLst/>
              <a:cxnLst/>
              <a:rect l="l" t="t" r="r" b="b"/>
              <a:pathLst>
                <a:path w="182" h="170" extrusionOk="0">
                  <a:moveTo>
                    <a:pt x="68" y="0"/>
                  </a:moveTo>
                  <a:cubicBezTo>
                    <a:pt x="45" y="0"/>
                    <a:pt x="0" y="0"/>
                    <a:pt x="0" y="45"/>
                  </a:cubicBezTo>
                  <a:cubicBezTo>
                    <a:pt x="0" y="83"/>
                    <a:pt x="64" y="169"/>
                    <a:pt x="124" y="169"/>
                  </a:cubicBezTo>
                  <a:cubicBezTo>
                    <a:pt x="136" y="169"/>
                    <a:pt x="148" y="166"/>
                    <a:pt x="159" y="159"/>
                  </a:cubicBezTo>
                  <a:cubicBezTo>
                    <a:pt x="113" y="136"/>
                    <a:pt x="113" y="113"/>
                    <a:pt x="91" y="113"/>
                  </a:cubicBezTo>
                  <a:cubicBezTo>
                    <a:pt x="68" y="91"/>
                    <a:pt x="68" y="68"/>
                    <a:pt x="45" y="45"/>
                  </a:cubicBezTo>
                  <a:cubicBezTo>
                    <a:pt x="91" y="45"/>
                    <a:pt x="113" y="45"/>
                    <a:pt x="136" y="68"/>
                  </a:cubicBezTo>
                  <a:lnTo>
                    <a:pt x="181" y="68"/>
                  </a:lnTo>
                  <a:lnTo>
                    <a:pt x="181" y="45"/>
                  </a:lnTo>
                  <a:cubicBezTo>
                    <a:pt x="181" y="23"/>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4"/>
            <p:cNvSpPr/>
            <p:nvPr/>
          </p:nvSpPr>
          <p:spPr>
            <a:xfrm>
              <a:off x="1098184" y="17492873"/>
              <a:ext cx="45838" cy="39898"/>
            </a:xfrm>
            <a:custGeom>
              <a:avLst/>
              <a:gdLst/>
              <a:ahLst/>
              <a:cxnLst/>
              <a:rect l="l" t="t" r="r" b="b"/>
              <a:pathLst>
                <a:path w="409" h="356" extrusionOk="0">
                  <a:moveTo>
                    <a:pt x="182" y="1"/>
                  </a:moveTo>
                  <a:cubicBezTo>
                    <a:pt x="137" y="1"/>
                    <a:pt x="92" y="23"/>
                    <a:pt x="69" y="69"/>
                  </a:cubicBezTo>
                  <a:cubicBezTo>
                    <a:pt x="46" y="69"/>
                    <a:pt x="1" y="114"/>
                    <a:pt x="1" y="159"/>
                  </a:cubicBezTo>
                  <a:cubicBezTo>
                    <a:pt x="1" y="159"/>
                    <a:pt x="24" y="137"/>
                    <a:pt x="46" y="114"/>
                  </a:cubicBezTo>
                  <a:cubicBezTo>
                    <a:pt x="69" y="91"/>
                    <a:pt x="92" y="91"/>
                    <a:pt x="92" y="69"/>
                  </a:cubicBezTo>
                  <a:cubicBezTo>
                    <a:pt x="107" y="69"/>
                    <a:pt x="132" y="49"/>
                    <a:pt x="154" y="49"/>
                  </a:cubicBezTo>
                  <a:cubicBezTo>
                    <a:pt x="164" y="49"/>
                    <a:pt x="175" y="54"/>
                    <a:pt x="182" y="69"/>
                  </a:cubicBezTo>
                  <a:cubicBezTo>
                    <a:pt x="182" y="91"/>
                    <a:pt x="182" y="114"/>
                    <a:pt x="182" y="137"/>
                  </a:cubicBezTo>
                  <a:cubicBezTo>
                    <a:pt x="159" y="137"/>
                    <a:pt x="137" y="159"/>
                    <a:pt x="114" y="182"/>
                  </a:cubicBezTo>
                  <a:lnTo>
                    <a:pt x="273" y="182"/>
                  </a:lnTo>
                  <a:cubicBezTo>
                    <a:pt x="318" y="205"/>
                    <a:pt x="227" y="272"/>
                    <a:pt x="227" y="318"/>
                  </a:cubicBezTo>
                  <a:cubicBezTo>
                    <a:pt x="214" y="344"/>
                    <a:pt x="224" y="355"/>
                    <a:pt x="235" y="355"/>
                  </a:cubicBezTo>
                  <a:cubicBezTo>
                    <a:pt x="242" y="355"/>
                    <a:pt x="250" y="350"/>
                    <a:pt x="250" y="340"/>
                  </a:cubicBezTo>
                  <a:cubicBezTo>
                    <a:pt x="273" y="340"/>
                    <a:pt x="408" y="227"/>
                    <a:pt x="318" y="159"/>
                  </a:cubicBezTo>
                  <a:cubicBezTo>
                    <a:pt x="295" y="137"/>
                    <a:pt x="250" y="137"/>
                    <a:pt x="227" y="137"/>
                  </a:cubicBezTo>
                  <a:cubicBezTo>
                    <a:pt x="250" y="114"/>
                    <a:pt x="250" y="91"/>
                    <a:pt x="250" y="46"/>
                  </a:cubicBezTo>
                  <a:cubicBezTo>
                    <a:pt x="250" y="23"/>
                    <a:pt x="205" y="1"/>
                    <a:pt x="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4"/>
            <p:cNvSpPr/>
            <p:nvPr/>
          </p:nvSpPr>
          <p:spPr>
            <a:xfrm>
              <a:off x="1075433" y="17571771"/>
              <a:ext cx="53347" cy="25216"/>
            </a:xfrm>
            <a:custGeom>
              <a:avLst/>
              <a:gdLst/>
              <a:ahLst/>
              <a:cxnLst/>
              <a:rect l="l" t="t" r="r" b="b"/>
              <a:pathLst>
                <a:path w="476" h="225" extrusionOk="0">
                  <a:moveTo>
                    <a:pt x="45" y="1"/>
                  </a:moveTo>
                  <a:cubicBezTo>
                    <a:pt x="43" y="1"/>
                    <a:pt x="38" y="21"/>
                    <a:pt x="23" y="21"/>
                  </a:cubicBezTo>
                  <a:cubicBezTo>
                    <a:pt x="0" y="89"/>
                    <a:pt x="46" y="180"/>
                    <a:pt x="113" y="225"/>
                  </a:cubicBezTo>
                  <a:cubicBezTo>
                    <a:pt x="181" y="225"/>
                    <a:pt x="227" y="202"/>
                    <a:pt x="249" y="134"/>
                  </a:cubicBezTo>
                  <a:cubicBezTo>
                    <a:pt x="272" y="134"/>
                    <a:pt x="295" y="157"/>
                    <a:pt x="317" y="157"/>
                  </a:cubicBezTo>
                  <a:cubicBezTo>
                    <a:pt x="408" y="157"/>
                    <a:pt x="476" y="89"/>
                    <a:pt x="476" y="21"/>
                  </a:cubicBezTo>
                  <a:cubicBezTo>
                    <a:pt x="464" y="10"/>
                    <a:pt x="453" y="4"/>
                    <a:pt x="444" y="4"/>
                  </a:cubicBezTo>
                  <a:cubicBezTo>
                    <a:pt x="436" y="4"/>
                    <a:pt x="430" y="10"/>
                    <a:pt x="430" y="21"/>
                  </a:cubicBezTo>
                  <a:cubicBezTo>
                    <a:pt x="408" y="66"/>
                    <a:pt x="362" y="89"/>
                    <a:pt x="317" y="89"/>
                  </a:cubicBezTo>
                  <a:cubicBezTo>
                    <a:pt x="272" y="89"/>
                    <a:pt x="227" y="44"/>
                    <a:pt x="204" y="21"/>
                  </a:cubicBezTo>
                  <a:lnTo>
                    <a:pt x="181" y="21"/>
                  </a:lnTo>
                  <a:cubicBezTo>
                    <a:pt x="181" y="44"/>
                    <a:pt x="181" y="66"/>
                    <a:pt x="204" y="112"/>
                  </a:cubicBezTo>
                  <a:cubicBezTo>
                    <a:pt x="181" y="134"/>
                    <a:pt x="159" y="157"/>
                    <a:pt x="113" y="157"/>
                  </a:cubicBezTo>
                  <a:cubicBezTo>
                    <a:pt x="91" y="134"/>
                    <a:pt x="68" y="66"/>
                    <a:pt x="46" y="21"/>
                  </a:cubicBezTo>
                  <a:cubicBezTo>
                    <a:pt x="46" y="6"/>
                    <a:pt x="46" y="1"/>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4"/>
            <p:cNvSpPr/>
            <p:nvPr/>
          </p:nvSpPr>
          <p:spPr>
            <a:xfrm>
              <a:off x="1067812" y="17536020"/>
              <a:ext cx="25440" cy="15354"/>
            </a:xfrm>
            <a:custGeom>
              <a:avLst/>
              <a:gdLst/>
              <a:ahLst/>
              <a:cxnLst/>
              <a:rect l="l" t="t" r="r" b="b"/>
              <a:pathLst>
                <a:path w="227" h="137" extrusionOk="0">
                  <a:moveTo>
                    <a:pt x="204" y="1"/>
                  </a:moveTo>
                  <a:cubicBezTo>
                    <a:pt x="159" y="23"/>
                    <a:pt x="159" y="68"/>
                    <a:pt x="114" y="68"/>
                  </a:cubicBezTo>
                  <a:cubicBezTo>
                    <a:pt x="106" y="76"/>
                    <a:pt x="98" y="79"/>
                    <a:pt x="91" y="79"/>
                  </a:cubicBezTo>
                  <a:cubicBezTo>
                    <a:pt x="76" y="79"/>
                    <a:pt x="61" y="68"/>
                    <a:pt x="46" y="68"/>
                  </a:cubicBezTo>
                  <a:lnTo>
                    <a:pt x="23" y="68"/>
                  </a:lnTo>
                  <a:cubicBezTo>
                    <a:pt x="0" y="114"/>
                    <a:pt x="68" y="136"/>
                    <a:pt x="114" y="136"/>
                  </a:cubicBezTo>
                  <a:cubicBezTo>
                    <a:pt x="181" y="114"/>
                    <a:pt x="227" y="68"/>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4"/>
            <p:cNvSpPr/>
            <p:nvPr/>
          </p:nvSpPr>
          <p:spPr>
            <a:xfrm>
              <a:off x="1039906" y="17675550"/>
              <a:ext cx="27234" cy="16363"/>
            </a:xfrm>
            <a:custGeom>
              <a:avLst/>
              <a:gdLst/>
              <a:ahLst/>
              <a:cxnLst/>
              <a:rect l="l" t="t" r="r" b="b"/>
              <a:pathLst>
                <a:path w="243" h="146" extrusionOk="0">
                  <a:moveTo>
                    <a:pt x="46" y="0"/>
                  </a:moveTo>
                  <a:cubicBezTo>
                    <a:pt x="0" y="46"/>
                    <a:pt x="23" y="114"/>
                    <a:pt x="91" y="136"/>
                  </a:cubicBezTo>
                  <a:cubicBezTo>
                    <a:pt x="103" y="142"/>
                    <a:pt x="117" y="145"/>
                    <a:pt x="131" y="145"/>
                  </a:cubicBezTo>
                  <a:cubicBezTo>
                    <a:pt x="169" y="145"/>
                    <a:pt x="210" y="124"/>
                    <a:pt x="227" y="91"/>
                  </a:cubicBezTo>
                  <a:cubicBezTo>
                    <a:pt x="243" y="75"/>
                    <a:pt x="236" y="59"/>
                    <a:pt x="223" y="59"/>
                  </a:cubicBezTo>
                  <a:cubicBezTo>
                    <a:pt x="217" y="59"/>
                    <a:pt x="211" y="62"/>
                    <a:pt x="204" y="68"/>
                  </a:cubicBezTo>
                  <a:cubicBezTo>
                    <a:pt x="189" y="68"/>
                    <a:pt x="164" y="78"/>
                    <a:pt x="142" y="78"/>
                  </a:cubicBezTo>
                  <a:cubicBezTo>
                    <a:pt x="131" y="78"/>
                    <a:pt x="121" y="76"/>
                    <a:pt x="114" y="68"/>
                  </a:cubicBezTo>
                  <a:cubicBezTo>
                    <a:pt x="91" y="68"/>
                    <a:pt x="68" y="23"/>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4"/>
            <p:cNvSpPr/>
            <p:nvPr/>
          </p:nvSpPr>
          <p:spPr>
            <a:xfrm>
              <a:off x="1138866" y="17724413"/>
              <a:ext cx="22863" cy="14681"/>
            </a:xfrm>
            <a:custGeom>
              <a:avLst/>
              <a:gdLst/>
              <a:ahLst/>
              <a:cxnLst/>
              <a:rect l="l" t="t" r="r" b="b"/>
              <a:pathLst>
                <a:path w="204" h="131" extrusionOk="0">
                  <a:moveTo>
                    <a:pt x="173" y="0"/>
                  </a:moveTo>
                  <a:cubicBezTo>
                    <a:pt x="164" y="0"/>
                    <a:pt x="159" y="6"/>
                    <a:pt x="159" y="17"/>
                  </a:cubicBezTo>
                  <a:cubicBezTo>
                    <a:pt x="136" y="40"/>
                    <a:pt x="136" y="85"/>
                    <a:pt x="91" y="85"/>
                  </a:cubicBezTo>
                  <a:cubicBezTo>
                    <a:pt x="45" y="85"/>
                    <a:pt x="23" y="62"/>
                    <a:pt x="0" y="40"/>
                  </a:cubicBezTo>
                  <a:lnTo>
                    <a:pt x="0" y="40"/>
                  </a:lnTo>
                  <a:cubicBezTo>
                    <a:pt x="0" y="108"/>
                    <a:pt x="45" y="130"/>
                    <a:pt x="91" y="130"/>
                  </a:cubicBezTo>
                  <a:cubicBezTo>
                    <a:pt x="159" y="130"/>
                    <a:pt x="204" y="62"/>
                    <a:pt x="204" y="17"/>
                  </a:cubicBezTo>
                  <a:cubicBezTo>
                    <a:pt x="192" y="6"/>
                    <a:pt x="181"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6" name="Google Shape;3316;p14"/>
          <p:cNvGrpSpPr/>
          <p:nvPr/>
        </p:nvGrpSpPr>
        <p:grpSpPr>
          <a:xfrm>
            <a:off x="7195" y="1955154"/>
            <a:ext cx="9276924" cy="6090630"/>
            <a:chOff x="2890000" y="1127550"/>
            <a:chExt cx="1680450" cy="1103275"/>
          </a:xfrm>
        </p:grpSpPr>
        <p:sp>
          <p:nvSpPr>
            <p:cNvPr id="3317" name="Google Shape;3317;p14"/>
            <p:cNvSpPr/>
            <p:nvPr/>
          </p:nvSpPr>
          <p:spPr>
            <a:xfrm>
              <a:off x="3411675" y="1645075"/>
              <a:ext cx="33950" cy="47725"/>
            </a:xfrm>
            <a:custGeom>
              <a:avLst/>
              <a:gdLst/>
              <a:ahLst/>
              <a:cxnLst/>
              <a:rect l="l" t="t" r="r" b="b"/>
              <a:pathLst>
                <a:path w="1358" h="1909" extrusionOk="0">
                  <a:moveTo>
                    <a:pt x="497" y="1"/>
                  </a:moveTo>
                  <a:cubicBezTo>
                    <a:pt x="441" y="1"/>
                    <a:pt x="386" y="12"/>
                    <a:pt x="340" y="31"/>
                  </a:cubicBezTo>
                  <a:lnTo>
                    <a:pt x="0" y="234"/>
                  </a:lnTo>
                  <a:lnTo>
                    <a:pt x="113" y="506"/>
                  </a:lnTo>
                  <a:cubicBezTo>
                    <a:pt x="113" y="528"/>
                    <a:pt x="113" y="528"/>
                    <a:pt x="113" y="528"/>
                  </a:cubicBezTo>
                  <a:cubicBezTo>
                    <a:pt x="136" y="958"/>
                    <a:pt x="317" y="1343"/>
                    <a:pt x="634" y="1637"/>
                  </a:cubicBezTo>
                  <a:lnTo>
                    <a:pt x="770" y="1909"/>
                  </a:lnTo>
                  <a:lnTo>
                    <a:pt x="1109" y="1728"/>
                  </a:lnTo>
                  <a:cubicBezTo>
                    <a:pt x="1267" y="1592"/>
                    <a:pt x="1358" y="1411"/>
                    <a:pt x="1335" y="1230"/>
                  </a:cubicBezTo>
                  <a:cubicBezTo>
                    <a:pt x="1313" y="755"/>
                    <a:pt x="1086" y="325"/>
                    <a:pt x="724" y="76"/>
                  </a:cubicBezTo>
                  <a:cubicBezTo>
                    <a:pt x="658" y="23"/>
                    <a:pt x="576" y="1"/>
                    <a:pt x="4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4"/>
            <p:cNvSpPr/>
            <p:nvPr/>
          </p:nvSpPr>
          <p:spPr>
            <a:xfrm>
              <a:off x="3406575" y="1649600"/>
              <a:ext cx="30000" cy="44050"/>
            </a:xfrm>
            <a:custGeom>
              <a:avLst/>
              <a:gdLst/>
              <a:ahLst/>
              <a:cxnLst/>
              <a:rect l="l" t="t" r="r" b="b"/>
              <a:pathLst>
                <a:path w="1200" h="1762" extrusionOk="0">
                  <a:moveTo>
                    <a:pt x="360" y="0"/>
                  </a:moveTo>
                  <a:cubicBezTo>
                    <a:pt x="152" y="0"/>
                    <a:pt x="0" y="208"/>
                    <a:pt x="0" y="528"/>
                  </a:cubicBezTo>
                  <a:cubicBezTo>
                    <a:pt x="0" y="981"/>
                    <a:pt x="227" y="1411"/>
                    <a:pt x="589" y="1683"/>
                  </a:cubicBezTo>
                  <a:cubicBezTo>
                    <a:pt x="678" y="1736"/>
                    <a:pt x="763" y="1762"/>
                    <a:pt x="839" y="1762"/>
                  </a:cubicBezTo>
                  <a:cubicBezTo>
                    <a:pt x="1053" y="1762"/>
                    <a:pt x="1200" y="1563"/>
                    <a:pt x="1200" y="1230"/>
                  </a:cubicBezTo>
                  <a:cubicBezTo>
                    <a:pt x="1200" y="777"/>
                    <a:pt x="974" y="347"/>
                    <a:pt x="589" y="76"/>
                  </a:cubicBezTo>
                  <a:cubicBezTo>
                    <a:pt x="508" y="24"/>
                    <a:pt x="431"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4"/>
            <p:cNvSpPr/>
            <p:nvPr/>
          </p:nvSpPr>
          <p:spPr>
            <a:xfrm>
              <a:off x="3408825" y="1655925"/>
              <a:ext cx="22100" cy="32225"/>
            </a:xfrm>
            <a:custGeom>
              <a:avLst/>
              <a:gdLst/>
              <a:ahLst/>
              <a:cxnLst/>
              <a:rect l="l" t="t" r="r" b="b"/>
              <a:pathLst>
                <a:path w="884" h="1289" extrusionOk="0">
                  <a:moveTo>
                    <a:pt x="281" y="0"/>
                  </a:moveTo>
                  <a:cubicBezTo>
                    <a:pt x="117" y="0"/>
                    <a:pt x="1" y="149"/>
                    <a:pt x="1" y="389"/>
                  </a:cubicBezTo>
                  <a:cubicBezTo>
                    <a:pt x="1" y="728"/>
                    <a:pt x="182" y="1045"/>
                    <a:pt x="454" y="1226"/>
                  </a:cubicBezTo>
                  <a:cubicBezTo>
                    <a:pt x="514" y="1268"/>
                    <a:pt x="573" y="1288"/>
                    <a:pt x="627" y="1288"/>
                  </a:cubicBezTo>
                  <a:cubicBezTo>
                    <a:pt x="774" y="1288"/>
                    <a:pt x="884" y="1141"/>
                    <a:pt x="884" y="909"/>
                  </a:cubicBezTo>
                  <a:cubicBezTo>
                    <a:pt x="884" y="570"/>
                    <a:pt x="725" y="253"/>
                    <a:pt x="454" y="49"/>
                  </a:cubicBezTo>
                  <a:cubicBezTo>
                    <a:pt x="393" y="16"/>
                    <a:pt x="334" y="0"/>
                    <a:pt x="2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4"/>
            <p:cNvSpPr/>
            <p:nvPr/>
          </p:nvSpPr>
          <p:spPr>
            <a:xfrm>
              <a:off x="3411100" y="1659450"/>
              <a:ext cx="17575" cy="25400"/>
            </a:xfrm>
            <a:custGeom>
              <a:avLst/>
              <a:gdLst/>
              <a:ahLst/>
              <a:cxnLst/>
              <a:rect l="l" t="t" r="r" b="b"/>
              <a:pathLst>
                <a:path w="703" h="1016" extrusionOk="0">
                  <a:moveTo>
                    <a:pt x="215" y="0"/>
                  </a:moveTo>
                  <a:cubicBezTo>
                    <a:pt x="87" y="0"/>
                    <a:pt x="0" y="115"/>
                    <a:pt x="0" y="316"/>
                  </a:cubicBezTo>
                  <a:cubicBezTo>
                    <a:pt x="0" y="587"/>
                    <a:pt x="136" y="836"/>
                    <a:pt x="363" y="972"/>
                  </a:cubicBezTo>
                  <a:cubicBezTo>
                    <a:pt x="410" y="1002"/>
                    <a:pt x="457" y="1016"/>
                    <a:pt x="499" y="1016"/>
                  </a:cubicBezTo>
                  <a:cubicBezTo>
                    <a:pt x="616" y="1016"/>
                    <a:pt x="702" y="906"/>
                    <a:pt x="702" y="723"/>
                  </a:cubicBezTo>
                  <a:cubicBezTo>
                    <a:pt x="702" y="451"/>
                    <a:pt x="566" y="202"/>
                    <a:pt x="363" y="44"/>
                  </a:cubicBezTo>
                  <a:cubicBezTo>
                    <a:pt x="310" y="14"/>
                    <a:pt x="260" y="0"/>
                    <a:pt x="2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4"/>
            <p:cNvSpPr/>
            <p:nvPr/>
          </p:nvSpPr>
          <p:spPr>
            <a:xfrm>
              <a:off x="3445050" y="1664425"/>
              <a:ext cx="33975" cy="47625"/>
            </a:xfrm>
            <a:custGeom>
              <a:avLst/>
              <a:gdLst/>
              <a:ahLst/>
              <a:cxnLst/>
              <a:rect l="l" t="t" r="r" b="b"/>
              <a:pathLst>
                <a:path w="1359" h="1905" extrusionOk="0">
                  <a:moveTo>
                    <a:pt x="518" y="0"/>
                  </a:moveTo>
                  <a:cubicBezTo>
                    <a:pt x="455" y="0"/>
                    <a:pt x="392" y="17"/>
                    <a:pt x="340" y="49"/>
                  </a:cubicBezTo>
                  <a:lnTo>
                    <a:pt x="0" y="230"/>
                  </a:lnTo>
                  <a:lnTo>
                    <a:pt x="136" y="524"/>
                  </a:lnTo>
                  <a:lnTo>
                    <a:pt x="136" y="547"/>
                  </a:lnTo>
                  <a:cubicBezTo>
                    <a:pt x="136" y="954"/>
                    <a:pt x="317" y="1361"/>
                    <a:pt x="634" y="1633"/>
                  </a:cubicBezTo>
                  <a:lnTo>
                    <a:pt x="770" y="1904"/>
                  </a:lnTo>
                  <a:lnTo>
                    <a:pt x="1132" y="1723"/>
                  </a:lnTo>
                  <a:cubicBezTo>
                    <a:pt x="1268" y="1610"/>
                    <a:pt x="1358" y="1407"/>
                    <a:pt x="1336" y="1225"/>
                  </a:cubicBezTo>
                  <a:cubicBezTo>
                    <a:pt x="1336" y="773"/>
                    <a:pt x="1109" y="343"/>
                    <a:pt x="725" y="71"/>
                  </a:cubicBezTo>
                  <a:cubicBezTo>
                    <a:pt x="664" y="23"/>
                    <a:pt x="590" y="0"/>
                    <a:pt x="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4"/>
            <p:cNvSpPr/>
            <p:nvPr/>
          </p:nvSpPr>
          <p:spPr>
            <a:xfrm>
              <a:off x="3439400" y="1668750"/>
              <a:ext cx="30575" cy="44150"/>
            </a:xfrm>
            <a:custGeom>
              <a:avLst/>
              <a:gdLst/>
              <a:ahLst/>
              <a:cxnLst/>
              <a:rect l="l" t="t" r="r" b="b"/>
              <a:pathLst>
                <a:path w="1223" h="1766" extrusionOk="0">
                  <a:moveTo>
                    <a:pt x="370" y="0"/>
                  </a:moveTo>
                  <a:cubicBezTo>
                    <a:pt x="160" y="0"/>
                    <a:pt x="0" y="199"/>
                    <a:pt x="0" y="532"/>
                  </a:cubicBezTo>
                  <a:cubicBezTo>
                    <a:pt x="23" y="985"/>
                    <a:pt x="249" y="1415"/>
                    <a:pt x="611" y="1686"/>
                  </a:cubicBezTo>
                  <a:cubicBezTo>
                    <a:pt x="701" y="1740"/>
                    <a:pt x="785" y="1765"/>
                    <a:pt x="862" y="1765"/>
                  </a:cubicBezTo>
                  <a:cubicBezTo>
                    <a:pt x="1075" y="1765"/>
                    <a:pt x="1222" y="1567"/>
                    <a:pt x="1222" y="1234"/>
                  </a:cubicBezTo>
                  <a:cubicBezTo>
                    <a:pt x="1222" y="781"/>
                    <a:pt x="996" y="351"/>
                    <a:pt x="611" y="79"/>
                  </a:cubicBezTo>
                  <a:cubicBezTo>
                    <a:pt x="528" y="26"/>
                    <a:pt x="446" y="0"/>
                    <a:pt x="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4"/>
            <p:cNvSpPr/>
            <p:nvPr/>
          </p:nvSpPr>
          <p:spPr>
            <a:xfrm>
              <a:off x="3442225" y="1675150"/>
              <a:ext cx="22075" cy="32225"/>
            </a:xfrm>
            <a:custGeom>
              <a:avLst/>
              <a:gdLst/>
              <a:ahLst/>
              <a:cxnLst/>
              <a:rect l="l" t="t" r="r" b="b"/>
              <a:pathLst>
                <a:path w="883" h="1289" extrusionOk="0">
                  <a:moveTo>
                    <a:pt x="281" y="1"/>
                  </a:moveTo>
                  <a:cubicBezTo>
                    <a:pt x="116" y="1"/>
                    <a:pt x="0" y="150"/>
                    <a:pt x="0" y="389"/>
                  </a:cubicBezTo>
                  <a:cubicBezTo>
                    <a:pt x="0" y="729"/>
                    <a:pt x="181" y="1045"/>
                    <a:pt x="453" y="1226"/>
                  </a:cubicBezTo>
                  <a:cubicBezTo>
                    <a:pt x="513" y="1269"/>
                    <a:pt x="572" y="1289"/>
                    <a:pt x="626" y="1289"/>
                  </a:cubicBezTo>
                  <a:cubicBezTo>
                    <a:pt x="774" y="1289"/>
                    <a:pt x="883" y="1142"/>
                    <a:pt x="883" y="910"/>
                  </a:cubicBezTo>
                  <a:cubicBezTo>
                    <a:pt x="883" y="570"/>
                    <a:pt x="724" y="253"/>
                    <a:pt x="453" y="50"/>
                  </a:cubicBezTo>
                  <a:cubicBezTo>
                    <a:pt x="392" y="16"/>
                    <a:pt x="334" y="1"/>
                    <a:pt x="2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4"/>
            <p:cNvSpPr/>
            <p:nvPr/>
          </p:nvSpPr>
          <p:spPr>
            <a:xfrm>
              <a:off x="3444475" y="1678675"/>
              <a:ext cx="17575" cy="25425"/>
            </a:xfrm>
            <a:custGeom>
              <a:avLst/>
              <a:gdLst/>
              <a:ahLst/>
              <a:cxnLst/>
              <a:rect l="l" t="t" r="r" b="b"/>
              <a:pathLst>
                <a:path w="703" h="1017" extrusionOk="0">
                  <a:moveTo>
                    <a:pt x="215" y="1"/>
                  </a:moveTo>
                  <a:cubicBezTo>
                    <a:pt x="87" y="1"/>
                    <a:pt x="1" y="115"/>
                    <a:pt x="1" y="316"/>
                  </a:cubicBezTo>
                  <a:cubicBezTo>
                    <a:pt x="1" y="565"/>
                    <a:pt x="137" y="814"/>
                    <a:pt x="363" y="972"/>
                  </a:cubicBezTo>
                  <a:cubicBezTo>
                    <a:pt x="411" y="1002"/>
                    <a:pt x="457" y="1016"/>
                    <a:pt x="499" y="1016"/>
                  </a:cubicBezTo>
                  <a:cubicBezTo>
                    <a:pt x="616" y="1016"/>
                    <a:pt x="702" y="907"/>
                    <a:pt x="702" y="723"/>
                  </a:cubicBezTo>
                  <a:cubicBezTo>
                    <a:pt x="702" y="452"/>
                    <a:pt x="567" y="203"/>
                    <a:pt x="363" y="44"/>
                  </a:cubicBezTo>
                  <a:cubicBezTo>
                    <a:pt x="310" y="15"/>
                    <a:pt x="260"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4"/>
            <p:cNvSpPr/>
            <p:nvPr/>
          </p:nvSpPr>
          <p:spPr>
            <a:xfrm>
              <a:off x="2912050" y="1356800"/>
              <a:ext cx="33975" cy="48025"/>
            </a:xfrm>
            <a:custGeom>
              <a:avLst/>
              <a:gdLst/>
              <a:ahLst/>
              <a:cxnLst/>
              <a:rect l="l" t="t" r="r" b="b"/>
              <a:pathLst>
                <a:path w="1359" h="1921" extrusionOk="0">
                  <a:moveTo>
                    <a:pt x="500" y="1"/>
                  </a:moveTo>
                  <a:cubicBezTo>
                    <a:pt x="443" y="1"/>
                    <a:pt x="388" y="13"/>
                    <a:pt x="340" y="42"/>
                  </a:cubicBezTo>
                  <a:lnTo>
                    <a:pt x="1" y="223"/>
                  </a:lnTo>
                  <a:lnTo>
                    <a:pt x="114" y="517"/>
                  </a:lnTo>
                  <a:lnTo>
                    <a:pt x="114" y="540"/>
                  </a:lnTo>
                  <a:cubicBezTo>
                    <a:pt x="137" y="947"/>
                    <a:pt x="318" y="1354"/>
                    <a:pt x="635" y="1626"/>
                  </a:cubicBezTo>
                  <a:lnTo>
                    <a:pt x="770" y="1920"/>
                  </a:lnTo>
                  <a:lnTo>
                    <a:pt x="1133" y="1717"/>
                  </a:lnTo>
                  <a:cubicBezTo>
                    <a:pt x="1268" y="1603"/>
                    <a:pt x="1359" y="1422"/>
                    <a:pt x="1336" y="1219"/>
                  </a:cubicBezTo>
                  <a:cubicBezTo>
                    <a:pt x="1314" y="766"/>
                    <a:pt x="1110" y="336"/>
                    <a:pt x="725" y="64"/>
                  </a:cubicBezTo>
                  <a:cubicBezTo>
                    <a:pt x="659" y="25"/>
                    <a:pt x="578" y="1"/>
                    <a:pt x="5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4"/>
            <p:cNvSpPr/>
            <p:nvPr/>
          </p:nvSpPr>
          <p:spPr>
            <a:xfrm>
              <a:off x="2906975" y="1361275"/>
              <a:ext cx="30000" cy="44075"/>
            </a:xfrm>
            <a:custGeom>
              <a:avLst/>
              <a:gdLst/>
              <a:ahLst/>
              <a:cxnLst/>
              <a:rect l="l" t="t" r="r" b="b"/>
              <a:pathLst>
                <a:path w="1200" h="1763" extrusionOk="0">
                  <a:moveTo>
                    <a:pt x="366" y="1"/>
                  </a:moveTo>
                  <a:cubicBezTo>
                    <a:pt x="155" y="1"/>
                    <a:pt x="0" y="200"/>
                    <a:pt x="0" y="542"/>
                  </a:cubicBezTo>
                  <a:cubicBezTo>
                    <a:pt x="0" y="994"/>
                    <a:pt x="227" y="1424"/>
                    <a:pt x="589" y="1696"/>
                  </a:cubicBezTo>
                  <a:cubicBezTo>
                    <a:pt x="673" y="1741"/>
                    <a:pt x="753" y="1762"/>
                    <a:pt x="826" y="1762"/>
                  </a:cubicBezTo>
                  <a:cubicBezTo>
                    <a:pt x="1046" y="1762"/>
                    <a:pt x="1200" y="1567"/>
                    <a:pt x="1200" y="1243"/>
                  </a:cubicBezTo>
                  <a:cubicBezTo>
                    <a:pt x="1200" y="768"/>
                    <a:pt x="973" y="338"/>
                    <a:pt x="589" y="66"/>
                  </a:cubicBezTo>
                  <a:cubicBezTo>
                    <a:pt x="511" y="22"/>
                    <a:pt x="436" y="1"/>
                    <a:pt x="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4"/>
            <p:cNvSpPr/>
            <p:nvPr/>
          </p:nvSpPr>
          <p:spPr>
            <a:xfrm>
              <a:off x="2909225" y="1367850"/>
              <a:ext cx="22100" cy="32050"/>
            </a:xfrm>
            <a:custGeom>
              <a:avLst/>
              <a:gdLst/>
              <a:ahLst/>
              <a:cxnLst/>
              <a:rect l="l" t="t" r="r" b="b"/>
              <a:pathLst>
                <a:path w="884" h="1282" extrusionOk="0">
                  <a:moveTo>
                    <a:pt x="270" y="0"/>
                  </a:moveTo>
                  <a:cubicBezTo>
                    <a:pt x="112" y="0"/>
                    <a:pt x="1" y="135"/>
                    <a:pt x="1" y="369"/>
                  </a:cubicBezTo>
                  <a:cubicBezTo>
                    <a:pt x="1" y="709"/>
                    <a:pt x="159" y="1026"/>
                    <a:pt x="453" y="1229"/>
                  </a:cubicBezTo>
                  <a:cubicBezTo>
                    <a:pt x="512" y="1264"/>
                    <a:pt x="569" y="1281"/>
                    <a:pt x="621" y="1281"/>
                  </a:cubicBezTo>
                  <a:cubicBezTo>
                    <a:pt x="771" y="1281"/>
                    <a:pt x="883" y="1142"/>
                    <a:pt x="883" y="890"/>
                  </a:cubicBezTo>
                  <a:cubicBezTo>
                    <a:pt x="883" y="550"/>
                    <a:pt x="725" y="256"/>
                    <a:pt x="453" y="52"/>
                  </a:cubicBezTo>
                  <a:cubicBezTo>
                    <a:pt x="388" y="17"/>
                    <a:pt x="326"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4"/>
            <p:cNvSpPr/>
            <p:nvPr/>
          </p:nvSpPr>
          <p:spPr>
            <a:xfrm>
              <a:off x="2911500" y="1371450"/>
              <a:ext cx="17550" cy="25400"/>
            </a:xfrm>
            <a:custGeom>
              <a:avLst/>
              <a:gdLst/>
              <a:ahLst/>
              <a:cxnLst/>
              <a:rect l="l" t="t" r="r" b="b"/>
              <a:pathLst>
                <a:path w="702" h="1016" extrusionOk="0">
                  <a:moveTo>
                    <a:pt x="204" y="0"/>
                  </a:moveTo>
                  <a:cubicBezTo>
                    <a:pt x="86" y="0"/>
                    <a:pt x="0" y="110"/>
                    <a:pt x="0" y="293"/>
                  </a:cubicBezTo>
                  <a:cubicBezTo>
                    <a:pt x="0" y="565"/>
                    <a:pt x="136" y="814"/>
                    <a:pt x="362" y="972"/>
                  </a:cubicBezTo>
                  <a:cubicBezTo>
                    <a:pt x="410" y="1002"/>
                    <a:pt x="455" y="1016"/>
                    <a:pt x="497" y="1016"/>
                  </a:cubicBezTo>
                  <a:cubicBezTo>
                    <a:pt x="615" y="1016"/>
                    <a:pt x="702" y="901"/>
                    <a:pt x="702" y="701"/>
                  </a:cubicBezTo>
                  <a:cubicBezTo>
                    <a:pt x="702" y="429"/>
                    <a:pt x="566" y="180"/>
                    <a:pt x="340" y="44"/>
                  </a:cubicBezTo>
                  <a:cubicBezTo>
                    <a:pt x="292" y="14"/>
                    <a:pt x="246"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4"/>
            <p:cNvSpPr/>
            <p:nvPr/>
          </p:nvSpPr>
          <p:spPr>
            <a:xfrm>
              <a:off x="2945450" y="1375850"/>
              <a:ext cx="33975" cy="47650"/>
            </a:xfrm>
            <a:custGeom>
              <a:avLst/>
              <a:gdLst/>
              <a:ahLst/>
              <a:cxnLst/>
              <a:rect l="l" t="t" r="r" b="b"/>
              <a:pathLst>
                <a:path w="1359" h="1906" extrusionOk="0">
                  <a:moveTo>
                    <a:pt x="517" y="1"/>
                  </a:moveTo>
                  <a:cubicBezTo>
                    <a:pt x="455" y="1"/>
                    <a:pt x="392" y="18"/>
                    <a:pt x="340" y="49"/>
                  </a:cubicBezTo>
                  <a:lnTo>
                    <a:pt x="0" y="230"/>
                  </a:lnTo>
                  <a:lnTo>
                    <a:pt x="113" y="525"/>
                  </a:lnTo>
                  <a:lnTo>
                    <a:pt x="113" y="547"/>
                  </a:lnTo>
                  <a:cubicBezTo>
                    <a:pt x="136" y="955"/>
                    <a:pt x="317" y="1362"/>
                    <a:pt x="634" y="1634"/>
                  </a:cubicBezTo>
                  <a:lnTo>
                    <a:pt x="770" y="1905"/>
                  </a:lnTo>
                  <a:lnTo>
                    <a:pt x="1109" y="1724"/>
                  </a:lnTo>
                  <a:cubicBezTo>
                    <a:pt x="1268" y="1611"/>
                    <a:pt x="1358" y="1430"/>
                    <a:pt x="1336" y="1226"/>
                  </a:cubicBezTo>
                  <a:cubicBezTo>
                    <a:pt x="1313" y="774"/>
                    <a:pt x="1109" y="344"/>
                    <a:pt x="724" y="72"/>
                  </a:cubicBezTo>
                  <a:cubicBezTo>
                    <a:pt x="664" y="23"/>
                    <a:pt x="590" y="1"/>
                    <a:pt x="5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4"/>
            <p:cNvSpPr/>
            <p:nvPr/>
          </p:nvSpPr>
          <p:spPr>
            <a:xfrm>
              <a:off x="2940350" y="1380525"/>
              <a:ext cx="30025" cy="44050"/>
            </a:xfrm>
            <a:custGeom>
              <a:avLst/>
              <a:gdLst/>
              <a:ahLst/>
              <a:cxnLst/>
              <a:rect l="l" t="t" r="r" b="b"/>
              <a:pathLst>
                <a:path w="1201" h="1762" extrusionOk="0">
                  <a:moveTo>
                    <a:pt x="367" y="0"/>
                  </a:moveTo>
                  <a:cubicBezTo>
                    <a:pt x="155" y="0"/>
                    <a:pt x="1" y="200"/>
                    <a:pt x="1" y="541"/>
                  </a:cubicBezTo>
                  <a:cubicBezTo>
                    <a:pt x="1" y="994"/>
                    <a:pt x="227" y="1424"/>
                    <a:pt x="589" y="1695"/>
                  </a:cubicBezTo>
                  <a:cubicBezTo>
                    <a:pt x="673" y="1740"/>
                    <a:pt x="753" y="1762"/>
                    <a:pt x="826" y="1762"/>
                  </a:cubicBezTo>
                  <a:cubicBezTo>
                    <a:pt x="1046" y="1762"/>
                    <a:pt x="1200" y="1566"/>
                    <a:pt x="1200" y="1243"/>
                  </a:cubicBezTo>
                  <a:cubicBezTo>
                    <a:pt x="1200" y="768"/>
                    <a:pt x="974" y="338"/>
                    <a:pt x="589" y="66"/>
                  </a:cubicBezTo>
                  <a:cubicBezTo>
                    <a:pt x="511" y="21"/>
                    <a:pt x="436"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4"/>
            <p:cNvSpPr/>
            <p:nvPr/>
          </p:nvSpPr>
          <p:spPr>
            <a:xfrm>
              <a:off x="2942625" y="1387175"/>
              <a:ext cx="22075" cy="31950"/>
            </a:xfrm>
            <a:custGeom>
              <a:avLst/>
              <a:gdLst/>
              <a:ahLst/>
              <a:cxnLst/>
              <a:rect l="l" t="t" r="r" b="b"/>
              <a:pathLst>
                <a:path w="883" h="1278" extrusionOk="0">
                  <a:moveTo>
                    <a:pt x="281" y="0"/>
                  </a:moveTo>
                  <a:cubicBezTo>
                    <a:pt x="116" y="0"/>
                    <a:pt x="0" y="149"/>
                    <a:pt x="0" y="388"/>
                  </a:cubicBezTo>
                  <a:cubicBezTo>
                    <a:pt x="0" y="728"/>
                    <a:pt x="181" y="1022"/>
                    <a:pt x="453" y="1226"/>
                  </a:cubicBezTo>
                  <a:cubicBezTo>
                    <a:pt x="511" y="1261"/>
                    <a:pt x="568" y="1278"/>
                    <a:pt x="620" y="1278"/>
                  </a:cubicBezTo>
                  <a:cubicBezTo>
                    <a:pt x="771" y="1278"/>
                    <a:pt x="883" y="1138"/>
                    <a:pt x="883" y="886"/>
                  </a:cubicBezTo>
                  <a:cubicBezTo>
                    <a:pt x="883" y="569"/>
                    <a:pt x="724" y="253"/>
                    <a:pt x="453" y="49"/>
                  </a:cubicBezTo>
                  <a:cubicBezTo>
                    <a:pt x="392" y="16"/>
                    <a:pt x="334" y="0"/>
                    <a:pt x="2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4"/>
            <p:cNvSpPr/>
            <p:nvPr/>
          </p:nvSpPr>
          <p:spPr>
            <a:xfrm>
              <a:off x="2944875" y="1390200"/>
              <a:ext cx="17575" cy="25900"/>
            </a:xfrm>
            <a:custGeom>
              <a:avLst/>
              <a:gdLst/>
              <a:ahLst/>
              <a:cxnLst/>
              <a:rect l="l" t="t" r="r" b="b"/>
              <a:pathLst>
                <a:path w="703" h="1036" extrusionOk="0">
                  <a:moveTo>
                    <a:pt x="224" y="1"/>
                  </a:moveTo>
                  <a:cubicBezTo>
                    <a:pt x="91" y="1"/>
                    <a:pt x="1" y="124"/>
                    <a:pt x="1" y="313"/>
                  </a:cubicBezTo>
                  <a:cubicBezTo>
                    <a:pt x="1" y="584"/>
                    <a:pt x="136" y="833"/>
                    <a:pt x="363" y="992"/>
                  </a:cubicBezTo>
                  <a:cubicBezTo>
                    <a:pt x="410" y="1021"/>
                    <a:pt x="455" y="1035"/>
                    <a:pt x="497" y="1035"/>
                  </a:cubicBezTo>
                  <a:cubicBezTo>
                    <a:pt x="616" y="1035"/>
                    <a:pt x="702" y="921"/>
                    <a:pt x="702" y="720"/>
                  </a:cubicBezTo>
                  <a:cubicBezTo>
                    <a:pt x="702" y="448"/>
                    <a:pt x="566" y="200"/>
                    <a:pt x="363" y="41"/>
                  </a:cubicBezTo>
                  <a:cubicBezTo>
                    <a:pt x="313" y="14"/>
                    <a:pt x="266" y="1"/>
                    <a:pt x="2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4"/>
            <p:cNvSpPr/>
            <p:nvPr/>
          </p:nvSpPr>
          <p:spPr>
            <a:xfrm>
              <a:off x="3008825" y="1413400"/>
              <a:ext cx="33950" cy="48000"/>
            </a:xfrm>
            <a:custGeom>
              <a:avLst/>
              <a:gdLst/>
              <a:ahLst/>
              <a:cxnLst/>
              <a:rect l="l" t="t" r="r" b="b"/>
              <a:pathLst>
                <a:path w="1358" h="1920" extrusionOk="0">
                  <a:moveTo>
                    <a:pt x="499" y="0"/>
                  </a:moveTo>
                  <a:cubicBezTo>
                    <a:pt x="442" y="0"/>
                    <a:pt x="387" y="13"/>
                    <a:pt x="340" y="41"/>
                  </a:cubicBezTo>
                  <a:lnTo>
                    <a:pt x="0" y="222"/>
                  </a:lnTo>
                  <a:lnTo>
                    <a:pt x="113" y="516"/>
                  </a:lnTo>
                  <a:lnTo>
                    <a:pt x="113" y="539"/>
                  </a:lnTo>
                  <a:cubicBezTo>
                    <a:pt x="136" y="946"/>
                    <a:pt x="317" y="1354"/>
                    <a:pt x="634" y="1625"/>
                  </a:cubicBezTo>
                  <a:lnTo>
                    <a:pt x="770" y="1919"/>
                  </a:lnTo>
                  <a:lnTo>
                    <a:pt x="1109" y="1716"/>
                  </a:lnTo>
                  <a:cubicBezTo>
                    <a:pt x="1267" y="1603"/>
                    <a:pt x="1358" y="1422"/>
                    <a:pt x="1335" y="1218"/>
                  </a:cubicBezTo>
                  <a:cubicBezTo>
                    <a:pt x="1313" y="765"/>
                    <a:pt x="1086" y="335"/>
                    <a:pt x="724" y="64"/>
                  </a:cubicBezTo>
                  <a:cubicBezTo>
                    <a:pt x="659" y="24"/>
                    <a:pt x="577" y="0"/>
                    <a:pt x="4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4"/>
            <p:cNvSpPr/>
            <p:nvPr/>
          </p:nvSpPr>
          <p:spPr>
            <a:xfrm>
              <a:off x="3003150" y="1418100"/>
              <a:ext cx="30575" cy="43825"/>
            </a:xfrm>
            <a:custGeom>
              <a:avLst/>
              <a:gdLst/>
              <a:ahLst/>
              <a:cxnLst/>
              <a:rect l="l" t="t" r="r" b="b"/>
              <a:pathLst>
                <a:path w="1223" h="1753" extrusionOk="0">
                  <a:moveTo>
                    <a:pt x="371" y="0"/>
                  </a:moveTo>
                  <a:cubicBezTo>
                    <a:pt x="160" y="0"/>
                    <a:pt x="1" y="199"/>
                    <a:pt x="1" y="532"/>
                  </a:cubicBezTo>
                  <a:cubicBezTo>
                    <a:pt x="1" y="985"/>
                    <a:pt x="227" y="1415"/>
                    <a:pt x="612" y="1686"/>
                  </a:cubicBezTo>
                  <a:cubicBezTo>
                    <a:pt x="690" y="1731"/>
                    <a:pt x="768" y="1752"/>
                    <a:pt x="839" y="1752"/>
                  </a:cubicBezTo>
                  <a:cubicBezTo>
                    <a:pt x="1056" y="1752"/>
                    <a:pt x="1223" y="1557"/>
                    <a:pt x="1223" y="1234"/>
                  </a:cubicBezTo>
                  <a:cubicBezTo>
                    <a:pt x="1200" y="758"/>
                    <a:pt x="974" y="328"/>
                    <a:pt x="612" y="79"/>
                  </a:cubicBezTo>
                  <a:cubicBezTo>
                    <a:pt x="528" y="26"/>
                    <a:pt x="446" y="0"/>
                    <a:pt x="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4"/>
            <p:cNvSpPr/>
            <p:nvPr/>
          </p:nvSpPr>
          <p:spPr>
            <a:xfrm>
              <a:off x="3005975" y="1424425"/>
              <a:ext cx="22100" cy="32050"/>
            </a:xfrm>
            <a:custGeom>
              <a:avLst/>
              <a:gdLst/>
              <a:ahLst/>
              <a:cxnLst/>
              <a:rect l="l" t="t" r="r" b="b"/>
              <a:pathLst>
                <a:path w="884" h="1282" extrusionOk="0">
                  <a:moveTo>
                    <a:pt x="263" y="1"/>
                  </a:moveTo>
                  <a:cubicBezTo>
                    <a:pt x="113" y="1"/>
                    <a:pt x="1" y="140"/>
                    <a:pt x="1" y="392"/>
                  </a:cubicBezTo>
                  <a:cubicBezTo>
                    <a:pt x="1" y="709"/>
                    <a:pt x="159" y="1026"/>
                    <a:pt x="431" y="1230"/>
                  </a:cubicBezTo>
                  <a:cubicBezTo>
                    <a:pt x="495" y="1265"/>
                    <a:pt x="557" y="1282"/>
                    <a:pt x="612" y="1282"/>
                  </a:cubicBezTo>
                  <a:cubicBezTo>
                    <a:pt x="772" y="1282"/>
                    <a:pt x="884" y="1142"/>
                    <a:pt x="884" y="890"/>
                  </a:cubicBezTo>
                  <a:cubicBezTo>
                    <a:pt x="884" y="551"/>
                    <a:pt x="702" y="256"/>
                    <a:pt x="431" y="53"/>
                  </a:cubicBezTo>
                  <a:cubicBezTo>
                    <a:pt x="372" y="18"/>
                    <a:pt x="315" y="1"/>
                    <a:pt x="2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4"/>
            <p:cNvSpPr/>
            <p:nvPr/>
          </p:nvSpPr>
          <p:spPr>
            <a:xfrm>
              <a:off x="3008250" y="1428025"/>
              <a:ext cx="17575" cy="25400"/>
            </a:xfrm>
            <a:custGeom>
              <a:avLst/>
              <a:gdLst/>
              <a:ahLst/>
              <a:cxnLst/>
              <a:rect l="l" t="t" r="r" b="b"/>
              <a:pathLst>
                <a:path w="703" h="1016" extrusionOk="0">
                  <a:moveTo>
                    <a:pt x="204" y="0"/>
                  </a:moveTo>
                  <a:cubicBezTo>
                    <a:pt x="86" y="0"/>
                    <a:pt x="0" y="110"/>
                    <a:pt x="0" y="293"/>
                  </a:cubicBezTo>
                  <a:cubicBezTo>
                    <a:pt x="0" y="565"/>
                    <a:pt x="136" y="814"/>
                    <a:pt x="340" y="972"/>
                  </a:cubicBezTo>
                  <a:cubicBezTo>
                    <a:pt x="393" y="1002"/>
                    <a:pt x="443" y="1016"/>
                    <a:pt x="488" y="1016"/>
                  </a:cubicBezTo>
                  <a:cubicBezTo>
                    <a:pt x="615" y="1016"/>
                    <a:pt x="702" y="902"/>
                    <a:pt x="702" y="701"/>
                  </a:cubicBezTo>
                  <a:cubicBezTo>
                    <a:pt x="702" y="429"/>
                    <a:pt x="566" y="180"/>
                    <a:pt x="340" y="44"/>
                  </a:cubicBezTo>
                  <a:cubicBezTo>
                    <a:pt x="292" y="15"/>
                    <a:pt x="246"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4"/>
            <p:cNvSpPr/>
            <p:nvPr/>
          </p:nvSpPr>
          <p:spPr>
            <a:xfrm>
              <a:off x="3042200" y="1432625"/>
              <a:ext cx="33975" cy="48000"/>
            </a:xfrm>
            <a:custGeom>
              <a:avLst/>
              <a:gdLst/>
              <a:ahLst/>
              <a:cxnLst/>
              <a:rect l="l" t="t" r="r" b="b"/>
              <a:pathLst>
                <a:path w="1359" h="1920" extrusionOk="0">
                  <a:moveTo>
                    <a:pt x="499" y="0"/>
                  </a:moveTo>
                  <a:cubicBezTo>
                    <a:pt x="443" y="0"/>
                    <a:pt x="387" y="13"/>
                    <a:pt x="340" y="41"/>
                  </a:cubicBezTo>
                  <a:lnTo>
                    <a:pt x="0" y="223"/>
                  </a:lnTo>
                  <a:lnTo>
                    <a:pt x="114" y="517"/>
                  </a:lnTo>
                  <a:cubicBezTo>
                    <a:pt x="114" y="517"/>
                    <a:pt x="114" y="517"/>
                    <a:pt x="114" y="539"/>
                  </a:cubicBezTo>
                  <a:cubicBezTo>
                    <a:pt x="136" y="947"/>
                    <a:pt x="317" y="1354"/>
                    <a:pt x="634" y="1626"/>
                  </a:cubicBezTo>
                  <a:lnTo>
                    <a:pt x="770" y="1920"/>
                  </a:lnTo>
                  <a:lnTo>
                    <a:pt x="1109" y="1716"/>
                  </a:lnTo>
                  <a:cubicBezTo>
                    <a:pt x="1268" y="1603"/>
                    <a:pt x="1358" y="1422"/>
                    <a:pt x="1336" y="1218"/>
                  </a:cubicBezTo>
                  <a:cubicBezTo>
                    <a:pt x="1313" y="766"/>
                    <a:pt x="1087" y="336"/>
                    <a:pt x="725" y="64"/>
                  </a:cubicBezTo>
                  <a:cubicBezTo>
                    <a:pt x="659" y="25"/>
                    <a:pt x="578" y="0"/>
                    <a:pt x="4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4"/>
            <p:cNvSpPr/>
            <p:nvPr/>
          </p:nvSpPr>
          <p:spPr>
            <a:xfrm>
              <a:off x="3036550" y="1437100"/>
              <a:ext cx="30575" cy="44050"/>
            </a:xfrm>
            <a:custGeom>
              <a:avLst/>
              <a:gdLst/>
              <a:ahLst/>
              <a:cxnLst/>
              <a:rect l="l" t="t" r="r" b="b"/>
              <a:pathLst>
                <a:path w="1223" h="1762" extrusionOk="0">
                  <a:moveTo>
                    <a:pt x="376" y="0"/>
                  </a:moveTo>
                  <a:cubicBezTo>
                    <a:pt x="154" y="0"/>
                    <a:pt x="0" y="200"/>
                    <a:pt x="0" y="541"/>
                  </a:cubicBezTo>
                  <a:cubicBezTo>
                    <a:pt x="0" y="994"/>
                    <a:pt x="226" y="1424"/>
                    <a:pt x="611" y="1696"/>
                  </a:cubicBezTo>
                  <a:cubicBezTo>
                    <a:pt x="690" y="1741"/>
                    <a:pt x="767" y="1762"/>
                    <a:pt x="838" y="1762"/>
                  </a:cubicBezTo>
                  <a:cubicBezTo>
                    <a:pt x="1056" y="1762"/>
                    <a:pt x="1222" y="1566"/>
                    <a:pt x="1222" y="1243"/>
                  </a:cubicBezTo>
                  <a:cubicBezTo>
                    <a:pt x="1200" y="768"/>
                    <a:pt x="973" y="338"/>
                    <a:pt x="611" y="66"/>
                  </a:cubicBezTo>
                  <a:cubicBezTo>
                    <a:pt x="528" y="22"/>
                    <a:pt x="448" y="0"/>
                    <a:pt x="3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4"/>
            <p:cNvSpPr/>
            <p:nvPr/>
          </p:nvSpPr>
          <p:spPr>
            <a:xfrm>
              <a:off x="3039375" y="1443750"/>
              <a:ext cx="22075" cy="31975"/>
            </a:xfrm>
            <a:custGeom>
              <a:avLst/>
              <a:gdLst/>
              <a:ahLst/>
              <a:cxnLst/>
              <a:rect l="l" t="t" r="r" b="b"/>
              <a:pathLst>
                <a:path w="883" h="1279" extrusionOk="0">
                  <a:moveTo>
                    <a:pt x="281" y="0"/>
                  </a:moveTo>
                  <a:cubicBezTo>
                    <a:pt x="116" y="0"/>
                    <a:pt x="0" y="149"/>
                    <a:pt x="0" y="389"/>
                  </a:cubicBezTo>
                  <a:cubicBezTo>
                    <a:pt x="0" y="728"/>
                    <a:pt x="181" y="1022"/>
                    <a:pt x="453" y="1226"/>
                  </a:cubicBezTo>
                  <a:cubicBezTo>
                    <a:pt x="511" y="1261"/>
                    <a:pt x="568" y="1278"/>
                    <a:pt x="621" y="1278"/>
                  </a:cubicBezTo>
                  <a:cubicBezTo>
                    <a:pt x="771" y="1278"/>
                    <a:pt x="883" y="1138"/>
                    <a:pt x="883" y="887"/>
                  </a:cubicBezTo>
                  <a:cubicBezTo>
                    <a:pt x="883" y="570"/>
                    <a:pt x="702" y="253"/>
                    <a:pt x="453" y="49"/>
                  </a:cubicBezTo>
                  <a:cubicBezTo>
                    <a:pt x="392" y="16"/>
                    <a:pt x="334" y="0"/>
                    <a:pt x="2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4"/>
            <p:cNvSpPr/>
            <p:nvPr/>
          </p:nvSpPr>
          <p:spPr>
            <a:xfrm>
              <a:off x="3041625" y="1446775"/>
              <a:ext cx="17575" cy="25900"/>
            </a:xfrm>
            <a:custGeom>
              <a:avLst/>
              <a:gdLst/>
              <a:ahLst/>
              <a:cxnLst/>
              <a:rect l="l" t="t" r="r" b="b"/>
              <a:pathLst>
                <a:path w="703" h="1036" extrusionOk="0">
                  <a:moveTo>
                    <a:pt x="224" y="1"/>
                  </a:moveTo>
                  <a:cubicBezTo>
                    <a:pt x="91" y="1"/>
                    <a:pt x="1" y="125"/>
                    <a:pt x="1" y="313"/>
                  </a:cubicBezTo>
                  <a:cubicBezTo>
                    <a:pt x="1" y="584"/>
                    <a:pt x="137" y="833"/>
                    <a:pt x="363" y="992"/>
                  </a:cubicBezTo>
                  <a:cubicBezTo>
                    <a:pt x="410" y="1021"/>
                    <a:pt x="455" y="1035"/>
                    <a:pt x="497" y="1035"/>
                  </a:cubicBezTo>
                  <a:cubicBezTo>
                    <a:pt x="616" y="1035"/>
                    <a:pt x="702" y="921"/>
                    <a:pt x="702" y="720"/>
                  </a:cubicBezTo>
                  <a:cubicBezTo>
                    <a:pt x="702" y="449"/>
                    <a:pt x="567" y="200"/>
                    <a:pt x="363" y="41"/>
                  </a:cubicBezTo>
                  <a:cubicBezTo>
                    <a:pt x="313" y="14"/>
                    <a:pt x="266" y="1"/>
                    <a:pt x="2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4"/>
            <p:cNvSpPr/>
            <p:nvPr/>
          </p:nvSpPr>
          <p:spPr>
            <a:xfrm>
              <a:off x="2890000" y="1221475"/>
              <a:ext cx="665975" cy="520000"/>
            </a:xfrm>
            <a:custGeom>
              <a:avLst/>
              <a:gdLst/>
              <a:ahLst/>
              <a:cxnLst/>
              <a:rect l="l" t="t" r="r" b="b"/>
              <a:pathLst>
                <a:path w="26639" h="20800" extrusionOk="0">
                  <a:moveTo>
                    <a:pt x="0" y="0"/>
                  </a:moveTo>
                  <a:lnTo>
                    <a:pt x="0" y="5410"/>
                  </a:lnTo>
                  <a:lnTo>
                    <a:pt x="26638" y="20799"/>
                  </a:lnTo>
                  <a:lnTo>
                    <a:pt x="26638" y="15390"/>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4"/>
            <p:cNvSpPr/>
            <p:nvPr/>
          </p:nvSpPr>
          <p:spPr>
            <a:xfrm>
              <a:off x="2890000" y="1319350"/>
              <a:ext cx="665975" cy="422125"/>
            </a:xfrm>
            <a:custGeom>
              <a:avLst/>
              <a:gdLst/>
              <a:ahLst/>
              <a:cxnLst/>
              <a:rect l="l" t="t" r="r" b="b"/>
              <a:pathLst>
                <a:path w="26639" h="16885" extrusionOk="0">
                  <a:moveTo>
                    <a:pt x="0" y="1"/>
                  </a:moveTo>
                  <a:lnTo>
                    <a:pt x="0" y="1495"/>
                  </a:lnTo>
                  <a:lnTo>
                    <a:pt x="26638" y="16884"/>
                  </a:lnTo>
                  <a:lnTo>
                    <a:pt x="26638" y="15368"/>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4"/>
            <p:cNvSpPr/>
            <p:nvPr/>
          </p:nvSpPr>
          <p:spPr>
            <a:xfrm>
              <a:off x="2890000" y="1315975"/>
              <a:ext cx="665975" cy="404000"/>
            </a:xfrm>
            <a:custGeom>
              <a:avLst/>
              <a:gdLst/>
              <a:ahLst/>
              <a:cxnLst/>
              <a:rect l="l" t="t" r="r" b="b"/>
              <a:pathLst>
                <a:path w="26639" h="16160" extrusionOk="0">
                  <a:moveTo>
                    <a:pt x="0" y="0"/>
                  </a:moveTo>
                  <a:lnTo>
                    <a:pt x="0" y="770"/>
                  </a:lnTo>
                  <a:lnTo>
                    <a:pt x="26638" y="16159"/>
                  </a:lnTo>
                  <a:lnTo>
                    <a:pt x="26638" y="15390"/>
                  </a:lnTo>
                  <a:lnTo>
                    <a:pt x="0" y="0"/>
                  </a:lnTo>
                  <a:close/>
                </a:path>
              </a:pathLst>
            </a:custGeom>
            <a:solidFill>
              <a:srgbClr val="FF4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4"/>
            <p:cNvSpPr/>
            <p:nvPr/>
          </p:nvSpPr>
          <p:spPr>
            <a:xfrm>
              <a:off x="2890000" y="1293900"/>
              <a:ext cx="665975" cy="392700"/>
            </a:xfrm>
            <a:custGeom>
              <a:avLst/>
              <a:gdLst/>
              <a:ahLst/>
              <a:cxnLst/>
              <a:rect l="l" t="t" r="r" b="b"/>
              <a:pathLst>
                <a:path w="26639" h="15708" extrusionOk="0">
                  <a:moveTo>
                    <a:pt x="0" y="0"/>
                  </a:moveTo>
                  <a:lnTo>
                    <a:pt x="0" y="317"/>
                  </a:lnTo>
                  <a:lnTo>
                    <a:pt x="26638" y="15707"/>
                  </a:lnTo>
                  <a:lnTo>
                    <a:pt x="26638" y="15368"/>
                  </a:lnTo>
                  <a:lnTo>
                    <a:pt x="0" y="0"/>
                  </a:lnTo>
                  <a:close/>
                </a:path>
              </a:pathLst>
            </a:custGeom>
            <a:solidFill>
              <a:srgbClr val="FF4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4"/>
            <p:cNvSpPr/>
            <p:nvPr/>
          </p:nvSpPr>
          <p:spPr>
            <a:xfrm>
              <a:off x="2890000" y="1201675"/>
              <a:ext cx="736125" cy="424950"/>
            </a:xfrm>
            <a:custGeom>
              <a:avLst/>
              <a:gdLst/>
              <a:ahLst/>
              <a:cxnLst/>
              <a:rect l="l" t="t" r="r" b="b"/>
              <a:pathLst>
                <a:path w="29445" h="16998" extrusionOk="0">
                  <a:moveTo>
                    <a:pt x="1381" y="0"/>
                  </a:moveTo>
                  <a:lnTo>
                    <a:pt x="0" y="792"/>
                  </a:lnTo>
                  <a:lnTo>
                    <a:pt x="28064" y="16997"/>
                  </a:lnTo>
                  <a:lnTo>
                    <a:pt x="29445" y="16182"/>
                  </a:lnTo>
                  <a:lnTo>
                    <a:pt x="13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4"/>
            <p:cNvSpPr/>
            <p:nvPr/>
          </p:nvSpPr>
          <p:spPr>
            <a:xfrm>
              <a:off x="3021250" y="1127550"/>
              <a:ext cx="696525" cy="402300"/>
            </a:xfrm>
            <a:custGeom>
              <a:avLst/>
              <a:gdLst/>
              <a:ahLst/>
              <a:cxnLst/>
              <a:rect l="l" t="t" r="r" b="b"/>
              <a:pathLst>
                <a:path w="27861" h="16092" extrusionOk="0">
                  <a:moveTo>
                    <a:pt x="1223" y="1"/>
                  </a:moveTo>
                  <a:lnTo>
                    <a:pt x="1" y="725"/>
                  </a:lnTo>
                  <a:lnTo>
                    <a:pt x="26639" y="16092"/>
                  </a:lnTo>
                  <a:lnTo>
                    <a:pt x="27861" y="15368"/>
                  </a:lnTo>
                  <a:lnTo>
                    <a:pt x="12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4"/>
            <p:cNvSpPr/>
            <p:nvPr/>
          </p:nvSpPr>
          <p:spPr>
            <a:xfrm>
              <a:off x="2924500" y="1145650"/>
              <a:ext cx="762725" cy="440225"/>
            </a:xfrm>
            <a:custGeom>
              <a:avLst/>
              <a:gdLst/>
              <a:ahLst/>
              <a:cxnLst/>
              <a:rect l="l" t="t" r="r" b="b"/>
              <a:pathLst>
                <a:path w="30509" h="17609" extrusionOk="0">
                  <a:moveTo>
                    <a:pt x="3871" y="1"/>
                  </a:moveTo>
                  <a:lnTo>
                    <a:pt x="1" y="2241"/>
                  </a:lnTo>
                  <a:lnTo>
                    <a:pt x="26639" y="17609"/>
                  </a:lnTo>
                  <a:lnTo>
                    <a:pt x="30509" y="15368"/>
                  </a:lnTo>
                  <a:lnTo>
                    <a:pt x="3871" y="1"/>
                  </a:lnTo>
                  <a:close/>
                </a:path>
              </a:pathLst>
            </a:custGeom>
            <a:solidFill>
              <a:srgbClr val="DAC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4"/>
            <p:cNvSpPr/>
            <p:nvPr/>
          </p:nvSpPr>
          <p:spPr>
            <a:xfrm>
              <a:off x="2924500" y="1145650"/>
              <a:ext cx="762725" cy="440225"/>
            </a:xfrm>
            <a:custGeom>
              <a:avLst/>
              <a:gdLst/>
              <a:ahLst/>
              <a:cxnLst/>
              <a:rect l="l" t="t" r="r" b="b"/>
              <a:pathLst>
                <a:path w="30509" h="17609" extrusionOk="0">
                  <a:moveTo>
                    <a:pt x="3871" y="1"/>
                  </a:moveTo>
                  <a:lnTo>
                    <a:pt x="1" y="2241"/>
                  </a:lnTo>
                  <a:lnTo>
                    <a:pt x="26639" y="17609"/>
                  </a:lnTo>
                  <a:lnTo>
                    <a:pt x="30509" y="15368"/>
                  </a:lnTo>
                  <a:lnTo>
                    <a:pt x="38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4"/>
            <p:cNvSpPr/>
            <p:nvPr/>
          </p:nvSpPr>
          <p:spPr>
            <a:xfrm>
              <a:off x="3555950" y="1511725"/>
              <a:ext cx="161825" cy="229175"/>
            </a:xfrm>
            <a:custGeom>
              <a:avLst/>
              <a:gdLst/>
              <a:ahLst/>
              <a:cxnLst/>
              <a:rect l="l" t="t" r="r" b="b"/>
              <a:pathLst>
                <a:path w="6473" h="9167" extrusionOk="0">
                  <a:moveTo>
                    <a:pt x="6473" y="1"/>
                  </a:moveTo>
                  <a:lnTo>
                    <a:pt x="0" y="3758"/>
                  </a:lnTo>
                  <a:lnTo>
                    <a:pt x="0" y="9167"/>
                  </a:lnTo>
                  <a:lnTo>
                    <a:pt x="6473" y="5410"/>
                  </a:lnTo>
                  <a:lnTo>
                    <a:pt x="64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4"/>
            <p:cNvSpPr/>
            <p:nvPr/>
          </p:nvSpPr>
          <p:spPr>
            <a:xfrm>
              <a:off x="3376575" y="1403650"/>
              <a:ext cx="193550" cy="116600"/>
            </a:xfrm>
            <a:custGeom>
              <a:avLst/>
              <a:gdLst/>
              <a:ahLst/>
              <a:cxnLst/>
              <a:rect l="l" t="t" r="r" b="b"/>
              <a:pathLst>
                <a:path w="7742" h="4664" extrusionOk="0">
                  <a:moveTo>
                    <a:pt x="2604" y="1"/>
                  </a:moveTo>
                  <a:cubicBezTo>
                    <a:pt x="2445" y="1"/>
                    <a:pt x="2287" y="46"/>
                    <a:pt x="2151" y="114"/>
                  </a:cubicBezTo>
                  <a:lnTo>
                    <a:pt x="250" y="1223"/>
                  </a:lnTo>
                  <a:cubicBezTo>
                    <a:pt x="114" y="1291"/>
                    <a:pt x="24" y="1427"/>
                    <a:pt x="1" y="1585"/>
                  </a:cubicBezTo>
                  <a:cubicBezTo>
                    <a:pt x="1" y="1744"/>
                    <a:pt x="91" y="1857"/>
                    <a:pt x="205" y="1925"/>
                  </a:cubicBezTo>
                  <a:lnTo>
                    <a:pt x="4776" y="4573"/>
                  </a:lnTo>
                  <a:cubicBezTo>
                    <a:pt x="4889" y="4641"/>
                    <a:pt x="5025" y="4663"/>
                    <a:pt x="5161" y="4663"/>
                  </a:cubicBezTo>
                  <a:cubicBezTo>
                    <a:pt x="5297" y="4663"/>
                    <a:pt x="5455" y="4618"/>
                    <a:pt x="5591" y="4550"/>
                  </a:cubicBezTo>
                  <a:lnTo>
                    <a:pt x="7492" y="3441"/>
                  </a:lnTo>
                  <a:cubicBezTo>
                    <a:pt x="7628" y="3373"/>
                    <a:pt x="7741" y="3237"/>
                    <a:pt x="7741" y="3079"/>
                  </a:cubicBezTo>
                  <a:cubicBezTo>
                    <a:pt x="7741" y="2921"/>
                    <a:pt x="7650" y="2807"/>
                    <a:pt x="7537" y="2739"/>
                  </a:cubicBezTo>
                  <a:lnTo>
                    <a:pt x="2966" y="92"/>
                  </a:lnTo>
                  <a:cubicBezTo>
                    <a:pt x="2853" y="46"/>
                    <a:pt x="2717" y="1"/>
                    <a:pt x="26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14"/>
            <p:cNvSpPr/>
            <p:nvPr/>
          </p:nvSpPr>
          <p:spPr>
            <a:xfrm>
              <a:off x="3465425" y="1494200"/>
              <a:ext cx="80350" cy="20700"/>
            </a:xfrm>
            <a:custGeom>
              <a:avLst/>
              <a:gdLst/>
              <a:ahLst/>
              <a:cxnLst/>
              <a:rect l="l" t="t" r="r" b="b"/>
              <a:pathLst>
                <a:path w="3214" h="828" extrusionOk="0">
                  <a:moveTo>
                    <a:pt x="0" y="0"/>
                  </a:moveTo>
                  <a:lnTo>
                    <a:pt x="1335" y="770"/>
                  </a:lnTo>
                  <a:cubicBezTo>
                    <a:pt x="1415" y="809"/>
                    <a:pt x="1503" y="827"/>
                    <a:pt x="1592" y="827"/>
                  </a:cubicBezTo>
                  <a:cubicBezTo>
                    <a:pt x="1706" y="827"/>
                    <a:pt x="1822" y="798"/>
                    <a:pt x="1924" y="747"/>
                  </a:cubicBezTo>
                  <a:lnTo>
                    <a:pt x="32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14"/>
            <p:cNvSpPr/>
            <p:nvPr/>
          </p:nvSpPr>
          <p:spPr>
            <a:xfrm>
              <a:off x="3382800" y="1446675"/>
              <a:ext cx="168075" cy="23200"/>
            </a:xfrm>
            <a:custGeom>
              <a:avLst/>
              <a:gdLst/>
              <a:ahLst/>
              <a:cxnLst/>
              <a:rect l="l" t="t" r="r" b="b"/>
              <a:pathLst>
                <a:path w="6723" h="928" extrusionOk="0">
                  <a:moveTo>
                    <a:pt x="1" y="0"/>
                  </a:moveTo>
                  <a:cubicBezTo>
                    <a:pt x="23" y="0"/>
                    <a:pt x="46" y="23"/>
                    <a:pt x="69" y="23"/>
                  </a:cubicBezTo>
                  <a:lnTo>
                    <a:pt x="1630" y="928"/>
                  </a:lnTo>
                  <a:lnTo>
                    <a:pt x="6723" y="928"/>
                  </a:lnTo>
                  <a:lnTo>
                    <a:pt x="5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14"/>
            <p:cNvSpPr/>
            <p:nvPr/>
          </p:nvSpPr>
          <p:spPr>
            <a:xfrm>
              <a:off x="3380550" y="1409050"/>
              <a:ext cx="129025" cy="37650"/>
            </a:xfrm>
            <a:custGeom>
              <a:avLst/>
              <a:gdLst/>
              <a:ahLst/>
              <a:cxnLst/>
              <a:rect l="l" t="t" r="r" b="b"/>
              <a:pathLst>
                <a:path w="5161" h="1506" extrusionOk="0">
                  <a:moveTo>
                    <a:pt x="2438" y="1"/>
                  </a:moveTo>
                  <a:cubicBezTo>
                    <a:pt x="2320" y="1"/>
                    <a:pt x="2201" y="36"/>
                    <a:pt x="2082" y="102"/>
                  </a:cubicBezTo>
                  <a:lnTo>
                    <a:pt x="181" y="1188"/>
                  </a:lnTo>
                  <a:cubicBezTo>
                    <a:pt x="23" y="1279"/>
                    <a:pt x="0" y="1414"/>
                    <a:pt x="91" y="1505"/>
                  </a:cubicBezTo>
                  <a:lnTo>
                    <a:pt x="5160" y="1505"/>
                  </a:lnTo>
                  <a:lnTo>
                    <a:pt x="2694" y="57"/>
                  </a:lnTo>
                  <a:cubicBezTo>
                    <a:pt x="2608" y="19"/>
                    <a:pt x="2523" y="1"/>
                    <a:pt x="2438"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4"/>
            <p:cNvSpPr/>
            <p:nvPr/>
          </p:nvSpPr>
          <p:spPr>
            <a:xfrm>
              <a:off x="3380550" y="1409050"/>
              <a:ext cx="129025" cy="37650"/>
            </a:xfrm>
            <a:custGeom>
              <a:avLst/>
              <a:gdLst/>
              <a:ahLst/>
              <a:cxnLst/>
              <a:rect l="l" t="t" r="r" b="b"/>
              <a:pathLst>
                <a:path w="5161" h="1506" extrusionOk="0">
                  <a:moveTo>
                    <a:pt x="2438" y="1"/>
                  </a:moveTo>
                  <a:cubicBezTo>
                    <a:pt x="2320" y="1"/>
                    <a:pt x="2201" y="36"/>
                    <a:pt x="2082" y="102"/>
                  </a:cubicBezTo>
                  <a:lnTo>
                    <a:pt x="181" y="1188"/>
                  </a:lnTo>
                  <a:cubicBezTo>
                    <a:pt x="23" y="1279"/>
                    <a:pt x="0" y="1414"/>
                    <a:pt x="91" y="1505"/>
                  </a:cubicBezTo>
                  <a:lnTo>
                    <a:pt x="5160" y="1505"/>
                  </a:lnTo>
                  <a:lnTo>
                    <a:pt x="2694" y="57"/>
                  </a:lnTo>
                  <a:cubicBezTo>
                    <a:pt x="2608" y="19"/>
                    <a:pt x="2523" y="1"/>
                    <a:pt x="24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4"/>
            <p:cNvSpPr/>
            <p:nvPr/>
          </p:nvSpPr>
          <p:spPr>
            <a:xfrm>
              <a:off x="3422975" y="1469850"/>
              <a:ext cx="143175" cy="24375"/>
            </a:xfrm>
            <a:custGeom>
              <a:avLst/>
              <a:gdLst/>
              <a:ahLst/>
              <a:cxnLst/>
              <a:rect l="l" t="t" r="r" b="b"/>
              <a:pathLst>
                <a:path w="5727" h="975" extrusionOk="0">
                  <a:moveTo>
                    <a:pt x="1" y="1"/>
                  </a:moveTo>
                  <a:lnTo>
                    <a:pt x="1675" y="974"/>
                  </a:lnTo>
                  <a:lnTo>
                    <a:pt x="4889" y="974"/>
                  </a:lnTo>
                  <a:lnTo>
                    <a:pt x="5500" y="612"/>
                  </a:lnTo>
                  <a:cubicBezTo>
                    <a:pt x="5704" y="521"/>
                    <a:pt x="5727" y="363"/>
                    <a:pt x="5568" y="273"/>
                  </a:cubicBezTo>
                  <a:lnTo>
                    <a:pt x="5093" y="1"/>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4"/>
            <p:cNvSpPr/>
            <p:nvPr/>
          </p:nvSpPr>
          <p:spPr>
            <a:xfrm>
              <a:off x="3422975" y="1469850"/>
              <a:ext cx="143175" cy="24375"/>
            </a:xfrm>
            <a:custGeom>
              <a:avLst/>
              <a:gdLst/>
              <a:ahLst/>
              <a:cxnLst/>
              <a:rect l="l" t="t" r="r" b="b"/>
              <a:pathLst>
                <a:path w="5727" h="975" extrusionOk="0">
                  <a:moveTo>
                    <a:pt x="1" y="1"/>
                  </a:moveTo>
                  <a:lnTo>
                    <a:pt x="1675" y="974"/>
                  </a:lnTo>
                  <a:lnTo>
                    <a:pt x="4889" y="974"/>
                  </a:lnTo>
                  <a:lnTo>
                    <a:pt x="5500" y="612"/>
                  </a:lnTo>
                  <a:cubicBezTo>
                    <a:pt x="5704" y="521"/>
                    <a:pt x="5727" y="363"/>
                    <a:pt x="5568" y="273"/>
                  </a:cubicBezTo>
                  <a:lnTo>
                    <a:pt x="5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4"/>
            <p:cNvSpPr/>
            <p:nvPr/>
          </p:nvSpPr>
          <p:spPr>
            <a:xfrm>
              <a:off x="3008825" y="1191475"/>
              <a:ext cx="193525" cy="116600"/>
            </a:xfrm>
            <a:custGeom>
              <a:avLst/>
              <a:gdLst/>
              <a:ahLst/>
              <a:cxnLst/>
              <a:rect l="l" t="t" r="r" b="b"/>
              <a:pathLst>
                <a:path w="7741" h="4664" extrusionOk="0">
                  <a:moveTo>
                    <a:pt x="2603" y="1"/>
                  </a:moveTo>
                  <a:cubicBezTo>
                    <a:pt x="2444" y="1"/>
                    <a:pt x="2286" y="46"/>
                    <a:pt x="2150" y="114"/>
                  </a:cubicBezTo>
                  <a:lnTo>
                    <a:pt x="249" y="1223"/>
                  </a:lnTo>
                  <a:cubicBezTo>
                    <a:pt x="113" y="1291"/>
                    <a:pt x="23" y="1427"/>
                    <a:pt x="0" y="1585"/>
                  </a:cubicBezTo>
                  <a:cubicBezTo>
                    <a:pt x="0" y="1744"/>
                    <a:pt x="91" y="1857"/>
                    <a:pt x="204" y="1925"/>
                  </a:cubicBezTo>
                  <a:lnTo>
                    <a:pt x="4775" y="4573"/>
                  </a:lnTo>
                  <a:cubicBezTo>
                    <a:pt x="4889" y="4641"/>
                    <a:pt x="5024" y="4663"/>
                    <a:pt x="5160" y="4663"/>
                  </a:cubicBezTo>
                  <a:cubicBezTo>
                    <a:pt x="5296" y="4663"/>
                    <a:pt x="5454" y="4618"/>
                    <a:pt x="5590" y="4550"/>
                  </a:cubicBezTo>
                  <a:lnTo>
                    <a:pt x="7491" y="3441"/>
                  </a:lnTo>
                  <a:cubicBezTo>
                    <a:pt x="7627" y="3373"/>
                    <a:pt x="7740" y="3237"/>
                    <a:pt x="7740" y="3079"/>
                  </a:cubicBezTo>
                  <a:cubicBezTo>
                    <a:pt x="7740" y="2921"/>
                    <a:pt x="7650" y="2807"/>
                    <a:pt x="7537" y="2739"/>
                  </a:cubicBezTo>
                  <a:lnTo>
                    <a:pt x="2965" y="92"/>
                  </a:lnTo>
                  <a:cubicBezTo>
                    <a:pt x="2852" y="46"/>
                    <a:pt x="2716" y="1"/>
                    <a:pt x="26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14"/>
            <p:cNvSpPr/>
            <p:nvPr/>
          </p:nvSpPr>
          <p:spPr>
            <a:xfrm>
              <a:off x="3097650" y="1282025"/>
              <a:ext cx="79800" cy="20700"/>
            </a:xfrm>
            <a:custGeom>
              <a:avLst/>
              <a:gdLst/>
              <a:ahLst/>
              <a:cxnLst/>
              <a:rect l="l" t="t" r="r" b="b"/>
              <a:pathLst>
                <a:path w="3192" h="828" extrusionOk="0">
                  <a:moveTo>
                    <a:pt x="0" y="0"/>
                  </a:moveTo>
                  <a:lnTo>
                    <a:pt x="1313" y="770"/>
                  </a:lnTo>
                  <a:cubicBezTo>
                    <a:pt x="1392" y="809"/>
                    <a:pt x="1480" y="827"/>
                    <a:pt x="1571" y="827"/>
                  </a:cubicBezTo>
                  <a:cubicBezTo>
                    <a:pt x="1688" y="827"/>
                    <a:pt x="1810" y="798"/>
                    <a:pt x="1924" y="747"/>
                  </a:cubicBezTo>
                  <a:lnTo>
                    <a:pt x="31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4"/>
            <p:cNvSpPr/>
            <p:nvPr/>
          </p:nvSpPr>
          <p:spPr>
            <a:xfrm>
              <a:off x="3015050" y="1234500"/>
              <a:ext cx="168050" cy="23200"/>
            </a:xfrm>
            <a:custGeom>
              <a:avLst/>
              <a:gdLst/>
              <a:ahLst/>
              <a:cxnLst/>
              <a:rect l="l" t="t" r="r" b="b"/>
              <a:pathLst>
                <a:path w="6722" h="928" extrusionOk="0">
                  <a:moveTo>
                    <a:pt x="0" y="0"/>
                  </a:moveTo>
                  <a:cubicBezTo>
                    <a:pt x="23" y="0"/>
                    <a:pt x="45" y="23"/>
                    <a:pt x="45" y="23"/>
                  </a:cubicBezTo>
                  <a:lnTo>
                    <a:pt x="1630" y="928"/>
                  </a:lnTo>
                  <a:lnTo>
                    <a:pt x="6722" y="928"/>
                  </a:lnTo>
                  <a:lnTo>
                    <a:pt x="5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14"/>
            <p:cNvSpPr/>
            <p:nvPr/>
          </p:nvSpPr>
          <p:spPr>
            <a:xfrm>
              <a:off x="3012775" y="1196875"/>
              <a:ext cx="129025" cy="37650"/>
            </a:xfrm>
            <a:custGeom>
              <a:avLst/>
              <a:gdLst/>
              <a:ahLst/>
              <a:cxnLst/>
              <a:rect l="l" t="t" r="r" b="b"/>
              <a:pathLst>
                <a:path w="5161" h="1506" extrusionOk="0">
                  <a:moveTo>
                    <a:pt x="2432" y="1"/>
                  </a:moveTo>
                  <a:cubicBezTo>
                    <a:pt x="2309" y="1"/>
                    <a:pt x="2188" y="36"/>
                    <a:pt x="2083" y="102"/>
                  </a:cubicBezTo>
                  <a:lnTo>
                    <a:pt x="182" y="1188"/>
                  </a:lnTo>
                  <a:cubicBezTo>
                    <a:pt x="23" y="1279"/>
                    <a:pt x="0" y="1414"/>
                    <a:pt x="91" y="1505"/>
                  </a:cubicBezTo>
                  <a:lnTo>
                    <a:pt x="5161" y="1505"/>
                  </a:lnTo>
                  <a:lnTo>
                    <a:pt x="2694" y="57"/>
                  </a:lnTo>
                  <a:cubicBezTo>
                    <a:pt x="2609" y="19"/>
                    <a:pt x="2520" y="1"/>
                    <a:pt x="2432"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14"/>
            <p:cNvSpPr/>
            <p:nvPr/>
          </p:nvSpPr>
          <p:spPr>
            <a:xfrm>
              <a:off x="3012775" y="1196875"/>
              <a:ext cx="129025" cy="37650"/>
            </a:xfrm>
            <a:custGeom>
              <a:avLst/>
              <a:gdLst/>
              <a:ahLst/>
              <a:cxnLst/>
              <a:rect l="l" t="t" r="r" b="b"/>
              <a:pathLst>
                <a:path w="5161" h="1506" extrusionOk="0">
                  <a:moveTo>
                    <a:pt x="2432" y="1"/>
                  </a:moveTo>
                  <a:cubicBezTo>
                    <a:pt x="2309" y="1"/>
                    <a:pt x="2188" y="36"/>
                    <a:pt x="2083" y="102"/>
                  </a:cubicBezTo>
                  <a:lnTo>
                    <a:pt x="182" y="1188"/>
                  </a:lnTo>
                  <a:cubicBezTo>
                    <a:pt x="23" y="1279"/>
                    <a:pt x="0" y="1414"/>
                    <a:pt x="91" y="1505"/>
                  </a:cubicBezTo>
                  <a:lnTo>
                    <a:pt x="5161" y="1505"/>
                  </a:lnTo>
                  <a:lnTo>
                    <a:pt x="2694" y="57"/>
                  </a:lnTo>
                  <a:cubicBezTo>
                    <a:pt x="2609" y="19"/>
                    <a:pt x="2520" y="1"/>
                    <a:pt x="24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14"/>
            <p:cNvSpPr/>
            <p:nvPr/>
          </p:nvSpPr>
          <p:spPr>
            <a:xfrm>
              <a:off x="3055200" y="1257675"/>
              <a:ext cx="142625" cy="24375"/>
            </a:xfrm>
            <a:custGeom>
              <a:avLst/>
              <a:gdLst/>
              <a:ahLst/>
              <a:cxnLst/>
              <a:rect l="l" t="t" r="r" b="b"/>
              <a:pathLst>
                <a:path w="5705" h="975" extrusionOk="0">
                  <a:moveTo>
                    <a:pt x="1" y="1"/>
                  </a:moveTo>
                  <a:lnTo>
                    <a:pt x="1676" y="974"/>
                  </a:lnTo>
                  <a:lnTo>
                    <a:pt x="4912" y="974"/>
                  </a:lnTo>
                  <a:lnTo>
                    <a:pt x="5523" y="612"/>
                  </a:lnTo>
                  <a:cubicBezTo>
                    <a:pt x="5704" y="521"/>
                    <a:pt x="5704" y="363"/>
                    <a:pt x="5568" y="273"/>
                  </a:cubicBezTo>
                  <a:lnTo>
                    <a:pt x="5093" y="1"/>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14"/>
            <p:cNvSpPr/>
            <p:nvPr/>
          </p:nvSpPr>
          <p:spPr>
            <a:xfrm>
              <a:off x="3055200" y="1257675"/>
              <a:ext cx="142625" cy="24375"/>
            </a:xfrm>
            <a:custGeom>
              <a:avLst/>
              <a:gdLst/>
              <a:ahLst/>
              <a:cxnLst/>
              <a:rect l="l" t="t" r="r" b="b"/>
              <a:pathLst>
                <a:path w="5705" h="975" extrusionOk="0">
                  <a:moveTo>
                    <a:pt x="1" y="1"/>
                  </a:moveTo>
                  <a:lnTo>
                    <a:pt x="1676" y="974"/>
                  </a:lnTo>
                  <a:lnTo>
                    <a:pt x="4912" y="974"/>
                  </a:lnTo>
                  <a:lnTo>
                    <a:pt x="5523" y="612"/>
                  </a:lnTo>
                  <a:cubicBezTo>
                    <a:pt x="5704" y="521"/>
                    <a:pt x="5704" y="363"/>
                    <a:pt x="5568" y="273"/>
                  </a:cubicBezTo>
                  <a:lnTo>
                    <a:pt x="5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4"/>
            <p:cNvSpPr/>
            <p:nvPr/>
          </p:nvSpPr>
          <p:spPr>
            <a:xfrm>
              <a:off x="4081575" y="2033225"/>
              <a:ext cx="33975" cy="48300"/>
            </a:xfrm>
            <a:custGeom>
              <a:avLst/>
              <a:gdLst/>
              <a:ahLst/>
              <a:cxnLst/>
              <a:rect l="l" t="t" r="r" b="b"/>
              <a:pathLst>
                <a:path w="1359" h="1932" extrusionOk="0">
                  <a:moveTo>
                    <a:pt x="497" y="0"/>
                  </a:moveTo>
                  <a:cubicBezTo>
                    <a:pt x="441" y="0"/>
                    <a:pt x="387" y="11"/>
                    <a:pt x="340" y="30"/>
                  </a:cubicBezTo>
                  <a:lnTo>
                    <a:pt x="0" y="234"/>
                  </a:lnTo>
                  <a:lnTo>
                    <a:pt x="114" y="505"/>
                  </a:lnTo>
                  <a:lnTo>
                    <a:pt x="114" y="528"/>
                  </a:lnTo>
                  <a:cubicBezTo>
                    <a:pt x="136" y="958"/>
                    <a:pt x="317" y="1343"/>
                    <a:pt x="634" y="1637"/>
                  </a:cubicBezTo>
                  <a:lnTo>
                    <a:pt x="770" y="1931"/>
                  </a:lnTo>
                  <a:lnTo>
                    <a:pt x="1109" y="1727"/>
                  </a:lnTo>
                  <a:cubicBezTo>
                    <a:pt x="1268" y="1614"/>
                    <a:pt x="1358" y="1411"/>
                    <a:pt x="1336" y="1230"/>
                  </a:cubicBezTo>
                  <a:cubicBezTo>
                    <a:pt x="1313" y="754"/>
                    <a:pt x="1087" y="324"/>
                    <a:pt x="725" y="75"/>
                  </a:cubicBezTo>
                  <a:cubicBezTo>
                    <a:pt x="658" y="22"/>
                    <a:pt x="576" y="0"/>
                    <a:pt x="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14"/>
            <p:cNvSpPr/>
            <p:nvPr/>
          </p:nvSpPr>
          <p:spPr>
            <a:xfrm>
              <a:off x="4076475" y="2037725"/>
              <a:ext cx="30025" cy="44075"/>
            </a:xfrm>
            <a:custGeom>
              <a:avLst/>
              <a:gdLst/>
              <a:ahLst/>
              <a:cxnLst/>
              <a:rect l="l" t="t" r="r" b="b"/>
              <a:pathLst>
                <a:path w="1201" h="1763" extrusionOk="0">
                  <a:moveTo>
                    <a:pt x="360" y="1"/>
                  </a:moveTo>
                  <a:cubicBezTo>
                    <a:pt x="152" y="1"/>
                    <a:pt x="1" y="208"/>
                    <a:pt x="1" y="529"/>
                  </a:cubicBezTo>
                  <a:cubicBezTo>
                    <a:pt x="1" y="982"/>
                    <a:pt x="227" y="1412"/>
                    <a:pt x="589" y="1683"/>
                  </a:cubicBezTo>
                  <a:cubicBezTo>
                    <a:pt x="679" y="1737"/>
                    <a:pt x="763" y="1762"/>
                    <a:pt x="840" y="1762"/>
                  </a:cubicBezTo>
                  <a:cubicBezTo>
                    <a:pt x="1053" y="1762"/>
                    <a:pt x="1200" y="1564"/>
                    <a:pt x="1200" y="1231"/>
                  </a:cubicBezTo>
                  <a:cubicBezTo>
                    <a:pt x="1200" y="778"/>
                    <a:pt x="974" y="348"/>
                    <a:pt x="589" y="76"/>
                  </a:cubicBezTo>
                  <a:cubicBezTo>
                    <a:pt x="509" y="25"/>
                    <a:pt x="431" y="1"/>
                    <a:pt x="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4"/>
            <p:cNvSpPr/>
            <p:nvPr/>
          </p:nvSpPr>
          <p:spPr>
            <a:xfrm>
              <a:off x="4078750" y="2044300"/>
              <a:ext cx="22075" cy="32225"/>
            </a:xfrm>
            <a:custGeom>
              <a:avLst/>
              <a:gdLst/>
              <a:ahLst/>
              <a:cxnLst/>
              <a:rect l="l" t="t" r="r" b="b"/>
              <a:pathLst>
                <a:path w="883" h="1289" extrusionOk="0">
                  <a:moveTo>
                    <a:pt x="266" y="0"/>
                  </a:moveTo>
                  <a:cubicBezTo>
                    <a:pt x="109" y="0"/>
                    <a:pt x="0" y="147"/>
                    <a:pt x="0" y="379"/>
                  </a:cubicBezTo>
                  <a:cubicBezTo>
                    <a:pt x="0" y="719"/>
                    <a:pt x="159" y="1036"/>
                    <a:pt x="453" y="1239"/>
                  </a:cubicBezTo>
                  <a:cubicBezTo>
                    <a:pt x="508" y="1272"/>
                    <a:pt x="562" y="1288"/>
                    <a:pt x="612" y="1288"/>
                  </a:cubicBezTo>
                  <a:cubicBezTo>
                    <a:pt x="767" y="1288"/>
                    <a:pt x="883" y="1139"/>
                    <a:pt x="883" y="900"/>
                  </a:cubicBezTo>
                  <a:cubicBezTo>
                    <a:pt x="883" y="560"/>
                    <a:pt x="724" y="243"/>
                    <a:pt x="453" y="62"/>
                  </a:cubicBezTo>
                  <a:cubicBezTo>
                    <a:pt x="386" y="20"/>
                    <a:pt x="323"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14"/>
            <p:cNvSpPr/>
            <p:nvPr/>
          </p:nvSpPr>
          <p:spPr>
            <a:xfrm>
              <a:off x="4081000" y="2047575"/>
              <a:ext cx="17575" cy="25675"/>
            </a:xfrm>
            <a:custGeom>
              <a:avLst/>
              <a:gdLst/>
              <a:ahLst/>
              <a:cxnLst/>
              <a:rect l="l" t="t" r="r" b="b"/>
              <a:pathLst>
                <a:path w="703" h="1027" extrusionOk="0">
                  <a:moveTo>
                    <a:pt x="215" y="1"/>
                  </a:moveTo>
                  <a:cubicBezTo>
                    <a:pt x="87" y="1"/>
                    <a:pt x="1" y="115"/>
                    <a:pt x="1" y="316"/>
                  </a:cubicBezTo>
                  <a:cubicBezTo>
                    <a:pt x="1" y="588"/>
                    <a:pt x="137" y="837"/>
                    <a:pt x="363" y="995"/>
                  </a:cubicBezTo>
                  <a:cubicBezTo>
                    <a:pt x="405" y="1016"/>
                    <a:pt x="445" y="1026"/>
                    <a:pt x="483" y="1026"/>
                  </a:cubicBezTo>
                  <a:cubicBezTo>
                    <a:pt x="609" y="1026"/>
                    <a:pt x="702" y="915"/>
                    <a:pt x="702" y="723"/>
                  </a:cubicBezTo>
                  <a:cubicBezTo>
                    <a:pt x="702" y="452"/>
                    <a:pt x="567" y="203"/>
                    <a:pt x="363" y="45"/>
                  </a:cubicBezTo>
                  <a:cubicBezTo>
                    <a:pt x="310" y="15"/>
                    <a:pt x="260"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4"/>
            <p:cNvSpPr/>
            <p:nvPr/>
          </p:nvSpPr>
          <p:spPr>
            <a:xfrm>
              <a:off x="4114950" y="2052225"/>
              <a:ext cx="33975" cy="48525"/>
            </a:xfrm>
            <a:custGeom>
              <a:avLst/>
              <a:gdLst/>
              <a:ahLst/>
              <a:cxnLst/>
              <a:rect l="l" t="t" r="r" b="b"/>
              <a:pathLst>
                <a:path w="1359" h="1941" extrusionOk="0">
                  <a:moveTo>
                    <a:pt x="490" y="0"/>
                  </a:moveTo>
                  <a:cubicBezTo>
                    <a:pt x="436" y="0"/>
                    <a:pt x="385" y="13"/>
                    <a:pt x="340" y="40"/>
                  </a:cubicBezTo>
                  <a:lnTo>
                    <a:pt x="1" y="243"/>
                  </a:lnTo>
                  <a:lnTo>
                    <a:pt x="114" y="515"/>
                  </a:lnTo>
                  <a:lnTo>
                    <a:pt x="114" y="537"/>
                  </a:lnTo>
                  <a:cubicBezTo>
                    <a:pt x="136" y="967"/>
                    <a:pt x="318" y="1352"/>
                    <a:pt x="634" y="1624"/>
                  </a:cubicBezTo>
                  <a:lnTo>
                    <a:pt x="770" y="1941"/>
                  </a:lnTo>
                  <a:lnTo>
                    <a:pt x="1110" y="1737"/>
                  </a:lnTo>
                  <a:cubicBezTo>
                    <a:pt x="1268" y="1624"/>
                    <a:pt x="1359" y="1420"/>
                    <a:pt x="1336" y="1239"/>
                  </a:cubicBezTo>
                  <a:cubicBezTo>
                    <a:pt x="1313" y="764"/>
                    <a:pt x="1110" y="334"/>
                    <a:pt x="725" y="85"/>
                  </a:cubicBezTo>
                  <a:cubicBezTo>
                    <a:pt x="656" y="30"/>
                    <a:pt x="571" y="0"/>
                    <a:pt x="4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4"/>
            <p:cNvSpPr/>
            <p:nvPr/>
          </p:nvSpPr>
          <p:spPr>
            <a:xfrm>
              <a:off x="4109850" y="2056875"/>
              <a:ext cx="30025" cy="44150"/>
            </a:xfrm>
            <a:custGeom>
              <a:avLst/>
              <a:gdLst/>
              <a:ahLst/>
              <a:cxnLst/>
              <a:rect l="l" t="t" r="r" b="b"/>
              <a:pathLst>
                <a:path w="1201" h="1766" extrusionOk="0">
                  <a:moveTo>
                    <a:pt x="353" y="1"/>
                  </a:moveTo>
                  <a:cubicBezTo>
                    <a:pt x="148" y="1"/>
                    <a:pt x="1" y="199"/>
                    <a:pt x="1" y="533"/>
                  </a:cubicBezTo>
                  <a:cubicBezTo>
                    <a:pt x="1" y="985"/>
                    <a:pt x="227" y="1415"/>
                    <a:pt x="589" y="1687"/>
                  </a:cubicBezTo>
                  <a:cubicBezTo>
                    <a:pt x="679" y="1740"/>
                    <a:pt x="764" y="1766"/>
                    <a:pt x="840" y="1766"/>
                  </a:cubicBezTo>
                  <a:cubicBezTo>
                    <a:pt x="1053" y="1766"/>
                    <a:pt x="1200" y="1567"/>
                    <a:pt x="1200" y="1234"/>
                  </a:cubicBezTo>
                  <a:cubicBezTo>
                    <a:pt x="1200" y="781"/>
                    <a:pt x="974" y="351"/>
                    <a:pt x="589" y="80"/>
                  </a:cubicBezTo>
                  <a:cubicBezTo>
                    <a:pt x="506" y="26"/>
                    <a:pt x="426"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4"/>
            <p:cNvSpPr/>
            <p:nvPr/>
          </p:nvSpPr>
          <p:spPr>
            <a:xfrm>
              <a:off x="4112125" y="2063775"/>
              <a:ext cx="22100" cy="31750"/>
            </a:xfrm>
            <a:custGeom>
              <a:avLst/>
              <a:gdLst/>
              <a:ahLst/>
              <a:cxnLst/>
              <a:rect l="l" t="t" r="r" b="b"/>
              <a:pathLst>
                <a:path w="884" h="1270" extrusionOk="0">
                  <a:moveTo>
                    <a:pt x="272" y="1"/>
                  </a:moveTo>
                  <a:cubicBezTo>
                    <a:pt x="113" y="1"/>
                    <a:pt x="1" y="141"/>
                    <a:pt x="1" y="392"/>
                  </a:cubicBezTo>
                  <a:cubicBezTo>
                    <a:pt x="1" y="709"/>
                    <a:pt x="182" y="1026"/>
                    <a:pt x="453" y="1207"/>
                  </a:cubicBezTo>
                  <a:cubicBezTo>
                    <a:pt x="514" y="1250"/>
                    <a:pt x="573" y="1269"/>
                    <a:pt x="627" y="1269"/>
                  </a:cubicBezTo>
                  <a:cubicBezTo>
                    <a:pt x="774" y="1269"/>
                    <a:pt x="883" y="1122"/>
                    <a:pt x="883" y="890"/>
                  </a:cubicBezTo>
                  <a:cubicBezTo>
                    <a:pt x="883" y="551"/>
                    <a:pt x="725" y="234"/>
                    <a:pt x="453" y="53"/>
                  </a:cubicBezTo>
                  <a:cubicBezTo>
                    <a:pt x="389" y="18"/>
                    <a:pt x="328" y="1"/>
                    <a:pt x="2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4"/>
            <p:cNvSpPr/>
            <p:nvPr/>
          </p:nvSpPr>
          <p:spPr>
            <a:xfrm>
              <a:off x="4114400" y="2066825"/>
              <a:ext cx="17550" cy="25400"/>
            </a:xfrm>
            <a:custGeom>
              <a:avLst/>
              <a:gdLst/>
              <a:ahLst/>
              <a:cxnLst/>
              <a:rect l="l" t="t" r="r" b="b"/>
              <a:pathLst>
                <a:path w="702" h="1016" extrusionOk="0">
                  <a:moveTo>
                    <a:pt x="214" y="0"/>
                  </a:moveTo>
                  <a:cubicBezTo>
                    <a:pt x="87" y="0"/>
                    <a:pt x="0" y="115"/>
                    <a:pt x="0" y="316"/>
                  </a:cubicBezTo>
                  <a:cubicBezTo>
                    <a:pt x="0" y="565"/>
                    <a:pt x="136" y="813"/>
                    <a:pt x="362" y="972"/>
                  </a:cubicBezTo>
                  <a:cubicBezTo>
                    <a:pt x="410" y="1002"/>
                    <a:pt x="456" y="1016"/>
                    <a:pt x="498" y="1016"/>
                  </a:cubicBezTo>
                  <a:cubicBezTo>
                    <a:pt x="616" y="1016"/>
                    <a:pt x="702" y="906"/>
                    <a:pt x="702" y="723"/>
                  </a:cubicBezTo>
                  <a:cubicBezTo>
                    <a:pt x="702" y="451"/>
                    <a:pt x="566" y="202"/>
                    <a:pt x="362" y="44"/>
                  </a:cubicBezTo>
                  <a:cubicBezTo>
                    <a:pt x="309" y="15"/>
                    <a:pt x="259"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4"/>
            <p:cNvSpPr/>
            <p:nvPr/>
          </p:nvSpPr>
          <p:spPr>
            <a:xfrm>
              <a:off x="3581975" y="1744950"/>
              <a:ext cx="33975" cy="48000"/>
            </a:xfrm>
            <a:custGeom>
              <a:avLst/>
              <a:gdLst/>
              <a:ahLst/>
              <a:cxnLst/>
              <a:rect l="l" t="t" r="r" b="b"/>
              <a:pathLst>
                <a:path w="1359" h="1920" extrusionOk="0">
                  <a:moveTo>
                    <a:pt x="499" y="0"/>
                  </a:moveTo>
                  <a:cubicBezTo>
                    <a:pt x="443" y="0"/>
                    <a:pt x="387" y="13"/>
                    <a:pt x="340" y="41"/>
                  </a:cubicBezTo>
                  <a:lnTo>
                    <a:pt x="0" y="245"/>
                  </a:lnTo>
                  <a:lnTo>
                    <a:pt x="113" y="517"/>
                  </a:lnTo>
                  <a:lnTo>
                    <a:pt x="113" y="539"/>
                  </a:lnTo>
                  <a:cubicBezTo>
                    <a:pt x="136" y="969"/>
                    <a:pt x="317" y="1354"/>
                    <a:pt x="634" y="1626"/>
                  </a:cubicBezTo>
                  <a:lnTo>
                    <a:pt x="770" y="1920"/>
                  </a:lnTo>
                  <a:lnTo>
                    <a:pt x="1109" y="1716"/>
                  </a:lnTo>
                  <a:cubicBezTo>
                    <a:pt x="1268" y="1603"/>
                    <a:pt x="1358" y="1422"/>
                    <a:pt x="1336" y="1218"/>
                  </a:cubicBezTo>
                  <a:cubicBezTo>
                    <a:pt x="1313" y="766"/>
                    <a:pt x="1087" y="336"/>
                    <a:pt x="725" y="64"/>
                  </a:cubicBezTo>
                  <a:cubicBezTo>
                    <a:pt x="659" y="25"/>
                    <a:pt x="578" y="0"/>
                    <a:pt x="4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4"/>
            <p:cNvSpPr/>
            <p:nvPr/>
          </p:nvSpPr>
          <p:spPr>
            <a:xfrm>
              <a:off x="3576300" y="1749650"/>
              <a:ext cx="30600" cy="44075"/>
            </a:xfrm>
            <a:custGeom>
              <a:avLst/>
              <a:gdLst/>
              <a:ahLst/>
              <a:cxnLst/>
              <a:rect l="l" t="t" r="r" b="b"/>
              <a:pathLst>
                <a:path w="1224" h="1763" extrusionOk="0">
                  <a:moveTo>
                    <a:pt x="371" y="1"/>
                  </a:moveTo>
                  <a:cubicBezTo>
                    <a:pt x="161" y="1"/>
                    <a:pt x="1" y="199"/>
                    <a:pt x="1" y="532"/>
                  </a:cubicBezTo>
                  <a:cubicBezTo>
                    <a:pt x="24" y="985"/>
                    <a:pt x="250" y="1415"/>
                    <a:pt x="612" y="1687"/>
                  </a:cubicBezTo>
                  <a:cubicBezTo>
                    <a:pt x="698" y="1738"/>
                    <a:pt x="780" y="1762"/>
                    <a:pt x="854" y="1762"/>
                  </a:cubicBezTo>
                  <a:cubicBezTo>
                    <a:pt x="1072" y="1762"/>
                    <a:pt x="1223" y="1555"/>
                    <a:pt x="1223" y="1234"/>
                  </a:cubicBezTo>
                  <a:cubicBezTo>
                    <a:pt x="1223" y="759"/>
                    <a:pt x="997" y="329"/>
                    <a:pt x="612" y="80"/>
                  </a:cubicBezTo>
                  <a:cubicBezTo>
                    <a:pt x="529" y="26"/>
                    <a:pt x="447" y="1"/>
                    <a:pt x="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4"/>
            <p:cNvSpPr/>
            <p:nvPr/>
          </p:nvSpPr>
          <p:spPr>
            <a:xfrm>
              <a:off x="3579150" y="1755975"/>
              <a:ext cx="22075" cy="32075"/>
            </a:xfrm>
            <a:custGeom>
              <a:avLst/>
              <a:gdLst/>
              <a:ahLst/>
              <a:cxnLst/>
              <a:rect l="l" t="t" r="r" b="b"/>
              <a:pathLst>
                <a:path w="883" h="1283" extrusionOk="0">
                  <a:moveTo>
                    <a:pt x="272" y="1"/>
                  </a:moveTo>
                  <a:cubicBezTo>
                    <a:pt x="112" y="1"/>
                    <a:pt x="0" y="141"/>
                    <a:pt x="0" y="392"/>
                  </a:cubicBezTo>
                  <a:cubicBezTo>
                    <a:pt x="0" y="709"/>
                    <a:pt x="159" y="1026"/>
                    <a:pt x="453" y="1230"/>
                  </a:cubicBezTo>
                  <a:cubicBezTo>
                    <a:pt x="512" y="1265"/>
                    <a:pt x="570" y="1282"/>
                    <a:pt x="622" y="1282"/>
                  </a:cubicBezTo>
                  <a:cubicBezTo>
                    <a:pt x="772" y="1282"/>
                    <a:pt x="883" y="1147"/>
                    <a:pt x="883" y="913"/>
                  </a:cubicBezTo>
                  <a:cubicBezTo>
                    <a:pt x="883" y="574"/>
                    <a:pt x="724" y="257"/>
                    <a:pt x="453" y="53"/>
                  </a:cubicBezTo>
                  <a:cubicBezTo>
                    <a:pt x="388" y="18"/>
                    <a:pt x="327" y="1"/>
                    <a:pt x="2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4"/>
            <p:cNvSpPr/>
            <p:nvPr/>
          </p:nvSpPr>
          <p:spPr>
            <a:xfrm>
              <a:off x="3581400" y="1759575"/>
              <a:ext cx="17575" cy="25425"/>
            </a:xfrm>
            <a:custGeom>
              <a:avLst/>
              <a:gdLst/>
              <a:ahLst/>
              <a:cxnLst/>
              <a:rect l="l" t="t" r="r" b="b"/>
              <a:pathLst>
                <a:path w="703" h="1017" extrusionOk="0">
                  <a:moveTo>
                    <a:pt x="213" y="1"/>
                  </a:moveTo>
                  <a:cubicBezTo>
                    <a:pt x="87" y="1"/>
                    <a:pt x="1" y="111"/>
                    <a:pt x="1" y="294"/>
                  </a:cubicBezTo>
                  <a:cubicBezTo>
                    <a:pt x="1" y="565"/>
                    <a:pt x="136" y="814"/>
                    <a:pt x="363" y="973"/>
                  </a:cubicBezTo>
                  <a:cubicBezTo>
                    <a:pt x="410" y="1002"/>
                    <a:pt x="455" y="1016"/>
                    <a:pt x="497" y="1016"/>
                  </a:cubicBezTo>
                  <a:cubicBezTo>
                    <a:pt x="616" y="1016"/>
                    <a:pt x="702" y="902"/>
                    <a:pt x="702" y="701"/>
                  </a:cubicBezTo>
                  <a:cubicBezTo>
                    <a:pt x="702" y="430"/>
                    <a:pt x="566" y="181"/>
                    <a:pt x="363" y="45"/>
                  </a:cubicBezTo>
                  <a:cubicBezTo>
                    <a:pt x="309" y="15"/>
                    <a:pt x="258"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4"/>
            <p:cNvSpPr/>
            <p:nvPr/>
          </p:nvSpPr>
          <p:spPr>
            <a:xfrm>
              <a:off x="3615350" y="1764000"/>
              <a:ext cx="33975" cy="48200"/>
            </a:xfrm>
            <a:custGeom>
              <a:avLst/>
              <a:gdLst/>
              <a:ahLst/>
              <a:cxnLst/>
              <a:rect l="l" t="t" r="r" b="b"/>
              <a:pathLst>
                <a:path w="1359" h="1928" extrusionOk="0">
                  <a:moveTo>
                    <a:pt x="518" y="0"/>
                  </a:moveTo>
                  <a:cubicBezTo>
                    <a:pt x="455" y="0"/>
                    <a:pt x="393" y="17"/>
                    <a:pt x="340" y="49"/>
                  </a:cubicBezTo>
                  <a:lnTo>
                    <a:pt x="1" y="230"/>
                  </a:lnTo>
                  <a:lnTo>
                    <a:pt x="114" y="524"/>
                  </a:lnTo>
                  <a:lnTo>
                    <a:pt x="114" y="547"/>
                  </a:lnTo>
                  <a:cubicBezTo>
                    <a:pt x="136" y="954"/>
                    <a:pt x="317" y="1362"/>
                    <a:pt x="634" y="1633"/>
                  </a:cubicBezTo>
                  <a:lnTo>
                    <a:pt x="770" y="1927"/>
                  </a:lnTo>
                  <a:lnTo>
                    <a:pt x="1132" y="1724"/>
                  </a:lnTo>
                  <a:cubicBezTo>
                    <a:pt x="1268" y="1610"/>
                    <a:pt x="1359" y="1429"/>
                    <a:pt x="1336" y="1226"/>
                  </a:cubicBezTo>
                  <a:cubicBezTo>
                    <a:pt x="1313" y="773"/>
                    <a:pt x="1087" y="343"/>
                    <a:pt x="725" y="71"/>
                  </a:cubicBezTo>
                  <a:cubicBezTo>
                    <a:pt x="664" y="23"/>
                    <a:pt x="591" y="0"/>
                    <a:pt x="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4"/>
            <p:cNvSpPr/>
            <p:nvPr/>
          </p:nvSpPr>
          <p:spPr>
            <a:xfrm>
              <a:off x="3610250" y="1768650"/>
              <a:ext cx="30025" cy="44075"/>
            </a:xfrm>
            <a:custGeom>
              <a:avLst/>
              <a:gdLst/>
              <a:ahLst/>
              <a:cxnLst/>
              <a:rect l="l" t="t" r="r" b="b"/>
              <a:pathLst>
                <a:path w="1201" h="1763" extrusionOk="0">
                  <a:moveTo>
                    <a:pt x="367" y="1"/>
                  </a:moveTo>
                  <a:cubicBezTo>
                    <a:pt x="155" y="1"/>
                    <a:pt x="1" y="201"/>
                    <a:pt x="1" y="542"/>
                  </a:cubicBezTo>
                  <a:cubicBezTo>
                    <a:pt x="1" y="994"/>
                    <a:pt x="227" y="1424"/>
                    <a:pt x="589" y="1696"/>
                  </a:cubicBezTo>
                  <a:cubicBezTo>
                    <a:pt x="674" y="1741"/>
                    <a:pt x="754" y="1762"/>
                    <a:pt x="826" y="1762"/>
                  </a:cubicBezTo>
                  <a:cubicBezTo>
                    <a:pt x="1047" y="1762"/>
                    <a:pt x="1200" y="1567"/>
                    <a:pt x="1200" y="1243"/>
                  </a:cubicBezTo>
                  <a:cubicBezTo>
                    <a:pt x="1200" y="768"/>
                    <a:pt x="974" y="338"/>
                    <a:pt x="589" y="67"/>
                  </a:cubicBezTo>
                  <a:cubicBezTo>
                    <a:pt x="511" y="22"/>
                    <a:pt x="436"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4"/>
            <p:cNvSpPr/>
            <p:nvPr/>
          </p:nvSpPr>
          <p:spPr>
            <a:xfrm>
              <a:off x="3612525" y="1775300"/>
              <a:ext cx="22100" cy="31975"/>
            </a:xfrm>
            <a:custGeom>
              <a:avLst/>
              <a:gdLst/>
              <a:ahLst/>
              <a:cxnLst/>
              <a:rect l="l" t="t" r="r" b="b"/>
              <a:pathLst>
                <a:path w="884" h="1279" extrusionOk="0">
                  <a:moveTo>
                    <a:pt x="281" y="1"/>
                  </a:moveTo>
                  <a:cubicBezTo>
                    <a:pt x="117" y="1"/>
                    <a:pt x="0" y="150"/>
                    <a:pt x="0" y="389"/>
                  </a:cubicBezTo>
                  <a:cubicBezTo>
                    <a:pt x="0" y="728"/>
                    <a:pt x="181" y="1023"/>
                    <a:pt x="453" y="1226"/>
                  </a:cubicBezTo>
                  <a:cubicBezTo>
                    <a:pt x="512" y="1261"/>
                    <a:pt x="568" y="1278"/>
                    <a:pt x="621" y="1278"/>
                  </a:cubicBezTo>
                  <a:cubicBezTo>
                    <a:pt x="771" y="1278"/>
                    <a:pt x="883" y="1139"/>
                    <a:pt x="883" y="887"/>
                  </a:cubicBezTo>
                  <a:cubicBezTo>
                    <a:pt x="883" y="570"/>
                    <a:pt x="702" y="253"/>
                    <a:pt x="453" y="50"/>
                  </a:cubicBezTo>
                  <a:cubicBezTo>
                    <a:pt x="392" y="16"/>
                    <a:pt x="334" y="1"/>
                    <a:pt x="2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4"/>
            <p:cNvSpPr/>
            <p:nvPr/>
          </p:nvSpPr>
          <p:spPr>
            <a:xfrm>
              <a:off x="3614775" y="1778825"/>
              <a:ext cx="18150" cy="25400"/>
            </a:xfrm>
            <a:custGeom>
              <a:avLst/>
              <a:gdLst/>
              <a:ahLst/>
              <a:cxnLst/>
              <a:rect l="l" t="t" r="r" b="b"/>
              <a:pathLst>
                <a:path w="726" h="1016" extrusionOk="0">
                  <a:moveTo>
                    <a:pt x="213" y="0"/>
                  </a:moveTo>
                  <a:cubicBezTo>
                    <a:pt x="87" y="0"/>
                    <a:pt x="1" y="110"/>
                    <a:pt x="1" y="293"/>
                  </a:cubicBezTo>
                  <a:cubicBezTo>
                    <a:pt x="24" y="565"/>
                    <a:pt x="137" y="814"/>
                    <a:pt x="363" y="972"/>
                  </a:cubicBezTo>
                  <a:cubicBezTo>
                    <a:pt x="416" y="1002"/>
                    <a:pt x="466" y="1016"/>
                    <a:pt x="511" y="1016"/>
                  </a:cubicBezTo>
                  <a:cubicBezTo>
                    <a:pt x="638" y="1016"/>
                    <a:pt x="725" y="902"/>
                    <a:pt x="725" y="701"/>
                  </a:cubicBezTo>
                  <a:cubicBezTo>
                    <a:pt x="703" y="429"/>
                    <a:pt x="567" y="180"/>
                    <a:pt x="363" y="44"/>
                  </a:cubicBezTo>
                  <a:cubicBezTo>
                    <a:pt x="309" y="14"/>
                    <a:pt x="259"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4"/>
            <p:cNvSpPr/>
            <p:nvPr/>
          </p:nvSpPr>
          <p:spPr>
            <a:xfrm>
              <a:off x="3678725" y="1801525"/>
              <a:ext cx="33400" cy="47450"/>
            </a:xfrm>
            <a:custGeom>
              <a:avLst/>
              <a:gdLst/>
              <a:ahLst/>
              <a:cxnLst/>
              <a:rect l="l" t="t" r="r" b="b"/>
              <a:pathLst>
                <a:path w="1336" h="1898" extrusionOk="0">
                  <a:moveTo>
                    <a:pt x="495" y="1"/>
                  </a:moveTo>
                  <a:cubicBezTo>
                    <a:pt x="435" y="1"/>
                    <a:pt x="374" y="13"/>
                    <a:pt x="317" y="42"/>
                  </a:cubicBezTo>
                  <a:lnTo>
                    <a:pt x="0" y="223"/>
                  </a:lnTo>
                  <a:lnTo>
                    <a:pt x="114" y="517"/>
                  </a:lnTo>
                  <a:lnTo>
                    <a:pt x="114" y="539"/>
                  </a:lnTo>
                  <a:cubicBezTo>
                    <a:pt x="136" y="947"/>
                    <a:pt x="317" y="1354"/>
                    <a:pt x="634" y="1626"/>
                  </a:cubicBezTo>
                  <a:lnTo>
                    <a:pt x="770" y="1897"/>
                  </a:lnTo>
                  <a:lnTo>
                    <a:pt x="1109" y="1716"/>
                  </a:lnTo>
                  <a:cubicBezTo>
                    <a:pt x="1268" y="1603"/>
                    <a:pt x="1336" y="1422"/>
                    <a:pt x="1336" y="1218"/>
                  </a:cubicBezTo>
                  <a:cubicBezTo>
                    <a:pt x="1313" y="766"/>
                    <a:pt x="1087" y="336"/>
                    <a:pt x="725" y="64"/>
                  </a:cubicBezTo>
                  <a:cubicBezTo>
                    <a:pt x="659" y="25"/>
                    <a:pt x="578" y="1"/>
                    <a:pt x="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4"/>
            <p:cNvSpPr/>
            <p:nvPr/>
          </p:nvSpPr>
          <p:spPr>
            <a:xfrm>
              <a:off x="3673075" y="1806225"/>
              <a:ext cx="30575" cy="43825"/>
            </a:xfrm>
            <a:custGeom>
              <a:avLst/>
              <a:gdLst/>
              <a:ahLst/>
              <a:cxnLst/>
              <a:rect l="l" t="t" r="r" b="b"/>
              <a:pathLst>
                <a:path w="1223" h="1753" extrusionOk="0">
                  <a:moveTo>
                    <a:pt x="361" y="1"/>
                  </a:moveTo>
                  <a:cubicBezTo>
                    <a:pt x="147" y="1"/>
                    <a:pt x="0" y="199"/>
                    <a:pt x="0" y="533"/>
                  </a:cubicBezTo>
                  <a:cubicBezTo>
                    <a:pt x="0" y="985"/>
                    <a:pt x="226" y="1415"/>
                    <a:pt x="611" y="1687"/>
                  </a:cubicBezTo>
                  <a:cubicBezTo>
                    <a:pt x="690" y="1732"/>
                    <a:pt x="767" y="1753"/>
                    <a:pt x="838" y="1753"/>
                  </a:cubicBezTo>
                  <a:cubicBezTo>
                    <a:pt x="1056" y="1753"/>
                    <a:pt x="1222" y="1558"/>
                    <a:pt x="1222" y="1234"/>
                  </a:cubicBezTo>
                  <a:cubicBezTo>
                    <a:pt x="1200" y="759"/>
                    <a:pt x="973" y="329"/>
                    <a:pt x="611" y="80"/>
                  </a:cubicBezTo>
                  <a:cubicBezTo>
                    <a:pt x="522" y="26"/>
                    <a:pt x="437"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4"/>
            <p:cNvSpPr/>
            <p:nvPr/>
          </p:nvSpPr>
          <p:spPr>
            <a:xfrm>
              <a:off x="3675900" y="1812550"/>
              <a:ext cx="22075" cy="32075"/>
            </a:xfrm>
            <a:custGeom>
              <a:avLst/>
              <a:gdLst/>
              <a:ahLst/>
              <a:cxnLst/>
              <a:rect l="l" t="t" r="r" b="b"/>
              <a:pathLst>
                <a:path w="883" h="1283" extrusionOk="0">
                  <a:moveTo>
                    <a:pt x="261" y="1"/>
                  </a:moveTo>
                  <a:cubicBezTo>
                    <a:pt x="111" y="1"/>
                    <a:pt x="0" y="136"/>
                    <a:pt x="0" y="370"/>
                  </a:cubicBezTo>
                  <a:cubicBezTo>
                    <a:pt x="0" y="710"/>
                    <a:pt x="159" y="1026"/>
                    <a:pt x="430" y="1230"/>
                  </a:cubicBezTo>
                  <a:cubicBezTo>
                    <a:pt x="495" y="1265"/>
                    <a:pt x="556" y="1282"/>
                    <a:pt x="611" y="1282"/>
                  </a:cubicBezTo>
                  <a:cubicBezTo>
                    <a:pt x="771" y="1282"/>
                    <a:pt x="883" y="1142"/>
                    <a:pt x="883" y="891"/>
                  </a:cubicBezTo>
                  <a:cubicBezTo>
                    <a:pt x="883" y="551"/>
                    <a:pt x="702" y="234"/>
                    <a:pt x="430" y="53"/>
                  </a:cubicBezTo>
                  <a:cubicBezTo>
                    <a:pt x="371" y="18"/>
                    <a:pt x="313" y="1"/>
                    <a:pt x="2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4"/>
            <p:cNvSpPr/>
            <p:nvPr/>
          </p:nvSpPr>
          <p:spPr>
            <a:xfrm>
              <a:off x="3678150" y="1816175"/>
              <a:ext cx="17575" cy="25400"/>
            </a:xfrm>
            <a:custGeom>
              <a:avLst/>
              <a:gdLst/>
              <a:ahLst/>
              <a:cxnLst/>
              <a:rect l="l" t="t" r="r" b="b"/>
              <a:pathLst>
                <a:path w="703" h="1016" extrusionOk="0">
                  <a:moveTo>
                    <a:pt x="204" y="0"/>
                  </a:moveTo>
                  <a:cubicBezTo>
                    <a:pt x="87" y="0"/>
                    <a:pt x="1" y="110"/>
                    <a:pt x="1" y="293"/>
                  </a:cubicBezTo>
                  <a:cubicBezTo>
                    <a:pt x="1" y="565"/>
                    <a:pt x="137" y="813"/>
                    <a:pt x="340" y="972"/>
                  </a:cubicBezTo>
                  <a:cubicBezTo>
                    <a:pt x="393" y="1001"/>
                    <a:pt x="443" y="1015"/>
                    <a:pt x="488" y="1015"/>
                  </a:cubicBezTo>
                  <a:cubicBezTo>
                    <a:pt x="616" y="1015"/>
                    <a:pt x="702" y="901"/>
                    <a:pt x="702" y="700"/>
                  </a:cubicBezTo>
                  <a:cubicBezTo>
                    <a:pt x="702" y="429"/>
                    <a:pt x="567" y="180"/>
                    <a:pt x="340" y="44"/>
                  </a:cubicBezTo>
                  <a:cubicBezTo>
                    <a:pt x="292" y="14"/>
                    <a:pt x="246"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4"/>
            <p:cNvSpPr/>
            <p:nvPr/>
          </p:nvSpPr>
          <p:spPr>
            <a:xfrm>
              <a:off x="3712100" y="1820775"/>
              <a:ext cx="33975" cy="47425"/>
            </a:xfrm>
            <a:custGeom>
              <a:avLst/>
              <a:gdLst/>
              <a:ahLst/>
              <a:cxnLst/>
              <a:rect l="l" t="t" r="r" b="b"/>
              <a:pathLst>
                <a:path w="1359" h="1897" extrusionOk="0">
                  <a:moveTo>
                    <a:pt x="500" y="0"/>
                  </a:moveTo>
                  <a:cubicBezTo>
                    <a:pt x="443" y="0"/>
                    <a:pt x="388" y="13"/>
                    <a:pt x="340" y="41"/>
                  </a:cubicBezTo>
                  <a:lnTo>
                    <a:pt x="1" y="222"/>
                  </a:lnTo>
                  <a:lnTo>
                    <a:pt x="114" y="516"/>
                  </a:lnTo>
                  <a:lnTo>
                    <a:pt x="114" y="539"/>
                  </a:lnTo>
                  <a:cubicBezTo>
                    <a:pt x="136" y="946"/>
                    <a:pt x="318" y="1354"/>
                    <a:pt x="634" y="1625"/>
                  </a:cubicBezTo>
                  <a:lnTo>
                    <a:pt x="770" y="1897"/>
                  </a:lnTo>
                  <a:lnTo>
                    <a:pt x="1110" y="1716"/>
                  </a:lnTo>
                  <a:cubicBezTo>
                    <a:pt x="1268" y="1603"/>
                    <a:pt x="1359" y="1422"/>
                    <a:pt x="1336" y="1218"/>
                  </a:cubicBezTo>
                  <a:cubicBezTo>
                    <a:pt x="1313" y="765"/>
                    <a:pt x="1087" y="335"/>
                    <a:pt x="725" y="64"/>
                  </a:cubicBezTo>
                  <a:cubicBezTo>
                    <a:pt x="659" y="24"/>
                    <a:pt x="578" y="0"/>
                    <a:pt x="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4"/>
            <p:cNvSpPr/>
            <p:nvPr/>
          </p:nvSpPr>
          <p:spPr>
            <a:xfrm>
              <a:off x="3706450" y="1825225"/>
              <a:ext cx="30575" cy="44075"/>
            </a:xfrm>
            <a:custGeom>
              <a:avLst/>
              <a:gdLst/>
              <a:ahLst/>
              <a:cxnLst/>
              <a:rect l="l" t="t" r="r" b="b"/>
              <a:pathLst>
                <a:path w="1223" h="1763" extrusionOk="0">
                  <a:moveTo>
                    <a:pt x="386" y="1"/>
                  </a:moveTo>
                  <a:cubicBezTo>
                    <a:pt x="168" y="1"/>
                    <a:pt x="0" y="201"/>
                    <a:pt x="0" y="542"/>
                  </a:cubicBezTo>
                  <a:cubicBezTo>
                    <a:pt x="23" y="995"/>
                    <a:pt x="249" y="1425"/>
                    <a:pt x="611" y="1696"/>
                  </a:cubicBezTo>
                  <a:cubicBezTo>
                    <a:pt x="690" y="1741"/>
                    <a:pt x="767" y="1762"/>
                    <a:pt x="839" y="1762"/>
                  </a:cubicBezTo>
                  <a:cubicBezTo>
                    <a:pt x="1056" y="1762"/>
                    <a:pt x="1222" y="1567"/>
                    <a:pt x="1222" y="1244"/>
                  </a:cubicBezTo>
                  <a:cubicBezTo>
                    <a:pt x="1222" y="768"/>
                    <a:pt x="996" y="338"/>
                    <a:pt x="611" y="67"/>
                  </a:cubicBezTo>
                  <a:cubicBezTo>
                    <a:pt x="533" y="22"/>
                    <a:pt x="457" y="1"/>
                    <a:pt x="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4"/>
            <p:cNvSpPr/>
            <p:nvPr/>
          </p:nvSpPr>
          <p:spPr>
            <a:xfrm>
              <a:off x="3709275" y="1831875"/>
              <a:ext cx="22100" cy="31975"/>
            </a:xfrm>
            <a:custGeom>
              <a:avLst/>
              <a:gdLst/>
              <a:ahLst/>
              <a:cxnLst/>
              <a:rect l="l" t="t" r="r" b="b"/>
              <a:pathLst>
                <a:path w="884" h="1279" extrusionOk="0">
                  <a:moveTo>
                    <a:pt x="271" y="1"/>
                  </a:moveTo>
                  <a:cubicBezTo>
                    <a:pt x="117" y="1"/>
                    <a:pt x="1" y="150"/>
                    <a:pt x="1" y="389"/>
                  </a:cubicBezTo>
                  <a:cubicBezTo>
                    <a:pt x="1" y="729"/>
                    <a:pt x="159" y="1023"/>
                    <a:pt x="431" y="1227"/>
                  </a:cubicBezTo>
                  <a:cubicBezTo>
                    <a:pt x="495" y="1262"/>
                    <a:pt x="556" y="1279"/>
                    <a:pt x="612" y="1279"/>
                  </a:cubicBezTo>
                  <a:cubicBezTo>
                    <a:pt x="771" y="1279"/>
                    <a:pt x="883" y="1139"/>
                    <a:pt x="883" y="887"/>
                  </a:cubicBezTo>
                  <a:cubicBezTo>
                    <a:pt x="861" y="570"/>
                    <a:pt x="702" y="253"/>
                    <a:pt x="431" y="50"/>
                  </a:cubicBezTo>
                  <a:cubicBezTo>
                    <a:pt x="375" y="16"/>
                    <a:pt x="321" y="1"/>
                    <a:pt x="2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4"/>
            <p:cNvSpPr/>
            <p:nvPr/>
          </p:nvSpPr>
          <p:spPr>
            <a:xfrm>
              <a:off x="3711550" y="1835150"/>
              <a:ext cx="17550" cy="25650"/>
            </a:xfrm>
            <a:custGeom>
              <a:avLst/>
              <a:gdLst/>
              <a:ahLst/>
              <a:cxnLst/>
              <a:rect l="l" t="t" r="r" b="b"/>
              <a:pathLst>
                <a:path w="702" h="1026" extrusionOk="0">
                  <a:moveTo>
                    <a:pt x="219" y="1"/>
                  </a:moveTo>
                  <a:cubicBezTo>
                    <a:pt x="94" y="1"/>
                    <a:pt x="0" y="112"/>
                    <a:pt x="0" y="303"/>
                  </a:cubicBezTo>
                  <a:cubicBezTo>
                    <a:pt x="0" y="575"/>
                    <a:pt x="136" y="824"/>
                    <a:pt x="340" y="982"/>
                  </a:cubicBezTo>
                  <a:cubicBezTo>
                    <a:pt x="393" y="1012"/>
                    <a:pt x="442" y="1026"/>
                    <a:pt x="487" y="1026"/>
                  </a:cubicBezTo>
                  <a:cubicBezTo>
                    <a:pt x="615" y="1026"/>
                    <a:pt x="702" y="912"/>
                    <a:pt x="702" y="711"/>
                  </a:cubicBezTo>
                  <a:cubicBezTo>
                    <a:pt x="702" y="439"/>
                    <a:pt x="566" y="190"/>
                    <a:pt x="340" y="32"/>
                  </a:cubicBezTo>
                  <a:cubicBezTo>
                    <a:pt x="298" y="11"/>
                    <a:pt x="257" y="1"/>
                    <a:pt x="2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4"/>
            <p:cNvSpPr/>
            <p:nvPr/>
          </p:nvSpPr>
          <p:spPr>
            <a:xfrm>
              <a:off x="3563300" y="1608475"/>
              <a:ext cx="1007150" cy="616950"/>
            </a:xfrm>
            <a:custGeom>
              <a:avLst/>
              <a:gdLst/>
              <a:ahLst/>
              <a:cxnLst/>
              <a:rect l="l" t="t" r="r" b="b"/>
              <a:pathLst>
                <a:path w="40286" h="24678" extrusionOk="0">
                  <a:moveTo>
                    <a:pt x="0" y="1"/>
                  </a:moveTo>
                  <a:lnTo>
                    <a:pt x="0" y="4595"/>
                  </a:lnTo>
                  <a:cubicBezTo>
                    <a:pt x="0" y="4595"/>
                    <a:pt x="18966" y="15413"/>
                    <a:pt x="22248" y="17450"/>
                  </a:cubicBezTo>
                  <a:cubicBezTo>
                    <a:pt x="24217" y="18672"/>
                    <a:pt x="28200" y="21207"/>
                    <a:pt x="32115" y="22927"/>
                  </a:cubicBezTo>
                  <a:cubicBezTo>
                    <a:pt x="34112" y="23822"/>
                    <a:pt x="36214" y="24678"/>
                    <a:pt x="37753" y="24678"/>
                  </a:cubicBezTo>
                  <a:cubicBezTo>
                    <a:pt x="38237" y="24678"/>
                    <a:pt x="38666" y="24593"/>
                    <a:pt x="39018" y="24398"/>
                  </a:cubicBezTo>
                  <a:cubicBezTo>
                    <a:pt x="40285" y="23448"/>
                    <a:pt x="39199" y="22090"/>
                    <a:pt x="36529" y="19917"/>
                  </a:cubicBezTo>
                  <a:cubicBezTo>
                    <a:pt x="34627" y="18355"/>
                    <a:pt x="32613" y="16930"/>
                    <a:pt x="30554" y="15594"/>
                  </a:cubicBezTo>
                  <a:lnTo>
                    <a:pt x="14440" y="6292"/>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4"/>
            <p:cNvSpPr/>
            <p:nvPr/>
          </p:nvSpPr>
          <p:spPr>
            <a:xfrm>
              <a:off x="3563300" y="1723350"/>
              <a:ext cx="975475" cy="507475"/>
            </a:xfrm>
            <a:custGeom>
              <a:avLst/>
              <a:gdLst/>
              <a:ahLst/>
              <a:cxnLst/>
              <a:rect l="l" t="t" r="r" b="b"/>
              <a:pathLst>
                <a:path w="39019" h="20299" extrusionOk="0">
                  <a:moveTo>
                    <a:pt x="0" y="0"/>
                  </a:moveTo>
                  <a:lnTo>
                    <a:pt x="0" y="860"/>
                  </a:lnTo>
                  <a:lnTo>
                    <a:pt x="24081" y="14734"/>
                  </a:lnTo>
                  <a:cubicBezTo>
                    <a:pt x="25122" y="15345"/>
                    <a:pt x="28924" y="17472"/>
                    <a:pt x="30938" y="18332"/>
                  </a:cubicBezTo>
                  <a:cubicBezTo>
                    <a:pt x="33769" y="19545"/>
                    <a:pt x="35841" y="20299"/>
                    <a:pt x="37330" y="20299"/>
                  </a:cubicBezTo>
                  <a:cubicBezTo>
                    <a:pt x="38008" y="20299"/>
                    <a:pt x="38565" y="20143"/>
                    <a:pt x="39018" y="19803"/>
                  </a:cubicBezTo>
                  <a:lnTo>
                    <a:pt x="39018" y="19803"/>
                  </a:lnTo>
                  <a:cubicBezTo>
                    <a:pt x="38663" y="20005"/>
                    <a:pt x="38231" y="20092"/>
                    <a:pt x="37743" y="20092"/>
                  </a:cubicBezTo>
                  <a:cubicBezTo>
                    <a:pt x="36205" y="20092"/>
                    <a:pt x="34108" y="19225"/>
                    <a:pt x="32115" y="18332"/>
                  </a:cubicBezTo>
                  <a:cubicBezTo>
                    <a:pt x="28200" y="16612"/>
                    <a:pt x="24217" y="14077"/>
                    <a:pt x="22248" y="12855"/>
                  </a:cubicBezTo>
                  <a:cubicBezTo>
                    <a:pt x="18943" y="10818"/>
                    <a:pt x="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4"/>
            <p:cNvSpPr/>
            <p:nvPr/>
          </p:nvSpPr>
          <p:spPr>
            <a:xfrm>
              <a:off x="3563300" y="1515125"/>
              <a:ext cx="1002050" cy="711275"/>
            </a:xfrm>
            <a:custGeom>
              <a:avLst/>
              <a:gdLst/>
              <a:ahLst/>
              <a:cxnLst/>
              <a:rect l="l" t="t" r="r" b="b"/>
              <a:pathLst>
                <a:path w="40082" h="28451" extrusionOk="0">
                  <a:moveTo>
                    <a:pt x="6473" y="1"/>
                  </a:moveTo>
                  <a:lnTo>
                    <a:pt x="0" y="3735"/>
                  </a:lnTo>
                  <a:lnTo>
                    <a:pt x="24081" y="17631"/>
                  </a:lnTo>
                  <a:cubicBezTo>
                    <a:pt x="24828" y="18061"/>
                    <a:pt x="25756" y="19011"/>
                    <a:pt x="26842" y="20211"/>
                  </a:cubicBezTo>
                  <a:cubicBezTo>
                    <a:pt x="28245" y="21727"/>
                    <a:pt x="29535" y="23402"/>
                    <a:pt x="31753" y="25303"/>
                  </a:cubicBezTo>
                  <a:cubicBezTo>
                    <a:pt x="33858" y="27091"/>
                    <a:pt x="35239" y="27747"/>
                    <a:pt x="36913" y="28336"/>
                  </a:cubicBezTo>
                  <a:cubicBezTo>
                    <a:pt x="37176" y="28412"/>
                    <a:pt x="37446" y="28450"/>
                    <a:pt x="37715" y="28450"/>
                  </a:cubicBezTo>
                  <a:cubicBezTo>
                    <a:pt x="38162" y="28450"/>
                    <a:pt x="38608" y="28344"/>
                    <a:pt x="39018" y="28132"/>
                  </a:cubicBezTo>
                  <a:cubicBezTo>
                    <a:pt x="40082" y="27634"/>
                    <a:pt x="39606" y="24850"/>
                    <a:pt x="37411" y="22067"/>
                  </a:cubicBezTo>
                  <a:cubicBezTo>
                    <a:pt x="36687" y="21139"/>
                    <a:pt x="35555" y="19690"/>
                    <a:pt x="33609" y="17133"/>
                  </a:cubicBezTo>
                  <a:cubicBezTo>
                    <a:pt x="31663" y="14553"/>
                    <a:pt x="30780" y="14032"/>
                    <a:pt x="29377" y="13195"/>
                  </a:cubicBezTo>
                  <a:lnTo>
                    <a:pt x="64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4"/>
            <p:cNvSpPr/>
            <p:nvPr/>
          </p:nvSpPr>
          <p:spPr>
            <a:xfrm>
              <a:off x="3598375" y="1533800"/>
              <a:ext cx="934175" cy="643425"/>
            </a:xfrm>
            <a:custGeom>
              <a:avLst/>
              <a:gdLst/>
              <a:ahLst/>
              <a:cxnLst/>
              <a:rect l="l" t="t" r="r" b="b"/>
              <a:pathLst>
                <a:path w="37367" h="25737" extrusionOk="0">
                  <a:moveTo>
                    <a:pt x="3803" y="0"/>
                  </a:moveTo>
                  <a:lnTo>
                    <a:pt x="1" y="2218"/>
                  </a:lnTo>
                  <a:cubicBezTo>
                    <a:pt x="1" y="2218"/>
                    <a:pt x="7877" y="6745"/>
                    <a:pt x="8895" y="7311"/>
                  </a:cubicBezTo>
                  <a:cubicBezTo>
                    <a:pt x="13286" y="9687"/>
                    <a:pt x="22633" y="15096"/>
                    <a:pt x="23900" y="16069"/>
                  </a:cubicBezTo>
                  <a:cubicBezTo>
                    <a:pt x="26005" y="17699"/>
                    <a:pt x="29173" y="21116"/>
                    <a:pt x="31052" y="22791"/>
                  </a:cubicBezTo>
                  <a:cubicBezTo>
                    <a:pt x="32549" y="24113"/>
                    <a:pt x="34531" y="25736"/>
                    <a:pt x="35749" y="25736"/>
                  </a:cubicBezTo>
                  <a:cubicBezTo>
                    <a:pt x="35948" y="25736"/>
                    <a:pt x="36127" y="25693"/>
                    <a:pt x="36280" y="25597"/>
                  </a:cubicBezTo>
                  <a:cubicBezTo>
                    <a:pt x="37366" y="24896"/>
                    <a:pt x="36416" y="23198"/>
                    <a:pt x="34356" y="20505"/>
                  </a:cubicBezTo>
                  <a:cubicBezTo>
                    <a:pt x="33654" y="19577"/>
                    <a:pt x="30554" y="15413"/>
                    <a:pt x="28200" y="13896"/>
                  </a:cubicBezTo>
                  <a:cubicBezTo>
                    <a:pt x="25575" y="12222"/>
                    <a:pt x="15368" y="6450"/>
                    <a:pt x="12675" y="4934"/>
                  </a:cubicBezTo>
                  <a:cubicBezTo>
                    <a:pt x="12199" y="4663"/>
                    <a:pt x="3803" y="0"/>
                    <a:pt x="38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4"/>
            <p:cNvSpPr/>
            <p:nvPr/>
          </p:nvSpPr>
          <p:spPr>
            <a:xfrm>
              <a:off x="4253000" y="1924775"/>
              <a:ext cx="192975" cy="158450"/>
            </a:xfrm>
            <a:custGeom>
              <a:avLst/>
              <a:gdLst/>
              <a:ahLst/>
              <a:cxnLst/>
              <a:rect l="l" t="t" r="r" b="b"/>
              <a:pathLst>
                <a:path w="7719" h="6338" extrusionOk="0">
                  <a:moveTo>
                    <a:pt x="4210" y="0"/>
                  </a:moveTo>
                  <a:cubicBezTo>
                    <a:pt x="3690" y="1403"/>
                    <a:pt x="1585" y="2037"/>
                    <a:pt x="1" y="2399"/>
                  </a:cubicBezTo>
                  <a:cubicBezTo>
                    <a:pt x="340" y="3010"/>
                    <a:pt x="1449" y="4074"/>
                    <a:pt x="2287" y="4866"/>
                  </a:cubicBezTo>
                  <a:cubicBezTo>
                    <a:pt x="2830" y="5387"/>
                    <a:pt x="3418" y="5884"/>
                    <a:pt x="4007" y="6337"/>
                  </a:cubicBezTo>
                  <a:lnTo>
                    <a:pt x="7718" y="4232"/>
                  </a:lnTo>
                  <a:cubicBezTo>
                    <a:pt x="7718" y="4232"/>
                    <a:pt x="6881" y="3169"/>
                    <a:pt x="5433" y="1449"/>
                  </a:cubicBezTo>
                  <a:cubicBezTo>
                    <a:pt x="5161" y="1109"/>
                    <a:pt x="4550" y="385"/>
                    <a:pt x="4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4"/>
            <p:cNvSpPr/>
            <p:nvPr/>
          </p:nvSpPr>
          <p:spPr>
            <a:xfrm>
              <a:off x="3563300" y="1702975"/>
              <a:ext cx="555650" cy="316875"/>
            </a:xfrm>
            <a:custGeom>
              <a:avLst/>
              <a:gdLst/>
              <a:ahLst/>
              <a:cxnLst/>
              <a:rect l="l" t="t" r="r" b="b"/>
              <a:pathLst>
                <a:path w="22226" h="12675" extrusionOk="0">
                  <a:moveTo>
                    <a:pt x="0" y="0"/>
                  </a:moveTo>
                  <a:lnTo>
                    <a:pt x="0" y="815"/>
                  </a:lnTo>
                  <a:cubicBezTo>
                    <a:pt x="0" y="815"/>
                    <a:pt x="11701" y="7559"/>
                    <a:pt x="15571" y="9800"/>
                  </a:cubicBezTo>
                  <a:cubicBezTo>
                    <a:pt x="20347" y="12577"/>
                    <a:pt x="21994" y="12675"/>
                    <a:pt x="22202" y="12675"/>
                  </a:cubicBezTo>
                  <a:cubicBezTo>
                    <a:pt x="22218" y="12675"/>
                    <a:pt x="22225" y="12674"/>
                    <a:pt x="22225" y="12674"/>
                  </a:cubicBezTo>
                  <a:cubicBezTo>
                    <a:pt x="22225" y="12674"/>
                    <a:pt x="19758" y="11384"/>
                    <a:pt x="18762" y="10728"/>
                  </a:cubicBezTo>
                  <a:cubicBezTo>
                    <a:pt x="17767" y="10049"/>
                    <a:pt x="0" y="0"/>
                    <a:pt x="0" y="0"/>
                  </a:cubicBezTo>
                  <a:close/>
                </a:path>
              </a:pathLst>
            </a:custGeom>
            <a:solidFill>
              <a:srgbClr val="FF4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4"/>
            <p:cNvSpPr/>
            <p:nvPr/>
          </p:nvSpPr>
          <p:spPr>
            <a:xfrm>
              <a:off x="3662325" y="1566625"/>
              <a:ext cx="193525" cy="116575"/>
            </a:xfrm>
            <a:custGeom>
              <a:avLst/>
              <a:gdLst/>
              <a:ahLst/>
              <a:cxnLst/>
              <a:rect l="l" t="t" r="r" b="b"/>
              <a:pathLst>
                <a:path w="7741" h="4663" extrusionOk="0">
                  <a:moveTo>
                    <a:pt x="2580" y="0"/>
                  </a:moveTo>
                  <a:cubicBezTo>
                    <a:pt x="2422" y="0"/>
                    <a:pt x="2286" y="45"/>
                    <a:pt x="2150" y="113"/>
                  </a:cubicBezTo>
                  <a:lnTo>
                    <a:pt x="249" y="1222"/>
                  </a:lnTo>
                  <a:cubicBezTo>
                    <a:pt x="91" y="1290"/>
                    <a:pt x="0" y="1426"/>
                    <a:pt x="0" y="1607"/>
                  </a:cubicBezTo>
                  <a:cubicBezTo>
                    <a:pt x="0" y="1743"/>
                    <a:pt x="68" y="1856"/>
                    <a:pt x="204" y="1924"/>
                  </a:cubicBezTo>
                  <a:lnTo>
                    <a:pt x="4775" y="4572"/>
                  </a:lnTo>
                  <a:cubicBezTo>
                    <a:pt x="4889" y="4640"/>
                    <a:pt x="5002" y="4662"/>
                    <a:pt x="5138" y="4662"/>
                  </a:cubicBezTo>
                  <a:cubicBezTo>
                    <a:pt x="5296" y="4662"/>
                    <a:pt x="5454" y="4617"/>
                    <a:pt x="5590" y="4549"/>
                  </a:cubicBezTo>
                  <a:lnTo>
                    <a:pt x="7491" y="3440"/>
                  </a:lnTo>
                  <a:cubicBezTo>
                    <a:pt x="7627" y="3372"/>
                    <a:pt x="7718" y="3236"/>
                    <a:pt x="7740" y="3078"/>
                  </a:cubicBezTo>
                  <a:cubicBezTo>
                    <a:pt x="7718" y="2920"/>
                    <a:pt x="7650" y="2806"/>
                    <a:pt x="7514" y="2738"/>
                  </a:cubicBezTo>
                  <a:lnTo>
                    <a:pt x="2942" y="91"/>
                  </a:lnTo>
                  <a:cubicBezTo>
                    <a:pt x="2829" y="45"/>
                    <a:pt x="2716" y="0"/>
                    <a:pt x="25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4"/>
            <p:cNvSpPr/>
            <p:nvPr/>
          </p:nvSpPr>
          <p:spPr>
            <a:xfrm>
              <a:off x="3751150" y="1657150"/>
              <a:ext cx="80375" cy="20700"/>
            </a:xfrm>
            <a:custGeom>
              <a:avLst/>
              <a:gdLst/>
              <a:ahLst/>
              <a:cxnLst/>
              <a:rect l="l" t="t" r="r" b="b"/>
              <a:pathLst>
                <a:path w="3215" h="828" extrusionOk="0">
                  <a:moveTo>
                    <a:pt x="0" y="0"/>
                  </a:moveTo>
                  <a:lnTo>
                    <a:pt x="1336" y="770"/>
                  </a:lnTo>
                  <a:cubicBezTo>
                    <a:pt x="1415" y="809"/>
                    <a:pt x="1503" y="827"/>
                    <a:pt x="1592" y="827"/>
                  </a:cubicBezTo>
                  <a:cubicBezTo>
                    <a:pt x="1706" y="827"/>
                    <a:pt x="1822" y="798"/>
                    <a:pt x="1924" y="747"/>
                  </a:cubicBezTo>
                  <a:lnTo>
                    <a:pt x="32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4"/>
            <p:cNvSpPr/>
            <p:nvPr/>
          </p:nvSpPr>
          <p:spPr>
            <a:xfrm>
              <a:off x="3668550" y="1609625"/>
              <a:ext cx="168050" cy="23200"/>
            </a:xfrm>
            <a:custGeom>
              <a:avLst/>
              <a:gdLst/>
              <a:ahLst/>
              <a:cxnLst/>
              <a:rect l="l" t="t" r="r" b="b"/>
              <a:pathLst>
                <a:path w="6722" h="928" extrusionOk="0">
                  <a:moveTo>
                    <a:pt x="0" y="0"/>
                  </a:moveTo>
                  <a:cubicBezTo>
                    <a:pt x="23" y="0"/>
                    <a:pt x="45" y="23"/>
                    <a:pt x="68" y="23"/>
                  </a:cubicBezTo>
                  <a:lnTo>
                    <a:pt x="1630" y="928"/>
                  </a:lnTo>
                  <a:lnTo>
                    <a:pt x="6722" y="928"/>
                  </a:lnTo>
                  <a:lnTo>
                    <a:pt x="5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4"/>
            <p:cNvSpPr/>
            <p:nvPr/>
          </p:nvSpPr>
          <p:spPr>
            <a:xfrm>
              <a:off x="3666275" y="1572000"/>
              <a:ext cx="129025" cy="37650"/>
            </a:xfrm>
            <a:custGeom>
              <a:avLst/>
              <a:gdLst/>
              <a:ahLst/>
              <a:cxnLst/>
              <a:rect l="l" t="t" r="r" b="b"/>
              <a:pathLst>
                <a:path w="5161" h="1506" extrusionOk="0">
                  <a:moveTo>
                    <a:pt x="2432" y="1"/>
                  </a:moveTo>
                  <a:cubicBezTo>
                    <a:pt x="2309" y="1"/>
                    <a:pt x="2188" y="36"/>
                    <a:pt x="2083" y="102"/>
                  </a:cubicBezTo>
                  <a:lnTo>
                    <a:pt x="182" y="1188"/>
                  </a:lnTo>
                  <a:cubicBezTo>
                    <a:pt x="46" y="1279"/>
                    <a:pt x="0" y="1415"/>
                    <a:pt x="91" y="1505"/>
                  </a:cubicBezTo>
                  <a:lnTo>
                    <a:pt x="5161" y="1505"/>
                  </a:lnTo>
                  <a:lnTo>
                    <a:pt x="2694" y="57"/>
                  </a:lnTo>
                  <a:cubicBezTo>
                    <a:pt x="2609" y="19"/>
                    <a:pt x="2520" y="1"/>
                    <a:pt x="2432"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4"/>
            <p:cNvSpPr/>
            <p:nvPr/>
          </p:nvSpPr>
          <p:spPr>
            <a:xfrm>
              <a:off x="3666275" y="1572000"/>
              <a:ext cx="129025" cy="37650"/>
            </a:xfrm>
            <a:custGeom>
              <a:avLst/>
              <a:gdLst/>
              <a:ahLst/>
              <a:cxnLst/>
              <a:rect l="l" t="t" r="r" b="b"/>
              <a:pathLst>
                <a:path w="5161" h="1506" extrusionOk="0">
                  <a:moveTo>
                    <a:pt x="2432" y="1"/>
                  </a:moveTo>
                  <a:cubicBezTo>
                    <a:pt x="2309" y="1"/>
                    <a:pt x="2188" y="36"/>
                    <a:pt x="2083" y="102"/>
                  </a:cubicBezTo>
                  <a:lnTo>
                    <a:pt x="182" y="1188"/>
                  </a:lnTo>
                  <a:cubicBezTo>
                    <a:pt x="46" y="1279"/>
                    <a:pt x="0" y="1415"/>
                    <a:pt x="91" y="1505"/>
                  </a:cubicBezTo>
                  <a:lnTo>
                    <a:pt x="5161" y="1505"/>
                  </a:lnTo>
                  <a:lnTo>
                    <a:pt x="2694" y="57"/>
                  </a:lnTo>
                  <a:cubicBezTo>
                    <a:pt x="2609" y="19"/>
                    <a:pt x="2520" y="1"/>
                    <a:pt x="24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4"/>
            <p:cNvSpPr/>
            <p:nvPr/>
          </p:nvSpPr>
          <p:spPr>
            <a:xfrm>
              <a:off x="3709275" y="1632800"/>
              <a:ext cx="142600" cy="24375"/>
            </a:xfrm>
            <a:custGeom>
              <a:avLst/>
              <a:gdLst/>
              <a:ahLst/>
              <a:cxnLst/>
              <a:rect l="l" t="t" r="r" b="b"/>
              <a:pathLst>
                <a:path w="5704" h="975" extrusionOk="0">
                  <a:moveTo>
                    <a:pt x="1" y="1"/>
                  </a:moveTo>
                  <a:lnTo>
                    <a:pt x="1653" y="974"/>
                  </a:lnTo>
                  <a:lnTo>
                    <a:pt x="4889" y="974"/>
                  </a:lnTo>
                  <a:lnTo>
                    <a:pt x="5477" y="612"/>
                  </a:lnTo>
                  <a:cubicBezTo>
                    <a:pt x="5681" y="522"/>
                    <a:pt x="5704" y="363"/>
                    <a:pt x="5545" y="273"/>
                  </a:cubicBezTo>
                  <a:lnTo>
                    <a:pt x="5093" y="1"/>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4"/>
            <p:cNvSpPr/>
            <p:nvPr/>
          </p:nvSpPr>
          <p:spPr>
            <a:xfrm>
              <a:off x="3709275" y="1632800"/>
              <a:ext cx="142600" cy="24375"/>
            </a:xfrm>
            <a:custGeom>
              <a:avLst/>
              <a:gdLst/>
              <a:ahLst/>
              <a:cxnLst/>
              <a:rect l="l" t="t" r="r" b="b"/>
              <a:pathLst>
                <a:path w="5704" h="975" extrusionOk="0">
                  <a:moveTo>
                    <a:pt x="1" y="1"/>
                  </a:moveTo>
                  <a:lnTo>
                    <a:pt x="1653" y="974"/>
                  </a:lnTo>
                  <a:lnTo>
                    <a:pt x="4889" y="974"/>
                  </a:lnTo>
                  <a:lnTo>
                    <a:pt x="5477" y="612"/>
                  </a:lnTo>
                  <a:cubicBezTo>
                    <a:pt x="5681" y="522"/>
                    <a:pt x="5704" y="363"/>
                    <a:pt x="5545" y="273"/>
                  </a:cubicBezTo>
                  <a:lnTo>
                    <a:pt x="5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4"/>
            <p:cNvSpPr/>
            <p:nvPr/>
          </p:nvSpPr>
          <p:spPr>
            <a:xfrm>
              <a:off x="4189650" y="1985300"/>
              <a:ext cx="164100" cy="97925"/>
            </a:xfrm>
            <a:custGeom>
              <a:avLst/>
              <a:gdLst/>
              <a:ahLst/>
              <a:cxnLst/>
              <a:rect l="l" t="t" r="r" b="b"/>
              <a:pathLst>
                <a:path w="6564" h="3917" extrusionOk="0">
                  <a:moveTo>
                    <a:pt x="589" y="1"/>
                  </a:moveTo>
                  <a:cubicBezTo>
                    <a:pt x="181" y="46"/>
                    <a:pt x="0" y="544"/>
                    <a:pt x="294" y="838"/>
                  </a:cubicBezTo>
                  <a:cubicBezTo>
                    <a:pt x="589" y="1268"/>
                    <a:pt x="973" y="1630"/>
                    <a:pt x="1426" y="1947"/>
                  </a:cubicBezTo>
                  <a:cubicBezTo>
                    <a:pt x="2128" y="2445"/>
                    <a:pt x="2897" y="2875"/>
                    <a:pt x="3734" y="3192"/>
                  </a:cubicBezTo>
                  <a:cubicBezTo>
                    <a:pt x="4640" y="3509"/>
                    <a:pt x="5590" y="3735"/>
                    <a:pt x="6563" y="3916"/>
                  </a:cubicBezTo>
                  <a:cubicBezTo>
                    <a:pt x="6563" y="3916"/>
                    <a:pt x="3712" y="1449"/>
                    <a:pt x="2535" y="1"/>
                  </a:cubicBezTo>
                  <a:cubicBezTo>
                    <a:pt x="2207" y="12"/>
                    <a:pt x="1879" y="18"/>
                    <a:pt x="1553" y="18"/>
                  </a:cubicBezTo>
                  <a:cubicBezTo>
                    <a:pt x="1228" y="18"/>
                    <a:pt x="905" y="12"/>
                    <a:pt x="589" y="1"/>
                  </a:cubicBezTo>
                  <a:close/>
                </a:path>
              </a:pathLst>
            </a:custGeom>
            <a:solidFill>
              <a:srgbClr val="000000">
                <a:alpha val="6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4"/>
            <p:cNvSpPr/>
            <p:nvPr/>
          </p:nvSpPr>
          <p:spPr>
            <a:xfrm>
              <a:off x="4351450" y="1896425"/>
              <a:ext cx="94525" cy="134175"/>
            </a:xfrm>
            <a:custGeom>
              <a:avLst/>
              <a:gdLst/>
              <a:ahLst/>
              <a:cxnLst/>
              <a:rect l="l" t="t" r="r" b="b"/>
              <a:pathLst>
                <a:path w="3781" h="5367" extrusionOk="0">
                  <a:moveTo>
                    <a:pt x="142" y="0"/>
                  </a:moveTo>
                  <a:cubicBezTo>
                    <a:pt x="109" y="0"/>
                    <a:pt x="84" y="15"/>
                    <a:pt x="69" y="48"/>
                  </a:cubicBezTo>
                  <a:cubicBezTo>
                    <a:pt x="1" y="251"/>
                    <a:pt x="272" y="1134"/>
                    <a:pt x="272" y="1134"/>
                  </a:cubicBezTo>
                  <a:lnTo>
                    <a:pt x="3780" y="5366"/>
                  </a:lnTo>
                  <a:cubicBezTo>
                    <a:pt x="3305" y="4235"/>
                    <a:pt x="2739" y="3171"/>
                    <a:pt x="2083" y="2153"/>
                  </a:cubicBezTo>
                  <a:cubicBezTo>
                    <a:pt x="1530" y="1354"/>
                    <a:pt x="459" y="0"/>
                    <a:pt x="142" y="0"/>
                  </a:cubicBezTo>
                  <a:close/>
                </a:path>
              </a:pathLst>
            </a:custGeom>
            <a:solidFill>
              <a:srgbClr val="000000">
                <a:alpha val="6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4"/>
            <p:cNvSpPr/>
            <p:nvPr/>
          </p:nvSpPr>
          <p:spPr>
            <a:xfrm>
              <a:off x="3562725" y="1682025"/>
              <a:ext cx="589025" cy="340650"/>
            </a:xfrm>
            <a:custGeom>
              <a:avLst/>
              <a:gdLst/>
              <a:ahLst/>
              <a:cxnLst/>
              <a:rect l="l" t="t" r="r" b="b"/>
              <a:pathLst>
                <a:path w="23561" h="13626" extrusionOk="0">
                  <a:moveTo>
                    <a:pt x="1" y="1"/>
                  </a:moveTo>
                  <a:lnTo>
                    <a:pt x="1" y="295"/>
                  </a:lnTo>
                  <a:lnTo>
                    <a:pt x="22746" y="13467"/>
                  </a:lnTo>
                  <a:cubicBezTo>
                    <a:pt x="22904" y="13512"/>
                    <a:pt x="23561" y="13625"/>
                    <a:pt x="23561" y="13625"/>
                  </a:cubicBezTo>
                  <a:lnTo>
                    <a:pt x="1" y="1"/>
                  </a:lnTo>
                  <a:close/>
                </a:path>
              </a:pathLst>
            </a:custGeom>
            <a:solidFill>
              <a:srgbClr val="FF4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4"/>
            <p:cNvSpPr/>
            <p:nvPr/>
          </p:nvSpPr>
          <p:spPr>
            <a:xfrm>
              <a:off x="3936150" y="1842700"/>
              <a:ext cx="47575" cy="142625"/>
            </a:xfrm>
            <a:custGeom>
              <a:avLst/>
              <a:gdLst/>
              <a:ahLst/>
              <a:cxnLst/>
              <a:rect l="l" t="t" r="r" b="b"/>
              <a:pathLst>
                <a:path w="1903" h="5705" extrusionOk="0">
                  <a:moveTo>
                    <a:pt x="388" y="1"/>
                  </a:moveTo>
                  <a:cubicBezTo>
                    <a:pt x="188" y="1"/>
                    <a:pt x="1" y="160"/>
                    <a:pt x="1" y="386"/>
                  </a:cubicBezTo>
                  <a:lnTo>
                    <a:pt x="1" y="4596"/>
                  </a:lnTo>
                  <a:lnTo>
                    <a:pt x="1902" y="5705"/>
                  </a:lnTo>
                  <a:lnTo>
                    <a:pt x="1902" y="1359"/>
                  </a:lnTo>
                  <a:cubicBezTo>
                    <a:pt x="1902" y="1020"/>
                    <a:pt x="1721" y="703"/>
                    <a:pt x="1449" y="545"/>
                  </a:cubicBezTo>
                  <a:lnTo>
                    <a:pt x="567" y="47"/>
                  </a:lnTo>
                  <a:cubicBezTo>
                    <a:pt x="509" y="15"/>
                    <a:pt x="448" y="1"/>
                    <a:pt x="3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4"/>
            <p:cNvSpPr/>
            <p:nvPr/>
          </p:nvSpPr>
          <p:spPr>
            <a:xfrm>
              <a:off x="3578575" y="1652175"/>
              <a:ext cx="18125" cy="40500"/>
            </a:xfrm>
            <a:custGeom>
              <a:avLst/>
              <a:gdLst/>
              <a:ahLst/>
              <a:cxnLst/>
              <a:rect l="l" t="t" r="r" b="b"/>
              <a:pathLst>
                <a:path w="725" h="1620" extrusionOk="0">
                  <a:moveTo>
                    <a:pt x="94" y="1"/>
                  </a:moveTo>
                  <a:cubicBezTo>
                    <a:pt x="38" y="1"/>
                    <a:pt x="1" y="47"/>
                    <a:pt x="1" y="131"/>
                  </a:cubicBezTo>
                  <a:lnTo>
                    <a:pt x="1" y="1082"/>
                  </a:lnTo>
                  <a:cubicBezTo>
                    <a:pt x="1" y="1195"/>
                    <a:pt x="68" y="1285"/>
                    <a:pt x="159" y="1353"/>
                  </a:cubicBezTo>
                  <a:lnTo>
                    <a:pt x="566" y="1602"/>
                  </a:lnTo>
                  <a:cubicBezTo>
                    <a:pt x="590" y="1614"/>
                    <a:pt x="612" y="1620"/>
                    <a:pt x="631" y="1620"/>
                  </a:cubicBezTo>
                  <a:cubicBezTo>
                    <a:pt x="687" y="1620"/>
                    <a:pt x="725" y="1573"/>
                    <a:pt x="725" y="1489"/>
                  </a:cubicBezTo>
                  <a:lnTo>
                    <a:pt x="725" y="539"/>
                  </a:lnTo>
                  <a:cubicBezTo>
                    <a:pt x="725" y="425"/>
                    <a:pt x="657" y="312"/>
                    <a:pt x="566" y="244"/>
                  </a:cubicBezTo>
                  <a:lnTo>
                    <a:pt x="159" y="18"/>
                  </a:lnTo>
                  <a:cubicBezTo>
                    <a:pt x="136" y="6"/>
                    <a:pt x="114" y="1"/>
                    <a:pt x="94"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4"/>
            <p:cNvSpPr/>
            <p:nvPr/>
          </p:nvSpPr>
          <p:spPr>
            <a:xfrm>
              <a:off x="3666850" y="1704225"/>
              <a:ext cx="18125" cy="41075"/>
            </a:xfrm>
            <a:custGeom>
              <a:avLst/>
              <a:gdLst/>
              <a:ahLst/>
              <a:cxnLst/>
              <a:rect l="l" t="t" r="r" b="b"/>
              <a:pathLst>
                <a:path w="725" h="1643" extrusionOk="0">
                  <a:moveTo>
                    <a:pt x="94" y="1"/>
                  </a:moveTo>
                  <a:cubicBezTo>
                    <a:pt x="37" y="1"/>
                    <a:pt x="0" y="47"/>
                    <a:pt x="0" y="131"/>
                  </a:cubicBezTo>
                  <a:lnTo>
                    <a:pt x="0" y="1082"/>
                  </a:lnTo>
                  <a:cubicBezTo>
                    <a:pt x="0" y="1195"/>
                    <a:pt x="68" y="1308"/>
                    <a:pt x="159" y="1376"/>
                  </a:cubicBezTo>
                  <a:lnTo>
                    <a:pt x="566" y="1625"/>
                  </a:lnTo>
                  <a:cubicBezTo>
                    <a:pt x="589" y="1637"/>
                    <a:pt x="611" y="1642"/>
                    <a:pt x="631" y="1642"/>
                  </a:cubicBezTo>
                  <a:cubicBezTo>
                    <a:pt x="687" y="1642"/>
                    <a:pt x="724" y="1596"/>
                    <a:pt x="724" y="1512"/>
                  </a:cubicBezTo>
                  <a:lnTo>
                    <a:pt x="724" y="561"/>
                  </a:lnTo>
                  <a:cubicBezTo>
                    <a:pt x="724" y="448"/>
                    <a:pt x="679" y="335"/>
                    <a:pt x="566" y="267"/>
                  </a:cubicBezTo>
                  <a:lnTo>
                    <a:pt x="159" y="18"/>
                  </a:lnTo>
                  <a:cubicBezTo>
                    <a:pt x="135" y="7"/>
                    <a:pt x="113" y="1"/>
                    <a:pt x="94"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4"/>
            <p:cNvSpPr/>
            <p:nvPr/>
          </p:nvSpPr>
          <p:spPr>
            <a:xfrm>
              <a:off x="3696825" y="1722100"/>
              <a:ext cx="18700" cy="40750"/>
            </a:xfrm>
            <a:custGeom>
              <a:avLst/>
              <a:gdLst/>
              <a:ahLst/>
              <a:cxnLst/>
              <a:rect l="l" t="t" r="r" b="b"/>
              <a:pathLst>
                <a:path w="748" h="1630" extrusionOk="0">
                  <a:moveTo>
                    <a:pt x="90" y="0"/>
                  </a:moveTo>
                  <a:cubicBezTo>
                    <a:pt x="36" y="0"/>
                    <a:pt x="1" y="59"/>
                    <a:pt x="1" y="141"/>
                  </a:cubicBezTo>
                  <a:lnTo>
                    <a:pt x="1" y="1069"/>
                  </a:lnTo>
                  <a:cubicBezTo>
                    <a:pt x="1" y="1204"/>
                    <a:pt x="68" y="1317"/>
                    <a:pt x="159" y="1385"/>
                  </a:cubicBezTo>
                  <a:lnTo>
                    <a:pt x="589" y="1612"/>
                  </a:lnTo>
                  <a:cubicBezTo>
                    <a:pt x="607" y="1623"/>
                    <a:pt x="626" y="1629"/>
                    <a:pt x="644" y="1629"/>
                  </a:cubicBezTo>
                  <a:cubicBezTo>
                    <a:pt x="698" y="1629"/>
                    <a:pt x="747" y="1582"/>
                    <a:pt x="747" y="1499"/>
                  </a:cubicBezTo>
                  <a:lnTo>
                    <a:pt x="747" y="548"/>
                  </a:lnTo>
                  <a:cubicBezTo>
                    <a:pt x="725" y="435"/>
                    <a:pt x="680" y="322"/>
                    <a:pt x="589" y="254"/>
                  </a:cubicBezTo>
                  <a:lnTo>
                    <a:pt x="159" y="27"/>
                  </a:lnTo>
                  <a:cubicBezTo>
                    <a:pt x="134" y="9"/>
                    <a:pt x="111" y="0"/>
                    <a:pt x="90"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4"/>
            <p:cNvSpPr/>
            <p:nvPr/>
          </p:nvSpPr>
          <p:spPr>
            <a:xfrm>
              <a:off x="3726250" y="1739325"/>
              <a:ext cx="18700" cy="41050"/>
            </a:xfrm>
            <a:custGeom>
              <a:avLst/>
              <a:gdLst/>
              <a:ahLst/>
              <a:cxnLst/>
              <a:rect l="l" t="t" r="r" b="b"/>
              <a:pathLst>
                <a:path w="748" h="1642" extrusionOk="0">
                  <a:moveTo>
                    <a:pt x="105" y="0"/>
                  </a:moveTo>
                  <a:cubicBezTo>
                    <a:pt x="51" y="0"/>
                    <a:pt x="0" y="51"/>
                    <a:pt x="0" y="153"/>
                  </a:cubicBezTo>
                  <a:lnTo>
                    <a:pt x="0" y="1081"/>
                  </a:lnTo>
                  <a:cubicBezTo>
                    <a:pt x="0" y="1194"/>
                    <a:pt x="68" y="1307"/>
                    <a:pt x="159" y="1398"/>
                  </a:cubicBezTo>
                  <a:lnTo>
                    <a:pt x="589" y="1624"/>
                  </a:lnTo>
                  <a:cubicBezTo>
                    <a:pt x="612" y="1636"/>
                    <a:pt x="634" y="1642"/>
                    <a:pt x="654" y="1642"/>
                  </a:cubicBezTo>
                  <a:cubicBezTo>
                    <a:pt x="710" y="1642"/>
                    <a:pt x="747" y="1595"/>
                    <a:pt x="747" y="1511"/>
                  </a:cubicBezTo>
                  <a:lnTo>
                    <a:pt x="747" y="561"/>
                  </a:lnTo>
                  <a:cubicBezTo>
                    <a:pt x="747" y="447"/>
                    <a:pt x="679" y="334"/>
                    <a:pt x="589" y="266"/>
                  </a:cubicBezTo>
                  <a:lnTo>
                    <a:pt x="159" y="17"/>
                  </a:lnTo>
                  <a:cubicBezTo>
                    <a:pt x="142" y="6"/>
                    <a:pt x="124" y="0"/>
                    <a:pt x="105"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4"/>
            <p:cNvSpPr/>
            <p:nvPr/>
          </p:nvSpPr>
          <p:spPr>
            <a:xfrm>
              <a:off x="3756225" y="1756875"/>
              <a:ext cx="18150" cy="41050"/>
            </a:xfrm>
            <a:custGeom>
              <a:avLst/>
              <a:gdLst/>
              <a:ahLst/>
              <a:cxnLst/>
              <a:rect l="l" t="t" r="r" b="b"/>
              <a:pathLst>
                <a:path w="726" h="1642" extrusionOk="0">
                  <a:moveTo>
                    <a:pt x="96" y="0"/>
                  </a:moveTo>
                  <a:cubicBezTo>
                    <a:pt x="39" y="0"/>
                    <a:pt x="1" y="51"/>
                    <a:pt x="1" y="153"/>
                  </a:cubicBezTo>
                  <a:lnTo>
                    <a:pt x="1" y="1081"/>
                  </a:lnTo>
                  <a:cubicBezTo>
                    <a:pt x="1" y="1194"/>
                    <a:pt x="46" y="1307"/>
                    <a:pt x="159" y="1375"/>
                  </a:cubicBezTo>
                  <a:lnTo>
                    <a:pt x="567" y="1624"/>
                  </a:lnTo>
                  <a:cubicBezTo>
                    <a:pt x="590" y="1636"/>
                    <a:pt x="612" y="1641"/>
                    <a:pt x="632" y="1641"/>
                  </a:cubicBezTo>
                  <a:cubicBezTo>
                    <a:pt x="688" y="1641"/>
                    <a:pt x="725" y="1595"/>
                    <a:pt x="725" y="1511"/>
                  </a:cubicBezTo>
                  <a:lnTo>
                    <a:pt x="725" y="560"/>
                  </a:lnTo>
                  <a:cubicBezTo>
                    <a:pt x="725" y="447"/>
                    <a:pt x="657" y="334"/>
                    <a:pt x="567" y="266"/>
                  </a:cubicBezTo>
                  <a:lnTo>
                    <a:pt x="159" y="17"/>
                  </a:lnTo>
                  <a:cubicBezTo>
                    <a:pt x="137" y="6"/>
                    <a:pt x="116" y="0"/>
                    <a:pt x="96"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4"/>
            <p:cNvSpPr/>
            <p:nvPr/>
          </p:nvSpPr>
          <p:spPr>
            <a:xfrm>
              <a:off x="3785100" y="1774400"/>
              <a:ext cx="18700" cy="41050"/>
            </a:xfrm>
            <a:custGeom>
              <a:avLst/>
              <a:gdLst/>
              <a:ahLst/>
              <a:cxnLst/>
              <a:rect l="l" t="t" r="r" b="b"/>
              <a:pathLst>
                <a:path w="748" h="1642" extrusionOk="0">
                  <a:moveTo>
                    <a:pt x="105" y="1"/>
                  </a:moveTo>
                  <a:cubicBezTo>
                    <a:pt x="51" y="1"/>
                    <a:pt x="0" y="52"/>
                    <a:pt x="0" y="153"/>
                  </a:cubicBezTo>
                  <a:lnTo>
                    <a:pt x="0" y="1081"/>
                  </a:lnTo>
                  <a:cubicBezTo>
                    <a:pt x="0" y="1194"/>
                    <a:pt x="68" y="1308"/>
                    <a:pt x="159" y="1376"/>
                  </a:cubicBezTo>
                  <a:lnTo>
                    <a:pt x="589" y="1624"/>
                  </a:lnTo>
                  <a:cubicBezTo>
                    <a:pt x="612" y="1636"/>
                    <a:pt x="634" y="1642"/>
                    <a:pt x="653" y="1642"/>
                  </a:cubicBezTo>
                  <a:cubicBezTo>
                    <a:pt x="710" y="1642"/>
                    <a:pt x="747" y="1595"/>
                    <a:pt x="747" y="1511"/>
                  </a:cubicBezTo>
                  <a:lnTo>
                    <a:pt x="747" y="561"/>
                  </a:lnTo>
                  <a:cubicBezTo>
                    <a:pt x="747" y="448"/>
                    <a:pt x="679" y="334"/>
                    <a:pt x="589" y="267"/>
                  </a:cubicBezTo>
                  <a:lnTo>
                    <a:pt x="159" y="18"/>
                  </a:lnTo>
                  <a:cubicBezTo>
                    <a:pt x="142" y="6"/>
                    <a:pt x="123" y="1"/>
                    <a:pt x="105"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14"/>
            <p:cNvSpPr/>
            <p:nvPr/>
          </p:nvSpPr>
          <p:spPr>
            <a:xfrm>
              <a:off x="3815075" y="1791375"/>
              <a:ext cx="18125" cy="41050"/>
            </a:xfrm>
            <a:custGeom>
              <a:avLst/>
              <a:gdLst/>
              <a:ahLst/>
              <a:cxnLst/>
              <a:rect l="l" t="t" r="r" b="b"/>
              <a:pathLst>
                <a:path w="725" h="1642" extrusionOk="0">
                  <a:moveTo>
                    <a:pt x="94" y="0"/>
                  </a:moveTo>
                  <a:cubicBezTo>
                    <a:pt x="38" y="0"/>
                    <a:pt x="1" y="47"/>
                    <a:pt x="1" y="131"/>
                  </a:cubicBezTo>
                  <a:lnTo>
                    <a:pt x="1" y="1081"/>
                  </a:lnTo>
                  <a:cubicBezTo>
                    <a:pt x="1" y="1194"/>
                    <a:pt x="46" y="1308"/>
                    <a:pt x="159" y="1375"/>
                  </a:cubicBezTo>
                  <a:lnTo>
                    <a:pt x="566" y="1624"/>
                  </a:lnTo>
                  <a:cubicBezTo>
                    <a:pt x="590" y="1636"/>
                    <a:pt x="612" y="1642"/>
                    <a:pt x="631" y="1642"/>
                  </a:cubicBezTo>
                  <a:cubicBezTo>
                    <a:pt x="688" y="1642"/>
                    <a:pt x="725" y="1595"/>
                    <a:pt x="725" y="1511"/>
                  </a:cubicBezTo>
                  <a:lnTo>
                    <a:pt x="725" y="561"/>
                  </a:lnTo>
                  <a:cubicBezTo>
                    <a:pt x="725" y="448"/>
                    <a:pt x="657" y="334"/>
                    <a:pt x="566" y="267"/>
                  </a:cubicBezTo>
                  <a:lnTo>
                    <a:pt x="159" y="18"/>
                  </a:lnTo>
                  <a:cubicBezTo>
                    <a:pt x="136" y="6"/>
                    <a:pt x="114" y="0"/>
                    <a:pt x="94"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4"/>
            <p:cNvSpPr/>
            <p:nvPr/>
          </p:nvSpPr>
          <p:spPr>
            <a:xfrm>
              <a:off x="3844500" y="1808900"/>
              <a:ext cx="18125" cy="41075"/>
            </a:xfrm>
            <a:custGeom>
              <a:avLst/>
              <a:gdLst/>
              <a:ahLst/>
              <a:cxnLst/>
              <a:rect l="l" t="t" r="r" b="b"/>
              <a:pathLst>
                <a:path w="725" h="1643" extrusionOk="0">
                  <a:moveTo>
                    <a:pt x="94" y="1"/>
                  </a:moveTo>
                  <a:cubicBezTo>
                    <a:pt x="38" y="1"/>
                    <a:pt x="1" y="47"/>
                    <a:pt x="1" y="131"/>
                  </a:cubicBezTo>
                  <a:lnTo>
                    <a:pt x="1" y="1082"/>
                  </a:lnTo>
                  <a:cubicBezTo>
                    <a:pt x="1" y="1195"/>
                    <a:pt x="46" y="1308"/>
                    <a:pt x="159" y="1399"/>
                  </a:cubicBezTo>
                  <a:lnTo>
                    <a:pt x="566" y="1625"/>
                  </a:lnTo>
                  <a:cubicBezTo>
                    <a:pt x="590" y="1637"/>
                    <a:pt x="612" y="1642"/>
                    <a:pt x="631" y="1642"/>
                  </a:cubicBezTo>
                  <a:cubicBezTo>
                    <a:pt x="687" y="1642"/>
                    <a:pt x="725" y="1596"/>
                    <a:pt x="725" y="1512"/>
                  </a:cubicBezTo>
                  <a:lnTo>
                    <a:pt x="725" y="561"/>
                  </a:lnTo>
                  <a:cubicBezTo>
                    <a:pt x="725" y="448"/>
                    <a:pt x="680" y="335"/>
                    <a:pt x="589" y="267"/>
                  </a:cubicBezTo>
                  <a:lnTo>
                    <a:pt x="159" y="18"/>
                  </a:lnTo>
                  <a:cubicBezTo>
                    <a:pt x="136" y="6"/>
                    <a:pt x="114" y="1"/>
                    <a:pt x="94"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4"/>
            <p:cNvSpPr/>
            <p:nvPr/>
          </p:nvSpPr>
          <p:spPr>
            <a:xfrm>
              <a:off x="3873925" y="1826450"/>
              <a:ext cx="18125" cy="41050"/>
            </a:xfrm>
            <a:custGeom>
              <a:avLst/>
              <a:gdLst/>
              <a:ahLst/>
              <a:cxnLst/>
              <a:rect l="l" t="t" r="r" b="b"/>
              <a:pathLst>
                <a:path w="725" h="1642" extrusionOk="0">
                  <a:moveTo>
                    <a:pt x="94" y="0"/>
                  </a:moveTo>
                  <a:cubicBezTo>
                    <a:pt x="38" y="0"/>
                    <a:pt x="0" y="47"/>
                    <a:pt x="0" y="131"/>
                  </a:cubicBezTo>
                  <a:lnTo>
                    <a:pt x="0" y="1081"/>
                  </a:lnTo>
                  <a:cubicBezTo>
                    <a:pt x="0" y="1195"/>
                    <a:pt x="46" y="1308"/>
                    <a:pt x="159" y="1376"/>
                  </a:cubicBezTo>
                  <a:lnTo>
                    <a:pt x="566" y="1625"/>
                  </a:lnTo>
                  <a:cubicBezTo>
                    <a:pt x="590" y="1636"/>
                    <a:pt x="611" y="1642"/>
                    <a:pt x="631" y="1642"/>
                  </a:cubicBezTo>
                  <a:cubicBezTo>
                    <a:pt x="687" y="1642"/>
                    <a:pt x="725" y="1595"/>
                    <a:pt x="725" y="1511"/>
                  </a:cubicBezTo>
                  <a:lnTo>
                    <a:pt x="725" y="561"/>
                  </a:lnTo>
                  <a:cubicBezTo>
                    <a:pt x="725" y="448"/>
                    <a:pt x="657" y="335"/>
                    <a:pt x="566" y="267"/>
                  </a:cubicBezTo>
                  <a:lnTo>
                    <a:pt x="159" y="18"/>
                  </a:lnTo>
                  <a:cubicBezTo>
                    <a:pt x="135" y="6"/>
                    <a:pt x="114" y="0"/>
                    <a:pt x="94"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4"/>
            <p:cNvSpPr/>
            <p:nvPr/>
          </p:nvSpPr>
          <p:spPr>
            <a:xfrm>
              <a:off x="3903350" y="1843750"/>
              <a:ext cx="18125" cy="41300"/>
            </a:xfrm>
            <a:custGeom>
              <a:avLst/>
              <a:gdLst/>
              <a:ahLst/>
              <a:cxnLst/>
              <a:rect l="l" t="t" r="r" b="b"/>
              <a:pathLst>
                <a:path w="725" h="1652" extrusionOk="0">
                  <a:moveTo>
                    <a:pt x="90" y="0"/>
                  </a:moveTo>
                  <a:cubicBezTo>
                    <a:pt x="36" y="0"/>
                    <a:pt x="0" y="58"/>
                    <a:pt x="0" y="141"/>
                  </a:cubicBezTo>
                  <a:lnTo>
                    <a:pt x="0" y="1068"/>
                  </a:lnTo>
                  <a:cubicBezTo>
                    <a:pt x="0" y="1204"/>
                    <a:pt x="46" y="1317"/>
                    <a:pt x="159" y="1385"/>
                  </a:cubicBezTo>
                  <a:lnTo>
                    <a:pt x="566" y="1634"/>
                  </a:lnTo>
                  <a:cubicBezTo>
                    <a:pt x="589" y="1646"/>
                    <a:pt x="610" y="1651"/>
                    <a:pt x="629" y="1651"/>
                  </a:cubicBezTo>
                  <a:cubicBezTo>
                    <a:pt x="686" y="1651"/>
                    <a:pt x="725" y="1600"/>
                    <a:pt x="725" y="1498"/>
                  </a:cubicBezTo>
                  <a:lnTo>
                    <a:pt x="725" y="571"/>
                  </a:lnTo>
                  <a:cubicBezTo>
                    <a:pt x="725" y="435"/>
                    <a:pt x="657" y="322"/>
                    <a:pt x="566" y="254"/>
                  </a:cubicBezTo>
                  <a:lnTo>
                    <a:pt x="159" y="27"/>
                  </a:lnTo>
                  <a:cubicBezTo>
                    <a:pt x="134" y="9"/>
                    <a:pt x="111" y="0"/>
                    <a:pt x="90"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4"/>
            <p:cNvSpPr/>
            <p:nvPr/>
          </p:nvSpPr>
          <p:spPr>
            <a:xfrm>
              <a:off x="3947475" y="1859050"/>
              <a:ext cx="24925" cy="56775"/>
            </a:xfrm>
            <a:custGeom>
              <a:avLst/>
              <a:gdLst/>
              <a:ahLst/>
              <a:cxnLst/>
              <a:rect l="l" t="t" r="r" b="b"/>
              <a:pathLst>
                <a:path w="997" h="2271" extrusionOk="0">
                  <a:moveTo>
                    <a:pt x="131" y="0"/>
                  </a:moveTo>
                  <a:cubicBezTo>
                    <a:pt x="50" y="0"/>
                    <a:pt x="1" y="68"/>
                    <a:pt x="1" y="185"/>
                  </a:cubicBezTo>
                  <a:lnTo>
                    <a:pt x="1" y="1497"/>
                  </a:lnTo>
                  <a:cubicBezTo>
                    <a:pt x="1" y="1656"/>
                    <a:pt x="91" y="1814"/>
                    <a:pt x="227" y="1905"/>
                  </a:cubicBezTo>
                  <a:lnTo>
                    <a:pt x="793" y="2244"/>
                  </a:lnTo>
                  <a:cubicBezTo>
                    <a:pt x="822" y="2262"/>
                    <a:pt x="850" y="2271"/>
                    <a:pt x="876" y="2271"/>
                  </a:cubicBezTo>
                  <a:cubicBezTo>
                    <a:pt x="947" y="2271"/>
                    <a:pt x="996" y="2203"/>
                    <a:pt x="996" y="2086"/>
                  </a:cubicBezTo>
                  <a:lnTo>
                    <a:pt x="996" y="773"/>
                  </a:lnTo>
                  <a:cubicBezTo>
                    <a:pt x="996" y="615"/>
                    <a:pt x="906" y="456"/>
                    <a:pt x="793" y="366"/>
                  </a:cubicBezTo>
                  <a:lnTo>
                    <a:pt x="227" y="26"/>
                  </a:lnTo>
                  <a:cubicBezTo>
                    <a:pt x="191" y="9"/>
                    <a:pt x="159" y="0"/>
                    <a:pt x="131"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4"/>
            <p:cNvSpPr/>
            <p:nvPr/>
          </p:nvSpPr>
          <p:spPr>
            <a:xfrm>
              <a:off x="3608000" y="1655100"/>
              <a:ext cx="46975" cy="142375"/>
            </a:xfrm>
            <a:custGeom>
              <a:avLst/>
              <a:gdLst/>
              <a:ahLst/>
              <a:cxnLst/>
              <a:rect l="l" t="t" r="r" b="b"/>
              <a:pathLst>
                <a:path w="1879" h="5695" extrusionOk="0">
                  <a:moveTo>
                    <a:pt x="359" y="1"/>
                  </a:moveTo>
                  <a:cubicBezTo>
                    <a:pt x="164" y="1"/>
                    <a:pt x="0" y="157"/>
                    <a:pt x="0" y="376"/>
                  </a:cubicBezTo>
                  <a:lnTo>
                    <a:pt x="0" y="4609"/>
                  </a:lnTo>
                  <a:lnTo>
                    <a:pt x="1879" y="5695"/>
                  </a:lnTo>
                  <a:lnTo>
                    <a:pt x="1879" y="1350"/>
                  </a:lnTo>
                  <a:cubicBezTo>
                    <a:pt x="1879" y="1010"/>
                    <a:pt x="1698" y="716"/>
                    <a:pt x="1426" y="557"/>
                  </a:cubicBezTo>
                  <a:lnTo>
                    <a:pt x="566" y="60"/>
                  </a:lnTo>
                  <a:cubicBezTo>
                    <a:pt x="497" y="19"/>
                    <a:pt x="426" y="1"/>
                    <a:pt x="3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4"/>
            <p:cNvSpPr/>
            <p:nvPr/>
          </p:nvSpPr>
          <p:spPr>
            <a:xfrm>
              <a:off x="3618750" y="1671200"/>
              <a:ext cx="24925" cy="56775"/>
            </a:xfrm>
            <a:custGeom>
              <a:avLst/>
              <a:gdLst/>
              <a:ahLst/>
              <a:cxnLst/>
              <a:rect l="l" t="t" r="r" b="b"/>
              <a:pathLst>
                <a:path w="997" h="2271" extrusionOk="0">
                  <a:moveTo>
                    <a:pt x="142" y="1"/>
                  </a:moveTo>
                  <a:cubicBezTo>
                    <a:pt x="63" y="1"/>
                    <a:pt x="0" y="73"/>
                    <a:pt x="0" y="208"/>
                  </a:cubicBezTo>
                  <a:lnTo>
                    <a:pt x="0" y="1498"/>
                  </a:lnTo>
                  <a:cubicBezTo>
                    <a:pt x="0" y="1656"/>
                    <a:pt x="91" y="1815"/>
                    <a:pt x="227" y="1928"/>
                  </a:cubicBezTo>
                  <a:lnTo>
                    <a:pt x="793" y="2245"/>
                  </a:lnTo>
                  <a:cubicBezTo>
                    <a:pt x="822" y="2262"/>
                    <a:pt x="850" y="2271"/>
                    <a:pt x="875" y="2271"/>
                  </a:cubicBezTo>
                  <a:cubicBezTo>
                    <a:pt x="947" y="2271"/>
                    <a:pt x="996" y="2203"/>
                    <a:pt x="996" y="2086"/>
                  </a:cubicBezTo>
                  <a:lnTo>
                    <a:pt x="996" y="796"/>
                  </a:lnTo>
                  <a:cubicBezTo>
                    <a:pt x="996" y="615"/>
                    <a:pt x="928" y="457"/>
                    <a:pt x="793" y="366"/>
                  </a:cubicBezTo>
                  <a:lnTo>
                    <a:pt x="227" y="27"/>
                  </a:lnTo>
                  <a:cubicBezTo>
                    <a:pt x="198" y="9"/>
                    <a:pt x="169" y="1"/>
                    <a:pt x="142"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4"/>
            <p:cNvSpPr/>
            <p:nvPr/>
          </p:nvSpPr>
          <p:spPr>
            <a:xfrm>
              <a:off x="4000100" y="1899200"/>
              <a:ext cx="18700" cy="40975"/>
            </a:xfrm>
            <a:custGeom>
              <a:avLst/>
              <a:gdLst/>
              <a:ahLst/>
              <a:cxnLst/>
              <a:rect l="l" t="t" r="r" b="b"/>
              <a:pathLst>
                <a:path w="748" h="1639" extrusionOk="0">
                  <a:moveTo>
                    <a:pt x="100" y="0"/>
                  </a:moveTo>
                  <a:cubicBezTo>
                    <a:pt x="48" y="0"/>
                    <a:pt x="0" y="58"/>
                    <a:pt x="0" y="140"/>
                  </a:cubicBezTo>
                  <a:lnTo>
                    <a:pt x="0" y="1068"/>
                  </a:lnTo>
                  <a:cubicBezTo>
                    <a:pt x="0" y="1204"/>
                    <a:pt x="68" y="1317"/>
                    <a:pt x="159" y="1385"/>
                  </a:cubicBezTo>
                  <a:lnTo>
                    <a:pt x="589" y="1612"/>
                  </a:lnTo>
                  <a:cubicBezTo>
                    <a:pt x="614" y="1630"/>
                    <a:pt x="637" y="1639"/>
                    <a:pt x="657" y="1639"/>
                  </a:cubicBezTo>
                  <a:cubicBezTo>
                    <a:pt x="712" y="1639"/>
                    <a:pt x="747" y="1580"/>
                    <a:pt x="747" y="1498"/>
                  </a:cubicBezTo>
                  <a:lnTo>
                    <a:pt x="747" y="570"/>
                  </a:lnTo>
                  <a:cubicBezTo>
                    <a:pt x="747" y="435"/>
                    <a:pt x="679" y="322"/>
                    <a:pt x="589" y="254"/>
                  </a:cubicBezTo>
                  <a:lnTo>
                    <a:pt x="159" y="27"/>
                  </a:lnTo>
                  <a:cubicBezTo>
                    <a:pt x="140" y="9"/>
                    <a:pt x="120" y="0"/>
                    <a:pt x="100"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4"/>
            <p:cNvSpPr/>
            <p:nvPr/>
          </p:nvSpPr>
          <p:spPr>
            <a:xfrm>
              <a:off x="4030075" y="1916425"/>
              <a:ext cx="18150" cy="41050"/>
            </a:xfrm>
            <a:custGeom>
              <a:avLst/>
              <a:gdLst/>
              <a:ahLst/>
              <a:cxnLst/>
              <a:rect l="l" t="t" r="r" b="b"/>
              <a:pathLst>
                <a:path w="726" h="1642" extrusionOk="0">
                  <a:moveTo>
                    <a:pt x="96" y="0"/>
                  </a:moveTo>
                  <a:cubicBezTo>
                    <a:pt x="39" y="0"/>
                    <a:pt x="1" y="51"/>
                    <a:pt x="1" y="153"/>
                  </a:cubicBezTo>
                  <a:lnTo>
                    <a:pt x="1" y="1081"/>
                  </a:lnTo>
                  <a:cubicBezTo>
                    <a:pt x="1" y="1217"/>
                    <a:pt x="46" y="1307"/>
                    <a:pt x="159" y="1398"/>
                  </a:cubicBezTo>
                  <a:lnTo>
                    <a:pt x="567" y="1624"/>
                  </a:lnTo>
                  <a:cubicBezTo>
                    <a:pt x="590" y="1636"/>
                    <a:pt x="612" y="1641"/>
                    <a:pt x="632" y="1641"/>
                  </a:cubicBezTo>
                  <a:cubicBezTo>
                    <a:pt x="688" y="1641"/>
                    <a:pt x="725" y="1595"/>
                    <a:pt x="725" y="1511"/>
                  </a:cubicBezTo>
                  <a:lnTo>
                    <a:pt x="725" y="560"/>
                  </a:lnTo>
                  <a:cubicBezTo>
                    <a:pt x="725" y="447"/>
                    <a:pt x="657" y="334"/>
                    <a:pt x="567" y="266"/>
                  </a:cubicBezTo>
                  <a:lnTo>
                    <a:pt x="159" y="17"/>
                  </a:lnTo>
                  <a:cubicBezTo>
                    <a:pt x="137" y="6"/>
                    <a:pt x="115" y="0"/>
                    <a:pt x="96"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4"/>
            <p:cNvSpPr/>
            <p:nvPr/>
          </p:nvSpPr>
          <p:spPr>
            <a:xfrm>
              <a:off x="2906975" y="1265750"/>
              <a:ext cx="18125" cy="41050"/>
            </a:xfrm>
            <a:custGeom>
              <a:avLst/>
              <a:gdLst/>
              <a:ahLst/>
              <a:cxnLst/>
              <a:rect l="l" t="t" r="r" b="b"/>
              <a:pathLst>
                <a:path w="725" h="1642" extrusionOk="0">
                  <a:moveTo>
                    <a:pt x="94" y="0"/>
                  </a:moveTo>
                  <a:cubicBezTo>
                    <a:pt x="38" y="0"/>
                    <a:pt x="0" y="47"/>
                    <a:pt x="0" y="131"/>
                  </a:cubicBezTo>
                  <a:lnTo>
                    <a:pt x="0" y="1081"/>
                  </a:lnTo>
                  <a:cubicBezTo>
                    <a:pt x="0" y="1194"/>
                    <a:pt x="46" y="1307"/>
                    <a:pt x="159" y="1375"/>
                  </a:cubicBezTo>
                  <a:lnTo>
                    <a:pt x="566" y="1624"/>
                  </a:lnTo>
                  <a:cubicBezTo>
                    <a:pt x="589" y="1636"/>
                    <a:pt x="611" y="1642"/>
                    <a:pt x="631" y="1642"/>
                  </a:cubicBezTo>
                  <a:cubicBezTo>
                    <a:pt x="687" y="1642"/>
                    <a:pt x="725" y="1595"/>
                    <a:pt x="725" y="1511"/>
                  </a:cubicBezTo>
                  <a:lnTo>
                    <a:pt x="725" y="561"/>
                  </a:lnTo>
                  <a:cubicBezTo>
                    <a:pt x="725" y="447"/>
                    <a:pt x="657" y="334"/>
                    <a:pt x="566" y="266"/>
                  </a:cubicBezTo>
                  <a:lnTo>
                    <a:pt x="159" y="17"/>
                  </a:lnTo>
                  <a:cubicBezTo>
                    <a:pt x="135" y="6"/>
                    <a:pt x="113"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4"/>
            <p:cNvSpPr/>
            <p:nvPr/>
          </p:nvSpPr>
          <p:spPr>
            <a:xfrm>
              <a:off x="2992975" y="1316100"/>
              <a:ext cx="18125" cy="41050"/>
            </a:xfrm>
            <a:custGeom>
              <a:avLst/>
              <a:gdLst/>
              <a:ahLst/>
              <a:cxnLst/>
              <a:rect l="l" t="t" r="r" b="b"/>
              <a:pathLst>
                <a:path w="725" h="1642" extrusionOk="0">
                  <a:moveTo>
                    <a:pt x="94" y="0"/>
                  </a:moveTo>
                  <a:cubicBezTo>
                    <a:pt x="38" y="0"/>
                    <a:pt x="0" y="47"/>
                    <a:pt x="0" y="131"/>
                  </a:cubicBezTo>
                  <a:lnTo>
                    <a:pt x="0" y="1081"/>
                  </a:lnTo>
                  <a:cubicBezTo>
                    <a:pt x="0" y="1195"/>
                    <a:pt x="46" y="1308"/>
                    <a:pt x="159" y="1376"/>
                  </a:cubicBezTo>
                  <a:lnTo>
                    <a:pt x="566" y="1625"/>
                  </a:lnTo>
                  <a:cubicBezTo>
                    <a:pt x="590" y="1636"/>
                    <a:pt x="611" y="1642"/>
                    <a:pt x="631" y="1642"/>
                  </a:cubicBezTo>
                  <a:cubicBezTo>
                    <a:pt x="687" y="1642"/>
                    <a:pt x="725" y="1595"/>
                    <a:pt x="725" y="1511"/>
                  </a:cubicBezTo>
                  <a:lnTo>
                    <a:pt x="725" y="561"/>
                  </a:lnTo>
                  <a:cubicBezTo>
                    <a:pt x="725" y="448"/>
                    <a:pt x="657" y="335"/>
                    <a:pt x="566" y="267"/>
                  </a:cubicBezTo>
                  <a:lnTo>
                    <a:pt x="159" y="18"/>
                  </a:lnTo>
                  <a:cubicBezTo>
                    <a:pt x="135" y="6"/>
                    <a:pt x="114"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4"/>
            <p:cNvSpPr/>
            <p:nvPr/>
          </p:nvSpPr>
          <p:spPr>
            <a:xfrm>
              <a:off x="3022950" y="1333950"/>
              <a:ext cx="18150" cy="41000"/>
            </a:xfrm>
            <a:custGeom>
              <a:avLst/>
              <a:gdLst/>
              <a:ahLst/>
              <a:cxnLst/>
              <a:rect l="l" t="t" r="r" b="b"/>
              <a:pathLst>
                <a:path w="726" h="1640" extrusionOk="0">
                  <a:moveTo>
                    <a:pt x="91" y="1"/>
                  </a:moveTo>
                  <a:cubicBezTo>
                    <a:pt x="37" y="1"/>
                    <a:pt x="1" y="59"/>
                    <a:pt x="1" y="141"/>
                  </a:cubicBezTo>
                  <a:lnTo>
                    <a:pt x="1" y="1069"/>
                  </a:lnTo>
                  <a:cubicBezTo>
                    <a:pt x="1" y="1205"/>
                    <a:pt x="46" y="1318"/>
                    <a:pt x="159" y="1386"/>
                  </a:cubicBezTo>
                  <a:lnTo>
                    <a:pt x="567" y="1612"/>
                  </a:lnTo>
                  <a:cubicBezTo>
                    <a:pt x="592" y="1631"/>
                    <a:pt x="615" y="1639"/>
                    <a:pt x="635" y="1639"/>
                  </a:cubicBezTo>
                  <a:cubicBezTo>
                    <a:pt x="689" y="1639"/>
                    <a:pt x="725" y="1581"/>
                    <a:pt x="725" y="1499"/>
                  </a:cubicBezTo>
                  <a:lnTo>
                    <a:pt x="725" y="571"/>
                  </a:lnTo>
                  <a:cubicBezTo>
                    <a:pt x="725" y="435"/>
                    <a:pt x="657" y="322"/>
                    <a:pt x="567" y="254"/>
                  </a:cubicBezTo>
                  <a:lnTo>
                    <a:pt x="159" y="28"/>
                  </a:lnTo>
                  <a:cubicBezTo>
                    <a:pt x="134" y="9"/>
                    <a:pt x="111"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4"/>
            <p:cNvSpPr/>
            <p:nvPr/>
          </p:nvSpPr>
          <p:spPr>
            <a:xfrm>
              <a:off x="3052375" y="1350050"/>
              <a:ext cx="18125" cy="41050"/>
            </a:xfrm>
            <a:custGeom>
              <a:avLst/>
              <a:gdLst/>
              <a:ahLst/>
              <a:cxnLst/>
              <a:rect l="l" t="t" r="r" b="b"/>
              <a:pathLst>
                <a:path w="725" h="1642" extrusionOk="0">
                  <a:moveTo>
                    <a:pt x="94" y="0"/>
                  </a:moveTo>
                  <a:cubicBezTo>
                    <a:pt x="38" y="0"/>
                    <a:pt x="1" y="47"/>
                    <a:pt x="1" y="131"/>
                  </a:cubicBezTo>
                  <a:lnTo>
                    <a:pt x="1" y="1081"/>
                  </a:lnTo>
                  <a:cubicBezTo>
                    <a:pt x="1" y="1194"/>
                    <a:pt x="46" y="1308"/>
                    <a:pt x="159" y="1376"/>
                  </a:cubicBezTo>
                  <a:lnTo>
                    <a:pt x="567" y="1624"/>
                  </a:lnTo>
                  <a:cubicBezTo>
                    <a:pt x="590" y="1636"/>
                    <a:pt x="612" y="1642"/>
                    <a:pt x="631" y="1642"/>
                  </a:cubicBezTo>
                  <a:cubicBezTo>
                    <a:pt x="688" y="1642"/>
                    <a:pt x="725" y="1595"/>
                    <a:pt x="725" y="1511"/>
                  </a:cubicBezTo>
                  <a:lnTo>
                    <a:pt x="725" y="561"/>
                  </a:lnTo>
                  <a:cubicBezTo>
                    <a:pt x="725" y="448"/>
                    <a:pt x="680" y="334"/>
                    <a:pt x="567" y="267"/>
                  </a:cubicBezTo>
                  <a:lnTo>
                    <a:pt x="159" y="18"/>
                  </a:lnTo>
                  <a:cubicBezTo>
                    <a:pt x="136" y="6"/>
                    <a:pt x="114"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4"/>
            <p:cNvSpPr/>
            <p:nvPr/>
          </p:nvSpPr>
          <p:spPr>
            <a:xfrm>
              <a:off x="3081800" y="1367900"/>
              <a:ext cx="18125" cy="41000"/>
            </a:xfrm>
            <a:custGeom>
              <a:avLst/>
              <a:gdLst/>
              <a:ahLst/>
              <a:cxnLst/>
              <a:rect l="l" t="t" r="r" b="b"/>
              <a:pathLst>
                <a:path w="725" h="1640" extrusionOk="0">
                  <a:moveTo>
                    <a:pt x="90" y="1"/>
                  </a:moveTo>
                  <a:cubicBezTo>
                    <a:pt x="36" y="1"/>
                    <a:pt x="1" y="59"/>
                    <a:pt x="1" y="141"/>
                  </a:cubicBezTo>
                  <a:lnTo>
                    <a:pt x="1" y="1069"/>
                  </a:lnTo>
                  <a:cubicBezTo>
                    <a:pt x="1" y="1205"/>
                    <a:pt x="46" y="1318"/>
                    <a:pt x="159" y="1386"/>
                  </a:cubicBezTo>
                  <a:lnTo>
                    <a:pt x="566" y="1612"/>
                  </a:lnTo>
                  <a:cubicBezTo>
                    <a:pt x="591" y="1631"/>
                    <a:pt x="615" y="1639"/>
                    <a:pt x="635" y="1639"/>
                  </a:cubicBezTo>
                  <a:cubicBezTo>
                    <a:pt x="689" y="1639"/>
                    <a:pt x="725" y="1581"/>
                    <a:pt x="725" y="1499"/>
                  </a:cubicBezTo>
                  <a:lnTo>
                    <a:pt x="725" y="571"/>
                  </a:lnTo>
                  <a:cubicBezTo>
                    <a:pt x="725" y="435"/>
                    <a:pt x="657" y="322"/>
                    <a:pt x="566" y="254"/>
                  </a:cubicBezTo>
                  <a:lnTo>
                    <a:pt x="159" y="28"/>
                  </a:lnTo>
                  <a:cubicBezTo>
                    <a:pt x="134" y="9"/>
                    <a:pt x="111" y="1"/>
                    <a:pt x="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4"/>
            <p:cNvSpPr/>
            <p:nvPr/>
          </p:nvSpPr>
          <p:spPr>
            <a:xfrm>
              <a:off x="3111225" y="1384575"/>
              <a:ext cx="18125" cy="41050"/>
            </a:xfrm>
            <a:custGeom>
              <a:avLst/>
              <a:gdLst/>
              <a:ahLst/>
              <a:cxnLst/>
              <a:rect l="l" t="t" r="r" b="b"/>
              <a:pathLst>
                <a:path w="725" h="1642" extrusionOk="0">
                  <a:moveTo>
                    <a:pt x="96" y="0"/>
                  </a:moveTo>
                  <a:cubicBezTo>
                    <a:pt x="39" y="0"/>
                    <a:pt x="0" y="51"/>
                    <a:pt x="0" y="153"/>
                  </a:cubicBezTo>
                  <a:lnTo>
                    <a:pt x="0" y="1081"/>
                  </a:lnTo>
                  <a:cubicBezTo>
                    <a:pt x="0" y="1194"/>
                    <a:pt x="68" y="1307"/>
                    <a:pt x="159" y="1398"/>
                  </a:cubicBezTo>
                  <a:lnTo>
                    <a:pt x="566" y="1624"/>
                  </a:lnTo>
                  <a:cubicBezTo>
                    <a:pt x="590" y="1636"/>
                    <a:pt x="612" y="1641"/>
                    <a:pt x="631" y="1641"/>
                  </a:cubicBezTo>
                  <a:cubicBezTo>
                    <a:pt x="687" y="1641"/>
                    <a:pt x="725" y="1595"/>
                    <a:pt x="725" y="1511"/>
                  </a:cubicBezTo>
                  <a:lnTo>
                    <a:pt x="725" y="560"/>
                  </a:lnTo>
                  <a:cubicBezTo>
                    <a:pt x="725" y="447"/>
                    <a:pt x="657" y="334"/>
                    <a:pt x="566" y="266"/>
                  </a:cubicBezTo>
                  <a:lnTo>
                    <a:pt x="159" y="17"/>
                  </a:lnTo>
                  <a:cubicBezTo>
                    <a:pt x="136" y="6"/>
                    <a:pt x="115"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4"/>
            <p:cNvSpPr/>
            <p:nvPr/>
          </p:nvSpPr>
          <p:spPr>
            <a:xfrm>
              <a:off x="3140650" y="1401850"/>
              <a:ext cx="18125" cy="41000"/>
            </a:xfrm>
            <a:custGeom>
              <a:avLst/>
              <a:gdLst/>
              <a:ahLst/>
              <a:cxnLst/>
              <a:rect l="l" t="t" r="r" b="b"/>
              <a:pathLst>
                <a:path w="725" h="1640" extrusionOk="0">
                  <a:moveTo>
                    <a:pt x="90" y="1"/>
                  </a:moveTo>
                  <a:cubicBezTo>
                    <a:pt x="36" y="1"/>
                    <a:pt x="0" y="59"/>
                    <a:pt x="0" y="141"/>
                  </a:cubicBezTo>
                  <a:lnTo>
                    <a:pt x="0" y="1069"/>
                  </a:lnTo>
                  <a:cubicBezTo>
                    <a:pt x="0" y="1205"/>
                    <a:pt x="68" y="1318"/>
                    <a:pt x="159" y="1386"/>
                  </a:cubicBezTo>
                  <a:lnTo>
                    <a:pt x="566" y="1612"/>
                  </a:lnTo>
                  <a:cubicBezTo>
                    <a:pt x="591" y="1631"/>
                    <a:pt x="614" y="1639"/>
                    <a:pt x="635" y="1639"/>
                  </a:cubicBezTo>
                  <a:cubicBezTo>
                    <a:pt x="689" y="1639"/>
                    <a:pt x="725" y="1581"/>
                    <a:pt x="725" y="1499"/>
                  </a:cubicBezTo>
                  <a:lnTo>
                    <a:pt x="725" y="571"/>
                  </a:lnTo>
                  <a:cubicBezTo>
                    <a:pt x="725" y="435"/>
                    <a:pt x="679" y="322"/>
                    <a:pt x="566" y="254"/>
                  </a:cubicBezTo>
                  <a:lnTo>
                    <a:pt x="159" y="28"/>
                  </a:lnTo>
                  <a:cubicBezTo>
                    <a:pt x="134" y="9"/>
                    <a:pt x="111" y="1"/>
                    <a:pt x="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4"/>
            <p:cNvSpPr/>
            <p:nvPr/>
          </p:nvSpPr>
          <p:spPr>
            <a:xfrm>
              <a:off x="3170075" y="1419075"/>
              <a:ext cx="18700" cy="41050"/>
            </a:xfrm>
            <a:custGeom>
              <a:avLst/>
              <a:gdLst/>
              <a:ahLst/>
              <a:cxnLst/>
              <a:rect l="l" t="t" r="r" b="b"/>
              <a:pathLst>
                <a:path w="748" h="1642" extrusionOk="0">
                  <a:moveTo>
                    <a:pt x="103" y="0"/>
                  </a:moveTo>
                  <a:cubicBezTo>
                    <a:pt x="50" y="0"/>
                    <a:pt x="0" y="47"/>
                    <a:pt x="0" y="131"/>
                  </a:cubicBezTo>
                  <a:lnTo>
                    <a:pt x="0" y="1081"/>
                  </a:lnTo>
                  <a:cubicBezTo>
                    <a:pt x="0" y="1195"/>
                    <a:pt x="68" y="1308"/>
                    <a:pt x="159" y="1376"/>
                  </a:cubicBezTo>
                  <a:lnTo>
                    <a:pt x="589" y="1625"/>
                  </a:lnTo>
                  <a:cubicBezTo>
                    <a:pt x="611" y="1636"/>
                    <a:pt x="632" y="1642"/>
                    <a:pt x="652" y="1642"/>
                  </a:cubicBezTo>
                  <a:cubicBezTo>
                    <a:pt x="709" y="1642"/>
                    <a:pt x="747" y="1591"/>
                    <a:pt x="747" y="1489"/>
                  </a:cubicBezTo>
                  <a:lnTo>
                    <a:pt x="747" y="561"/>
                  </a:lnTo>
                  <a:cubicBezTo>
                    <a:pt x="747" y="425"/>
                    <a:pt x="679" y="335"/>
                    <a:pt x="589" y="267"/>
                  </a:cubicBezTo>
                  <a:lnTo>
                    <a:pt x="159" y="18"/>
                  </a:lnTo>
                  <a:cubicBezTo>
                    <a:pt x="141" y="6"/>
                    <a:pt x="122"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4"/>
            <p:cNvSpPr/>
            <p:nvPr/>
          </p:nvSpPr>
          <p:spPr>
            <a:xfrm>
              <a:off x="3199500" y="1435500"/>
              <a:ext cx="18125" cy="41050"/>
            </a:xfrm>
            <a:custGeom>
              <a:avLst/>
              <a:gdLst/>
              <a:ahLst/>
              <a:cxnLst/>
              <a:rect l="l" t="t" r="r" b="b"/>
              <a:pathLst>
                <a:path w="725" h="1642" extrusionOk="0">
                  <a:moveTo>
                    <a:pt x="96" y="0"/>
                  </a:moveTo>
                  <a:cubicBezTo>
                    <a:pt x="38" y="0"/>
                    <a:pt x="0" y="51"/>
                    <a:pt x="0" y="153"/>
                  </a:cubicBezTo>
                  <a:lnTo>
                    <a:pt x="0" y="1081"/>
                  </a:lnTo>
                  <a:cubicBezTo>
                    <a:pt x="0" y="1217"/>
                    <a:pt x="68" y="1307"/>
                    <a:pt x="158" y="1398"/>
                  </a:cubicBezTo>
                  <a:lnTo>
                    <a:pt x="566" y="1624"/>
                  </a:lnTo>
                  <a:cubicBezTo>
                    <a:pt x="589" y="1636"/>
                    <a:pt x="611" y="1641"/>
                    <a:pt x="631" y="1641"/>
                  </a:cubicBezTo>
                  <a:cubicBezTo>
                    <a:pt x="687" y="1641"/>
                    <a:pt x="724" y="1595"/>
                    <a:pt x="724" y="1511"/>
                  </a:cubicBezTo>
                  <a:lnTo>
                    <a:pt x="724" y="560"/>
                  </a:lnTo>
                  <a:cubicBezTo>
                    <a:pt x="724" y="447"/>
                    <a:pt x="679" y="334"/>
                    <a:pt x="566" y="266"/>
                  </a:cubicBezTo>
                  <a:lnTo>
                    <a:pt x="158" y="17"/>
                  </a:lnTo>
                  <a:cubicBezTo>
                    <a:pt x="136" y="6"/>
                    <a:pt x="115"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4"/>
            <p:cNvSpPr/>
            <p:nvPr/>
          </p:nvSpPr>
          <p:spPr>
            <a:xfrm>
              <a:off x="3231750" y="1455300"/>
              <a:ext cx="18125" cy="41050"/>
            </a:xfrm>
            <a:custGeom>
              <a:avLst/>
              <a:gdLst/>
              <a:ahLst/>
              <a:cxnLst/>
              <a:rect l="l" t="t" r="r" b="b"/>
              <a:pathLst>
                <a:path w="725" h="1642" extrusionOk="0">
                  <a:moveTo>
                    <a:pt x="96" y="0"/>
                  </a:moveTo>
                  <a:cubicBezTo>
                    <a:pt x="38" y="0"/>
                    <a:pt x="0" y="51"/>
                    <a:pt x="0" y="153"/>
                  </a:cubicBezTo>
                  <a:lnTo>
                    <a:pt x="0" y="1081"/>
                  </a:lnTo>
                  <a:cubicBezTo>
                    <a:pt x="0" y="1194"/>
                    <a:pt x="45" y="1307"/>
                    <a:pt x="158" y="1398"/>
                  </a:cubicBezTo>
                  <a:lnTo>
                    <a:pt x="566" y="1624"/>
                  </a:lnTo>
                  <a:cubicBezTo>
                    <a:pt x="589" y="1636"/>
                    <a:pt x="611" y="1641"/>
                    <a:pt x="631" y="1641"/>
                  </a:cubicBezTo>
                  <a:cubicBezTo>
                    <a:pt x="687" y="1641"/>
                    <a:pt x="724" y="1595"/>
                    <a:pt x="724" y="1511"/>
                  </a:cubicBezTo>
                  <a:lnTo>
                    <a:pt x="724" y="560"/>
                  </a:lnTo>
                  <a:cubicBezTo>
                    <a:pt x="724" y="447"/>
                    <a:pt x="656" y="334"/>
                    <a:pt x="566" y="266"/>
                  </a:cubicBezTo>
                  <a:lnTo>
                    <a:pt x="158" y="17"/>
                  </a:lnTo>
                  <a:cubicBezTo>
                    <a:pt x="136" y="6"/>
                    <a:pt x="115" y="0"/>
                    <a:pt x="96"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4"/>
            <p:cNvSpPr/>
            <p:nvPr/>
          </p:nvSpPr>
          <p:spPr>
            <a:xfrm>
              <a:off x="3228900" y="1453025"/>
              <a:ext cx="18700" cy="41050"/>
            </a:xfrm>
            <a:custGeom>
              <a:avLst/>
              <a:gdLst/>
              <a:ahLst/>
              <a:cxnLst/>
              <a:rect l="l" t="t" r="r" b="b"/>
              <a:pathLst>
                <a:path w="748" h="1642" extrusionOk="0">
                  <a:moveTo>
                    <a:pt x="96" y="1"/>
                  </a:moveTo>
                  <a:cubicBezTo>
                    <a:pt x="39" y="1"/>
                    <a:pt x="1" y="52"/>
                    <a:pt x="1" y="153"/>
                  </a:cubicBezTo>
                  <a:lnTo>
                    <a:pt x="1" y="1081"/>
                  </a:lnTo>
                  <a:cubicBezTo>
                    <a:pt x="1" y="1194"/>
                    <a:pt x="69" y="1308"/>
                    <a:pt x="159" y="1398"/>
                  </a:cubicBezTo>
                  <a:lnTo>
                    <a:pt x="589" y="1624"/>
                  </a:lnTo>
                  <a:cubicBezTo>
                    <a:pt x="607" y="1636"/>
                    <a:pt x="626" y="1642"/>
                    <a:pt x="645" y="1642"/>
                  </a:cubicBezTo>
                  <a:cubicBezTo>
                    <a:pt x="698" y="1642"/>
                    <a:pt x="748" y="1595"/>
                    <a:pt x="748" y="1511"/>
                  </a:cubicBezTo>
                  <a:lnTo>
                    <a:pt x="748" y="561"/>
                  </a:lnTo>
                  <a:cubicBezTo>
                    <a:pt x="725" y="448"/>
                    <a:pt x="680" y="334"/>
                    <a:pt x="589" y="267"/>
                  </a:cubicBezTo>
                  <a:lnTo>
                    <a:pt x="159" y="18"/>
                  </a:lnTo>
                  <a:cubicBezTo>
                    <a:pt x="137" y="6"/>
                    <a:pt x="115" y="1"/>
                    <a:pt x="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4"/>
            <p:cNvSpPr/>
            <p:nvPr/>
          </p:nvSpPr>
          <p:spPr>
            <a:xfrm>
              <a:off x="3258325" y="1470325"/>
              <a:ext cx="18700" cy="40725"/>
            </a:xfrm>
            <a:custGeom>
              <a:avLst/>
              <a:gdLst/>
              <a:ahLst/>
              <a:cxnLst/>
              <a:rect l="l" t="t" r="r" b="b"/>
              <a:pathLst>
                <a:path w="748" h="1629" extrusionOk="0">
                  <a:moveTo>
                    <a:pt x="113" y="0"/>
                  </a:moveTo>
                  <a:cubicBezTo>
                    <a:pt x="59" y="0"/>
                    <a:pt x="23" y="58"/>
                    <a:pt x="23" y="140"/>
                  </a:cubicBezTo>
                  <a:lnTo>
                    <a:pt x="23" y="1068"/>
                  </a:lnTo>
                  <a:cubicBezTo>
                    <a:pt x="1" y="1181"/>
                    <a:pt x="69" y="1295"/>
                    <a:pt x="182" y="1385"/>
                  </a:cubicBezTo>
                  <a:lnTo>
                    <a:pt x="589" y="1611"/>
                  </a:lnTo>
                  <a:cubicBezTo>
                    <a:pt x="613" y="1623"/>
                    <a:pt x="634" y="1629"/>
                    <a:pt x="654" y="1629"/>
                  </a:cubicBezTo>
                  <a:cubicBezTo>
                    <a:pt x="710" y="1629"/>
                    <a:pt x="748" y="1582"/>
                    <a:pt x="748" y="1498"/>
                  </a:cubicBezTo>
                  <a:lnTo>
                    <a:pt x="748" y="548"/>
                  </a:lnTo>
                  <a:cubicBezTo>
                    <a:pt x="748" y="435"/>
                    <a:pt x="680" y="321"/>
                    <a:pt x="589" y="254"/>
                  </a:cubicBezTo>
                  <a:lnTo>
                    <a:pt x="182" y="27"/>
                  </a:lnTo>
                  <a:cubicBezTo>
                    <a:pt x="157" y="9"/>
                    <a:pt x="134" y="0"/>
                    <a:pt x="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4"/>
            <p:cNvSpPr/>
            <p:nvPr/>
          </p:nvSpPr>
          <p:spPr>
            <a:xfrm>
              <a:off x="3288325" y="1487525"/>
              <a:ext cx="18125" cy="41075"/>
            </a:xfrm>
            <a:custGeom>
              <a:avLst/>
              <a:gdLst/>
              <a:ahLst/>
              <a:cxnLst/>
              <a:rect l="l" t="t" r="r" b="b"/>
              <a:pathLst>
                <a:path w="725" h="1643" extrusionOk="0">
                  <a:moveTo>
                    <a:pt x="94" y="1"/>
                  </a:moveTo>
                  <a:cubicBezTo>
                    <a:pt x="38" y="1"/>
                    <a:pt x="0" y="47"/>
                    <a:pt x="0" y="131"/>
                  </a:cubicBezTo>
                  <a:lnTo>
                    <a:pt x="0" y="1082"/>
                  </a:lnTo>
                  <a:cubicBezTo>
                    <a:pt x="0" y="1195"/>
                    <a:pt x="46" y="1308"/>
                    <a:pt x="159" y="1376"/>
                  </a:cubicBezTo>
                  <a:lnTo>
                    <a:pt x="566" y="1625"/>
                  </a:lnTo>
                  <a:cubicBezTo>
                    <a:pt x="589" y="1636"/>
                    <a:pt x="610" y="1642"/>
                    <a:pt x="629" y="1642"/>
                  </a:cubicBezTo>
                  <a:cubicBezTo>
                    <a:pt x="686" y="1642"/>
                    <a:pt x="725" y="1591"/>
                    <a:pt x="725" y="1489"/>
                  </a:cubicBezTo>
                  <a:lnTo>
                    <a:pt x="725" y="561"/>
                  </a:lnTo>
                  <a:cubicBezTo>
                    <a:pt x="725" y="426"/>
                    <a:pt x="657" y="312"/>
                    <a:pt x="566" y="244"/>
                  </a:cubicBezTo>
                  <a:lnTo>
                    <a:pt x="159" y="18"/>
                  </a:lnTo>
                  <a:cubicBezTo>
                    <a:pt x="135" y="6"/>
                    <a:pt x="113" y="1"/>
                    <a:pt x="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4"/>
            <p:cNvSpPr/>
            <p:nvPr/>
          </p:nvSpPr>
          <p:spPr>
            <a:xfrm>
              <a:off x="3317750" y="1504275"/>
              <a:ext cx="18125" cy="40725"/>
            </a:xfrm>
            <a:custGeom>
              <a:avLst/>
              <a:gdLst/>
              <a:ahLst/>
              <a:cxnLst/>
              <a:rect l="l" t="t" r="r" b="b"/>
              <a:pathLst>
                <a:path w="725" h="1629" extrusionOk="0">
                  <a:moveTo>
                    <a:pt x="90" y="0"/>
                  </a:moveTo>
                  <a:cubicBezTo>
                    <a:pt x="36" y="0"/>
                    <a:pt x="0" y="58"/>
                    <a:pt x="0" y="140"/>
                  </a:cubicBezTo>
                  <a:lnTo>
                    <a:pt x="0" y="1068"/>
                  </a:lnTo>
                  <a:cubicBezTo>
                    <a:pt x="0" y="1204"/>
                    <a:pt x="45" y="1295"/>
                    <a:pt x="159" y="1385"/>
                  </a:cubicBezTo>
                  <a:lnTo>
                    <a:pt x="566" y="1611"/>
                  </a:lnTo>
                  <a:cubicBezTo>
                    <a:pt x="589" y="1623"/>
                    <a:pt x="611" y="1629"/>
                    <a:pt x="631" y="1629"/>
                  </a:cubicBezTo>
                  <a:cubicBezTo>
                    <a:pt x="687" y="1629"/>
                    <a:pt x="724" y="1582"/>
                    <a:pt x="724" y="1498"/>
                  </a:cubicBezTo>
                  <a:lnTo>
                    <a:pt x="724" y="570"/>
                  </a:lnTo>
                  <a:cubicBezTo>
                    <a:pt x="724" y="435"/>
                    <a:pt x="656" y="321"/>
                    <a:pt x="566" y="253"/>
                  </a:cubicBezTo>
                  <a:lnTo>
                    <a:pt x="159" y="27"/>
                  </a:lnTo>
                  <a:cubicBezTo>
                    <a:pt x="134" y="8"/>
                    <a:pt x="110" y="0"/>
                    <a:pt x="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4"/>
            <p:cNvSpPr/>
            <p:nvPr/>
          </p:nvSpPr>
          <p:spPr>
            <a:xfrm>
              <a:off x="3347175" y="1520350"/>
              <a:ext cx="18125" cy="41075"/>
            </a:xfrm>
            <a:custGeom>
              <a:avLst/>
              <a:gdLst/>
              <a:ahLst/>
              <a:cxnLst/>
              <a:rect l="l" t="t" r="r" b="b"/>
              <a:pathLst>
                <a:path w="725" h="1643" extrusionOk="0">
                  <a:moveTo>
                    <a:pt x="94" y="0"/>
                  </a:moveTo>
                  <a:cubicBezTo>
                    <a:pt x="37" y="0"/>
                    <a:pt x="0" y="47"/>
                    <a:pt x="0" y="131"/>
                  </a:cubicBezTo>
                  <a:lnTo>
                    <a:pt x="0" y="1082"/>
                  </a:lnTo>
                  <a:cubicBezTo>
                    <a:pt x="0" y="1195"/>
                    <a:pt x="45" y="1308"/>
                    <a:pt x="158" y="1376"/>
                  </a:cubicBezTo>
                  <a:lnTo>
                    <a:pt x="566" y="1625"/>
                  </a:lnTo>
                  <a:cubicBezTo>
                    <a:pt x="589" y="1636"/>
                    <a:pt x="611" y="1642"/>
                    <a:pt x="631" y="1642"/>
                  </a:cubicBezTo>
                  <a:cubicBezTo>
                    <a:pt x="687" y="1642"/>
                    <a:pt x="724" y="1595"/>
                    <a:pt x="724" y="1512"/>
                  </a:cubicBezTo>
                  <a:lnTo>
                    <a:pt x="724" y="561"/>
                  </a:lnTo>
                  <a:cubicBezTo>
                    <a:pt x="724" y="448"/>
                    <a:pt x="656" y="335"/>
                    <a:pt x="566" y="267"/>
                  </a:cubicBezTo>
                  <a:lnTo>
                    <a:pt x="158" y="18"/>
                  </a:lnTo>
                  <a:cubicBezTo>
                    <a:pt x="135" y="6"/>
                    <a:pt x="113"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4"/>
            <p:cNvSpPr/>
            <p:nvPr/>
          </p:nvSpPr>
          <p:spPr>
            <a:xfrm>
              <a:off x="3376575" y="1537650"/>
              <a:ext cx="18150" cy="40725"/>
            </a:xfrm>
            <a:custGeom>
              <a:avLst/>
              <a:gdLst/>
              <a:ahLst/>
              <a:cxnLst/>
              <a:rect l="l" t="t" r="r" b="b"/>
              <a:pathLst>
                <a:path w="726" h="1629" extrusionOk="0">
                  <a:moveTo>
                    <a:pt x="91" y="0"/>
                  </a:moveTo>
                  <a:cubicBezTo>
                    <a:pt x="37" y="0"/>
                    <a:pt x="1" y="59"/>
                    <a:pt x="1" y="141"/>
                  </a:cubicBezTo>
                  <a:lnTo>
                    <a:pt x="1" y="1068"/>
                  </a:lnTo>
                  <a:cubicBezTo>
                    <a:pt x="1" y="1204"/>
                    <a:pt x="69" y="1317"/>
                    <a:pt x="159" y="1385"/>
                  </a:cubicBezTo>
                  <a:lnTo>
                    <a:pt x="567" y="1612"/>
                  </a:lnTo>
                  <a:cubicBezTo>
                    <a:pt x="590" y="1623"/>
                    <a:pt x="612" y="1629"/>
                    <a:pt x="632" y="1629"/>
                  </a:cubicBezTo>
                  <a:cubicBezTo>
                    <a:pt x="688" y="1629"/>
                    <a:pt x="725" y="1582"/>
                    <a:pt x="725" y="1498"/>
                  </a:cubicBezTo>
                  <a:lnTo>
                    <a:pt x="725" y="548"/>
                  </a:lnTo>
                  <a:cubicBezTo>
                    <a:pt x="725" y="435"/>
                    <a:pt x="680" y="322"/>
                    <a:pt x="567" y="254"/>
                  </a:cubicBezTo>
                  <a:lnTo>
                    <a:pt x="159" y="27"/>
                  </a:lnTo>
                  <a:cubicBezTo>
                    <a:pt x="134" y="9"/>
                    <a:pt x="111"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4"/>
            <p:cNvSpPr/>
            <p:nvPr/>
          </p:nvSpPr>
          <p:spPr>
            <a:xfrm>
              <a:off x="3406000" y="1554300"/>
              <a:ext cx="18125" cy="41050"/>
            </a:xfrm>
            <a:custGeom>
              <a:avLst/>
              <a:gdLst/>
              <a:ahLst/>
              <a:cxnLst/>
              <a:rect l="l" t="t" r="r" b="b"/>
              <a:pathLst>
                <a:path w="725" h="1642" extrusionOk="0">
                  <a:moveTo>
                    <a:pt x="94" y="0"/>
                  </a:moveTo>
                  <a:cubicBezTo>
                    <a:pt x="38" y="0"/>
                    <a:pt x="1" y="47"/>
                    <a:pt x="1" y="131"/>
                  </a:cubicBezTo>
                  <a:lnTo>
                    <a:pt x="1" y="1081"/>
                  </a:lnTo>
                  <a:cubicBezTo>
                    <a:pt x="1" y="1195"/>
                    <a:pt x="46" y="1308"/>
                    <a:pt x="159" y="1398"/>
                  </a:cubicBezTo>
                  <a:lnTo>
                    <a:pt x="567" y="1625"/>
                  </a:lnTo>
                  <a:cubicBezTo>
                    <a:pt x="590" y="1636"/>
                    <a:pt x="612" y="1642"/>
                    <a:pt x="631" y="1642"/>
                  </a:cubicBezTo>
                  <a:cubicBezTo>
                    <a:pt x="688" y="1642"/>
                    <a:pt x="725" y="1595"/>
                    <a:pt x="725" y="1511"/>
                  </a:cubicBezTo>
                  <a:lnTo>
                    <a:pt x="725" y="561"/>
                  </a:lnTo>
                  <a:cubicBezTo>
                    <a:pt x="725" y="448"/>
                    <a:pt x="680" y="335"/>
                    <a:pt x="589" y="267"/>
                  </a:cubicBezTo>
                  <a:lnTo>
                    <a:pt x="159" y="18"/>
                  </a:lnTo>
                  <a:cubicBezTo>
                    <a:pt x="136" y="6"/>
                    <a:pt x="114"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4"/>
            <p:cNvSpPr/>
            <p:nvPr/>
          </p:nvSpPr>
          <p:spPr>
            <a:xfrm>
              <a:off x="3435425" y="1571825"/>
              <a:ext cx="18125" cy="41075"/>
            </a:xfrm>
            <a:custGeom>
              <a:avLst/>
              <a:gdLst/>
              <a:ahLst/>
              <a:cxnLst/>
              <a:rect l="l" t="t" r="r" b="b"/>
              <a:pathLst>
                <a:path w="725" h="1643" extrusionOk="0">
                  <a:moveTo>
                    <a:pt x="94" y="1"/>
                  </a:moveTo>
                  <a:cubicBezTo>
                    <a:pt x="38" y="1"/>
                    <a:pt x="1" y="48"/>
                    <a:pt x="1" y="131"/>
                  </a:cubicBezTo>
                  <a:lnTo>
                    <a:pt x="1" y="1082"/>
                  </a:lnTo>
                  <a:cubicBezTo>
                    <a:pt x="1" y="1195"/>
                    <a:pt x="46" y="1308"/>
                    <a:pt x="159" y="1376"/>
                  </a:cubicBezTo>
                  <a:lnTo>
                    <a:pt x="566" y="1625"/>
                  </a:lnTo>
                  <a:cubicBezTo>
                    <a:pt x="589" y="1637"/>
                    <a:pt x="610" y="1642"/>
                    <a:pt x="629" y="1642"/>
                  </a:cubicBezTo>
                  <a:cubicBezTo>
                    <a:pt x="687" y="1642"/>
                    <a:pt x="725" y="1591"/>
                    <a:pt x="725" y="1489"/>
                  </a:cubicBezTo>
                  <a:lnTo>
                    <a:pt x="725" y="562"/>
                  </a:lnTo>
                  <a:cubicBezTo>
                    <a:pt x="725" y="448"/>
                    <a:pt x="657" y="335"/>
                    <a:pt x="566" y="267"/>
                  </a:cubicBezTo>
                  <a:lnTo>
                    <a:pt x="159" y="18"/>
                  </a:lnTo>
                  <a:cubicBezTo>
                    <a:pt x="136" y="7"/>
                    <a:pt x="114" y="1"/>
                    <a:pt x="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4"/>
            <p:cNvSpPr/>
            <p:nvPr/>
          </p:nvSpPr>
          <p:spPr>
            <a:xfrm>
              <a:off x="3519175" y="1619375"/>
              <a:ext cx="18125" cy="41050"/>
            </a:xfrm>
            <a:custGeom>
              <a:avLst/>
              <a:gdLst/>
              <a:ahLst/>
              <a:cxnLst/>
              <a:rect l="l" t="t" r="r" b="b"/>
              <a:pathLst>
                <a:path w="725" h="1642" extrusionOk="0">
                  <a:moveTo>
                    <a:pt x="94" y="0"/>
                  </a:moveTo>
                  <a:cubicBezTo>
                    <a:pt x="37" y="0"/>
                    <a:pt x="0" y="47"/>
                    <a:pt x="0" y="131"/>
                  </a:cubicBezTo>
                  <a:lnTo>
                    <a:pt x="0" y="1081"/>
                  </a:lnTo>
                  <a:cubicBezTo>
                    <a:pt x="0" y="1194"/>
                    <a:pt x="68" y="1307"/>
                    <a:pt x="181" y="1375"/>
                  </a:cubicBezTo>
                  <a:lnTo>
                    <a:pt x="589" y="1624"/>
                  </a:lnTo>
                  <a:cubicBezTo>
                    <a:pt x="606" y="1636"/>
                    <a:pt x="623" y="1641"/>
                    <a:pt x="638" y="1641"/>
                  </a:cubicBezTo>
                  <a:cubicBezTo>
                    <a:pt x="686" y="1641"/>
                    <a:pt x="724" y="1590"/>
                    <a:pt x="724" y="1489"/>
                  </a:cubicBezTo>
                  <a:lnTo>
                    <a:pt x="724" y="561"/>
                  </a:lnTo>
                  <a:cubicBezTo>
                    <a:pt x="724" y="425"/>
                    <a:pt x="679" y="312"/>
                    <a:pt x="589" y="244"/>
                  </a:cubicBezTo>
                  <a:lnTo>
                    <a:pt x="159" y="17"/>
                  </a:lnTo>
                  <a:cubicBezTo>
                    <a:pt x="135" y="6"/>
                    <a:pt x="113"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4"/>
            <p:cNvSpPr/>
            <p:nvPr/>
          </p:nvSpPr>
          <p:spPr>
            <a:xfrm>
              <a:off x="3460900" y="1568850"/>
              <a:ext cx="47550" cy="142075"/>
            </a:xfrm>
            <a:custGeom>
              <a:avLst/>
              <a:gdLst/>
              <a:ahLst/>
              <a:cxnLst/>
              <a:rect l="l" t="t" r="r" b="b"/>
              <a:pathLst>
                <a:path w="1902" h="5683" extrusionOk="0">
                  <a:moveTo>
                    <a:pt x="385" y="1"/>
                  </a:moveTo>
                  <a:cubicBezTo>
                    <a:pt x="186" y="1"/>
                    <a:pt x="0" y="156"/>
                    <a:pt x="0" y="364"/>
                  </a:cubicBezTo>
                  <a:lnTo>
                    <a:pt x="0" y="4596"/>
                  </a:lnTo>
                  <a:lnTo>
                    <a:pt x="1901" y="5682"/>
                  </a:lnTo>
                  <a:lnTo>
                    <a:pt x="1879" y="1337"/>
                  </a:lnTo>
                  <a:cubicBezTo>
                    <a:pt x="1879" y="1020"/>
                    <a:pt x="1697" y="703"/>
                    <a:pt x="1403" y="545"/>
                  </a:cubicBezTo>
                  <a:lnTo>
                    <a:pt x="566" y="47"/>
                  </a:lnTo>
                  <a:cubicBezTo>
                    <a:pt x="508" y="15"/>
                    <a:pt x="446" y="1"/>
                    <a:pt x="3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4"/>
            <p:cNvSpPr/>
            <p:nvPr/>
          </p:nvSpPr>
          <p:spPr>
            <a:xfrm>
              <a:off x="3471650" y="1585200"/>
              <a:ext cx="24900" cy="56775"/>
            </a:xfrm>
            <a:custGeom>
              <a:avLst/>
              <a:gdLst/>
              <a:ahLst/>
              <a:cxnLst/>
              <a:rect l="l" t="t" r="r" b="b"/>
              <a:pathLst>
                <a:path w="996" h="2271" extrusionOk="0">
                  <a:moveTo>
                    <a:pt x="130" y="0"/>
                  </a:moveTo>
                  <a:cubicBezTo>
                    <a:pt x="49" y="0"/>
                    <a:pt x="0" y="68"/>
                    <a:pt x="0" y="185"/>
                  </a:cubicBezTo>
                  <a:lnTo>
                    <a:pt x="0" y="1498"/>
                  </a:lnTo>
                  <a:cubicBezTo>
                    <a:pt x="0" y="1656"/>
                    <a:pt x="91" y="1814"/>
                    <a:pt x="226" y="1905"/>
                  </a:cubicBezTo>
                  <a:lnTo>
                    <a:pt x="792" y="2244"/>
                  </a:lnTo>
                  <a:cubicBezTo>
                    <a:pt x="821" y="2262"/>
                    <a:pt x="849" y="2270"/>
                    <a:pt x="873" y="2270"/>
                  </a:cubicBezTo>
                  <a:cubicBezTo>
                    <a:pt x="946" y="2270"/>
                    <a:pt x="996" y="2198"/>
                    <a:pt x="996" y="2063"/>
                  </a:cubicBezTo>
                  <a:lnTo>
                    <a:pt x="996" y="773"/>
                  </a:lnTo>
                  <a:cubicBezTo>
                    <a:pt x="996" y="615"/>
                    <a:pt x="905" y="457"/>
                    <a:pt x="792" y="343"/>
                  </a:cubicBezTo>
                  <a:lnTo>
                    <a:pt x="226" y="27"/>
                  </a:lnTo>
                  <a:cubicBezTo>
                    <a:pt x="191" y="9"/>
                    <a:pt x="158"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14"/>
            <p:cNvSpPr/>
            <p:nvPr/>
          </p:nvSpPr>
          <p:spPr>
            <a:xfrm>
              <a:off x="2936400" y="1268975"/>
              <a:ext cx="46975" cy="142625"/>
            </a:xfrm>
            <a:custGeom>
              <a:avLst/>
              <a:gdLst/>
              <a:ahLst/>
              <a:cxnLst/>
              <a:rect l="l" t="t" r="r" b="b"/>
              <a:pathLst>
                <a:path w="1879" h="5705" extrusionOk="0">
                  <a:moveTo>
                    <a:pt x="378" y="1"/>
                  </a:moveTo>
                  <a:cubicBezTo>
                    <a:pt x="174" y="1"/>
                    <a:pt x="0" y="160"/>
                    <a:pt x="0" y="386"/>
                  </a:cubicBezTo>
                  <a:lnTo>
                    <a:pt x="0" y="4596"/>
                  </a:lnTo>
                  <a:lnTo>
                    <a:pt x="1879" y="5705"/>
                  </a:lnTo>
                  <a:lnTo>
                    <a:pt x="1879" y="1359"/>
                  </a:lnTo>
                  <a:cubicBezTo>
                    <a:pt x="1879" y="1020"/>
                    <a:pt x="1698" y="726"/>
                    <a:pt x="1403" y="545"/>
                  </a:cubicBezTo>
                  <a:lnTo>
                    <a:pt x="566" y="47"/>
                  </a:lnTo>
                  <a:cubicBezTo>
                    <a:pt x="503" y="15"/>
                    <a:pt x="439" y="1"/>
                    <a:pt x="3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14"/>
            <p:cNvSpPr/>
            <p:nvPr/>
          </p:nvSpPr>
          <p:spPr>
            <a:xfrm>
              <a:off x="2947150" y="1285325"/>
              <a:ext cx="25475" cy="56775"/>
            </a:xfrm>
            <a:custGeom>
              <a:avLst/>
              <a:gdLst/>
              <a:ahLst/>
              <a:cxnLst/>
              <a:rect l="l" t="t" r="r" b="b"/>
              <a:pathLst>
                <a:path w="1019" h="2271" extrusionOk="0">
                  <a:moveTo>
                    <a:pt x="130" y="0"/>
                  </a:moveTo>
                  <a:cubicBezTo>
                    <a:pt x="50" y="0"/>
                    <a:pt x="0" y="68"/>
                    <a:pt x="0" y="185"/>
                  </a:cubicBezTo>
                  <a:lnTo>
                    <a:pt x="0" y="1498"/>
                  </a:lnTo>
                  <a:cubicBezTo>
                    <a:pt x="0" y="1656"/>
                    <a:pt x="91" y="1814"/>
                    <a:pt x="226" y="1905"/>
                  </a:cubicBezTo>
                  <a:lnTo>
                    <a:pt x="792" y="2244"/>
                  </a:lnTo>
                  <a:cubicBezTo>
                    <a:pt x="822" y="2262"/>
                    <a:pt x="851" y="2271"/>
                    <a:pt x="879" y="2271"/>
                  </a:cubicBezTo>
                  <a:cubicBezTo>
                    <a:pt x="957" y="2271"/>
                    <a:pt x="1019" y="2203"/>
                    <a:pt x="1019" y="2086"/>
                  </a:cubicBezTo>
                  <a:lnTo>
                    <a:pt x="1019" y="773"/>
                  </a:lnTo>
                  <a:cubicBezTo>
                    <a:pt x="996" y="615"/>
                    <a:pt x="928" y="457"/>
                    <a:pt x="792" y="366"/>
                  </a:cubicBezTo>
                  <a:lnTo>
                    <a:pt x="226" y="27"/>
                  </a:lnTo>
                  <a:cubicBezTo>
                    <a:pt x="191" y="9"/>
                    <a:pt x="159"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3" name="Google Shape;3443;p14"/>
          <p:cNvSpPr/>
          <p:nvPr/>
        </p:nvSpPr>
        <p:spPr>
          <a:xfrm>
            <a:off x="457200" y="2885500"/>
            <a:ext cx="22099800" cy="12935700"/>
          </a:xfrm>
          <a:prstGeom prst="roundRect">
            <a:avLst>
              <a:gd name="adj" fmla="val 4047"/>
            </a:avLst>
          </a:prstGeom>
          <a:solidFill>
            <a:srgbClr val="FFFFFF"/>
          </a:solidFill>
          <a:ln>
            <a:noFill/>
          </a:ln>
          <a:effectLst>
            <a:outerShdw blurRad="157163" dist="57150" dir="3000000" algn="bl" rotWithShape="0">
              <a:schemeClr val="dk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4"/>
          <p:cNvSpPr/>
          <p:nvPr/>
        </p:nvSpPr>
        <p:spPr>
          <a:xfrm>
            <a:off x="457200" y="453275"/>
            <a:ext cx="22099800" cy="1893600"/>
          </a:xfrm>
          <a:prstGeom prst="roundRect">
            <a:avLst>
              <a:gd name="adj" fmla="val 13884"/>
            </a:avLst>
          </a:prstGeom>
          <a:solidFill>
            <a:srgbClr val="FFFFFF"/>
          </a:solidFill>
          <a:ln>
            <a:noFill/>
          </a:ln>
          <a:effectLst>
            <a:outerShdw blurRad="157163" dist="57150" dir="3000000" algn="bl" rotWithShape="0">
              <a:schemeClr val="dk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3445"/>
        <p:cNvGrpSpPr/>
        <p:nvPr/>
      </p:nvGrpSpPr>
      <p:grpSpPr>
        <a:xfrm>
          <a:off x="0" y="0"/>
          <a:ext cx="0" cy="0"/>
          <a:chOff x="0" y="0"/>
          <a:chExt cx="0" cy="0"/>
        </a:xfrm>
      </p:grpSpPr>
      <p:sp>
        <p:nvSpPr>
          <p:cNvPr id="3446" name="Google Shape;3446;p15"/>
          <p:cNvSpPr/>
          <p:nvPr/>
        </p:nvSpPr>
        <p:spPr>
          <a:xfrm>
            <a:off x="0" y="-100475"/>
            <a:ext cx="17382693" cy="7396552"/>
          </a:xfrm>
          <a:custGeom>
            <a:avLst/>
            <a:gdLst/>
            <a:ahLst/>
            <a:cxnLst/>
            <a:rect l="l" t="t" r="r" b="b"/>
            <a:pathLst>
              <a:path w="94942" h="40399" extrusionOk="0">
                <a:moveTo>
                  <a:pt x="0" y="23"/>
                </a:moveTo>
                <a:lnTo>
                  <a:pt x="0" y="31867"/>
                </a:lnTo>
                <a:cubicBezTo>
                  <a:pt x="792" y="32365"/>
                  <a:pt x="1607" y="32862"/>
                  <a:pt x="2422" y="33315"/>
                </a:cubicBezTo>
                <a:cubicBezTo>
                  <a:pt x="10705" y="38023"/>
                  <a:pt x="20278" y="40399"/>
                  <a:pt x="29784" y="39154"/>
                </a:cubicBezTo>
                <a:cubicBezTo>
                  <a:pt x="34423" y="38588"/>
                  <a:pt x="38904" y="37117"/>
                  <a:pt x="42978" y="34877"/>
                </a:cubicBezTo>
                <a:cubicBezTo>
                  <a:pt x="47007" y="32613"/>
                  <a:pt x="50220" y="29354"/>
                  <a:pt x="53661" y="26322"/>
                </a:cubicBezTo>
                <a:cubicBezTo>
                  <a:pt x="55403" y="24805"/>
                  <a:pt x="57214" y="23334"/>
                  <a:pt x="59273" y="22203"/>
                </a:cubicBezTo>
                <a:cubicBezTo>
                  <a:pt x="61536" y="20981"/>
                  <a:pt x="64049" y="20256"/>
                  <a:pt x="66629" y="20098"/>
                </a:cubicBezTo>
                <a:cubicBezTo>
                  <a:pt x="69367" y="19872"/>
                  <a:pt x="72106" y="20030"/>
                  <a:pt x="74844" y="19804"/>
                </a:cubicBezTo>
                <a:cubicBezTo>
                  <a:pt x="77130" y="19668"/>
                  <a:pt x="79393" y="19125"/>
                  <a:pt x="81498" y="18242"/>
                </a:cubicBezTo>
                <a:cubicBezTo>
                  <a:pt x="89034" y="15006"/>
                  <a:pt x="93674" y="7831"/>
                  <a:pt x="94941" y="1"/>
                </a:cubicBezTo>
                <a:close/>
              </a:path>
            </a:pathLst>
          </a:cu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5"/>
          <p:cNvSpPr/>
          <p:nvPr/>
        </p:nvSpPr>
        <p:spPr>
          <a:xfrm>
            <a:off x="16016325" y="12798750"/>
            <a:ext cx="7099452" cy="4517875"/>
          </a:xfrm>
          <a:custGeom>
            <a:avLst/>
            <a:gdLst/>
            <a:ahLst/>
            <a:cxnLst/>
            <a:rect l="l" t="t" r="r" b="b"/>
            <a:pathLst>
              <a:path w="109042" h="69391" extrusionOk="0">
                <a:moveTo>
                  <a:pt x="109041" y="69390"/>
                </a:moveTo>
                <a:lnTo>
                  <a:pt x="109041" y="25348"/>
                </a:lnTo>
                <a:cubicBezTo>
                  <a:pt x="97590" y="25212"/>
                  <a:pt x="87360" y="18717"/>
                  <a:pt x="77673" y="13150"/>
                </a:cubicBezTo>
                <a:cubicBezTo>
                  <a:pt x="67014" y="6994"/>
                  <a:pt x="55562" y="2173"/>
                  <a:pt x="43273" y="725"/>
                </a:cubicBezTo>
                <a:cubicBezTo>
                  <a:pt x="37185" y="0"/>
                  <a:pt x="31029" y="181"/>
                  <a:pt x="25009" y="1268"/>
                </a:cubicBezTo>
                <a:cubicBezTo>
                  <a:pt x="19441" y="2309"/>
                  <a:pt x="13783" y="4165"/>
                  <a:pt x="9008" y="7243"/>
                </a:cubicBezTo>
                <a:cubicBezTo>
                  <a:pt x="4685" y="10026"/>
                  <a:pt x="1200" y="14100"/>
                  <a:pt x="634" y="19351"/>
                </a:cubicBezTo>
                <a:cubicBezTo>
                  <a:pt x="0" y="25077"/>
                  <a:pt x="2580" y="30689"/>
                  <a:pt x="5455" y="35487"/>
                </a:cubicBezTo>
                <a:cubicBezTo>
                  <a:pt x="11860" y="46147"/>
                  <a:pt x="21048" y="56128"/>
                  <a:pt x="22225" y="69073"/>
                </a:cubicBezTo>
                <a:cubicBezTo>
                  <a:pt x="22225" y="69186"/>
                  <a:pt x="22248" y="69300"/>
                  <a:pt x="22270" y="69390"/>
                </a:cubicBezTo>
                <a:close/>
              </a:path>
            </a:pathLst>
          </a:cu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5"/>
          <p:cNvSpPr/>
          <p:nvPr/>
        </p:nvSpPr>
        <p:spPr>
          <a:xfrm>
            <a:off x="457200" y="453275"/>
            <a:ext cx="22099800" cy="1893600"/>
          </a:xfrm>
          <a:prstGeom prst="roundRect">
            <a:avLst>
              <a:gd name="adj" fmla="val 13884"/>
            </a:avLst>
          </a:prstGeom>
          <a:solidFill>
            <a:srgbClr val="FFFFFF"/>
          </a:solidFill>
          <a:ln>
            <a:noFill/>
          </a:ln>
          <a:effectLst>
            <a:outerShdw blurRad="157163" dist="57150" dir="3000000" algn="bl" rotWithShape="0">
              <a:schemeClr val="dk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5"/>
          <p:cNvSpPr txBox="1">
            <a:spLocks noGrp="1"/>
          </p:cNvSpPr>
          <p:nvPr>
            <p:ph type="body" idx="1"/>
          </p:nvPr>
        </p:nvSpPr>
        <p:spPr>
          <a:xfrm>
            <a:off x="2141650" y="4162625"/>
            <a:ext cx="18759600" cy="10221900"/>
          </a:xfrm>
          <a:prstGeom prst="rect">
            <a:avLst/>
          </a:prstGeom>
        </p:spPr>
        <p:txBody>
          <a:bodyPr spcFirstLastPara="1" wrap="square" lIns="256000" tIns="256000" rIns="256000" bIns="256000" anchor="t" anchorCtr="0">
            <a:noAutofit/>
          </a:bodyPr>
          <a:lstStyle>
            <a:lvl1pPr marL="457200" lvl="0" indent="-381000" rtl="0">
              <a:lnSpc>
                <a:spcPct val="100000"/>
              </a:lnSpc>
              <a:spcBef>
                <a:spcPts val="0"/>
              </a:spcBef>
              <a:spcAft>
                <a:spcPts val="0"/>
              </a:spcAft>
              <a:buClr>
                <a:schemeClr val="lt2"/>
              </a:buClr>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3450" name="Google Shape;3450;p15"/>
          <p:cNvSpPr txBox="1">
            <a:spLocks noGrp="1"/>
          </p:cNvSpPr>
          <p:nvPr>
            <p:ph type="title"/>
          </p:nvPr>
        </p:nvSpPr>
        <p:spPr>
          <a:xfrm>
            <a:off x="785475" y="865254"/>
            <a:ext cx="21471900" cy="1089900"/>
          </a:xfrm>
          <a:prstGeom prst="rect">
            <a:avLst/>
          </a:prstGeom>
        </p:spPr>
        <p:txBody>
          <a:bodyPr spcFirstLastPara="1" wrap="square" lIns="256000" tIns="256000" rIns="256000" bIns="256000" anchor="ctr" anchorCtr="0">
            <a:noAutofit/>
          </a:bodyPr>
          <a:lstStyle>
            <a:lvl1pPr lvl="0" rtl="0">
              <a:spcBef>
                <a:spcPts val="0"/>
              </a:spcBef>
              <a:spcAft>
                <a:spcPts val="0"/>
              </a:spcAft>
              <a:buSzPts val="7000"/>
              <a:buNone/>
              <a:defRPr/>
            </a:lvl1pPr>
            <a:lvl2pPr lvl="1" rtl="0">
              <a:spcBef>
                <a:spcPts val="0"/>
              </a:spcBef>
              <a:spcAft>
                <a:spcPts val="0"/>
              </a:spcAft>
              <a:buSzPts val="7000"/>
              <a:buNone/>
              <a:defRPr/>
            </a:lvl2pPr>
            <a:lvl3pPr lvl="2" rtl="0">
              <a:spcBef>
                <a:spcPts val="0"/>
              </a:spcBef>
              <a:spcAft>
                <a:spcPts val="0"/>
              </a:spcAft>
              <a:buSzPts val="7000"/>
              <a:buNone/>
              <a:defRPr/>
            </a:lvl3pPr>
            <a:lvl4pPr lvl="3" rtl="0">
              <a:spcBef>
                <a:spcPts val="0"/>
              </a:spcBef>
              <a:spcAft>
                <a:spcPts val="0"/>
              </a:spcAft>
              <a:buSzPts val="7000"/>
              <a:buNone/>
              <a:defRPr/>
            </a:lvl4pPr>
            <a:lvl5pPr lvl="4" rtl="0">
              <a:spcBef>
                <a:spcPts val="0"/>
              </a:spcBef>
              <a:spcAft>
                <a:spcPts val="0"/>
              </a:spcAft>
              <a:buSzPts val="7000"/>
              <a:buNone/>
              <a:defRPr/>
            </a:lvl5pPr>
            <a:lvl6pPr lvl="5" rtl="0">
              <a:spcBef>
                <a:spcPts val="0"/>
              </a:spcBef>
              <a:spcAft>
                <a:spcPts val="0"/>
              </a:spcAft>
              <a:buSzPts val="7000"/>
              <a:buNone/>
              <a:defRPr/>
            </a:lvl6pPr>
            <a:lvl7pPr lvl="6" rtl="0">
              <a:spcBef>
                <a:spcPts val="0"/>
              </a:spcBef>
              <a:spcAft>
                <a:spcPts val="0"/>
              </a:spcAft>
              <a:buSzPts val="7000"/>
              <a:buNone/>
              <a:defRPr/>
            </a:lvl7pPr>
            <a:lvl8pPr lvl="7" rtl="0">
              <a:spcBef>
                <a:spcPts val="0"/>
              </a:spcBef>
              <a:spcAft>
                <a:spcPts val="0"/>
              </a:spcAft>
              <a:buSzPts val="7000"/>
              <a:buNone/>
              <a:defRPr/>
            </a:lvl8pPr>
            <a:lvl9pPr lvl="8" rtl="0">
              <a:spcBef>
                <a:spcPts val="0"/>
              </a:spcBef>
              <a:spcAft>
                <a:spcPts val="0"/>
              </a:spcAft>
              <a:buSzPts val="7000"/>
              <a:buNone/>
              <a:defRPr/>
            </a:lvl9pPr>
          </a:lstStyle>
          <a:p>
            <a:endParaRPr/>
          </a:p>
        </p:txBody>
      </p:sp>
      <p:grpSp>
        <p:nvGrpSpPr>
          <p:cNvPr id="3451" name="Google Shape;3451;p15"/>
          <p:cNvGrpSpPr/>
          <p:nvPr/>
        </p:nvGrpSpPr>
        <p:grpSpPr>
          <a:xfrm>
            <a:off x="4810331" y="12925651"/>
            <a:ext cx="9670318" cy="5671526"/>
            <a:chOff x="4251300" y="1141125"/>
            <a:chExt cx="1615975" cy="947750"/>
          </a:xfrm>
        </p:grpSpPr>
        <p:sp>
          <p:nvSpPr>
            <p:cNvPr id="3452" name="Google Shape;3452;p15"/>
            <p:cNvSpPr/>
            <p:nvPr/>
          </p:nvSpPr>
          <p:spPr>
            <a:xfrm>
              <a:off x="4324875" y="1149625"/>
              <a:ext cx="1527675" cy="897375"/>
            </a:xfrm>
            <a:custGeom>
              <a:avLst/>
              <a:gdLst/>
              <a:ahLst/>
              <a:cxnLst/>
              <a:rect l="l" t="t" r="r" b="b"/>
              <a:pathLst>
                <a:path w="61107" h="35895" extrusionOk="0">
                  <a:moveTo>
                    <a:pt x="0" y="0"/>
                  </a:moveTo>
                  <a:lnTo>
                    <a:pt x="0" y="634"/>
                  </a:lnTo>
                  <a:lnTo>
                    <a:pt x="61107" y="35895"/>
                  </a:lnTo>
                  <a:lnTo>
                    <a:pt x="61107" y="35284"/>
                  </a:lnTo>
                  <a:lnTo>
                    <a:pt x="0"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15"/>
            <p:cNvSpPr/>
            <p:nvPr/>
          </p:nvSpPr>
          <p:spPr>
            <a:xfrm>
              <a:off x="4324875" y="1141125"/>
              <a:ext cx="1542400" cy="890600"/>
            </a:xfrm>
            <a:custGeom>
              <a:avLst/>
              <a:gdLst/>
              <a:ahLst/>
              <a:cxnLst/>
              <a:rect l="l" t="t" r="r" b="b"/>
              <a:pathLst>
                <a:path w="61696" h="35624" extrusionOk="0">
                  <a:moveTo>
                    <a:pt x="589" y="1"/>
                  </a:moveTo>
                  <a:lnTo>
                    <a:pt x="0" y="340"/>
                  </a:lnTo>
                  <a:lnTo>
                    <a:pt x="61107" y="35624"/>
                  </a:lnTo>
                  <a:lnTo>
                    <a:pt x="61695" y="35284"/>
                  </a:lnTo>
                  <a:lnTo>
                    <a:pt x="5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15"/>
            <p:cNvSpPr/>
            <p:nvPr/>
          </p:nvSpPr>
          <p:spPr>
            <a:xfrm>
              <a:off x="5852525" y="2023225"/>
              <a:ext cx="14750" cy="23775"/>
            </a:xfrm>
            <a:custGeom>
              <a:avLst/>
              <a:gdLst/>
              <a:ahLst/>
              <a:cxnLst/>
              <a:rect l="l" t="t" r="r" b="b"/>
              <a:pathLst>
                <a:path w="590" h="951" extrusionOk="0">
                  <a:moveTo>
                    <a:pt x="589" y="0"/>
                  </a:moveTo>
                  <a:lnTo>
                    <a:pt x="1" y="340"/>
                  </a:lnTo>
                  <a:lnTo>
                    <a:pt x="1" y="951"/>
                  </a:lnTo>
                  <a:lnTo>
                    <a:pt x="589" y="634"/>
                  </a:lnTo>
                  <a:lnTo>
                    <a:pt x="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15"/>
            <p:cNvSpPr/>
            <p:nvPr/>
          </p:nvSpPr>
          <p:spPr>
            <a:xfrm>
              <a:off x="5764275" y="2021525"/>
              <a:ext cx="66775" cy="37925"/>
            </a:xfrm>
            <a:custGeom>
              <a:avLst/>
              <a:gdLst/>
              <a:ahLst/>
              <a:cxnLst/>
              <a:rect l="l" t="t" r="r" b="b"/>
              <a:pathLst>
                <a:path w="2671" h="1517" extrusionOk="0">
                  <a:moveTo>
                    <a:pt x="2263" y="0"/>
                  </a:moveTo>
                  <a:lnTo>
                    <a:pt x="0" y="1290"/>
                  </a:lnTo>
                  <a:lnTo>
                    <a:pt x="407" y="1517"/>
                  </a:lnTo>
                  <a:lnTo>
                    <a:pt x="2671" y="226"/>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15"/>
            <p:cNvSpPr/>
            <p:nvPr/>
          </p:nvSpPr>
          <p:spPr>
            <a:xfrm>
              <a:off x="5774450" y="2027175"/>
              <a:ext cx="56600" cy="40200"/>
            </a:xfrm>
            <a:custGeom>
              <a:avLst/>
              <a:gdLst/>
              <a:ahLst/>
              <a:cxnLst/>
              <a:rect l="l" t="t" r="r" b="b"/>
              <a:pathLst>
                <a:path w="2264" h="1608" extrusionOk="0">
                  <a:moveTo>
                    <a:pt x="2264" y="0"/>
                  </a:moveTo>
                  <a:lnTo>
                    <a:pt x="0" y="1291"/>
                  </a:lnTo>
                  <a:lnTo>
                    <a:pt x="0" y="1607"/>
                  </a:lnTo>
                  <a:lnTo>
                    <a:pt x="2264" y="295"/>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15"/>
            <p:cNvSpPr/>
            <p:nvPr/>
          </p:nvSpPr>
          <p:spPr>
            <a:xfrm>
              <a:off x="5698075" y="1983050"/>
              <a:ext cx="66225" cy="38500"/>
            </a:xfrm>
            <a:custGeom>
              <a:avLst/>
              <a:gdLst/>
              <a:ahLst/>
              <a:cxnLst/>
              <a:rect l="l" t="t" r="r" b="b"/>
              <a:pathLst>
                <a:path w="2649" h="1540" extrusionOk="0">
                  <a:moveTo>
                    <a:pt x="2263" y="0"/>
                  </a:moveTo>
                  <a:lnTo>
                    <a:pt x="0" y="1290"/>
                  </a:lnTo>
                  <a:lnTo>
                    <a:pt x="407" y="1539"/>
                  </a:lnTo>
                  <a:lnTo>
                    <a:pt x="2648" y="227"/>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5"/>
            <p:cNvSpPr/>
            <p:nvPr/>
          </p:nvSpPr>
          <p:spPr>
            <a:xfrm>
              <a:off x="5708250" y="1988700"/>
              <a:ext cx="56050" cy="40200"/>
            </a:xfrm>
            <a:custGeom>
              <a:avLst/>
              <a:gdLst/>
              <a:ahLst/>
              <a:cxnLst/>
              <a:rect l="l" t="t" r="r" b="b"/>
              <a:pathLst>
                <a:path w="2242" h="1608" extrusionOk="0">
                  <a:moveTo>
                    <a:pt x="2241" y="1"/>
                  </a:moveTo>
                  <a:lnTo>
                    <a:pt x="0" y="1313"/>
                  </a:lnTo>
                  <a:lnTo>
                    <a:pt x="0" y="1607"/>
                  </a:lnTo>
                  <a:lnTo>
                    <a:pt x="2241" y="317"/>
                  </a:lnTo>
                  <a:lnTo>
                    <a:pt x="22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5"/>
            <p:cNvSpPr/>
            <p:nvPr/>
          </p:nvSpPr>
          <p:spPr>
            <a:xfrm>
              <a:off x="5631875" y="1944575"/>
              <a:ext cx="66225" cy="38500"/>
            </a:xfrm>
            <a:custGeom>
              <a:avLst/>
              <a:gdLst/>
              <a:ahLst/>
              <a:cxnLst/>
              <a:rect l="l" t="t" r="r" b="b"/>
              <a:pathLst>
                <a:path w="2649" h="1540" extrusionOk="0">
                  <a:moveTo>
                    <a:pt x="2241" y="0"/>
                  </a:moveTo>
                  <a:lnTo>
                    <a:pt x="0" y="1313"/>
                  </a:lnTo>
                  <a:lnTo>
                    <a:pt x="385" y="1539"/>
                  </a:lnTo>
                  <a:lnTo>
                    <a:pt x="2648" y="227"/>
                  </a:lnTo>
                  <a:lnTo>
                    <a:pt x="22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5"/>
            <p:cNvSpPr/>
            <p:nvPr/>
          </p:nvSpPr>
          <p:spPr>
            <a:xfrm>
              <a:off x="5641475" y="1950225"/>
              <a:ext cx="56625" cy="40200"/>
            </a:xfrm>
            <a:custGeom>
              <a:avLst/>
              <a:gdLst/>
              <a:ahLst/>
              <a:cxnLst/>
              <a:rect l="l" t="t" r="r" b="b"/>
              <a:pathLst>
                <a:path w="2265" h="1608" extrusionOk="0">
                  <a:moveTo>
                    <a:pt x="2264" y="1"/>
                  </a:moveTo>
                  <a:lnTo>
                    <a:pt x="1" y="1313"/>
                  </a:lnTo>
                  <a:lnTo>
                    <a:pt x="1" y="1607"/>
                  </a:lnTo>
                  <a:lnTo>
                    <a:pt x="2264" y="317"/>
                  </a:lnTo>
                  <a:lnTo>
                    <a:pt x="2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5"/>
            <p:cNvSpPr/>
            <p:nvPr/>
          </p:nvSpPr>
          <p:spPr>
            <a:xfrm>
              <a:off x="5565675" y="1906100"/>
              <a:ext cx="66225" cy="38500"/>
            </a:xfrm>
            <a:custGeom>
              <a:avLst/>
              <a:gdLst/>
              <a:ahLst/>
              <a:cxnLst/>
              <a:rect l="l" t="t" r="r" b="b"/>
              <a:pathLst>
                <a:path w="2649" h="1540" extrusionOk="0">
                  <a:moveTo>
                    <a:pt x="2241" y="0"/>
                  </a:moveTo>
                  <a:lnTo>
                    <a:pt x="0" y="1313"/>
                  </a:lnTo>
                  <a:lnTo>
                    <a:pt x="385" y="1539"/>
                  </a:lnTo>
                  <a:lnTo>
                    <a:pt x="2648" y="249"/>
                  </a:lnTo>
                  <a:lnTo>
                    <a:pt x="22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5"/>
            <p:cNvSpPr/>
            <p:nvPr/>
          </p:nvSpPr>
          <p:spPr>
            <a:xfrm>
              <a:off x="5575275" y="1912325"/>
              <a:ext cx="56625" cy="40200"/>
            </a:xfrm>
            <a:custGeom>
              <a:avLst/>
              <a:gdLst/>
              <a:ahLst/>
              <a:cxnLst/>
              <a:rect l="l" t="t" r="r" b="b"/>
              <a:pathLst>
                <a:path w="2265" h="1608" extrusionOk="0">
                  <a:moveTo>
                    <a:pt x="2264" y="0"/>
                  </a:moveTo>
                  <a:lnTo>
                    <a:pt x="1" y="1290"/>
                  </a:lnTo>
                  <a:lnTo>
                    <a:pt x="1" y="1607"/>
                  </a:lnTo>
                  <a:lnTo>
                    <a:pt x="2264" y="294"/>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5"/>
            <p:cNvSpPr/>
            <p:nvPr/>
          </p:nvSpPr>
          <p:spPr>
            <a:xfrm>
              <a:off x="5498900" y="1868175"/>
              <a:ext cx="66800" cy="37950"/>
            </a:xfrm>
            <a:custGeom>
              <a:avLst/>
              <a:gdLst/>
              <a:ahLst/>
              <a:cxnLst/>
              <a:rect l="l" t="t" r="r" b="b"/>
              <a:pathLst>
                <a:path w="2672" h="1518" extrusionOk="0">
                  <a:moveTo>
                    <a:pt x="2264" y="1"/>
                  </a:moveTo>
                  <a:lnTo>
                    <a:pt x="1" y="1291"/>
                  </a:lnTo>
                  <a:lnTo>
                    <a:pt x="408" y="1517"/>
                  </a:lnTo>
                  <a:lnTo>
                    <a:pt x="2671"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5"/>
            <p:cNvSpPr/>
            <p:nvPr/>
          </p:nvSpPr>
          <p:spPr>
            <a:xfrm>
              <a:off x="5509075" y="1873850"/>
              <a:ext cx="56625" cy="40200"/>
            </a:xfrm>
            <a:custGeom>
              <a:avLst/>
              <a:gdLst/>
              <a:ahLst/>
              <a:cxnLst/>
              <a:rect l="l" t="t" r="r" b="b"/>
              <a:pathLst>
                <a:path w="2265" h="1608" extrusionOk="0">
                  <a:moveTo>
                    <a:pt x="2264" y="0"/>
                  </a:moveTo>
                  <a:lnTo>
                    <a:pt x="1" y="1290"/>
                  </a:lnTo>
                  <a:lnTo>
                    <a:pt x="1" y="1607"/>
                  </a:lnTo>
                  <a:lnTo>
                    <a:pt x="2264" y="294"/>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5"/>
            <p:cNvSpPr/>
            <p:nvPr/>
          </p:nvSpPr>
          <p:spPr>
            <a:xfrm>
              <a:off x="5432700" y="1829700"/>
              <a:ext cx="66225" cy="38500"/>
            </a:xfrm>
            <a:custGeom>
              <a:avLst/>
              <a:gdLst/>
              <a:ahLst/>
              <a:cxnLst/>
              <a:rect l="l" t="t" r="r" b="b"/>
              <a:pathLst>
                <a:path w="2649" h="1540" extrusionOk="0">
                  <a:moveTo>
                    <a:pt x="2264" y="1"/>
                  </a:moveTo>
                  <a:lnTo>
                    <a:pt x="1" y="1291"/>
                  </a:lnTo>
                  <a:lnTo>
                    <a:pt x="408" y="1540"/>
                  </a:lnTo>
                  <a:lnTo>
                    <a:pt x="2649"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5"/>
            <p:cNvSpPr/>
            <p:nvPr/>
          </p:nvSpPr>
          <p:spPr>
            <a:xfrm>
              <a:off x="5442900" y="1835375"/>
              <a:ext cx="56025" cy="40200"/>
            </a:xfrm>
            <a:custGeom>
              <a:avLst/>
              <a:gdLst/>
              <a:ahLst/>
              <a:cxnLst/>
              <a:rect l="l" t="t" r="r" b="b"/>
              <a:pathLst>
                <a:path w="2241" h="1608" extrusionOk="0">
                  <a:moveTo>
                    <a:pt x="2241" y="0"/>
                  </a:moveTo>
                  <a:lnTo>
                    <a:pt x="0" y="1313"/>
                  </a:lnTo>
                  <a:lnTo>
                    <a:pt x="0"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5"/>
            <p:cNvSpPr/>
            <p:nvPr/>
          </p:nvSpPr>
          <p:spPr>
            <a:xfrm>
              <a:off x="5366500" y="1791225"/>
              <a:ext cx="66225" cy="38500"/>
            </a:xfrm>
            <a:custGeom>
              <a:avLst/>
              <a:gdLst/>
              <a:ahLst/>
              <a:cxnLst/>
              <a:rect l="l" t="t" r="r" b="b"/>
              <a:pathLst>
                <a:path w="2649" h="1540" extrusionOk="0">
                  <a:moveTo>
                    <a:pt x="2241" y="1"/>
                  </a:moveTo>
                  <a:lnTo>
                    <a:pt x="1" y="1314"/>
                  </a:lnTo>
                  <a:lnTo>
                    <a:pt x="385" y="1540"/>
                  </a:lnTo>
                  <a:lnTo>
                    <a:pt x="2649" y="227"/>
                  </a:lnTo>
                  <a:lnTo>
                    <a:pt x="22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5"/>
            <p:cNvSpPr/>
            <p:nvPr/>
          </p:nvSpPr>
          <p:spPr>
            <a:xfrm>
              <a:off x="5376125" y="1796900"/>
              <a:ext cx="56600" cy="40200"/>
            </a:xfrm>
            <a:custGeom>
              <a:avLst/>
              <a:gdLst/>
              <a:ahLst/>
              <a:cxnLst/>
              <a:rect l="l" t="t" r="r" b="b"/>
              <a:pathLst>
                <a:path w="2264" h="1608" extrusionOk="0">
                  <a:moveTo>
                    <a:pt x="2264" y="0"/>
                  </a:moveTo>
                  <a:lnTo>
                    <a:pt x="0" y="1313"/>
                  </a:lnTo>
                  <a:lnTo>
                    <a:pt x="0"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5"/>
            <p:cNvSpPr/>
            <p:nvPr/>
          </p:nvSpPr>
          <p:spPr>
            <a:xfrm>
              <a:off x="5300300" y="1752750"/>
              <a:ext cx="66225" cy="38500"/>
            </a:xfrm>
            <a:custGeom>
              <a:avLst/>
              <a:gdLst/>
              <a:ahLst/>
              <a:cxnLst/>
              <a:rect l="l" t="t" r="r" b="b"/>
              <a:pathLst>
                <a:path w="2649" h="1540" extrusionOk="0">
                  <a:moveTo>
                    <a:pt x="2241" y="1"/>
                  </a:moveTo>
                  <a:lnTo>
                    <a:pt x="1" y="1314"/>
                  </a:lnTo>
                  <a:lnTo>
                    <a:pt x="386" y="1540"/>
                  </a:lnTo>
                  <a:lnTo>
                    <a:pt x="2649" y="227"/>
                  </a:lnTo>
                  <a:lnTo>
                    <a:pt x="2241"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5"/>
            <p:cNvSpPr/>
            <p:nvPr/>
          </p:nvSpPr>
          <p:spPr>
            <a:xfrm>
              <a:off x="5309925" y="1758425"/>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5"/>
            <p:cNvSpPr/>
            <p:nvPr/>
          </p:nvSpPr>
          <p:spPr>
            <a:xfrm>
              <a:off x="5300300" y="1752750"/>
              <a:ext cx="66225" cy="38500"/>
            </a:xfrm>
            <a:custGeom>
              <a:avLst/>
              <a:gdLst/>
              <a:ahLst/>
              <a:cxnLst/>
              <a:rect l="l" t="t" r="r" b="b"/>
              <a:pathLst>
                <a:path w="2649" h="1540" extrusionOk="0">
                  <a:moveTo>
                    <a:pt x="2241" y="1"/>
                  </a:moveTo>
                  <a:lnTo>
                    <a:pt x="1" y="1314"/>
                  </a:lnTo>
                  <a:lnTo>
                    <a:pt x="386" y="1540"/>
                  </a:lnTo>
                  <a:lnTo>
                    <a:pt x="2649" y="227"/>
                  </a:lnTo>
                  <a:lnTo>
                    <a:pt x="22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5"/>
            <p:cNvSpPr/>
            <p:nvPr/>
          </p:nvSpPr>
          <p:spPr>
            <a:xfrm>
              <a:off x="5309925" y="1758425"/>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5"/>
            <p:cNvSpPr/>
            <p:nvPr/>
          </p:nvSpPr>
          <p:spPr>
            <a:xfrm>
              <a:off x="5233550" y="1714275"/>
              <a:ext cx="66775" cy="38500"/>
            </a:xfrm>
            <a:custGeom>
              <a:avLst/>
              <a:gdLst/>
              <a:ahLst/>
              <a:cxnLst/>
              <a:rect l="l" t="t" r="r" b="b"/>
              <a:pathLst>
                <a:path w="2671" h="1540" extrusionOk="0">
                  <a:moveTo>
                    <a:pt x="2263" y="1"/>
                  </a:moveTo>
                  <a:lnTo>
                    <a:pt x="0" y="1314"/>
                  </a:lnTo>
                  <a:lnTo>
                    <a:pt x="408" y="1540"/>
                  </a:lnTo>
                  <a:lnTo>
                    <a:pt x="2671" y="250"/>
                  </a:lnTo>
                  <a:lnTo>
                    <a:pt x="2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5"/>
            <p:cNvSpPr/>
            <p:nvPr/>
          </p:nvSpPr>
          <p:spPr>
            <a:xfrm>
              <a:off x="5243725" y="1720500"/>
              <a:ext cx="56600" cy="40200"/>
            </a:xfrm>
            <a:custGeom>
              <a:avLst/>
              <a:gdLst/>
              <a:ahLst/>
              <a:cxnLst/>
              <a:rect l="l" t="t" r="r" b="b"/>
              <a:pathLst>
                <a:path w="2264" h="1608" extrusionOk="0">
                  <a:moveTo>
                    <a:pt x="2264" y="1"/>
                  </a:moveTo>
                  <a:lnTo>
                    <a:pt x="1" y="1291"/>
                  </a:lnTo>
                  <a:lnTo>
                    <a:pt x="1" y="1608"/>
                  </a:lnTo>
                  <a:lnTo>
                    <a:pt x="2264" y="295"/>
                  </a:lnTo>
                  <a:lnTo>
                    <a:pt x="2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5"/>
            <p:cNvSpPr/>
            <p:nvPr/>
          </p:nvSpPr>
          <p:spPr>
            <a:xfrm>
              <a:off x="5167350" y="1676375"/>
              <a:ext cx="66225" cy="37925"/>
            </a:xfrm>
            <a:custGeom>
              <a:avLst/>
              <a:gdLst/>
              <a:ahLst/>
              <a:cxnLst/>
              <a:rect l="l" t="t" r="r" b="b"/>
              <a:pathLst>
                <a:path w="2649" h="1517" extrusionOk="0">
                  <a:moveTo>
                    <a:pt x="2263" y="1"/>
                  </a:moveTo>
                  <a:lnTo>
                    <a:pt x="0" y="1291"/>
                  </a:lnTo>
                  <a:lnTo>
                    <a:pt x="408" y="1517"/>
                  </a:lnTo>
                  <a:lnTo>
                    <a:pt x="2648" y="227"/>
                  </a:lnTo>
                  <a:lnTo>
                    <a:pt x="2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5"/>
            <p:cNvSpPr/>
            <p:nvPr/>
          </p:nvSpPr>
          <p:spPr>
            <a:xfrm>
              <a:off x="5177525" y="1682025"/>
              <a:ext cx="56050" cy="40200"/>
            </a:xfrm>
            <a:custGeom>
              <a:avLst/>
              <a:gdLst/>
              <a:ahLst/>
              <a:cxnLst/>
              <a:rect l="l" t="t" r="r" b="b"/>
              <a:pathLst>
                <a:path w="2242" h="1608" extrusionOk="0">
                  <a:moveTo>
                    <a:pt x="2241" y="1"/>
                  </a:moveTo>
                  <a:lnTo>
                    <a:pt x="1" y="1291"/>
                  </a:lnTo>
                  <a:lnTo>
                    <a:pt x="1" y="1608"/>
                  </a:lnTo>
                  <a:lnTo>
                    <a:pt x="2241" y="295"/>
                  </a:lnTo>
                  <a:lnTo>
                    <a:pt x="22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5"/>
            <p:cNvSpPr/>
            <p:nvPr/>
          </p:nvSpPr>
          <p:spPr>
            <a:xfrm>
              <a:off x="5101150" y="1637900"/>
              <a:ext cx="66225" cy="38500"/>
            </a:xfrm>
            <a:custGeom>
              <a:avLst/>
              <a:gdLst/>
              <a:ahLst/>
              <a:cxnLst/>
              <a:rect l="l" t="t" r="r" b="b"/>
              <a:pathLst>
                <a:path w="2649" h="1540" extrusionOk="0">
                  <a:moveTo>
                    <a:pt x="2241" y="1"/>
                  </a:moveTo>
                  <a:lnTo>
                    <a:pt x="0" y="1291"/>
                  </a:lnTo>
                  <a:lnTo>
                    <a:pt x="385" y="1540"/>
                  </a:lnTo>
                  <a:lnTo>
                    <a:pt x="2648" y="227"/>
                  </a:lnTo>
                  <a:lnTo>
                    <a:pt x="22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5"/>
            <p:cNvSpPr/>
            <p:nvPr/>
          </p:nvSpPr>
          <p:spPr>
            <a:xfrm>
              <a:off x="5110775" y="1643550"/>
              <a:ext cx="56600" cy="40200"/>
            </a:xfrm>
            <a:custGeom>
              <a:avLst/>
              <a:gdLst/>
              <a:ahLst/>
              <a:cxnLst/>
              <a:rect l="l" t="t" r="r" b="b"/>
              <a:pathLst>
                <a:path w="2264" h="1608" extrusionOk="0">
                  <a:moveTo>
                    <a:pt x="2263" y="1"/>
                  </a:moveTo>
                  <a:lnTo>
                    <a:pt x="0" y="1314"/>
                  </a:lnTo>
                  <a:lnTo>
                    <a:pt x="0" y="1608"/>
                  </a:lnTo>
                  <a:lnTo>
                    <a:pt x="2263" y="318"/>
                  </a:lnTo>
                  <a:lnTo>
                    <a:pt x="22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5"/>
            <p:cNvSpPr/>
            <p:nvPr/>
          </p:nvSpPr>
          <p:spPr>
            <a:xfrm>
              <a:off x="5034375" y="1600000"/>
              <a:ext cx="66800" cy="38500"/>
            </a:xfrm>
            <a:custGeom>
              <a:avLst/>
              <a:gdLst/>
              <a:ahLst/>
              <a:cxnLst/>
              <a:rect l="l" t="t" r="r" b="b"/>
              <a:pathLst>
                <a:path w="2672" h="1540" extrusionOk="0">
                  <a:moveTo>
                    <a:pt x="2264" y="0"/>
                  </a:moveTo>
                  <a:lnTo>
                    <a:pt x="1" y="1313"/>
                  </a:lnTo>
                  <a:lnTo>
                    <a:pt x="408" y="1539"/>
                  </a:lnTo>
                  <a:lnTo>
                    <a:pt x="2671" y="249"/>
                  </a:lnTo>
                  <a:lnTo>
                    <a:pt x="22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5"/>
            <p:cNvSpPr/>
            <p:nvPr/>
          </p:nvSpPr>
          <p:spPr>
            <a:xfrm>
              <a:off x="5044575" y="1606225"/>
              <a:ext cx="56600" cy="39625"/>
            </a:xfrm>
            <a:custGeom>
              <a:avLst/>
              <a:gdLst/>
              <a:ahLst/>
              <a:cxnLst/>
              <a:rect l="l" t="t" r="r" b="b"/>
              <a:pathLst>
                <a:path w="2264" h="1585" extrusionOk="0">
                  <a:moveTo>
                    <a:pt x="2263" y="0"/>
                  </a:moveTo>
                  <a:lnTo>
                    <a:pt x="0" y="1290"/>
                  </a:lnTo>
                  <a:lnTo>
                    <a:pt x="0" y="1585"/>
                  </a:lnTo>
                  <a:lnTo>
                    <a:pt x="2263" y="294"/>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5"/>
            <p:cNvSpPr/>
            <p:nvPr/>
          </p:nvSpPr>
          <p:spPr>
            <a:xfrm>
              <a:off x="4968175" y="1562075"/>
              <a:ext cx="66225" cy="37950"/>
            </a:xfrm>
            <a:custGeom>
              <a:avLst/>
              <a:gdLst/>
              <a:ahLst/>
              <a:cxnLst/>
              <a:rect l="l" t="t" r="r" b="b"/>
              <a:pathLst>
                <a:path w="2649" h="1518" extrusionOk="0">
                  <a:moveTo>
                    <a:pt x="2264" y="1"/>
                  </a:moveTo>
                  <a:lnTo>
                    <a:pt x="1" y="1291"/>
                  </a:lnTo>
                  <a:lnTo>
                    <a:pt x="408" y="1517"/>
                  </a:lnTo>
                  <a:lnTo>
                    <a:pt x="2649"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5"/>
            <p:cNvSpPr/>
            <p:nvPr/>
          </p:nvSpPr>
          <p:spPr>
            <a:xfrm>
              <a:off x="4978375" y="1567750"/>
              <a:ext cx="56025" cy="40200"/>
            </a:xfrm>
            <a:custGeom>
              <a:avLst/>
              <a:gdLst/>
              <a:ahLst/>
              <a:cxnLst/>
              <a:rect l="l" t="t" r="r" b="b"/>
              <a:pathLst>
                <a:path w="2241" h="1608" extrusionOk="0">
                  <a:moveTo>
                    <a:pt x="2241" y="0"/>
                  </a:moveTo>
                  <a:lnTo>
                    <a:pt x="0" y="1290"/>
                  </a:lnTo>
                  <a:lnTo>
                    <a:pt x="0"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5"/>
            <p:cNvSpPr/>
            <p:nvPr/>
          </p:nvSpPr>
          <p:spPr>
            <a:xfrm>
              <a:off x="4901975" y="1523600"/>
              <a:ext cx="66225" cy="37950"/>
            </a:xfrm>
            <a:custGeom>
              <a:avLst/>
              <a:gdLst/>
              <a:ahLst/>
              <a:cxnLst/>
              <a:rect l="l" t="t" r="r" b="b"/>
              <a:pathLst>
                <a:path w="2649" h="1518" extrusionOk="0">
                  <a:moveTo>
                    <a:pt x="2264" y="1"/>
                  </a:moveTo>
                  <a:lnTo>
                    <a:pt x="1" y="1291"/>
                  </a:lnTo>
                  <a:lnTo>
                    <a:pt x="408" y="1517"/>
                  </a:lnTo>
                  <a:lnTo>
                    <a:pt x="2649"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5"/>
            <p:cNvSpPr/>
            <p:nvPr/>
          </p:nvSpPr>
          <p:spPr>
            <a:xfrm>
              <a:off x="4912175" y="1529275"/>
              <a:ext cx="56025" cy="40200"/>
            </a:xfrm>
            <a:custGeom>
              <a:avLst/>
              <a:gdLst/>
              <a:ahLst/>
              <a:cxnLst/>
              <a:rect l="l" t="t" r="r" b="b"/>
              <a:pathLst>
                <a:path w="2241" h="1608" extrusionOk="0">
                  <a:moveTo>
                    <a:pt x="2241" y="0"/>
                  </a:moveTo>
                  <a:lnTo>
                    <a:pt x="0" y="1290"/>
                  </a:lnTo>
                  <a:lnTo>
                    <a:pt x="0" y="1607"/>
                  </a:lnTo>
                  <a:lnTo>
                    <a:pt x="2241" y="295"/>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5"/>
            <p:cNvSpPr/>
            <p:nvPr/>
          </p:nvSpPr>
          <p:spPr>
            <a:xfrm>
              <a:off x="4835775" y="1485150"/>
              <a:ext cx="66225" cy="38475"/>
            </a:xfrm>
            <a:custGeom>
              <a:avLst/>
              <a:gdLst/>
              <a:ahLst/>
              <a:cxnLst/>
              <a:rect l="l" t="t" r="r" b="b"/>
              <a:pathLst>
                <a:path w="2649" h="1539" extrusionOk="0">
                  <a:moveTo>
                    <a:pt x="2241" y="0"/>
                  </a:moveTo>
                  <a:lnTo>
                    <a:pt x="1" y="1290"/>
                  </a:lnTo>
                  <a:lnTo>
                    <a:pt x="386" y="1539"/>
                  </a:lnTo>
                  <a:lnTo>
                    <a:pt x="2649" y="226"/>
                  </a:lnTo>
                  <a:lnTo>
                    <a:pt x="22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5"/>
            <p:cNvSpPr/>
            <p:nvPr/>
          </p:nvSpPr>
          <p:spPr>
            <a:xfrm>
              <a:off x="4845400" y="1490800"/>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5"/>
            <p:cNvSpPr/>
            <p:nvPr/>
          </p:nvSpPr>
          <p:spPr>
            <a:xfrm>
              <a:off x="4769025" y="1446675"/>
              <a:ext cx="66775" cy="38500"/>
            </a:xfrm>
            <a:custGeom>
              <a:avLst/>
              <a:gdLst/>
              <a:ahLst/>
              <a:cxnLst/>
              <a:rect l="l" t="t" r="r" b="b"/>
              <a:pathLst>
                <a:path w="2671" h="1540" extrusionOk="0">
                  <a:moveTo>
                    <a:pt x="2263" y="0"/>
                  </a:moveTo>
                  <a:lnTo>
                    <a:pt x="0" y="1313"/>
                  </a:lnTo>
                  <a:lnTo>
                    <a:pt x="408" y="1539"/>
                  </a:lnTo>
                  <a:lnTo>
                    <a:pt x="2671" y="226"/>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5"/>
            <p:cNvSpPr/>
            <p:nvPr/>
          </p:nvSpPr>
          <p:spPr>
            <a:xfrm>
              <a:off x="4779200" y="1452325"/>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5"/>
            <p:cNvSpPr/>
            <p:nvPr/>
          </p:nvSpPr>
          <p:spPr>
            <a:xfrm>
              <a:off x="4702825" y="1408200"/>
              <a:ext cx="66225" cy="38500"/>
            </a:xfrm>
            <a:custGeom>
              <a:avLst/>
              <a:gdLst/>
              <a:ahLst/>
              <a:cxnLst/>
              <a:rect l="l" t="t" r="r" b="b"/>
              <a:pathLst>
                <a:path w="2649" h="1540" extrusionOk="0">
                  <a:moveTo>
                    <a:pt x="2264" y="0"/>
                  </a:moveTo>
                  <a:lnTo>
                    <a:pt x="0" y="1313"/>
                  </a:lnTo>
                  <a:lnTo>
                    <a:pt x="408" y="1539"/>
                  </a:lnTo>
                  <a:lnTo>
                    <a:pt x="2648" y="249"/>
                  </a:lnTo>
                  <a:lnTo>
                    <a:pt x="22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5"/>
            <p:cNvSpPr/>
            <p:nvPr/>
          </p:nvSpPr>
          <p:spPr>
            <a:xfrm>
              <a:off x="4713000" y="1414425"/>
              <a:ext cx="56050" cy="40175"/>
            </a:xfrm>
            <a:custGeom>
              <a:avLst/>
              <a:gdLst/>
              <a:ahLst/>
              <a:cxnLst/>
              <a:rect l="l" t="t" r="r" b="b"/>
              <a:pathLst>
                <a:path w="2242" h="1607" extrusionOk="0">
                  <a:moveTo>
                    <a:pt x="2241" y="0"/>
                  </a:moveTo>
                  <a:lnTo>
                    <a:pt x="1" y="1290"/>
                  </a:lnTo>
                  <a:lnTo>
                    <a:pt x="1"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5"/>
            <p:cNvSpPr/>
            <p:nvPr/>
          </p:nvSpPr>
          <p:spPr>
            <a:xfrm>
              <a:off x="4636625" y="1370275"/>
              <a:ext cx="66225" cy="37950"/>
            </a:xfrm>
            <a:custGeom>
              <a:avLst/>
              <a:gdLst/>
              <a:ahLst/>
              <a:cxnLst/>
              <a:rect l="l" t="t" r="r" b="b"/>
              <a:pathLst>
                <a:path w="2649" h="1518" extrusionOk="0">
                  <a:moveTo>
                    <a:pt x="2241" y="1"/>
                  </a:moveTo>
                  <a:lnTo>
                    <a:pt x="0" y="1291"/>
                  </a:lnTo>
                  <a:lnTo>
                    <a:pt x="408" y="1517"/>
                  </a:lnTo>
                  <a:lnTo>
                    <a:pt x="2648" y="227"/>
                  </a:lnTo>
                  <a:lnTo>
                    <a:pt x="2241"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5"/>
            <p:cNvSpPr/>
            <p:nvPr/>
          </p:nvSpPr>
          <p:spPr>
            <a:xfrm>
              <a:off x="4646800" y="1375950"/>
              <a:ext cx="56050" cy="40175"/>
            </a:xfrm>
            <a:custGeom>
              <a:avLst/>
              <a:gdLst/>
              <a:ahLst/>
              <a:cxnLst/>
              <a:rect l="l" t="t" r="r" b="b"/>
              <a:pathLst>
                <a:path w="2242" h="1607" extrusionOk="0">
                  <a:moveTo>
                    <a:pt x="2241" y="0"/>
                  </a:moveTo>
                  <a:lnTo>
                    <a:pt x="1" y="1290"/>
                  </a:lnTo>
                  <a:lnTo>
                    <a:pt x="1"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5"/>
            <p:cNvSpPr/>
            <p:nvPr/>
          </p:nvSpPr>
          <p:spPr>
            <a:xfrm>
              <a:off x="4570425" y="1331800"/>
              <a:ext cx="66225" cy="38500"/>
            </a:xfrm>
            <a:custGeom>
              <a:avLst/>
              <a:gdLst/>
              <a:ahLst/>
              <a:cxnLst/>
              <a:rect l="l" t="t" r="r" b="b"/>
              <a:pathLst>
                <a:path w="2649" h="1540" extrusionOk="0">
                  <a:moveTo>
                    <a:pt x="2241" y="1"/>
                  </a:moveTo>
                  <a:lnTo>
                    <a:pt x="0" y="1291"/>
                  </a:lnTo>
                  <a:lnTo>
                    <a:pt x="385" y="1540"/>
                  </a:lnTo>
                  <a:lnTo>
                    <a:pt x="2648" y="227"/>
                  </a:lnTo>
                  <a:lnTo>
                    <a:pt x="2241"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5"/>
            <p:cNvSpPr/>
            <p:nvPr/>
          </p:nvSpPr>
          <p:spPr>
            <a:xfrm>
              <a:off x="4580050" y="1337475"/>
              <a:ext cx="56600" cy="40175"/>
            </a:xfrm>
            <a:custGeom>
              <a:avLst/>
              <a:gdLst/>
              <a:ahLst/>
              <a:cxnLst/>
              <a:rect l="l" t="t" r="r" b="b"/>
              <a:pathLst>
                <a:path w="2264" h="1607" extrusionOk="0">
                  <a:moveTo>
                    <a:pt x="2263" y="0"/>
                  </a:moveTo>
                  <a:lnTo>
                    <a:pt x="0" y="1313"/>
                  </a:lnTo>
                  <a:lnTo>
                    <a:pt x="0" y="1607"/>
                  </a:lnTo>
                  <a:lnTo>
                    <a:pt x="2263" y="294"/>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5"/>
            <p:cNvSpPr/>
            <p:nvPr/>
          </p:nvSpPr>
          <p:spPr>
            <a:xfrm>
              <a:off x="4503650" y="1293325"/>
              <a:ext cx="66800" cy="38500"/>
            </a:xfrm>
            <a:custGeom>
              <a:avLst/>
              <a:gdLst/>
              <a:ahLst/>
              <a:cxnLst/>
              <a:rect l="l" t="t" r="r" b="b"/>
              <a:pathLst>
                <a:path w="2672" h="1540" extrusionOk="0">
                  <a:moveTo>
                    <a:pt x="2264" y="1"/>
                  </a:moveTo>
                  <a:lnTo>
                    <a:pt x="1" y="1313"/>
                  </a:lnTo>
                  <a:lnTo>
                    <a:pt x="408" y="1540"/>
                  </a:lnTo>
                  <a:lnTo>
                    <a:pt x="2671" y="227"/>
                  </a:lnTo>
                  <a:lnTo>
                    <a:pt x="2264"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15"/>
            <p:cNvSpPr/>
            <p:nvPr/>
          </p:nvSpPr>
          <p:spPr>
            <a:xfrm>
              <a:off x="4513850" y="1299000"/>
              <a:ext cx="56600" cy="40175"/>
            </a:xfrm>
            <a:custGeom>
              <a:avLst/>
              <a:gdLst/>
              <a:ahLst/>
              <a:cxnLst/>
              <a:rect l="l" t="t" r="r" b="b"/>
              <a:pathLst>
                <a:path w="2264" h="1607" extrusionOk="0">
                  <a:moveTo>
                    <a:pt x="2263" y="0"/>
                  </a:moveTo>
                  <a:lnTo>
                    <a:pt x="0" y="1313"/>
                  </a:lnTo>
                  <a:lnTo>
                    <a:pt x="0" y="1607"/>
                  </a:lnTo>
                  <a:lnTo>
                    <a:pt x="2263" y="317"/>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15"/>
            <p:cNvSpPr/>
            <p:nvPr/>
          </p:nvSpPr>
          <p:spPr>
            <a:xfrm>
              <a:off x="4437450" y="1254850"/>
              <a:ext cx="66225" cy="38500"/>
            </a:xfrm>
            <a:custGeom>
              <a:avLst/>
              <a:gdLst/>
              <a:ahLst/>
              <a:cxnLst/>
              <a:rect l="l" t="t" r="r" b="b"/>
              <a:pathLst>
                <a:path w="2649" h="1540" extrusionOk="0">
                  <a:moveTo>
                    <a:pt x="2264" y="1"/>
                  </a:moveTo>
                  <a:lnTo>
                    <a:pt x="1" y="1313"/>
                  </a:lnTo>
                  <a:lnTo>
                    <a:pt x="408" y="1540"/>
                  </a:lnTo>
                  <a:lnTo>
                    <a:pt x="2649" y="227"/>
                  </a:lnTo>
                  <a:lnTo>
                    <a:pt x="2264"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15"/>
            <p:cNvSpPr/>
            <p:nvPr/>
          </p:nvSpPr>
          <p:spPr>
            <a:xfrm>
              <a:off x="4447650" y="1260525"/>
              <a:ext cx="56025" cy="40175"/>
            </a:xfrm>
            <a:custGeom>
              <a:avLst/>
              <a:gdLst/>
              <a:ahLst/>
              <a:cxnLst/>
              <a:rect l="l" t="t" r="r" b="b"/>
              <a:pathLst>
                <a:path w="2241" h="1607" extrusionOk="0">
                  <a:moveTo>
                    <a:pt x="2241" y="0"/>
                  </a:moveTo>
                  <a:lnTo>
                    <a:pt x="0" y="1313"/>
                  </a:lnTo>
                  <a:lnTo>
                    <a:pt x="0" y="1607"/>
                  </a:lnTo>
                  <a:lnTo>
                    <a:pt x="2241" y="317"/>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5"/>
            <p:cNvSpPr/>
            <p:nvPr/>
          </p:nvSpPr>
          <p:spPr>
            <a:xfrm>
              <a:off x="4371250" y="1216375"/>
              <a:ext cx="66225" cy="38500"/>
            </a:xfrm>
            <a:custGeom>
              <a:avLst/>
              <a:gdLst/>
              <a:ahLst/>
              <a:cxnLst/>
              <a:rect l="l" t="t" r="r" b="b"/>
              <a:pathLst>
                <a:path w="2649" h="1540" extrusionOk="0">
                  <a:moveTo>
                    <a:pt x="2242" y="1"/>
                  </a:moveTo>
                  <a:lnTo>
                    <a:pt x="1" y="1313"/>
                  </a:lnTo>
                  <a:lnTo>
                    <a:pt x="408" y="1540"/>
                  </a:lnTo>
                  <a:lnTo>
                    <a:pt x="2649" y="250"/>
                  </a:lnTo>
                  <a:lnTo>
                    <a:pt x="2242"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5"/>
            <p:cNvSpPr/>
            <p:nvPr/>
          </p:nvSpPr>
          <p:spPr>
            <a:xfrm>
              <a:off x="4381450" y="1222600"/>
              <a:ext cx="56025" cy="40200"/>
            </a:xfrm>
            <a:custGeom>
              <a:avLst/>
              <a:gdLst/>
              <a:ahLst/>
              <a:cxnLst/>
              <a:rect l="l" t="t" r="r" b="b"/>
              <a:pathLst>
                <a:path w="2241" h="1608" extrusionOk="0">
                  <a:moveTo>
                    <a:pt x="2241" y="1"/>
                  </a:moveTo>
                  <a:lnTo>
                    <a:pt x="0" y="1291"/>
                  </a:lnTo>
                  <a:lnTo>
                    <a:pt x="0" y="1608"/>
                  </a:lnTo>
                  <a:lnTo>
                    <a:pt x="2241" y="295"/>
                  </a:lnTo>
                  <a:lnTo>
                    <a:pt x="22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5"/>
            <p:cNvSpPr/>
            <p:nvPr/>
          </p:nvSpPr>
          <p:spPr>
            <a:xfrm>
              <a:off x="4305075" y="1178475"/>
              <a:ext cx="66200" cy="37925"/>
            </a:xfrm>
            <a:custGeom>
              <a:avLst/>
              <a:gdLst/>
              <a:ahLst/>
              <a:cxnLst/>
              <a:rect l="l" t="t" r="r" b="b"/>
              <a:pathLst>
                <a:path w="2648" h="1517" extrusionOk="0">
                  <a:moveTo>
                    <a:pt x="2241" y="0"/>
                  </a:moveTo>
                  <a:lnTo>
                    <a:pt x="0" y="1290"/>
                  </a:lnTo>
                  <a:lnTo>
                    <a:pt x="385" y="1517"/>
                  </a:lnTo>
                  <a:lnTo>
                    <a:pt x="2648" y="227"/>
                  </a:lnTo>
                  <a:lnTo>
                    <a:pt x="2241" y="0"/>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5"/>
            <p:cNvSpPr/>
            <p:nvPr/>
          </p:nvSpPr>
          <p:spPr>
            <a:xfrm>
              <a:off x="4314675" y="1184125"/>
              <a:ext cx="56600" cy="40200"/>
            </a:xfrm>
            <a:custGeom>
              <a:avLst/>
              <a:gdLst/>
              <a:ahLst/>
              <a:cxnLst/>
              <a:rect l="l" t="t" r="r" b="b"/>
              <a:pathLst>
                <a:path w="2264" h="1608" extrusionOk="0">
                  <a:moveTo>
                    <a:pt x="2264" y="1"/>
                  </a:moveTo>
                  <a:lnTo>
                    <a:pt x="1" y="1291"/>
                  </a:lnTo>
                  <a:lnTo>
                    <a:pt x="1" y="1608"/>
                  </a:lnTo>
                  <a:lnTo>
                    <a:pt x="2264" y="295"/>
                  </a:lnTo>
                  <a:lnTo>
                    <a:pt x="2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5"/>
            <p:cNvSpPr/>
            <p:nvPr/>
          </p:nvSpPr>
          <p:spPr>
            <a:xfrm>
              <a:off x="4251300" y="1190925"/>
              <a:ext cx="1527700" cy="897950"/>
            </a:xfrm>
            <a:custGeom>
              <a:avLst/>
              <a:gdLst/>
              <a:ahLst/>
              <a:cxnLst/>
              <a:rect l="l" t="t" r="r" b="b"/>
              <a:pathLst>
                <a:path w="61108" h="35918" extrusionOk="0">
                  <a:moveTo>
                    <a:pt x="1" y="0"/>
                  </a:moveTo>
                  <a:lnTo>
                    <a:pt x="1" y="634"/>
                  </a:lnTo>
                  <a:lnTo>
                    <a:pt x="61107" y="35917"/>
                  </a:lnTo>
                  <a:lnTo>
                    <a:pt x="61107" y="35284"/>
                  </a:lnTo>
                  <a:lnTo>
                    <a:pt x="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5"/>
            <p:cNvSpPr/>
            <p:nvPr/>
          </p:nvSpPr>
          <p:spPr>
            <a:xfrm>
              <a:off x="4251300" y="1183000"/>
              <a:ext cx="1542400" cy="890025"/>
            </a:xfrm>
            <a:custGeom>
              <a:avLst/>
              <a:gdLst/>
              <a:ahLst/>
              <a:cxnLst/>
              <a:rect l="l" t="t" r="r" b="b"/>
              <a:pathLst>
                <a:path w="61696" h="35601" extrusionOk="0">
                  <a:moveTo>
                    <a:pt x="589" y="0"/>
                  </a:moveTo>
                  <a:lnTo>
                    <a:pt x="1" y="317"/>
                  </a:lnTo>
                  <a:lnTo>
                    <a:pt x="61107" y="35601"/>
                  </a:lnTo>
                  <a:lnTo>
                    <a:pt x="61696" y="35261"/>
                  </a:lnTo>
                  <a:lnTo>
                    <a:pt x="5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15"/>
            <p:cNvSpPr/>
            <p:nvPr/>
          </p:nvSpPr>
          <p:spPr>
            <a:xfrm>
              <a:off x="5778975" y="2064525"/>
              <a:ext cx="14725" cy="24350"/>
            </a:xfrm>
            <a:custGeom>
              <a:avLst/>
              <a:gdLst/>
              <a:ahLst/>
              <a:cxnLst/>
              <a:rect l="l" t="t" r="r" b="b"/>
              <a:pathLst>
                <a:path w="589" h="974" extrusionOk="0">
                  <a:moveTo>
                    <a:pt x="589" y="0"/>
                  </a:moveTo>
                  <a:lnTo>
                    <a:pt x="0" y="340"/>
                  </a:lnTo>
                  <a:lnTo>
                    <a:pt x="0" y="973"/>
                  </a:lnTo>
                  <a:lnTo>
                    <a:pt x="589" y="634"/>
                  </a:lnTo>
                  <a:lnTo>
                    <a:pt x="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6" name="Google Shape;3506;p15"/>
          <p:cNvGrpSpPr/>
          <p:nvPr/>
        </p:nvGrpSpPr>
        <p:grpSpPr>
          <a:xfrm>
            <a:off x="-599919" y="12188001"/>
            <a:ext cx="9670318" cy="5671526"/>
            <a:chOff x="4251300" y="1141125"/>
            <a:chExt cx="1615975" cy="947750"/>
          </a:xfrm>
        </p:grpSpPr>
        <p:sp>
          <p:nvSpPr>
            <p:cNvPr id="3507" name="Google Shape;3507;p15"/>
            <p:cNvSpPr/>
            <p:nvPr/>
          </p:nvSpPr>
          <p:spPr>
            <a:xfrm>
              <a:off x="4324875" y="1149625"/>
              <a:ext cx="1527675" cy="897375"/>
            </a:xfrm>
            <a:custGeom>
              <a:avLst/>
              <a:gdLst/>
              <a:ahLst/>
              <a:cxnLst/>
              <a:rect l="l" t="t" r="r" b="b"/>
              <a:pathLst>
                <a:path w="61107" h="35895" extrusionOk="0">
                  <a:moveTo>
                    <a:pt x="0" y="0"/>
                  </a:moveTo>
                  <a:lnTo>
                    <a:pt x="0" y="634"/>
                  </a:lnTo>
                  <a:lnTo>
                    <a:pt x="61107" y="35895"/>
                  </a:lnTo>
                  <a:lnTo>
                    <a:pt x="61107" y="35284"/>
                  </a:lnTo>
                  <a:lnTo>
                    <a:pt x="0"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15"/>
            <p:cNvSpPr/>
            <p:nvPr/>
          </p:nvSpPr>
          <p:spPr>
            <a:xfrm>
              <a:off x="4324875" y="1141125"/>
              <a:ext cx="1542400" cy="890600"/>
            </a:xfrm>
            <a:custGeom>
              <a:avLst/>
              <a:gdLst/>
              <a:ahLst/>
              <a:cxnLst/>
              <a:rect l="l" t="t" r="r" b="b"/>
              <a:pathLst>
                <a:path w="61696" h="35624" extrusionOk="0">
                  <a:moveTo>
                    <a:pt x="589" y="1"/>
                  </a:moveTo>
                  <a:lnTo>
                    <a:pt x="0" y="340"/>
                  </a:lnTo>
                  <a:lnTo>
                    <a:pt x="61107" y="35624"/>
                  </a:lnTo>
                  <a:lnTo>
                    <a:pt x="61695" y="35284"/>
                  </a:lnTo>
                  <a:lnTo>
                    <a:pt x="5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15"/>
            <p:cNvSpPr/>
            <p:nvPr/>
          </p:nvSpPr>
          <p:spPr>
            <a:xfrm>
              <a:off x="5852525" y="2023225"/>
              <a:ext cx="14750" cy="23775"/>
            </a:xfrm>
            <a:custGeom>
              <a:avLst/>
              <a:gdLst/>
              <a:ahLst/>
              <a:cxnLst/>
              <a:rect l="l" t="t" r="r" b="b"/>
              <a:pathLst>
                <a:path w="590" h="951" extrusionOk="0">
                  <a:moveTo>
                    <a:pt x="589" y="0"/>
                  </a:moveTo>
                  <a:lnTo>
                    <a:pt x="1" y="340"/>
                  </a:lnTo>
                  <a:lnTo>
                    <a:pt x="1" y="951"/>
                  </a:lnTo>
                  <a:lnTo>
                    <a:pt x="589" y="634"/>
                  </a:lnTo>
                  <a:lnTo>
                    <a:pt x="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15"/>
            <p:cNvSpPr/>
            <p:nvPr/>
          </p:nvSpPr>
          <p:spPr>
            <a:xfrm>
              <a:off x="5764275" y="2021525"/>
              <a:ext cx="66775" cy="37925"/>
            </a:xfrm>
            <a:custGeom>
              <a:avLst/>
              <a:gdLst/>
              <a:ahLst/>
              <a:cxnLst/>
              <a:rect l="l" t="t" r="r" b="b"/>
              <a:pathLst>
                <a:path w="2671" h="1517" extrusionOk="0">
                  <a:moveTo>
                    <a:pt x="2263" y="0"/>
                  </a:moveTo>
                  <a:lnTo>
                    <a:pt x="0" y="1290"/>
                  </a:lnTo>
                  <a:lnTo>
                    <a:pt x="407" y="1517"/>
                  </a:lnTo>
                  <a:lnTo>
                    <a:pt x="2671" y="226"/>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15"/>
            <p:cNvSpPr/>
            <p:nvPr/>
          </p:nvSpPr>
          <p:spPr>
            <a:xfrm>
              <a:off x="5774450" y="2027175"/>
              <a:ext cx="56600" cy="40200"/>
            </a:xfrm>
            <a:custGeom>
              <a:avLst/>
              <a:gdLst/>
              <a:ahLst/>
              <a:cxnLst/>
              <a:rect l="l" t="t" r="r" b="b"/>
              <a:pathLst>
                <a:path w="2264" h="1608" extrusionOk="0">
                  <a:moveTo>
                    <a:pt x="2264" y="0"/>
                  </a:moveTo>
                  <a:lnTo>
                    <a:pt x="0" y="1291"/>
                  </a:lnTo>
                  <a:lnTo>
                    <a:pt x="0" y="1607"/>
                  </a:lnTo>
                  <a:lnTo>
                    <a:pt x="2264" y="295"/>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15"/>
            <p:cNvSpPr/>
            <p:nvPr/>
          </p:nvSpPr>
          <p:spPr>
            <a:xfrm>
              <a:off x="5698075" y="1983050"/>
              <a:ext cx="66225" cy="38500"/>
            </a:xfrm>
            <a:custGeom>
              <a:avLst/>
              <a:gdLst/>
              <a:ahLst/>
              <a:cxnLst/>
              <a:rect l="l" t="t" r="r" b="b"/>
              <a:pathLst>
                <a:path w="2649" h="1540" extrusionOk="0">
                  <a:moveTo>
                    <a:pt x="2263" y="0"/>
                  </a:moveTo>
                  <a:lnTo>
                    <a:pt x="0" y="1290"/>
                  </a:lnTo>
                  <a:lnTo>
                    <a:pt x="407" y="1539"/>
                  </a:lnTo>
                  <a:lnTo>
                    <a:pt x="2648" y="227"/>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15"/>
            <p:cNvSpPr/>
            <p:nvPr/>
          </p:nvSpPr>
          <p:spPr>
            <a:xfrm>
              <a:off x="5708250" y="1988700"/>
              <a:ext cx="56050" cy="40200"/>
            </a:xfrm>
            <a:custGeom>
              <a:avLst/>
              <a:gdLst/>
              <a:ahLst/>
              <a:cxnLst/>
              <a:rect l="l" t="t" r="r" b="b"/>
              <a:pathLst>
                <a:path w="2242" h="1608" extrusionOk="0">
                  <a:moveTo>
                    <a:pt x="2241" y="1"/>
                  </a:moveTo>
                  <a:lnTo>
                    <a:pt x="0" y="1313"/>
                  </a:lnTo>
                  <a:lnTo>
                    <a:pt x="0" y="1607"/>
                  </a:lnTo>
                  <a:lnTo>
                    <a:pt x="2241" y="317"/>
                  </a:lnTo>
                  <a:lnTo>
                    <a:pt x="22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15"/>
            <p:cNvSpPr/>
            <p:nvPr/>
          </p:nvSpPr>
          <p:spPr>
            <a:xfrm>
              <a:off x="5631875" y="1944575"/>
              <a:ext cx="66225" cy="38500"/>
            </a:xfrm>
            <a:custGeom>
              <a:avLst/>
              <a:gdLst/>
              <a:ahLst/>
              <a:cxnLst/>
              <a:rect l="l" t="t" r="r" b="b"/>
              <a:pathLst>
                <a:path w="2649" h="1540" extrusionOk="0">
                  <a:moveTo>
                    <a:pt x="2241" y="0"/>
                  </a:moveTo>
                  <a:lnTo>
                    <a:pt x="0" y="1313"/>
                  </a:lnTo>
                  <a:lnTo>
                    <a:pt x="385" y="1539"/>
                  </a:lnTo>
                  <a:lnTo>
                    <a:pt x="2648" y="227"/>
                  </a:lnTo>
                  <a:lnTo>
                    <a:pt x="22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15"/>
            <p:cNvSpPr/>
            <p:nvPr/>
          </p:nvSpPr>
          <p:spPr>
            <a:xfrm>
              <a:off x="5641475" y="1950225"/>
              <a:ext cx="56625" cy="40200"/>
            </a:xfrm>
            <a:custGeom>
              <a:avLst/>
              <a:gdLst/>
              <a:ahLst/>
              <a:cxnLst/>
              <a:rect l="l" t="t" r="r" b="b"/>
              <a:pathLst>
                <a:path w="2265" h="1608" extrusionOk="0">
                  <a:moveTo>
                    <a:pt x="2264" y="1"/>
                  </a:moveTo>
                  <a:lnTo>
                    <a:pt x="1" y="1313"/>
                  </a:lnTo>
                  <a:lnTo>
                    <a:pt x="1" y="1607"/>
                  </a:lnTo>
                  <a:lnTo>
                    <a:pt x="2264" y="317"/>
                  </a:lnTo>
                  <a:lnTo>
                    <a:pt x="2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15"/>
            <p:cNvSpPr/>
            <p:nvPr/>
          </p:nvSpPr>
          <p:spPr>
            <a:xfrm>
              <a:off x="5565675" y="1906100"/>
              <a:ext cx="66225" cy="38500"/>
            </a:xfrm>
            <a:custGeom>
              <a:avLst/>
              <a:gdLst/>
              <a:ahLst/>
              <a:cxnLst/>
              <a:rect l="l" t="t" r="r" b="b"/>
              <a:pathLst>
                <a:path w="2649" h="1540" extrusionOk="0">
                  <a:moveTo>
                    <a:pt x="2241" y="0"/>
                  </a:moveTo>
                  <a:lnTo>
                    <a:pt x="0" y="1313"/>
                  </a:lnTo>
                  <a:lnTo>
                    <a:pt x="385" y="1539"/>
                  </a:lnTo>
                  <a:lnTo>
                    <a:pt x="2648" y="249"/>
                  </a:lnTo>
                  <a:lnTo>
                    <a:pt x="22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15"/>
            <p:cNvSpPr/>
            <p:nvPr/>
          </p:nvSpPr>
          <p:spPr>
            <a:xfrm>
              <a:off x="5575275" y="1912325"/>
              <a:ext cx="56625" cy="40200"/>
            </a:xfrm>
            <a:custGeom>
              <a:avLst/>
              <a:gdLst/>
              <a:ahLst/>
              <a:cxnLst/>
              <a:rect l="l" t="t" r="r" b="b"/>
              <a:pathLst>
                <a:path w="2265" h="1608" extrusionOk="0">
                  <a:moveTo>
                    <a:pt x="2264" y="0"/>
                  </a:moveTo>
                  <a:lnTo>
                    <a:pt x="1" y="1290"/>
                  </a:lnTo>
                  <a:lnTo>
                    <a:pt x="1" y="1607"/>
                  </a:lnTo>
                  <a:lnTo>
                    <a:pt x="2264" y="294"/>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15"/>
            <p:cNvSpPr/>
            <p:nvPr/>
          </p:nvSpPr>
          <p:spPr>
            <a:xfrm>
              <a:off x="5498900" y="1868175"/>
              <a:ext cx="66800" cy="37950"/>
            </a:xfrm>
            <a:custGeom>
              <a:avLst/>
              <a:gdLst/>
              <a:ahLst/>
              <a:cxnLst/>
              <a:rect l="l" t="t" r="r" b="b"/>
              <a:pathLst>
                <a:path w="2672" h="1518" extrusionOk="0">
                  <a:moveTo>
                    <a:pt x="2264" y="1"/>
                  </a:moveTo>
                  <a:lnTo>
                    <a:pt x="1" y="1291"/>
                  </a:lnTo>
                  <a:lnTo>
                    <a:pt x="408" y="1517"/>
                  </a:lnTo>
                  <a:lnTo>
                    <a:pt x="2671"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15"/>
            <p:cNvSpPr/>
            <p:nvPr/>
          </p:nvSpPr>
          <p:spPr>
            <a:xfrm>
              <a:off x="5509075" y="1873850"/>
              <a:ext cx="56625" cy="40200"/>
            </a:xfrm>
            <a:custGeom>
              <a:avLst/>
              <a:gdLst/>
              <a:ahLst/>
              <a:cxnLst/>
              <a:rect l="l" t="t" r="r" b="b"/>
              <a:pathLst>
                <a:path w="2265" h="1608" extrusionOk="0">
                  <a:moveTo>
                    <a:pt x="2264" y="0"/>
                  </a:moveTo>
                  <a:lnTo>
                    <a:pt x="1" y="1290"/>
                  </a:lnTo>
                  <a:lnTo>
                    <a:pt x="1" y="1607"/>
                  </a:lnTo>
                  <a:lnTo>
                    <a:pt x="2264" y="294"/>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15"/>
            <p:cNvSpPr/>
            <p:nvPr/>
          </p:nvSpPr>
          <p:spPr>
            <a:xfrm>
              <a:off x="5432700" y="1829700"/>
              <a:ext cx="66225" cy="38500"/>
            </a:xfrm>
            <a:custGeom>
              <a:avLst/>
              <a:gdLst/>
              <a:ahLst/>
              <a:cxnLst/>
              <a:rect l="l" t="t" r="r" b="b"/>
              <a:pathLst>
                <a:path w="2649" h="1540" extrusionOk="0">
                  <a:moveTo>
                    <a:pt x="2264" y="1"/>
                  </a:moveTo>
                  <a:lnTo>
                    <a:pt x="1" y="1291"/>
                  </a:lnTo>
                  <a:lnTo>
                    <a:pt x="408" y="1540"/>
                  </a:lnTo>
                  <a:lnTo>
                    <a:pt x="2649"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15"/>
            <p:cNvSpPr/>
            <p:nvPr/>
          </p:nvSpPr>
          <p:spPr>
            <a:xfrm>
              <a:off x="5442900" y="1835375"/>
              <a:ext cx="56025" cy="40200"/>
            </a:xfrm>
            <a:custGeom>
              <a:avLst/>
              <a:gdLst/>
              <a:ahLst/>
              <a:cxnLst/>
              <a:rect l="l" t="t" r="r" b="b"/>
              <a:pathLst>
                <a:path w="2241" h="1608" extrusionOk="0">
                  <a:moveTo>
                    <a:pt x="2241" y="0"/>
                  </a:moveTo>
                  <a:lnTo>
                    <a:pt x="0" y="1313"/>
                  </a:lnTo>
                  <a:lnTo>
                    <a:pt x="0"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15"/>
            <p:cNvSpPr/>
            <p:nvPr/>
          </p:nvSpPr>
          <p:spPr>
            <a:xfrm>
              <a:off x="5366500" y="1791225"/>
              <a:ext cx="66225" cy="38500"/>
            </a:xfrm>
            <a:custGeom>
              <a:avLst/>
              <a:gdLst/>
              <a:ahLst/>
              <a:cxnLst/>
              <a:rect l="l" t="t" r="r" b="b"/>
              <a:pathLst>
                <a:path w="2649" h="1540" extrusionOk="0">
                  <a:moveTo>
                    <a:pt x="2241" y="1"/>
                  </a:moveTo>
                  <a:lnTo>
                    <a:pt x="1" y="1314"/>
                  </a:lnTo>
                  <a:lnTo>
                    <a:pt x="385" y="1540"/>
                  </a:lnTo>
                  <a:lnTo>
                    <a:pt x="2649" y="227"/>
                  </a:lnTo>
                  <a:lnTo>
                    <a:pt x="22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15"/>
            <p:cNvSpPr/>
            <p:nvPr/>
          </p:nvSpPr>
          <p:spPr>
            <a:xfrm>
              <a:off x="5376125" y="1796900"/>
              <a:ext cx="56600" cy="40200"/>
            </a:xfrm>
            <a:custGeom>
              <a:avLst/>
              <a:gdLst/>
              <a:ahLst/>
              <a:cxnLst/>
              <a:rect l="l" t="t" r="r" b="b"/>
              <a:pathLst>
                <a:path w="2264" h="1608" extrusionOk="0">
                  <a:moveTo>
                    <a:pt x="2264" y="0"/>
                  </a:moveTo>
                  <a:lnTo>
                    <a:pt x="0" y="1313"/>
                  </a:lnTo>
                  <a:lnTo>
                    <a:pt x="0"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15"/>
            <p:cNvSpPr/>
            <p:nvPr/>
          </p:nvSpPr>
          <p:spPr>
            <a:xfrm>
              <a:off x="5300300" y="1752750"/>
              <a:ext cx="66225" cy="38500"/>
            </a:xfrm>
            <a:custGeom>
              <a:avLst/>
              <a:gdLst/>
              <a:ahLst/>
              <a:cxnLst/>
              <a:rect l="l" t="t" r="r" b="b"/>
              <a:pathLst>
                <a:path w="2649" h="1540" extrusionOk="0">
                  <a:moveTo>
                    <a:pt x="2241" y="1"/>
                  </a:moveTo>
                  <a:lnTo>
                    <a:pt x="1" y="1314"/>
                  </a:lnTo>
                  <a:lnTo>
                    <a:pt x="386" y="1540"/>
                  </a:lnTo>
                  <a:lnTo>
                    <a:pt x="2649" y="227"/>
                  </a:lnTo>
                  <a:lnTo>
                    <a:pt x="2241"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15"/>
            <p:cNvSpPr/>
            <p:nvPr/>
          </p:nvSpPr>
          <p:spPr>
            <a:xfrm>
              <a:off x="5309925" y="1758425"/>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15"/>
            <p:cNvSpPr/>
            <p:nvPr/>
          </p:nvSpPr>
          <p:spPr>
            <a:xfrm>
              <a:off x="5300300" y="1752750"/>
              <a:ext cx="66225" cy="38500"/>
            </a:xfrm>
            <a:custGeom>
              <a:avLst/>
              <a:gdLst/>
              <a:ahLst/>
              <a:cxnLst/>
              <a:rect l="l" t="t" r="r" b="b"/>
              <a:pathLst>
                <a:path w="2649" h="1540" extrusionOk="0">
                  <a:moveTo>
                    <a:pt x="2241" y="1"/>
                  </a:moveTo>
                  <a:lnTo>
                    <a:pt x="1" y="1314"/>
                  </a:lnTo>
                  <a:lnTo>
                    <a:pt x="386" y="1540"/>
                  </a:lnTo>
                  <a:lnTo>
                    <a:pt x="2649" y="227"/>
                  </a:lnTo>
                  <a:lnTo>
                    <a:pt x="22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15"/>
            <p:cNvSpPr/>
            <p:nvPr/>
          </p:nvSpPr>
          <p:spPr>
            <a:xfrm>
              <a:off x="5309925" y="1758425"/>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15"/>
            <p:cNvSpPr/>
            <p:nvPr/>
          </p:nvSpPr>
          <p:spPr>
            <a:xfrm>
              <a:off x="5233550" y="1714275"/>
              <a:ext cx="66775" cy="38500"/>
            </a:xfrm>
            <a:custGeom>
              <a:avLst/>
              <a:gdLst/>
              <a:ahLst/>
              <a:cxnLst/>
              <a:rect l="l" t="t" r="r" b="b"/>
              <a:pathLst>
                <a:path w="2671" h="1540" extrusionOk="0">
                  <a:moveTo>
                    <a:pt x="2263" y="1"/>
                  </a:moveTo>
                  <a:lnTo>
                    <a:pt x="0" y="1314"/>
                  </a:lnTo>
                  <a:lnTo>
                    <a:pt x="408" y="1540"/>
                  </a:lnTo>
                  <a:lnTo>
                    <a:pt x="2671" y="250"/>
                  </a:lnTo>
                  <a:lnTo>
                    <a:pt x="2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15"/>
            <p:cNvSpPr/>
            <p:nvPr/>
          </p:nvSpPr>
          <p:spPr>
            <a:xfrm>
              <a:off x="5243725" y="1720500"/>
              <a:ext cx="56600" cy="40200"/>
            </a:xfrm>
            <a:custGeom>
              <a:avLst/>
              <a:gdLst/>
              <a:ahLst/>
              <a:cxnLst/>
              <a:rect l="l" t="t" r="r" b="b"/>
              <a:pathLst>
                <a:path w="2264" h="1608" extrusionOk="0">
                  <a:moveTo>
                    <a:pt x="2264" y="1"/>
                  </a:moveTo>
                  <a:lnTo>
                    <a:pt x="1" y="1291"/>
                  </a:lnTo>
                  <a:lnTo>
                    <a:pt x="1" y="1608"/>
                  </a:lnTo>
                  <a:lnTo>
                    <a:pt x="2264" y="295"/>
                  </a:lnTo>
                  <a:lnTo>
                    <a:pt x="2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15"/>
            <p:cNvSpPr/>
            <p:nvPr/>
          </p:nvSpPr>
          <p:spPr>
            <a:xfrm>
              <a:off x="5167350" y="1676375"/>
              <a:ext cx="66225" cy="37925"/>
            </a:xfrm>
            <a:custGeom>
              <a:avLst/>
              <a:gdLst/>
              <a:ahLst/>
              <a:cxnLst/>
              <a:rect l="l" t="t" r="r" b="b"/>
              <a:pathLst>
                <a:path w="2649" h="1517" extrusionOk="0">
                  <a:moveTo>
                    <a:pt x="2263" y="1"/>
                  </a:moveTo>
                  <a:lnTo>
                    <a:pt x="0" y="1291"/>
                  </a:lnTo>
                  <a:lnTo>
                    <a:pt x="408" y="1517"/>
                  </a:lnTo>
                  <a:lnTo>
                    <a:pt x="2648" y="227"/>
                  </a:lnTo>
                  <a:lnTo>
                    <a:pt x="2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15"/>
            <p:cNvSpPr/>
            <p:nvPr/>
          </p:nvSpPr>
          <p:spPr>
            <a:xfrm>
              <a:off x="5177525" y="1682025"/>
              <a:ext cx="56050" cy="40200"/>
            </a:xfrm>
            <a:custGeom>
              <a:avLst/>
              <a:gdLst/>
              <a:ahLst/>
              <a:cxnLst/>
              <a:rect l="l" t="t" r="r" b="b"/>
              <a:pathLst>
                <a:path w="2242" h="1608" extrusionOk="0">
                  <a:moveTo>
                    <a:pt x="2241" y="1"/>
                  </a:moveTo>
                  <a:lnTo>
                    <a:pt x="1" y="1291"/>
                  </a:lnTo>
                  <a:lnTo>
                    <a:pt x="1" y="1608"/>
                  </a:lnTo>
                  <a:lnTo>
                    <a:pt x="2241" y="295"/>
                  </a:lnTo>
                  <a:lnTo>
                    <a:pt x="22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15"/>
            <p:cNvSpPr/>
            <p:nvPr/>
          </p:nvSpPr>
          <p:spPr>
            <a:xfrm>
              <a:off x="5101150" y="1637900"/>
              <a:ext cx="66225" cy="38500"/>
            </a:xfrm>
            <a:custGeom>
              <a:avLst/>
              <a:gdLst/>
              <a:ahLst/>
              <a:cxnLst/>
              <a:rect l="l" t="t" r="r" b="b"/>
              <a:pathLst>
                <a:path w="2649" h="1540" extrusionOk="0">
                  <a:moveTo>
                    <a:pt x="2241" y="1"/>
                  </a:moveTo>
                  <a:lnTo>
                    <a:pt x="0" y="1291"/>
                  </a:lnTo>
                  <a:lnTo>
                    <a:pt x="385" y="1540"/>
                  </a:lnTo>
                  <a:lnTo>
                    <a:pt x="2648" y="227"/>
                  </a:lnTo>
                  <a:lnTo>
                    <a:pt x="22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15"/>
            <p:cNvSpPr/>
            <p:nvPr/>
          </p:nvSpPr>
          <p:spPr>
            <a:xfrm>
              <a:off x="5110775" y="1643550"/>
              <a:ext cx="56600" cy="40200"/>
            </a:xfrm>
            <a:custGeom>
              <a:avLst/>
              <a:gdLst/>
              <a:ahLst/>
              <a:cxnLst/>
              <a:rect l="l" t="t" r="r" b="b"/>
              <a:pathLst>
                <a:path w="2264" h="1608" extrusionOk="0">
                  <a:moveTo>
                    <a:pt x="2263" y="1"/>
                  </a:moveTo>
                  <a:lnTo>
                    <a:pt x="0" y="1314"/>
                  </a:lnTo>
                  <a:lnTo>
                    <a:pt x="0" y="1608"/>
                  </a:lnTo>
                  <a:lnTo>
                    <a:pt x="2263" y="318"/>
                  </a:lnTo>
                  <a:lnTo>
                    <a:pt x="22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15"/>
            <p:cNvSpPr/>
            <p:nvPr/>
          </p:nvSpPr>
          <p:spPr>
            <a:xfrm>
              <a:off x="5034375" y="1600000"/>
              <a:ext cx="66800" cy="38500"/>
            </a:xfrm>
            <a:custGeom>
              <a:avLst/>
              <a:gdLst/>
              <a:ahLst/>
              <a:cxnLst/>
              <a:rect l="l" t="t" r="r" b="b"/>
              <a:pathLst>
                <a:path w="2672" h="1540" extrusionOk="0">
                  <a:moveTo>
                    <a:pt x="2264" y="0"/>
                  </a:moveTo>
                  <a:lnTo>
                    <a:pt x="1" y="1313"/>
                  </a:lnTo>
                  <a:lnTo>
                    <a:pt x="408" y="1539"/>
                  </a:lnTo>
                  <a:lnTo>
                    <a:pt x="2671" y="249"/>
                  </a:lnTo>
                  <a:lnTo>
                    <a:pt x="22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15"/>
            <p:cNvSpPr/>
            <p:nvPr/>
          </p:nvSpPr>
          <p:spPr>
            <a:xfrm>
              <a:off x="5044575" y="1606225"/>
              <a:ext cx="56600" cy="39625"/>
            </a:xfrm>
            <a:custGeom>
              <a:avLst/>
              <a:gdLst/>
              <a:ahLst/>
              <a:cxnLst/>
              <a:rect l="l" t="t" r="r" b="b"/>
              <a:pathLst>
                <a:path w="2264" h="1585" extrusionOk="0">
                  <a:moveTo>
                    <a:pt x="2263" y="0"/>
                  </a:moveTo>
                  <a:lnTo>
                    <a:pt x="0" y="1290"/>
                  </a:lnTo>
                  <a:lnTo>
                    <a:pt x="0" y="1585"/>
                  </a:lnTo>
                  <a:lnTo>
                    <a:pt x="2263" y="294"/>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15"/>
            <p:cNvSpPr/>
            <p:nvPr/>
          </p:nvSpPr>
          <p:spPr>
            <a:xfrm>
              <a:off x="4968175" y="1562075"/>
              <a:ext cx="66225" cy="37950"/>
            </a:xfrm>
            <a:custGeom>
              <a:avLst/>
              <a:gdLst/>
              <a:ahLst/>
              <a:cxnLst/>
              <a:rect l="l" t="t" r="r" b="b"/>
              <a:pathLst>
                <a:path w="2649" h="1518" extrusionOk="0">
                  <a:moveTo>
                    <a:pt x="2264" y="1"/>
                  </a:moveTo>
                  <a:lnTo>
                    <a:pt x="1" y="1291"/>
                  </a:lnTo>
                  <a:lnTo>
                    <a:pt x="408" y="1517"/>
                  </a:lnTo>
                  <a:lnTo>
                    <a:pt x="2649"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15"/>
            <p:cNvSpPr/>
            <p:nvPr/>
          </p:nvSpPr>
          <p:spPr>
            <a:xfrm>
              <a:off x="4978375" y="1567750"/>
              <a:ext cx="56025" cy="40200"/>
            </a:xfrm>
            <a:custGeom>
              <a:avLst/>
              <a:gdLst/>
              <a:ahLst/>
              <a:cxnLst/>
              <a:rect l="l" t="t" r="r" b="b"/>
              <a:pathLst>
                <a:path w="2241" h="1608" extrusionOk="0">
                  <a:moveTo>
                    <a:pt x="2241" y="0"/>
                  </a:moveTo>
                  <a:lnTo>
                    <a:pt x="0" y="1290"/>
                  </a:lnTo>
                  <a:lnTo>
                    <a:pt x="0"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15"/>
            <p:cNvSpPr/>
            <p:nvPr/>
          </p:nvSpPr>
          <p:spPr>
            <a:xfrm>
              <a:off x="4901975" y="1523600"/>
              <a:ext cx="66225" cy="37950"/>
            </a:xfrm>
            <a:custGeom>
              <a:avLst/>
              <a:gdLst/>
              <a:ahLst/>
              <a:cxnLst/>
              <a:rect l="l" t="t" r="r" b="b"/>
              <a:pathLst>
                <a:path w="2649" h="1518" extrusionOk="0">
                  <a:moveTo>
                    <a:pt x="2264" y="1"/>
                  </a:moveTo>
                  <a:lnTo>
                    <a:pt x="1" y="1291"/>
                  </a:lnTo>
                  <a:lnTo>
                    <a:pt x="408" y="1517"/>
                  </a:lnTo>
                  <a:lnTo>
                    <a:pt x="2649"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15"/>
            <p:cNvSpPr/>
            <p:nvPr/>
          </p:nvSpPr>
          <p:spPr>
            <a:xfrm>
              <a:off x="4912175" y="1529275"/>
              <a:ext cx="56025" cy="40200"/>
            </a:xfrm>
            <a:custGeom>
              <a:avLst/>
              <a:gdLst/>
              <a:ahLst/>
              <a:cxnLst/>
              <a:rect l="l" t="t" r="r" b="b"/>
              <a:pathLst>
                <a:path w="2241" h="1608" extrusionOk="0">
                  <a:moveTo>
                    <a:pt x="2241" y="0"/>
                  </a:moveTo>
                  <a:lnTo>
                    <a:pt x="0" y="1290"/>
                  </a:lnTo>
                  <a:lnTo>
                    <a:pt x="0" y="1607"/>
                  </a:lnTo>
                  <a:lnTo>
                    <a:pt x="2241" y="295"/>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15"/>
            <p:cNvSpPr/>
            <p:nvPr/>
          </p:nvSpPr>
          <p:spPr>
            <a:xfrm>
              <a:off x="4835775" y="1485150"/>
              <a:ext cx="66225" cy="38475"/>
            </a:xfrm>
            <a:custGeom>
              <a:avLst/>
              <a:gdLst/>
              <a:ahLst/>
              <a:cxnLst/>
              <a:rect l="l" t="t" r="r" b="b"/>
              <a:pathLst>
                <a:path w="2649" h="1539" extrusionOk="0">
                  <a:moveTo>
                    <a:pt x="2241" y="0"/>
                  </a:moveTo>
                  <a:lnTo>
                    <a:pt x="1" y="1290"/>
                  </a:lnTo>
                  <a:lnTo>
                    <a:pt x="386" y="1539"/>
                  </a:lnTo>
                  <a:lnTo>
                    <a:pt x="2649" y="226"/>
                  </a:lnTo>
                  <a:lnTo>
                    <a:pt x="22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15"/>
            <p:cNvSpPr/>
            <p:nvPr/>
          </p:nvSpPr>
          <p:spPr>
            <a:xfrm>
              <a:off x="4845400" y="1490800"/>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15"/>
            <p:cNvSpPr/>
            <p:nvPr/>
          </p:nvSpPr>
          <p:spPr>
            <a:xfrm>
              <a:off x="4769025" y="1446675"/>
              <a:ext cx="66775" cy="38500"/>
            </a:xfrm>
            <a:custGeom>
              <a:avLst/>
              <a:gdLst/>
              <a:ahLst/>
              <a:cxnLst/>
              <a:rect l="l" t="t" r="r" b="b"/>
              <a:pathLst>
                <a:path w="2671" h="1540" extrusionOk="0">
                  <a:moveTo>
                    <a:pt x="2263" y="0"/>
                  </a:moveTo>
                  <a:lnTo>
                    <a:pt x="0" y="1313"/>
                  </a:lnTo>
                  <a:lnTo>
                    <a:pt x="408" y="1539"/>
                  </a:lnTo>
                  <a:lnTo>
                    <a:pt x="2671" y="226"/>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15"/>
            <p:cNvSpPr/>
            <p:nvPr/>
          </p:nvSpPr>
          <p:spPr>
            <a:xfrm>
              <a:off x="4779200" y="1452325"/>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15"/>
            <p:cNvSpPr/>
            <p:nvPr/>
          </p:nvSpPr>
          <p:spPr>
            <a:xfrm>
              <a:off x="4702825" y="1408200"/>
              <a:ext cx="66225" cy="38500"/>
            </a:xfrm>
            <a:custGeom>
              <a:avLst/>
              <a:gdLst/>
              <a:ahLst/>
              <a:cxnLst/>
              <a:rect l="l" t="t" r="r" b="b"/>
              <a:pathLst>
                <a:path w="2649" h="1540" extrusionOk="0">
                  <a:moveTo>
                    <a:pt x="2264" y="0"/>
                  </a:moveTo>
                  <a:lnTo>
                    <a:pt x="0" y="1313"/>
                  </a:lnTo>
                  <a:lnTo>
                    <a:pt x="408" y="1539"/>
                  </a:lnTo>
                  <a:lnTo>
                    <a:pt x="2648" y="249"/>
                  </a:lnTo>
                  <a:lnTo>
                    <a:pt x="22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15"/>
            <p:cNvSpPr/>
            <p:nvPr/>
          </p:nvSpPr>
          <p:spPr>
            <a:xfrm>
              <a:off x="4713000" y="1414425"/>
              <a:ext cx="56050" cy="40175"/>
            </a:xfrm>
            <a:custGeom>
              <a:avLst/>
              <a:gdLst/>
              <a:ahLst/>
              <a:cxnLst/>
              <a:rect l="l" t="t" r="r" b="b"/>
              <a:pathLst>
                <a:path w="2242" h="1607" extrusionOk="0">
                  <a:moveTo>
                    <a:pt x="2241" y="0"/>
                  </a:moveTo>
                  <a:lnTo>
                    <a:pt x="1" y="1290"/>
                  </a:lnTo>
                  <a:lnTo>
                    <a:pt x="1"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15"/>
            <p:cNvSpPr/>
            <p:nvPr/>
          </p:nvSpPr>
          <p:spPr>
            <a:xfrm>
              <a:off x="4636625" y="1370275"/>
              <a:ext cx="66225" cy="37950"/>
            </a:xfrm>
            <a:custGeom>
              <a:avLst/>
              <a:gdLst/>
              <a:ahLst/>
              <a:cxnLst/>
              <a:rect l="l" t="t" r="r" b="b"/>
              <a:pathLst>
                <a:path w="2649" h="1518" extrusionOk="0">
                  <a:moveTo>
                    <a:pt x="2241" y="1"/>
                  </a:moveTo>
                  <a:lnTo>
                    <a:pt x="0" y="1291"/>
                  </a:lnTo>
                  <a:lnTo>
                    <a:pt x="408" y="1517"/>
                  </a:lnTo>
                  <a:lnTo>
                    <a:pt x="2648" y="227"/>
                  </a:lnTo>
                  <a:lnTo>
                    <a:pt x="2241"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15"/>
            <p:cNvSpPr/>
            <p:nvPr/>
          </p:nvSpPr>
          <p:spPr>
            <a:xfrm>
              <a:off x="4646800" y="1375950"/>
              <a:ext cx="56050" cy="40175"/>
            </a:xfrm>
            <a:custGeom>
              <a:avLst/>
              <a:gdLst/>
              <a:ahLst/>
              <a:cxnLst/>
              <a:rect l="l" t="t" r="r" b="b"/>
              <a:pathLst>
                <a:path w="2242" h="1607" extrusionOk="0">
                  <a:moveTo>
                    <a:pt x="2241" y="0"/>
                  </a:moveTo>
                  <a:lnTo>
                    <a:pt x="1" y="1290"/>
                  </a:lnTo>
                  <a:lnTo>
                    <a:pt x="1"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15"/>
            <p:cNvSpPr/>
            <p:nvPr/>
          </p:nvSpPr>
          <p:spPr>
            <a:xfrm>
              <a:off x="4570425" y="1331800"/>
              <a:ext cx="66225" cy="38500"/>
            </a:xfrm>
            <a:custGeom>
              <a:avLst/>
              <a:gdLst/>
              <a:ahLst/>
              <a:cxnLst/>
              <a:rect l="l" t="t" r="r" b="b"/>
              <a:pathLst>
                <a:path w="2649" h="1540" extrusionOk="0">
                  <a:moveTo>
                    <a:pt x="2241" y="1"/>
                  </a:moveTo>
                  <a:lnTo>
                    <a:pt x="0" y="1291"/>
                  </a:lnTo>
                  <a:lnTo>
                    <a:pt x="385" y="1540"/>
                  </a:lnTo>
                  <a:lnTo>
                    <a:pt x="2648" y="227"/>
                  </a:lnTo>
                  <a:lnTo>
                    <a:pt x="2241"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15"/>
            <p:cNvSpPr/>
            <p:nvPr/>
          </p:nvSpPr>
          <p:spPr>
            <a:xfrm>
              <a:off x="4580050" y="1337475"/>
              <a:ext cx="56600" cy="40175"/>
            </a:xfrm>
            <a:custGeom>
              <a:avLst/>
              <a:gdLst/>
              <a:ahLst/>
              <a:cxnLst/>
              <a:rect l="l" t="t" r="r" b="b"/>
              <a:pathLst>
                <a:path w="2264" h="1607" extrusionOk="0">
                  <a:moveTo>
                    <a:pt x="2263" y="0"/>
                  </a:moveTo>
                  <a:lnTo>
                    <a:pt x="0" y="1313"/>
                  </a:lnTo>
                  <a:lnTo>
                    <a:pt x="0" y="1607"/>
                  </a:lnTo>
                  <a:lnTo>
                    <a:pt x="2263" y="294"/>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15"/>
            <p:cNvSpPr/>
            <p:nvPr/>
          </p:nvSpPr>
          <p:spPr>
            <a:xfrm>
              <a:off x="4503650" y="1293325"/>
              <a:ext cx="66800" cy="38500"/>
            </a:xfrm>
            <a:custGeom>
              <a:avLst/>
              <a:gdLst/>
              <a:ahLst/>
              <a:cxnLst/>
              <a:rect l="l" t="t" r="r" b="b"/>
              <a:pathLst>
                <a:path w="2672" h="1540" extrusionOk="0">
                  <a:moveTo>
                    <a:pt x="2264" y="1"/>
                  </a:moveTo>
                  <a:lnTo>
                    <a:pt x="1" y="1313"/>
                  </a:lnTo>
                  <a:lnTo>
                    <a:pt x="408" y="1540"/>
                  </a:lnTo>
                  <a:lnTo>
                    <a:pt x="2671" y="227"/>
                  </a:lnTo>
                  <a:lnTo>
                    <a:pt x="2264"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15"/>
            <p:cNvSpPr/>
            <p:nvPr/>
          </p:nvSpPr>
          <p:spPr>
            <a:xfrm>
              <a:off x="4513850" y="1299000"/>
              <a:ext cx="56600" cy="40175"/>
            </a:xfrm>
            <a:custGeom>
              <a:avLst/>
              <a:gdLst/>
              <a:ahLst/>
              <a:cxnLst/>
              <a:rect l="l" t="t" r="r" b="b"/>
              <a:pathLst>
                <a:path w="2264" h="1607" extrusionOk="0">
                  <a:moveTo>
                    <a:pt x="2263" y="0"/>
                  </a:moveTo>
                  <a:lnTo>
                    <a:pt x="0" y="1313"/>
                  </a:lnTo>
                  <a:lnTo>
                    <a:pt x="0" y="1607"/>
                  </a:lnTo>
                  <a:lnTo>
                    <a:pt x="2263" y="317"/>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15"/>
            <p:cNvSpPr/>
            <p:nvPr/>
          </p:nvSpPr>
          <p:spPr>
            <a:xfrm>
              <a:off x="4437450" y="1254850"/>
              <a:ext cx="66225" cy="38500"/>
            </a:xfrm>
            <a:custGeom>
              <a:avLst/>
              <a:gdLst/>
              <a:ahLst/>
              <a:cxnLst/>
              <a:rect l="l" t="t" r="r" b="b"/>
              <a:pathLst>
                <a:path w="2649" h="1540" extrusionOk="0">
                  <a:moveTo>
                    <a:pt x="2264" y="1"/>
                  </a:moveTo>
                  <a:lnTo>
                    <a:pt x="1" y="1313"/>
                  </a:lnTo>
                  <a:lnTo>
                    <a:pt x="408" y="1540"/>
                  </a:lnTo>
                  <a:lnTo>
                    <a:pt x="2649" y="227"/>
                  </a:lnTo>
                  <a:lnTo>
                    <a:pt x="2264"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15"/>
            <p:cNvSpPr/>
            <p:nvPr/>
          </p:nvSpPr>
          <p:spPr>
            <a:xfrm>
              <a:off x="4447650" y="1260525"/>
              <a:ext cx="56025" cy="40175"/>
            </a:xfrm>
            <a:custGeom>
              <a:avLst/>
              <a:gdLst/>
              <a:ahLst/>
              <a:cxnLst/>
              <a:rect l="l" t="t" r="r" b="b"/>
              <a:pathLst>
                <a:path w="2241" h="1607" extrusionOk="0">
                  <a:moveTo>
                    <a:pt x="2241" y="0"/>
                  </a:moveTo>
                  <a:lnTo>
                    <a:pt x="0" y="1313"/>
                  </a:lnTo>
                  <a:lnTo>
                    <a:pt x="0" y="1607"/>
                  </a:lnTo>
                  <a:lnTo>
                    <a:pt x="2241" y="317"/>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15"/>
            <p:cNvSpPr/>
            <p:nvPr/>
          </p:nvSpPr>
          <p:spPr>
            <a:xfrm>
              <a:off x="4371250" y="1216375"/>
              <a:ext cx="66225" cy="38500"/>
            </a:xfrm>
            <a:custGeom>
              <a:avLst/>
              <a:gdLst/>
              <a:ahLst/>
              <a:cxnLst/>
              <a:rect l="l" t="t" r="r" b="b"/>
              <a:pathLst>
                <a:path w="2649" h="1540" extrusionOk="0">
                  <a:moveTo>
                    <a:pt x="2242" y="1"/>
                  </a:moveTo>
                  <a:lnTo>
                    <a:pt x="1" y="1313"/>
                  </a:lnTo>
                  <a:lnTo>
                    <a:pt x="408" y="1540"/>
                  </a:lnTo>
                  <a:lnTo>
                    <a:pt x="2649" y="250"/>
                  </a:lnTo>
                  <a:lnTo>
                    <a:pt x="2242"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15"/>
            <p:cNvSpPr/>
            <p:nvPr/>
          </p:nvSpPr>
          <p:spPr>
            <a:xfrm>
              <a:off x="4381450" y="1222600"/>
              <a:ext cx="56025" cy="40200"/>
            </a:xfrm>
            <a:custGeom>
              <a:avLst/>
              <a:gdLst/>
              <a:ahLst/>
              <a:cxnLst/>
              <a:rect l="l" t="t" r="r" b="b"/>
              <a:pathLst>
                <a:path w="2241" h="1608" extrusionOk="0">
                  <a:moveTo>
                    <a:pt x="2241" y="1"/>
                  </a:moveTo>
                  <a:lnTo>
                    <a:pt x="0" y="1291"/>
                  </a:lnTo>
                  <a:lnTo>
                    <a:pt x="0" y="1608"/>
                  </a:lnTo>
                  <a:lnTo>
                    <a:pt x="2241" y="295"/>
                  </a:lnTo>
                  <a:lnTo>
                    <a:pt x="22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15"/>
            <p:cNvSpPr/>
            <p:nvPr/>
          </p:nvSpPr>
          <p:spPr>
            <a:xfrm>
              <a:off x="4305075" y="1178475"/>
              <a:ext cx="66200" cy="37925"/>
            </a:xfrm>
            <a:custGeom>
              <a:avLst/>
              <a:gdLst/>
              <a:ahLst/>
              <a:cxnLst/>
              <a:rect l="l" t="t" r="r" b="b"/>
              <a:pathLst>
                <a:path w="2648" h="1517" extrusionOk="0">
                  <a:moveTo>
                    <a:pt x="2241" y="0"/>
                  </a:moveTo>
                  <a:lnTo>
                    <a:pt x="0" y="1290"/>
                  </a:lnTo>
                  <a:lnTo>
                    <a:pt x="385" y="1517"/>
                  </a:lnTo>
                  <a:lnTo>
                    <a:pt x="2648" y="227"/>
                  </a:lnTo>
                  <a:lnTo>
                    <a:pt x="2241" y="0"/>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15"/>
            <p:cNvSpPr/>
            <p:nvPr/>
          </p:nvSpPr>
          <p:spPr>
            <a:xfrm>
              <a:off x="4314675" y="1184125"/>
              <a:ext cx="56600" cy="40200"/>
            </a:xfrm>
            <a:custGeom>
              <a:avLst/>
              <a:gdLst/>
              <a:ahLst/>
              <a:cxnLst/>
              <a:rect l="l" t="t" r="r" b="b"/>
              <a:pathLst>
                <a:path w="2264" h="1608" extrusionOk="0">
                  <a:moveTo>
                    <a:pt x="2264" y="1"/>
                  </a:moveTo>
                  <a:lnTo>
                    <a:pt x="1" y="1291"/>
                  </a:lnTo>
                  <a:lnTo>
                    <a:pt x="1" y="1608"/>
                  </a:lnTo>
                  <a:lnTo>
                    <a:pt x="2264" y="295"/>
                  </a:lnTo>
                  <a:lnTo>
                    <a:pt x="2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15"/>
            <p:cNvSpPr/>
            <p:nvPr/>
          </p:nvSpPr>
          <p:spPr>
            <a:xfrm>
              <a:off x="4251300" y="1190925"/>
              <a:ext cx="1527700" cy="897950"/>
            </a:xfrm>
            <a:custGeom>
              <a:avLst/>
              <a:gdLst/>
              <a:ahLst/>
              <a:cxnLst/>
              <a:rect l="l" t="t" r="r" b="b"/>
              <a:pathLst>
                <a:path w="61108" h="35918" extrusionOk="0">
                  <a:moveTo>
                    <a:pt x="1" y="0"/>
                  </a:moveTo>
                  <a:lnTo>
                    <a:pt x="1" y="634"/>
                  </a:lnTo>
                  <a:lnTo>
                    <a:pt x="61107" y="35917"/>
                  </a:lnTo>
                  <a:lnTo>
                    <a:pt x="61107" y="35284"/>
                  </a:lnTo>
                  <a:lnTo>
                    <a:pt x="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15"/>
            <p:cNvSpPr/>
            <p:nvPr/>
          </p:nvSpPr>
          <p:spPr>
            <a:xfrm>
              <a:off x="4251300" y="1183000"/>
              <a:ext cx="1542400" cy="890025"/>
            </a:xfrm>
            <a:custGeom>
              <a:avLst/>
              <a:gdLst/>
              <a:ahLst/>
              <a:cxnLst/>
              <a:rect l="l" t="t" r="r" b="b"/>
              <a:pathLst>
                <a:path w="61696" h="35601" extrusionOk="0">
                  <a:moveTo>
                    <a:pt x="589" y="0"/>
                  </a:moveTo>
                  <a:lnTo>
                    <a:pt x="1" y="317"/>
                  </a:lnTo>
                  <a:lnTo>
                    <a:pt x="61107" y="35601"/>
                  </a:lnTo>
                  <a:lnTo>
                    <a:pt x="61696" y="35261"/>
                  </a:lnTo>
                  <a:lnTo>
                    <a:pt x="5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15"/>
            <p:cNvSpPr/>
            <p:nvPr/>
          </p:nvSpPr>
          <p:spPr>
            <a:xfrm>
              <a:off x="5778975" y="2064525"/>
              <a:ext cx="14725" cy="24350"/>
            </a:xfrm>
            <a:custGeom>
              <a:avLst/>
              <a:gdLst/>
              <a:ahLst/>
              <a:cxnLst/>
              <a:rect l="l" t="t" r="r" b="b"/>
              <a:pathLst>
                <a:path w="589" h="974" extrusionOk="0">
                  <a:moveTo>
                    <a:pt x="589" y="0"/>
                  </a:moveTo>
                  <a:lnTo>
                    <a:pt x="0" y="340"/>
                  </a:lnTo>
                  <a:lnTo>
                    <a:pt x="0" y="973"/>
                  </a:lnTo>
                  <a:lnTo>
                    <a:pt x="589" y="634"/>
                  </a:lnTo>
                  <a:lnTo>
                    <a:pt x="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1">
    <p:spTree>
      <p:nvGrpSpPr>
        <p:cNvPr id="1" name="Shape 3561"/>
        <p:cNvGrpSpPr/>
        <p:nvPr/>
      </p:nvGrpSpPr>
      <p:grpSpPr>
        <a:xfrm>
          <a:off x="0" y="0"/>
          <a:ext cx="0" cy="0"/>
          <a:chOff x="0" y="0"/>
          <a:chExt cx="0" cy="0"/>
        </a:xfrm>
      </p:grpSpPr>
      <p:sp>
        <p:nvSpPr>
          <p:cNvPr id="3562" name="Google Shape;3562;p16"/>
          <p:cNvSpPr/>
          <p:nvPr/>
        </p:nvSpPr>
        <p:spPr>
          <a:xfrm>
            <a:off x="0" y="-100475"/>
            <a:ext cx="9357009" cy="3981523"/>
          </a:xfrm>
          <a:custGeom>
            <a:avLst/>
            <a:gdLst/>
            <a:ahLst/>
            <a:cxnLst/>
            <a:rect l="l" t="t" r="r" b="b"/>
            <a:pathLst>
              <a:path w="94942" h="40399" extrusionOk="0">
                <a:moveTo>
                  <a:pt x="0" y="23"/>
                </a:moveTo>
                <a:lnTo>
                  <a:pt x="0" y="31867"/>
                </a:lnTo>
                <a:cubicBezTo>
                  <a:pt x="792" y="32365"/>
                  <a:pt x="1607" y="32862"/>
                  <a:pt x="2422" y="33315"/>
                </a:cubicBezTo>
                <a:cubicBezTo>
                  <a:pt x="10705" y="38023"/>
                  <a:pt x="20278" y="40399"/>
                  <a:pt x="29784" y="39154"/>
                </a:cubicBezTo>
                <a:cubicBezTo>
                  <a:pt x="34423" y="38588"/>
                  <a:pt x="38904" y="37117"/>
                  <a:pt x="42978" y="34877"/>
                </a:cubicBezTo>
                <a:cubicBezTo>
                  <a:pt x="47007" y="32613"/>
                  <a:pt x="50220" y="29354"/>
                  <a:pt x="53661" y="26322"/>
                </a:cubicBezTo>
                <a:cubicBezTo>
                  <a:pt x="55403" y="24805"/>
                  <a:pt x="57214" y="23334"/>
                  <a:pt x="59273" y="22203"/>
                </a:cubicBezTo>
                <a:cubicBezTo>
                  <a:pt x="61536" y="20981"/>
                  <a:pt x="64049" y="20256"/>
                  <a:pt x="66629" y="20098"/>
                </a:cubicBezTo>
                <a:cubicBezTo>
                  <a:pt x="69367" y="19872"/>
                  <a:pt x="72106" y="20030"/>
                  <a:pt x="74844" y="19804"/>
                </a:cubicBezTo>
                <a:cubicBezTo>
                  <a:pt x="77130" y="19668"/>
                  <a:pt x="79393" y="19125"/>
                  <a:pt x="81498" y="18242"/>
                </a:cubicBezTo>
                <a:cubicBezTo>
                  <a:pt x="89034" y="15006"/>
                  <a:pt x="93674" y="7831"/>
                  <a:pt x="94941" y="1"/>
                </a:cubicBezTo>
                <a:close/>
              </a:path>
            </a:pathLst>
          </a:cu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16"/>
          <p:cNvSpPr/>
          <p:nvPr/>
        </p:nvSpPr>
        <p:spPr>
          <a:xfrm>
            <a:off x="16645699" y="13199275"/>
            <a:ext cx="6470280" cy="4117488"/>
          </a:xfrm>
          <a:custGeom>
            <a:avLst/>
            <a:gdLst/>
            <a:ahLst/>
            <a:cxnLst/>
            <a:rect l="l" t="t" r="r" b="b"/>
            <a:pathLst>
              <a:path w="109042" h="69391" extrusionOk="0">
                <a:moveTo>
                  <a:pt x="109041" y="69390"/>
                </a:moveTo>
                <a:lnTo>
                  <a:pt x="109041" y="25348"/>
                </a:lnTo>
                <a:cubicBezTo>
                  <a:pt x="97590" y="25212"/>
                  <a:pt x="87360" y="18717"/>
                  <a:pt x="77673" y="13150"/>
                </a:cubicBezTo>
                <a:cubicBezTo>
                  <a:pt x="67014" y="6994"/>
                  <a:pt x="55562" y="2173"/>
                  <a:pt x="43273" y="725"/>
                </a:cubicBezTo>
                <a:cubicBezTo>
                  <a:pt x="37185" y="0"/>
                  <a:pt x="31029" y="181"/>
                  <a:pt x="25009" y="1268"/>
                </a:cubicBezTo>
                <a:cubicBezTo>
                  <a:pt x="19441" y="2309"/>
                  <a:pt x="13783" y="4165"/>
                  <a:pt x="9008" y="7243"/>
                </a:cubicBezTo>
                <a:cubicBezTo>
                  <a:pt x="4685" y="10026"/>
                  <a:pt x="1200" y="14100"/>
                  <a:pt x="634" y="19351"/>
                </a:cubicBezTo>
                <a:cubicBezTo>
                  <a:pt x="0" y="25077"/>
                  <a:pt x="2580" y="30689"/>
                  <a:pt x="5455" y="35487"/>
                </a:cubicBezTo>
                <a:cubicBezTo>
                  <a:pt x="11860" y="46147"/>
                  <a:pt x="21048" y="56128"/>
                  <a:pt x="22225" y="69073"/>
                </a:cubicBezTo>
                <a:cubicBezTo>
                  <a:pt x="22225" y="69186"/>
                  <a:pt x="22248" y="69300"/>
                  <a:pt x="22270" y="69390"/>
                </a:cubicBezTo>
                <a:close/>
              </a:path>
            </a:pathLst>
          </a:cu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4" name="Google Shape;3564;p16"/>
          <p:cNvGrpSpPr/>
          <p:nvPr/>
        </p:nvGrpSpPr>
        <p:grpSpPr>
          <a:xfrm>
            <a:off x="-3782169" y="9929526"/>
            <a:ext cx="9670318" cy="5671526"/>
            <a:chOff x="4251300" y="1141125"/>
            <a:chExt cx="1615975" cy="947750"/>
          </a:xfrm>
        </p:grpSpPr>
        <p:sp>
          <p:nvSpPr>
            <p:cNvPr id="3565" name="Google Shape;3565;p16"/>
            <p:cNvSpPr/>
            <p:nvPr/>
          </p:nvSpPr>
          <p:spPr>
            <a:xfrm>
              <a:off x="4324875" y="1149625"/>
              <a:ext cx="1527675" cy="897375"/>
            </a:xfrm>
            <a:custGeom>
              <a:avLst/>
              <a:gdLst/>
              <a:ahLst/>
              <a:cxnLst/>
              <a:rect l="l" t="t" r="r" b="b"/>
              <a:pathLst>
                <a:path w="61107" h="35895" extrusionOk="0">
                  <a:moveTo>
                    <a:pt x="0" y="0"/>
                  </a:moveTo>
                  <a:lnTo>
                    <a:pt x="0" y="634"/>
                  </a:lnTo>
                  <a:lnTo>
                    <a:pt x="61107" y="35895"/>
                  </a:lnTo>
                  <a:lnTo>
                    <a:pt x="61107" y="35284"/>
                  </a:lnTo>
                  <a:lnTo>
                    <a:pt x="0"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16"/>
            <p:cNvSpPr/>
            <p:nvPr/>
          </p:nvSpPr>
          <p:spPr>
            <a:xfrm>
              <a:off x="4324875" y="1141125"/>
              <a:ext cx="1542400" cy="890600"/>
            </a:xfrm>
            <a:custGeom>
              <a:avLst/>
              <a:gdLst/>
              <a:ahLst/>
              <a:cxnLst/>
              <a:rect l="l" t="t" r="r" b="b"/>
              <a:pathLst>
                <a:path w="61696" h="35624" extrusionOk="0">
                  <a:moveTo>
                    <a:pt x="589" y="1"/>
                  </a:moveTo>
                  <a:lnTo>
                    <a:pt x="0" y="340"/>
                  </a:lnTo>
                  <a:lnTo>
                    <a:pt x="61107" y="35624"/>
                  </a:lnTo>
                  <a:lnTo>
                    <a:pt x="61695" y="35284"/>
                  </a:lnTo>
                  <a:lnTo>
                    <a:pt x="5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16"/>
            <p:cNvSpPr/>
            <p:nvPr/>
          </p:nvSpPr>
          <p:spPr>
            <a:xfrm>
              <a:off x="5852525" y="2023225"/>
              <a:ext cx="14750" cy="23775"/>
            </a:xfrm>
            <a:custGeom>
              <a:avLst/>
              <a:gdLst/>
              <a:ahLst/>
              <a:cxnLst/>
              <a:rect l="l" t="t" r="r" b="b"/>
              <a:pathLst>
                <a:path w="590" h="951" extrusionOk="0">
                  <a:moveTo>
                    <a:pt x="589" y="0"/>
                  </a:moveTo>
                  <a:lnTo>
                    <a:pt x="1" y="340"/>
                  </a:lnTo>
                  <a:lnTo>
                    <a:pt x="1" y="951"/>
                  </a:lnTo>
                  <a:lnTo>
                    <a:pt x="589" y="634"/>
                  </a:lnTo>
                  <a:lnTo>
                    <a:pt x="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16"/>
            <p:cNvSpPr/>
            <p:nvPr/>
          </p:nvSpPr>
          <p:spPr>
            <a:xfrm>
              <a:off x="5764275" y="2021525"/>
              <a:ext cx="66775" cy="37925"/>
            </a:xfrm>
            <a:custGeom>
              <a:avLst/>
              <a:gdLst/>
              <a:ahLst/>
              <a:cxnLst/>
              <a:rect l="l" t="t" r="r" b="b"/>
              <a:pathLst>
                <a:path w="2671" h="1517" extrusionOk="0">
                  <a:moveTo>
                    <a:pt x="2263" y="0"/>
                  </a:moveTo>
                  <a:lnTo>
                    <a:pt x="0" y="1290"/>
                  </a:lnTo>
                  <a:lnTo>
                    <a:pt x="407" y="1517"/>
                  </a:lnTo>
                  <a:lnTo>
                    <a:pt x="2671" y="226"/>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16"/>
            <p:cNvSpPr/>
            <p:nvPr/>
          </p:nvSpPr>
          <p:spPr>
            <a:xfrm>
              <a:off x="5774450" y="2027175"/>
              <a:ext cx="56600" cy="40200"/>
            </a:xfrm>
            <a:custGeom>
              <a:avLst/>
              <a:gdLst/>
              <a:ahLst/>
              <a:cxnLst/>
              <a:rect l="l" t="t" r="r" b="b"/>
              <a:pathLst>
                <a:path w="2264" h="1608" extrusionOk="0">
                  <a:moveTo>
                    <a:pt x="2264" y="0"/>
                  </a:moveTo>
                  <a:lnTo>
                    <a:pt x="0" y="1291"/>
                  </a:lnTo>
                  <a:lnTo>
                    <a:pt x="0" y="1607"/>
                  </a:lnTo>
                  <a:lnTo>
                    <a:pt x="2264" y="295"/>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16"/>
            <p:cNvSpPr/>
            <p:nvPr/>
          </p:nvSpPr>
          <p:spPr>
            <a:xfrm>
              <a:off x="5698075" y="1983050"/>
              <a:ext cx="66225" cy="38500"/>
            </a:xfrm>
            <a:custGeom>
              <a:avLst/>
              <a:gdLst/>
              <a:ahLst/>
              <a:cxnLst/>
              <a:rect l="l" t="t" r="r" b="b"/>
              <a:pathLst>
                <a:path w="2649" h="1540" extrusionOk="0">
                  <a:moveTo>
                    <a:pt x="2263" y="0"/>
                  </a:moveTo>
                  <a:lnTo>
                    <a:pt x="0" y="1290"/>
                  </a:lnTo>
                  <a:lnTo>
                    <a:pt x="407" y="1539"/>
                  </a:lnTo>
                  <a:lnTo>
                    <a:pt x="2648" y="227"/>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16"/>
            <p:cNvSpPr/>
            <p:nvPr/>
          </p:nvSpPr>
          <p:spPr>
            <a:xfrm>
              <a:off x="5708250" y="1988700"/>
              <a:ext cx="56050" cy="40200"/>
            </a:xfrm>
            <a:custGeom>
              <a:avLst/>
              <a:gdLst/>
              <a:ahLst/>
              <a:cxnLst/>
              <a:rect l="l" t="t" r="r" b="b"/>
              <a:pathLst>
                <a:path w="2242" h="1608" extrusionOk="0">
                  <a:moveTo>
                    <a:pt x="2241" y="1"/>
                  </a:moveTo>
                  <a:lnTo>
                    <a:pt x="0" y="1313"/>
                  </a:lnTo>
                  <a:lnTo>
                    <a:pt x="0" y="1607"/>
                  </a:lnTo>
                  <a:lnTo>
                    <a:pt x="2241" y="317"/>
                  </a:lnTo>
                  <a:lnTo>
                    <a:pt x="22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16"/>
            <p:cNvSpPr/>
            <p:nvPr/>
          </p:nvSpPr>
          <p:spPr>
            <a:xfrm>
              <a:off x="5631875" y="1944575"/>
              <a:ext cx="66225" cy="38500"/>
            </a:xfrm>
            <a:custGeom>
              <a:avLst/>
              <a:gdLst/>
              <a:ahLst/>
              <a:cxnLst/>
              <a:rect l="l" t="t" r="r" b="b"/>
              <a:pathLst>
                <a:path w="2649" h="1540" extrusionOk="0">
                  <a:moveTo>
                    <a:pt x="2241" y="0"/>
                  </a:moveTo>
                  <a:lnTo>
                    <a:pt x="0" y="1313"/>
                  </a:lnTo>
                  <a:lnTo>
                    <a:pt x="385" y="1539"/>
                  </a:lnTo>
                  <a:lnTo>
                    <a:pt x="2648" y="227"/>
                  </a:lnTo>
                  <a:lnTo>
                    <a:pt x="22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16"/>
            <p:cNvSpPr/>
            <p:nvPr/>
          </p:nvSpPr>
          <p:spPr>
            <a:xfrm>
              <a:off x="5641475" y="1950225"/>
              <a:ext cx="56625" cy="40200"/>
            </a:xfrm>
            <a:custGeom>
              <a:avLst/>
              <a:gdLst/>
              <a:ahLst/>
              <a:cxnLst/>
              <a:rect l="l" t="t" r="r" b="b"/>
              <a:pathLst>
                <a:path w="2265" h="1608" extrusionOk="0">
                  <a:moveTo>
                    <a:pt x="2264" y="1"/>
                  </a:moveTo>
                  <a:lnTo>
                    <a:pt x="1" y="1313"/>
                  </a:lnTo>
                  <a:lnTo>
                    <a:pt x="1" y="1607"/>
                  </a:lnTo>
                  <a:lnTo>
                    <a:pt x="2264" y="317"/>
                  </a:lnTo>
                  <a:lnTo>
                    <a:pt x="2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16"/>
            <p:cNvSpPr/>
            <p:nvPr/>
          </p:nvSpPr>
          <p:spPr>
            <a:xfrm>
              <a:off x="5565675" y="1906100"/>
              <a:ext cx="66225" cy="38500"/>
            </a:xfrm>
            <a:custGeom>
              <a:avLst/>
              <a:gdLst/>
              <a:ahLst/>
              <a:cxnLst/>
              <a:rect l="l" t="t" r="r" b="b"/>
              <a:pathLst>
                <a:path w="2649" h="1540" extrusionOk="0">
                  <a:moveTo>
                    <a:pt x="2241" y="0"/>
                  </a:moveTo>
                  <a:lnTo>
                    <a:pt x="0" y="1313"/>
                  </a:lnTo>
                  <a:lnTo>
                    <a:pt x="385" y="1539"/>
                  </a:lnTo>
                  <a:lnTo>
                    <a:pt x="2648" y="249"/>
                  </a:lnTo>
                  <a:lnTo>
                    <a:pt x="22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16"/>
            <p:cNvSpPr/>
            <p:nvPr/>
          </p:nvSpPr>
          <p:spPr>
            <a:xfrm>
              <a:off x="5575275" y="1912325"/>
              <a:ext cx="56625" cy="40200"/>
            </a:xfrm>
            <a:custGeom>
              <a:avLst/>
              <a:gdLst/>
              <a:ahLst/>
              <a:cxnLst/>
              <a:rect l="l" t="t" r="r" b="b"/>
              <a:pathLst>
                <a:path w="2265" h="1608" extrusionOk="0">
                  <a:moveTo>
                    <a:pt x="2264" y="0"/>
                  </a:moveTo>
                  <a:lnTo>
                    <a:pt x="1" y="1290"/>
                  </a:lnTo>
                  <a:lnTo>
                    <a:pt x="1" y="1607"/>
                  </a:lnTo>
                  <a:lnTo>
                    <a:pt x="2264" y="294"/>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16"/>
            <p:cNvSpPr/>
            <p:nvPr/>
          </p:nvSpPr>
          <p:spPr>
            <a:xfrm>
              <a:off x="5498900" y="1868175"/>
              <a:ext cx="66800" cy="37950"/>
            </a:xfrm>
            <a:custGeom>
              <a:avLst/>
              <a:gdLst/>
              <a:ahLst/>
              <a:cxnLst/>
              <a:rect l="l" t="t" r="r" b="b"/>
              <a:pathLst>
                <a:path w="2672" h="1518" extrusionOk="0">
                  <a:moveTo>
                    <a:pt x="2264" y="1"/>
                  </a:moveTo>
                  <a:lnTo>
                    <a:pt x="1" y="1291"/>
                  </a:lnTo>
                  <a:lnTo>
                    <a:pt x="408" y="1517"/>
                  </a:lnTo>
                  <a:lnTo>
                    <a:pt x="2671"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16"/>
            <p:cNvSpPr/>
            <p:nvPr/>
          </p:nvSpPr>
          <p:spPr>
            <a:xfrm>
              <a:off x="5509075" y="1873850"/>
              <a:ext cx="56625" cy="40200"/>
            </a:xfrm>
            <a:custGeom>
              <a:avLst/>
              <a:gdLst/>
              <a:ahLst/>
              <a:cxnLst/>
              <a:rect l="l" t="t" r="r" b="b"/>
              <a:pathLst>
                <a:path w="2265" h="1608" extrusionOk="0">
                  <a:moveTo>
                    <a:pt x="2264" y="0"/>
                  </a:moveTo>
                  <a:lnTo>
                    <a:pt x="1" y="1290"/>
                  </a:lnTo>
                  <a:lnTo>
                    <a:pt x="1" y="1607"/>
                  </a:lnTo>
                  <a:lnTo>
                    <a:pt x="2264" y="294"/>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16"/>
            <p:cNvSpPr/>
            <p:nvPr/>
          </p:nvSpPr>
          <p:spPr>
            <a:xfrm>
              <a:off x="5432700" y="1829700"/>
              <a:ext cx="66225" cy="38500"/>
            </a:xfrm>
            <a:custGeom>
              <a:avLst/>
              <a:gdLst/>
              <a:ahLst/>
              <a:cxnLst/>
              <a:rect l="l" t="t" r="r" b="b"/>
              <a:pathLst>
                <a:path w="2649" h="1540" extrusionOk="0">
                  <a:moveTo>
                    <a:pt x="2264" y="1"/>
                  </a:moveTo>
                  <a:lnTo>
                    <a:pt x="1" y="1291"/>
                  </a:lnTo>
                  <a:lnTo>
                    <a:pt x="408" y="1540"/>
                  </a:lnTo>
                  <a:lnTo>
                    <a:pt x="2649"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16"/>
            <p:cNvSpPr/>
            <p:nvPr/>
          </p:nvSpPr>
          <p:spPr>
            <a:xfrm>
              <a:off x="5442900" y="1835375"/>
              <a:ext cx="56025" cy="40200"/>
            </a:xfrm>
            <a:custGeom>
              <a:avLst/>
              <a:gdLst/>
              <a:ahLst/>
              <a:cxnLst/>
              <a:rect l="l" t="t" r="r" b="b"/>
              <a:pathLst>
                <a:path w="2241" h="1608" extrusionOk="0">
                  <a:moveTo>
                    <a:pt x="2241" y="0"/>
                  </a:moveTo>
                  <a:lnTo>
                    <a:pt x="0" y="1313"/>
                  </a:lnTo>
                  <a:lnTo>
                    <a:pt x="0"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16"/>
            <p:cNvSpPr/>
            <p:nvPr/>
          </p:nvSpPr>
          <p:spPr>
            <a:xfrm>
              <a:off x="5366500" y="1791225"/>
              <a:ext cx="66225" cy="38500"/>
            </a:xfrm>
            <a:custGeom>
              <a:avLst/>
              <a:gdLst/>
              <a:ahLst/>
              <a:cxnLst/>
              <a:rect l="l" t="t" r="r" b="b"/>
              <a:pathLst>
                <a:path w="2649" h="1540" extrusionOk="0">
                  <a:moveTo>
                    <a:pt x="2241" y="1"/>
                  </a:moveTo>
                  <a:lnTo>
                    <a:pt x="1" y="1314"/>
                  </a:lnTo>
                  <a:lnTo>
                    <a:pt x="385" y="1540"/>
                  </a:lnTo>
                  <a:lnTo>
                    <a:pt x="2649" y="227"/>
                  </a:lnTo>
                  <a:lnTo>
                    <a:pt x="22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16"/>
            <p:cNvSpPr/>
            <p:nvPr/>
          </p:nvSpPr>
          <p:spPr>
            <a:xfrm>
              <a:off x="5376125" y="1796900"/>
              <a:ext cx="56600" cy="40200"/>
            </a:xfrm>
            <a:custGeom>
              <a:avLst/>
              <a:gdLst/>
              <a:ahLst/>
              <a:cxnLst/>
              <a:rect l="l" t="t" r="r" b="b"/>
              <a:pathLst>
                <a:path w="2264" h="1608" extrusionOk="0">
                  <a:moveTo>
                    <a:pt x="2264" y="0"/>
                  </a:moveTo>
                  <a:lnTo>
                    <a:pt x="0" y="1313"/>
                  </a:lnTo>
                  <a:lnTo>
                    <a:pt x="0"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16"/>
            <p:cNvSpPr/>
            <p:nvPr/>
          </p:nvSpPr>
          <p:spPr>
            <a:xfrm>
              <a:off x="5300300" y="1752750"/>
              <a:ext cx="66225" cy="38500"/>
            </a:xfrm>
            <a:custGeom>
              <a:avLst/>
              <a:gdLst/>
              <a:ahLst/>
              <a:cxnLst/>
              <a:rect l="l" t="t" r="r" b="b"/>
              <a:pathLst>
                <a:path w="2649" h="1540" extrusionOk="0">
                  <a:moveTo>
                    <a:pt x="2241" y="1"/>
                  </a:moveTo>
                  <a:lnTo>
                    <a:pt x="1" y="1314"/>
                  </a:lnTo>
                  <a:lnTo>
                    <a:pt x="386" y="1540"/>
                  </a:lnTo>
                  <a:lnTo>
                    <a:pt x="2649" y="227"/>
                  </a:lnTo>
                  <a:lnTo>
                    <a:pt x="2241"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16"/>
            <p:cNvSpPr/>
            <p:nvPr/>
          </p:nvSpPr>
          <p:spPr>
            <a:xfrm>
              <a:off x="5309925" y="1758425"/>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16"/>
            <p:cNvSpPr/>
            <p:nvPr/>
          </p:nvSpPr>
          <p:spPr>
            <a:xfrm>
              <a:off x="5300300" y="1752750"/>
              <a:ext cx="66225" cy="38500"/>
            </a:xfrm>
            <a:custGeom>
              <a:avLst/>
              <a:gdLst/>
              <a:ahLst/>
              <a:cxnLst/>
              <a:rect l="l" t="t" r="r" b="b"/>
              <a:pathLst>
                <a:path w="2649" h="1540" extrusionOk="0">
                  <a:moveTo>
                    <a:pt x="2241" y="1"/>
                  </a:moveTo>
                  <a:lnTo>
                    <a:pt x="1" y="1314"/>
                  </a:lnTo>
                  <a:lnTo>
                    <a:pt x="386" y="1540"/>
                  </a:lnTo>
                  <a:lnTo>
                    <a:pt x="2649" y="227"/>
                  </a:lnTo>
                  <a:lnTo>
                    <a:pt x="22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16"/>
            <p:cNvSpPr/>
            <p:nvPr/>
          </p:nvSpPr>
          <p:spPr>
            <a:xfrm>
              <a:off x="5309925" y="1758425"/>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16"/>
            <p:cNvSpPr/>
            <p:nvPr/>
          </p:nvSpPr>
          <p:spPr>
            <a:xfrm>
              <a:off x="5233550" y="1714275"/>
              <a:ext cx="66775" cy="38500"/>
            </a:xfrm>
            <a:custGeom>
              <a:avLst/>
              <a:gdLst/>
              <a:ahLst/>
              <a:cxnLst/>
              <a:rect l="l" t="t" r="r" b="b"/>
              <a:pathLst>
                <a:path w="2671" h="1540" extrusionOk="0">
                  <a:moveTo>
                    <a:pt x="2263" y="1"/>
                  </a:moveTo>
                  <a:lnTo>
                    <a:pt x="0" y="1314"/>
                  </a:lnTo>
                  <a:lnTo>
                    <a:pt x="408" y="1540"/>
                  </a:lnTo>
                  <a:lnTo>
                    <a:pt x="2671" y="250"/>
                  </a:lnTo>
                  <a:lnTo>
                    <a:pt x="2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16"/>
            <p:cNvSpPr/>
            <p:nvPr/>
          </p:nvSpPr>
          <p:spPr>
            <a:xfrm>
              <a:off x="5243725" y="1720500"/>
              <a:ext cx="56600" cy="40200"/>
            </a:xfrm>
            <a:custGeom>
              <a:avLst/>
              <a:gdLst/>
              <a:ahLst/>
              <a:cxnLst/>
              <a:rect l="l" t="t" r="r" b="b"/>
              <a:pathLst>
                <a:path w="2264" h="1608" extrusionOk="0">
                  <a:moveTo>
                    <a:pt x="2264" y="1"/>
                  </a:moveTo>
                  <a:lnTo>
                    <a:pt x="1" y="1291"/>
                  </a:lnTo>
                  <a:lnTo>
                    <a:pt x="1" y="1608"/>
                  </a:lnTo>
                  <a:lnTo>
                    <a:pt x="2264" y="295"/>
                  </a:lnTo>
                  <a:lnTo>
                    <a:pt x="2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16"/>
            <p:cNvSpPr/>
            <p:nvPr/>
          </p:nvSpPr>
          <p:spPr>
            <a:xfrm>
              <a:off x="5167350" y="1676375"/>
              <a:ext cx="66225" cy="37925"/>
            </a:xfrm>
            <a:custGeom>
              <a:avLst/>
              <a:gdLst/>
              <a:ahLst/>
              <a:cxnLst/>
              <a:rect l="l" t="t" r="r" b="b"/>
              <a:pathLst>
                <a:path w="2649" h="1517" extrusionOk="0">
                  <a:moveTo>
                    <a:pt x="2263" y="1"/>
                  </a:moveTo>
                  <a:lnTo>
                    <a:pt x="0" y="1291"/>
                  </a:lnTo>
                  <a:lnTo>
                    <a:pt x="408" y="1517"/>
                  </a:lnTo>
                  <a:lnTo>
                    <a:pt x="2648" y="227"/>
                  </a:lnTo>
                  <a:lnTo>
                    <a:pt x="2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16"/>
            <p:cNvSpPr/>
            <p:nvPr/>
          </p:nvSpPr>
          <p:spPr>
            <a:xfrm>
              <a:off x="5177525" y="1682025"/>
              <a:ext cx="56050" cy="40200"/>
            </a:xfrm>
            <a:custGeom>
              <a:avLst/>
              <a:gdLst/>
              <a:ahLst/>
              <a:cxnLst/>
              <a:rect l="l" t="t" r="r" b="b"/>
              <a:pathLst>
                <a:path w="2242" h="1608" extrusionOk="0">
                  <a:moveTo>
                    <a:pt x="2241" y="1"/>
                  </a:moveTo>
                  <a:lnTo>
                    <a:pt x="1" y="1291"/>
                  </a:lnTo>
                  <a:lnTo>
                    <a:pt x="1" y="1608"/>
                  </a:lnTo>
                  <a:lnTo>
                    <a:pt x="2241" y="295"/>
                  </a:lnTo>
                  <a:lnTo>
                    <a:pt x="22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16"/>
            <p:cNvSpPr/>
            <p:nvPr/>
          </p:nvSpPr>
          <p:spPr>
            <a:xfrm>
              <a:off x="5101150" y="1637900"/>
              <a:ext cx="66225" cy="38500"/>
            </a:xfrm>
            <a:custGeom>
              <a:avLst/>
              <a:gdLst/>
              <a:ahLst/>
              <a:cxnLst/>
              <a:rect l="l" t="t" r="r" b="b"/>
              <a:pathLst>
                <a:path w="2649" h="1540" extrusionOk="0">
                  <a:moveTo>
                    <a:pt x="2241" y="1"/>
                  </a:moveTo>
                  <a:lnTo>
                    <a:pt x="0" y="1291"/>
                  </a:lnTo>
                  <a:lnTo>
                    <a:pt x="385" y="1540"/>
                  </a:lnTo>
                  <a:lnTo>
                    <a:pt x="2648" y="227"/>
                  </a:lnTo>
                  <a:lnTo>
                    <a:pt x="22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16"/>
            <p:cNvSpPr/>
            <p:nvPr/>
          </p:nvSpPr>
          <p:spPr>
            <a:xfrm>
              <a:off x="5110775" y="1643550"/>
              <a:ext cx="56600" cy="40200"/>
            </a:xfrm>
            <a:custGeom>
              <a:avLst/>
              <a:gdLst/>
              <a:ahLst/>
              <a:cxnLst/>
              <a:rect l="l" t="t" r="r" b="b"/>
              <a:pathLst>
                <a:path w="2264" h="1608" extrusionOk="0">
                  <a:moveTo>
                    <a:pt x="2263" y="1"/>
                  </a:moveTo>
                  <a:lnTo>
                    <a:pt x="0" y="1314"/>
                  </a:lnTo>
                  <a:lnTo>
                    <a:pt x="0" y="1608"/>
                  </a:lnTo>
                  <a:lnTo>
                    <a:pt x="2263" y="318"/>
                  </a:lnTo>
                  <a:lnTo>
                    <a:pt x="22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16"/>
            <p:cNvSpPr/>
            <p:nvPr/>
          </p:nvSpPr>
          <p:spPr>
            <a:xfrm>
              <a:off x="5034375" y="1600000"/>
              <a:ext cx="66800" cy="38500"/>
            </a:xfrm>
            <a:custGeom>
              <a:avLst/>
              <a:gdLst/>
              <a:ahLst/>
              <a:cxnLst/>
              <a:rect l="l" t="t" r="r" b="b"/>
              <a:pathLst>
                <a:path w="2672" h="1540" extrusionOk="0">
                  <a:moveTo>
                    <a:pt x="2264" y="0"/>
                  </a:moveTo>
                  <a:lnTo>
                    <a:pt x="1" y="1313"/>
                  </a:lnTo>
                  <a:lnTo>
                    <a:pt x="408" y="1539"/>
                  </a:lnTo>
                  <a:lnTo>
                    <a:pt x="2671" y="249"/>
                  </a:lnTo>
                  <a:lnTo>
                    <a:pt x="22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16"/>
            <p:cNvSpPr/>
            <p:nvPr/>
          </p:nvSpPr>
          <p:spPr>
            <a:xfrm>
              <a:off x="5044575" y="1606225"/>
              <a:ext cx="56600" cy="39625"/>
            </a:xfrm>
            <a:custGeom>
              <a:avLst/>
              <a:gdLst/>
              <a:ahLst/>
              <a:cxnLst/>
              <a:rect l="l" t="t" r="r" b="b"/>
              <a:pathLst>
                <a:path w="2264" h="1585" extrusionOk="0">
                  <a:moveTo>
                    <a:pt x="2263" y="0"/>
                  </a:moveTo>
                  <a:lnTo>
                    <a:pt x="0" y="1290"/>
                  </a:lnTo>
                  <a:lnTo>
                    <a:pt x="0" y="1585"/>
                  </a:lnTo>
                  <a:lnTo>
                    <a:pt x="2263" y="294"/>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16"/>
            <p:cNvSpPr/>
            <p:nvPr/>
          </p:nvSpPr>
          <p:spPr>
            <a:xfrm>
              <a:off x="4968175" y="1562075"/>
              <a:ext cx="66225" cy="37950"/>
            </a:xfrm>
            <a:custGeom>
              <a:avLst/>
              <a:gdLst/>
              <a:ahLst/>
              <a:cxnLst/>
              <a:rect l="l" t="t" r="r" b="b"/>
              <a:pathLst>
                <a:path w="2649" h="1518" extrusionOk="0">
                  <a:moveTo>
                    <a:pt x="2264" y="1"/>
                  </a:moveTo>
                  <a:lnTo>
                    <a:pt x="1" y="1291"/>
                  </a:lnTo>
                  <a:lnTo>
                    <a:pt x="408" y="1517"/>
                  </a:lnTo>
                  <a:lnTo>
                    <a:pt x="2649"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16"/>
            <p:cNvSpPr/>
            <p:nvPr/>
          </p:nvSpPr>
          <p:spPr>
            <a:xfrm>
              <a:off x="4978375" y="1567750"/>
              <a:ext cx="56025" cy="40200"/>
            </a:xfrm>
            <a:custGeom>
              <a:avLst/>
              <a:gdLst/>
              <a:ahLst/>
              <a:cxnLst/>
              <a:rect l="l" t="t" r="r" b="b"/>
              <a:pathLst>
                <a:path w="2241" h="1608" extrusionOk="0">
                  <a:moveTo>
                    <a:pt x="2241" y="0"/>
                  </a:moveTo>
                  <a:lnTo>
                    <a:pt x="0" y="1290"/>
                  </a:lnTo>
                  <a:lnTo>
                    <a:pt x="0"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16"/>
            <p:cNvSpPr/>
            <p:nvPr/>
          </p:nvSpPr>
          <p:spPr>
            <a:xfrm>
              <a:off x="4901975" y="1523600"/>
              <a:ext cx="66225" cy="37950"/>
            </a:xfrm>
            <a:custGeom>
              <a:avLst/>
              <a:gdLst/>
              <a:ahLst/>
              <a:cxnLst/>
              <a:rect l="l" t="t" r="r" b="b"/>
              <a:pathLst>
                <a:path w="2649" h="1518" extrusionOk="0">
                  <a:moveTo>
                    <a:pt x="2264" y="1"/>
                  </a:moveTo>
                  <a:lnTo>
                    <a:pt x="1" y="1291"/>
                  </a:lnTo>
                  <a:lnTo>
                    <a:pt x="408" y="1517"/>
                  </a:lnTo>
                  <a:lnTo>
                    <a:pt x="2649"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16"/>
            <p:cNvSpPr/>
            <p:nvPr/>
          </p:nvSpPr>
          <p:spPr>
            <a:xfrm>
              <a:off x="4912175" y="1529275"/>
              <a:ext cx="56025" cy="40200"/>
            </a:xfrm>
            <a:custGeom>
              <a:avLst/>
              <a:gdLst/>
              <a:ahLst/>
              <a:cxnLst/>
              <a:rect l="l" t="t" r="r" b="b"/>
              <a:pathLst>
                <a:path w="2241" h="1608" extrusionOk="0">
                  <a:moveTo>
                    <a:pt x="2241" y="0"/>
                  </a:moveTo>
                  <a:lnTo>
                    <a:pt x="0" y="1290"/>
                  </a:lnTo>
                  <a:lnTo>
                    <a:pt x="0" y="1607"/>
                  </a:lnTo>
                  <a:lnTo>
                    <a:pt x="2241" y="295"/>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16"/>
            <p:cNvSpPr/>
            <p:nvPr/>
          </p:nvSpPr>
          <p:spPr>
            <a:xfrm>
              <a:off x="4835775" y="1485150"/>
              <a:ext cx="66225" cy="38475"/>
            </a:xfrm>
            <a:custGeom>
              <a:avLst/>
              <a:gdLst/>
              <a:ahLst/>
              <a:cxnLst/>
              <a:rect l="l" t="t" r="r" b="b"/>
              <a:pathLst>
                <a:path w="2649" h="1539" extrusionOk="0">
                  <a:moveTo>
                    <a:pt x="2241" y="0"/>
                  </a:moveTo>
                  <a:lnTo>
                    <a:pt x="1" y="1290"/>
                  </a:lnTo>
                  <a:lnTo>
                    <a:pt x="386" y="1539"/>
                  </a:lnTo>
                  <a:lnTo>
                    <a:pt x="2649" y="226"/>
                  </a:lnTo>
                  <a:lnTo>
                    <a:pt x="22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16"/>
            <p:cNvSpPr/>
            <p:nvPr/>
          </p:nvSpPr>
          <p:spPr>
            <a:xfrm>
              <a:off x="4845400" y="1490800"/>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16"/>
            <p:cNvSpPr/>
            <p:nvPr/>
          </p:nvSpPr>
          <p:spPr>
            <a:xfrm>
              <a:off x="4769025" y="1446675"/>
              <a:ext cx="66775" cy="38500"/>
            </a:xfrm>
            <a:custGeom>
              <a:avLst/>
              <a:gdLst/>
              <a:ahLst/>
              <a:cxnLst/>
              <a:rect l="l" t="t" r="r" b="b"/>
              <a:pathLst>
                <a:path w="2671" h="1540" extrusionOk="0">
                  <a:moveTo>
                    <a:pt x="2263" y="0"/>
                  </a:moveTo>
                  <a:lnTo>
                    <a:pt x="0" y="1313"/>
                  </a:lnTo>
                  <a:lnTo>
                    <a:pt x="408" y="1539"/>
                  </a:lnTo>
                  <a:lnTo>
                    <a:pt x="2671" y="226"/>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16"/>
            <p:cNvSpPr/>
            <p:nvPr/>
          </p:nvSpPr>
          <p:spPr>
            <a:xfrm>
              <a:off x="4779200" y="1452325"/>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16"/>
            <p:cNvSpPr/>
            <p:nvPr/>
          </p:nvSpPr>
          <p:spPr>
            <a:xfrm>
              <a:off x="4702825" y="1408200"/>
              <a:ext cx="66225" cy="38500"/>
            </a:xfrm>
            <a:custGeom>
              <a:avLst/>
              <a:gdLst/>
              <a:ahLst/>
              <a:cxnLst/>
              <a:rect l="l" t="t" r="r" b="b"/>
              <a:pathLst>
                <a:path w="2649" h="1540" extrusionOk="0">
                  <a:moveTo>
                    <a:pt x="2264" y="0"/>
                  </a:moveTo>
                  <a:lnTo>
                    <a:pt x="0" y="1313"/>
                  </a:lnTo>
                  <a:lnTo>
                    <a:pt x="408" y="1539"/>
                  </a:lnTo>
                  <a:lnTo>
                    <a:pt x="2648" y="249"/>
                  </a:lnTo>
                  <a:lnTo>
                    <a:pt x="22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16"/>
            <p:cNvSpPr/>
            <p:nvPr/>
          </p:nvSpPr>
          <p:spPr>
            <a:xfrm>
              <a:off x="4713000" y="1414425"/>
              <a:ext cx="56050" cy="40175"/>
            </a:xfrm>
            <a:custGeom>
              <a:avLst/>
              <a:gdLst/>
              <a:ahLst/>
              <a:cxnLst/>
              <a:rect l="l" t="t" r="r" b="b"/>
              <a:pathLst>
                <a:path w="2242" h="1607" extrusionOk="0">
                  <a:moveTo>
                    <a:pt x="2241" y="0"/>
                  </a:moveTo>
                  <a:lnTo>
                    <a:pt x="1" y="1290"/>
                  </a:lnTo>
                  <a:lnTo>
                    <a:pt x="1"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16"/>
            <p:cNvSpPr/>
            <p:nvPr/>
          </p:nvSpPr>
          <p:spPr>
            <a:xfrm>
              <a:off x="4636625" y="1370275"/>
              <a:ext cx="66225" cy="37950"/>
            </a:xfrm>
            <a:custGeom>
              <a:avLst/>
              <a:gdLst/>
              <a:ahLst/>
              <a:cxnLst/>
              <a:rect l="l" t="t" r="r" b="b"/>
              <a:pathLst>
                <a:path w="2649" h="1518" extrusionOk="0">
                  <a:moveTo>
                    <a:pt x="2241" y="1"/>
                  </a:moveTo>
                  <a:lnTo>
                    <a:pt x="0" y="1291"/>
                  </a:lnTo>
                  <a:lnTo>
                    <a:pt x="408" y="1517"/>
                  </a:lnTo>
                  <a:lnTo>
                    <a:pt x="2648" y="227"/>
                  </a:lnTo>
                  <a:lnTo>
                    <a:pt x="2241"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16"/>
            <p:cNvSpPr/>
            <p:nvPr/>
          </p:nvSpPr>
          <p:spPr>
            <a:xfrm>
              <a:off x="4646800" y="1375950"/>
              <a:ext cx="56050" cy="40175"/>
            </a:xfrm>
            <a:custGeom>
              <a:avLst/>
              <a:gdLst/>
              <a:ahLst/>
              <a:cxnLst/>
              <a:rect l="l" t="t" r="r" b="b"/>
              <a:pathLst>
                <a:path w="2242" h="1607" extrusionOk="0">
                  <a:moveTo>
                    <a:pt x="2241" y="0"/>
                  </a:moveTo>
                  <a:lnTo>
                    <a:pt x="1" y="1290"/>
                  </a:lnTo>
                  <a:lnTo>
                    <a:pt x="1"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16"/>
            <p:cNvSpPr/>
            <p:nvPr/>
          </p:nvSpPr>
          <p:spPr>
            <a:xfrm>
              <a:off x="4570425" y="1331800"/>
              <a:ext cx="66225" cy="38500"/>
            </a:xfrm>
            <a:custGeom>
              <a:avLst/>
              <a:gdLst/>
              <a:ahLst/>
              <a:cxnLst/>
              <a:rect l="l" t="t" r="r" b="b"/>
              <a:pathLst>
                <a:path w="2649" h="1540" extrusionOk="0">
                  <a:moveTo>
                    <a:pt x="2241" y="1"/>
                  </a:moveTo>
                  <a:lnTo>
                    <a:pt x="0" y="1291"/>
                  </a:lnTo>
                  <a:lnTo>
                    <a:pt x="385" y="1540"/>
                  </a:lnTo>
                  <a:lnTo>
                    <a:pt x="2648" y="227"/>
                  </a:lnTo>
                  <a:lnTo>
                    <a:pt x="2241"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16"/>
            <p:cNvSpPr/>
            <p:nvPr/>
          </p:nvSpPr>
          <p:spPr>
            <a:xfrm>
              <a:off x="4580050" y="1337475"/>
              <a:ext cx="56600" cy="40175"/>
            </a:xfrm>
            <a:custGeom>
              <a:avLst/>
              <a:gdLst/>
              <a:ahLst/>
              <a:cxnLst/>
              <a:rect l="l" t="t" r="r" b="b"/>
              <a:pathLst>
                <a:path w="2264" h="1607" extrusionOk="0">
                  <a:moveTo>
                    <a:pt x="2263" y="0"/>
                  </a:moveTo>
                  <a:lnTo>
                    <a:pt x="0" y="1313"/>
                  </a:lnTo>
                  <a:lnTo>
                    <a:pt x="0" y="1607"/>
                  </a:lnTo>
                  <a:lnTo>
                    <a:pt x="2263" y="294"/>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16"/>
            <p:cNvSpPr/>
            <p:nvPr/>
          </p:nvSpPr>
          <p:spPr>
            <a:xfrm>
              <a:off x="4503650" y="1293325"/>
              <a:ext cx="66800" cy="38500"/>
            </a:xfrm>
            <a:custGeom>
              <a:avLst/>
              <a:gdLst/>
              <a:ahLst/>
              <a:cxnLst/>
              <a:rect l="l" t="t" r="r" b="b"/>
              <a:pathLst>
                <a:path w="2672" h="1540" extrusionOk="0">
                  <a:moveTo>
                    <a:pt x="2264" y="1"/>
                  </a:moveTo>
                  <a:lnTo>
                    <a:pt x="1" y="1313"/>
                  </a:lnTo>
                  <a:lnTo>
                    <a:pt x="408" y="1540"/>
                  </a:lnTo>
                  <a:lnTo>
                    <a:pt x="2671" y="227"/>
                  </a:lnTo>
                  <a:lnTo>
                    <a:pt x="2264"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16"/>
            <p:cNvSpPr/>
            <p:nvPr/>
          </p:nvSpPr>
          <p:spPr>
            <a:xfrm>
              <a:off x="4513850" y="1299000"/>
              <a:ext cx="56600" cy="40175"/>
            </a:xfrm>
            <a:custGeom>
              <a:avLst/>
              <a:gdLst/>
              <a:ahLst/>
              <a:cxnLst/>
              <a:rect l="l" t="t" r="r" b="b"/>
              <a:pathLst>
                <a:path w="2264" h="1607" extrusionOk="0">
                  <a:moveTo>
                    <a:pt x="2263" y="0"/>
                  </a:moveTo>
                  <a:lnTo>
                    <a:pt x="0" y="1313"/>
                  </a:lnTo>
                  <a:lnTo>
                    <a:pt x="0" y="1607"/>
                  </a:lnTo>
                  <a:lnTo>
                    <a:pt x="2263" y="317"/>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16"/>
            <p:cNvSpPr/>
            <p:nvPr/>
          </p:nvSpPr>
          <p:spPr>
            <a:xfrm>
              <a:off x="4437450" y="1254850"/>
              <a:ext cx="66225" cy="38500"/>
            </a:xfrm>
            <a:custGeom>
              <a:avLst/>
              <a:gdLst/>
              <a:ahLst/>
              <a:cxnLst/>
              <a:rect l="l" t="t" r="r" b="b"/>
              <a:pathLst>
                <a:path w="2649" h="1540" extrusionOk="0">
                  <a:moveTo>
                    <a:pt x="2264" y="1"/>
                  </a:moveTo>
                  <a:lnTo>
                    <a:pt x="1" y="1313"/>
                  </a:lnTo>
                  <a:lnTo>
                    <a:pt x="408" y="1540"/>
                  </a:lnTo>
                  <a:lnTo>
                    <a:pt x="2649" y="227"/>
                  </a:lnTo>
                  <a:lnTo>
                    <a:pt x="2264"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16"/>
            <p:cNvSpPr/>
            <p:nvPr/>
          </p:nvSpPr>
          <p:spPr>
            <a:xfrm>
              <a:off x="4447650" y="1260525"/>
              <a:ext cx="56025" cy="40175"/>
            </a:xfrm>
            <a:custGeom>
              <a:avLst/>
              <a:gdLst/>
              <a:ahLst/>
              <a:cxnLst/>
              <a:rect l="l" t="t" r="r" b="b"/>
              <a:pathLst>
                <a:path w="2241" h="1607" extrusionOk="0">
                  <a:moveTo>
                    <a:pt x="2241" y="0"/>
                  </a:moveTo>
                  <a:lnTo>
                    <a:pt x="0" y="1313"/>
                  </a:lnTo>
                  <a:lnTo>
                    <a:pt x="0" y="1607"/>
                  </a:lnTo>
                  <a:lnTo>
                    <a:pt x="2241" y="317"/>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16"/>
            <p:cNvSpPr/>
            <p:nvPr/>
          </p:nvSpPr>
          <p:spPr>
            <a:xfrm>
              <a:off x="4371250" y="1216375"/>
              <a:ext cx="66225" cy="38500"/>
            </a:xfrm>
            <a:custGeom>
              <a:avLst/>
              <a:gdLst/>
              <a:ahLst/>
              <a:cxnLst/>
              <a:rect l="l" t="t" r="r" b="b"/>
              <a:pathLst>
                <a:path w="2649" h="1540" extrusionOk="0">
                  <a:moveTo>
                    <a:pt x="2242" y="1"/>
                  </a:moveTo>
                  <a:lnTo>
                    <a:pt x="1" y="1313"/>
                  </a:lnTo>
                  <a:lnTo>
                    <a:pt x="408" y="1540"/>
                  </a:lnTo>
                  <a:lnTo>
                    <a:pt x="2649" y="250"/>
                  </a:lnTo>
                  <a:lnTo>
                    <a:pt x="2242"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16"/>
            <p:cNvSpPr/>
            <p:nvPr/>
          </p:nvSpPr>
          <p:spPr>
            <a:xfrm>
              <a:off x="4381450" y="1222600"/>
              <a:ext cx="56025" cy="40200"/>
            </a:xfrm>
            <a:custGeom>
              <a:avLst/>
              <a:gdLst/>
              <a:ahLst/>
              <a:cxnLst/>
              <a:rect l="l" t="t" r="r" b="b"/>
              <a:pathLst>
                <a:path w="2241" h="1608" extrusionOk="0">
                  <a:moveTo>
                    <a:pt x="2241" y="1"/>
                  </a:moveTo>
                  <a:lnTo>
                    <a:pt x="0" y="1291"/>
                  </a:lnTo>
                  <a:lnTo>
                    <a:pt x="0" y="1608"/>
                  </a:lnTo>
                  <a:lnTo>
                    <a:pt x="2241" y="295"/>
                  </a:lnTo>
                  <a:lnTo>
                    <a:pt x="22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16"/>
            <p:cNvSpPr/>
            <p:nvPr/>
          </p:nvSpPr>
          <p:spPr>
            <a:xfrm>
              <a:off x="4305075" y="1178475"/>
              <a:ext cx="66200" cy="37925"/>
            </a:xfrm>
            <a:custGeom>
              <a:avLst/>
              <a:gdLst/>
              <a:ahLst/>
              <a:cxnLst/>
              <a:rect l="l" t="t" r="r" b="b"/>
              <a:pathLst>
                <a:path w="2648" h="1517" extrusionOk="0">
                  <a:moveTo>
                    <a:pt x="2241" y="0"/>
                  </a:moveTo>
                  <a:lnTo>
                    <a:pt x="0" y="1290"/>
                  </a:lnTo>
                  <a:lnTo>
                    <a:pt x="385" y="1517"/>
                  </a:lnTo>
                  <a:lnTo>
                    <a:pt x="2648" y="227"/>
                  </a:lnTo>
                  <a:lnTo>
                    <a:pt x="2241" y="0"/>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16"/>
            <p:cNvSpPr/>
            <p:nvPr/>
          </p:nvSpPr>
          <p:spPr>
            <a:xfrm>
              <a:off x="4314675" y="1184125"/>
              <a:ext cx="56600" cy="40200"/>
            </a:xfrm>
            <a:custGeom>
              <a:avLst/>
              <a:gdLst/>
              <a:ahLst/>
              <a:cxnLst/>
              <a:rect l="l" t="t" r="r" b="b"/>
              <a:pathLst>
                <a:path w="2264" h="1608" extrusionOk="0">
                  <a:moveTo>
                    <a:pt x="2264" y="1"/>
                  </a:moveTo>
                  <a:lnTo>
                    <a:pt x="1" y="1291"/>
                  </a:lnTo>
                  <a:lnTo>
                    <a:pt x="1" y="1608"/>
                  </a:lnTo>
                  <a:lnTo>
                    <a:pt x="2264" y="295"/>
                  </a:lnTo>
                  <a:lnTo>
                    <a:pt x="2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16"/>
            <p:cNvSpPr/>
            <p:nvPr/>
          </p:nvSpPr>
          <p:spPr>
            <a:xfrm>
              <a:off x="4251300" y="1190925"/>
              <a:ext cx="1527700" cy="897950"/>
            </a:xfrm>
            <a:custGeom>
              <a:avLst/>
              <a:gdLst/>
              <a:ahLst/>
              <a:cxnLst/>
              <a:rect l="l" t="t" r="r" b="b"/>
              <a:pathLst>
                <a:path w="61108" h="35918" extrusionOk="0">
                  <a:moveTo>
                    <a:pt x="1" y="0"/>
                  </a:moveTo>
                  <a:lnTo>
                    <a:pt x="1" y="634"/>
                  </a:lnTo>
                  <a:lnTo>
                    <a:pt x="61107" y="35917"/>
                  </a:lnTo>
                  <a:lnTo>
                    <a:pt x="61107" y="35284"/>
                  </a:lnTo>
                  <a:lnTo>
                    <a:pt x="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16"/>
            <p:cNvSpPr/>
            <p:nvPr/>
          </p:nvSpPr>
          <p:spPr>
            <a:xfrm>
              <a:off x="4251300" y="1183000"/>
              <a:ext cx="1542400" cy="890025"/>
            </a:xfrm>
            <a:custGeom>
              <a:avLst/>
              <a:gdLst/>
              <a:ahLst/>
              <a:cxnLst/>
              <a:rect l="l" t="t" r="r" b="b"/>
              <a:pathLst>
                <a:path w="61696" h="35601" extrusionOk="0">
                  <a:moveTo>
                    <a:pt x="589" y="0"/>
                  </a:moveTo>
                  <a:lnTo>
                    <a:pt x="1" y="317"/>
                  </a:lnTo>
                  <a:lnTo>
                    <a:pt x="61107" y="35601"/>
                  </a:lnTo>
                  <a:lnTo>
                    <a:pt x="61696" y="35261"/>
                  </a:lnTo>
                  <a:lnTo>
                    <a:pt x="5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16"/>
            <p:cNvSpPr/>
            <p:nvPr/>
          </p:nvSpPr>
          <p:spPr>
            <a:xfrm>
              <a:off x="5778975" y="2064525"/>
              <a:ext cx="14725" cy="24350"/>
            </a:xfrm>
            <a:custGeom>
              <a:avLst/>
              <a:gdLst/>
              <a:ahLst/>
              <a:cxnLst/>
              <a:rect l="l" t="t" r="r" b="b"/>
              <a:pathLst>
                <a:path w="589" h="974" extrusionOk="0">
                  <a:moveTo>
                    <a:pt x="589" y="0"/>
                  </a:moveTo>
                  <a:lnTo>
                    <a:pt x="0" y="340"/>
                  </a:lnTo>
                  <a:lnTo>
                    <a:pt x="0" y="973"/>
                  </a:lnTo>
                  <a:lnTo>
                    <a:pt x="589" y="634"/>
                  </a:lnTo>
                  <a:lnTo>
                    <a:pt x="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9" name="Google Shape;3619;p16"/>
          <p:cNvGrpSpPr/>
          <p:nvPr/>
        </p:nvGrpSpPr>
        <p:grpSpPr>
          <a:xfrm>
            <a:off x="-1782691" y="9841770"/>
            <a:ext cx="8657675" cy="5671556"/>
            <a:chOff x="12927559" y="-1158193"/>
            <a:chExt cx="8657675" cy="5671556"/>
          </a:xfrm>
        </p:grpSpPr>
        <p:sp>
          <p:nvSpPr>
            <p:cNvPr id="3620" name="Google Shape;3620;p16"/>
            <p:cNvSpPr/>
            <p:nvPr/>
          </p:nvSpPr>
          <p:spPr>
            <a:xfrm>
              <a:off x="15844000" y="1736840"/>
              <a:ext cx="190148" cy="265284"/>
            </a:xfrm>
            <a:custGeom>
              <a:avLst/>
              <a:gdLst/>
              <a:ahLst/>
              <a:cxnLst/>
              <a:rect l="l" t="t" r="r" b="b"/>
              <a:pathLst>
                <a:path w="1359" h="1896" extrusionOk="0">
                  <a:moveTo>
                    <a:pt x="501" y="0"/>
                  </a:moveTo>
                  <a:cubicBezTo>
                    <a:pt x="447" y="0"/>
                    <a:pt x="394" y="13"/>
                    <a:pt x="340" y="40"/>
                  </a:cubicBezTo>
                  <a:lnTo>
                    <a:pt x="1" y="244"/>
                  </a:lnTo>
                  <a:lnTo>
                    <a:pt x="137" y="515"/>
                  </a:lnTo>
                  <a:lnTo>
                    <a:pt x="137" y="538"/>
                  </a:lnTo>
                  <a:cubicBezTo>
                    <a:pt x="137" y="945"/>
                    <a:pt x="318" y="1353"/>
                    <a:pt x="634" y="1624"/>
                  </a:cubicBezTo>
                  <a:lnTo>
                    <a:pt x="770" y="1896"/>
                  </a:lnTo>
                  <a:lnTo>
                    <a:pt x="1132" y="1715"/>
                  </a:lnTo>
                  <a:cubicBezTo>
                    <a:pt x="1268" y="1602"/>
                    <a:pt x="1359" y="1420"/>
                    <a:pt x="1336" y="1239"/>
                  </a:cubicBezTo>
                  <a:cubicBezTo>
                    <a:pt x="1336" y="764"/>
                    <a:pt x="1110" y="334"/>
                    <a:pt x="748" y="85"/>
                  </a:cubicBezTo>
                  <a:cubicBezTo>
                    <a:pt x="665" y="30"/>
                    <a:pt x="583" y="0"/>
                    <a:pt x="5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16"/>
            <p:cNvSpPr/>
            <p:nvPr/>
          </p:nvSpPr>
          <p:spPr>
            <a:xfrm>
              <a:off x="15818675" y="1763005"/>
              <a:ext cx="168041" cy="247094"/>
            </a:xfrm>
            <a:custGeom>
              <a:avLst/>
              <a:gdLst/>
              <a:ahLst/>
              <a:cxnLst/>
              <a:rect l="l" t="t" r="r" b="b"/>
              <a:pathLst>
                <a:path w="1201" h="1766" extrusionOk="0">
                  <a:moveTo>
                    <a:pt x="352" y="0"/>
                  </a:moveTo>
                  <a:cubicBezTo>
                    <a:pt x="148" y="0"/>
                    <a:pt x="1" y="199"/>
                    <a:pt x="1" y="532"/>
                  </a:cubicBezTo>
                  <a:cubicBezTo>
                    <a:pt x="1" y="985"/>
                    <a:pt x="227" y="1415"/>
                    <a:pt x="589" y="1686"/>
                  </a:cubicBezTo>
                  <a:cubicBezTo>
                    <a:pt x="679" y="1740"/>
                    <a:pt x="763" y="1765"/>
                    <a:pt x="840" y="1765"/>
                  </a:cubicBezTo>
                  <a:cubicBezTo>
                    <a:pt x="1053" y="1765"/>
                    <a:pt x="1200" y="1567"/>
                    <a:pt x="1200" y="1233"/>
                  </a:cubicBezTo>
                  <a:cubicBezTo>
                    <a:pt x="1200" y="781"/>
                    <a:pt x="974" y="351"/>
                    <a:pt x="589" y="79"/>
                  </a:cubicBezTo>
                  <a:cubicBezTo>
                    <a:pt x="506" y="26"/>
                    <a:pt x="425" y="0"/>
                    <a:pt x="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16"/>
            <p:cNvSpPr/>
            <p:nvPr/>
          </p:nvSpPr>
          <p:spPr>
            <a:xfrm>
              <a:off x="15828189" y="1798824"/>
              <a:ext cx="123687" cy="178954"/>
            </a:xfrm>
            <a:custGeom>
              <a:avLst/>
              <a:gdLst/>
              <a:ahLst/>
              <a:cxnLst/>
              <a:rect l="l" t="t" r="r" b="b"/>
              <a:pathLst>
                <a:path w="884" h="1279" extrusionOk="0">
                  <a:moveTo>
                    <a:pt x="284" y="1"/>
                  </a:moveTo>
                  <a:cubicBezTo>
                    <a:pt x="127" y="1"/>
                    <a:pt x="23" y="150"/>
                    <a:pt x="23" y="389"/>
                  </a:cubicBezTo>
                  <a:cubicBezTo>
                    <a:pt x="1" y="729"/>
                    <a:pt x="182" y="1045"/>
                    <a:pt x="453" y="1226"/>
                  </a:cubicBezTo>
                  <a:cubicBezTo>
                    <a:pt x="512" y="1262"/>
                    <a:pt x="570" y="1279"/>
                    <a:pt x="623" y="1279"/>
                  </a:cubicBezTo>
                  <a:cubicBezTo>
                    <a:pt x="772" y="1279"/>
                    <a:pt x="883" y="1144"/>
                    <a:pt x="883" y="910"/>
                  </a:cubicBezTo>
                  <a:cubicBezTo>
                    <a:pt x="883" y="570"/>
                    <a:pt x="725" y="253"/>
                    <a:pt x="453" y="50"/>
                  </a:cubicBezTo>
                  <a:cubicBezTo>
                    <a:pt x="392" y="16"/>
                    <a:pt x="336" y="1"/>
                    <a:pt x="2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16"/>
            <p:cNvSpPr/>
            <p:nvPr/>
          </p:nvSpPr>
          <p:spPr>
            <a:xfrm>
              <a:off x="15840921" y="1818552"/>
              <a:ext cx="98222" cy="142296"/>
            </a:xfrm>
            <a:custGeom>
              <a:avLst/>
              <a:gdLst/>
              <a:ahLst/>
              <a:cxnLst/>
              <a:rect l="l" t="t" r="r" b="b"/>
              <a:pathLst>
                <a:path w="702" h="1017" extrusionOk="0">
                  <a:moveTo>
                    <a:pt x="214" y="1"/>
                  </a:moveTo>
                  <a:cubicBezTo>
                    <a:pt x="87" y="1"/>
                    <a:pt x="0" y="115"/>
                    <a:pt x="0" y="316"/>
                  </a:cubicBezTo>
                  <a:cubicBezTo>
                    <a:pt x="0" y="565"/>
                    <a:pt x="136" y="814"/>
                    <a:pt x="362" y="972"/>
                  </a:cubicBezTo>
                  <a:cubicBezTo>
                    <a:pt x="410" y="1002"/>
                    <a:pt x="456" y="1016"/>
                    <a:pt x="498" y="1016"/>
                  </a:cubicBezTo>
                  <a:cubicBezTo>
                    <a:pt x="616" y="1016"/>
                    <a:pt x="702" y="907"/>
                    <a:pt x="702" y="723"/>
                  </a:cubicBezTo>
                  <a:cubicBezTo>
                    <a:pt x="702" y="452"/>
                    <a:pt x="566" y="203"/>
                    <a:pt x="362" y="44"/>
                  </a:cubicBezTo>
                  <a:cubicBezTo>
                    <a:pt x="309" y="15"/>
                    <a:pt x="259" y="1"/>
                    <a:pt x="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16"/>
            <p:cNvSpPr/>
            <p:nvPr/>
          </p:nvSpPr>
          <p:spPr>
            <a:xfrm>
              <a:off x="16030929" y="1844297"/>
              <a:ext cx="190008" cy="268642"/>
            </a:xfrm>
            <a:custGeom>
              <a:avLst/>
              <a:gdLst/>
              <a:ahLst/>
              <a:cxnLst/>
              <a:rect l="l" t="t" r="r" b="b"/>
              <a:pathLst>
                <a:path w="1358" h="1920" extrusionOk="0">
                  <a:moveTo>
                    <a:pt x="509" y="0"/>
                  </a:moveTo>
                  <a:cubicBezTo>
                    <a:pt x="453" y="0"/>
                    <a:pt x="396" y="13"/>
                    <a:pt x="340" y="41"/>
                  </a:cubicBezTo>
                  <a:lnTo>
                    <a:pt x="0" y="245"/>
                  </a:lnTo>
                  <a:lnTo>
                    <a:pt x="136" y="517"/>
                  </a:lnTo>
                  <a:lnTo>
                    <a:pt x="136" y="539"/>
                  </a:lnTo>
                  <a:cubicBezTo>
                    <a:pt x="136" y="969"/>
                    <a:pt x="317" y="1354"/>
                    <a:pt x="634" y="1626"/>
                  </a:cubicBezTo>
                  <a:lnTo>
                    <a:pt x="770" y="1920"/>
                  </a:lnTo>
                  <a:lnTo>
                    <a:pt x="1132" y="1739"/>
                  </a:lnTo>
                  <a:cubicBezTo>
                    <a:pt x="1290" y="1603"/>
                    <a:pt x="1358" y="1422"/>
                    <a:pt x="1335" y="1241"/>
                  </a:cubicBezTo>
                  <a:cubicBezTo>
                    <a:pt x="1335" y="766"/>
                    <a:pt x="1109" y="336"/>
                    <a:pt x="724" y="64"/>
                  </a:cubicBezTo>
                  <a:cubicBezTo>
                    <a:pt x="659" y="25"/>
                    <a:pt x="585" y="0"/>
                    <a:pt x="5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16"/>
            <p:cNvSpPr/>
            <p:nvPr/>
          </p:nvSpPr>
          <p:spPr>
            <a:xfrm>
              <a:off x="16002386" y="1870601"/>
              <a:ext cx="167901" cy="247094"/>
            </a:xfrm>
            <a:custGeom>
              <a:avLst/>
              <a:gdLst/>
              <a:ahLst/>
              <a:cxnLst/>
              <a:rect l="l" t="t" r="r" b="b"/>
              <a:pathLst>
                <a:path w="1200" h="1766" extrusionOk="0">
                  <a:moveTo>
                    <a:pt x="361" y="1"/>
                  </a:moveTo>
                  <a:cubicBezTo>
                    <a:pt x="148" y="1"/>
                    <a:pt x="0" y="199"/>
                    <a:pt x="0" y="532"/>
                  </a:cubicBezTo>
                  <a:cubicBezTo>
                    <a:pt x="0" y="985"/>
                    <a:pt x="227" y="1415"/>
                    <a:pt x="611" y="1687"/>
                  </a:cubicBezTo>
                  <a:cubicBezTo>
                    <a:pt x="695" y="1740"/>
                    <a:pt x="775" y="1766"/>
                    <a:pt x="848" y="1766"/>
                  </a:cubicBezTo>
                  <a:cubicBezTo>
                    <a:pt x="1053" y="1766"/>
                    <a:pt x="1200" y="1567"/>
                    <a:pt x="1200" y="1234"/>
                  </a:cubicBezTo>
                  <a:cubicBezTo>
                    <a:pt x="1200" y="759"/>
                    <a:pt x="974" y="329"/>
                    <a:pt x="611" y="80"/>
                  </a:cubicBezTo>
                  <a:cubicBezTo>
                    <a:pt x="522" y="26"/>
                    <a:pt x="437"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16"/>
            <p:cNvSpPr/>
            <p:nvPr/>
          </p:nvSpPr>
          <p:spPr>
            <a:xfrm>
              <a:off x="16018197" y="1906140"/>
              <a:ext cx="120469" cy="179234"/>
            </a:xfrm>
            <a:custGeom>
              <a:avLst/>
              <a:gdLst/>
              <a:ahLst/>
              <a:cxnLst/>
              <a:rect l="l" t="t" r="r" b="b"/>
              <a:pathLst>
                <a:path w="861" h="1281" extrusionOk="0">
                  <a:moveTo>
                    <a:pt x="253" y="0"/>
                  </a:moveTo>
                  <a:cubicBezTo>
                    <a:pt x="100" y="0"/>
                    <a:pt x="1" y="140"/>
                    <a:pt x="1" y="392"/>
                  </a:cubicBezTo>
                  <a:cubicBezTo>
                    <a:pt x="1" y="708"/>
                    <a:pt x="159" y="1025"/>
                    <a:pt x="431" y="1229"/>
                  </a:cubicBezTo>
                  <a:cubicBezTo>
                    <a:pt x="495" y="1264"/>
                    <a:pt x="555" y="1281"/>
                    <a:pt x="608" y="1281"/>
                  </a:cubicBezTo>
                  <a:cubicBezTo>
                    <a:pt x="761" y="1281"/>
                    <a:pt x="861" y="1141"/>
                    <a:pt x="861" y="889"/>
                  </a:cubicBezTo>
                  <a:cubicBezTo>
                    <a:pt x="861" y="573"/>
                    <a:pt x="702" y="256"/>
                    <a:pt x="431" y="52"/>
                  </a:cubicBezTo>
                  <a:cubicBezTo>
                    <a:pt x="366" y="17"/>
                    <a:pt x="306" y="0"/>
                    <a:pt x="2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16"/>
            <p:cNvSpPr/>
            <p:nvPr/>
          </p:nvSpPr>
          <p:spPr>
            <a:xfrm>
              <a:off x="16027711" y="1926289"/>
              <a:ext cx="98362" cy="142156"/>
            </a:xfrm>
            <a:custGeom>
              <a:avLst/>
              <a:gdLst/>
              <a:ahLst/>
              <a:cxnLst/>
              <a:rect l="l" t="t" r="r" b="b"/>
              <a:pathLst>
                <a:path w="703" h="1016" extrusionOk="0">
                  <a:moveTo>
                    <a:pt x="215" y="0"/>
                  </a:moveTo>
                  <a:cubicBezTo>
                    <a:pt x="87" y="0"/>
                    <a:pt x="0" y="115"/>
                    <a:pt x="0" y="315"/>
                  </a:cubicBezTo>
                  <a:cubicBezTo>
                    <a:pt x="23" y="564"/>
                    <a:pt x="136" y="813"/>
                    <a:pt x="363" y="972"/>
                  </a:cubicBezTo>
                  <a:cubicBezTo>
                    <a:pt x="416" y="1001"/>
                    <a:pt x="464" y="1015"/>
                    <a:pt x="507" y="1015"/>
                  </a:cubicBezTo>
                  <a:cubicBezTo>
                    <a:pt x="628" y="1015"/>
                    <a:pt x="702" y="901"/>
                    <a:pt x="702" y="700"/>
                  </a:cubicBezTo>
                  <a:cubicBezTo>
                    <a:pt x="702" y="451"/>
                    <a:pt x="566" y="202"/>
                    <a:pt x="363" y="44"/>
                  </a:cubicBezTo>
                  <a:cubicBezTo>
                    <a:pt x="310" y="14"/>
                    <a:pt x="260" y="0"/>
                    <a:pt x="2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16"/>
            <p:cNvSpPr/>
            <p:nvPr/>
          </p:nvSpPr>
          <p:spPr>
            <a:xfrm>
              <a:off x="13047888" y="124851"/>
              <a:ext cx="190148" cy="268642"/>
            </a:xfrm>
            <a:custGeom>
              <a:avLst/>
              <a:gdLst/>
              <a:ahLst/>
              <a:cxnLst/>
              <a:rect l="l" t="t" r="r" b="b"/>
              <a:pathLst>
                <a:path w="1359" h="1920" extrusionOk="0">
                  <a:moveTo>
                    <a:pt x="500" y="0"/>
                  </a:moveTo>
                  <a:cubicBezTo>
                    <a:pt x="443" y="0"/>
                    <a:pt x="388" y="13"/>
                    <a:pt x="340" y="41"/>
                  </a:cubicBezTo>
                  <a:lnTo>
                    <a:pt x="1" y="222"/>
                  </a:lnTo>
                  <a:lnTo>
                    <a:pt x="137" y="517"/>
                  </a:lnTo>
                  <a:lnTo>
                    <a:pt x="137" y="539"/>
                  </a:lnTo>
                  <a:cubicBezTo>
                    <a:pt x="137" y="947"/>
                    <a:pt x="318" y="1331"/>
                    <a:pt x="634" y="1603"/>
                  </a:cubicBezTo>
                  <a:lnTo>
                    <a:pt x="770" y="1920"/>
                  </a:lnTo>
                  <a:lnTo>
                    <a:pt x="1110" y="1716"/>
                  </a:lnTo>
                  <a:cubicBezTo>
                    <a:pt x="1268" y="1603"/>
                    <a:pt x="1359" y="1422"/>
                    <a:pt x="1336" y="1218"/>
                  </a:cubicBezTo>
                  <a:cubicBezTo>
                    <a:pt x="1336" y="765"/>
                    <a:pt x="1110" y="335"/>
                    <a:pt x="725" y="64"/>
                  </a:cubicBezTo>
                  <a:cubicBezTo>
                    <a:pt x="659" y="24"/>
                    <a:pt x="578" y="0"/>
                    <a:pt x="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16"/>
            <p:cNvSpPr/>
            <p:nvPr/>
          </p:nvSpPr>
          <p:spPr>
            <a:xfrm>
              <a:off x="13019485" y="149896"/>
              <a:ext cx="167901" cy="246535"/>
            </a:xfrm>
            <a:custGeom>
              <a:avLst/>
              <a:gdLst/>
              <a:ahLst/>
              <a:cxnLst/>
              <a:rect l="l" t="t" r="r" b="b"/>
              <a:pathLst>
                <a:path w="1200" h="1762" extrusionOk="0">
                  <a:moveTo>
                    <a:pt x="366" y="0"/>
                  </a:moveTo>
                  <a:cubicBezTo>
                    <a:pt x="154" y="0"/>
                    <a:pt x="0" y="200"/>
                    <a:pt x="0" y="541"/>
                  </a:cubicBezTo>
                  <a:cubicBezTo>
                    <a:pt x="0" y="994"/>
                    <a:pt x="226" y="1424"/>
                    <a:pt x="611" y="1695"/>
                  </a:cubicBezTo>
                  <a:cubicBezTo>
                    <a:pt x="690" y="1740"/>
                    <a:pt x="765" y="1762"/>
                    <a:pt x="835" y="1762"/>
                  </a:cubicBezTo>
                  <a:cubicBezTo>
                    <a:pt x="1046" y="1762"/>
                    <a:pt x="1200" y="1566"/>
                    <a:pt x="1200" y="1243"/>
                  </a:cubicBezTo>
                  <a:cubicBezTo>
                    <a:pt x="1200" y="768"/>
                    <a:pt x="973" y="338"/>
                    <a:pt x="588" y="66"/>
                  </a:cubicBezTo>
                  <a:cubicBezTo>
                    <a:pt x="511" y="21"/>
                    <a:pt x="435" y="0"/>
                    <a:pt x="3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16"/>
            <p:cNvSpPr/>
            <p:nvPr/>
          </p:nvSpPr>
          <p:spPr>
            <a:xfrm>
              <a:off x="13035296" y="186554"/>
              <a:ext cx="120469" cy="179374"/>
            </a:xfrm>
            <a:custGeom>
              <a:avLst/>
              <a:gdLst/>
              <a:ahLst/>
              <a:cxnLst/>
              <a:rect l="l" t="t" r="r" b="b"/>
              <a:pathLst>
                <a:path w="861" h="1282" extrusionOk="0">
                  <a:moveTo>
                    <a:pt x="251" y="0"/>
                  </a:moveTo>
                  <a:cubicBezTo>
                    <a:pt x="99" y="0"/>
                    <a:pt x="0" y="136"/>
                    <a:pt x="0" y="370"/>
                  </a:cubicBezTo>
                  <a:cubicBezTo>
                    <a:pt x="0" y="709"/>
                    <a:pt x="159" y="1026"/>
                    <a:pt x="430" y="1230"/>
                  </a:cubicBezTo>
                  <a:cubicBezTo>
                    <a:pt x="489" y="1265"/>
                    <a:pt x="546" y="1282"/>
                    <a:pt x="598" y="1282"/>
                  </a:cubicBezTo>
                  <a:cubicBezTo>
                    <a:pt x="748" y="1282"/>
                    <a:pt x="860" y="1142"/>
                    <a:pt x="860" y="890"/>
                  </a:cubicBezTo>
                  <a:cubicBezTo>
                    <a:pt x="860" y="551"/>
                    <a:pt x="702" y="234"/>
                    <a:pt x="430" y="53"/>
                  </a:cubicBezTo>
                  <a:cubicBezTo>
                    <a:pt x="365" y="17"/>
                    <a:pt x="305"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16"/>
            <p:cNvSpPr/>
            <p:nvPr/>
          </p:nvSpPr>
          <p:spPr>
            <a:xfrm>
              <a:off x="13044810" y="206702"/>
              <a:ext cx="98222" cy="142296"/>
            </a:xfrm>
            <a:custGeom>
              <a:avLst/>
              <a:gdLst/>
              <a:ahLst/>
              <a:cxnLst/>
              <a:rect l="l" t="t" r="r" b="b"/>
              <a:pathLst>
                <a:path w="702" h="1017" extrusionOk="0">
                  <a:moveTo>
                    <a:pt x="212" y="1"/>
                  </a:moveTo>
                  <a:cubicBezTo>
                    <a:pt x="86" y="1"/>
                    <a:pt x="0" y="110"/>
                    <a:pt x="0" y="294"/>
                  </a:cubicBezTo>
                  <a:cubicBezTo>
                    <a:pt x="0" y="565"/>
                    <a:pt x="136" y="814"/>
                    <a:pt x="362" y="973"/>
                  </a:cubicBezTo>
                  <a:cubicBezTo>
                    <a:pt x="410" y="1002"/>
                    <a:pt x="456" y="1017"/>
                    <a:pt x="498" y="1017"/>
                  </a:cubicBezTo>
                  <a:cubicBezTo>
                    <a:pt x="616" y="1017"/>
                    <a:pt x="702" y="907"/>
                    <a:pt x="702" y="724"/>
                  </a:cubicBezTo>
                  <a:cubicBezTo>
                    <a:pt x="702" y="452"/>
                    <a:pt x="566" y="203"/>
                    <a:pt x="362" y="45"/>
                  </a:cubicBezTo>
                  <a:cubicBezTo>
                    <a:pt x="308" y="15"/>
                    <a:pt x="258"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16"/>
            <p:cNvSpPr/>
            <p:nvPr/>
          </p:nvSpPr>
          <p:spPr>
            <a:xfrm>
              <a:off x="13234818" y="231468"/>
              <a:ext cx="190008" cy="269761"/>
            </a:xfrm>
            <a:custGeom>
              <a:avLst/>
              <a:gdLst/>
              <a:ahLst/>
              <a:cxnLst/>
              <a:rect l="l" t="t" r="r" b="b"/>
              <a:pathLst>
                <a:path w="1358" h="1928" extrusionOk="0">
                  <a:moveTo>
                    <a:pt x="517" y="0"/>
                  </a:moveTo>
                  <a:cubicBezTo>
                    <a:pt x="454" y="0"/>
                    <a:pt x="392" y="17"/>
                    <a:pt x="339" y="49"/>
                  </a:cubicBezTo>
                  <a:lnTo>
                    <a:pt x="0" y="230"/>
                  </a:lnTo>
                  <a:lnTo>
                    <a:pt x="136" y="524"/>
                  </a:lnTo>
                  <a:cubicBezTo>
                    <a:pt x="136" y="954"/>
                    <a:pt x="317" y="1339"/>
                    <a:pt x="634" y="1633"/>
                  </a:cubicBezTo>
                  <a:lnTo>
                    <a:pt x="769" y="1927"/>
                  </a:lnTo>
                  <a:lnTo>
                    <a:pt x="1132" y="1723"/>
                  </a:lnTo>
                  <a:cubicBezTo>
                    <a:pt x="1290" y="1610"/>
                    <a:pt x="1358" y="1429"/>
                    <a:pt x="1335" y="1226"/>
                  </a:cubicBezTo>
                  <a:cubicBezTo>
                    <a:pt x="1335" y="773"/>
                    <a:pt x="1109" y="343"/>
                    <a:pt x="724" y="71"/>
                  </a:cubicBezTo>
                  <a:cubicBezTo>
                    <a:pt x="664" y="23"/>
                    <a:pt x="590" y="0"/>
                    <a:pt x="5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16"/>
            <p:cNvSpPr/>
            <p:nvPr/>
          </p:nvSpPr>
          <p:spPr>
            <a:xfrm>
              <a:off x="13206275" y="257493"/>
              <a:ext cx="167901" cy="246535"/>
            </a:xfrm>
            <a:custGeom>
              <a:avLst/>
              <a:gdLst/>
              <a:ahLst/>
              <a:cxnLst/>
              <a:rect l="l" t="t" r="r" b="b"/>
              <a:pathLst>
                <a:path w="1200" h="1762" extrusionOk="0">
                  <a:moveTo>
                    <a:pt x="367" y="1"/>
                  </a:moveTo>
                  <a:cubicBezTo>
                    <a:pt x="155" y="1"/>
                    <a:pt x="0" y="200"/>
                    <a:pt x="0" y="542"/>
                  </a:cubicBezTo>
                  <a:cubicBezTo>
                    <a:pt x="0" y="994"/>
                    <a:pt x="227" y="1424"/>
                    <a:pt x="589" y="1696"/>
                  </a:cubicBezTo>
                  <a:cubicBezTo>
                    <a:pt x="672" y="1740"/>
                    <a:pt x="752" y="1762"/>
                    <a:pt x="824" y="1762"/>
                  </a:cubicBezTo>
                  <a:cubicBezTo>
                    <a:pt x="1045" y="1762"/>
                    <a:pt x="1200" y="1562"/>
                    <a:pt x="1200" y="1221"/>
                  </a:cubicBezTo>
                  <a:cubicBezTo>
                    <a:pt x="1200" y="768"/>
                    <a:pt x="973" y="338"/>
                    <a:pt x="589" y="66"/>
                  </a:cubicBezTo>
                  <a:cubicBezTo>
                    <a:pt x="511" y="22"/>
                    <a:pt x="436"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16"/>
            <p:cNvSpPr/>
            <p:nvPr/>
          </p:nvSpPr>
          <p:spPr>
            <a:xfrm>
              <a:off x="13222086" y="294151"/>
              <a:ext cx="120469" cy="179094"/>
            </a:xfrm>
            <a:custGeom>
              <a:avLst/>
              <a:gdLst/>
              <a:ahLst/>
              <a:cxnLst/>
              <a:rect l="l" t="t" r="r" b="b"/>
              <a:pathLst>
                <a:path w="861" h="1280" extrusionOk="0">
                  <a:moveTo>
                    <a:pt x="251" y="1"/>
                  </a:moveTo>
                  <a:cubicBezTo>
                    <a:pt x="99" y="1"/>
                    <a:pt x="0" y="136"/>
                    <a:pt x="0" y="370"/>
                  </a:cubicBezTo>
                  <a:cubicBezTo>
                    <a:pt x="0" y="710"/>
                    <a:pt x="159" y="1027"/>
                    <a:pt x="430" y="1230"/>
                  </a:cubicBezTo>
                  <a:cubicBezTo>
                    <a:pt x="491" y="1263"/>
                    <a:pt x="548" y="1279"/>
                    <a:pt x="599" y="1279"/>
                  </a:cubicBezTo>
                  <a:cubicBezTo>
                    <a:pt x="757" y="1279"/>
                    <a:pt x="860" y="1130"/>
                    <a:pt x="860" y="891"/>
                  </a:cubicBezTo>
                  <a:cubicBezTo>
                    <a:pt x="860" y="551"/>
                    <a:pt x="702" y="234"/>
                    <a:pt x="430" y="53"/>
                  </a:cubicBezTo>
                  <a:cubicBezTo>
                    <a:pt x="365" y="18"/>
                    <a:pt x="305"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16"/>
            <p:cNvSpPr/>
            <p:nvPr/>
          </p:nvSpPr>
          <p:spPr>
            <a:xfrm>
              <a:off x="13231600" y="311221"/>
              <a:ext cx="98222" cy="144955"/>
            </a:xfrm>
            <a:custGeom>
              <a:avLst/>
              <a:gdLst/>
              <a:ahLst/>
              <a:cxnLst/>
              <a:rect l="l" t="t" r="r" b="b"/>
              <a:pathLst>
                <a:path w="702" h="1036" extrusionOk="0">
                  <a:moveTo>
                    <a:pt x="215" y="1"/>
                  </a:moveTo>
                  <a:cubicBezTo>
                    <a:pt x="87" y="1"/>
                    <a:pt x="0" y="115"/>
                    <a:pt x="0" y="316"/>
                  </a:cubicBezTo>
                  <a:cubicBezTo>
                    <a:pt x="0" y="588"/>
                    <a:pt x="136" y="837"/>
                    <a:pt x="362" y="995"/>
                  </a:cubicBezTo>
                  <a:cubicBezTo>
                    <a:pt x="412" y="1023"/>
                    <a:pt x="458" y="1035"/>
                    <a:pt x="498" y="1035"/>
                  </a:cubicBezTo>
                  <a:cubicBezTo>
                    <a:pt x="624" y="1035"/>
                    <a:pt x="702" y="912"/>
                    <a:pt x="702" y="723"/>
                  </a:cubicBezTo>
                  <a:cubicBezTo>
                    <a:pt x="702" y="452"/>
                    <a:pt x="566" y="203"/>
                    <a:pt x="362" y="45"/>
                  </a:cubicBezTo>
                  <a:cubicBezTo>
                    <a:pt x="309" y="15"/>
                    <a:pt x="260"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16"/>
            <p:cNvSpPr/>
            <p:nvPr/>
          </p:nvSpPr>
          <p:spPr>
            <a:xfrm>
              <a:off x="13589369" y="440505"/>
              <a:ext cx="190148" cy="269621"/>
            </a:xfrm>
            <a:custGeom>
              <a:avLst/>
              <a:gdLst/>
              <a:ahLst/>
              <a:cxnLst/>
              <a:rect l="l" t="t" r="r" b="b"/>
              <a:pathLst>
                <a:path w="1359" h="1927" extrusionOk="0">
                  <a:moveTo>
                    <a:pt x="518" y="0"/>
                  </a:moveTo>
                  <a:cubicBezTo>
                    <a:pt x="455" y="0"/>
                    <a:pt x="393" y="17"/>
                    <a:pt x="340" y="48"/>
                  </a:cubicBezTo>
                  <a:lnTo>
                    <a:pt x="1" y="229"/>
                  </a:lnTo>
                  <a:lnTo>
                    <a:pt x="137" y="524"/>
                  </a:lnTo>
                  <a:lnTo>
                    <a:pt x="137" y="546"/>
                  </a:lnTo>
                  <a:cubicBezTo>
                    <a:pt x="137" y="954"/>
                    <a:pt x="318" y="1361"/>
                    <a:pt x="634" y="1633"/>
                  </a:cubicBezTo>
                  <a:lnTo>
                    <a:pt x="770" y="1927"/>
                  </a:lnTo>
                  <a:lnTo>
                    <a:pt x="1132" y="1746"/>
                  </a:lnTo>
                  <a:cubicBezTo>
                    <a:pt x="1291" y="1610"/>
                    <a:pt x="1359" y="1429"/>
                    <a:pt x="1336" y="1225"/>
                  </a:cubicBezTo>
                  <a:cubicBezTo>
                    <a:pt x="1336" y="773"/>
                    <a:pt x="1110" y="343"/>
                    <a:pt x="725" y="71"/>
                  </a:cubicBezTo>
                  <a:cubicBezTo>
                    <a:pt x="664" y="23"/>
                    <a:pt x="591" y="0"/>
                    <a:pt x="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16"/>
            <p:cNvSpPr/>
            <p:nvPr/>
          </p:nvSpPr>
          <p:spPr>
            <a:xfrm>
              <a:off x="13560966" y="466529"/>
              <a:ext cx="171119" cy="246535"/>
            </a:xfrm>
            <a:custGeom>
              <a:avLst/>
              <a:gdLst/>
              <a:ahLst/>
              <a:cxnLst/>
              <a:rect l="l" t="t" r="r" b="b"/>
              <a:pathLst>
                <a:path w="1223" h="1762" extrusionOk="0">
                  <a:moveTo>
                    <a:pt x="386" y="0"/>
                  </a:moveTo>
                  <a:cubicBezTo>
                    <a:pt x="167" y="0"/>
                    <a:pt x="0" y="200"/>
                    <a:pt x="0" y="541"/>
                  </a:cubicBezTo>
                  <a:cubicBezTo>
                    <a:pt x="0" y="994"/>
                    <a:pt x="226" y="1424"/>
                    <a:pt x="611" y="1696"/>
                  </a:cubicBezTo>
                  <a:cubicBezTo>
                    <a:pt x="690" y="1741"/>
                    <a:pt x="767" y="1762"/>
                    <a:pt x="839" y="1762"/>
                  </a:cubicBezTo>
                  <a:cubicBezTo>
                    <a:pt x="1056" y="1762"/>
                    <a:pt x="1222" y="1566"/>
                    <a:pt x="1222" y="1243"/>
                  </a:cubicBezTo>
                  <a:cubicBezTo>
                    <a:pt x="1200" y="768"/>
                    <a:pt x="973" y="338"/>
                    <a:pt x="611" y="66"/>
                  </a:cubicBezTo>
                  <a:cubicBezTo>
                    <a:pt x="533" y="22"/>
                    <a:pt x="457" y="0"/>
                    <a:pt x="3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16"/>
            <p:cNvSpPr/>
            <p:nvPr/>
          </p:nvSpPr>
          <p:spPr>
            <a:xfrm>
              <a:off x="13573558" y="503188"/>
              <a:ext cx="123687" cy="179374"/>
            </a:xfrm>
            <a:custGeom>
              <a:avLst/>
              <a:gdLst/>
              <a:ahLst/>
              <a:cxnLst/>
              <a:rect l="l" t="t" r="r" b="b"/>
              <a:pathLst>
                <a:path w="884" h="1282" extrusionOk="0">
                  <a:moveTo>
                    <a:pt x="270" y="1"/>
                  </a:moveTo>
                  <a:cubicBezTo>
                    <a:pt x="112" y="1"/>
                    <a:pt x="1" y="136"/>
                    <a:pt x="1" y="370"/>
                  </a:cubicBezTo>
                  <a:cubicBezTo>
                    <a:pt x="1" y="709"/>
                    <a:pt x="182" y="1026"/>
                    <a:pt x="453" y="1230"/>
                  </a:cubicBezTo>
                  <a:cubicBezTo>
                    <a:pt x="512" y="1265"/>
                    <a:pt x="569" y="1282"/>
                    <a:pt x="621" y="1282"/>
                  </a:cubicBezTo>
                  <a:cubicBezTo>
                    <a:pt x="771" y="1282"/>
                    <a:pt x="883" y="1142"/>
                    <a:pt x="883" y="890"/>
                  </a:cubicBezTo>
                  <a:cubicBezTo>
                    <a:pt x="883" y="551"/>
                    <a:pt x="725" y="234"/>
                    <a:pt x="453" y="53"/>
                  </a:cubicBezTo>
                  <a:cubicBezTo>
                    <a:pt x="388" y="18"/>
                    <a:pt x="326" y="1"/>
                    <a:pt x="2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16"/>
            <p:cNvSpPr/>
            <p:nvPr/>
          </p:nvSpPr>
          <p:spPr>
            <a:xfrm>
              <a:off x="13586291" y="523476"/>
              <a:ext cx="98222" cy="142156"/>
            </a:xfrm>
            <a:custGeom>
              <a:avLst/>
              <a:gdLst/>
              <a:ahLst/>
              <a:cxnLst/>
              <a:rect l="l" t="t" r="r" b="b"/>
              <a:pathLst>
                <a:path w="702" h="1016" extrusionOk="0">
                  <a:moveTo>
                    <a:pt x="214" y="0"/>
                  </a:moveTo>
                  <a:cubicBezTo>
                    <a:pt x="87" y="0"/>
                    <a:pt x="0" y="115"/>
                    <a:pt x="0" y="315"/>
                  </a:cubicBezTo>
                  <a:cubicBezTo>
                    <a:pt x="0" y="564"/>
                    <a:pt x="136" y="813"/>
                    <a:pt x="362" y="972"/>
                  </a:cubicBezTo>
                  <a:cubicBezTo>
                    <a:pt x="410" y="1002"/>
                    <a:pt x="456" y="1016"/>
                    <a:pt x="498" y="1016"/>
                  </a:cubicBezTo>
                  <a:cubicBezTo>
                    <a:pt x="616" y="1016"/>
                    <a:pt x="702" y="906"/>
                    <a:pt x="702" y="723"/>
                  </a:cubicBezTo>
                  <a:cubicBezTo>
                    <a:pt x="702" y="451"/>
                    <a:pt x="566" y="202"/>
                    <a:pt x="362" y="44"/>
                  </a:cubicBezTo>
                  <a:cubicBezTo>
                    <a:pt x="309" y="14"/>
                    <a:pt x="259"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16"/>
            <p:cNvSpPr/>
            <p:nvPr/>
          </p:nvSpPr>
          <p:spPr>
            <a:xfrm>
              <a:off x="13776299" y="548101"/>
              <a:ext cx="190008" cy="269761"/>
            </a:xfrm>
            <a:custGeom>
              <a:avLst/>
              <a:gdLst/>
              <a:ahLst/>
              <a:cxnLst/>
              <a:rect l="l" t="t" r="r" b="b"/>
              <a:pathLst>
                <a:path w="1358" h="1928" extrusionOk="0">
                  <a:moveTo>
                    <a:pt x="517" y="1"/>
                  </a:moveTo>
                  <a:cubicBezTo>
                    <a:pt x="454" y="1"/>
                    <a:pt x="392" y="17"/>
                    <a:pt x="340" y="49"/>
                  </a:cubicBezTo>
                  <a:lnTo>
                    <a:pt x="0" y="230"/>
                  </a:lnTo>
                  <a:lnTo>
                    <a:pt x="136" y="502"/>
                  </a:lnTo>
                  <a:cubicBezTo>
                    <a:pt x="113" y="524"/>
                    <a:pt x="113" y="524"/>
                    <a:pt x="136" y="524"/>
                  </a:cubicBezTo>
                  <a:cubicBezTo>
                    <a:pt x="136" y="954"/>
                    <a:pt x="317" y="1362"/>
                    <a:pt x="634" y="1633"/>
                  </a:cubicBezTo>
                  <a:lnTo>
                    <a:pt x="770" y="1927"/>
                  </a:lnTo>
                  <a:lnTo>
                    <a:pt x="1132" y="1724"/>
                  </a:lnTo>
                  <a:cubicBezTo>
                    <a:pt x="1290" y="1611"/>
                    <a:pt x="1358" y="1429"/>
                    <a:pt x="1335" y="1226"/>
                  </a:cubicBezTo>
                  <a:cubicBezTo>
                    <a:pt x="1335" y="773"/>
                    <a:pt x="1109" y="343"/>
                    <a:pt x="724" y="72"/>
                  </a:cubicBezTo>
                  <a:cubicBezTo>
                    <a:pt x="664" y="23"/>
                    <a:pt x="590" y="1"/>
                    <a:pt x="5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16"/>
            <p:cNvSpPr/>
            <p:nvPr/>
          </p:nvSpPr>
          <p:spPr>
            <a:xfrm>
              <a:off x="13747756" y="574126"/>
              <a:ext cx="167901" cy="246535"/>
            </a:xfrm>
            <a:custGeom>
              <a:avLst/>
              <a:gdLst/>
              <a:ahLst/>
              <a:cxnLst/>
              <a:rect l="l" t="t" r="r" b="b"/>
              <a:pathLst>
                <a:path w="1200" h="1762" extrusionOk="0">
                  <a:moveTo>
                    <a:pt x="375" y="0"/>
                  </a:moveTo>
                  <a:cubicBezTo>
                    <a:pt x="154" y="0"/>
                    <a:pt x="0" y="196"/>
                    <a:pt x="0" y="519"/>
                  </a:cubicBezTo>
                  <a:cubicBezTo>
                    <a:pt x="0" y="995"/>
                    <a:pt x="227" y="1425"/>
                    <a:pt x="611" y="1696"/>
                  </a:cubicBezTo>
                  <a:cubicBezTo>
                    <a:pt x="689" y="1741"/>
                    <a:pt x="765" y="1762"/>
                    <a:pt x="834" y="1762"/>
                  </a:cubicBezTo>
                  <a:cubicBezTo>
                    <a:pt x="1045" y="1762"/>
                    <a:pt x="1200" y="1562"/>
                    <a:pt x="1200" y="1221"/>
                  </a:cubicBezTo>
                  <a:cubicBezTo>
                    <a:pt x="1200" y="768"/>
                    <a:pt x="974" y="338"/>
                    <a:pt x="611" y="67"/>
                  </a:cubicBezTo>
                  <a:cubicBezTo>
                    <a:pt x="527" y="22"/>
                    <a:pt x="447"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16"/>
            <p:cNvSpPr/>
            <p:nvPr/>
          </p:nvSpPr>
          <p:spPr>
            <a:xfrm>
              <a:off x="13760348" y="610924"/>
              <a:ext cx="123687" cy="178954"/>
            </a:xfrm>
            <a:custGeom>
              <a:avLst/>
              <a:gdLst/>
              <a:ahLst/>
              <a:cxnLst/>
              <a:rect l="l" t="t" r="r" b="b"/>
              <a:pathLst>
                <a:path w="884" h="1279" extrusionOk="0">
                  <a:moveTo>
                    <a:pt x="270" y="0"/>
                  </a:moveTo>
                  <a:cubicBezTo>
                    <a:pt x="112" y="0"/>
                    <a:pt x="1" y="135"/>
                    <a:pt x="1" y="369"/>
                  </a:cubicBezTo>
                  <a:cubicBezTo>
                    <a:pt x="1" y="709"/>
                    <a:pt x="182" y="1026"/>
                    <a:pt x="454" y="1229"/>
                  </a:cubicBezTo>
                  <a:cubicBezTo>
                    <a:pt x="509" y="1263"/>
                    <a:pt x="563" y="1278"/>
                    <a:pt x="613" y="1278"/>
                  </a:cubicBezTo>
                  <a:cubicBezTo>
                    <a:pt x="767" y="1278"/>
                    <a:pt x="884" y="1129"/>
                    <a:pt x="884" y="890"/>
                  </a:cubicBezTo>
                  <a:cubicBezTo>
                    <a:pt x="884" y="550"/>
                    <a:pt x="725" y="234"/>
                    <a:pt x="454" y="53"/>
                  </a:cubicBezTo>
                  <a:cubicBezTo>
                    <a:pt x="388" y="17"/>
                    <a:pt x="327"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16"/>
            <p:cNvSpPr/>
            <p:nvPr/>
          </p:nvSpPr>
          <p:spPr>
            <a:xfrm>
              <a:off x="13773081" y="628414"/>
              <a:ext cx="98362" cy="144395"/>
            </a:xfrm>
            <a:custGeom>
              <a:avLst/>
              <a:gdLst/>
              <a:ahLst/>
              <a:cxnLst/>
              <a:rect l="l" t="t" r="r" b="b"/>
              <a:pathLst>
                <a:path w="703" h="1032" extrusionOk="0">
                  <a:moveTo>
                    <a:pt x="223" y="0"/>
                  </a:moveTo>
                  <a:cubicBezTo>
                    <a:pt x="91" y="0"/>
                    <a:pt x="0" y="124"/>
                    <a:pt x="0" y="312"/>
                  </a:cubicBezTo>
                  <a:cubicBezTo>
                    <a:pt x="0" y="584"/>
                    <a:pt x="136" y="833"/>
                    <a:pt x="363" y="991"/>
                  </a:cubicBezTo>
                  <a:cubicBezTo>
                    <a:pt x="407" y="1019"/>
                    <a:pt x="449" y="1032"/>
                    <a:pt x="489" y="1032"/>
                  </a:cubicBezTo>
                  <a:cubicBezTo>
                    <a:pt x="611" y="1032"/>
                    <a:pt x="702" y="908"/>
                    <a:pt x="702" y="720"/>
                  </a:cubicBezTo>
                  <a:cubicBezTo>
                    <a:pt x="702" y="448"/>
                    <a:pt x="566" y="199"/>
                    <a:pt x="363" y="41"/>
                  </a:cubicBezTo>
                  <a:cubicBezTo>
                    <a:pt x="313" y="13"/>
                    <a:pt x="266"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16"/>
            <p:cNvSpPr/>
            <p:nvPr/>
          </p:nvSpPr>
          <p:spPr>
            <a:xfrm>
              <a:off x="12927559" y="-632663"/>
              <a:ext cx="3727262" cy="2910284"/>
            </a:xfrm>
            <a:custGeom>
              <a:avLst/>
              <a:gdLst/>
              <a:ahLst/>
              <a:cxnLst/>
              <a:rect l="l" t="t" r="r" b="b"/>
              <a:pathLst>
                <a:path w="26639" h="20800" extrusionOk="0">
                  <a:moveTo>
                    <a:pt x="1" y="1"/>
                  </a:moveTo>
                  <a:lnTo>
                    <a:pt x="1" y="5410"/>
                  </a:lnTo>
                  <a:lnTo>
                    <a:pt x="26639" y="20800"/>
                  </a:lnTo>
                  <a:lnTo>
                    <a:pt x="26639" y="1539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16"/>
            <p:cNvSpPr/>
            <p:nvPr/>
          </p:nvSpPr>
          <p:spPr>
            <a:xfrm>
              <a:off x="12927559" y="-632663"/>
              <a:ext cx="3727262" cy="2299124"/>
            </a:xfrm>
            <a:custGeom>
              <a:avLst/>
              <a:gdLst/>
              <a:ahLst/>
              <a:cxnLst/>
              <a:rect l="l" t="t" r="r" b="b"/>
              <a:pathLst>
                <a:path w="26639" h="16432" extrusionOk="0">
                  <a:moveTo>
                    <a:pt x="1" y="1"/>
                  </a:moveTo>
                  <a:lnTo>
                    <a:pt x="1" y="1042"/>
                  </a:lnTo>
                  <a:lnTo>
                    <a:pt x="26639" y="16432"/>
                  </a:lnTo>
                  <a:lnTo>
                    <a:pt x="26639" y="15391"/>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16"/>
            <p:cNvSpPr/>
            <p:nvPr/>
          </p:nvSpPr>
          <p:spPr>
            <a:xfrm>
              <a:off x="12927559" y="-103774"/>
              <a:ext cx="3727262" cy="2261067"/>
            </a:xfrm>
            <a:custGeom>
              <a:avLst/>
              <a:gdLst/>
              <a:ahLst/>
              <a:cxnLst/>
              <a:rect l="l" t="t" r="r" b="b"/>
              <a:pathLst>
                <a:path w="26639" h="16160" extrusionOk="0">
                  <a:moveTo>
                    <a:pt x="1" y="0"/>
                  </a:moveTo>
                  <a:lnTo>
                    <a:pt x="1" y="770"/>
                  </a:lnTo>
                  <a:lnTo>
                    <a:pt x="26639" y="16160"/>
                  </a:lnTo>
                  <a:lnTo>
                    <a:pt x="26639" y="15390"/>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16"/>
            <p:cNvSpPr/>
            <p:nvPr/>
          </p:nvSpPr>
          <p:spPr>
            <a:xfrm>
              <a:off x="12927559" y="-743477"/>
              <a:ext cx="4116793" cy="2378318"/>
            </a:xfrm>
            <a:custGeom>
              <a:avLst/>
              <a:gdLst/>
              <a:ahLst/>
              <a:cxnLst/>
              <a:rect l="l" t="t" r="r" b="b"/>
              <a:pathLst>
                <a:path w="29423" h="16998" extrusionOk="0">
                  <a:moveTo>
                    <a:pt x="1359" y="1"/>
                  </a:moveTo>
                  <a:lnTo>
                    <a:pt x="1" y="793"/>
                  </a:lnTo>
                  <a:lnTo>
                    <a:pt x="28042" y="16997"/>
                  </a:lnTo>
                  <a:lnTo>
                    <a:pt x="29422" y="16183"/>
                  </a:lnTo>
                  <a:lnTo>
                    <a:pt x="13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16"/>
            <p:cNvSpPr/>
            <p:nvPr/>
          </p:nvSpPr>
          <p:spPr>
            <a:xfrm>
              <a:off x="13659048" y="-1158193"/>
              <a:ext cx="3898241" cy="2251552"/>
            </a:xfrm>
            <a:custGeom>
              <a:avLst/>
              <a:gdLst/>
              <a:ahLst/>
              <a:cxnLst/>
              <a:rect l="l" t="t" r="r" b="b"/>
              <a:pathLst>
                <a:path w="27861" h="16092" extrusionOk="0">
                  <a:moveTo>
                    <a:pt x="1223" y="0"/>
                  </a:moveTo>
                  <a:lnTo>
                    <a:pt x="1" y="702"/>
                  </a:lnTo>
                  <a:lnTo>
                    <a:pt x="26639" y="16091"/>
                  </a:lnTo>
                  <a:lnTo>
                    <a:pt x="27861" y="15367"/>
                  </a:lnTo>
                  <a:lnTo>
                    <a:pt x="12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16"/>
            <p:cNvSpPr/>
            <p:nvPr/>
          </p:nvSpPr>
          <p:spPr>
            <a:xfrm>
              <a:off x="13738241" y="-1158193"/>
              <a:ext cx="3819048" cy="2203980"/>
            </a:xfrm>
            <a:custGeom>
              <a:avLst/>
              <a:gdLst/>
              <a:ahLst/>
              <a:cxnLst/>
              <a:rect l="l" t="t" r="r" b="b"/>
              <a:pathLst>
                <a:path w="27295" h="15752" extrusionOk="0">
                  <a:moveTo>
                    <a:pt x="657" y="0"/>
                  </a:moveTo>
                  <a:lnTo>
                    <a:pt x="0" y="385"/>
                  </a:lnTo>
                  <a:lnTo>
                    <a:pt x="26638" y="15752"/>
                  </a:lnTo>
                  <a:lnTo>
                    <a:pt x="27295" y="15367"/>
                  </a:lnTo>
                  <a:lnTo>
                    <a:pt x="6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16"/>
            <p:cNvSpPr/>
            <p:nvPr/>
          </p:nvSpPr>
          <p:spPr>
            <a:xfrm>
              <a:off x="12927559" y="-686391"/>
              <a:ext cx="4015492" cy="2321231"/>
            </a:xfrm>
            <a:custGeom>
              <a:avLst/>
              <a:gdLst/>
              <a:ahLst/>
              <a:cxnLst/>
              <a:rect l="l" t="t" r="r" b="b"/>
              <a:pathLst>
                <a:path w="28699" h="16590" extrusionOk="0">
                  <a:moveTo>
                    <a:pt x="657" y="0"/>
                  </a:moveTo>
                  <a:lnTo>
                    <a:pt x="1" y="385"/>
                  </a:lnTo>
                  <a:lnTo>
                    <a:pt x="28042" y="16589"/>
                  </a:lnTo>
                  <a:lnTo>
                    <a:pt x="28698" y="16205"/>
                  </a:lnTo>
                  <a:lnTo>
                    <a:pt x="6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16"/>
            <p:cNvSpPr/>
            <p:nvPr/>
          </p:nvSpPr>
          <p:spPr>
            <a:xfrm>
              <a:off x="13117567" y="-1060111"/>
              <a:ext cx="4268743" cy="2466885"/>
            </a:xfrm>
            <a:custGeom>
              <a:avLst/>
              <a:gdLst/>
              <a:ahLst/>
              <a:cxnLst/>
              <a:rect l="l" t="t" r="r" b="b"/>
              <a:pathLst>
                <a:path w="30509" h="17631" extrusionOk="0">
                  <a:moveTo>
                    <a:pt x="3871" y="1"/>
                  </a:moveTo>
                  <a:lnTo>
                    <a:pt x="1" y="2264"/>
                  </a:lnTo>
                  <a:lnTo>
                    <a:pt x="26639" y="17631"/>
                  </a:lnTo>
                  <a:lnTo>
                    <a:pt x="30509" y="15390"/>
                  </a:lnTo>
                  <a:lnTo>
                    <a:pt x="3871" y="1"/>
                  </a:lnTo>
                  <a:close/>
                </a:path>
              </a:pathLst>
            </a:custGeom>
            <a:solidFill>
              <a:srgbClr val="DAC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16"/>
            <p:cNvSpPr/>
            <p:nvPr/>
          </p:nvSpPr>
          <p:spPr>
            <a:xfrm>
              <a:off x="13117567" y="-1060111"/>
              <a:ext cx="4268743" cy="2466885"/>
            </a:xfrm>
            <a:custGeom>
              <a:avLst/>
              <a:gdLst/>
              <a:ahLst/>
              <a:cxnLst/>
              <a:rect l="l" t="t" r="r" b="b"/>
              <a:pathLst>
                <a:path w="30509" h="17631" extrusionOk="0">
                  <a:moveTo>
                    <a:pt x="3871" y="1"/>
                  </a:moveTo>
                  <a:lnTo>
                    <a:pt x="1" y="2264"/>
                  </a:lnTo>
                  <a:lnTo>
                    <a:pt x="26639" y="17631"/>
                  </a:lnTo>
                  <a:lnTo>
                    <a:pt x="30509" y="15390"/>
                  </a:lnTo>
                  <a:lnTo>
                    <a:pt x="38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16"/>
            <p:cNvSpPr/>
            <p:nvPr/>
          </p:nvSpPr>
          <p:spPr>
            <a:xfrm>
              <a:off x="14159393" y="301567"/>
              <a:ext cx="1070509" cy="867768"/>
            </a:xfrm>
            <a:custGeom>
              <a:avLst/>
              <a:gdLst/>
              <a:ahLst/>
              <a:cxnLst/>
              <a:rect l="l" t="t" r="r" b="b"/>
              <a:pathLst>
                <a:path w="7651" h="6202" extrusionOk="0">
                  <a:moveTo>
                    <a:pt x="1" y="0"/>
                  </a:moveTo>
                  <a:lnTo>
                    <a:pt x="1" y="1788"/>
                  </a:lnTo>
                  <a:lnTo>
                    <a:pt x="7650" y="6202"/>
                  </a:lnTo>
                  <a:lnTo>
                    <a:pt x="7650" y="4414"/>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16"/>
            <p:cNvSpPr/>
            <p:nvPr/>
          </p:nvSpPr>
          <p:spPr>
            <a:xfrm>
              <a:off x="14184718" y="348999"/>
              <a:ext cx="1013422" cy="772904"/>
            </a:xfrm>
            <a:custGeom>
              <a:avLst/>
              <a:gdLst/>
              <a:ahLst/>
              <a:cxnLst/>
              <a:rect l="l" t="t" r="r" b="b"/>
              <a:pathLst>
                <a:path w="7243" h="5524" extrusionOk="0">
                  <a:moveTo>
                    <a:pt x="1" y="1"/>
                  </a:moveTo>
                  <a:lnTo>
                    <a:pt x="1" y="1336"/>
                  </a:lnTo>
                  <a:lnTo>
                    <a:pt x="7243" y="5523"/>
                  </a:lnTo>
                  <a:lnTo>
                    <a:pt x="7243" y="416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16"/>
            <p:cNvSpPr/>
            <p:nvPr/>
          </p:nvSpPr>
          <p:spPr>
            <a:xfrm>
              <a:off x="13019485" y="-360243"/>
              <a:ext cx="446617" cy="509999"/>
            </a:xfrm>
            <a:custGeom>
              <a:avLst/>
              <a:gdLst/>
              <a:ahLst/>
              <a:cxnLst/>
              <a:rect l="l" t="t" r="r" b="b"/>
              <a:pathLst>
                <a:path w="3192" h="3645" extrusionOk="0">
                  <a:moveTo>
                    <a:pt x="0" y="0"/>
                  </a:moveTo>
                  <a:lnTo>
                    <a:pt x="0" y="1788"/>
                  </a:lnTo>
                  <a:lnTo>
                    <a:pt x="3191" y="3644"/>
                  </a:lnTo>
                  <a:lnTo>
                    <a:pt x="3191" y="1833"/>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16"/>
            <p:cNvSpPr/>
            <p:nvPr/>
          </p:nvSpPr>
          <p:spPr>
            <a:xfrm>
              <a:off x="13044810" y="-315889"/>
              <a:ext cx="392748" cy="414855"/>
            </a:xfrm>
            <a:custGeom>
              <a:avLst/>
              <a:gdLst/>
              <a:ahLst/>
              <a:cxnLst/>
              <a:rect l="l" t="t" r="r" b="b"/>
              <a:pathLst>
                <a:path w="2807" h="2965" extrusionOk="0">
                  <a:moveTo>
                    <a:pt x="0" y="0"/>
                  </a:moveTo>
                  <a:lnTo>
                    <a:pt x="0" y="1358"/>
                  </a:lnTo>
                  <a:lnTo>
                    <a:pt x="2806" y="2965"/>
                  </a:lnTo>
                  <a:lnTo>
                    <a:pt x="2806" y="163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16"/>
            <p:cNvSpPr/>
            <p:nvPr/>
          </p:nvSpPr>
          <p:spPr>
            <a:xfrm>
              <a:off x="13583073" y="-34096"/>
              <a:ext cx="449835" cy="509999"/>
            </a:xfrm>
            <a:custGeom>
              <a:avLst/>
              <a:gdLst/>
              <a:ahLst/>
              <a:cxnLst/>
              <a:rect l="l" t="t" r="r" b="b"/>
              <a:pathLst>
                <a:path w="3215" h="3645" extrusionOk="0">
                  <a:moveTo>
                    <a:pt x="1" y="0"/>
                  </a:moveTo>
                  <a:lnTo>
                    <a:pt x="1" y="1811"/>
                  </a:lnTo>
                  <a:lnTo>
                    <a:pt x="3214" y="3644"/>
                  </a:lnTo>
                  <a:lnTo>
                    <a:pt x="3214" y="1856"/>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16"/>
            <p:cNvSpPr/>
            <p:nvPr/>
          </p:nvSpPr>
          <p:spPr>
            <a:xfrm>
              <a:off x="13611616" y="13336"/>
              <a:ext cx="392748" cy="414995"/>
            </a:xfrm>
            <a:custGeom>
              <a:avLst/>
              <a:gdLst/>
              <a:ahLst/>
              <a:cxnLst/>
              <a:rect l="l" t="t" r="r" b="b"/>
              <a:pathLst>
                <a:path w="2807" h="2966" extrusionOk="0">
                  <a:moveTo>
                    <a:pt x="0" y="1"/>
                  </a:moveTo>
                  <a:lnTo>
                    <a:pt x="0" y="1336"/>
                  </a:lnTo>
                  <a:lnTo>
                    <a:pt x="2807" y="2966"/>
                  </a:lnTo>
                  <a:lnTo>
                    <a:pt x="2807" y="160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16"/>
            <p:cNvSpPr/>
            <p:nvPr/>
          </p:nvSpPr>
          <p:spPr>
            <a:xfrm>
              <a:off x="15353169" y="988701"/>
              <a:ext cx="446617" cy="513077"/>
            </a:xfrm>
            <a:custGeom>
              <a:avLst/>
              <a:gdLst/>
              <a:ahLst/>
              <a:cxnLst/>
              <a:rect l="l" t="t" r="r" b="b"/>
              <a:pathLst>
                <a:path w="3192" h="3667" extrusionOk="0">
                  <a:moveTo>
                    <a:pt x="1" y="1"/>
                  </a:moveTo>
                  <a:lnTo>
                    <a:pt x="1" y="1811"/>
                  </a:lnTo>
                  <a:lnTo>
                    <a:pt x="3192" y="3667"/>
                  </a:lnTo>
                  <a:lnTo>
                    <a:pt x="3192" y="1856"/>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16"/>
            <p:cNvSpPr/>
            <p:nvPr/>
          </p:nvSpPr>
          <p:spPr>
            <a:xfrm>
              <a:off x="15378494" y="1036273"/>
              <a:ext cx="392888" cy="414855"/>
            </a:xfrm>
            <a:custGeom>
              <a:avLst/>
              <a:gdLst/>
              <a:ahLst/>
              <a:cxnLst/>
              <a:rect l="l" t="t" r="r" b="b"/>
              <a:pathLst>
                <a:path w="2808" h="2965" extrusionOk="0">
                  <a:moveTo>
                    <a:pt x="1" y="0"/>
                  </a:moveTo>
                  <a:lnTo>
                    <a:pt x="1" y="1335"/>
                  </a:lnTo>
                  <a:lnTo>
                    <a:pt x="2807" y="2965"/>
                  </a:lnTo>
                  <a:lnTo>
                    <a:pt x="2807" y="163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16"/>
            <p:cNvSpPr/>
            <p:nvPr/>
          </p:nvSpPr>
          <p:spPr>
            <a:xfrm>
              <a:off x="15916897" y="1318067"/>
              <a:ext cx="449835" cy="509999"/>
            </a:xfrm>
            <a:custGeom>
              <a:avLst/>
              <a:gdLst/>
              <a:ahLst/>
              <a:cxnLst/>
              <a:rect l="l" t="t" r="r" b="b"/>
              <a:pathLst>
                <a:path w="3215" h="3645" extrusionOk="0">
                  <a:moveTo>
                    <a:pt x="0" y="0"/>
                  </a:moveTo>
                  <a:lnTo>
                    <a:pt x="0" y="1788"/>
                  </a:lnTo>
                  <a:lnTo>
                    <a:pt x="3214" y="3644"/>
                  </a:lnTo>
                  <a:lnTo>
                    <a:pt x="3214" y="1833"/>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16"/>
            <p:cNvSpPr/>
            <p:nvPr/>
          </p:nvSpPr>
          <p:spPr>
            <a:xfrm>
              <a:off x="15942222" y="1362421"/>
              <a:ext cx="395967" cy="414855"/>
            </a:xfrm>
            <a:custGeom>
              <a:avLst/>
              <a:gdLst/>
              <a:ahLst/>
              <a:cxnLst/>
              <a:rect l="l" t="t" r="r" b="b"/>
              <a:pathLst>
                <a:path w="2830" h="2965" extrusionOk="0">
                  <a:moveTo>
                    <a:pt x="0" y="0"/>
                  </a:moveTo>
                  <a:lnTo>
                    <a:pt x="0" y="1358"/>
                  </a:lnTo>
                  <a:lnTo>
                    <a:pt x="2829" y="2965"/>
                  </a:lnTo>
                  <a:lnTo>
                    <a:pt x="2829" y="163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16"/>
            <p:cNvSpPr/>
            <p:nvPr/>
          </p:nvSpPr>
          <p:spPr>
            <a:xfrm>
              <a:off x="16654682" y="991919"/>
              <a:ext cx="902608" cy="1282624"/>
            </a:xfrm>
            <a:custGeom>
              <a:avLst/>
              <a:gdLst/>
              <a:ahLst/>
              <a:cxnLst/>
              <a:rect l="l" t="t" r="r" b="b"/>
              <a:pathLst>
                <a:path w="6451" h="9167" extrusionOk="0">
                  <a:moveTo>
                    <a:pt x="6451" y="0"/>
                  </a:moveTo>
                  <a:lnTo>
                    <a:pt x="1" y="3757"/>
                  </a:lnTo>
                  <a:lnTo>
                    <a:pt x="1" y="9166"/>
                  </a:lnTo>
                  <a:lnTo>
                    <a:pt x="6451" y="5409"/>
                  </a:lnTo>
                  <a:lnTo>
                    <a:pt x="6451"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16"/>
            <p:cNvSpPr/>
            <p:nvPr/>
          </p:nvSpPr>
          <p:spPr>
            <a:xfrm>
              <a:off x="15647695" y="387056"/>
              <a:ext cx="1083101" cy="652435"/>
            </a:xfrm>
            <a:custGeom>
              <a:avLst/>
              <a:gdLst/>
              <a:ahLst/>
              <a:cxnLst/>
              <a:rect l="l" t="t" r="r" b="b"/>
              <a:pathLst>
                <a:path w="7741" h="4663" extrusionOk="0">
                  <a:moveTo>
                    <a:pt x="2603" y="0"/>
                  </a:moveTo>
                  <a:cubicBezTo>
                    <a:pt x="2445" y="0"/>
                    <a:pt x="2286" y="46"/>
                    <a:pt x="2151" y="114"/>
                  </a:cubicBezTo>
                  <a:lnTo>
                    <a:pt x="250" y="1223"/>
                  </a:lnTo>
                  <a:cubicBezTo>
                    <a:pt x="114" y="1290"/>
                    <a:pt x="1" y="1426"/>
                    <a:pt x="1" y="1585"/>
                  </a:cubicBezTo>
                  <a:cubicBezTo>
                    <a:pt x="1" y="1743"/>
                    <a:pt x="91" y="1856"/>
                    <a:pt x="204" y="1924"/>
                  </a:cubicBezTo>
                  <a:lnTo>
                    <a:pt x="4776" y="4572"/>
                  </a:lnTo>
                  <a:cubicBezTo>
                    <a:pt x="4889" y="4617"/>
                    <a:pt x="5025" y="4663"/>
                    <a:pt x="5138" y="4663"/>
                  </a:cubicBezTo>
                  <a:cubicBezTo>
                    <a:pt x="5297" y="4663"/>
                    <a:pt x="5455" y="4617"/>
                    <a:pt x="5591" y="4549"/>
                  </a:cubicBezTo>
                  <a:lnTo>
                    <a:pt x="7492" y="3441"/>
                  </a:lnTo>
                  <a:cubicBezTo>
                    <a:pt x="7628" y="3373"/>
                    <a:pt x="7741" y="3237"/>
                    <a:pt x="7741" y="3078"/>
                  </a:cubicBezTo>
                  <a:cubicBezTo>
                    <a:pt x="7741" y="2920"/>
                    <a:pt x="7650" y="2807"/>
                    <a:pt x="7537" y="2739"/>
                  </a:cubicBezTo>
                  <a:lnTo>
                    <a:pt x="2965" y="91"/>
                  </a:lnTo>
                  <a:cubicBezTo>
                    <a:pt x="2852" y="23"/>
                    <a:pt x="2716" y="0"/>
                    <a:pt x="2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16"/>
            <p:cNvSpPr/>
            <p:nvPr/>
          </p:nvSpPr>
          <p:spPr>
            <a:xfrm>
              <a:off x="16144822" y="893697"/>
              <a:ext cx="449835" cy="114592"/>
            </a:xfrm>
            <a:custGeom>
              <a:avLst/>
              <a:gdLst/>
              <a:ahLst/>
              <a:cxnLst/>
              <a:rect l="l" t="t" r="r" b="b"/>
              <a:pathLst>
                <a:path w="3215" h="819" extrusionOk="0">
                  <a:moveTo>
                    <a:pt x="1" y="1"/>
                  </a:moveTo>
                  <a:lnTo>
                    <a:pt x="1336" y="770"/>
                  </a:lnTo>
                  <a:cubicBezTo>
                    <a:pt x="1420" y="802"/>
                    <a:pt x="1514" y="818"/>
                    <a:pt x="1608" y="818"/>
                  </a:cubicBezTo>
                  <a:cubicBezTo>
                    <a:pt x="1718" y="818"/>
                    <a:pt x="1828" y="796"/>
                    <a:pt x="1925" y="747"/>
                  </a:cubicBezTo>
                  <a:lnTo>
                    <a:pt x="32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16"/>
            <p:cNvSpPr/>
            <p:nvPr/>
          </p:nvSpPr>
          <p:spPr>
            <a:xfrm>
              <a:off x="15685753" y="624496"/>
              <a:ext cx="937447" cy="133201"/>
            </a:xfrm>
            <a:custGeom>
              <a:avLst/>
              <a:gdLst/>
              <a:ahLst/>
              <a:cxnLst/>
              <a:rect l="l" t="t" r="r" b="b"/>
              <a:pathLst>
                <a:path w="6700" h="952" extrusionOk="0">
                  <a:moveTo>
                    <a:pt x="0" y="1"/>
                  </a:moveTo>
                  <a:cubicBezTo>
                    <a:pt x="0" y="23"/>
                    <a:pt x="23" y="46"/>
                    <a:pt x="45" y="46"/>
                  </a:cubicBezTo>
                  <a:lnTo>
                    <a:pt x="1607" y="951"/>
                  </a:lnTo>
                  <a:lnTo>
                    <a:pt x="6699" y="951"/>
                  </a:lnTo>
                  <a:lnTo>
                    <a:pt x="50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16"/>
            <p:cNvSpPr/>
            <p:nvPr/>
          </p:nvSpPr>
          <p:spPr>
            <a:xfrm>
              <a:off x="15669942" y="416998"/>
              <a:ext cx="725192" cy="210856"/>
            </a:xfrm>
            <a:custGeom>
              <a:avLst/>
              <a:gdLst/>
              <a:ahLst/>
              <a:cxnLst/>
              <a:rect l="l" t="t" r="r" b="b"/>
              <a:pathLst>
                <a:path w="5183" h="1507" extrusionOk="0">
                  <a:moveTo>
                    <a:pt x="2437" y="0"/>
                  </a:moveTo>
                  <a:cubicBezTo>
                    <a:pt x="2322" y="0"/>
                    <a:pt x="2206" y="30"/>
                    <a:pt x="2105" y="81"/>
                  </a:cubicBezTo>
                  <a:lnTo>
                    <a:pt x="204" y="1190"/>
                  </a:lnTo>
                  <a:cubicBezTo>
                    <a:pt x="45" y="1280"/>
                    <a:pt x="0" y="1416"/>
                    <a:pt x="113" y="1506"/>
                  </a:cubicBezTo>
                  <a:lnTo>
                    <a:pt x="5183" y="1506"/>
                  </a:lnTo>
                  <a:lnTo>
                    <a:pt x="2693" y="58"/>
                  </a:lnTo>
                  <a:cubicBezTo>
                    <a:pt x="2614" y="18"/>
                    <a:pt x="2526" y="0"/>
                    <a:pt x="2437"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16"/>
            <p:cNvSpPr/>
            <p:nvPr/>
          </p:nvSpPr>
          <p:spPr>
            <a:xfrm>
              <a:off x="15669942" y="416998"/>
              <a:ext cx="725192" cy="210856"/>
            </a:xfrm>
            <a:custGeom>
              <a:avLst/>
              <a:gdLst/>
              <a:ahLst/>
              <a:cxnLst/>
              <a:rect l="l" t="t" r="r" b="b"/>
              <a:pathLst>
                <a:path w="5183" h="1507" extrusionOk="0">
                  <a:moveTo>
                    <a:pt x="2437" y="0"/>
                  </a:moveTo>
                  <a:cubicBezTo>
                    <a:pt x="2322" y="0"/>
                    <a:pt x="2206" y="30"/>
                    <a:pt x="2105" y="81"/>
                  </a:cubicBezTo>
                  <a:lnTo>
                    <a:pt x="204" y="1190"/>
                  </a:lnTo>
                  <a:cubicBezTo>
                    <a:pt x="45" y="1280"/>
                    <a:pt x="0" y="1416"/>
                    <a:pt x="113" y="1506"/>
                  </a:cubicBezTo>
                  <a:lnTo>
                    <a:pt x="5183" y="1506"/>
                  </a:lnTo>
                  <a:lnTo>
                    <a:pt x="2693" y="58"/>
                  </a:lnTo>
                  <a:cubicBezTo>
                    <a:pt x="2614" y="18"/>
                    <a:pt x="2526" y="0"/>
                    <a:pt x="2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16"/>
            <p:cNvSpPr/>
            <p:nvPr/>
          </p:nvSpPr>
          <p:spPr>
            <a:xfrm>
              <a:off x="15910600" y="757558"/>
              <a:ext cx="798089" cy="136280"/>
            </a:xfrm>
            <a:custGeom>
              <a:avLst/>
              <a:gdLst/>
              <a:ahLst/>
              <a:cxnLst/>
              <a:rect l="l" t="t" r="r" b="b"/>
              <a:pathLst>
                <a:path w="5704" h="974" extrusionOk="0">
                  <a:moveTo>
                    <a:pt x="0" y="0"/>
                  </a:moveTo>
                  <a:lnTo>
                    <a:pt x="1675" y="974"/>
                  </a:lnTo>
                  <a:lnTo>
                    <a:pt x="4889" y="974"/>
                  </a:lnTo>
                  <a:lnTo>
                    <a:pt x="5500" y="611"/>
                  </a:lnTo>
                  <a:cubicBezTo>
                    <a:pt x="5681" y="521"/>
                    <a:pt x="5703" y="362"/>
                    <a:pt x="5545" y="272"/>
                  </a:cubicBezTo>
                  <a:lnTo>
                    <a:pt x="5092"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16"/>
            <p:cNvSpPr/>
            <p:nvPr/>
          </p:nvSpPr>
          <p:spPr>
            <a:xfrm>
              <a:off x="15910600" y="757558"/>
              <a:ext cx="798089" cy="136280"/>
            </a:xfrm>
            <a:custGeom>
              <a:avLst/>
              <a:gdLst/>
              <a:ahLst/>
              <a:cxnLst/>
              <a:rect l="l" t="t" r="r" b="b"/>
              <a:pathLst>
                <a:path w="5704" h="974" extrusionOk="0">
                  <a:moveTo>
                    <a:pt x="0" y="0"/>
                  </a:moveTo>
                  <a:lnTo>
                    <a:pt x="1675" y="974"/>
                  </a:lnTo>
                  <a:lnTo>
                    <a:pt x="4889" y="974"/>
                  </a:lnTo>
                  <a:lnTo>
                    <a:pt x="5500" y="611"/>
                  </a:lnTo>
                  <a:cubicBezTo>
                    <a:pt x="5681" y="521"/>
                    <a:pt x="5703" y="362"/>
                    <a:pt x="5545" y="272"/>
                  </a:cubicBezTo>
                  <a:lnTo>
                    <a:pt x="50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16"/>
            <p:cNvSpPr/>
            <p:nvPr/>
          </p:nvSpPr>
          <p:spPr>
            <a:xfrm>
              <a:off x="13589369" y="-800424"/>
              <a:ext cx="1080023" cy="652435"/>
            </a:xfrm>
            <a:custGeom>
              <a:avLst/>
              <a:gdLst/>
              <a:ahLst/>
              <a:cxnLst/>
              <a:rect l="l" t="t" r="r" b="b"/>
              <a:pathLst>
                <a:path w="7719" h="4663" extrusionOk="0">
                  <a:moveTo>
                    <a:pt x="2581" y="0"/>
                  </a:moveTo>
                  <a:cubicBezTo>
                    <a:pt x="2422" y="0"/>
                    <a:pt x="2264" y="46"/>
                    <a:pt x="2151" y="114"/>
                  </a:cubicBezTo>
                  <a:lnTo>
                    <a:pt x="250" y="1223"/>
                  </a:lnTo>
                  <a:cubicBezTo>
                    <a:pt x="91" y="1290"/>
                    <a:pt x="1" y="1426"/>
                    <a:pt x="1" y="1585"/>
                  </a:cubicBezTo>
                  <a:cubicBezTo>
                    <a:pt x="1" y="1743"/>
                    <a:pt x="69" y="1856"/>
                    <a:pt x="204" y="1924"/>
                  </a:cubicBezTo>
                  <a:lnTo>
                    <a:pt x="4776" y="4572"/>
                  </a:lnTo>
                  <a:cubicBezTo>
                    <a:pt x="4889" y="4617"/>
                    <a:pt x="5002" y="4663"/>
                    <a:pt x="5138" y="4663"/>
                  </a:cubicBezTo>
                  <a:cubicBezTo>
                    <a:pt x="5297" y="4663"/>
                    <a:pt x="5432" y="4617"/>
                    <a:pt x="5568" y="4549"/>
                  </a:cubicBezTo>
                  <a:lnTo>
                    <a:pt x="7469" y="3440"/>
                  </a:lnTo>
                  <a:cubicBezTo>
                    <a:pt x="7628" y="3373"/>
                    <a:pt x="7718" y="3237"/>
                    <a:pt x="7718" y="3078"/>
                  </a:cubicBezTo>
                  <a:cubicBezTo>
                    <a:pt x="7718" y="2920"/>
                    <a:pt x="7650" y="2807"/>
                    <a:pt x="7515" y="2739"/>
                  </a:cubicBezTo>
                  <a:lnTo>
                    <a:pt x="2943" y="91"/>
                  </a:lnTo>
                  <a:cubicBezTo>
                    <a:pt x="2830" y="23"/>
                    <a:pt x="2717" y="0"/>
                    <a:pt x="25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16"/>
            <p:cNvSpPr/>
            <p:nvPr/>
          </p:nvSpPr>
          <p:spPr>
            <a:xfrm>
              <a:off x="14086636" y="-293782"/>
              <a:ext cx="449695" cy="114592"/>
            </a:xfrm>
            <a:custGeom>
              <a:avLst/>
              <a:gdLst/>
              <a:ahLst/>
              <a:cxnLst/>
              <a:rect l="l" t="t" r="r" b="b"/>
              <a:pathLst>
                <a:path w="3214" h="819" extrusionOk="0">
                  <a:moveTo>
                    <a:pt x="0" y="1"/>
                  </a:moveTo>
                  <a:lnTo>
                    <a:pt x="1335" y="770"/>
                  </a:lnTo>
                  <a:cubicBezTo>
                    <a:pt x="1419" y="802"/>
                    <a:pt x="1513" y="818"/>
                    <a:pt x="1608" y="818"/>
                  </a:cubicBezTo>
                  <a:cubicBezTo>
                    <a:pt x="1717" y="818"/>
                    <a:pt x="1827" y="796"/>
                    <a:pt x="1924" y="747"/>
                  </a:cubicBezTo>
                  <a:lnTo>
                    <a:pt x="32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16"/>
            <p:cNvSpPr/>
            <p:nvPr/>
          </p:nvSpPr>
          <p:spPr>
            <a:xfrm>
              <a:off x="13624208" y="-562984"/>
              <a:ext cx="940665" cy="133201"/>
            </a:xfrm>
            <a:custGeom>
              <a:avLst/>
              <a:gdLst/>
              <a:ahLst/>
              <a:cxnLst/>
              <a:rect l="l" t="t" r="r" b="b"/>
              <a:pathLst>
                <a:path w="6723" h="952" extrusionOk="0">
                  <a:moveTo>
                    <a:pt x="1" y="1"/>
                  </a:moveTo>
                  <a:cubicBezTo>
                    <a:pt x="23" y="23"/>
                    <a:pt x="46" y="46"/>
                    <a:pt x="69" y="46"/>
                  </a:cubicBezTo>
                  <a:lnTo>
                    <a:pt x="1630" y="951"/>
                  </a:lnTo>
                  <a:lnTo>
                    <a:pt x="6722" y="951"/>
                  </a:lnTo>
                  <a:lnTo>
                    <a:pt x="50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16"/>
            <p:cNvSpPr/>
            <p:nvPr/>
          </p:nvSpPr>
          <p:spPr>
            <a:xfrm>
              <a:off x="13611616" y="-770481"/>
              <a:ext cx="722114" cy="210856"/>
            </a:xfrm>
            <a:custGeom>
              <a:avLst/>
              <a:gdLst/>
              <a:ahLst/>
              <a:cxnLst/>
              <a:rect l="l" t="t" r="r" b="b"/>
              <a:pathLst>
                <a:path w="5161" h="1507" extrusionOk="0">
                  <a:moveTo>
                    <a:pt x="2426" y="0"/>
                  </a:moveTo>
                  <a:cubicBezTo>
                    <a:pt x="2311" y="0"/>
                    <a:pt x="2197" y="30"/>
                    <a:pt x="2082" y="81"/>
                  </a:cubicBezTo>
                  <a:lnTo>
                    <a:pt x="181" y="1190"/>
                  </a:lnTo>
                  <a:cubicBezTo>
                    <a:pt x="45" y="1280"/>
                    <a:pt x="0" y="1416"/>
                    <a:pt x="91" y="1506"/>
                  </a:cubicBezTo>
                  <a:lnTo>
                    <a:pt x="5160" y="1506"/>
                  </a:lnTo>
                  <a:lnTo>
                    <a:pt x="2693" y="58"/>
                  </a:lnTo>
                  <a:cubicBezTo>
                    <a:pt x="2604" y="18"/>
                    <a:pt x="2515" y="0"/>
                    <a:pt x="2426"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16"/>
            <p:cNvSpPr/>
            <p:nvPr/>
          </p:nvSpPr>
          <p:spPr>
            <a:xfrm>
              <a:off x="13611616" y="-770481"/>
              <a:ext cx="722114" cy="210856"/>
            </a:xfrm>
            <a:custGeom>
              <a:avLst/>
              <a:gdLst/>
              <a:ahLst/>
              <a:cxnLst/>
              <a:rect l="l" t="t" r="r" b="b"/>
              <a:pathLst>
                <a:path w="5161" h="1507" extrusionOk="0">
                  <a:moveTo>
                    <a:pt x="2426" y="0"/>
                  </a:moveTo>
                  <a:cubicBezTo>
                    <a:pt x="2311" y="0"/>
                    <a:pt x="2197" y="30"/>
                    <a:pt x="2082" y="81"/>
                  </a:cubicBezTo>
                  <a:lnTo>
                    <a:pt x="181" y="1190"/>
                  </a:lnTo>
                  <a:cubicBezTo>
                    <a:pt x="45" y="1280"/>
                    <a:pt x="0" y="1416"/>
                    <a:pt x="91" y="1506"/>
                  </a:cubicBezTo>
                  <a:lnTo>
                    <a:pt x="5160" y="1506"/>
                  </a:lnTo>
                  <a:lnTo>
                    <a:pt x="2693" y="58"/>
                  </a:lnTo>
                  <a:cubicBezTo>
                    <a:pt x="2604" y="18"/>
                    <a:pt x="2515" y="0"/>
                    <a:pt x="24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16"/>
            <p:cNvSpPr/>
            <p:nvPr/>
          </p:nvSpPr>
          <p:spPr>
            <a:xfrm>
              <a:off x="13852274" y="-429922"/>
              <a:ext cx="798089" cy="136280"/>
            </a:xfrm>
            <a:custGeom>
              <a:avLst/>
              <a:gdLst/>
              <a:ahLst/>
              <a:cxnLst/>
              <a:rect l="l" t="t" r="r" b="b"/>
              <a:pathLst>
                <a:path w="5704" h="974" extrusionOk="0">
                  <a:moveTo>
                    <a:pt x="0" y="0"/>
                  </a:moveTo>
                  <a:lnTo>
                    <a:pt x="1652" y="974"/>
                  </a:lnTo>
                  <a:lnTo>
                    <a:pt x="4889" y="974"/>
                  </a:lnTo>
                  <a:lnTo>
                    <a:pt x="5500" y="611"/>
                  </a:lnTo>
                  <a:cubicBezTo>
                    <a:pt x="5681" y="521"/>
                    <a:pt x="5704" y="362"/>
                    <a:pt x="5545" y="272"/>
                  </a:cubicBezTo>
                  <a:lnTo>
                    <a:pt x="5092"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16"/>
            <p:cNvSpPr/>
            <p:nvPr/>
          </p:nvSpPr>
          <p:spPr>
            <a:xfrm>
              <a:off x="13852274" y="-429922"/>
              <a:ext cx="798089" cy="136280"/>
            </a:xfrm>
            <a:custGeom>
              <a:avLst/>
              <a:gdLst/>
              <a:ahLst/>
              <a:cxnLst/>
              <a:rect l="l" t="t" r="r" b="b"/>
              <a:pathLst>
                <a:path w="5704" h="974" extrusionOk="0">
                  <a:moveTo>
                    <a:pt x="0" y="0"/>
                  </a:moveTo>
                  <a:lnTo>
                    <a:pt x="1652" y="974"/>
                  </a:lnTo>
                  <a:lnTo>
                    <a:pt x="4889" y="974"/>
                  </a:lnTo>
                  <a:lnTo>
                    <a:pt x="5500" y="611"/>
                  </a:lnTo>
                  <a:cubicBezTo>
                    <a:pt x="5681" y="521"/>
                    <a:pt x="5704" y="362"/>
                    <a:pt x="5545" y="272"/>
                  </a:cubicBezTo>
                  <a:lnTo>
                    <a:pt x="50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16"/>
            <p:cNvSpPr/>
            <p:nvPr/>
          </p:nvSpPr>
          <p:spPr>
            <a:xfrm>
              <a:off x="19593369" y="3909199"/>
              <a:ext cx="190148" cy="268362"/>
            </a:xfrm>
            <a:custGeom>
              <a:avLst/>
              <a:gdLst/>
              <a:ahLst/>
              <a:cxnLst/>
              <a:rect l="l" t="t" r="r" b="b"/>
              <a:pathLst>
                <a:path w="1359" h="1918" extrusionOk="0">
                  <a:moveTo>
                    <a:pt x="489" y="0"/>
                  </a:moveTo>
                  <a:cubicBezTo>
                    <a:pt x="436" y="0"/>
                    <a:pt x="384" y="13"/>
                    <a:pt x="340" y="40"/>
                  </a:cubicBezTo>
                  <a:lnTo>
                    <a:pt x="0" y="243"/>
                  </a:lnTo>
                  <a:lnTo>
                    <a:pt x="136" y="515"/>
                  </a:lnTo>
                  <a:lnTo>
                    <a:pt x="136" y="537"/>
                  </a:lnTo>
                  <a:cubicBezTo>
                    <a:pt x="136" y="967"/>
                    <a:pt x="317" y="1352"/>
                    <a:pt x="634" y="1646"/>
                  </a:cubicBezTo>
                  <a:lnTo>
                    <a:pt x="770" y="1918"/>
                  </a:lnTo>
                  <a:lnTo>
                    <a:pt x="1132" y="1737"/>
                  </a:lnTo>
                  <a:cubicBezTo>
                    <a:pt x="1268" y="1624"/>
                    <a:pt x="1358" y="1420"/>
                    <a:pt x="1335" y="1239"/>
                  </a:cubicBezTo>
                  <a:cubicBezTo>
                    <a:pt x="1335" y="764"/>
                    <a:pt x="1109" y="334"/>
                    <a:pt x="724" y="85"/>
                  </a:cubicBezTo>
                  <a:cubicBezTo>
                    <a:pt x="656" y="30"/>
                    <a:pt x="571" y="0"/>
                    <a:pt x="4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16"/>
            <p:cNvSpPr/>
            <p:nvPr/>
          </p:nvSpPr>
          <p:spPr>
            <a:xfrm>
              <a:off x="19564826" y="3933965"/>
              <a:ext cx="167901" cy="246535"/>
            </a:xfrm>
            <a:custGeom>
              <a:avLst/>
              <a:gdLst/>
              <a:ahLst/>
              <a:cxnLst/>
              <a:rect l="l" t="t" r="r" b="b"/>
              <a:pathLst>
                <a:path w="1200" h="1762" extrusionOk="0">
                  <a:moveTo>
                    <a:pt x="376" y="0"/>
                  </a:moveTo>
                  <a:cubicBezTo>
                    <a:pt x="155" y="0"/>
                    <a:pt x="0" y="200"/>
                    <a:pt x="0" y="541"/>
                  </a:cubicBezTo>
                  <a:cubicBezTo>
                    <a:pt x="0" y="994"/>
                    <a:pt x="227" y="1424"/>
                    <a:pt x="611" y="1696"/>
                  </a:cubicBezTo>
                  <a:cubicBezTo>
                    <a:pt x="690" y="1741"/>
                    <a:pt x="766" y="1762"/>
                    <a:pt x="835" y="1762"/>
                  </a:cubicBezTo>
                  <a:cubicBezTo>
                    <a:pt x="1046" y="1762"/>
                    <a:pt x="1200" y="1566"/>
                    <a:pt x="1200" y="1243"/>
                  </a:cubicBezTo>
                  <a:cubicBezTo>
                    <a:pt x="1200" y="768"/>
                    <a:pt x="974" y="338"/>
                    <a:pt x="611" y="66"/>
                  </a:cubicBezTo>
                  <a:cubicBezTo>
                    <a:pt x="528" y="22"/>
                    <a:pt x="449" y="0"/>
                    <a:pt x="3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16"/>
            <p:cNvSpPr/>
            <p:nvPr/>
          </p:nvSpPr>
          <p:spPr>
            <a:xfrm>
              <a:off x="19577418" y="3973841"/>
              <a:ext cx="123687" cy="177695"/>
            </a:xfrm>
            <a:custGeom>
              <a:avLst/>
              <a:gdLst/>
              <a:ahLst/>
              <a:cxnLst/>
              <a:rect l="l" t="t" r="r" b="b"/>
              <a:pathLst>
                <a:path w="884" h="1270" extrusionOk="0">
                  <a:moveTo>
                    <a:pt x="270" y="0"/>
                  </a:moveTo>
                  <a:cubicBezTo>
                    <a:pt x="112" y="0"/>
                    <a:pt x="1" y="136"/>
                    <a:pt x="1" y="370"/>
                  </a:cubicBezTo>
                  <a:cubicBezTo>
                    <a:pt x="24" y="709"/>
                    <a:pt x="182" y="1026"/>
                    <a:pt x="454" y="1207"/>
                  </a:cubicBezTo>
                  <a:cubicBezTo>
                    <a:pt x="514" y="1249"/>
                    <a:pt x="573" y="1269"/>
                    <a:pt x="627" y="1269"/>
                  </a:cubicBezTo>
                  <a:cubicBezTo>
                    <a:pt x="774" y="1269"/>
                    <a:pt x="884" y="1122"/>
                    <a:pt x="884" y="890"/>
                  </a:cubicBezTo>
                  <a:cubicBezTo>
                    <a:pt x="884" y="551"/>
                    <a:pt x="725" y="234"/>
                    <a:pt x="454" y="53"/>
                  </a:cubicBezTo>
                  <a:cubicBezTo>
                    <a:pt x="389" y="17"/>
                    <a:pt x="327"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16"/>
            <p:cNvSpPr/>
            <p:nvPr/>
          </p:nvSpPr>
          <p:spPr>
            <a:xfrm>
              <a:off x="19590151" y="3990911"/>
              <a:ext cx="98362" cy="142156"/>
            </a:xfrm>
            <a:custGeom>
              <a:avLst/>
              <a:gdLst/>
              <a:ahLst/>
              <a:cxnLst/>
              <a:rect l="l" t="t" r="r" b="b"/>
              <a:pathLst>
                <a:path w="703" h="1016" extrusionOk="0">
                  <a:moveTo>
                    <a:pt x="215" y="0"/>
                  </a:moveTo>
                  <a:cubicBezTo>
                    <a:pt x="87" y="0"/>
                    <a:pt x="0" y="115"/>
                    <a:pt x="0" y="316"/>
                  </a:cubicBezTo>
                  <a:cubicBezTo>
                    <a:pt x="0" y="564"/>
                    <a:pt x="136" y="813"/>
                    <a:pt x="363" y="972"/>
                  </a:cubicBezTo>
                  <a:cubicBezTo>
                    <a:pt x="410" y="1002"/>
                    <a:pt x="457" y="1016"/>
                    <a:pt x="499" y="1016"/>
                  </a:cubicBezTo>
                  <a:cubicBezTo>
                    <a:pt x="616" y="1016"/>
                    <a:pt x="702" y="906"/>
                    <a:pt x="702" y="723"/>
                  </a:cubicBezTo>
                  <a:cubicBezTo>
                    <a:pt x="702" y="451"/>
                    <a:pt x="566" y="202"/>
                    <a:pt x="363" y="44"/>
                  </a:cubicBezTo>
                  <a:cubicBezTo>
                    <a:pt x="310" y="15"/>
                    <a:pt x="260" y="0"/>
                    <a:pt x="2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16"/>
            <p:cNvSpPr/>
            <p:nvPr/>
          </p:nvSpPr>
          <p:spPr>
            <a:xfrm>
              <a:off x="19780159" y="4016656"/>
              <a:ext cx="190148" cy="268642"/>
            </a:xfrm>
            <a:custGeom>
              <a:avLst/>
              <a:gdLst/>
              <a:ahLst/>
              <a:cxnLst/>
              <a:rect l="l" t="t" r="r" b="b"/>
              <a:pathLst>
                <a:path w="1359" h="1920" extrusionOk="0">
                  <a:moveTo>
                    <a:pt x="499" y="0"/>
                  </a:moveTo>
                  <a:cubicBezTo>
                    <a:pt x="443" y="0"/>
                    <a:pt x="387" y="13"/>
                    <a:pt x="340" y="41"/>
                  </a:cubicBezTo>
                  <a:lnTo>
                    <a:pt x="0" y="245"/>
                  </a:lnTo>
                  <a:lnTo>
                    <a:pt x="136" y="516"/>
                  </a:lnTo>
                  <a:lnTo>
                    <a:pt x="136" y="539"/>
                  </a:lnTo>
                  <a:cubicBezTo>
                    <a:pt x="136" y="969"/>
                    <a:pt x="317" y="1354"/>
                    <a:pt x="634" y="1625"/>
                  </a:cubicBezTo>
                  <a:lnTo>
                    <a:pt x="770" y="1919"/>
                  </a:lnTo>
                  <a:lnTo>
                    <a:pt x="1132" y="1716"/>
                  </a:lnTo>
                  <a:cubicBezTo>
                    <a:pt x="1268" y="1603"/>
                    <a:pt x="1358" y="1422"/>
                    <a:pt x="1336" y="1241"/>
                  </a:cubicBezTo>
                  <a:cubicBezTo>
                    <a:pt x="1336" y="765"/>
                    <a:pt x="1109" y="335"/>
                    <a:pt x="725" y="64"/>
                  </a:cubicBezTo>
                  <a:cubicBezTo>
                    <a:pt x="659" y="24"/>
                    <a:pt x="578" y="0"/>
                    <a:pt x="4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16"/>
            <p:cNvSpPr/>
            <p:nvPr/>
          </p:nvSpPr>
          <p:spPr>
            <a:xfrm>
              <a:off x="19751616" y="4042960"/>
              <a:ext cx="168041" cy="247094"/>
            </a:xfrm>
            <a:custGeom>
              <a:avLst/>
              <a:gdLst/>
              <a:ahLst/>
              <a:cxnLst/>
              <a:rect l="l" t="t" r="r" b="b"/>
              <a:pathLst>
                <a:path w="1201" h="1766" extrusionOk="0">
                  <a:moveTo>
                    <a:pt x="361" y="0"/>
                  </a:moveTo>
                  <a:cubicBezTo>
                    <a:pt x="148" y="0"/>
                    <a:pt x="1" y="199"/>
                    <a:pt x="1" y="532"/>
                  </a:cubicBezTo>
                  <a:cubicBezTo>
                    <a:pt x="1" y="985"/>
                    <a:pt x="227" y="1415"/>
                    <a:pt x="612" y="1686"/>
                  </a:cubicBezTo>
                  <a:cubicBezTo>
                    <a:pt x="695" y="1740"/>
                    <a:pt x="776" y="1765"/>
                    <a:pt x="849" y="1765"/>
                  </a:cubicBezTo>
                  <a:cubicBezTo>
                    <a:pt x="1053" y="1765"/>
                    <a:pt x="1200" y="1567"/>
                    <a:pt x="1200" y="1234"/>
                  </a:cubicBezTo>
                  <a:cubicBezTo>
                    <a:pt x="1200" y="758"/>
                    <a:pt x="974" y="328"/>
                    <a:pt x="612" y="79"/>
                  </a:cubicBezTo>
                  <a:cubicBezTo>
                    <a:pt x="522" y="26"/>
                    <a:pt x="438" y="0"/>
                    <a:pt x="3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16"/>
            <p:cNvSpPr/>
            <p:nvPr/>
          </p:nvSpPr>
          <p:spPr>
            <a:xfrm>
              <a:off x="19764348" y="4078360"/>
              <a:ext cx="123547" cy="179374"/>
            </a:xfrm>
            <a:custGeom>
              <a:avLst/>
              <a:gdLst/>
              <a:ahLst/>
              <a:cxnLst/>
              <a:rect l="l" t="t" r="r" b="b"/>
              <a:pathLst>
                <a:path w="883" h="1282" extrusionOk="0">
                  <a:moveTo>
                    <a:pt x="275" y="1"/>
                  </a:moveTo>
                  <a:cubicBezTo>
                    <a:pt x="122" y="1"/>
                    <a:pt x="23" y="140"/>
                    <a:pt x="23" y="392"/>
                  </a:cubicBezTo>
                  <a:cubicBezTo>
                    <a:pt x="0" y="732"/>
                    <a:pt x="181" y="1048"/>
                    <a:pt x="453" y="1230"/>
                  </a:cubicBezTo>
                  <a:cubicBezTo>
                    <a:pt x="518" y="1265"/>
                    <a:pt x="578" y="1282"/>
                    <a:pt x="632" y="1282"/>
                  </a:cubicBezTo>
                  <a:cubicBezTo>
                    <a:pt x="784" y="1282"/>
                    <a:pt x="883" y="1147"/>
                    <a:pt x="883" y="913"/>
                  </a:cubicBezTo>
                  <a:cubicBezTo>
                    <a:pt x="883" y="573"/>
                    <a:pt x="724" y="256"/>
                    <a:pt x="453" y="53"/>
                  </a:cubicBezTo>
                  <a:cubicBezTo>
                    <a:pt x="389" y="18"/>
                    <a:pt x="329" y="1"/>
                    <a:pt x="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16"/>
            <p:cNvSpPr/>
            <p:nvPr/>
          </p:nvSpPr>
          <p:spPr>
            <a:xfrm>
              <a:off x="19776941" y="4098508"/>
              <a:ext cx="98362" cy="142156"/>
            </a:xfrm>
            <a:custGeom>
              <a:avLst/>
              <a:gdLst/>
              <a:ahLst/>
              <a:cxnLst/>
              <a:rect l="l" t="t" r="r" b="b"/>
              <a:pathLst>
                <a:path w="703" h="1016" extrusionOk="0">
                  <a:moveTo>
                    <a:pt x="215" y="1"/>
                  </a:moveTo>
                  <a:cubicBezTo>
                    <a:pt x="87" y="1"/>
                    <a:pt x="1" y="115"/>
                    <a:pt x="1" y="316"/>
                  </a:cubicBezTo>
                  <a:cubicBezTo>
                    <a:pt x="23" y="565"/>
                    <a:pt x="137" y="814"/>
                    <a:pt x="363" y="972"/>
                  </a:cubicBezTo>
                  <a:cubicBezTo>
                    <a:pt x="410" y="1002"/>
                    <a:pt x="456" y="1016"/>
                    <a:pt x="497" y="1016"/>
                  </a:cubicBezTo>
                  <a:cubicBezTo>
                    <a:pt x="616" y="1016"/>
                    <a:pt x="702" y="902"/>
                    <a:pt x="702" y="701"/>
                  </a:cubicBezTo>
                  <a:cubicBezTo>
                    <a:pt x="702" y="452"/>
                    <a:pt x="567" y="203"/>
                    <a:pt x="363" y="44"/>
                  </a:cubicBezTo>
                  <a:cubicBezTo>
                    <a:pt x="310" y="15"/>
                    <a:pt x="260"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16"/>
            <p:cNvSpPr/>
            <p:nvPr/>
          </p:nvSpPr>
          <p:spPr>
            <a:xfrm>
              <a:off x="16797258" y="2297070"/>
              <a:ext cx="190008" cy="265563"/>
            </a:xfrm>
            <a:custGeom>
              <a:avLst/>
              <a:gdLst/>
              <a:ahLst/>
              <a:cxnLst/>
              <a:rect l="l" t="t" r="r" b="b"/>
              <a:pathLst>
                <a:path w="1358" h="1898" extrusionOk="0">
                  <a:moveTo>
                    <a:pt x="499" y="1"/>
                  </a:moveTo>
                  <a:cubicBezTo>
                    <a:pt x="442" y="1"/>
                    <a:pt x="387" y="13"/>
                    <a:pt x="340" y="42"/>
                  </a:cubicBezTo>
                  <a:lnTo>
                    <a:pt x="0" y="223"/>
                  </a:lnTo>
                  <a:lnTo>
                    <a:pt x="113" y="517"/>
                  </a:lnTo>
                  <a:lnTo>
                    <a:pt x="113" y="540"/>
                  </a:lnTo>
                  <a:cubicBezTo>
                    <a:pt x="136" y="947"/>
                    <a:pt x="317" y="1332"/>
                    <a:pt x="634" y="1626"/>
                  </a:cubicBezTo>
                  <a:lnTo>
                    <a:pt x="770" y="1898"/>
                  </a:lnTo>
                  <a:lnTo>
                    <a:pt x="1109" y="1717"/>
                  </a:lnTo>
                  <a:cubicBezTo>
                    <a:pt x="1267" y="1603"/>
                    <a:pt x="1358" y="1422"/>
                    <a:pt x="1335" y="1219"/>
                  </a:cubicBezTo>
                  <a:cubicBezTo>
                    <a:pt x="1335" y="766"/>
                    <a:pt x="1109" y="336"/>
                    <a:pt x="724" y="64"/>
                  </a:cubicBezTo>
                  <a:cubicBezTo>
                    <a:pt x="658" y="25"/>
                    <a:pt x="577" y="1"/>
                    <a:pt x="4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16"/>
            <p:cNvSpPr/>
            <p:nvPr/>
          </p:nvSpPr>
          <p:spPr>
            <a:xfrm>
              <a:off x="16765496" y="2322115"/>
              <a:ext cx="171119" cy="246675"/>
            </a:xfrm>
            <a:custGeom>
              <a:avLst/>
              <a:gdLst/>
              <a:ahLst/>
              <a:cxnLst/>
              <a:rect l="l" t="t" r="r" b="b"/>
              <a:pathLst>
                <a:path w="1223" h="1763" extrusionOk="0">
                  <a:moveTo>
                    <a:pt x="386" y="1"/>
                  </a:moveTo>
                  <a:cubicBezTo>
                    <a:pt x="168" y="1"/>
                    <a:pt x="1" y="200"/>
                    <a:pt x="1" y="542"/>
                  </a:cubicBezTo>
                  <a:cubicBezTo>
                    <a:pt x="23" y="994"/>
                    <a:pt x="250" y="1424"/>
                    <a:pt x="612" y="1696"/>
                  </a:cubicBezTo>
                  <a:cubicBezTo>
                    <a:pt x="696" y="1741"/>
                    <a:pt x="776" y="1762"/>
                    <a:pt x="849" y="1762"/>
                  </a:cubicBezTo>
                  <a:cubicBezTo>
                    <a:pt x="1069" y="1762"/>
                    <a:pt x="1223" y="1567"/>
                    <a:pt x="1223" y="1243"/>
                  </a:cubicBezTo>
                  <a:cubicBezTo>
                    <a:pt x="1223" y="768"/>
                    <a:pt x="997" y="338"/>
                    <a:pt x="612" y="67"/>
                  </a:cubicBezTo>
                  <a:cubicBezTo>
                    <a:pt x="534" y="22"/>
                    <a:pt x="457" y="1"/>
                    <a:pt x="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16"/>
            <p:cNvSpPr/>
            <p:nvPr/>
          </p:nvSpPr>
          <p:spPr>
            <a:xfrm>
              <a:off x="16781307" y="2357514"/>
              <a:ext cx="123687" cy="180354"/>
            </a:xfrm>
            <a:custGeom>
              <a:avLst/>
              <a:gdLst/>
              <a:ahLst/>
              <a:cxnLst/>
              <a:rect l="l" t="t" r="r" b="b"/>
              <a:pathLst>
                <a:path w="884" h="1289" extrusionOk="0">
                  <a:moveTo>
                    <a:pt x="266" y="0"/>
                  </a:moveTo>
                  <a:cubicBezTo>
                    <a:pt x="110" y="0"/>
                    <a:pt x="1" y="147"/>
                    <a:pt x="1" y="379"/>
                  </a:cubicBezTo>
                  <a:cubicBezTo>
                    <a:pt x="1" y="719"/>
                    <a:pt x="182" y="1036"/>
                    <a:pt x="454" y="1239"/>
                  </a:cubicBezTo>
                  <a:cubicBezTo>
                    <a:pt x="509" y="1273"/>
                    <a:pt x="563" y="1288"/>
                    <a:pt x="613" y="1288"/>
                  </a:cubicBezTo>
                  <a:cubicBezTo>
                    <a:pt x="767" y="1288"/>
                    <a:pt x="884" y="1139"/>
                    <a:pt x="884" y="900"/>
                  </a:cubicBezTo>
                  <a:cubicBezTo>
                    <a:pt x="884" y="560"/>
                    <a:pt x="725" y="244"/>
                    <a:pt x="454" y="62"/>
                  </a:cubicBezTo>
                  <a:cubicBezTo>
                    <a:pt x="387" y="20"/>
                    <a:pt x="323"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16"/>
            <p:cNvSpPr/>
            <p:nvPr/>
          </p:nvSpPr>
          <p:spPr>
            <a:xfrm>
              <a:off x="16794039" y="2376403"/>
              <a:ext cx="98222" cy="144815"/>
            </a:xfrm>
            <a:custGeom>
              <a:avLst/>
              <a:gdLst/>
              <a:ahLst/>
              <a:cxnLst/>
              <a:rect l="l" t="t" r="r" b="b"/>
              <a:pathLst>
                <a:path w="702" h="1035" extrusionOk="0">
                  <a:moveTo>
                    <a:pt x="223" y="0"/>
                  </a:moveTo>
                  <a:cubicBezTo>
                    <a:pt x="91" y="0"/>
                    <a:pt x="0" y="124"/>
                    <a:pt x="0" y="312"/>
                  </a:cubicBezTo>
                  <a:cubicBezTo>
                    <a:pt x="0" y="584"/>
                    <a:pt x="136" y="833"/>
                    <a:pt x="363" y="991"/>
                  </a:cubicBezTo>
                  <a:cubicBezTo>
                    <a:pt x="410" y="1021"/>
                    <a:pt x="455" y="1035"/>
                    <a:pt x="497" y="1035"/>
                  </a:cubicBezTo>
                  <a:cubicBezTo>
                    <a:pt x="615" y="1035"/>
                    <a:pt x="702" y="921"/>
                    <a:pt x="702" y="720"/>
                  </a:cubicBezTo>
                  <a:cubicBezTo>
                    <a:pt x="702" y="448"/>
                    <a:pt x="566" y="199"/>
                    <a:pt x="363" y="41"/>
                  </a:cubicBezTo>
                  <a:cubicBezTo>
                    <a:pt x="313" y="13"/>
                    <a:pt x="266"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16"/>
            <p:cNvSpPr/>
            <p:nvPr/>
          </p:nvSpPr>
          <p:spPr>
            <a:xfrm>
              <a:off x="16984047" y="2403687"/>
              <a:ext cx="190148" cy="269761"/>
            </a:xfrm>
            <a:custGeom>
              <a:avLst/>
              <a:gdLst/>
              <a:ahLst/>
              <a:cxnLst/>
              <a:rect l="l" t="t" r="r" b="b"/>
              <a:pathLst>
                <a:path w="1359" h="1928" extrusionOk="0">
                  <a:moveTo>
                    <a:pt x="518" y="1"/>
                  </a:moveTo>
                  <a:cubicBezTo>
                    <a:pt x="455" y="1"/>
                    <a:pt x="392" y="18"/>
                    <a:pt x="340" y="49"/>
                  </a:cubicBezTo>
                  <a:lnTo>
                    <a:pt x="0" y="230"/>
                  </a:lnTo>
                  <a:lnTo>
                    <a:pt x="136" y="525"/>
                  </a:lnTo>
                  <a:lnTo>
                    <a:pt x="136" y="547"/>
                  </a:lnTo>
                  <a:cubicBezTo>
                    <a:pt x="136" y="955"/>
                    <a:pt x="317" y="1339"/>
                    <a:pt x="634" y="1634"/>
                  </a:cubicBezTo>
                  <a:lnTo>
                    <a:pt x="770" y="1928"/>
                  </a:lnTo>
                  <a:lnTo>
                    <a:pt x="1132" y="1724"/>
                  </a:lnTo>
                  <a:cubicBezTo>
                    <a:pt x="1290" y="1611"/>
                    <a:pt x="1358" y="1430"/>
                    <a:pt x="1336" y="1226"/>
                  </a:cubicBezTo>
                  <a:cubicBezTo>
                    <a:pt x="1336" y="774"/>
                    <a:pt x="1109" y="344"/>
                    <a:pt x="725" y="72"/>
                  </a:cubicBezTo>
                  <a:cubicBezTo>
                    <a:pt x="664" y="23"/>
                    <a:pt x="590" y="1"/>
                    <a:pt x="5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16"/>
            <p:cNvSpPr/>
            <p:nvPr/>
          </p:nvSpPr>
          <p:spPr>
            <a:xfrm>
              <a:off x="16955504" y="2429852"/>
              <a:ext cx="168041" cy="246535"/>
            </a:xfrm>
            <a:custGeom>
              <a:avLst/>
              <a:gdLst/>
              <a:ahLst/>
              <a:cxnLst/>
              <a:rect l="l" t="t" r="r" b="b"/>
              <a:pathLst>
                <a:path w="1201" h="1762" extrusionOk="0">
                  <a:moveTo>
                    <a:pt x="377" y="0"/>
                  </a:moveTo>
                  <a:cubicBezTo>
                    <a:pt x="155" y="0"/>
                    <a:pt x="1" y="200"/>
                    <a:pt x="1" y="541"/>
                  </a:cubicBezTo>
                  <a:cubicBezTo>
                    <a:pt x="1" y="994"/>
                    <a:pt x="227" y="1424"/>
                    <a:pt x="612" y="1695"/>
                  </a:cubicBezTo>
                  <a:cubicBezTo>
                    <a:pt x="690" y="1740"/>
                    <a:pt x="766" y="1762"/>
                    <a:pt x="836" y="1762"/>
                  </a:cubicBezTo>
                  <a:cubicBezTo>
                    <a:pt x="1047" y="1762"/>
                    <a:pt x="1200" y="1566"/>
                    <a:pt x="1200" y="1243"/>
                  </a:cubicBezTo>
                  <a:cubicBezTo>
                    <a:pt x="1200" y="768"/>
                    <a:pt x="974" y="338"/>
                    <a:pt x="612" y="66"/>
                  </a:cubicBezTo>
                  <a:cubicBezTo>
                    <a:pt x="528" y="21"/>
                    <a:pt x="449"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16"/>
            <p:cNvSpPr/>
            <p:nvPr/>
          </p:nvSpPr>
          <p:spPr>
            <a:xfrm>
              <a:off x="16968237" y="2466510"/>
              <a:ext cx="123547" cy="178954"/>
            </a:xfrm>
            <a:custGeom>
              <a:avLst/>
              <a:gdLst/>
              <a:ahLst/>
              <a:cxnLst/>
              <a:rect l="l" t="t" r="r" b="b"/>
              <a:pathLst>
                <a:path w="883" h="1279" extrusionOk="0">
                  <a:moveTo>
                    <a:pt x="274" y="1"/>
                  </a:moveTo>
                  <a:cubicBezTo>
                    <a:pt x="122" y="1"/>
                    <a:pt x="23" y="136"/>
                    <a:pt x="23" y="370"/>
                  </a:cubicBezTo>
                  <a:cubicBezTo>
                    <a:pt x="0" y="709"/>
                    <a:pt x="181" y="1026"/>
                    <a:pt x="453" y="1230"/>
                  </a:cubicBezTo>
                  <a:cubicBezTo>
                    <a:pt x="508" y="1263"/>
                    <a:pt x="562" y="1279"/>
                    <a:pt x="612" y="1279"/>
                  </a:cubicBezTo>
                  <a:cubicBezTo>
                    <a:pt x="767" y="1279"/>
                    <a:pt x="883" y="1130"/>
                    <a:pt x="883" y="890"/>
                  </a:cubicBezTo>
                  <a:cubicBezTo>
                    <a:pt x="883" y="551"/>
                    <a:pt x="724" y="234"/>
                    <a:pt x="453" y="53"/>
                  </a:cubicBezTo>
                  <a:cubicBezTo>
                    <a:pt x="388" y="17"/>
                    <a:pt x="327" y="1"/>
                    <a:pt x="2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16"/>
            <p:cNvSpPr/>
            <p:nvPr/>
          </p:nvSpPr>
          <p:spPr>
            <a:xfrm>
              <a:off x="16980829" y="2484000"/>
              <a:ext cx="98362" cy="144955"/>
            </a:xfrm>
            <a:custGeom>
              <a:avLst/>
              <a:gdLst/>
              <a:ahLst/>
              <a:cxnLst/>
              <a:rect l="l" t="t" r="r" b="b"/>
              <a:pathLst>
                <a:path w="703" h="1036" extrusionOk="0">
                  <a:moveTo>
                    <a:pt x="224" y="1"/>
                  </a:moveTo>
                  <a:cubicBezTo>
                    <a:pt x="91" y="1"/>
                    <a:pt x="1" y="124"/>
                    <a:pt x="1" y="313"/>
                  </a:cubicBezTo>
                  <a:cubicBezTo>
                    <a:pt x="1" y="584"/>
                    <a:pt x="136" y="833"/>
                    <a:pt x="363" y="992"/>
                  </a:cubicBezTo>
                  <a:cubicBezTo>
                    <a:pt x="410" y="1021"/>
                    <a:pt x="455" y="1035"/>
                    <a:pt x="497" y="1035"/>
                  </a:cubicBezTo>
                  <a:cubicBezTo>
                    <a:pt x="616" y="1035"/>
                    <a:pt x="702" y="921"/>
                    <a:pt x="702" y="720"/>
                  </a:cubicBezTo>
                  <a:cubicBezTo>
                    <a:pt x="702" y="448"/>
                    <a:pt x="566" y="200"/>
                    <a:pt x="363" y="41"/>
                  </a:cubicBezTo>
                  <a:cubicBezTo>
                    <a:pt x="313" y="14"/>
                    <a:pt x="266" y="1"/>
                    <a:pt x="2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16"/>
            <p:cNvSpPr/>
            <p:nvPr/>
          </p:nvSpPr>
          <p:spPr>
            <a:xfrm>
              <a:off x="17338738" y="2612724"/>
              <a:ext cx="190148" cy="266543"/>
            </a:xfrm>
            <a:custGeom>
              <a:avLst/>
              <a:gdLst/>
              <a:ahLst/>
              <a:cxnLst/>
              <a:rect l="l" t="t" r="r" b="b"/>
              <a:pathLst>
                <a:path w="1359" h="1905" extrusionOk="0">
                  <a:moveTo>
                    <a:pt x="517" y="1"/>
                  </a:moveTo>
                  <a:cubicBezTo>
                    <a:pt x="454" y="1"/>
                    <a:pt x="392" y="18"/>
                    <a:pt x="340" y="49"/>
                  </a:cubicBezTo>
                  <a:lnTo>
                    <a:pt x="0" y="230"/>
                  </a:lnTo>
                  <a:lnTo>
                    <a:pt x="113" y="524"/>
                  </a:lnTo>
                  <a:lnTo>
                    <a:pt x="113" y="547"/>
                  </a:lnTo>
                  <a:cubicBezTo>
                    <a:pt x="136" y="954"/>
                    <a:pt x="317" y="1362"/>
                    <a:pt x="634" y="1633"/>
                  </a:cubicBezTo>
                  <a:lnTo>
                    <a:pt x="770" y="1905"/>
                  </a:lnTo>
                  <a:lnTo>
                    <a:pt x="1109" y="1724"/>
                  </a:lnTo>
                  <a:cubicBezTo>
                    <a:pt x="1268" y="1611"/>
                    <a:pt x="1358" y="1430"/>
                    <a:pt x="1335" y="1226"/>
                  </a:cubicBezTo>
                  <a:cubicBezTo>
                    <a:pt x="1313" y="773"/>
                    <a:pt x="1109" y="343"/>
                    <a:pt x="724" y="72"/>
                  </a:cubicBezTo>
                  <a:cubicBezTo>
                    <a:pt x="664" y="23"/>
                    <a:pt x="590" y="1"/>
                    <a:pt x="5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16"/>
            <p:cNvSpPr/>
            <p:nvPr/>
          </p:nvSpPr>
          <p:spPr>
            <a:xfrm>
              <a:off x="17310195" y="2638748"/>
              <a:ext cx="167901" cy="246675"/>
            </a:xfrm>
            <a:custGeom>
              <a:avLst/>
              <a:gdLst/>
              <a:ahLst/>
              <a:cxnLst/>
              <a:rect l="l" t="t" r="r" b="b"/>
              <a:pathLst>
                <a:path w="1200" h="1763" extrusionOk="0">
                  <a:moveTo>
                    <a:pt x="367" y="1"/>
                  </a:moveTo>
                  <a:cubicBezTo>
                    <a:pt x="155" y="1"/>
                    <a:pt x="0" y="201"/>
                    <a:pt x="0" y="542"/>
                  </a:cubicBezTo>
                  <a:cubicBezTo>
                    <a:pt x="0" y="995"/>
                    <a:pt x="227" y="1425"/>
                    <a:pt x="589" y="1696"/>
                  </a:cubicBezTo>
                  <a:cubicBezTo>
                    <a:pt x="673" y="1741"/>
                    <a:pt x="753" y="1762"/>
                    <a:pt x="826" y="1762"/>
                  </a:cubicBezTo>
                  <a:cubicBezTo>
                    <a:pt x="1046" y="1762"/>
                    <a:pt x="1200" y="1567"/>
                    <a:pt x="1200" y="1244"/>
                  </a:cubicBezTo>
                  <a:cubicBezTo>
                    <a:pt x="1200" y="768"/>
                    <a:pt x="974" y="338"/>
                    <a:pt x="589" y="67"/>
                  </a:cubicBezTo>
                  <a:cubicBezTo>
                    <a:pt x="511" y="22"/>
                    <a:pt x="436"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16"/>
            <p:cNvSpPr/>
            <p:nvPr/>
          </p:nvSpPr>
          <p:spPr>
            <a:xfrm>
              <a:off x="17322788" y="2674148"/>
              <a:ext cx="123687" cy="180354"/>
            </a:xfrm>
            <a:custGeom>
              <a:avLst/>
              <a:gdLst/>
              <a:ahLst/>
              <a:cxnLst/>
              <a:rect l="l" t="t" r="r" b="b"/>
              <a:pathLst>
                <a:path w="884" h="1289" extrusionOk="0">
                  <a:moveTo>
                    <a:pt x="266" y="1"/>
                  </a:moveTo>
                  <a:cubicBezTo>
                    <a:pt x="110" y="1"/>
                    <a:pt x="1" y="148"/>
                    <a:pt x="1" y="380"/>
                  </a:cubicBezTo>
                  <a:cubicBezTo>
                    <a:pt x="1" y="719"/>
                    <a:pt x="159" y="1036"/>
                    <a:pt x="454" y="1240"/>
                  </a:cubicBezTo>
                  <a:cubicBezTo>
                    <a:pt x="509" y="1273"/>
                    <a:pt x="563" y="1288"/>
                    <a:pt x="613" y="1288"/>
                  </a:cubicBezTo>
                  <a:cubicBezTo>
                    <a:pt x="767" y="1288"/>
                    <a:pt x="884" y="1139"/>
                    <a:pt x="884" y="900"/>
                  </a:cubicBezTo>
                  <a:cubicBezTo>
                    <a:pt x="884" y="561"/>
                    <a:pt x="725" y="244"/>
                    <a:pt x="454" y="63"/>
                  </a:cubicBezTo>
                  <a:cubicBezTo>
                    <a:pt x="387" y="20"/>
                    <a:pt x="323" y="1"/>
                    <a:pt x="2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16"/>
            <p:cNvSpPr/>
            <p:nvPr/>
          </p:nvSpPr>
          <p:spPr>
            <a:xfrm>
              <a:off x="17335520" y="2693036"/>
              <a:ext cx="98362" cy="144815"/>
            </a:xfrm>
            <a:custGeom>
              <a:avLst/>
              <a:gdLst/>
              <a:ahLst/>
              <a:cxnLst/>
              <a:rect l="l" t="t" r="r" b="b"/>
              <a:pathLst>
                <a:path w="703" h="1035" extrusionOk="0">
                  <a:moveTo>
                    <a:pt x="224" y="0"/>
                  </a:moveTo>
                  <a:cubicBezTo>
                    <a:pt x="91" y="0"/>
                    <a:pt x="0" y="124"/>
                    <a:pt x="0" y="312"/>
                  </a:cubicBezTo>
                  <a:cubicBezTo>
                    <a:pt x="0" y="584"/>
                    <a:pt x="136" y="833"/>
                    <a:pt x="363" y="991"/>
                  </a:cubicBezTo>
                  <a:cubicBezTo>
                    <a:pt x="410" y="1021"/>
                    <a:pt x="455" y="1035"/>
                    <a:pt x="497" y="1035"/>
                  </a:cubicBezTo>
                  <a:cubicBezTo>
                    <a:pt x="615" y="1035"/>
                    <a:pt x="702" y="921"/>
                    <a:pt x="702" y="720"/>
                  </a:cubicBezTo>
                  <a:cubicBezTo>
                    <a:pt x="702" y="448"/>
                    <a:pt x="566" y="199"/>
                    <a:pt x="363" y="41"/>
                  </a:cubicBezTo>
                  <a:cubicBezTo>
                    <a:pt x="313" y="13"/>
                    <a:pt x="266" y="0"/>
                    <a:pt x="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16"/>
            <p:cNvSpPr/>
            <p:nvPr/>
          </p:nvSpPr>
          <p:spPr>
            <a:xfrm>
              <a:off x="17525528" y="2720460"/>
              <a:ext cx="190148" cy="269621"/>
            </a:xfrm>
            <a:custGeom>
              <a:avLst/>
              <a:gdLst/>
              <a:ahLst/>
              <a:cxnLst/>
              <a:rect l="l" t="t" r="r" b="b"/>
              <a:pathLst>
                <a:path w="1359" h="1927" extrusionOk="0">
                  <a:moveTo>
                    <a:pt x="518" y="0"/>
                  </a:moveTo>
                  <a:cubicBezTo>
                    <a:pt x="455" y="0"/>
                    <a:pt x="392" y="17"/>
                    <a:pt x="340" y="49"/>
                  </a:cubicBezTo>
                  <a:lnTo>
                    <a:pt x="0" y="230"/>
                  </a:lnTo>
                  <a:lnTo>
                    <a:pt x="136" y="524"/>
                  </a:lnTo>
                  <a:lnTo>
                    <a:pt x="136" y="546"/>
                  </a:lnTo>
                  <a:cubicBezTo>
                    <a:pt x="136" y="954"/>
                    <a:pt x="317" y="1361"/>
                    <a:pt x="634" y="1633"/>
                  </a:cubicBezTo>
                  <a:lnTo>
                    <a:pt x="770" y="1927"/>
                  </a:lnTo>
                  <a:lnTo>
                    <a:pt x="1132" y="1723"/>
                  </a:lnTo>
                  <a:cubicBezTo>
                    <a:pt x="1290" y="1610"/>
                    <a:pt x="1358" y="1429"/>
                    <a:pt x="1336" y="1225"/>
                  </a:cubicBezTo>
                  <a:cubicBezTo>
                    <a:pt x="1336" y="773"/>
                    <a:pt x="1109" y="343"/>
                    <a:pt x="725" y="71"/>
                  </a:cubicBezTo>
                  <a:cubicBezTo>
                    <a:pt x="664" y="23"/>
                    <a:pt x="590" y="0"/>
                    <a:pt x="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16"/>
            <p:cNvSpPr/>
            <p:nvPr/>
          </p:nvSpPr>
          <p:spPr>
            <a:xfrm>
              <a:off x="17496985" y="2746485"/>
              <a:ext cx="168041" cy="246535"/>
            </a:xfrm>
            <a:custGeom>
              <a:avLst/>
              <a:gdLst/>
              <a:ahLst/>
              <a:cxnLst/>
              <a:rect l="l" t="t" r="r" b="b"/>
              <a:pathLst>
                <a:path w="1201" h="1762" extrusionOk="0">
                  <a:moveTo>
                    <a:pt x="367" y="0"/>
                  </a:moveTo>
                  <a:cubicBezTo>
                    <a:pt x="155" y="0"/>
                    <a:pt x="1" y="200"/>
                    <a:pt x="1" y="541"/>
                  </a:cubicBezTo>
                  <a:cubicBezTo>
                    <a:pt x="1" y="994"/>
                    <a:pt x="227" y="1424"/>
                    <a:pt x="589" y="1696"/>
                  </a:cubicBezTo>
                  <a:cubicBezTo>
                    <a:pt x="673" y="1741"/>
                    <a:pt x="753" y="1762"/>
                    <a:pt x="826" y="1762"/>
                  </a:cubicBezTo>
                  <a:cubicBezTo>
                    <a:pt x="1047" y="1762"/>
                    <a:pt x="1200" y="1566"/>
                    <a:pt x="1200" y="1243"/>
                  </a:cubicBezTo>
                  <a:cubicBezTo>
                    <a:pt x="1200" y="768"/>
                    <a:pt x="974" y="338"/>
                    <a:pt x="589" y="66"/>
                  </a:cubicBezTo>
                  <a:cubicBezTo>
                    <a:pt x="511" y="22"/>
                    <a:pt x="436"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16"/>
            <p:cNvSpPr/>
            <p:nvPr/>
          </p:nvSpPr>
          <p:spPr>
            <a:xfrm>
              <a:off x="17509717" y="2781744"/>
              <a:ext cx="123547" cy="180354"/>
            </a:xfrm>
            <a:custGeom>
              <a:avLst/>
              <a:gdLst/>
              <a:ahLst/>
              <a:cxnLst/>
              <a:rect l="l" t="t" r="r" b="b"/>
              <a:pathLst>
                <a:path w="883" h="1289" extrusionOk="0">
                  <a:moveTo>
                    <a:pt x="266" y="1"/>
                  </a:moveTo>
                  <a:cubicBezTo>
                    <a:pt x="109" y="1"/>
                    <a:pt x="0" y="148"/>
                    <a:pt x="0" y="380"/>
                  </a:cubicBezTo>
                  <a:cubicBezTo>
                    <a:pt x="0" y="719"/>
                    <a:pt x="181" y="1036"/>
                    <a:pt x="453" y="1240"/>
                  </a:cubicBezTo>
                  <a:cubicBezTo>
                    <a:pt x="508" y="1273"/>
                    <a:pt x="562" y="1289"/>
                    <a:pt x="612" y="1289"/>
                  </a:cubicBezTo>
                  <a:cubicBezTo>
                    <a:pt x="767" y="1289"/>
                    <a:pt x="883" y="1140"/>
                    <a:pt x="883" y="901"/>
                  </a:cubicBezTo>
                  <a:cubicBezTo>
                    <a:pt x="883" y="561"/>
                    <a:pt x="724" y="244"/>
                    <a:pt x="453" y="63"/>
                  </a:cubicBezTo>
                  <a:cubicBezTo>
                    <a:pt x="386" y="21"/>
                    <a:pt x="323" y="1"/>
                    <a:pt x="2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16"/>
            <p:cNvSpPr/>
            <p:nvPr/>
          </p:nvSpPr>
          <p:spPr>
            <a:xfrm>
              <a:off x="17522310" y="2800633"/>
              <a:ext cx="98362" cy="144535"/>
            </a:xfrm>
            <a:custGeom>
              <a:avLst/>
              <a:gdLst/>
              <a:ahLst/>
              <a:cxnLst/>
              <a:rect l="l" t="t" r="r" b="b"/>
              <a:pathLst>
                <a:path w="703" h="1033" extrusionOk="0">
                  <a:moveTo>
                    <a:pt x="224" y="1"/>
                  </a:moveTo>
                  <a:cubicBezTo>
                    <a:pt x="91" y="1"/>
                    <a:pt x="1" y="125"/>
                    <a:pt x="1" y="313"/>
                  </a:cubicBezTo>
                  <a:cubicBezTo>
                    <a:pt x="1" y="584"/>
                    <a:pt x="137" y="833"/>
                    <a:pt x="363" y="992"/>
                  </a:cubicBezTo>
                  <a:cubicBezTo>
                    <a:pt x="407" y="1019"/>
                    <a:pt x="450" y="1032"/>
                    <a:pt x="489" y="1032"/>
                  </a:cubicBezTo>
                  <a:cubicBezTo>
                    <a:pt x="612" y="1032"/>
                    <a:pt x="702" y="909"/>
                    <a:pt x="702" y="720"/>
                  </a:cubicBezTo>
                  <a:cubicBezTo>
                    <a:pt x="702" y="449"/>
                    <a:pt x="567" y="200"/>
                    <a:pt x="363" y="41"/>
                  </a:cubicBezTo>
                  <a:cubicBezTo>
                    <a:pt x="313" y="14"/>
                    <a:pt x="266" y="1"/>
                    <a:pt x="2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16"/>
            <p:cNvSpPr/>
            <p:nvPr/>
          </p:nvSpPr>
          <p:spPr>
            <a:xfrm>
              <a:off x="16692739" y="1533400"/>
              <a:ext cx="4892495" cy="2979963"/>
            </a:xfrm>
            <a:custGeom>
              <a:avLst/>
              <a:gdLst/>
              <a:ahLst/>
              <a:cxnLst/>
              <a:rect l="l" t="t" r="r" b="b"/>
              <a:pathLst>
                <a:path w="34967" h="21298" extrusionOk="0">
                  <a:moveTo>
                    <a:pt x="0" y="0"/>
                  </a:moveTo>
                  <a:lnTo>
                    <a:pt x="0" y="5455"/>
                  </a:lnTo>
                  <a:lnTo>
                    <a:pt x="24081" y="19328"/>
                  </a:lnTo>
                  <a:cubicBezTo>
                    <a:pt x="26135" y="20536"/>
                    <a:pt x="28777" y="21298"/>
                    <a:pt x="30830" y="21298"/>
                  </a:cubicBezTo>
                  <a:cubicBezTo>
                    <a:pt x="31740" y="21298"/>
                    <a:pt x="32534" y="21148"/>
                    <a:pt x="33111" y="20822"/>
                  </a:cubicBezTo>
                  <a:cubicBezTo>
                    <a:pt x="34967" y="19735"/>
                    <a:pt x="33518" y="17314"/>
                    <a:pt x="30531" y="15594"/>
                  </a:cubicBezTo>
                  <a:lnTo>
                    <a:pt x="14439" y="6292"/>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16"/>
            <p:cNvSpPr/>
            <p:nvPr/>
          </p:nvSpPr>
          <p:spPr>
            <a:xfrm>
              <a:off x="16692739" y="1010808"/>
              <a:ext cx="4807006" cy="3428678"/>
            </a:xfrm>
            <a:custGeom>
              <a:avLst/>
              <a:gdLst/>
              <a:ahLst/>
              <a:cxnLst/>
              <a:rect l="l" t="t" r="r" b="b"/>
              <a:pathLst>
                <a:path w="34356" h="24505" extrusionOk="0">
                  <a:moveTo>
                    <a:pt x="6473" y="1"/>
                  </a:moveTo>
                  <a:lnTo>
                    <a:pt x="0" y="3735"/>
                  </a:lnTo>
                  <a:lnTo>
                    <a:pt x="24081" y="17609"/>
                  </a:lnTo>
                  <a:cubicBezTo>
                    <a:pt x="26827" y="19211"/>
                    <a:pt x="30797" y="24504"/>
                    <a:pt x="32880" y="24504"/>
                  </a:cubicBezTo>
                  <a:cubicBezTo>
                    <a:pt x="33063" y="24504"/>
                    <a:pt x="33231" y="24463"/>
                    <a:pt x="33382" y="24376"/>
                  </a:cubicBezTo>
                  <a:cubicBezTo>
                    <a:pt x="34356" y="23810"/>
                    <a:pt x="34175" y="21071"/>
                    <a:pt x="33224" y="18514"/>
                  </a:cubicBezTo>
                  <a:cubicBezTo>
                    <a:pt x="32341" y="16183"/>
                    <a:pt x="30780" y="14033"/>
                    <a:pt x="29377" y="13195"/>
                  </a:cubicBezTo>
                  <a:lnTo>
                    <a:pt x="64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16"/>
            <p:cNvSpPr/>
            <p:nvPr/>
          </p:nvSpPr>
          <p:spPr>
            <a:xfrm>
              <a:off x="16692739" y="1479532"/>
              <a:ext cx="4579080" cy="3011864"/>
            </a:xfrm>
            <a:custGeom>
              <a:avLst/>
              <a:gdLst/>
              <a:ahLst/>
              <a:cxnLst/>
              <a:rect l="l" t="t" r="r" b="b"/>
              <a:pathLst>
                <a:path w="32727" h="21526" extrusionOk="0">
                  <a:moveTo>
                    <a:pt x="702" y="0"/>
                  </a:moveTo>
                  <a:lnTo>
                    <a:pt x="0" y="385"/>
                  </a:lnTo>
                  <a:lnTo>
                    <a:pt x="0" y="1381"/>
                  </a:lnTo>
                  <a:cubicBezTo>
                    <a:pt x="0" y="1381"/>
                    <a:pt x="15390" y="10253"/>
                    <a:pt x="19690" y="12742"/>
                  </a:cubicBezTo>
                  <a:cubicBezTo>
                    <a:pt x="20912" y="13444"/>
                    <a:pt x="22677" y="14485"/>
                    <a:pt x="23379" y="15096"/>
                  </a:cubicBezTo>
                  <a:cubicBezTo>
                    <a:pt x="24194" y="15843"/>
                    <a:pt x="25076" y="16726"/>
                    <a:pt x="25982" y="17608"/>
                  </a:cubicBezTo>
                  <a:cubicBezTo>
                    <a:pt x="27136" y="18740"/>
                    <a:pt x="28245" y="19849"/>
                    <a:pt x="29173" y="20573"/>
                  </a:cubicBezTo>
                  <a:cubicBezTo>
                    <a:pt x="29882" y="21199"/>
                    <a:pt x="30782" y="21525"/>
                    <a:pt x="31700" y="21525"/>
                  </a:cubicBezTo>
                  <a:cubicBezTo>
                    <a:pt x="32043" y="21525"/>
                    <a:pt x="32388" y="21480"/>
                    <a:pt x="32726" y="21388"/>
                  </a:cubicBezTo>
                  <a:cubicBezTo>
                    <a:pt x="32713" y="21388"/>
                    <a:pt x="32698" y="21388"/>
                    <a:pt x="32683" y="21388"/>
                  </a:cubicBezTo>
                  <a:cubicBezTo>
                    <a:pt x="32436" y="21388"/>
                    <a:pt x="31911" y="21368"/>
                    <a:pt x="30825" y="20686"/>
                  </a:cubicBezTo>
                  <a:cubicBezTo>
                    <a:pt x="30101" y="20234"/>
                    <a:pt x="29309" y="19419"/>
                    <a:pt x="28313" y="18151"/>
                  </a:cubicBezTo>
                  <a:cubicBezTo>
                    <a:pt x="25982" y="15187"/>
                    <a:pt x="23786" y="13082"/>
                    <a:pt x="20075" y="11113"/>
                  </a:cubicBezTo>
                  <a:cubicBezTo>
                    <a:pt x="17336" y="9664"/>
                    <a:pt x="702" y="0"/>
                    <a:pt x="7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16"/>
            <p:cNvSpPr/>
            <p:nvPr/>
          </p:nvSpPr>
          <p:spPr>
            <a:xfrm>
              <a:off x="17509717" y="1010808"/>
              <a:ext cx="3983731" cy="3309329"/>
            </a:xfrm>
            <a:custGeom>
              <a:avLst/>
              <a:gdLst/>
              <a:ahLst/>
              <a:cxnLst/>
              <a:rect l="l" t="t" r="r" b="b"/>
              <a:pathLst>
                <a:path w="28472" h="23652" extrusionOk="0">
                  <a:moveTo>
                    <a:pt x="634" y="1"/>
                  </a:moveTo>
                  <a:lnTo>
                    <a:pt x="0" y="363"/>
                  </a:lnTo>
                  <a:cubicBezTo>
                    <a:pt x="0" y="363"/>
                    <a:pt x="20188" y="11860"/>
                    <a:pt x="21750" y="12833"/>
                  </a:cubicBezTo>
                  <a:cubicBezTo>
                    <a:pt x="22519" y="13309"/>
                    <a:pt x="24013" y="14146"/>
                    <a:pt x="25303" y="15436"/>
                  </a:cubicBezTo>
                  <a:cubicBezTo>
                    <a:pt x="26050" y="16228"/>
                    <a:pt x="26480" y="17292"/>
                    <a:pt x="27023" y="18786"/>
                  </a:cubicBezTo>
                  <a:cubicBezTo>
                    <a:pt x="28132" y="21841"/>
                    <a:pt x="28041" y="23651"/>
                    <a:pt x="28041" y="23651"/>
                  </a:cubicBezTo>
                  <a:cubicBezTo>
                    <a:pt x="28041" y="23651"/>
                    <a:pt x="28471" y="22429"/>
                    <a:pt x="27883" y="20098"/>
                  </a:cubicBezTo>
                  <a:cubicBezTo>
                    <a:pt x="27408" y="18265"/>
                    <a:pt x="26457" y="14757"/>
                    <a:pt x="23266" y="12946"/>
                  </a:cubicBezTo>
                  <a:cubicBezTo>
                    <a:pt x="18400" y="10185"/>
                    <a:pt x="634" y="1"/>
                    <a:pt x="6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16"/>
            <p:cNvSpPr/>
            <p:nvPr/>
          </p:nvSpPr>
          <p:spPr>
            <a:xfrm>
              <a:off x="16892122" y="1112249"/>
              <a:ext cx="4528430" cy="3163954"/>
            </a:xfrm>
            <a:custGeom>
              <a:avLst/>
              <a:gdLst/>
              <a:ahLst/>
              <a:cxnLst/>
              <a:rect l="l" t="t" r="r" b="b"/>
              <a:pathLst>
                <a:path w="32365" h="22613" extrusionOk="0">
                  <a:moveTo>
                    <a:pt x="3781" y="0"/>
                  </a:moveTo>
                  <a:lnTo>
                    <a:pt x="1" y="2218"/>
                  </a:lnTo>
                  <a:cubicBezTo>
                    <a:pt x="1" y="2218"/>
                    <a:pt x="7854" y="6745"/>
                    <a:pt x="8895" y="7310"/>
                  </a:cubicBezTo>
                  <a:cubicBezTo>
                    <a:pt x="13263" y="9687"/>
                    <a:pt x="22814" y="14892"/>
                    <a:pt x="23878" y="16092"/>
                  </a:cubicBezTo>
                  <a:cubicBezTo>
                    <a:pt x="25190" y="17540"/>
                    <a:pt x="28155" y="20980"/>
                    <a:pt x="28155" y="20980"/>
                  </a:cubicBezTo>
                  <a:cubicBezTo>
                    <a:pt x="28155" y="20980"/>
                    <a:pt x="29686" y="22612"/>
                    <a:pt x="30790" y="22612"/>
                  </a:cubicBezTo>
                  <a:cubicBezTo>
                    <a:pt x="30966" y="22612"/>
                    <a:pt x="31132" y="22570"/>
                    <a:pt x="31278" y="22474"/>
                  </a:cubicBezTo>
                  <a:cubicBezTo>
                    <a:pt x="32365" y="21795"/>
                    <a:pt x="31527" y="19645"/>
                    <a:pt x="31143" y="18558"/>
                  </a:cubicBezTo>
                  <a:cubicBezTo>
                    <a:pt x="30735" y="17495"/>
                    <a:pt x="29672" y="14892"/>
                    <a:pt x="27318" y="13398"/>
                  </a:cubicBezTo>
                  <a:cubicBezTo>
                    <a:pt x="24693" y="11724"/>
                    <a:pt x="15346" y="6473"/>
                    <a:pt x="12652" y="4934"/>
                  </a:cubicBezTo>
                  <a:cubicBezTo>
                    <a:pt x="12177" y="4685"/>
                    <a:pt x="3781" y="0"/>
                    <a:pt x="37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16"/>
            <p:cNvSpPr/>
            <p:nvPr/>
          </p:nvSpPr>
          <p:spPr>
            <a:xfrm>
              <a:off x="20204529" y="3010929"/>
              <a:ext cx="1073587" cy="1033710"/>
            </a:xfrm>
            <a:custGeom>
              <a:avLst/>
              <a:gdLst/>
              <a:ahLst/>
              <a:cxnLst/>
              <a:rect l="l" t="t" r="r" b="b"/>
              <a:pathLst>
                <a:path w="7673" h="7388" extrusionOk="0">
                  <a:moveTo>
                    <a:pt x="3797" y="1"/>
                  </a:moveTo>
                  <a:cubicBezTo>
                    <a:pt x="3660" y="1"/>
                    <a:pt x="3530" y="48"/>
                    <a:pt x="3372" y="123"/>
                  </a:cubicBezTo>
                  <a:cubicBezTo>
                    <a:pt x="2988" y="326"/>
                    <a:pt x="679" y="1684"/>
                    <a:pt x="385" y="1888"/>
                  </a:cubicBezTo>
                  <a:cubicBezTo>
                    <a:pt x="159" y="2092"/>
                    <a:pt x="0" y="2295"/>
                    <a:pt x="317" y="2612"/>
                  </a:cubicBezTo>
                  <a:cubicBezTo>
                    <a:pt x="453" y="2748"/>
                    <a:pt x="928" y="3314"/>
                    <a:pt x="1335" y="3766"/>
                  </a:cubicBezTo>
                  <a:lnTo>
                    <a:pt x="4481" y="7387"/>
                  </a:lnTo>
                  <a:lnTo>
                    <a:pt x="7672" y="5577"/>
                  </a:lnTo>
                  <a:cubicBezTo>
                    <a:pt x="7378" y="4491"/>
                    <a:pt x="6948" y="3472"/>
                    <a:pt x="6382" y="2522"/>
                  </a:cubicBezTo>
                  <a:cubicBezTo>
                    <a:pt x="5930" y="1775"/>
                    <a:pt x="5387" y="1118"/>
                    <a:pt x="4753" y="530"/>
                  </a:cubicBezTo>
                  <a:cubicBezTo>
                    <a:pt x="4294" y="143"/>
                    <a:pt x="4035" y="1"/>
                    <a:pt x="3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16"/>
            <p:cNvSpPr/>
            <p:nvPr/>
          </p:nvSpPr>
          <p:spPr>
            <a:xfrm>
              <a:off x="16692739" y="2062148"/>
              <a:ext cx="3353543" cy="2048952"/>
            </a:xfrm>
            <a:custGeom>
              <a:avLst/>
              <a:gdLst/>
              <a:ahLst/>
              <a:cxnLst/>
              <a:rect l="l" t="t" r="r" b="b"/>
              <a:pathLst>
                <a:path w="23968" h="14644" extrusionOk="0">
                  <a:moveTo>
                    <a:pt x="0" y="1"/>
                  </a:moveTo>
                  <a:lnTo>
                    <a:pt x="0" y="816"/>
                  </a:lnTo>
                  <a:lnTo>
                    <a:pt x="23967" y="14644"/>
                  </a:lnTo>
                  <a:cubicBezTo>
                    <a:pt x="23605" y="13942"/>
                    <a:pt x="23107" y="13331"/>
                    <a:pt x="22474" y="12878"/>
                  </a:cubicBezTo>
                  <a:cubicBezTo>
                    <a:pt x="21478" y="12222"/>
                    <a:pt x="0"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16"/>
            <p:cNvSpPr/>
            <p:nvPr/>
          </p:nvSpPr>
          <p:spPr>
            <a:xfrm>
              <a:off x="17810540" y="2378782"/>
              <a:ext cx="1067291" cy="870986"/>
            </a:xfrm>
            <a:custGeom>
              <a:avLst/>
              <a:gdLst/>
              <a:ahLst/>
              <a:cxnLst/>
              <a:rect l="l" t="t" r="r" b="b"/>
              <a:pathLst>
                <a:path w="7628" h="6225" extrusionOk="0">
                  <a:moveTo>
                    <a:pt x="0" y="1"/>
                  </a:moveTo>
                  <a:lnTo>
                    <a:pt x="0" y="1812"/>
                  </a:lnTo>
                  <a:lnTo>
                    <a:pt x="7627" y="6225"/>
                  </a:lnTo>
                  <a:lnTo>
                    <a:pt x="7627" y="4414"/>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16"/>
            <p:cNvSpPr/>
            <p:nvPr/>
          </p:nvSpPr>
          <p:spPr>
            <a:xfrm>
              <a:off x="17835865" y="2426354"/>
              <a:ext cx="1013422" cy="772764"/>
            </a:xfrm>
            <a:custGeom>
              <a:avLst/>
              <a:gdLst/>
              <a:ahLst/>
              <a:cxnLst/>
              <a:rect l="l" t="t" r="r" b="b"/>
              <a:pathLst>
                <a:path w="7243" h="5523" extrusionOk="0">
                  <a:moveTo>
                    <a:pt x="0" y="0"/>
                  </a:moveTo>
                  <a:lnTo>
                    <a:pt x="0" y="1336"/>
                  </a:lnTo>
                  <a:lnTo>
                    <a:pt x="7243" y="5523"/>
                  </a:lnTo>
                  <a:lnTo>
                    <a:pt x="7243" y="418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16"/>
            <p:cNvSpPr/>
            <p:nvPr/>
          </p:nvSpPr>
          <p:spPr>
            <a:xfrm>
              <a:off x="16768714" y="1777136"/>
              <a:ext cx="921637" cy="785497"/>
            </a:xfrm>
            <a:custGeom>
              <a:avLst/>
              <a:gdLst/>
              <a:ahLst/>
              <a:cxnLst/>
              <a:rect l="l" t="t" r="r" b="b"/>
              <a:pathLst>
                <a:path w="6587" h="5614" extrusionOk="0">
                  <a:moveTo>
                    <a:pt x="0" y="1"/>
                  </a:moveTo>
                  <a:lnTo>
                    <a:pt x="0" y="1811"/>
                  </a:lnTo>
                  <a:lnTo>
                    <a:pt x="6586" y="5614"/>
                  </a:lnTo>
                  <a:lnTo>
                    <a:pt x="6586" y="3826"/>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16"/>
            <p:cNvSpPr/>
            <p:nvPr/>
          </p:nvSpPr>
          <p:spPr>
            <a:xfrm>
              <a:off x="16797258" y="1827927"/>
              <a:ext cx="858254" cy="684057"/>
            </a:xfrm>
            <a:custGeom>
              <a:avLst/>
              <a:gdLst/>
              <a:ahLst/>
              <a:cxnLst/>
              <a:rect l="l" t="t" r="r" b="b"/>
              <a:pathLst>
                <a:path w="6134" h="4889" extrusionOk="0">
                  <a:moveTo>
                    <a:pt x="0" y="0"/>
                  </a:moveTo>
                  <a:lnTo>
                    <a:pt x="0" y="1335"/>
                  </a:lnTo>
                  <a:lnTo>
                    <a:pt x="6133" y="4889"/>
                  </a:lnTo>
                  <a:lnTo>
                    <a:pt x="6133" y="3553"/>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16"/>
            <p:cNvSpPr/>
            <p:nvPr/>
          </p:nvSpPr>
          <p:spPr>
            <a:xfrm>
              <a:off x="19317871" y="3249628"/>
              <a:ext cx="446617" cy="509999"/>
            </a:xfrm>
            <a:custGeom>
              <a:avLst/>
              <a:gdLst/>
              <a:ahLst/>
              <a:cxnLst/>
              <a:rect l="l" t="t" r="r" b="b"/>
              <a:pathLst>
                <a:path w="3192" h="3645" extrusionOk="0">
                  <a:moveTo>
                    <a:pt x="0" y="1"/>
                  </a:moveTo>
                  <a:lnTo>
                    <a:pt x="0" y="1789"/>
                  </a:lnTo>
                  <a:lnTo>
                    <a:pt x="3191" y="3645"/>
                  </a:lnTo>
                  <a:lnTo>
                    <a:pt x="3191" y="1834"/>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16"/>
            <p:cNvSpPr/>
            <p:nvPr/>
          </p:nvSpPr>
          <p:spPr>
            <a:xfrm>
              <a:off x="19343196" y="3293982"/>
              <a:ext cx="392748" cy="418213"/>
            </a:xfrm>
            <a:custGeom>
              <a:avLst/>
              <a:gdLst/>
              <a:ahLst/>
              <a:cxnLst/>
              <a:rect l="l" t="t" r="r" b="b"/>
              <a:pathLst>
                <a:path w="2807" h="2989" extrusionOk="0">
                  <a:moveTo>
                    <a:pt x="0" y="1"/>
                  </a:moveTo>
                  <a:lnTo>
                    <a:pt x="0" y="1359"/>
                  </a:lnTo>
                  <a:lnTo>
                    <a:pt x="2807" y="2988"/>
                  </a:lnTo>
                  <a:lnTo>
                    <a:pt x="2807" y="163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16"/>
            <p:cNvSpPr/>
            <p:nvPr/>
          </p:nvSpPr>
          <p:spPr>
            <a:xfrm>
              <a:off x="18947370" y="2857020"/>
              <a:ext cx="300963" cy="915340"/>
            </a:xfrm>
            <a:custGeom>
              <a:avLst/>
              <a:gdLst/>
              <a:ahLst/>
              <a:cxnLst/>
              <a:rect l="l" t="t" r="r" b="b"/>
              <a:pathLst>
                <a:path w="2151" h="6542" extrusionOk="0">
                  <a:moveTo>
                    <a:pt x="0" y="0"/>
                  </a:moveTo>
                  <a:lnTo>
                    <a:pt x="0" y="5296"/>
                  </a:lnTo>
                  <a:lnTo>
                    <a:pt x="2150" y="6541"/>
                  </a:lnTo>
                  <a:lnTo>
                    <a:pt x="2150" y="1223"/>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16"/>
            <p:cNvSpPr/>
            <p:nvPr/>
          </p:nvSpPr>
          <p:spPr>
            <a:xfrm>
              <a:off x="18998020" y="3066056"/>
              <a:ext cx="202740" cy="367423"/>
            </a:xfrm>
            <a:custGeom>
              <a:avLst/>
              <a:gdLst/>
              <a:ahLst/>
              <a:cxnLst/>
              <a:rect l="l" t="t" r="r" b="b"/>
              <a:pathLst>
                <a:path w="1449" h="2626" extrusionOk="0">
                  <a:moveTo>
                    <a:pt x="0" y="0"/>
                  </a:moveTo>
                  <a:lnTo>
                    <a:pt x="0" y="1788"/>
                  </a:lnTo>
                  <a:lnTo>
                    <a:pt x="1449" y="2625"/>
                  </a:lnTo>
                  <a:lnTo>
                    <a:pt x="1449" y="838"/>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16"/>
            <p:cNvSpPr/>
            <p:nvPr/>
          </p:nvSpPr>
          <p:spPr>
            <a:xfrm>
              <a:off x="20575030" y="3363661"/>
              <a:ext cx="649217" cy="620814"/>
            </a:xfrm>
            <a:custGeom>
              <a:avLst/>
              <a:gdLst/>
              <a:ahLst/>
              <a:cxnLst/>
              <a:rect l="l" t="t" r="r" b="b"/>
              <a:pathLst>
                <a:path w="4640" h="4437" extrusionOk="0">
                  <a:moveTo>
                    <a:pt x="3372" y="1"/>
                  </a:moveTo>
                  <a:cubicBezTo>
                    <a:pt x="3010" y="317"/>
                    <a:pt x="2648" y="612"/>
                    <a:pt x="2241" y="861"/>
                  </a:cubicBezTo>
                  <a:cubicBezTo>
                    <a:pt x="1539" y="1313"/>
                    <a:pt x="770" y="1698"/>
                    <a:pt x="0" y="2015"/>
                  </a:cubicBezTo>
                  <a:lnTo>
                    <a:pt x="1969" y="4436"/>
                  </a:lnTo>
                  <a:lnTo>
                    <a:pt x="4640" y="2875"/>
                  </a:lnTo>
                  <a:cubicBezTo>
                    <a:pt x="4481" y="2286"/>
                    <a:pt x="4277" y="1721"/>
                    <a:pt x="4051" y="1177"/>
                  </a:cubicBezTo>
                  <a:cubicBezTo>
                    <a:pt x="3847" y="770"/>
                    <a:pt x="3621" y="363"/>
                    <a:pt x="3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16"/>
            <p:cNvSpPr/>
            <p:nvPr/>
          </p:nvSpPr>
          <p:spPr>
            <a:xfrm>
              <a:off x="20480026" y="3249628"/>
              <a:ext cx="566946" cy="399185"/>
            </a:xfrm>
            <a:custGeom>
              <a:avLst/>
              <a:gdLst/>
              <a:ahLst/>
              <a:cxnLst/>
              <a:rect l="l" t="t" r="r" b="b"/>
              <a:pathLst>
                <a:path w="4052" h="2853" extrusionOk="0">
                  <a:moveTo>
                    <a:pt x="3463" y="1"/>
                  </a:moveTo>
                  <a:lnTo>
                    <a:pt x="0" y="1992"/>
                  </a:lnTo>
                  <a:lnTo>
                    <a:pt x="679" y="2852"/>
                  </a:lnTo>
                  <a:cubicBezTo>
                    <a:pt x="1449" y="2536"/>
                    <a:pt x="2218" y="2128"/>
                    <a:pt x="2920" y="1676"/>
                  </a:cubicBezTo>
                  <a:cubicBezTo>
                    <a:pt x="3327" y="1427"/>
                    <a:pt x="3689" y="1132"/>
                    <a:pt x="4051" y="816"/>
                  </a:cubicBezTo>
                  <a:cubicBezTo>
                    <a:pt x="3734" y="340"/>
                    <a:pt x="3463" y="1"/>
                    <a:pt x="3463" y="1"/>
                  </a:cubicBez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16"/>
            <p:cNvSpPr/>
            <p:nvPr/>
          </p:nvSpPr>
          <p:spPr>
            <a:xfrm>
              <a:off x="20480026" y="3249628"/>
              <a:ext cx="566946" cy="399185"/>
            </a:xfrm>
            <a:custGeom>
              <a:avLst/>
              <a:gdLst/>
              <a:ahLst/>
              <a:cxnLst/>
              <a:rect l="l" t="t" r="r" b="b"/>
              <a:pathLst>
                <a:path w="4052" h="2853" extrusionOk="0">
                  <a:moveTo>
                    <a:pt x="3463" y="1"/>
                  </a:moveTo>
                  <a:lnTo>
                    <a:pt x="0" y="1992"/>
                  </a:lnTo>
                  <a:lnTo>
                    <a:pt x="679" y="2852"/>
                  </a:lnTo>
                  <a:cubicBezTo>
                    <a:pt x="1449" y="2536"/>
                    <a:pt x="2218" y="2128"/>
                    <a:pt x="2920" y="1676"/>
                  </a:cubicBezTo>
                  <a:cubicBezTo>
                    <a:pt x="3327" y="1427"/>
                    <a:pt x="3689" y="1132"/>
                    <a:pt x="4051" y="816"/>
                  </a:cubicBezTo>
                  <a:cubicBezTo>
                    <a:pt x="3734" y="340"/>
                    <a:pt x="3463" y="1"/>
                    <a:pt x="34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16"/>
            <p:cNvSpPr/>
            <p:nvPr/>
          </p:nvSpPr>
          <p:spPr>
            <a:xfrm>
              <a:off x="17246812" y="1299038"/>
              <a:ext cx="1083101" cy="652435"/>
            </a:xfrm>
            <a:custGeom>
              <a:avLst/>
              <a:gdLst/>
              <a:ahLst/>
              <a:cxnLst/>
              <a:rect l="l" t="t" r="r" b="b"/>
              <a:pathLst>
                <a:path w="7741" h="4663" extrusionOk="0">
                  <a:moveTo>
                    <a:pt x="2581" y="0"/>
                  </a:moveTo>
                  <a:cubicBezTo>
                    <a:pt x="2422" y="0"/>
                    <a:pt x="2287" y="46"/>
                    <a:pt x="2151" y="114"/>
                  </a:cubicBezTo>
                  <a:lnTo>
                    <a:pt x="250" y="1223"/>
                  </a:lnTo>
                  <a:cubicBezTo>
                    <a:pt x="91" y="1290"/>
                    <a:pt x="1" y="1426"/>
                    <a:pt x="1" y="1585"/>
                  </a:cubicBezTo>
                  <a:cubicBezTo>
                    <a:pt x="1" y="1743"/>
                    <a:pt x="69" y="1856"/>
                    <a:pt x="204" y="1924"/>
                  </a:cubicBezTo>
                  <a:lnTo>
                    <a:pt x="4776" y="4572"/>
                  </a:lnTo>
                  <a:cubicBezTo>
                    <a:pt x="4889" y="4617"/>
                    <a:pt x="5002" y="4663"/>
                    <a:pt x="5138" y="4663"/>
                  </a:cubicBezTo>
                  <a:cubicBezTo>
                    <a:pt x="5297" y="4663"/>
                    <a:pt x="5455" y="4617"/>
                    <a:pt x="5591" y="4549"/>
                  </a:cubicBezTo>
                  <a:lnTo>
                    <a:pt x="7492" y="3441"/>
                  </a:lnTo>
                  <a:cubicBezTo>
                    <a:pt x="7628" y="3373"/>
                    <a:pt x="7718" y="3237"/>
                    <a:pt x="7741" y="3078"/>
                  </a:cubicBezTo>
                  <a:cubicBezTo>
                    <a:pt x="7718" y="2920"/>
                    <a:pt x="7650" y="2807"/>
                    <a:pt x="7515" y="2739"/>
                  </a:cubicBezTo>
                  <a:lnTo>
                    <a:pt x="2943" y="91"/>
                  </a:lnTo>
                  <a:cubicBezTo>
                    <a:pt x="2830" y="23"/>
                    <a:pt x="2717" y="0"/>
                    <a:pt x="25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16"/>
            <p:cNvSpPr/>
            <p:nvPr/>
          </p:nvSpPr>
          <p:spPr>
            <a:xfrm>
              <a:off x="17744079" y="1805680"/>
              <a:ext cx="449695" cy="114313"/>
            </a:xfrm>
            <a:custGeom>
              <a:avLst/>
              <a:gdLst/>
              <a:ahLst/>
              <a:cxnLst/>
              <a:rect l="l" t="t" r="r" b="b"/>
              <a:pathLst>
                <a:path w="3214" h="817" extrusionOk="0">
                  <a:moveTo>
                    <a:pt x="0" y="1"/>
                  </a:moveTo>
                  <a:lnTo>
                    <a:pt x="1335" y="770"/>
                  </a:lnTo>
                  <a:cubicBezTo>
                    <a:pt x="1414" y="800"/>
                    <a:pt x="1502" y="816"/>
                    <a:pt x="1591" y="816"/>
                  </a:cubicBezTo>
                  <a:cubicBezTo>
                    <a:pt x="1705" y="816"/>
                    <a:pt x="1822" y="789"/>
                    <a:pt x="1924" y="725"/>
                  </a:cubicBezTo>
                  <a:lnTo>
                    <a:pt x="32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16"/>
            <p:cNvSpPr/>
            <p:nvPr/>
          </p:nvSpPr>
          <p:spPr>
            <a:xfrm>
              <a:off x="17284870" y="1536478"/>
              <a:ext cx="937447" cy="133201"/>
            </a:xfrm>
            <a:custGeom>
              <a:avLst/>
              <a:gdLst/>
              <a:ahLst/>
              <a:cxnLst/>
              <a:rect l="l" t="t" r="r" b="b"/>
              <a:pathLst>
                <a:path w="6700" h="952" extrusionOk="0">
                  <a:moveTo>
                    <a:pt x="0" y="1"/>
                  </a:moveTo>
                  <a:cubicBezTo>
                    <a:pt x="0" y="23"/>
                    <a:pt x="23" y="46"/>
                    <a:pt x="46" y="46"/>
                  </a:cubicBezTo>
                  <a:lnTo>
                    <a:pt x="1607" y="951"/>
                  </a:lnTo>
                  <a:lnTo>
                    <a:pt x="6699" y="951"/>
                  </a:lnTo>
                  <a:lnTo>
                    <a:pt x="50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16"/>
            <p:cNvSpPr/>
            <p:nvPr/>
          </p:nvSpPr>
          <p:spPr>
            <a:xfrm>
              <a:off x="17269059" y="1328981"/>
              <a:ext cx="725192" cy="207638"/>
            </a:xfrm>
            <a:custGeom>
              <a:avLst/>
              <a:gdLst/>
              <a:ahLst/>
              <a:cxnLst/>
              <a:rect l="l" t="t" r="r" b="b"/>
              <a:pathLst>
                <a:path w="5183" h="1484" extrusionOk="0">
                  <a:moveTo>
                    <a:pt x="2437" y="0"/>
                  </a:moveTo>
                  <a:cubicBezTo>
                    <a:pt x="2323" y="0"/>
                    <a:pt x="2207" y="30"/>
                    <a:pt x="2105" y="81"/>
                  </a:cubicBezTo>
                  <a:lnTo>
                    <a:pt x="204" y="1190"/>
                  </a:lnTo>
                  <a:cubicBezTo>
                    <a:pt x="45" y="1258"/>
                    <a:pt x="0" y="1393"/>
                    <a:pt x="113" y="1484"/>
                  </a:cubicBezTo>
                  <a:lnTo>
                    <a:pt x="5183" y="1484"/>
                  </a:lnTo>
                  <a:lnTo>
                    <a:pt x="2693" y="58"/>
                  </a:lnTo>
                  <a:cubicBezTo>
                    <a:pt x="2614" y="18"/>
                    <a:pt x="2526" y="0"/>
                    <a:pt x="2437"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16"/>
            <p:cNvSpPr/>
            <p:nvPr/>
          </p:nvSpPr>
          <p:spPr>
            <a:xfrm>
              <a:off x="17269059" y="1328981"/>
              <a:ext cx="725192" cy="207638"/>
            </a:xfrm>
            <a:custGeom>
              <a:avLst/>
              <a:gdLst/>
              <a:ahLst/>
              <a:cxnLst/>
              <a:rect l="l" t="t" r="r" b="b"/>
              <a:pathLst>
                <a:path w="5183" h="1484" extrusionOk="0">
                  <a:moveTo>
                    <a:pt x="2437" y="0"/>
                  </a:moveTo>
                  <a:cubicBezTo>
                    <a:pt x="2323" y="0"/>
                    <a:pt x="2207" y="30"/>
                    <a:pt x="2105" y="81"/>
                  </a:cubicBezTo>
                  <a:lnTo>
                    <a:pt x="204" y="1190"/>
                  </a:lnTo>
                  <a:cubicBezTo>
                    <a:pt x="45" y="1258"/>
                    <a:pt x="0" y="1393"/>
                    <a:pt x="113" y="1484"/>
                  </a:cubicBezTo>
                  <a:lnTo>
                    <a:pt x="5183" y="1484"/>
                  </a:lnTo>
                  <a:lnTo>
                    <a:pt x="2693" y="58"/>
                  </a:lnTo>
                  <a:cubicBezTo>
                    <a:pt x="2614" y="18"/>
                    <a:pt x="2526" y="0"/>
                    <a:pt x="2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16"/>
            <p:cNvSpPr/>
            <p:nvPr/>
          </p:nvSpPr>
          <p:spPr>
            <a:xfrm>
              <a:off x="17509717" y="1669540"/>
              <a:ext cx="798089" cy="136280"/>
            </a:xfrm>
            <a:custGeom>
              <a:avLst/>
              <a:gdLst/>
              <a:ahLst/>
              <a:cxnLst/>
              <a:rect l="l" t="t" r="r" b="b"/>
              <a:pathLst>
                <a:path w="5704" h="974" extrusionOk="0">
                  <a:moveTo>
                    <a:pt x="0" y="0"/>
                  </a:moveTo>
                  <a:lnTo>
                    <a:pt x="1652" y="974"/>
                  </a:lnTo>
                  <a:lnTo>
                    <a:pt x="4889" y="974"/>
                  </a:lnTo>
                  <a:lnTo>
                    <a:pt x="5500" y="611"/>
                  </a:lnTo>
                  <a:cubicBezTo>
                    <a:pt x="5681" y="521"/>
                    <a:pt x="5704" y="363"/>
                    <a:pt x="5545" y="272"/>
                  </a:cubicBezTo>
                  <a:lnTo>
                    <a:pt x="5092"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16"/>
            <p:cNvSpPr/>
            <p:nvPr/>
          </p:nvSpPr>
          <p:spPr>
            <a:xfrm>
              <a:off x="17509717" y="1669540"/>
              <a:ext cx="798089" cy="136280"/>
            </a:xfrm>
            <a:custGeom>
              <a:avLst/>
              <a:gdLst/>
              <a:ahLst/>
              <a:cxnLst/>
              <a:rect l="l" t="t" r="r" b="b"/>
              <a:pathLst>
                <a:path w="5704" h="974" extrusionOk="0">
                  <a:moveTo>
                    <a:pt x="0" y="0"/>
                  </a:moveTo>
                  <a:lnTo>
                    <a:pt x="1652" y="974"/>
                  </a:lnTo>
                  <a:lnTo>
                    <a:pt x="4889" y="974"/>
                  </a:lnTo>
                  <a:lnTo>
                    <a:pt x="5500" y="611"/>
                  </a:lnTo>
                  <a:cubicBezTo>
                    <a:pt x="5681" y="521"/>
                    <a:pt x="5704" y="363"/>
                    <a:pt x="5545" y="272"/>
                  </a:cubicBezTo>
                  <a:lnTo>
                    <a:pt x="50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7" name="Google Shape;3727;p16"/>
          <p:cNvGrpSpPr/>
          <p:nvPr/>
        </p:nvGrpSpPr>
        <p:grpSpPr>
          <a:xfrm>
            <a:off x="775916" y="14601128"/>
            <a:ext cx="3094541" cy="3320123"/>
            <a:chOff x="-312109" y="15146878"/>
            <a:chExt cx="3094541" cy="3320123"/>
          </a:xfrm>
        </p:grpSpPr>
        <p:sp>
          <p:nvSpPr>
            <p:cNvPr id="3728" name="Google Shape;3728;p16"/>
            <p:cNvSpPr/>
            <p:nvPr/>
          </p:nvSpPr>
          <p:spPr>
            <a:xfrm>
              <a:off x="1443141" y="18124508"/>
              <a:ext cx="134599" cy="261353"/>
            </a:xfrm>
            <a:custGeom>
              <a:avLst/>
              <a:gdLst/>
              <a:ahLst/>
              <a:cxnLst/>
              <a:rect l="l" t="t" r="r" b="b"/>
              <a:pathLst>
                <a:path w="1201" h="2332" extrusionOk="0">
                  <a:moveTo>
                    <a:pt x="1200" y="0"/>
                  </a:moveTo>
                  <a:lnTo>
                    <a:pt x="1" y="702"/>
                  </a:lnTo>
                  <a:lnTo>
                    <a:pt x="1" y="2331"/>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16"/>
            <p:cNvSpPr/>
            <p:nvPr/>
          </p:nvSpPr>
          <p:spPr>
            <a:xfrm>
              <a:off x="1443141" y="18203071"/>
              <a:ext cx="139642" cy="263931"/>
            </a:xfrm>
            <a:custGeom>
              <a:avLst/>
              <a:gdLst/>
              <a:ahLst/>
              <a:cxnLst/>
              <a:rect l="l" t="t" r="r" b="b"/>
              <a:pathLst>
                <a:path w="1246" h="2355" extrusionOk="0">
                  <a:moveTo>
                    <a:pt x="1" y="1"/>
                  </a:moveTo>
                  <a:lnTo>
                    <a:pt x="1" y="1630"/>
                  </a:lnTo>
                  <a:lnTo>
                    <a:pt x="1246" y="2355"/>
                  </a:lnTo>
                  <a:lnTo>
                    <a:pt x="1246" y="72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16"/>
            <p:cNvSpPr/>
            <p:nvPr/>
          </p:nvSpPr>
          <p:spPr>
            <a:xfrm>
              <a:off x="1582671" y="18215735"/>
              <a:ext cx="111736" cy="251267"/>
            </a:xfrm>
            <a:custGeom>
              <a:avLst/>
              <a:gdLst/>
              <a:ahLst/>
              <a:cxnLst/>
              <a:rect l="l" t="t" r="r" b="b"/>
              <a:pathLst>
                <a:path w="997" h="2242" extrusionOk="0">
                  <a:moveTo>
                    <a:pt x="997" y="1"/>
                  </a:moveTo>
                  <a:lnTo>
                    <a:pt x="1" y="612"/>
                  </a:lnTo>
                  <a:lnTo>
                    <a:pt x="1" y="2242"/>
                  </a:lnTo>
                  <a:lnTo>
                    <a:pt x="997" y="1630"/>
                  </a:lnTo>
                  <a:lnTo>
                    <a:pt x="9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16"/>
            <p:cNvSpPr/>
            <p:nvPr/>
          </p:nvSpPr>
          <p:spPr>
            <a:xfrm>
              <a:off x="1443141" y="18134595"/>
              <a:ext cx="251267" cy="149841"/>
            </a:xfrm>
            <a:custGeom>
              <a:avLst/>
              <a:gdLst/>
              <a:ahLst/>
              <a:cxnLst/>
              <a:rect l="l" t="t" r="r" b="b"/>
              <a:pathLst>
                <a:path w="2242" h="1337" extrusionOk="0">
                  <a:moveTo>
                    <a:pt x="997" y="1"/>
                  </a:moveTo>
                  <a:lnTo>
                    <a:pt x="1" y="612"/>
                  </a:lnTo>
                  <a:lnTo>
                    <a:pt x="1246" y="1336"/>
                  </a:lnTo>
                  <a:lnTo>
                    <a:pt x="2242" y="725"/>
                  </a:lnTo>
                  <a:lnTo>
                    <a:pt x="9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16"/>
            <p:cNvSpPr/>
            <p:nvPr/>
          </p:nvSpPr>
          <p:spPr>
            <a:xfrm>
              <a:off x="1577628" y="17191064"/>
              <a:ext cx="48303" cy="1050231"/>
            </a:xfrm>
            <a:custGeom>
              <a:avLst/>
              <a:gdLst/>
              <a:ahLst/>
              <a:cxnLst/>
              <a:rect l="l" t="t" r="r" b="b"/>
              <a:pathLst>
                <a:path w="431" h="9371" extrusionOk="0">
                  <a:moveTo>
                    <a:pt x="430" y="1"/>
                  </a:moveTo>
                  <a:lnTo>
                    <a:pt x="0" y="250"/>
                  </a:lnTo>
                  <a:lnTo>
                    <a:pt x="0" y="9370"/>
                  </a:lnTo>
                  <a:lnTo>
                    <a:pt x="430" y="9121"/>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16"/>
            <p:cNvSpPr/>
            <p:nvPr/>
          </p:nvSpPr>
          <p:spPr>
            <a:xfrm>
              <a:off x="1514195" y="17183443"/>
              <a:ext cx="63545" cy="1057852"/>
            </a:xfrm>
            <a:custGeom>
              <a:avLst/>
              <a:gdLst/>
              <a:ahLst/>
              <a:cxnLst/>
              <a:rect l="l" t="t" r="r" b="b"/>
              <a:pathLst>
                <a:path w="567" h="9439" extrusionOk="0">
                  <a:moveTo>
                    <a:pt x="1" y="1"/>
                  </a:moveTo>
                  <a:lnTo>
                    <a:pt x="1" y="9121"/>
                  </a:lnTo>
                  <a:lnTo>
                    <a:pt x="566" y="9438"/>
                  </a:lnTo>
                  <a:lnTo>
                    <a:pt x="566" y="31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16"/>
            <p:cNvSpPr/>
            <p:nvPr/>
          </p:nvSpPr>
          <p:spPr>
            <a:xfrm>
              <a:off x="-312109" y="17097268"/>
              <a:ext cx="134599" cy="261353"/>
            </a:xfrm>
            <a:custGeom>
              <a:avLst/>
              <a:gdLst/>
              <a:ahLst/>
              <a:cxnLst/>
              <a:rect l="l" t="t" r="r" b="b"/>
              <a:pathLst>
                <a:path w="1201" h="2332" extrusionOk="0">
                  <a:moveTo>
                    <a:pt x="1200" y="0"/>
                  </a:moveTo>
                  <a:lnTo>
                    <a:pt x="1" y="702"/>
                  </a:lnTo>
                  <a:lnTo>
                    <a:pt x="1" y="2332"/>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16"/>
            <p:cNvSpPr/>
            <p:nvPr/>
          </p:nvSpPr>
          <p:spPr>
            <a:xfrm>
              <a:off x="-312109" y="17175943"/>
              <a:ext cx="139642" cy="263819"/>
            </a:xfrm>
            <a:custGeom>
              <a:avLst/>
              <a:gdLst/>
              <a:ahLst/>
              <a:cxnLst/>
              <a:rect l="l" t="t" r="r" b="b"/>
              <a:pathLst>
                <a:path w="1246" h="2354" extrusionOk="0">
                  <a:moveTo>
                    <a:pt x="1" y="0"/>
                  </a:moveTo>
                  <a:lnTo>
                    <a:pt x="1" y="1630"/>
                  </a:lnTo>
                  <a:lnTo>
                    <a:pt x="1245" y="2354"/>
                  </a:lnTo>
                  <a:lnTo>
                    <a:pt x="1245" y="70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16"/>
            <p:cNvSpPr/>
            <p:nvPr/>
          </p:nvSpPr>
          <p:spPr>
            <a:xfrm>
              <a:off x="-172580" y="17188607"/>
              <a:ext cx="111736" cy="251154"/>
            </a:xfrm>
            <a:custGeom>
              <a:avLst/>
              <a:gdLst/>
              <a:ahLst/>
              <a:cxnLst/>
              <a:rect l="l" t="t" r="r" b="b"/>
              <a:pathLst>
                <a:path w="997" h="2241" extrusionOk="0">
                  <a:moveTo>
                    <a:pt x="996" y="0"/>
                  </a:moveTo>
                  <a:lnTo>
                    <a:pt x="0" y="589"/>
                  </a:lnTo>
                  <a:lnTo>
                    <a:pt x="0" y="2241"/>
                  </a:lnTo>
                  <a:lnTo>
                    <a:pt x="996" y="1630"/>
                  </a:lnTo>
                  <a:lnTo>
                    <a:pt x="9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16"/>
            <p:cNvSpPr/>
            <p:nvPr/>
          </p:nvSpPr>
          <p:spPr>
            <a:xfrm>
              <a:off x="-312109" y="17107355"/>
              <a:ext cx="251267" cy="147263"/>
            </a:xfrm>
            <a:custGeom>
              <a:avLst/>
              <a:gdLst/>
              <a:ahLst/>
              <a:cxnLst/>
              <a:rect l="l" t="t" r="r" b="b"/>
              <a:pathLst>
                <a:path w="2242" h="1314" extrusionOk="0">
                  <a:moveTo>
                    <a:pt x="996" y="1"/>
                  </a:moveTo>
                  <a:lnTo>
                    <a:pt x="1" y="612"/>
                  </a:lnTo>
                  <a:lnTo>
                    <a:pt x="1245" y="1314"/>
                  </a:lnTo>
                  <a:lnTo>
                    <a:pt x="2241" y="725"/>
                  </a:lnTo>
                  <a:lnTo>
                    <a:pt x="9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16"/>
            <p:cNvSpPr/>
            <p:nvPr/>
          </p:nvSpPr>
          <p:spPr>
            <a:xfrm>
              <a:off x="-177623" y="16163824"/>
              <a:ext cx="48303" cy="1050231"/>
            </a:xfrm>
            <a:custGeom>
              <a:avLst/>
              <a:gdLst/>
              <a:ahLst/>
              <a:cxnLst/>
              <a:rect l="l" t="t" r="r" b="b"/>
              <a:pathLst>
                <a:path w="431" h="9371" extrusionOk="0">
                  <a:moveTo>
                    <a:pt x="430" y="1"/>
                  </a:moveTo>
                  <a:lnTo>
                    <a:pt x="0" y="250"/>
                  </a:lnTo>
                  <a:lnTo>
                    <a:pt x="0" y="9371"/>
                  </a:lnTo>
                  <a:lnTo>
                    <a:pt x="430" y="9122"/>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16"/>
            <p:cNvSpPr/>
            <p:nvPr/>
          </p:nvSpPr>
          <p:spPr>
            <a:xfrm>
              <a:off x="-241056" y="16153738"/>
              <a:ext cx="63545" cy="1060318"/>
            </a:xfrm>
            <a:custGeom>
              <a:avLst/>
              <a:gdLst/>
              <a:ahLst/>
              <a:cxnLst/>
              <a:rect l="l" t="t" r="r" b="b"/>
              <a:pathLst>
                <a:path w="567" h="9461" extrusionOk="0">
                  <a:moveTo>
                    <a:pt x="0" y="0"/>
                  </a:moveTo>
                  <a:lnTo>
                    <a:pt x="0" y="9121"/>
                  </a:lnTo>
                  <a:lnTo>
                    <a:pt x="566" y="9461"/>
                  </a:lnTo>
                  <a:lnTo>
                    <a:pt x="566" y="34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16"/>
            <p:cNvSpPr/>
            <p:nvPr/>
          </p:nvSpPr>
          <p:spPr>
            <a:xfrm>
              <a:off x="1580205" y="17023629"/>
              <a:ext cx="45726" cy="195454"/>
            </a:xfrm>
            <a:custGeom>
              <a:avLst/>
              <a:gdLst/>
              <a:ahLst/>
              <a:cxnLst/>
              <a:rect l="l" t="t" r="r" b="b"/>
              <a:pathLst>
                <a:path w="408" h="1744" extrusionOk="0">
                  <a:moveTo>
                    <a:pt x="407" y="1"/>
                  </a:moveTo>
                  <a:lnTo>
                    <a:pt x="0" y="250"/>
                  </a:lnTo>
                  <a:lnTo>
                    <a:pt x="0" y="1744"/>
                  </a:lnTo>
                  <a:lnTo>
                    <a:pt x="407" y="1495"/>
                  </a:lnTo>
                  <a:lnTo>
                    <a:pt x="4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16"/>
            <p:cNvSpPr/>
            <p:nvPr/>
          </p:nvSpPr>
          <p:spPr>
            <a:xfrm>
              <a:off x="-289156" y="15973630"/>
              <a:ext cx="1869481" cy="1245462"/>
            </a:xfrm>
            <a:custGeom>
              <a:avLst/>
              <a:gdLst/>
              <a:ahLst/>
              <a:cxnLst/>
              <a:rect l="l" t="t" r="r" b="b"/>
              <a:pathLst>
                <a:path w="16681" h="11113" extrusionOk="0">
                  <a:moveTo>
                    <a:pt x="0" y="0"/>
                  </a:moveTo>
                  <a:lnTo>
                    <a:pt x="0" y="1494"/>
                  </a:lnTo>
                  <a:lnTo>
                    <a:pt x="16680" y="11113"/>
                  </a:lnTo>
                  <a:lnTo>
                    <a:pt x="16680" y="961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16"/>
            <p:cNvSpPr/>
            <p:nvPr/>
          </p:nvSpPr>
          <p:spPr>
            <a:xfrm>
              <a:off x="-289156" y="15945724"/>
              <a:ext cx="1915095" cy="1105931"/>
            </a:xfrm>
            <a:custGeom>
              <a:avLst/>
              <a:gdLst/>
              <a:ahLst/>
              <a:cxnLst/>
              <a:rect l="l" t="t" r="r" b="b"/>
              <a:pathLst>
                <a:path w="17088" h="9868" extrusionOk="0">
                  <a:moveTo>
                    <a:pt x="430" y="0"/>
                  </a:moveTo>
                  <a:lnTo>
                    <a:pt x="0" y="249"/>
                  </a:lnTo>
                  <a:lnTo>
                    <a:pt x="16680" y="9868"/>
                  </a:lnTo>
                  <a:lnTo>
                    <a:pt x="17087" y="9619"/>
                  </a:lnTo>
                  <a:lnTo>
                    <a:pt x="4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16"/>
            <p:cNvSpPr/>
            <p:nvPr/>
          </p:nvSpPr>
          <p:spPr>
            <a:xfrm>
              <a:off x="882578" y="15174680"/>
              <a:ext cx="1899853" cy="1230220"/>
            </a:xfrm>
            <a:custGeom>
              <a:avLst/>
              <a:gdLst/>
              <a:ahLst/>
              <a:cxnLst/>
              <a:rect l="l" t="t" r="r" b="b"/>
              <a:pathLst>
                <a:path w="16952" h="10977" extrusionOk="0">
                  <a:moveTo>
                    <a:pt x="0" y="0"/>
                  </a:moveTo>
                  <a:lnTo>
                    <a:pt x="0" y="0"/>
                  </a:lnTo>
                  <a:cubicBezTo>
                    <a:pt x="159" y="295"/>
                    <a:pt x="272" y="589"/>
                    <a:pt x="362" y="883"/>
                  </a:cubicBezTo>
                  <a:cubicBezTo>
                    <a:pt x="340" y="1041"/>
                    <a:pt x="317" y="1200"/>
                    <a:pt x="294" y="1358"/>
                  </a:cubicBezTo>
                  <a:lnTo>
                    <a:pt x="16906" y="10977"/>
                  </a:lnTo>
                  <a:cubicBezTo>
                    <a:pt x="16906" y="10977"/>
                    <a:pt x="16952" y="10411"/>
                    <a:pt x="16906" y="10253"/>
                  </a:cubicBezTo>
                  <a:cubicBezTo>
                    <a:pt x="16838" y="10004"/>
                    <a:pt x="16725" y="9777"/>
                    <a:pt x="16567" y="9574"/>
                  </a:cubicBez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16"/>
            <p:cNvSpPr/>
            <p:nvPr/>
          </p:nvSpPr>
          <p:spPr>
            <a:xfrm>
              <a:off x="-225814" y="15159550"/>
              <a:ext cx="1166787" cy="824293"/>
            </a:xfrm>
            <a:custGeom>
              <a:avLst/>
              <a:gdLst/>
              <a:ahLst/>
              <a:cxnLst/>
              <a:rect l="l" t="t" r="r" b="b"/>
              <a:pathLst>
                <a:path w="10411" h="7355" extrusionOk="0">
                  <a:moveTo>
                    <a:pt x="9406" y="0"/>
                  </a:moveTo>
                  <a:cubicBezTo>
                    <a:pt x="9112" y="0"/>
                    <a:pt x="8754" y="117"/>
                    <a:pt x="8351" y="362"/>
                  </a:cubicBezTo>
                  <a:lnTo>
                    <a:pt x="1743" y="4164"/>
                  </a:lnTo>
                  <a:cubicBezTo>
                    <a:pt x="317" y="5001"/>
                    <a:pt x="45" y="6834"/>
                    <a:pt x="0" y="7355"/>
                  </a:cubicBezTo>
                  <a:lnTo>
                    <a:pt x="272" y="7219"/>
                  </a:lnTo>
                  <a:cubicBezTo>
                    <a:pt x="362" y="6586"/>
                    <a:pt x="679" y="5069"/>
                    <a:pt x="1879" y="4368"/>
                  </a:cubicBezTo>
                  <a:lnTo>
                    <a:pt x="8487" y="565"/>
                  </a:lnTo>
                  <a:cubicBezTo>
                    <a:pt x="8861" y="341"/>
                    <a:pt x="9166" y="235"/>
                    <a:pt x="9408" y="235"/>
                  </a:cubicBezTo>
                  <a:cubicBezTo>
                    <a:pt x="9532" y="235"/>
                    <a:pt x="9640" y="263"/>
                    <a:pt x="9732" y="316"/>
                  </a:cubicBezTo>
                  <a:cubicBezTo>
                    <a:pt x="10003" y="475"/>
                    <a:pt x="10162" y="860"/>
                    <a:pt x="10184" y="1493"/>
                  </a:cubicBezTo>
                  <a:lnTo>
                    <a:pt x="10411" y="1358"/>
                  </a:lnTo>
                  <a:cubicBezTo>
                    <a:pt x="10366" y="701"/>
                    <a:pt x="10184" y="294"/>
                    <a:pt x="9845" y="113"/>
                  </a:cubicBezTo>
                  <a:cubicBezTo>
                    <a:pt x="9721" y="39"/>
                    <a:pt x="9574" y="0"/>
                    <a:pt x="9406" y="0"/>
                  </a:cubicBezTo>
                  <a:close/>
                </a:path>
              </a:pathLst>
            </a:custGeom>
            <a:solidFill>
              <a:srgbClr val="278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16"/>
            <p:cNvSpPr/>
            <p:nvPr/>
          </p:nvSpPr>
          <p:spPr>
            <a:xfrm>
              <a:off x="-271448" y="15146878"/>
              <a:ext cx="2972835" cy="1899741"/>
            </a:xfrm>
            <a:custGeom>
              <a:avLst/>
              <a:gdLst/>
              <a:ahLst/>
              <a:cxnLst/>
              <a:rect l="l" t="t" r="r" b="b"/>
              <a:pathLst>
                <a:path w="26526" h="16951" extrusionOk="0">
                  <a:moveTo>
                    <a:pt x="9390" y="0"/>
                  </a:moveTo>
                  <a:cubicBezTo>
                    <a:pt x="9103" y="0"/>
                    <a:pt x="8755" y="117"/>
                    <a:pt x="8352" y="361"/>
                  </a:cubicBezTo>
                  <a:lnTo>
                    <a:pt x="1743" y="4164"/>
                  </a:lnTo>
                  <a:cubicBezTo>
                    <a:pt x="295" y="5001"/>
                    <a:pt x="46" y="6834"/>
                    <a:pt x="1" y="7355"/>
                  </a:cubicBezTo>
                  <a:lnTo>
                    <a:pt x="16613" y="16951"/>
                  </a:lnTo>
                  <a:cubicBezTo>
                    <a:pt x="16613" y="16951"/>
                    <a:pt x="17043" y="15163"/>
                    <a:pt x="17744" y="14393"/>
                  </a:cubicBezTo>
                  <a:cubicBezTo>
                    <a:pt x="18446" y="13624"/>
                    <a:pt x="20935" y="12424"/>
                    <a:pt x="23017" y="11225"/>
                  </a:cubicBezTo>
                  <a:cubicBezTo>
                    <a:pt x="23993" y="10670"/>
                    <a:pt x="25146" y="9615"/>
                    <a:pt x="26053" y="9615"/>
                  </a:cubicBezTo>
                  <a:cubicBezTo>
                    <a:pt x="26220" y="9615"/>
                    <a:pt x="26378" y="9650"/>
                    <a:pt x="26525" y="9731"/>
                  </a:cubicBezTo>
                  <a:lnTo>
                    <a:pt x="9823" y="112"/>
                  </a:lnTo>
                  <a:cubicBezTo>
                    <a:pt x="9699" y="38"/>
                    <a:pt x="9555" y="0"/>
                    <a:pt x="9390" y="0"/>
                  </a:cubicBezTo>
                  <a:close/>
                </a:path>
              </a:pathLst>
            </a:custGeom>
            <a:solidFill>
              <a:srgbClr val="7BBDFF">
                <a:alpha val="6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16"/>
            <p:cNvSpPr/>
            <p:nvPr/>
          </p:nvSpPr>
          <p:spPr>
            <a:xfrm>
              <a:off x="1590292" y="16221533"/>
              <a:ext cx="1164321" cy="825078"/>
            </a:xfrm>
            <a:custGeom>
              <a:avLst/>
              <a:gdLst/>
              <a:ahLst/>
              <a:cxnLst/>
              <a:rect l="l" t="t" r="r" b="b"/>
              <a:pathLst>
                <a:path w="10389" h="7362" extrusionOk="0">
                  <a:moveTo>
                    <a:pt x="9406" y="0"/>
                  </a:moveTo>
                  <a:cubicBezTo>
                    <a:pt x="9116" y="0"/>
                    <a:pt x="8762" y="111"/>
                    <a:pt x="8352" y="346"/>
                  </a:cubicBezTo>
                  <a:lnTo>
                    <a:pt x="1743" y="4170"/>
                  </a:lnTo>
                  <a:cubicBezTo>
                    <a:pt x="295" y="5008"/>
                    <a:pt x="46" y="6841"/>
                    <a:pt x="1" y="7362"/>
                  </a:cubicBezTo>
                  <a:lnTo>
                    <a:pt x="250" y="7226"/>
                  </a:lnTo>
                  <a:cubicBezTo>
                    <a:pt x="340" y="6569"/>
                    <a:pt x="680" y="5053"/>
                    <a:pt x="1879" y="4374"/>
                  </a:cubicBezTo>
                  <a:lnTo>
                    <a:pt x="8465" y="572"/>
                  </a:lnTo>
                  <a:cubicBezTo>
                    <a:pt x="8839" y="347"/>
                    <a:pt x="9154" y="242"/>
                    <a:pt x="9403" y="242"/>
                  </a:cubicBezTo>
                  <a:cubicBezTo>
                    <a:pt x="9530" y="242"/>
                    <a:pt x="9640" y="269"/>
                    <a:pt x="9732" y="323"/>
                  </a:cubicBezTo>
                  <a:cubicBezTo>
                    <a:pt x="10004" y="459"/>
                    <a:pt x="10140" y="866"/>
                    <a:pt x="10162" y="1500"/>
                  </a:cubicBezTo>
                  <a:lnTo>
                    <a:pt x="10389" y="1364"/>
                  </a:lnTo>
                  <a:cubicBezTo>
                    <a:pt x="10343" y="708"/>
                    <a:pt x="10162" y="300"/>
                    <a:pt x="9823" y="97"/>
                  </a:cubicBezTo>
                  <a:cubicBezTo>
                    <a:pt x="9703" y="33"/>
                    <a:pt x="9564" y="0"/>
                    <a:pt x="9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16"/>
            <p:cNvSpPr/>
            <p:nvPr/>
          </p:nvSpPr>
          <p:spPr>
            <a:xfrm>
              <a:off x="15141" y="15299079"/>
              <a:ext cx="1123751" cy="836957"/>
            </a:xfrm>
            <a:custGeom>
              <a:avLst/>
              <a:gdLst/>
              <a:ahLst/>
              <a:cxnLst/>
              <a:rect l="l" t="t" r="r" b="b"/>
              <a:pathLst>
                <a:path w="10027" h="7468" extrusionOk="0">
                  <a:moveTo>
                    <a:pt x="9396" y="0"/>
                  </a:moveTo>
                  <a:cubicBezTo>
                    <a:pt x="9103" y="0"/>
                    <a:pt x="8754" y="117"/>
                    <a:pt x="8351" y="361"/>
                  </a:cubicBezTo>
                  <a:lnTo>
                    <a:pt x="1743" y="4164"/>
                  </a:lnTo>
                  <a:cubicBezTo>
                    <a:pt x="317" y="5001"/>
                    <a:pt x="45" y="6834"/>
                    <a:pt x="0" y="7355"/>
                  </a:cubicBezTo>
                  <a:lnTo>
                    <a:pt x="181" y="7468"/>
                  </a:lnTo>
                  <a:cubicBezTo>
                    <a:pt x="249" y="6925"/>
                    <a:pt x="498" y="5114"/>
                    <a:pt x="1924" y="4277"/>
                  </a:cubicBezTo>
                  <a:lnTo>
                    <a:pt x="8532" y="475"/>
                  </a:lnTo>
                  <a:cubicBezTo>
                    <a:pt x="8950" y="230"/>
                    <a:pt x="9294" y="113"/>
                    <a:pt x="9582" y="113"/>
                  </a:cubicBezTo>
                  <a:cubicBezTo>
                    <a:pt x="9748" y="113"/>
                    <a:pt x="9894" y="152"/>
                    <a:pt x="10026" y="226"/>
                  </a:cubicBezTo>
                  <a:lnTo>
                    <a:pt x="9845" y="113"/>
                  </a:lnTo>
                  <a:cubicBezTo>
                    <a:pt x="9713" y="38"/>
                    <a:pt x="9563" y="0"/>
                    <a:pt x="93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16"/>
            <p:cNvSpPr/>
            <p:nvPr/>
          </p:nvSpPr>
          <p:spPr>
            <a:xfrm>
              <a:off x="243319" y="15430988"/>
              <a:ext cx="1127898" cy="836957"/>
            </a:xfrm>
            <a:custGeom>
              <a:avLst/>
              <a:gdLst/>
              <a:ahLst/>
              <a:cxnLst/>
              <a:rect l="l" t="t" r="r" b="b"/>
              <a:pathLst>
                <a:path w="10064" h="7468" extrusionOk="0">
                  <a:moveTo>
                    <a:pt x="9402" y="0"/>
                  </a:moveTo>
                  <a:cubicBezTo>
                    <a:pt x="9114" y="0"/>
                    <a:pt x="8770" y="117"/>
                    <a:pt x="8352" y="361"/>
                  </a:cubicBezTo>
                  <a:lnTo>
                    <a:pt x="1766" y="4164"/>
                  </a:lnTo>
                  <a:cubicBezTo>
                    <a:pt x="318" y="5001"/>
                    <a:pt x="69" y="6834"/>
                    <a:pt x="1" y="7355"/>
                  </a:cubicBezTo>
                  <a:lnTo>
                    <a:pt x="205" y="7468"/>
                  </a:lnTo>
                  <a:cubicBezTo>
                    <a:pt x="250" y="6925"/>
                    <a:pt x="522" y="5114"/>
                    <a:pt x="1947" y="4277"/>
                  </a:cubicBezTo>
                  <a:lnTo>
                    <a:pt x="8556" y="474"/>
                  </a:lnTo>
                  <a:cubicBezTo>
                    <a:pt x="8959" y="230"/>
                    <a:pt x="9307" y="113"/>
                    <a:pt x="9594" y="113"/>
                  </a:cubicBezTo>
                  <a:cubicBezTo>
                    <a:pt x="9759" y="113"/>
                    <a:pt x="9903" y="151"/>
                    <a:pt x="10027" y="226"/>
                  </a:cubicBezTo>
                  <a:cubicBezTo>
                    <a:pt x="10033" y="228"/>
                    <a:pt x="10037" y="229"/>
                    <a:pt x="10040" y="229"/>
                  </a:cubicBezTo>
                  <a:cubicBezTo>
                    <a:pt x="10063" y="229"/>
                    <a:pt x="9908" y="133"/>
                    <a:pt x="9846" y="112"/>
                  </a:cubicBezTo>
                  <a:cubicBezTo>
                    <a:pt x="9714" y="38"/>
                    <a:pt x="9567" y="0"/>
                    <a:pt x="94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16"/>
            <p:cNvSpPr/>
            <p:nvPr/>
          </p:nvSpPr>
          <p:spPr>
            <a:xfrm>
              <a:off x="474188" y="15563456"/>
              <a:ext cx="1125320" cy="836397"/>
            </a:xfrm>
            <a:custGeom>
              <a:avLst/>
              <a:gdLst/>
              <a:ahLst/>
              <a:cxnLst/>
              <a:rect l="l" t="t" r="r" b="b"/>
              <a:pathLst>
                <a:path w="10041" h="7463" extrusionOk="0">
                  <a:moveTo>
                    <a:pt x="9408" y="1"/>
                  </a:moveTo>
                  <a:cubicBezTo>
                    <a:pt x="9117" y="1"/>
                    <a:pt x="8763" y="121"/>
                    <a:pt x="8352" y="356"/>
                  </a:cubicBezTo>
                  <a:lnTo>
                    <a:pt x="1743" y="4158"/>
                  </a:lnTo>
                  <a:cubicBezTo>
                    <a:pt x="295" y="4996"/>
                    <a:pt x="46" y="6829"/>
                    <a:pt x="1" y="7349"/>
                  </a:cubicBezTo>
                  <a:lnTo>
                    <a:pt x="182" y="7463"/>
                  </a:lnTo>
                  <a:cubicBezTo>
                    <a:pt x="249" y="6942"/>
                    <a:pt x="498" y="5109"/>
                    <a:pt x="1947" y="4294"/>
                  </a:cubicBezTo>
                  <a:lnTo>
                    <a:pt x="8533" y="492"/>
                  </a:lnTo>
                  <a:cubicBezTo>
                    <a:pt x="8937" y="246"/>
                    <a:pt x="9286" y="121"/>
                    <a:pt x="9580" y="121"/>
                  </a:cubicBezTo>
                  <a:cubicBezTo>
                    <a:pt x="9747" y="121"/>
                    <a:pt x="9895" y="161"/>
                    <a:pt x="10026" y="243"/>
                  </a:cubicBezTo>
                  <a:cubicBezTo>
                    <a:pt x="10031" y="245"/>
                    <a:pt x="10033" y="246"/>
                    <a:pt x="10033" y="246"/>
                  </a:cubicBezTo>
                  <a:cubicBezTo>
                    <a:pt x="10040" y="246"/>
                    <a:pt x="9885" y="148"/>
                    <a:pt x="9823" y="107"/>
                  </a:cubicBez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16"/>
            <p:cNvSpPr/>
            <p:nvPr/>
          </p:nvSpPr>
          <p:spPr>
            <a:xfrm>
              <a:off x="654378" y="15680115"/>
              <a:ext cx="1124760" cy="838975"/>
            </a:xfrm>
            <a:custGeom>
              <a:avLst/>
              <a:gdLst/>
              <a:ahLst/>
              <a:cxnLst/>
              <a:rect l="l" t="t" r="r" b="b"/>
              <a:pathLst>
                <a:path w="10036" h="7486" extrusionOk="0">
                  <a:moveTo>
                    <a:pt x="9939" y="178"/>
                  </a:moveTo>
                  <a:lnTo>
                    <a:pt x="9939" y="178"/>
                  </a:lnTo>
                  <a:cubicBezTo>
                    <a:pt x="9982" y="206"/>
                    <a:pt x="10024" y="231"/>
                    <a:pt x="10032" y="231"/>
                  </a:cubicBezTo>
                  <a:cubicBezTo>
                    <a:pt x="10035" y="231"/>
                    <a:pt x="10034" y="228"/>
                    <a:pt x="10026" y="220"/>
                  </a:cubicBezTo>
                  <a:cubicBezTo>
                    <a:pt x="9998" y="204"/>
                    <a:pt x="9969" y="190"/>
                    <a:pt x="9939" y="178"/>
                  </a:cubicBezTo>
                  <a:close/>
                  <a:moveTo>
                    <a:pt x="9414" y="0"/>
                  </a:moveTo>
                  <a:cubicBezTo>
                    <a:pt x="9117" y="0"/>
                    <a:pt x="8763" y="121"/>
                    <a:pt x="8352" y="356"/>
                  </a:cubicBezTo>
                  <a:lnTo>
                    <a:pt x="1743" y="4181"/>
                  </a:lnTo>
                  <a:cubicBezTo>
                    <a:pt x="317" y="4996"/>
                    <a:pt x="46" y="6829"/>
                    <a:pt x="0" y="7372"/>
                  </a:cubicBezTo>
                  <a:lnTo>
                    <a:pt x="181" y="7485"/>
                  </a:lnTo>
                  <a:cubicBezTo>
                    <a:pt x="227" y="6942"/>
                    <a:pt x="498" y="5109"/>
                    <a:pt x="1924" y="4294"/>
                  </a:cubicBezTo>
                  <a:lnTo>
                    <a:pt x="8533" y="469"/>
                  </a:lnTo>
                  <a:cubicBezTo>
                    <a:pt x="8959" y="234"/>
                    <a:pt x="9308" y="114"/>
                    <a:pt x="9600" y="114"/>
                  </a:cubicBezTo>
                  <a:cubicBezTo>
                    <a:pt x="9723" y="114"/>
                    <a:pt x="9835" y="135"/>
                    <a:pt x="9939" y="178"/>
                  </a:cubicBezTo>
                  <a:lnTo>
                    <a:pt x="9939" y="178"/>
                  </a:lnTo>
                  <a:cubicBezTo>
                    <a:pt x="9901" y="153"/>
                    <a:pt x="9863" y="125"/>
                    <a:pt x="9845" y="107"/>
                  </a:cubicBezTo>
                  <a:cubicBezTo>
                    <a:pt x="9718" y="36"/>
                    <a:pt x="9574" y="0"/>
                    <a:pt x="94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16"/>
            <p:cNvSpPr/>
            <p:nvPr/>
          </p:nvSpPr>
          <p:spPr>
            <a:xfrm>
              <a:off x="882669" y="15811351"/>
              <a:ext cx="1124648" cy="837070"/>
            </a:xfrm>
            <a:custGeom>
              <a:avLst/>
              <a:gdLst/>
              <a:ahLst/>
              <a:cxnLst/>
              <a:rect l="l" t="t" r="r" b="b"/>
              <a:pathLst>
                <a:path w="10035" h="7469" extrusionOk="0">
                  <a:moveTo>
                    <a:pt x="9980" y="202"/>
                  </a:moveTo>
                  <a:cubicBezTo>
                    <a:pt x="10007" y="221"/>
                    <a:pt x="10029" y="235"/>
                    <a:pt x="10033" y="235"/>
                  </a:cubicBezTo>
                  <a:cubicBezTo>
                    <a:pt x="10035" y="235"/>
                    <a:pt x="10033" y="233"/>
                    <a:pt x="10026" y="226"/>
                  </a:cubicBezTo>
                  <a:cubicBezTo>
                    <a:pt x="10011" y="217"/>
                    <a:pt x="9995" y="209"/>
                    <a:pt x="9980" y="202"/>
                  </a:cubicBezTo>
                  <a:close/>
                  <a:moveTo>
                    <a:pt x="9396" y="1"/>
                  </a:moveTo>
                  <a:cubicBezTo>
                    <a:pt x="9103" y="1"/>
                    <a:pt x="8755" y="117"/>
                    <a:pt x="8351" y="362"/>
                  </a:cubicBezTo>
                  <a:lnTo>
                    <a:pt x="1743" y="4164"/>
                  </a:lnTo>
                  <a:cubicBezTo>
                    <a:pt x="317" y="5001"/>
                    <a:pt x="46" y="6835"/>
                    <a:pt x="0" y="7378"/>
                  </a:cubicBezTo>
                  <a:lnTo>
                    <a:pt x="181" y="7468"/>
                  </a:lnTo>
                  <a:cubicBezTo>
                    <a:pt x="249" y="6948"/>
                    <a:pt x="498" y="5115"/>
                    <a:pt x="1947" y="4300"/>
                  </a:cubicBezTo>
                  <a:lnTo>
                    <a:pt x="8533" y="475"/>
                  </a:lnTo>
                  <a:cubicBezTo>
                    <a:pt x="8959" y="240"/>
                    <a:pt x="9308" y="119"/>
                    <a:pt x="9600" y="119"/>
                  </a:cubicBezTo>
                  <a:cubicBezTo>
                    <a:pt x="9739" y="119"/>
                    <a:pt x="9865" y="147"/>
                    <a:pt x="9980" y="202"/>
                  </a:cubicBezTo>
                  <a:lnTo>
                    <a:pt x="9980" y="202"/>
                  </a:lnTo>
                  <a:cubicBezTo>
                    <a:pt x="9933" y="170"/>
                    <a:pt x="9870" y="125"/>
                    <a:pt x="9845" y="113"/>
                  </a:cubicBezTo>
                  <a:cubicBezTo>
                    <a:pt x="9713" y="39"/>
                    <a:pt x="9564" y="1"/>
                    <a:pt x="93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16"/>
            <p:cNvSpPr/>
            <p:nvPr/>
          </p:nvSpPr>
          <p:spPr>
            <a:xfrm>
              <a:off x="1113425" y="15943931"/>
              <a:ext cx="1124760" cy="836397"/>
            </a:xfrm>
            <a:custGeom>
              <a:avLst/>
              <a:gdLst/>
              <a:ahLst/>
              <a:cxnLst/>
              <a:rect l="l" t="t" r="r" b="b"/>
              <a:pathLst>
                <a:path w="10036" h="7463" extrusionOk="0">
                  <a:moveTo>
                    <a:pt x="9924" y="171"/>
                  </a:moveTo>
                  <a:cubicBezTo>
                    <a:pt x="9975" y="202"/>
                    <a:pt x="10023" y="230"/>
                    <a:pt x="10032" y="230"/>
                  </a:cubicBezTo>
                  <a:cubicBezTo>
                    <a:pt x="10035" y="230"/>
                    <a:pt x="10034" y="227"/>
                    <a:pt x="10027" y="220"/>
                  </a:cubicBezTo>
                  <a:cubicBezTo>
                    <a:pt x="9994" y="201"/>
                    <a:pt x="9959" y="185"/>
                    <a:pt x="9924" y="171"/>
                  </a:cubicBezTo>
                  <a:close/>
                  <a:moveTo>
                    <a:pt x="9408" y="0"/>
                  </a:moveTo>
                  <a:cubicBezTo>
                    <a:pt x="9117" y="0"/>
                    <a:pt x="8763" y="121"/>
                    <a:pt x="8352" y="356"/>
                  </a:cubicBezTo>
                  <a:lnTo>
                    <a:pt x="1743" y="4181"/>
                  </a:lnTo>
                  <a:cubicBezTo>
                    <a:pt x="318" y="4995"/>
                    <a:pt x="46" y="6829"/>
                    <a:pt x="1" y="7372"/>
                  </a:cubicBezTo>
                  <a:lnTo>
                    <a:pt x="182" y="7462"/>
                  </a:lnTo>
                  <a:cubicBezTo>
                    <a:pt x="227" y="6942"/>
                    <a:pt x="499" y="5109"/>
                    <a:pt x="1925" y="4294"/>
                  </a:cubicBezTo>
                  <a:lnTo>
                    <a:pt x="8533" y="469"/>
                  </a:lnTo>
                  <a:cubicBezTo>
                    <a:pt x="8959" y="234"/>
                    <a:pt x="9309" y="113"/>
                    <a:pt x="9601" y="113"/>
                  </a:cubicBezTo>
                  <a:cubicBezTo>
                    <a:pt x="9717" y="113"/>
                    <a:pt x="9825" y="133"/>
                    <a:pt x="9924" y="171"/>
                  </a:cubicBezTo>
                  <a:lnTo>
                    <a:pt x="9924" y="171"/>
                  </a:lnTo>
                  <a:cubicBezTo>
                    <a:pt x="9886" y="148"/>
                    <a:pt x="9847" y="123"/>
                    <a:pt x="9823" y="107"/>
                  </a:cubicBezTo>
                  <a:cubicBezTo>
                    <a:pt x="9704" y="35"/>
                    <a:pt x="9565" y="0"/>
                    <a:pt x="9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16"/>
            <p:cNvSpPr/>
            <p:nvPr/>
          </p:nvSpPr>
          <p:spPr>
            <a:xfrm>
              <a:off x="1341716" y="16075727"/>
              <a:ext cx="1123751" cy="838975"/>
            </a:xfrm>
            <a:custGeom>
              <a:avLst/>
              <a:gdLst/>
              <a:ahLst/>
              <a:cxnLst/>
              <a:rect l="l" t="t" r="r" b="b"/>
              <a:pathLst>
                <a:path w="10027" h="7486" extrusionOk="0">
                  <a:moveTo>
                    <a:pt x="10019" y="217"/>
                  </a:moveTo>
                  <a:lnTo>
                    <a:pt x="10027" y="221"/>
                  </a:lnTo>
                  <a:cubicBezTo>
                    <a:pt x="10024" y="219"/>
                    <a:pt x="10022" y="218"/>
                    <a:pt x="10019" y="217"/>
                  </a:cubicBezTo>
                  <a:close/>
                  <a:moveTo>
                    <a:pt x="9408" y="1"/>
                  </a:moveTo>
                  <a:cubicBezTo>
                    <a:pt x="9117" y="1"/>
                    <a:pt x="8763" y="122"/>
                    <a:pt x="8352" y="357"/>
                  </a:cubicBezTo>
                  <a:lnTo>
                    <a:pt x="1743" y="4181"/>
                  </a:lnTo>
                  <a:cubicBezTo>
                    <a:pt x="295" y="4996"/>
                    <a:pt x="46" y="6829"/>
                    <a:pt x="1" y="7373"/>
                  </a:cubicBezTo>
                  <a:lnTo>
                    <a:pt x="182" y="7486"/>
                  </a:lnTo>
                  <a:cubicBezTo>
                    <a:pt x="227" y="6943"/>
                    <a:pt x="499" y="5109"/>
                    <a:pt x="1924" y="4295"/>
                  </a:cubicBezTo>
                  <a:lnTo>
                    <a:pt x="8533" y="470"/>
                  </a:lnTo>
                  <a:cubicBezTo>
                    <a:pt x="8944" y="235"/>
                    <a:pt x="9298" y="114"/>
                    <a:pt x="9595" y="114"/>
                  </a:cubicBezTo>
                  <a:cubicBezTo>
                    <a:pt x="9753" y="114"/>
                    <a:pt x="9894" y="148"/>
                    <a:pt x="10019" y="217"/>
                  </a:cubicBezTo>
                  <a:lnTo>
                    <a:pt x="10019" y="217"/>
                  </a:lnTo>
                  <a:lnTo>
                    <a:pt x="9823" y="108"/>
                  </a:ln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16"/>
            <p:cNvSpPr/>
            <p:nvPr/>
          </p:nvSpPr>
          <p:spPr>
            <a:xfrm>
              <a:off x="1570007" y="16207636"/>
              <a:ext cx="1124760" cy="838975"/>
            </a:xfrm>
            <a:custGeom>
              <a:avLst/>
              <a:gdLst/>
              <a:ahLst/>
              <a:cxnLst/>
              <a:rect l="l" t="t" r="r" b="b"/>
              <a:pathLst>
                <a:path w="10036" h="7486" extrusionOk="0">
                  <a:moveTo>
                    <a:pt x="9939" y="178"/>
                  </a:moveTo>
                  <a:lnTo>
                    <a:pt x="9939" y="178"/>
                  </a:lnTo>
                  <a:cubicBezTo>
                    <a:pt x="9982" y="207"/>
                    <a:pt x="10024" y="231"/>
                    <a:pt x="10032" y="231"/>
                  </a:cubicBezTo>
                  <a:cubicBezTo>
                    <a:pt x="10035" y="231"/>
                    <a:pt x="10034" y="228"/>
                    <a:pt x="10027" y="221"/>
                  </a:cubicBezTo>
                  <a:cubicBezTo>
                    <a:pt x="9998" y="205"/>
                    <a:pt x="9969" y="191"/>
                    <a:pt x="9939" y="178"/>
                  </a:cubicBezTo>
                  <a:close/>
                  <a:moveTo>
                    <a:pt x="9414" y="1"/>
                  </a:moveTo>
                  <a:cubicBezTo>
                    <a:pt x="9117" y="1"/>
                    <a:pt x="8763" y="121"/>
                    <a:pt x="8352" y="357"/>
                  </a:cubicBezTo>
                  <a:lnTo>
                    <a:pt x="1743" y="4181"/>
                  </a:lnTo>
                  <a:cubicBezTo>
                    <a:pt x="317" y="4996"/>
                    <a:pt x="46" y="6852"/>
                    <a:pt x="1" y="7372"/>
                  </a:cubicBezTo>
                  <a:lnTo>
                    <a:pt x="182" y="7486"/>
                  </a:lnTo>
                  <a:cubicBezTo>
                    <a:pt x="227" y="6942"/>
                    <a:pt x="498" y="5109"/>
                    <a:pt x="1924" y="4294"/>
                  </a:cubicBezTo>
                  <a:lnTo>
                    <a:pt x="8533" y="470"/>
                  </a:lnTo>
                  <a:cubicBezTo>
                    <a:pt x="8959" y="235"/>
                    <a:pt x="9309" y="114"/>
                    <a:pt x="9601" y="114"/>
                  </a:cubicBezTo>
                  <a:cubicBezTo>
                    <a:pt x="9723" y="114"/>
                    <a:pt x="9835" y="135"/>
                    <a:pt x="9939" y="178"/>
                  </a:cubicBezTo>
                  <a:lnTo>
                    <a:pt x="9939" y="178"/>
                  </a:lnTo>
                  <a:cubicBezTo>
                    <a:pt x="9901" y="153"/>
                    <a:pt x="9863" y="125"/>
                    <a:pt x="9845" y="108"/>
                  </a:cubicBezTo>
                  <a:cubicBezTo>
                    <a:pt x="9718" y="36"/>
                    <a:pt x="9575" y="1"/>
                    <a:pt x="94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16"/>
            <p:cNvSpPr/>
            <p:nvPr/>
          </p:nvSpPr>
          <p:spPr>
            <a:xfrm>
              <a:off x="245988" y="17551262"/>
              <a:ext cx="99072" cy="55924"/>
            </a:xfrm>
            <a:custGeom>
              <a:avLst/>
              <a:gdLst/>
              <a:ahLst/>
              <a:cxnLst/>
              <a:rect l="l" t="t" r="r" b="b"/>
              <a:pathLst>
                <a:path w="884" h="499" extrusionOk="0">
                  <a:moveTo>
                    <a:pt x="431" y="0"/>
                  </a:moveTo>
                  <a:cubicBezTo>
                    <a:pt x="204" y="0"/>
                    <a:pt x="1" y="114"/>
                    <a:pt x="1" y="249"/>
                  </a:cubicBezTo>
                  <a:cubicBezTo>
                    <a:pt x="1" y="385"/>
                    <a:pt x="204" y="498"/>
                    <a:pt x="431" y="498"/>
                  </a:cubicBezTo>
                  <a:cubicBezTo>
                    <a:pt x="680" y="498"/>
                    <a:pt x="883" y="385"/>
                    <a:pt x="883" y="249"/>
                  </a:cubicBezTo>
                  <a:cubicBezTo>
                    <a:pt x="883" y="114"/>
                    <a:pt x="680" y="0"/>
                    <a:pt x="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16"/>
            <p:cNvSpPr/>
            <p:nvPr/>
          </p:nvSpPr>
          <p:spPr>
            <a:xfrm>
              <a:off x="190176" y="17360965"/>
              <a:ext cx="210696" cy="225938"/>
            </a:xfrm>
            <a:custGeom>
              <a:avLst/>
              <a:gdLst/>
              <a:ahLst/>
              <a:cxnLst/>
              <a:rect l="l" t="t" r="r" b="b"/>
              <a:pathLst>
                <a:path w="1880" h="2016" extrusionOk="0">
                  <a:moveTo>
                    <a:pt x="23" y="1"/>
                  </a:moveTo>
                  <a:cubicBezTo>
                    <a:pt x="1" y="137"/>
                    <a:pt x="1" y="250"/>
                    <a:pt x="1" y="386"/>
                  </a:cubicBezTo>
                  <a:cubicBezTo>
                    <a:pt x="1" y="1291"/>
                    <a:pt x="431" y="2015"/>
                    <a:pt x="929" y="2015"/>
                  </a:cubicBezTo>
                  <a:cubicBezTo>
                    <a:pt x="1449" y="2015"/>
                    <a:pt x="1857" y="1291"/>
                    <a:pt x="1857" y="386"/>
                  </a:cubicBezTo>
                  <a:cubicBezTo>
                    <a:pt x="1879" y="273"/>
                    <a:pt x="1879" y="159"/>
                    <a:pt x="1857" y="46"/>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16"/>
            <p:cNvSpPr/>
            <p:nvPr/>
          </p:nvSpPr>
          <p:spPr>
            <a:xfrm>
              <a:off x="190176" y="17312774"/>
              <a:ext cx="208119" cy="111736"/>
            </a:xfrm>
            <a:custGeom>
              <a:avLst/>
              <a:gdLst/>
              <a:ahLst/>
              <a:cxnLst/>
              <a:rect l="l" t="t" r="r" b="b"/>
              <a:pathLst>
                <a:path w="1857" h="997" extrusionOk="0">
                  <a:moveTo>
                    <a:pt x="929" y="1"/>
                  </a:moveTo>
                  <a:cubicBezTo>
                    <a:pt x="431" y="1"/>
                    <a:pt x="1" y="227"/>
                    <a:pt x="1" y="499"/>
                  </a:cubicBezTo>
                  <a:cubicBezTo>
                    <a:pt x="1" y="770"/>
                    <a:pt x="431" y="997"/>
                    <a:pt x="929" y="997"/>
                  </a:cubicBezTo>
                  <a:cubicBezTo>
                    <a:pt x="1449" y="997"/>
                    <a:pt x="1857" y="770"/>
                    <a:pt x="1857" y="499"/>
                  </a:cubicBezTo>
                  <a:cubicBezTo>
                    <a:pt x="1857" y="227"/>
                    <a:pt x="1449" y="1"/>
                    <a:pt x="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16"/>
            <p:cNvSpPr/>
            <p:nvPr/>
          </p:nvSpPr>
          <p:spPr>
            <a:xfrm>
              <a:off x="202840" y="17317929"/>
              <a:ext cx="185368" cy="55924"/>
            </a:xfrm>
            <a:custGeom>
              <a:avLst/>
              <a:gdLst/>
              <a:ahLst/>
              <a:cxnLst/>
              <a:rect l="l" t="t" r="r" b="b"/>
              <a:pathLst>
                <a:path w="1654" h="499" extrusionOk="0">
                  <a:moveTo>
                    <a:pt x="816" y="0"/>
                  </a:moveTo>
                  <a:cubicBezTo>
                    <a:pt x="408" y="0"/>
                    <a:pt x="69" y="159"/>
                    <a:pt x="1" y="385"/>
                  </a:cubicBezTo>
                  <a:cubicBezTo>
                    <a:pt x="24" y="340"/>
                    <a:pt x="46" y="317"/>
                    <a:pt x="69" y="294"/>
                  </a:cubicBezTo>
                  <a:cubicBezTo>
                    <a:pt x="101" y="278"/>
                    <a:pt x="144" y="262"/>
                    <a:pt x="183" y="262"/>
                  </a:cubicBezTo>
                  <a:cubicBezTo>
                    <a:pt x="199" y="262"/>
                    <a:pt x="214" y="265"/>
                    <a:pt x="227" y="272"/>
                  </a:cubicBezTo>
                  <a:cubicBezTo>
                    <a:pt x="227" y="227"/>
                    <a:pt x="272" y="181"/>
                    <a:pt x="318" y="159"/>
                  </a:cubicBezTo>
                  <a:cubicBezTo>
                    <a:pt x="327" y="149"/>
                    <a:pt x="344" y="144"/>
                    <a:pt x="363" y="144"/>
                  </a:cubicBezTo>
                  <a:cubicBezTo>
                    <a:pt x="389" y="144"/>
                    <a:pt x="418" y="155"/>
                    <a:pt x="431" y="181"/>
                  </a:cubicBezTo>
                  <a:cubicBezTo>
                    <a:pt x="465" y="136"/>
                    <a:pt x="516" y="113"/>
                    <a:pt x="567" y="113"/>
                  </a:cubicBezTo>
                  <a:cubicBezTo>
                    <a:pt x="618" y="113"/>
                    <a:pt x="669" y="136"/>
                    <a:pt x="702" y="181"/>
                  </a:cubicBezTo>
                  <a:cubicBezTo>
                    <a:pt x="716" y="155"/>
                    <a:pt x="737" y="144"/>
                    <a:pt x="761" y="144"/>
                  </a:cubicBezTo>
                  <a:cubicBezTo>
                    <a:pt x="778" y="144"/>
                    <a:pt x="797" y="149"/>
                    <a:pt x="816" y="159"/>
                  </a:cubicBezTo>
                  <a:cubicBezTo>
                    <a:pt x="838" y="181"/>
                    <a:pt x="861" y="204"/>
                    <a:pt x="861" y="227"/>
                  </a:cubicBezTo>
                  <a:cubicBezTo>
                    <a:pt x="872" y="204"/>
                    <a:pt x="895" y="193"/>
                    <a:pt x="917" y="193"/>
                  </a:cubicBezTo>
                  <a:cubicBezTo>
                    <a:pt x="940" y="193"/>
                    <a:pt x="963" y="204"/>
                    <a:pt x="974" y="227"/>
                  </a:cubicBezTo>
                  <a:cubicBezTo>
                    <a:pt x="1025" y="176"/>
                    <a:pt x="1089" y="150"/>
                    <a:pt x="1155" y="150"/>
                  </a:cubicBezTo>
                  <a:cubicBezTo>
                    <a:pt x="1178" y="150"/>
                    <a:pt x="1200" y="153"/>
                    <a:pt x="1223" y="159"/>
                  </a:cubicBezTo>
                  <a:cubicBezTo>
                    <a:pt x="1291" y="181"/>
                    <a:pt x="1336" y="249"/>
                    <a:pt x="1314" y="340"/>
                  </a:cubicBezTo>
                  <a:cubicBezTo>
                    <a:pt x="1322" y="335"/>
                    <a:pt x="1331" y="334"/>
                    <a:pt x="1339" y="334"/>
                  </a:cubicBezTo>
                  <a:cubicBezTo>
                    <a:pt x="1375" y="334"/>
                    <a:pt x="1408" y="367"/>
                    <a:pt x="1427" y="385"/>
                  </a:cubicBezTo>
                  <a:cubicBezTo>
                    <a:pt x="1442" y="381"/>
                    <a:pt x="1458" y="379"/>
                    <a:pt x="1473" y="379"/>
                  </a:cubicBezTo>
                  <a:cubicBezTo>
                    <a:pt x="1547" y="379"/>
                    <a:pt x="1616" y="423"/>
                    <a:pt x="1653" y="498"/>
                  </a:cubicBezTo>
                  <a:cubicBezTo>
                    <a:pt x="1653" y="476"/>
                    <a:pt x="1653" y="476"/>
                    <a:pt x="1653" y="453"/>
                  </a:cubicBezTo>
                  <a:cubicBezTo>
                    <a:pt x="1653" y="204"/>
                    <a:pt x="1268" y="0"/>
                    <a:pt x="8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16"/>
            <p:cNvSpPr/>
            <p:nvPr/>
          </p:nvSpPr>
          <p:spPr>
            <a:xfrm>
              <a:off x="202840" y="17330593"/>
              <a:ext cx="185368" cy="86296"/>
            </a:xfrm>
            <a:custGeom>
              <a:avLst/>
              <a:gdLst/>
              <a:ahLst/>
              <a:cxnLst/>
              <a:rect l="l" t="t" r="r" b="b"/>
              <a:pathLst>
                <a:path w="1654" h="770" extrusionOk="0">
                  <a:moveTo>
                    <a:pt x="575" y="0"/>
                  </a:moveTo>
                  <a:cubicBezTo>
                    <a:pt x="527" y="0"/>
                    <a:pt x="476" y="23"/>
                    <a:pt x="431" y="68"/>
                  </a:cubicBezTo>
                  <a:cubicBezTo>
                    <a:pt x="418" y="42"/>
                    <a:pt x="397" y="31"/>
                    <a:pt x="372" y="31"/>
                  </a:cubicBezTo>
                  <a:cubicBezTo>
                    <a:pt x="355" y="31"/>
                    <a:pt x="336" y="36"/>
                    <a:pt x="318" y="46"/>
                  </a:cubicBezTo>
                  <a:cubicBezTo>
                    <a:pt x="272" y="68"/>
                    <a:pt x="250" y="114"/>
                    <a:pt x="227" y="159"/>
                  </a:cubicBezTo>
                  <a:cubicBezTo>
                    <a:pt x="214" y="152"/>
                    <a:pt x="201" y="149"/>
                    <a:pt x="187" y="149"/>
                  </a:cubicBezTo>
                  <a:cubicBezTo>
                    <a:pt x="155" y="149"/>
                    <a:pt x="123" y="165"/>
                    <a:pt x="91" y="181"/>
                  </a:cubicBezTo>
                  <a:cubicBezTo>
                    <a:pt x="69" y="204"/>
                    <a:pt x="46" y="227"/>
                    <a:pt x="24" y="249"/>
                  </a:cubicBezTo>
                  <a:cubicBezTo>
                    <a:pt x="24" y="272"/>
                    <a:pt x="24" y="295"/>
                    <a:pt x="24" y="317"/>
                  </a:cubicBezTo>
                  <a:cubicBezTo>
                    <a:pt x="1" y="589"/>
                    <a:pt x="386" y="770"/>
                    <a:pt x="838" y="770"/>
                  </a:cubicBezTo>
                  <a:cubicBezTo>
                    <a:pt x="1268" y="770"/>
                    <a:pt x="1608" y="611"/>
                    <a:pt x="1653" y="385"/>
                  </a:cubicBezTo>
                  <a:cubicBezTo>
                    <a:pt x="1634" y="310"/>
                    <a:pt x="1553" y="266"/>
                    <a:pt x="1475" y="266"/>
                  </a:cubicBezTo>
                  <a:cubicBezTo>
                    <a:pt x="1458" y="266"/>
                    <a:pt x="1442" y="268"/>
                    <a:pt x="1427" y="272"/>
                  </a:cubicBezTo>
                  <a:cubicBezTo>
                    <a:pt x="1404" y="227"/>
                    <a:pt x="1381" y="204"/>
                    <a:pt x="1336" y="204"/>
                  </a:cubicBezTo>
                  <a:cubicBezTo>
                    <a:pt x="1336" y="136"/>
                    <a:pt x="1291" y="68"/>
                    <a:pt x="1223" y="46"/>
                  </a:cubicBezTo>
                  <a:cubicBezTo>
                    <a:pt x="1200" y="40"/>
                    <a:pt x="1178" y="37"/>
                    <a:pt x="1155" y="37"/>
                  </a:cubicBezTo>
                  <a:cubicBezTo>
                    <a:pt x="1089" y="37"/>
                    <a:pt x="1025" y="63"/>
                    <a:pt x="974" y="114"/>
                  </a:cubicBezTo>
                  <a:cubicBezTo>
                    <a:pt x="963" y="91"/>
                    <a:pt x="946" y="80"/>
                    <a:pt x="926" y="80"/>
                  </a:cubicBezTo>
                  <a:cubicBezTo>
                    <a:pt x="906" y="80"/>
                    <a:pt x="884" y="91"/>
                    <a:pt x="861" y="114"/>
                  </a:cubicBezTo>
                  <a:cubicBezTo>
                    <a:pt x="861" y="68"/>
                    <a:pt x="861" y="46"/>
                    <a:pt x="838" y="46"/>
                  </a:cubicBezTo>
                  <a:cubicBezTo>
                    <a:pt x="820" y="36"/>
                    <a:pt x="801" y="31"/>
                    <a:pt x="782" y="31"/>
                  </a:cubicBezTo>
                  <a:cubicBezTo>
                    <a:pt x="756" y="31"/>
                    <a:pt x="729" y="42"/>
                    <a:pt x="702" y="68"/>
                  </a:cubicBezTo>
                  <a:cubicBezTo>
                    <a:pt x="669" y="23"/>
                    <a:pt x="623" y="0"/>
                    <a:pt x="5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16"/>
            <p:cNvSpPr/>
            <p:nvPr/>
          </p:nvSpPr>
          <p:spPr>
            <a:xfrm>
              <a:off x="278937" y="17262117"/>
              <a:ext cx="33173" cy="120254"/>
            </a:xfrm>
            <a:custGeom>
              <a:avLst/>
              <a:gdLst/>
              <a:ahLst/>
              <a:cxnLst/>
              <a:rect l="l" t="t" r="r" b="b"/>
              <a:pathLst>
                <a:path w="296" h="1073" extrusionOk="0">
                  <a:moveTo>
                    <a:pt x="1" y="0"/>
                  </a:moveTo>
                  <a:lnTo>
                    <a:pt x="1" y="23"/>
                  </a:lnTo>
                  <a:cubicBezTo>
                    <a:pt x="69" y="340"/>
                    <a:pt x="69" y="679"/>
                    <a:pt x="1" y="1019"/>
                  </a:cubicBezTo>
                  <a:cubicBezTo>
                    <a:pt x="38" y="1056"/>
                    <a:pt x="96" y="1073"/>
                    <a:pt x="152" y="1073"/>
                  </a:cubicBezTo>
                  <a:cubicBezTo>
                    <a:pt x="198" y="1073"/>
                    <a:pt x="242" y="1062"/>
                    <a:pt x="272" y="1041"/>
                  </a:cubicBezTo>
                  <a:cubicBezTo>
                    <a:pt x="227" y="702"/>
                    <a:pt x="250" y="362"/>
                    <a:pt x="295" y="46"/>
                  </a:cubicBezTo>
                  <a:cubicBezTo>
                    <a:pt x="295" y="46"/>
                    <a:pt x="295" y="23"/>
                    <a:pt x="295" y="23"/>
                  </a:cubicBezTo>
                  <a:cubicBezTo>
                    <a:pt x="182" y="23"/>
                    <a:pt x="9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16"/>
            <p:cNvSpPr/>
            <p:nvPr/>
          </p:nvSpPr>
          <p:spPr>
            <a:xfrm>
              <a:off x="131899" y="17091208"/>
              <a:ext cx="314588" cy="225826"/>
            </a:xfrm>
            <a:custGeom>
              <a:avLst/>
              <a:gdLst/>
              <a:ahLst/>
              <a:cxnLst/>
              <a:rect l="l" t="t" r="r" b="b"/>
              <a:pathLst>
                <a:path w="2807" h="2015" extrusionOk="0">
                  <a:moveTo>
                    <a:pt x="1331" y="1"/>
                  </a:moveTo>
                  <a:cubicBezTo>
                    <a:pt x="1310" y="1"/>
                    <a:pt x="1289" y="4"/>
                    <a:pt x="1268" y="9"/>
                  </a:cubicBezTo>
                  <a:cubicBezTo>
                    <a:pt x="1245" y="32"/>
                    <a:pt x="1200" y="54"/>
                    <a:pt x="1177" y="100"/>
                  </a:cubicBezTo>
                  <a:cubicBezTo>
                    <a:pt x="1154" y="77"/>
                    <a:pt x="1132" y="54"/>
                    <a:pt x="1109" y="32"/>
                  </a:cubicBezTo>
                  <a:cubicBezTo>
                    <a:pt x="1083" y="11"/>
                    <a:pt x="1057" y="2"/>
                    <a:pt x="1032" y="2"/>
                  </a:cubicBezTo>
                  <a:cubicBezTo>
                    <a:pt x="948" y="2"/>
                    <a:pt x="872" y="103"/>
                    <a:pt x="838" y="190"/>
                  </a:cubicBezTo>
                  <a:cubicBezTo>
                    <a:pt x="792" y="167"/>
                    <a:pt x="770" y="145"/>
                    <a:pt x="724" y="122"/>
                  </a:cubicBezTo>
                  <a:lnTo>
                    <a:pt x="702" y="122"/>
                  </a:lnTo>
                  <a:cubicBezTo>
                    <a:pt x="679" y="167"/>
                    <a:pt x="657" y="190"/>
                    <a:pt x="657" y="235"/>
                  </a:cubicBezTo>
                  <a:cubicBezTo>
                    <a:pt x="634" y="213"/>
                    <a:pt x="611" y="190"/>
                    <a:pt x="589" y="190"/>
                  </a:cubicBezTo>
                  <a:cubicBezTo>
                    <a:pt x="576" y="184"/>
                    <a:pt x="563" y="181"/>
                    <a:pt x="549" y="181"/>
                  </a:cubicBezTo>
                  <a:cubicBezTo>
                    <a:pt x="510" y="181"/>
                    <a:pt x="469" y="202"/>
                    <a:pt x="453" y="235"/>
                  </a:cubicBezTo>
                  <a:cubicBezTo>
                    <a:pt x="408" y="303"/>
                    <a:pt x="475" y="371"/>
                    <a:pt x="498" y="416"/>
                  </a:cubicBezTo>
                  <a:lnTo>
                    <a:pt x="521" y="416"/>
                  </a:lnTo>
                  <a:lnTo>
                    <a:pt x="498" y="462"/>
                  </a:lnTo>
                  <a:cubicBezTo>
                    <a:pt x="485" y="455"/>
                    <a:pt x="472" y="452"/>
                    <a:pt x="459" y="452"/>
                  </a:cubicBezTo>
                  <a:cubicBezTo>
                    <a:pt x="428" y="452"/>
                    <a:pt x="401" y="468"/>
                    <a:pt x="385" y="484"/>
                  </a:cubicBezTo>
                  <a:cubicBezTo>
                    <a:pt x="362" y="507"/>
                    <a:pt x="362" y="552"/>
                    <a:pt x="385" y="575"/>
                  </a:cubicBezTo>
                  <a:lnTo>
                    <a:pt x="385" y="597"/>
                  </a:lnTo>
                  <a:cubicBezTo>
                    <a:pt x="367" y="594"/>
                    <a:pt x="350" y="593"/>
                    <a:pt x="333" y="593"/>
                  </a:cubicBezTo>
                  <a:cubicBezTo>
                    <a:pt x="220" y="593"/>
                    <a:pt x="124" y="657"/>
                    <a:pt x="45" y="756"/>
                  </a:cubicBezTo>
                  <a:cubicBezTo>
                    <a:pt x="0" y="846"/>
                    <a:pt x="113" y="914"/>
                    <a:pt x="227" y="960"/>
                  </a:cubicBezTo>
                  <a:cubicBezTo>
                    <a:pt x="181" y="982"/>
                    <a:pt x="159" y="1005"/>
                    <a:pt x="159" y="1050"/>
                  </a:cubicBezTo>
                  <a:cubicBezTo>
                    <a:pt x="181" y="1095"/>
                    <a:pt x="204" y="1141"/>
                    <a:pt x="249" y="1141"/>
                  </a:cubicBezTo>
                  <a:lnTo>
                    <a:pt x="272" y="1141"/>
                  </a:lnTo>
                  <a:cubicBezTo>
                    <a:pt x="204" y="1186"/>
                    <a:pt x="181" y="1254"/>
                    <a:pt x="204" y="1322"/>
                  </a:cubicBezTo>
                  <a:cubicBezTo>
                    <a:pt x="227" y="1367"/>
                    <a:pt x="272" y="1412"/>
                    <a:pt x="340" y="1412"/>
                  </a:cubicBezTo>
                  <a:lnTo>
                    <a:pt x="385" y="1412"/>
                  </a:lnTo>
                  <a:cubicBezTo>
                    <a:pt x="362" y="1480"/>
                    <a:pt x="385" y="1571"/>
                    <a:pt x="430" y="1638"/>
                  </a:cubicBezTo>
                  <a:cubicBezTo>
                    <a:pt x="453" y="1661"/>
                    <a:pt x="498" y="1661"/>
                    <a:pt x="521" y="1684"/>
                  </a:cubicBezTo>
                  <a:cubicBezTo>
                    <a:pt x="498" y="1706"/>
                    <a:pt x="498" y="1729"/>
                    <a:pt x="498" y="1752"/>
                  </a:cubicBezTo>
                  <a:cubicBezTo>
                    <a:pt x="498" y="1808"/>
                    <a:pt x="513" y="1848"/>
                    <a:pt x="620" y="1848"/>
                  </a:cubicBezTo>
                  <a:cubicBezTo>
                    <a:pt x="643" y="1848"/>
                    <a:pt x="670" y="1846"/>
                    <a:pt x="702" y="1842"/>
                  </a:cubicBezTo>
                  <a:cubicBezTo>
                    <a:pt x="718" y="1891"/>
                    <a:pt x="793" y="1928"/>
                    <a:pt x="876" y="1928"/>
                  </a:cubicBezTo>
                  <a:cubicBezTo>
                    <a:pt x="908" y="1928"/>
                    <a:pt x="942" y="1923"/>
                    <a:pt x="973" y="1910"/>
                  </a:cubicBezTo>
                  <a:cubicBezTo>
                    <a:pt x="988" y="1967"/>
                    <a:pt x="1046" y="2015"/>
                    <a:pt x="1121" y="2015"/>
                  </a:cubicBezTo>
                  <a:cubicBezTo>
                    <a:pt x="1166" y="2015"/>
                    <a:pt x="1217" y="1998"/>
                    <a:pt x="1268" y="1955"/>
                  </a:cubicBezTo>
                  <a:cubicBezTo>
                    <a:pt x="1293" y="1989"/>
                    <a:pt x="1330" y="2004"/>
                    <a:pt x="1367" y="2004"/>
                  </a:cubicBezTo>
                  <a:cubicBezTo>
                    <a:pt x="1430" y="2004"/>
                    <a:pt x="1494" y="1959"/>
                    <a:pt x="1494" y="1887"/>
                  </a:cubicBezTo>
                  <a:cubicBezTo>
                    <a:pt x="1532" y="1952"/>
                    <a:pt x="1614" y="1994"/>
                    <a:pt x="1686" y="1994"/>
                  </a:cubicBezTo>
                  <a:cubicBezTo>
                    <a:pt x="1742" y="1994"/>
                    <a:pt x="1791" y="1969"/>
                    <a:pt x="1811" y="1910"/>
                  </a:cubicBezTo>
                  <a:cubicBezTo>
                    <a:pt x="1831" y="1920"/>
                    <a:pt x="1849" y="1925"/>
                    <a:pt x="1865" y="1925"/>
                  </a:cubicBezTo>
                  <a:cubicBezTo>
                    <a:pt x="1921" y="1925"/>
                    <a:pt x="1952" y="1872"/>
                    <a:pt x="1969" y="1820"/>
                  </a:cubicBezTo>
                  <a:cubicBezTo>
                    <a:pt x="2014" y="1842"/>
                    <a:pt x="2060" y="1854"/>
                    <a:pt x="2105" y="1854"/>
                  </a:cubicBezTo>
                  <a:cubicBezTo>
                    <a:pt x="2150" y="1854"/>
                    <a:pt x="2195" y="1842"/>
                    <a:pt x="2241" y="1820"/>
                  </a:cubicBezTo>
                  <a:cubicBezTo>
                    <a:pt x="2331" y="1752"/>
                    <a:pt x="2399" y="1638"/>
                    <a:pt x="2399" y="1525"/>
                  </a:cubicBezTo>
                  <a:cubicBezTo>
                    <a:pt x="2467" y="1503"/>
                    <a:pt x="2535" y="1435"/>
                    <a:pt x="2558" y="1367"/>
                  </a:cubicBezTo>
                  <a:cubicBezTo>
                    <a:pt x="2580" y="1322"/>
                    <a:pt x="2580" y="1254"/>
                    <a:pt x="2558" y="1208"/>
                  </a:cubicBezTo>
                  <a:cubicBezTo>
                    <a:pt x="2626" y="1208"/>
                    <a:pt x="2671" y="1186"/>
                    <a:pt x="2716" y="1163"/>
                  </a:cubicBezTo>
                  <a:cubicBezTo>
                    <a:pt x="2807" y="1141"/>
                    <a:pt x="2693" y="1073"/>
                    <a:pt x="2626" y="1027"/>
                  </a:cubicBezTo>
                  <a:cubicBezTo>
                    <a:pt x="2648" y="1005"/>
                    <a:pt x="2671" y="960"/>
                    <a:pt x="2693" y="914"/>
                  </a:cubicBezTo>
                  <a:cubicBezTo>
                    <a:pt x="2716" y="801"/>
                    <a:pt x="2626" y="733"/>
                    <a:pt x="2535" y="733"/>
                  </a:cubicBezTo>
                  <a:cubicBezTo>
                    <a:pt x="2535" y="711"/>
                    <a:pt x="2558" y="688"/>
                    <a:pt x="2535" y="665"/>
                  </a:cubicBezTo>
                  <a:cubicBezTo>
                    <a:pt x="2512" y="620"/>
                    <a:pt x="2490" y="620"/>
                    <a:pt x="2444" y="620"/>
                  </a:cubicBezTo>
                  <a:cubicBezTo>
                    <a:pt x="2467" y="597"/>
                    <a:pt x="2490" y="552"/>
                    <a:pt x="2512" y="507"/>
                  </a:cubicBezTo>
                  <a:cubicBezTo>
                    <a:pt x="2512" y="456"/>
                    <a:pt x="2474" y="431"/>
                    <a:pt x="2426" y="431"/>
                  </a:cubicBezTo>
                  <a:cubicBezTo>
                    <a:pt x="2411" y="431"/>
                    <a:pt x="2394" y="433"/>
                    <a:pt x="2377" y="439"/>
                  </a:cubicBezTo>
                  <a:cubicBezTo>
                    <a:pt x="2377" y="439"/>
                    <a:pt x="2354" y="439"/>
                    <a:pt x="2331" y="462"/>
                  </a:cubicBezTo>
                  <a:cubicBezTo>
                    <a:pt x="2309" y="394"/>
                    <a:pt x="2263" y="348"/>
                    <a:pt x="2218" y="326"/>
                  </a:cubicBezTo>
                  <a:cubicBezTo>
                    <a:pt x="2218" y="326"/>
                    <a:pt x="2218" y="303"/>
                    <a:pt x="2218" y="281"/>
                  </a:cubicBezTo>
                  <a:cubicBezTo>
                    <a:pt x="2218" y="258"/>
                    <a:pt x="2195" y="235"/>
                    <a:pt x="2150" y="235"/>
                  </a:cubicBezTo>
                  <a:lnTo>
                    <a:pt x="2128" y="235"/>
                  </a:lnTo>
                  <a:cubicBezTo>
                    <a:pt x="2150" y="213"/>
                    <a:pt x="2150" y="190"/>
                    <a:pt x="2150" y="145"/>
                  </a:cubicBezTo>
                  <a:cubicBezTo>
                    <a:pt x="2150" y="145"/>
                    <a:pt x="2128" y="122"/>
                    <a:pt x="2128" y="122"/>
                  </a:cubicBezTo>
                  <a:cubicBezTo>
                    <a:pt x="2082" y="145"/>
                    <a:pt x="2037" y="167"/>
                    <a:pt x="2014" y="190"/>
                  </a:cubicBezTo>
                  <a:cubicBezTo>
                    <a:pt x="2014" y="145"/>
                    <a:pt x="1992" y="100"/>
                    <a:pt x="1947" y="77"/>
                  </a:cubicBezTo>
                  <a:cubicBezTo>
                    <a:pt x="1930" y="71"/>
                    <a:pt x="1911" y="68"/>
                    <a:pt x="1892" y="68"/>
                  </a:cubicBezTo>
                  <a:cubicBezTo>
                    <a:pt x="1836" y="68"/>
                    <a:pt x="1777" y="94"/>
                    <a:pt x="1743" y="145"/>
                  </a:cubicBezTo>
                  <a:cubicBezTo>
                    <a:pt x="1720" y="100"/>
                    <a:pt x="1698" y="54"/>
                    <a:pt x="1652" y="32"/>
                  </a:cubicBezTo>
                  <a:cubicBezTo>
                    <a:pt x="1632" y="12"/>
                    <a:pt x="1613" y="3"/>
                    <a:pt x="1593" y="3"/>
                  </a:cubicBezTo>
                  <a:cubicBezTo>
                    <a:pt x="1547" y="3"/>
                    <a:pt x="1503" y="52"/>
                    <a:pt x="1471" y="100"/>
                  </a:cubicBezTo>
                  <a:cubicBezTo>
                    <a:pt x="1454" y="30"/>
                    <a:pt x="1397" y="1"/>
                    <a:pt x="1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16"/>
            <p:cNvSpPr/>
            <p:nvPr/>
          </p:nvSpPr>
          <p:spPr>
            <a:xfrm>
              <a:off x="154649" y="17049293"/>
              <a:ext cx="279173" cy="199265"/>
            </a:xfrm>
            <a:custGeom>
              <a:avLst/>
              <a:gdLst/>
              <a:ahLst/>
              <a:cxnLst/>
              <a:rect l="l" t="t" r="r" b="b"/>
              <a:pathLst>
                <a:path w="2491" h="1778" extrusionOk="0">
                  <a:moveTo>
                    <a:pt x="926" y="0"/>
                  </a:moveTo>
                  <a:cubicBezTo>
                    <a:pt x="839" y="0"/>
                    <a:pt x="761" y="90"/>
                    <a:pt x="725" y="179"/>
                  </a:cubicBezTo>
                  <a:cubicBezTo>
                    <a:pt x="702" y="157"/>
                    <a:pt x="680" y="134"/>
                    <a:pt x="635" y="111"/>
                  </a:cubicBezTo>
                  <a:lnTo>
                    <a:pt x="612" y="111"/>
                  </a:lnTo>
                  <a:cubicBezTo>
                    <a:pt x="589" y="157"/>
                    <a:pt x="589" y="179"/>
                    <a:pt x="567" y="202"/>
                  </a:cubicBezTo>
                  <a:cubicBezTo>
                    <a:pt x="567" y="202"/>
                    <a:pt x="544" y="179"/>
                    <a:pt x="521" y="179"/>
                  </a:cubicBezTo>
                  <a:cubicBezTo>
                    <a:pt x="509" y="173"/>
                    <a:pt x="496" y="170"/>
                    <a:pt x="481" y="170"/>
                  </a:cubicBezTo>
                  <a:cubicBezTo>
                    <a:pt x="443" y="170"/>
                    <a:pt x="402" y="191"/>
                    <a:pt x="386" y="225"/>
                  </a:cubicBezTo>
                  <a:cubicBezTo>
                    <a:pt x="363" y="270"/>
                    <a:pt x="408" y="338"/>
                    <a:pt x="431" y="383"/>
                  </a:cubicBezTo>
                  <a:cubicBezTo>
                    <a:pt x="431" y="383"/>
                    <a:pt x="431" y="383"/>
                    <a:pt x="431" y="406"/>
                  </a:cubicBezTo>
                  <a:cubicBezTo>
                    <a:pt x="418" y="399"/>
                    <a:pt x="404" y="396"/>
                    <a:pt x="392" y="396"/>
                  </a:cubicBezTo>
                  <a:cubicBezTo>
                    <a:pt x="361" y="396"/>
                    <a:pt x="334" y="412"/>
                    <a:pt x="318" y="428"/>
                  </a:cubicBezTo>
                  <a:cubicBezTo>
                    <a:pt x="295" y="451"/>
                    <a:pt x="295" y="496"/>
                    <a:pt x="318" y="519"/>
                  </a:cubicBezTo>
                  <a:cubicBezTo>
                    <a:pt x="303" y="516"/>
                    <a:pt x="288" y="514"/>
                    <a:pt x="274" y="514"/>
                  </a:cubicBezTo>
                  <a:cubicBezTo>
                    <a:pt x="181" y="514"/>
                    <a:pt x="105" y="576"/>
                    <a:pt x="46" y="655"/>
                  </a:cubicBezTo>
                  <a:cubicBezTo>
                    <a:pt x="1" y="722"/>
                    <a:pt x="91" y="790"/>
                    <a:pt x="205" y="836"/>
                  </a:cubicBezTo>
                  <a:cubicBezTo>
                    <a:pt x="159" y="858"/>
                    <a:pt x="159" y="881"/>
                    <a:pt x="159" y="926"/>
                  </a:cubicBezTo>
                  <a:cubicBezTo>
                    <a:pt x="159" y="949"/>
                    <a:pt x="182" y="994"/>
                    <a:pt x="227" y="994"/>
                  </a:cubicBezTo>
                  <a:lnTo>
                    <a:pt x="250" y="994"/>
                  </a:lnTo>
                  <a:cubicBezTo>
                    <a:pt x="182" y="1039"/>
                    <a:pt x="159" y="1107"/>
                    <a:pt x="182" y="1152"/>
                  </a:cubicBezTo>
                  <a:cubicBezTo>
                    <a:pt x="205" y="1198"/>
                    <a:pt x="250" y="1243"/>
                    <a:pt x="295" y="1243"/>
                  </a:cubicBezTo>
                  <a:lnTo>
                    <a:pt x="340" y="1243"/>
                  </a:lnTo>
                  <a:cubicBezTo>
                    <a:pt x="318" y="1311"/>
                    <a:pt x="340" y="1401"/>
                    <a:pt x="386" y="1447"/>
                  </a:cubicBezTo>
                  <a:cubicBezTo>
                    <a:pt x="408" y="1469"/>
                    <a:pt x="431" y="1469"/>
                    <a:pt x="454" y="1469"/>
                  </a:cubicBezTo>
                  <a:cubicBezTo>
                    <a:pt x="454" y="1492"/>
                    <a:pt x="454" y="1515"/>
                    <a:pt x="431" y="1537"/>
                  </a:cubicBezTo>
                  <a:cubicBezTo>
                    <a:pt x="431" y="1586"/>
                    <a:pt x="454" y="1623"/>
                    <a:pt x="518" y="1623"/>
                  </a:cubicBezTo>
                  <a:cubicBezTo>
                    <a:pt x="543" y="1623"/>
                    <a:pt x="574" y="1618"/>
                    <a:pt x="612" y="1605"/>
                  </a:cubicBezTo>
                  <a:cubicBezTo>
                    <a:pt x="627" y="1665"/>
                    <a:pt x="692" y="1696"/>
                    <a:pt x="761" y="1696"/>
                  </a:cubicBezTo>
                  <a:cubicBezTo>
                    <a:pt x="796" y="1696"/>
                    <a:pt x="831" y="1688"/>
                    <a:pt x="861" y="1673"/>
                  </a:cubicBezTo>
                  <a:cubicBezTo>
                    <a:pt x="875" y="1730"/>
                    <a:pt x="925" y="1778"/>
                    <a:pt x="988" y="1778"/>
                  </a:cubicBezTo>
                  <a:cubicBezTo>
                    <a:pt x="1025" y="1778"/>
                    <a:pt x="1068" y="1761"/>
                    <a:pt x="1110" y="1718"/>
                  </a:cubicBezTo>
                  <a:cubicBezTo>
                    <a:pt x="1138" y="1756"/>
                    <a:pt x="1178" y="1774"/>
                    <a:pt x="1217" y="1774"/>
                  </a:cubicBezTo>
                  <a:cubicBezTo>
                    <a:pt x="1271" y="1774"/>
                    <a:pt x="1323" y="1739"/>
                    <a:pt x="1336" y="1673"/>
                  </a:cubicBezTo>
                  <a:cubicBezTo>
                    <a:pt x="1362" y="1726"/>
                    <a:pt x="1434" y="1763"/>
                    <a:pt x="1499" y="1763"/>
                  </a:cubicBezTo>
                  <a:cubicBezTo>
                    <a:pt x="1546" y="1763"/>
                    <a:pt x="1589" y="1743"/>
                    <a:pt x="1608" y="1696"/>
                  </a:cubicBezTo>
                  <a:cubicBezTo>
                    <a:pt x="1625" y="1704"/>
                    <a:pt x="1640" y="1708"/>
                    <a:pt x="1653" y="1708"/>
                  </a:cubicBezTo>
                  <a:cubicBezTo>
                    <a:pt x="1707" y="1708"/>
                    <a:pt x="1725" y="1642"/>
                    <a:pt x="1744" y="1605"/>
                  </a:cubicBezTo>
                  <a:cubicBezTo>
                    <a:pt x="1777" y="1628"/>
                    <a:pt x="1823" y="1639"/>
                    <a:pt x="1868" y="1639"/>
                  </a:cubicBezTo>
                  <a:cubicBezTo>
                    <a:pt x="1913" y="1639"/>
                    <a:pt x="1959" y="1628"/>
                    <a:pt x="1992" y="1605"/>
                  </a:cubicBezTo>
                  <a:cubicBezTo>
                    <a:pt x="2083" y="1560"/>
                    <a:pt x="2128" y="1447"/>
                    <a:pt x="2128" y="1356"/>
                  </a:cubicBezTo>
                  <a:cubicBezTo>
                    <a:pt x="2196" y="1311"/>
                    <a:pt x="2241" y="1266"/>
                    <a:pt x="2287" y="1198"/>
                  </a:cubicBezTo>
                  <a:cubicBezTo>
                    <a:pt x="2287" y="1152"/>
                    <a:pt x="2287" y="1107"/>
                    <a:pt x="2287" y="1062"/>
                  </a:cubicBezTo>
                  <a:cubicBezTo>
                    <a:pt x="2332" y="1062"/>
                    <a:pt x="2377" y="1062"/>
                    <a:pt x="2400" y="1039"/>
                  </a:cubicBezTo>
                  <a:cubicBezTo>
                    <a:pt x="2490" y="1039"/>
                    <a:pt x="2400" y="949"/>
                    <a:pt x="2332" y="904"/>
                  </a:cubicBezTo>
                  <a:cubicBezTo>
                    <a:pt x="2377" y="881"/>
                    <a:pt x="2400" y="858"/>
                    <a:pt x="2400" y="813"/>
                  </a:cubicBezTo>
                  <a:cubicBezTo>
                    <a:pt x="2423" y="722"/>
                    <a:pt x="2332" y="655"/>
                    <a:pt x="2264" y="655"/>
                  </a:cubicBezTo>
                  <a:cubicBezTo>
                    <a:pt x="2264" y="632"/>
                    <a:pt x="2264" y="609"/>
                    <a:pt x="2264" y="587"/>
                  </a:cubicBezTo>
                  <a:cubicBezTo>
                    <a:pt x="2241" y="564"/>
                    <a:pt x="2196" y="564"/>
                    <a:pt x="2174" y="564"/>
                  </a:cubicBezTo>
                  <a:cubicBezTo>
                    <a:pt x="2196" y="541"/>
                    <a:pt x="2219" y="496"/>
                    <a:pt x="2219" y="474"/>
                  </a:cubicBezTo>
                  <a:cubicBezTo>
                    <a:pt x="2219" y="423"/>
                    <a:pt x="2193" y="397"/>
                    <a:pt x="2162" y="397"/>
                  </a:cubicBezTo>
                  <a:cubicBezTo>
                    <a:pt x="2151" y="397"/>
                    <a:pt x="2140" y="400"/>
                    <a:pt x="2128" y="406"/>
                  </a:cubicBezTo>
                  <a:lnTo>
                    <a:pt x="2083" y="406"/>
                  </a:lnTo>
                  <a:cubicBezTo>
                    <a:pt x="2060" y="360"/>
                    <a:pt x="2015" y="315"/>
                    <a:pt x="1970" y="292"/>
                  </a:cubicBezTo>
                  <a:cubicBezTo>
                    <a:pt x="1970" y="292"/>
                    <a:pt x="1970" y="270"/>
                    <a:pt x="1970" y="270"/>
                  </a:cubicBezTo>
                  <a:cubicBezTo>
                    <a:pt x="1970" y="225"/>
                    <a:pt x="1947" y="225"/>
                    <a:pt x="1925" y="225"/>
                  </a:cubicBezTo>
                  <a:lnTo>
                    <a:pt x="1902" y="225"/>
                  </a:lnTo>
                  <a:cubicBezTo>
                    <a:pt x="1902" y="202"/>
                    <a:pt x="1925" y="179"/>
                    <a:pt x="1925" y="134"/>
                  </a:cubicBezTo>
                  <a:cubicBezTo>
                    <a:pt x="1910" y="134"/>
                    <a:pt x="1904" y="124"/>
                    <a:pt x="1896" y="124"/>
                  </a:cubicBezTo>
                  <a:cubicBezTo>
                    <a:pt x="1892" y="124"/>
                    <a:pt x="1887" y="126"/>
                    <a:pt x="1879" y="134"/>
                  </a:cubicBezTo>
                  <a:cubicBezTo>
                    <a:pt x="1857" y="134"/>
                    <a:pt x="1811" y="157"/>
                    <a:pt x="1789" y="179"/>
                  </a:cubicBezTo>
                  <a:cubicBezTo>
                    <a:pt x="1789" y="134"/>
                    <a:pt x="1766" y="111"/>
                    <a:pt x="1721" y="89"/>
                  </a:cubicBezTo>
                  <a:cubicBezTo>
                    <a:pt x="1705" y="73"/>
                    <a:pt x="1683" y="65"/>
                    <a:pt x="1660" y="65"/>
                  </a:cubicBezTo>
                  <a:cubicBezTo>
                    <a:pt x="1617" y="65"/>
                    <a:pt x="1569" y="90"/>
                    <a:pt x="1540" y="134"/>
                  </a:cubicBezTo>
                  <a:cubicBezTo>
                    <a:pt x="1517" y="89"/>
                    <a:pt x="1495" y="66"/>
                    <a:pt x="1472" y="21"/>
                  </a:cubicBezTo>
                  <a:cubicBezTo>
                    <a:pt x="1459" y="8"/>
                    <a:pt x="1445" y="3"/>
                    <a:pt x="1430" y="3"/>
                  </a:cubicBezTo>
                  <a:cubicBezTo>
                    <a:pt x="1391" y="3"/>
                    <a:pt x="1346" y="40"/>
                    <a:pt x="1314" y="89"/>
                  </a:cubicBezTo>
                  <a:cubicBezTo>
                    <a:pt x="1297" y="38"/>
                    <a:pt x="1241" y="12"/>
                    <a:pt x="1186" y="12"/>
                  </a:cubicBezTo>
                  <a:cubicBezTo>
                    <a:pt x="1168" y="12"/>
                    <a:pt x="1149" y="15"/>
                    <a:pt x="1132" y="21"/>
                  </a:cubicBezTo>
                  <a:cubicBezTo>
                    <a:pt x="1110" y="21"/>
                    <a:pt x="1065" y="66"/>
                    <a:pt x="1042" y="89"/>
                  </a:cubicBezTo>
                  <a:cubicBezTo>
                    <a:pt x="1042" y="66"/>
                    <a:pt x="1019" y="44"/>
                    <a:pt x="997" y="21"/>
                  </a:cubicBezTo>
                  <a:cubicBezTo>
                    <a:pt x="973" y="7"/>
                    <a:pt x="949" y="0"/>
                    <a:pt x="9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16"/>
            <p:cNvSpPr/>
            <p:nvPr/>
          </p:nvSpPr>
          <p:spPr>
            <a:xfrm>
              <a:off x="180090" y="17005249"/>
              <a:ext cx="225714" cy="159927"/>
            </a:xfrm>
            <a:custGeom>
              <a:avLst/>
              <a:gdLst/>
              <a:ahLst/>
              <a:cxnLst/>
              <a:rect l="l" t="t" r="r" b="b"/>
              <a:pathLst>
                <a:path w="2014" h="1427" extrusionOk="0">
                  <a:moveTo>
                    <a:pt x="955" y="0"/>
                  </a:moveTo>
                  <a:cubicBezTo>
                    <a:pt x="945" y="0"/>
                    <a:pt x="936" y="2"/>
                    <a:pt x="928" y="6"/>
                  </a:cubicBezTo>
                  <a:cubicBezTo>
                    <a:pt x="905" y="29"/>
                    <a:pt x="883" y="52"/>
                    <a:pt x="860" y="74"/>
                  </a:cubicBezTo>
                  <a:cubicBezTo>
                    <a:pt x="838" y="52"/>
                    <a:pt x="838" y="29"/>
                    <a:pt x="815" y="29"/>
                  </a:cubicBezTo>
                  <a:cubicBezTo>
                    <a:pt x="793" y="13"/>
                    <a:pt x="771" y="5"/>
                    <a:pt x="749" y="5"/>
                  </a:cubicBezTo>
                  <a:cubicBezTo>
                    <a:pt x="683" y="5"/>
                    <a:pt x="623" y="74"/>
                    <a:pt x="589" y="142"/>
                  </a:cubicBezTo>
                  <a:cubicBezTo>
                    <a:pt x="589" y="120"/>
                    <a:pt x="566" y="120"/>
                    <a:pt x="521" y="97"/>
                  </a:cubicBezTo>
                  <a:lnTo>
                    <a:pt x="498" y="97"/>
                  </a:lnTo>
                  <a:cubicBezTo>
                    <a:pt x="475" y="120"/>
                    <a:pt x="475" y="142"/>
                    <a:pt x="475" y="165"/>
                  </a:cubicBezTo>
                  <a:cubicBezTo>
                    <a:pt x="453" y="165"/>
                    <a:pt x="453" y="142"/>
                    <a:pt x="430" y="142"/>
                  </a:cubicBezTo>
                  <a:cubicBezTo>
                    <a:pt x="418" y="136"/>
                    <a:pt x="406" y="133"/>
                    <a:pt x="394" y="133"/>
                  </a:cubicBezTo>
                  <a:cubicBezTo>
                    <a:pt x="362" y="133"/>
                    <a:pt x="334" y="154"/>
                    <a:pt x="317" y="188"/>
                  </a:cubicBezTo>
                  <a:cubicBezTo>
                    <a:pt x="294" y="210"/>
                    <a:pt x="317" y="278"/>
                    <a:pt x="362" y="301"/>
                  </a:cubicBezTo>
                  <a:lnTo>
                    <a:pt x="362" y="323"/>
                  </a:lnTo>
                  <a:cubicBezTo>
                    <a:pt x="356" y="317"/>
                    <a:pt x="347" y="314"/>
                    <a:pt x="338" y="314"/>
                  </a:cubicBezTo>
                  <a:cubicBezTo>
                    <a:pt x="315" y="314"/>
                    <a:pt x="288" y="330"/>
                    <a:pt x="272" y="346"/>
                  </a:cubicBezTo>
                  <a:cubicBezTo>
                    <a:pt x="272" y="369"/>
                    <a:pt x="272" y="391"/>
                    <a:pt x="272" y="414"/>
                  </a:cubicBezTo>
                  <a:cubicBezTo>
                    <a:pt x="256" y="410"/>
                    <a:pt x="241" y="408"/>
                    <a:pt x="225" y="408"/>
                  </a:cubicBezTo>
                  <a:cubicBezTo>
                    <a:pt x="152" y="408"/>
                    <a:pt x="83" y="452"/>
                    <a:pt x="45" y="527"/>
                  </a:cubicBezTo>
                  <a:cubicBezTo>
                    <a:pt x="0" y="595"/>
                    <a:pt x="91" y="640"/>
                    <a:pt x="159" y="663"/>
                  </a:cubicBezTo>
                  <a:cubicBezTo>
                    <a:pt x="136" y="685"/>
                    <a:pt x="136" y="708"/>
                    <a:pt x="136" y="731"/>
                  </a:cubicBezTo>
                  <a:cubicBezTo>
                    <a:pt x="136" y="776"/>
                    <a:pt x="159" y="799"/>
                    <a:pt x="181" y="799"/>
                  </a:cubicBezTo>
                  <a:lnTo>
                    <a:pt x="204" y="799"/>
                  </a:lnTo>
                  <a:cubicBezTo>
                    <a:pt x="159" y="821"/>
                    <a:pt x="136" y="889"/>
                    <a:pt x="159" y="934"/>
                  </a:cubicBezTo>
                  <a:cubicBezTo>
                    <a:pt x="159" y="980"/>
                    <a:pt x="204" y="1002"/>
                    <a:pt x="249" y="1002"/>
                  </a:cubicBezTo>
                  <a:lnTo>
                    <a:pt x="272" y="1002"/>
                  </a:lnTo>
                  <a:cubicBezTo>
                    <a:pt x="249" y="1048"/>
                    <a:pt x="272" y="1115"/>
                    <a:pt x="317" y="1161"/>
                  </a:cubicBezTo>
                  <a:cubicBezTo>
                    <a:pt x="340" y="1183"/>
                    <a:pt x="362" y="1183"/>
                    <a:pt x="385" y="1183"/>
                  </a:cubicBezTo>
                  <a:cubicBezTo>
                    <a:pt x="362" y="1206"/>
                    <a:pt x="362" y="1229"/>
                    <a:pt x="362" y="1251"/>
                  </a:cubicBezTo>
                  <a:cubicBezTo>
                    <a:pt x="362" y="1283"/>
                    <a:pt x="374" y="1315"/>
                    <a:pt x="420" y="1315"/>
                  </a:cubicBezTo>
                  <a:cubicBezTo>
                    <a:pt x="440" y="1315"/>
                    <a:pt x="465" y="1310"/>
                    <a:pt x="498" y="1297"/>
                  </a:cubicBezTo>
                  <a:cubicBezTo>
                    <a:pt x="527" y="1340"/>
                    <a:pt x="575" y="1365"/>
                    <a:pt x="624" y="1365"/>
                  </a:cubicBezTo>
                  <a:cubicBezTo>
                    <a:pt x="651" y="1365"/>
                    <a:pt x="678" y="1358"/>
                    <a:pt x="702" y="1342"/>
                  </a:cubicBezTo>
                  <a:cubicBezTo>
                    <a:pt x="715" y="1397"/>
                    <a:pt x="762" y="1427"/>
                    <a:pt x="812" y="1427"/>
                  </a:cubicBezTo>
                  <a:cubicBezTo>
                    <a:pt x="845" y="1427"/>
                    <a:pt x="879" y="1414"/>
                    <a:pt x="905" y="1387"/>
                  </a:cubicBezTo>
                  <a:cubicBezTo>
                    <a:pt x="932" y="1414"/>
                    <a:pt x="963" y="1427"/>
                    <a:pt x="991" y="1427"/>
                  </a:cubicBezTo>
                  <a:cubicBezTo>
                    <a:pt x="1034" y="1427"/>
                    <a:pt x="1073" y="1397"/>
                    <a:pt x="1087" y="1342"/>
                  </a:cubicBezTo>
                  <a:cubicBezTo>
                    <a:pt x="1114" y="1383"/>
                    <a:pt x="1173" y="1415"/>
                    <a:pt x="1227" y="1415"/>
                  </a:cubicBezTo>
                  <a:cubicBezTo>
                    <a:pt x="1262" y="1415"/>
                    <a:pt x="1295" y="1401"/>
                    <a:pt x="1313" y="1364"/>
                  </a:cubicBezTo>
                  <a:cubicBezTo>
                    <a:pt x="1329" y="1375"/>
                    <a:pt x="1342" y="1379"/>
                    <a:pt x="1353" y="1379"/>
                  </a:cubicBezTo>
                  <a:cubicBezTo>
                    <a:pt x="1391" y="1379"/>
                    <a:pt x="1409" y="1331"/>
                    <a:pt x="1426" y="1297"/>
                  </a:cubicBezTo>
                  <a:cubicBezTo>
                    <a:pt x="1449" y="1308"/>
                    <a:pt x="1477" y="1314"/>
                    <a:pt x="1508" y="1314"/>
                  </a:cubicBezTo>
                  <a:cubicBezTo>
                    <a:pt x="1539" y="1314"/>
                    <a:pt x="1573" y="1308"/>
                    <a:pt x="1607" y="1297"/>
                  </a:cubicBezTo>
                  <a:cubicBezTo>
                    <a:pt x="1675" y="1251"/>
                    <a:pt x="1720" y="1161"/>
                    <a:pt x="1720" y="1093"/>
                  </a:cubicBezTo>
                  <a:cubicBezTo>
                    <a:pt x="1788" y="1070"/>
                    <a:pt x="1811" y="1025"/>
                    <a:pt x="1856" y="957"/>
                  </a:cubicBezTo>
                  <a:cubicBezTo>
                    <a:pt x="1856" y="934"/>
                    <a:pt x="1856" y="889"/>
                    <a:pt x="1856" y="867"/>
                  </a:cubicBezTo>
                  <a:cubicBezTo>
                    <a:pt x="1879" y="844"/>
                    <a:pt x="1924" y="844"/>
                    <a:pt x="1947" y="821"/>
                  </a:cubicBezTo>
                  <a:cubicBezTo>
                    <a:pt x="1959" y="824"/>
                    <a:pt x="1968" y="826"/>
                    <a:pt x="1974" y="826"/>
                  </a:cubicBezTo>
                  <a:cubicBezTo>
                    <a:pt x="2013" y="826"/>
                    <a:pt x="1940" y="770"/>
                    <a:pt x="1901" y="731"/>
                  </a:cubicBezTo>
                  <a:cubicBezTo>
                    <a:pt x="1924" y="731"/>
                    <a:pt x="1947" y="685"/>
                    <a:pt x="1969" y="663"/>
                  </a:cubicBezTo>
                  <a:cubicBezTo>
                    <a:pt x="1969" y="595"/>
                    <a:pt x="1901" y="527"/>
                    <a:pt x="1833" y="527"/>
                  </a:cubicBezTo>
                  <a:cubicBezTo>
                    <a:pt x="1856" y="504"/>
                    <a:pt x="1856" y="504"/>
                    <a:pt x="1833" y="482"/>
                  </a:cubicBezTo>
                  <a:cubicBezTo>
                    <a:pt x="1833" y="466"/>
                    <a:pt x="1811" y="450"/>
                    <a:pt x="1790" y="450"/>
                  </a:cubicBezTo>
                  <a:cubicBezTo>
                    <a:pt x="1781" y="450"/>
                    <a:pt x="1772" y="453"/>
                    <a:pt x="1765" y="459"/>
                  </a:cubicBezTo>
                  <a:cubicBezTo>
                    <a:pt x="1788" y="437"/>
                    <a:pt x="1811" y="414"/>
                    <a:pt x="1811" y="369"/>
                  </a:cubicBezTo>
                  <a:cubicBezTo>
                    <a:pt x="1811" y="335"/>
                    <a:pt x="1787" y="314"/>
                    <a:pt x="1756" y="314"/>
                  </a:cubicBezTo>
                  <a:cubicBezTo>
                    <a:pt x="1744" y="314"/>
                    <a:pt x="1732" y="317"/>
                    <a:pt x="1720" y="323"/>
                  </a:cubicBezTo>
                  <a:lnTo>
                    <a:pt x="1675" y="346"/>
                  </a:lnTo>
                  <a:cubicBezTo>
                    <a:pt x="1675" y="301"/>
                    <a:pt x="1630" y="255"/>
                    <a:pt x="1607" y="233"/>
                  </a:cubicBezTo>
                  <a:cubicBezTo>
                    <a:pt x="1607" y="233"/>
                    <a:pt x="1607" y="233"/>
                    <a:pt x="1607" y="210"/>
                  </a:cubicBezTo>
                  <a:cubicBezTo>
                    <a:pt x="1607" y="194"/>
                    <a:pt x="1596" y="178"/>
                    <a:pt x="1581" y="178"/>
                  </a:cubicBezTo>
                  <a:cubicBezTo>
                    <a:pt x="1575" y="178"/>
                    <a:pt x="1568" y="181"/>
                    <a:pt x="1562" y="188"/>
                  </a:cubicBezTo>
                  <a:lnTo>
                    <a:pt x="1539" y="188"/>
                  </a:lnTo>
                  <a:cubicBezTo>
                    <a:pt x="1562" y="165"/>
                    <a:pt x="1562" y="142"/>
                    <a:pt x="1562" y="120"/>
                  </a:cubicBezTo>
                  <a:cubicBezTo>
                    <a:pt x="1562" y="97"/>
                    <a:pt x="1539" y="97"/>
                    <a:pt x="1539" y="97"/>
                  </a:cubicBezTo>
                  <a:cubicBezTo>
                    <a:pt x="1494" y="120"/>
                    <a:pt x="1471" y="120"/>
                    <a:pt x="1449" y="142"/>
                  </a:cubicBezTo>
                  <a:cubicBezTo>
                    <a:pt x="1449" y="120"/>
                    <a:pt x="1426" y="74"/>
                    <a:pt x="1403" y="74"/>
                  </a:cubicBezTo>
                  <a:cubicBezTo>
                    <a:pt x="1386" y="57"/>
                    <a:pt x="1366" y="50"/>
                    <a:pt x="1345" y="50"/>
                  </a:cubicBezTo>
                  <a:cubicBezTo>
                    <a:pt x="1313" y="50"/>
                    <a:pt x="1282" y="69"/>
                    <a:pt x="1268" y="97"/>
                  </a:cubicBezTo>
                  <a:cubicBezTo>
                    <a:pt x="1245" y="74"/>
                    <a:pt x="1222" y="52"/>
                    <a:pt x="1200" y="29"/>
                  </a:cubicBezTo>
                  <a:cubicBezTo>
                    <a:pt x="1186" y="16"/>
                    <a:pt x="1173" y="10"/>
                    <a:pt x="1160" y="10"/>
                  </a:cubicBezTo>
                  <a:cubicBezTo>
                    <a:pt x="1128" y="10"/>
                    <a:pt x="1096" y="42"/>
                    <a:pt x="1064" y="74"/>
                  </a:cubicBezTo>
                  <a:cubicBezTo>
                    <a:pt x="1045" y="37"/>
                    <a:pt x="997" y="0"/>
                    <a:pt x="9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16"/>
            <p:cNvSpPr/>
            <p:nvPr/>
          </p:nvSpPr>
          <p:spPr>
            <a:xfrm>
              <a:off x="195219" y="17158115"/>
              <a:ext cx="45838" cy="35303"/>
            </a:xfrm>
            <a:custGeom>
              <a:avLst/>
              <a:gdLst/>
              <a:ahLst/>
              <a:cxnLst/>
              <a:rect l="l" t="t" r="r" b="b"/>
              <a:pathLst>
                <a:path w="409" h="315" extrusionOk="0">
                  <a:moveTo>
                    <a:pt x="114" y="0"/>
                  </a:moveTo>
                  <a:cubicBezTo>
                    <a:pt x="69" y="0"/>
                    <a:pt x="1" y="68"/>
                    <a:pt x="24" y="136"/>
                  </a:cubicBezTo>
                  <a:cubicBezTo>
                    <a:pt x="50" y="163"/>
                    <a:pt x="77" y="174"/>
                    <a:pt x="103" y="174"/>
                  </a:cubicBezTo>
                  <a:cubicBezTo>
                    <a:pt x="122" y="174"/>
                    <a:pt x="141" y="168"/>
                    <a:pt x="159" y="159"/>
                  </a:cubicBezTo>
                  <a:cubicBezTo>
                    <a:pt x="159" y="204"/>
                    <a:pt x="159" y="249"/>
                    <a:pt x="182" y="272"/>
                  </a:cubicBezTo>
                  <a:cubicBezTo>
                    <a:pt x="202" y="303"/>
                    <a:pt x="228" y="315"/>
                    <a:pt x="255" y="315"/>
                  </a:cubicBezTo>
                  <a:cubicBezTo>
                    <a:pt x="289" y="315"/>
                    <a:pt x="326" y="297"/>
                    <a:pt x="363" y="272"/>
                  </a:cubicBezTo>
                  <a:cubicBezTo>
                    <a:pt x="408" y="272"/>
                    <a:pt x="408" y="227"/>
                    <a:pt x="363" y="227"/>
                  </a:cubicBezTo>
                  <a:lnTo>
                    <a:pt x="295" y="227"/>
                  </a:lnTo>
                  <a:cubicBezTo>
                    <a:pt x="273" y="227"/>
                    <a:pt x="250" y="227"/>
                    <a:pt x="227" y="204"/>
                  </a:cubicBezTo>
                  <a:cubicBezTo>
                    <a:pt x="205" y="204"/>
                    <a:pt x="227" y="114"/>
                    <a:pt x="227" y="68"/>
                  </a:cubicBezTo>
                  <a:lnTo>
                    <a:pt x="227" y="68"/>
                  </a:lnTo>
                  <a:cubicBezTo>
                    <a:pt x="205" y="91"/>
                    <a:pt x="205" y="91"/>
                    <a:pt x="182" y="91"/>
                  </a:cubicBezTo>
                  <a:lnTo>
                    <a:pt x="92" y="91"/>
                  </a:lnTo>
                  <a:cubicBezTo>
                    <a:pt x="69" y="91"/>
                    <a:pt x="137" y="23"/>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16"/>
            <p:cNvSpPr/>
            <p:nvPr/>
          </p:nvSpPr>
          <p:spPr>
            <a:xfrm>
              <a:off x="190172" y="17234826"/>
              <a:ext cx="43260" cy="36536"/>
            </a:xfrm>
            <a:custGeom>
              <a:avLst/>
              <a:gdLst/>
              <a:ahLst/>
              <a:cxnLst/>
              <a:rect l="l" t="t" r="r" b="b"/>
              <a:pathLst>
                <a:path w="386" h="326" extrusionOk="0">
                  <a:moveTo>
                    <a:pt x="135" y="1"/>
                  </a:moveTo>
                  <a:cubicBezTo>
                    <a:pt x="129" y="1"/>
                    <a:pt x="122" y="3"/>
                    <a:pt x="114" y="11"/>
                  </a:cubicBezTo>
                  <a:cubicBezTo>
                    <a:pt x="114" y="11"/>
                    <a:pt x="1" y="79"/>
                    <a:pt x="24" y="147"/>
                  </a:cubicBezTo>
                  <a:cubicBezTo>
                    <a:pt x="50" y="173"/>
                    <a:pt x="77" y="184"/>
                    <a:pt x="103" y="184"/>
                  </a:cubicBezTo>
                  <a:cubicBezTo>
                    <a:pt x="122" y="184"/>
                    <a:pt x="141" y="179"/>
                    <a:pt x="159" y="169"/>
                  </a:cubicBezTo>
                  <a:cubicBezTo>
                    <a:pt x="159" y="214"/>
                    <a:pt x="159" y="260"/>
                    <a:pt x="182" y="282"/>
                  </a:cubicBezTo>
                  <a:cubicBezTo>
                    <a:pt x="202" y="313"/>
                    <a:pt x="232" y="325"/>
                    <a:pt x="263" y="325"/>
                  </a:cubicBezTo>
                  <a:cubicBezTo>
                    <a:pt x="300" y="325"/>
                    <a:pt x="338" y="307"/>
                    <a:pt x="363" y="282"/>
                  </a:cubicBezTo>
                  <a:cubicBezTo>
                    <a:pt x="386" y="282"/>
                    <a:pt x="386" y="260"/>
                    <a:pt x="363" y="260"/>
                  </a:cubicBezTo>
                  <a:lnTo>
                    <a:pt x="295" y="260"/>
                  </a:lnTo>
                  <a:cubicBezTo>
                    <a:pt x="273" y="260"/>
                    <a:pt x="250" y="260"/>
                    <a:pt x="227" y="237"/>
                  </a:cubicBezTo>
                  <a:cubicBezTo>
                    <a:pt x="205" y="214"/>
                    <a:pt x="227" y="147"/>
                    <a:pt x="227" y="101"/>
                  </a:cubicBezTo>
                  <a:cubicBezTo>
                    <a:pt x="205" y="101"/>
                    <a:pt x="205" y="101"/>
                    <a:pt x="182" y="124"/>
                  </a:cubicBezTo>
                  <a:lnTo>
                    <a:pt x="91" y="124"/>
                  </a:lnTo>
                  <a:cubicBezTo>
                    <a:pt x="69" y="124"/>
                    <a:pt x="137" y="33"/>
                    <a:pt x="137" y="11"/>
                  </a:cubicBezTo>
                  <a:cubicBezTo>
                    <a:pt x="152" y="11"/>
                    <a:pt x="147" y="1"/>
                    <a:pt x="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16"/>
            <p:cNvSpPr/>
            <p:nvPr/>
          </p:nvSpPr>
          <p:spPr>
            <a:xfrm>
              <a:off x="322085" y="17186693"/>
              <a:ext cx="38217" cy="24768"/>
            </a:xfrm>
            <a:custGeom>
              <a:avLst/>
              <a:gdLst/>
              <a:ahLst/>
              <a:cxnLst/>
              <a:rect l="l" t="t" r="r" b="b"/>
              <a:pathLst>
                <a:path w="341" h="221" extrusionOk="0">
                  <a:moveTo>
                    <a:pt x="317" y="0"/>
                  </a:moveTo>
                  <a:cubicBezTo>
                    <a:pt x="312" y="0"/>
                    <a:pt x="306" y="6"/>
                    <a:pt x="295" y="17"/>
                  </a:cubicBezTo>
                  <a:cubicBezTo>
                    <a:pt x="272" y="40"/>
                    <a:pt x="272" y="85"/>
                    <a:pt x="227" y="85"/>
                  </a:cubicBezTo>
                  <a:cubicBezTo>
                    <a:pt x="182" y="85"/>
                    <a:pt x="136" y="62"/>
                    <a:pt x="136" y="40"/>
                  </a:cubicBezTo>
                  <a:cubicBezTo>
                    <a:pt x="136" y="33"/>
                    <a:pt x="133" y="30"/>
                    <a:pt x="127" y="30"/>
                  </a:cubicBezTo>
                  <a:cubicBezTo>
                    <a:pt x="114" y="30"/>
                    <a:pt x="91" y="46"/>
                    <a:pt x="91" y="62"/>
                  </a:cubicBezTo>
                  <a:cubicBezTo>
                    <a:pt x="91" y="85"/>
                    <a:pt x="114" y="108"/>
                    <a:pt x="136" y="130"/>
                  </a:cubicBezTo>
                  <a:cubicBezTo>
                    <a:pt x="136" y="153"/>
                    <a:pt x="114" y="175"/>
                    <a:pt x="91" y="175"/>
                  </a:cubicBezTo>
                  <a:cubicBezTo>
                    <a:pt x="68" y="175"/>
                    <a:pt x="46" y="130"/>
                    <a:pt x="23" y="130"/>
                  </a:cubicBezTo>
                  <a:lnTo>
                    <a:pt x="1" y="130"/>
                  </a:lnTo>
                  <a:cubicBezTo>
                    <a:pt x="1" y="175"/>
                    <a:pt x="46" y="221"/>
                    <a:pt x="91" y="221"/>
                  </a:cubicBezTo>
                  <a:cubicBezTo>
                    <a:pt x="159" y="221"/>
                    <a:pt x="182" y="175"/>
                    <a:pt x="204" y="130"/>
                  </a:cubicBezTo>
                  <a:lnTo>
                    <a:pt x="227" y="130"/>
                  </a:lnTo>
                  <a:cubicBezTo>
                    <a:pt x="295" y="130"/>
                    <a:pt x="340" y="62"/>
                    <a:pt x="340" y="17"/>
                  </a:cubicBezTo>
                  <a:cubicBezTo>
                    <a:pt x="329" y="6"/>
                    <a:pt x="323"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16"/>
            <p:cNvSpPr/>
            <p:nvPr/>
          </p:nvSpPr>
          <p:spPr>
            <a:xfrm>
              <a:off x="291713" y="17270299"/>
              <a:ext cx="38105" cy="27458"/>
            </a:xfrm>
            <a:custGeom>
              <a:avLst/>
              <a:gdLst/>
              <a:ahLst/>
              <a:cxnLst/>
              <a:rect l="l" t="t" r="r" b="b"/>
              <a:pathLst>
                <a:path w="340" h="245" extrusionOk="0">
                  <a:moveTo>
                    <a:pt x="306" y="1"/>
                  </a:moveTo>
                  <a:cubicBezTo>
                    <a:pt x="300" y="1"/>
                    <a:pt x="294" y="7"/>
                    <a:pt x="294" y="18"/>
                  </a:cubicBezTo>
                  <a:cubicBezTo>
                    <a:pt x="272" y="40"/>
                    <a:pt x="249" y="86"/>
                    <a:pt x="204" y="86"/>
                  </a:cubicBezTo>
                  <a:cubicBezTo>
                    <a:pt x="181" y="86"/>
                    <a:pt x="136" y="86"/>
                    <a:pt x="113" y="40"/>
                  </a:cubicBezTo>
                  <a:cubicBezTo>
                    <a:pt x="113" y="34"/>
                    <a:pt x="111" y="31"/>
                    <a:pt x="108" y="31"/>
                  </a:cubicBezTo>
                  <a:cubicBezTo>
                    <a:pt x="102" y="31"/>
                    <a:pt x="91" y="47"/>
                    <a:pt x="91" y="63"/>
                  </a:cubicBezTo>
                  <a:cubicBezTo>
                    <a:pt x="91" y="86"/>
                    <a:pt x="113" y="108"/>
                    <a:pt x="136" y="131"/>
                  </a:cubicBezTo>
                  <a:cubicBezTo>
                    <a:pt x="136" y="149"/>
                    <a:pt x="121" y="182"/>
                    <a:pt x="91" y="182"/>
                  </a:cubicBezTo>
                  <a:cubicBezTo>
                    <a:pt x="84" y="182"/>
                    <a:pt x="77" y="181"/>
                    <a:pt x="68" y="176"/>
                  </a:cubicBezTo>
                  <a:cubicBezTo>
                    <a:pt x="45" y="176"/>
                    <a:pt x="45" y="131"/>
                    <a:pt x="0" y="131"/>
                  </a:cubicBezTo>
                  <a:cubicBezTo>
                    <a:pt x="0" y="131"/>
                    <a:pt x="45" y="244"/>
                    <a:pt x="91" y="244"/>
                  </a:cubicBezTo>
                  <a:cubicBezTo>
                    <a:pt x="136" y="222"/>
                    <a:pt x="181" y="199"/>
                    <a:pt x="181" y="131"/>
                  </a:cubicBezTo>
                  <a:lnTo>
                    <a:pt x="226" y="131"/>
                  </a:lnTo>
                  <a:cubicBezTo>
                    <a:pt x="294" y="131"/>
                    <a:pt x="339" y="63"/>
                    <a:pt x="317" y="18"/>
                  </a:cubicBezTo>
                  <a:cubicBezTo>
                    <a:pt x="317" y="7"/>
                    <a:pt x="311"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16"/>
            <p:cNvSpPr/>
            <p:nvPr/>
          </p:nvSpPr>
          <p:spPr>
            <a:xfrm>
              <a:off x="393139" y="17140296"/>
              <a:ext cx="12776" cy="18940"/>
            </a:xfrm>
            <a:custGeom>
              <a:avLst/>
              <a:gdLst/>
              <a:ahLst/>
              <a:cxnLst/>
              <a:rect l="l" t="t" r="r" b="b"/>
              <a:pathLst>
                <a:path w="114" h="169" extrusionOk="0">
                  <a:moveTo>
                    <a:pt x="23" y="1"/>
                  </a:moveTo>
                  <a:lnTo>
                    <a:pt x="23" y="1"/>
                  </a:lnTo>
                  <a:cubicBezTo>
                    <a:pt x="25" y="2"/>
                    <a:pt x="28" y="4"/>
                    <a:pt x="30" y="5"/>
                  </a:cubicBezTo>
                  <a:lnTo>
                    <a:pt x="30" y="5"/>
                  </a:lnTo>
                  <a:cubicBezTo>
                    <a:pt x="28" y="2"/>
                    <a:pt x="25" y="1"/>
                    <a:pt x="23" y="1"/>
                  </a:cubicBezTo>
                  <a:close/>
                  <a:moveTo>
                    <a:pt x="30" y="5"/>
                  </a:moveTo>
                  <a:lnTo>
                    <a:pt x="30" y="5"/>
                  </a:lnTo>
                  <a:cubicBezTo>
                    <a:pt x="49" y="25"/>
                    <a:pt x="61" y="117"/>
                    <a:pt x="0" y="137"/>
                  </a:cubicBezTo>
                  <a:cubicBezTo>
                    <a:pt x="0" y="137"/>
                    <a:pt x="0" y="159"/>
                    <a:pt x="0" y="159"/>
                  </a:cubicBezTo>
                  <a:cubicBezTo>
                    <a:pt x="12" y="165"/>
                    <a:pt x="25" y="168"/>
                    <a:pt x="36" y="168"/>
                  </a:cubicBezTo>
                  <a:cubicBezTo>
                    <a:pt x="68" y="168"/>
                    <a:pt x="97" y="147"/>
                    <a:pt x="113" y="114"/>
                  </a:cubicBezTo>
                  <a:cubicBezTo>
                    <a:pt x="113" y="71"/>
                    <a:pt x="73" y="29"/>
                    <a:pt x="30" y="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16"/>
            <p:cNvSpPr/>
            <p:nvPr/>
          </p:nvSpPr>
          <p:spPr>
            <a:xfrm>
              <a:off x="218082" y="17084596"/>
              <a:ext cx="38217" cy="35303"/>
            </a:xfrm>
            <a:custGeom>
              <a:avLst/>
              <a:gdLst/>
              <a:ahLst/>
              <a:cxnLst/>
              <a:rect l="l" t="t" r="r" b="b"/>
              <a:pathLst>
                <a:path w="341" h="315" extrusionOk="0">
                  <a:moveTo>
                    <a:pt x="159" y="0"/>
                  </a:moveTo>
                  <a:cubicBezTo>
                    <a:pt x="114" y="0"/>
                    <a:pt x="91" y="0"/>
                    <a:pt x="69" y="23"/>
                  </a:cubicBezTo>
                  <a:cubicBezTo>
                    <a:pt x="46" y="45"/>
                    <a:pt x="1" y="91"/>
                    <a:pt x="23" y="113"/>
                  </a:cubicBezTo>
                  <a:cubicBezTo>
                    <a:pt x="23" y="159"/>
                    <a:pt x="69" y="181"/>
                    <a:pt x="91" y="181"/>
                  </a:cubicBezTo>
                  <a:lnTo>
                    <a:pt x="136" y="181"/>
                  </a:lnTo>
                  <a:cubicBezTo>
                    <a:pt x="136" y="204"/>
                    <a:pt x="136" y="226"/>
                    <a:pt x="136" y="272"/>
                  </a:cubicBezTo>
                  <a:cubicBezTo>
                    <a:pt x="147" y="302"/>
                    <a:pt x="175" y="315"/>
                    <a:pt x="208" y="315"/>
                  </a:cubicBezTo>
                  <a:cubicBezTo>
                    <a:pt x="247" y="315"/>
                    <a:pt x="293" y="297"/>
                    <a:pt x="318" y="272"/>
                  </a:cubicBezTo>
                  <a:cubicBezTo>
                    <a:pt x="340" y="249"/>
                    <a:pt x="335" y="243"/>
                    <a:pt x="323" y="243"/>
                  </a:cubicBezTo>
                  <a:cubicBezTo>
                    <a:pt x="312" y="243"/>
                    <a:pt x="295" y="249"/>
                    <a:pt x="295" y="249"/>
                  </a:cubicBezTo>
                  <a:lnTo>
                    <a:pt x="227" y="249"/>
                  </a:lnTo>
                  <a:cubicBezTo>
                    <a:pt x="182" y="249"/>
                    <a:pt x="182" y="249"/>
                    <a:pt x="182" y="204"/>
                  </a:cubicBezTo>
                  <a:cubicBezTo>
                    <a:pt x="182" y="159"/>
                    <a:pt x="227" y="113"/>
                    <a:pt x="227" y="68"/>
                  </a:cubicBezTo>
                  <a:lnTo>
                    <a:pt x="227" y="68"/>
                  </a:lnTo>
                  <a:cubicBezTo>
                    <a:pt x="204" y="91"/>
                    <a:pt x="182" y="91"/>
                    <a:pt x="182" y="113"/>
                  </a:cubicBezTo>
                  <a:lnTo>
                    <a:pt x="114" y="113"/>
                  </a:lnTo>
                  <a:cubicBezTo>
                    <a:pt x="91" y="113"/>
                    <a:pt x="69" y="113"/>
                    <a:pt x="69" y="91"/>
                  </a:cubicBezTo>
                  <a:cubicBezTo>
                    <a:pt x="91" y="68"/>
                    <a:pt x="136" y="45"/>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16"/>
            <p:cNvSpPr/>
            <p:nvPr/>
          </p:nvSpPr>
          <p:spPr>
            <a:xfrm>
              <a:off x="235902" y="17033828"/>
              <a:ext cx="20397" cy="20845"/>
            </a:xfrm>
            <a:custGeom>
              <a:avLst/>
              <a:gdLst/>
              <a:ahLst/>
              <a:cxnLst/>
              <a:rect l="l" t="t" r="r" b="b"/>
              <a:pathLst>
                <a:path w="182" h="186" extrusionOk="0">
                  <a:moveTo>
                    <a:pt x="68" y="0"/>
                  </a:moveTo>
                  <a:cubicBezTo>
                    <a:pt x="23" y="0"/>
                    <a:pt x="0" y="0"/>
                    <a:pt x="0" y="46"/>
                  </a:cubicBezTo>
                  <a:cubicBezTo>
                    <a:pt x="0" y="106"/>
                    <a:pt x="54" y="185"/>
                    <a:pt x="114" y="185"/>
                  </a:cubicBezTo>
                  <a:cubicBezTo>
                    <a:pt x="121" y="185"/>
                    <a:pt x="129" y="184"/>
                    <a:pt x="136" y="182"/>
                  </a:cubicBezTo>
                  <a:lnTo>
                    <a:pt x="136" y="159"/>
                  </a:lnTo>
                  <a:cubicBezTo>
                    <a:pt x="113" y="136"/>
                    <a:pt x="91" y="114"/>
                    <a:pt x="91" y="114"/>
                  </a:cubicBezTo>
                  <a:cubicBezTo>
                    <a:pt x="68" y="91"/>
                    <a:pt x="68" y="68"/>
                    <a:pt x="45" y="46"/>
                  </a:cubicBezTo>
                  <a:cubicBezTo>
                    <a:pt x="68" y="46"/>
                    <a:pt x="91" y="46"/>
                    <a:pt x="136" y="68"/>
                  </a:cubicBezTo>
                  <a:lnTo>
                    <a:pt x="181" y="68"/>
                  </a:lnTo>
                  <a:cubicBezTo>
                    <a:pt x="181" y="46"/>
                    <a:pt x="181" y="46"/>
                    <a:pt x="181" y="46"/>
                  </a:cubicBezTo>
                  <a:cubicBezTo>
                    <a:pt x="159" y="0"/>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16"/>
            <p:cNvSpPr/>
            <p:nvPr/>
          </p:nvSpPr>
          <p:spPr>
            <a:xfrm>
              <a:off x="317042" y="17030241"/>
              <a:ext cx="48303" cy="39225"/>
            </a:xfrm>
            <a:custGeom>
              <a:avLst/>
              <a:gdLst/>
              <a:ahLst/>
              <a:cxnLst/>
              <a:rect l="l" t="t" r="r" b="b"/>
              <a:pathLst>
                <a:path w="431" h="350" extrusionOk="0">
                  <a:moveTo>
                    <a:pt x="203" y="1"/>
                  </a:moveTo>
                  <a:cubicBezTo>
                    <a:pt x="195" y="1"/>
                    <a:pt x="187" y="4"/>
                    <a:pt x="181" y="10"/>
                  </a:cubicBezTo>
                  <a:cubicBezTo>
                    <a:pt x="136" y="10"/>
                    <a:pt x="113" y="32"/>
                    <a:pt x="68" y="55"/>
                  </a:cubicBezTo>
                  <a:cubicBezTo>
                    <a:pt x="46" y="78"/>
                    <a:pt x="0" y="123"/>
                    <a:pt x="0" y="146"/>
                  </a:cubicBezTo>
                  <a:cubicBezTo>
                    <a:pt x="0" y="146"/>
                    <a:pt x="46" y="123"/>
                    <a:pt x="46" y="123"/>
                  </a:cubicBezTo>
                  <a:cubicBezTo>
                    <a:pt x="68" y="100"/>
                    <a:pt x="91" y="78"/>
                    <a:pt x="113" y="78"/>
                  </a:cubicBezTo>
                  <a:cubicBezTo>
                    <a:pt x="132" y="78"/>
                    <a:pt x="164" y="49"/>
                    <a:pt x="176" y="49"/>
                  </a:cubicBezTo>
                  <a:cubicBezTo>
                    <a:pt x="180" y="49"/>
                    <a:pt x="181" y="51"/>
                    <a:pt x="181" y="55"/>
                  </a:cubicBezTo>
                  <a:cubicBezTo>
                    <a:pt x="181" y="78"/>
                    <a:pt x="181" y="100"/>
                    <a:pt x="159" y="123"/>
                  </a:cubicBezTo>
                  <a:cubicBezTo>
                    <a:pt x="136" y="146"/>
                    <a:pt x="113" y="146"/>
                    <a:pt x="91" y="168"/>
                  </a:cubicBezTo>
                  <a:lnTo>
                    <a:pt x="91" y="191"/>
                  </a:lnTo>
                  <a:cubicBezTo>
                    <a:pt x="125" y="180"/>
                    <a:pt x="153" y="174"/>
                    <a:pt x="179" y="174"/>
                  </a:cubicBezTo>
                  <a:cubicBezTo>
                    <a:pt x="204" y="174"/>
                    <a:pt x="227" y="180"/>
                    <a:pt x="249" y="191"/>
                  </a:cubicBezTo>
                  <a:cubicBezTo>
                    <a:pt x="317" y="214"/>
                    <a:pt x="227" y="281"/>
                    <a:pt x="227" y="327"/>
                  </a:cubicBezTo>
                  <a:cubicBezTo>
                    <a:pt x="204" y="349"/>
                    <a:pt x="227" y="349"/>
                    <a:pt x="249" y="349"/>
                  </a:cubicBezTo>
                  <a:cubicBezTo>
                    <a:pt x="340" y="304"/>
                    <a:pt x="430" y="214"/>
                    <a:pt x="340" y="146"/>
                  </a:cubicBezTo>
                  <a:cubicBezTo>
                    <a:pt x="317" y="146"/>
                    <a:pt x="272" y="123"/>
                    <a:pt x="249" y="123"/>
                  </a:cubicBezTo>
                  <a:cubicBezTo>
                    <a:pt x="249" y="100"/>
                    <a:pt x="249" y="78"/>
                    <a:pt x="249" y="55"/>
                  </a:cubicBezTo>
                  <a:cubicBezTo>
                    <a:pt x="249" y="22"/>
                    <a:pt x="225"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16"/>
            <p:cNvSpPr/>
            <p:nvPr/>
          </p:nvSpPr>
          <p:spPr>
            <a:xfrm>
              <a:off x="296757" y="17109924"/>
              <a:ext cx="53010" cy="23535"/>
            </a:xfrm>
            <a:custGeom>
              <a:avLst/>
              <a:gdLst/>
              <a:ahLst/>
              <a:cxnLst/>
              <a:rect l="l" t="t" r="r" b="b"/>
              <a:pathLst>
                <a:path w="473" h="210" extrusionOk="0">
                  <a:moveTo>
                    <a:pt x="181" y="0"/>
                  </a:moveTo>
                  <a:cubicBezTo>
                    <a:pt x="181" y="0"/>
                    <a:pt x="181" y="68"/>
                    <a:pt x="204" y="91"/>
                  </a:cubicBezTo>
                  <a:cubicBezTo>
                    <a:pt x="186" y="109"/>
                    <a:pt x="167" y="142"/>
                    <a:pt x="137" y="142"/>
                  </a:cubicBezTo>
                  <a:cubicBezTo>
                    <a:pt x="130" y="142"/>
                    <a:pt x="122" y="141"/>
                    <a:pt x="113" y="136"/>
                  </a:cubicBezTo>
                  <a:cubicBezTo>
                    <a:pt x="68" y="136"/>
                    <a:pt x="68" y="68"/>
                    <a:pt x="46" y="23"/>
                  </a:cubicBezTo>
                  <a:cubicBezTo>
                    <a:pt x="46" y="8"/>
                    <a:pt x="46" y="3"/>
                    <a:pt x="45" y="3"/>
                  </a:cubicBezTo>
                  <a:cubicBezTo>
                    <a:pt x="43" y="3"/>
                    <a:pt x="38" y="23"/>
                    <a:pt x="23" y="23"/>
                  </a:cubicBezTo>
                  <a:cubicBezTo>
                    <a:pt x="0" y="91"/>
                    <a:pt x="23" y="181"/>
                    <a:pt x="113" y="204"/>
                  </a:cubicBezTo>
                  <a:cubicBezTo>
                    <a:pt x="125" y="208"/>
                    <a:pt x="137" y="210"/>
                    <a:pt x="147" y="210"/>
                  </a:cubicBezTo>
                  <a:cubicBezTo>
                    <a:pt x="197" y="210"/>
                    <a:pt x="231" y="169"/>
                    <a:pt x="249" y="114"/>
                  </a:cubicBezTo>
                  <a:cubicBezTo>
                    <a:pt x="272" y="136"/>
                    <a:pt x="294" y="136"/>
                    <a:pt x="317" y="136"/>
                  </a:cubicBezTo>
                  <a:cubicBezTo>
                    <a:pt x="329" y="139"/>
                    <a:pt x="341" y="141"/>
                    <a:pt x="352" y="141"/>
                  </a:cubicBezTo>
                  <a:cubicBezTo>
                    <a:pt x="424" y="141"/>
                    <a:pt x="473" y="79"/>
                    <a:pt x="453" y="0"/>
                  </a:cubicBezTo>
                  <a:lnTo>
                    <a:pt x="430" y="0"/>
                  </a:lnTo>
                  <a:cubicBezTo>
                    <a:pt x="408" y="46"/>
                    <a:pt x="362" y="91"/>
                    <a:pt x="317" y="91"/>
                  </a:cubicBezTo>
                  <a:cubicBezTo>
                    <a:pt x="272" y="68"/>
                    <a:pt x="227" y="46"/>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16"/>
            <p:cNvSpPr/>
            <p:nvPr/>
          </p:nvSpPr>
          <p:spPr>
            <a:xfrm>
              <a:off x="289136" y="17071820"/>
              <a:ext cx="25440" cy="15354"/>
            </a:xfrm>
            <a:custGeom>
              <a:avLst/>
              <a:gdLst/>
              <a:ahLst/>
              <a:cxnLst/>
              <a:rect l="l" t="t" r="r" b="b"/>
              <a:pathLst>
                <a:path w="227" h="137" extrusionOk="0">
                  <a:moveTo>
                    <a:pt x="181" y="1"/>
                  </a:moveTo>
                  <a:cubicBezTo>
                    <a:pt x="159" y="24"/>
                    <a:pt x="136" y="69"/>
                    <a:pt x="114" y="69"/>
                  </a:cubicBezTo>
                  <a:cubicBezTo>
                    <a:pt x="98" y="76"/>
                    <a:pt x="88" y="79"/>
                    <a:pt x="81" y="79"/>
                  </a:cubicBezTo>
                  <a:cubicBezTo>
                    <a:pt x="66" y="79"/>
                    <a:pt x="61" y="69"/>
                    <a:pt x="46" y="69"/>
                  </a:cubicBezTo>
                  <a:lnTo>
                    <a:pt x="23" y="69"/>
                  </a:lnTo>
                  <a:cubicBezTo>
                    <a:pt x="0" y="114"/>
                    <a:pt x="68" y="137"/>
                    <a:pt x="114" y="137"/>
                  </a:cubicBezTo>
                  <a:cubicBezTo>
                    <a:pt x="159" y="114"/>
                    <a:pt x="204" y="69"/>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16"/>
            <p:cNvSpPr/>
            <p:nvPr/>
          </p:nvSpPr>
          <p:spPr>
            <a:xfrm>
              <a:off x="261230" y="17211349"/>
              <a:ext cx="25440" cy="17483"/>
            </a:xfrm>
            <a:custGeom>
              <a:avLst/>
              <a:gdLst/>
              <a:ahLst/>
              <a:cxnLst/>
              <a:rect l="l" t="t" r="r" b="b"/>
              <a:pathLst>
                <a:path w="227" h="156" extrusionOk="0">
                  <a:moveTo>
                    <a:pt x="46" y="1"/>
                  </a:moveTo>
                  <a:lnTo>
                    <a:pt x="46" y="1"/>
                  </a:lnTo>
                  <a:cubicBezTo>
                    <a:pt x="0" y="69"/>
                    <a:pt x="23" y="114"/>
                    <a:pt x="91" y="136"/>
                  </a:cubicBezTo>
                  <a:cubicBezTo>
                    <a:pt x="104" y="150"/>
                    <a:pt x="119" y="155"/>
                    <a:pt x="135" y="155"/>
                  </a:cubicBezTo>
                  <a:cubicBezTo>
                    <a:pt x="172" y="155"/>
                    <a:pt x="211" y="123"/>
                    <a:pt x="227" y="91"/>
                  </a:cubicBezTo>
                  <a:cubicBezTo>
                    <a:pt x="227" y="69"/>
                    <a:pt x="204" y="69"/>
                    <a:pt x="204" y="69"/>
                  </a:cubicBezTo>
                  <a:cubicBezTo>
                    <a:pt x="181" y="91"/>
                    <a:pt x="136" y="91"/>
                    <a:pt x="114" y="91"/>
                  </a:cubicBezTo>
                  <a:cubicBezTo>
                    <a:pt x="68" y="91"/>
                    <a:pt x="68" y="46"/>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16"/>
            <p:cNvSpPr/>
            <p:nvPr/>
          </p:nvSpPr>
          <p:spPr>
            <a:xfrm>
              <a:off x="357612" y="17260212"/>
              <a:ext cx="25440" cy="14681"/>
            </a:xfrm>
            <a:custGeom>
              <a:avLst/>
              <a:gdLst/>
              <a:ahLst/>
              <a:cxnLst/>
              <a:rect l="l" t="t" r="r" b="b"/>
              <a:pathLst>
                <a:path w="227" h="131" extrusionOk="0">
                  <a:moveTo>
                    <a:pt x="193" y="0"/>
                  </a:moveTo>
                  <a:cubicBezTo>
                    <a:pt x="187" y="0"/>
                    <a:pt x="181" y="6"/>
                    <a:pt x="181" y="17"/>
                  </a:cubicBezTo>
                  <a:cubicBezTo>
                    <a:pt x="159" y="40"/>
                    <a:pt x="159" y="85"/>
                    <a:pt x="114" y="85"/>
                  </a:cubicBezTo>
                  <a:cubicBezTo>
                    <a:pt x="68" y="85"/>
                    <a:pt x="46" y="63"/>
                    <a:pt x="23" y="40"/>
                  </a:cubicBezTo>
                  <a:lnTo>
                    <a:pt x="0" y="40"/>
                  </a:lnTo>
                  <a:cubicBezTo>
                    <a:pt x="0" y="108"/>
                    <a:pt x="68" y="130"/>
                    <a:pt x="114" y="130"/>
                  </a:cubicBezTo>
                  <a:cubicBezTo>
                    <a:pt x="181" y="130"/>
                    <a:pt x="227" y="63"/>
                    <a:pt x="204" y="17"/>
                  </a:cubicBezTo>
                  <a:cubicBezTo>
                    <a:pt x="204" y="6"/>
                    <a:pt x="198" y="0"/>
                    <a:pt x="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16"/>
            <p:cNvSpPr/>
            <p:nvPr/>
          </p:nvSpPr>
          <p:spPr>
            <a:xfrm>
              <a:off x="885135" y="17820122"/>
              <a:ext cx="20397" cy="170014"/>
            </a:xfrm>
            <a:custGeom>
              <a:avLst/>
              <a:gdLst/>
              <a:ahLst/>
              <a:cxnLst/>
              <a:rect l="l" t="t" r="r" b="b"/>
              <a:pathLst>
                <a:path w="182" h="1517" extrusionOk="0">
                  <a:moveTo>
                    <a:pt x="182" y="0"/>
                  </a:moveTo>
                  <a:lnTo>
                    <a:pt x="1" y="114"/>
                  </a:lnTo>
                  <a:lnTo>
                    <a:pt x="1" y="1517"/>
                  </a:lnTo>
                  <a:lnTo>
                    <a:pt x="182" y="1426"/>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16"/>
            <p:cNvSpPr/>
            <p:nvPr/>
          </p:nvSpPr>
          <p:spPr>
            <a:xfrm>
              <a:off x="859806" y="17815079"/>
              <a:ext cx="25440" cy="175057"/>
            </a:xfrm>
            <a:custGeom>
              <a:avLst/>
              <a:gdLst/>
              <a:ahLst/>
              <a:cxnLst/>
              <a:rect l="l" t="t" r="r" b="b"/>
              <a:pathLst>
                <a:path w="227" h="1562" extrusionOk="0">
                  <a:moveTo>
                    <a:pt x="1" y="0"/>
                  </a:moveTo>
                  <a:lnTo>
                    <a:pt x="1" y="1426"/>
                  </a:lnTo>
                  <a:lnTo>
                    <a:pt x="227" y="1562"/>
                  </a:lnTo>
                  <a:lnTo>
                    <a:pt x="227" y="159"/>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16"/>
            <p:cNvSpPr/>
            <p:nvPr/>
          </p:nvSpPr>
          <p:spPr>
            <a:xfrm>
              <a:off x="342370" y="17538598"/>
              <a:ext cx="20397" cy="139530"/>
            </a:xfrm>
            <a:custGeom>
              <a:avLst/>
              <a:gdLst/>
              <a:ahLst/>
              <a:cxnLst/>
              <a:rect l="l" t="t" r="r" b="b"/>
              <a:pathLst>
                <a:path w="182" h="1245" extrusionOk="0">
                  <a:moveTo>
                    <a:pt x="182" y="0"/>
                  </a:moveTo>
                  <a:lnTo>
                    <a:pt x="1" y="91"/>
                  </a:lnTo>
                  <a:lnTo>
                    <a:pt x="1" y="1245"/>
                  </a:lnTo>
                  <a:lnTo>
                    <a:pt x="182" y="1132"/>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16"/>
            <p:cNvSpPr/>
            <p:nvPr/>
          </p:nvSpPr>
          <p:spPr>
            <a:xfrm>
              <a:off x="314464" y="17533443"/>
              <a:ext cx="28018" cy="144686"/>
            </a:xfrm>
            <a:custGeom>
              <a:avLst/>
              <a:gdLst/>
              <a:ahLst/>
              <a:cxnLst/>
              <a:rect l="l" t="t" r="r" b="b"/>
              <a:pathLst>
                <a:path w="250" h="1291" extrusionOk="0">
                  <a:moveTo>
                    <a:pt x="1" y="1"/>
                  </a:moveTo>
                  <a:lnTo>
                    <a:pt x="1" y="1155"/>
                  </a:lnTo>
                  <a:lnTo>
                    <a:pt x="250" y="1291"/>
                  </a:lnTo>
                  <a:lnTo>
                    <a:pt x="250" y="13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16"/>
            <p:cNvSpPr/>
            <p:nvPr/>
          </p:nvSpPr>
          <p:spPr>
            <a:xfrm>
              <a:off x="314464" y="17459924"/>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rgbClr val="EAA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16"/>
            <p:cNvSpPr/>
            <p:nvPr/>
          </p:nvSpPr>
          <p:spPr>
            <a:xfrm>
              <a:off x="314464" y="17432018"/>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16"/>
            <p:cNvSpPr/>
            <p:nvPr/>
          </p:nvSpPr>
          <p:spPr>
            <a:xfrm>
              <a:off x="360189" y="17490407"/>
              <a:ext cx="586027" cy="337450"/>
            </a:xfrm>
            <a:custGeom>
              <a:avLst/>
              <a:gdLst/>
              <a:ahLst/>
              <a:cxnLst/>
              <a:rect l="l" t="t" r="r" b="b"/>
              <a:pathLst>
                <a:path w="5229" h="3011" extrusionOk="0">
                  <a:moveTo>
                    <a:pt x="136" y="0"/>
                  </a:moveTo>
                  <a:lnTo>
                    <a:pt x="0" y="68"/>
                  </a:lnTo>
                  <a:lnTo>
                    <a:pt x="5092" y="3010"/>
                  </a:lnTo>
                  <a:lnTo>
                    <a:pt x="5228" y="2942"/>
                  </a:lnTo>
                  <a:lnTo>
                    <a:pt x="1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16"/>
            <p:cNvSpPr/>
            <p:nvPr/>
          </p:nvSpPr>
          <p:spPr>
            <a:xfrm>
              <a:off x="415889" y="17457458"/>
              <a:ext cx="586027" cy="339916"/>
            </a:xfrm>
            <a:custGeom>
              <a:avLst/>
              <a:gdLst/>
              <a:ahLst/>
              <a:cxnLst/>
              <a:rect l="l" t="t" r="r" b="b"/>
              <a:pathLst>
                <a:path w="5229" h="3033" extrusionOk="0">
                  <a:moveTo>
                    <a:pt x="137" y="0"/>
                  </a:moveTo>
                  <a:lnTo>
                    <a:pt x="1" y="91"/>
                  </a:lnTo>
                  <a:lnTo>
                    <a:pt x="5093" y="3033"/>
                  </a:lnTo>
                  <a:lnTo>
                    <a:pt x="5229" y="2942"/>
                  </a:ln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16"/>
            <p:cNvSpPr/>
            <p:nvPr/>
          </p:nvSpPr>
          <p:spPr>
            <a:xfrm>
              <a:off x="314464" y="17523356"/>
              <a:ext cx="570785" cy="357735"/>
            </a:xfrm>
            <a:custGeom>
              <a:avLst/>
              <a:gdLst/>
              <a:ahLst/>
              <a:cxnLst/>
              <a:rect l="l" t="t" r="r" b="b"/>
              <a:pathLst>
                <a:path w="5093" h="3192" extrusionOk="0">
                  <a:moveTo>
                    <a:pt x="1" y="0"/>
                  </a:moveTo>
                  <a:lnTo>
                    <a:pt x="1" y="249"/>
                  </a:lnTo>
                  <a:lnTo>
                    <a:pt x="5093" y="3192"/>
                  </a:lnTo>
                  <a:lnTo>
                    <a:pt x="5093" y="294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16"/>
            <p:cNvSpPr/>
            <p:nvPr/>
          </p:nvSpPr>
          <p:spPr>
            <a:xfrm>
              <a:off x="885135" y="17761733"/>
              <a:ext cx="159927" cy="119357"/>
            </a:xfrm>
            <a:custGeom>
              <a:avLst/>
              <a:gdLst/>
              <a:ahLst/>
              <a:cxnLst/>
              <a:rect l="l" t="t" r="r" b="b"/>
              <a:pathLst>
                <a:path w="1427" h="1065" extrusionOk="0">
                  <a:moveTo>
                    <a:pt x="1427" y="1"/>
                  </a:moveTo>
                  <a:lnTo>
                    <a:pt x="1" y="816"/>
                  </a:lnTo>
                  <a:lnTo>
                    <a:pt x="1" y="1065"/>
                  </a:lnTo>
                  <a:lnTo>
                    <a:pt x="1427" y="250"/>
                  </a:lnTo>
                  <a:lnTo>
                    <a:pt x="1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16"/>
            <p:cNvSpPr/>
            <p:nvPr/>
          </p:nvSpPr>
          <p:spPr>
            <a:xfrm>
              <a:off x="1024664" y="18015463"/>
              <a:ext cx="101538" cy="53347"/>
            </a:xfrm>
            <a:custGeom>
              <a:avLst/>
              <a:gdLst/>
              <a:ahLst/>
              <a:cxnLst/>
              <a:rect l="l" t="t" r="r" b="b"/>
              <a:pathLst>
                <a:path w="906" h="476" extrusionOk="0">
                  <a:moveTo>
                    <a:pt x="453" y="0"/>
                  </a:moveTo>
                  <a:cubicBezTo>
                    <a:pt x="204" y="0"/>
                    <a:pt x="1" y="136"/>
                    <a:pt x="1" y="249"/>
                  </a:cubicBezTo>
                  <a:cubicBezTo>
                    <a:pt x="1" y="362"/>
                    <a:pt x="204" y="475"/>
                    <a:pt x="453" y="475"/>
                  </a:cubicBezTo>
                  <a:cubicBezTo>
                    <a:pt x="702" y="475"/>
                    <a:pt x="906" y="362"/>
                    <a:pt x="906" y="226"/>
                  </a:cubicBezTo>
                  <a:cubicBezTo>
                    <a:pt x="906" y="113"/>
                    <a:pt x="702" y="0"/>
                    <a:pt x="4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16"/>
            <p:cNvSpPr/>
            <p:nvPr/>
          </p:nvSpPr>
          <p:spPr>
            <a:xfrm>
              <a:off x="1027242" y="17771931"/>
              <a:ext cx="17820" cy="137065"/>
            </a:xfrm>
            <a:custGeom>
              <a:avLst/>
              <a:gdLst/>
              <a:ahLst/>
              <a:cxnLst/>
              <a:rect l="l" t="t" r="r" b="b"/>
              <a:pathLst>
                <a:path w="159" h="1223" extrusionOk="0">
                  <a:moveTo>
                    <a:pt x="159" y="0"/>
                  </a:moveTo>
                  <a:lnTo>
                    <a:pt x="0" y="114"/>
                  </a:lnTo>
                  <a:lnTo>
                    <a:pt x="0" y="1223"/>
                  </a:lnTo>
                  <a:lnTo>
                    <a:pt x="159" y="1132"/>
                  </a:lnTo>
                  <a:lnTo>
                    <a:pt x="159" y="0"/>
                  </a:lnTo>
                  <a:close/>
                </a:path>
              </a:pathLst>
            </a:custGeom>
            <a:solidFill>
              <a:srgbClr val="C3B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16"/>
            <p:cNvSpPr/>
            <p:nvPr/>
          </p:nvSpPr>
          <p:spPr>
            <a:xfrm>
              <a:off x="999336" y="17769354"/>
              <a:ext cx="28018" cy="139642"/>
            </a:xfrm>
            <a:custGeom>
              <a:avLst/>
              <a:gdLst/>
              <a:ahLst/>
              <a:cxnLst/>
              <a:rect l="l" t="t" r="r" b="b"/>
              <a:pathLst>
                <a:path w="250" h="1246" extrusionOk="0">
                  <a:moveTo>
                    <a:pt x="0" y="1"/>
                  </a:moveTo>
                  <a:lnTo>
                    <a:pt x="0" y="1110"/>
                  </a:lnTo>
                  <a:lnTo>
                    <a:pt x="249" y="1246"/>
                  </a:lnTo>
                  <a:lnTo>
                    <a:pt x="249" y="137"/>
                  </a:lnTo>
                  <a:lnTo>
                    <a:pt x="0" y="1"/>
                  </a:lnTo>
                  <a:close/>
                </a:path>
              </a:pathLst>
            </a:custGeom>
            <a:solidFill>
              <a:srgbClr val="DAC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16"/>
            <p:cNvSpPr/>
            <p:nvPr/>
          </p:nvSpPr>
          <p:spPr>
            <a:xfrm>
              <a:off x="968852" y="17825165"/>
              <a:ext cx="210696" cy="225826"/>
            </a:xfrm>
            <a:custGeom>
              <a:avLst/>
              <a:gdLst/>
              <a:ahLst/>
              <a:cxnLst/>
              <a:rect l="l" t="t" r="r" b="b"/>
              <a:pathLst>
                <a:path w="1880" h="2015" extrusionOk="0">
                  <a:moveTo>
                    <a:pt x="23" y="1"/>
                  </a:moveTo>
                  <a:cubicBezTo>
                    <a:pt x="1" y="114"/>
                    <a:pt x="1" y="250"/>
                    <a:pt x="1" y="363"/>
                  </a:cubicBezTo>
                  <a:cubicBezTo>
                    <a:pt x="1" y="1268"/>
                    <a:pt x="431" y="2015"/>
                    <a:pt x="929" y="2015"/>
                  </a:cubicBezTo>
                  <a:cubicBezTo>
                    <a:pt x="1449" y="2015"/>
                    <a:pt x="1879" y="1268"/>
                    <a:pt x="1879" y="363"/>
                  </a:cubicBezTo>
                  <a:cubicBezTo>
                    <a:pt x="1879" y="250"/>
                    <a:pt x="1879" y="136"/>
                    <a:pt x="1879" y="23"/>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16"/>
            <p:cNvSpPr/>
            <p:nvPr/>
          </p:nvSpPr>
          <p:spPr>
            <a:xfrm>
              <a:off x="971430" y="17776974"/>
              <a:ext cx="208119" cy="109159"/>
            </a:xfrm>
            <a:custGeom>
              <a:avLst/>
              <a:gdLst/>
              <a:ahLst/>
              <a:cxnLst/>
              <a:rect l="l" t="t" r="r" b="b"/>
              <a:pathLst>
                <a:path w="1857" h="974" extrusionOk="0">
                  <a:moveTo>
                    <a:pt x="928" y="1"/>
                  </a:moveTo>
                  <a:cubicBezTo>
                    <a:pt x="408" y="1"/>
                    <a:pt x="0" y="204"/>
                    <a:pt x="0" y="499"/>
                  </a:cubicBezTo>
                  <a:cubicBezTo>
                    <a:pt x="0" y="770"/>
                    <a:pt x="408" y="974"/>
                    <a:pt x="928" y="974"/>
                  </a:cubicBezTo>
                  <a:cubicBezTo>
                    <a:pt x="1426" y="974"/>
                    <a:pt x="1856" y="770"/>
                    <a:pt x="1856" y="499"/>
                  </a:cubicBezTo>
                  <a:cubicBezTo>
                    <a:pt x="1856" y="204"/>
                    <a:pt x="1426" y="1"/>
                    <a:pt x="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16"/>
            <p:cNvSpPr/>
            <p:nvPr/>
          </p:nvSpPr>
          <p:spPr>
            <a:xfrm>
              <a:off x="981517" y="17782018"/>
              <a:ext cx="185368" cy="55924"/>
            </a:xfrm>
            <a:custGeom>
              <a:avLst/>
              <a:gdLst/>
              <a:ahLst/>
              <a:cxnLst/>
              <a:rect l="l" t="t" r="r" b="b"/>
              <a:pathLst>
                <a:path w="1654" h="499" extrusionOk="0">
                  <a:moveTo>
                    <a:pt x="838" y="1"/>
                  </a:moveTo>
                  <a:cubicBezTo>
                    <a:pt x="408" y="1"/>
                    <a:pt x="69" y="159"/>
                    <a:pt x="1" y="363"/>
                  </a:cubicBezTo>
                  <a:cubicBezTo>
                    <a:pt x="24" y="340"/>
                    <a:pt x="69" y="318"/>
                    <a:pt x="91" y="295"/>
                  </a:cubicBezTo>
                  <a:cubicBezTo>
                    <a:pt x="118" y="269"/>
                    <a:pt x="144" y="258"/>
                    <a:pt x="176" y="258"/>
                  </a:cubicBezTo>
                  <a:cubicBezTo>
                    <a:pt x="198" y="258"/>
                    <a:pt x="222" y="263"/>
                    <a:pt x="250" y="272"/>
                  </a:cubicBezTo>
                  <a:cubicBezTo>
                    <a:pt x="250" y="205"/>
                    <a:pt x="273" y="159"/>
                    <a:pt x="318" y="159"/>
                  </a:cubicBezTo>
                  <a:cubicBezTo>
                    <a:pt x="340" y="148"/>
                    <a:pt x="363" y="142"/>
                    <a:pt x="386" y="142"/>
                  </a:cubicBezTo>
                  <a:cubicBezTo>
                    <a:pt x="408" y="142"/>
                    <a:pt x="431" y="148"/>
                    <a:pt x="454" y="159"/>
                  </a:cubicBezTo>
                  <a:cubicBezTo>
                    <a:pt x="488" y="125"/>
                    <a:pt x="533" y="108"/>
                    <a:pt x="578" y="108"/>
                  </a:cubicBezTo>
                  <a:cubicBezTo>
                    <a:pt x="623" y="108"/>
                    <a:pt x="669" y="125"/>
                    <a:pt x="703" y="159"/>
                  </a:cubicBezTo>
                  <a:cubicBezTo>
                    <a:pt x="735" y="143"/>
                    <a:pt x="767" y="127"/>
                    <a:pt x="799" y="127"/>
                  </a:cubicBezTo>
                  <a:cubicBezTo>
                    <a:pt x="812" y="127"/>
                    <a:pt x="825" y="130"/>
                    <a:pt x="838" y="137"/>
                  </a:cubicBezTo>
                  <a:cubicBezTo>
                    <a:pt x="861" y="159"/>
                    <a:pt x="861" y="182"/>
                    <a:pt x="861" y="205"/>
                  </a:cubicBezTo>
                  <a:cubicBezTo>
                    <a:pt x="884" y="182"/>
                    <a:pt x="906" y="171"/>
                    <a:pt x="929" y="171"/>
                  </a:cubicBezTo>
                  <a:cubicBezTo>
                    <a:pt x="951" y="171"/>
                    <a:pt x="974" y="182"/>
                    <a:pt x="997" y="205"/>
                  </a:cubicBezTo>
                  <a:cubicBezTo>
                    <a:pt x="1026" y="161"/>
                    <a:pt x="1084" y="136"/>
                    <a:pt x="1139" y="136"/>
                  </a:cubicBezTo>
                  <a:cubicBezTo>
                    <a:pt x="1169" y="136"/>
                    <a:pt x="1199" y="143"/>
                    <a:pt x="1223" y="159"/>
                  </a:cubicBezTo>
                  <a:cubicBezTo>
                    <a:pt x="1314" y="182"/>
                    <a:pt x="1336" y="250"/>
                    <a:pt x="1336" y="318"/>
                  </a:cubicBezTo>
                  <a:cubicBezTo>
                    <a:pt x="1381" y="318"/>
                    <a:pt x="1427" y="340"/>
                    <a:pt x="1427" y="386"/>
                  </a:cubicBezTo>
                  <a:cubicBezTo>
                    <a:pt x="1450" y="374"/>
                    <a:pt x="1475" y="368"/>
                    <a:pt x="1499" y="368"/>
                  </a:cubicBezTo>
                  <a:cubicBezTo>
                    <a:pt x="1570" y="368"/>
                    <a:pt x="1636" y="415"/>
                    <a:pt x="1653" y="499"/>
                  </a:cubicBezTo>
                  <a:cubicBezTo>
                    <a:pt x="1653" y="476"/>
                    <a:pt x="1653" y="454"/>
                    <a:pt x="1653" y="431"/>
                  </a:cubicBezTo>
                  <a:cubicBezTo>
                    <a:pt x="1653" y="182"/>
                    <a:pt x="1291" y="1"/>
                    <a:pt x="8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16"/>
            <p:cNvSpPr/>
            <p:nvPr/>
          </p:nvSpPr>
          <p:spPr>
            <a:xfrm>
              <a:off x="981517" y="17794121"/>
              <a:ext cx="185368" cy="86968"/>
            </a:xfrm>
            <a:custGeom>
              <a:avLst/>
              <a:gdLst/>
              <a:ahLst/>
              <a:cxnLst/>
              <a:rect l="l" t="t" r="r" b="b"/>
              <a:pathLst>
                <a:path w="1654" h="776" extrusionOk="0">
                  <a:moveTo>
                    <a:pt x="578" y="0"/>
                  </a:moveTo>
                  <a:cubicBezTo>
                    <a:pt x="533" y="0"/>
                    <a:pt x="488" y="17"/>
                    <a:pt x="454" y="51"/>
                  </a:cubicBezTo>
                  <a:cubicBezTo>
                    <a:pt x="431" y="40"/>
                    <a:pt x="408" y="34"/>
                    <a:pt x="386" y="34"/>
                  </a:cubicBezTo>
                  <a:cubicBezTo>
                    <a:pt x="363" y="34"/>
                    <a:pt x="340" y="40"/>
                    <a:pt x="318" y="51"/>
                  </a:cubicBezTo>
                  <a:cubicBezTo>
                    <a:pt x="273" y="51"/>
                    <a:pt x="250" y="97"/>
                    <a:pt x="250" y="142"/>
                  </a:cubicBezTo>
                  <a:cubicBezTo>
                    <a:pt x="182" y="142"/>
                    <a:pt x="137" y="142"/>
                    <a:pt x="91" y="187"/>
                  </a:cubicBezTo>
                  <a:cubicBezTo>
                    <a:pt x="69" y="210"/>
                    <a:pt x="46" y="210"/>
                    <a:pt x="46" y="232"/>
                  </a:cubicBezTo>
                  <a:cubicBezTo>
                    <a:pt x="46" y="255"/>
                    <a:pt x="46" y="300"/>
                    <a:pt x="46" y="323"/>
                  </a:cubicBezTo>
                  <a:cubicBezTo>
                    <a:pt x="1" y="572"/>
                    <a:pt x="386" y="776"/>
                    <a:pt x="838" y="776"/>
                  </a:cubicBezTo>
                  <a:cubicBezTo>
                    <a:pt x="1268" y="776"/>
                    <a:pt x="1608" y="594"/>
                    <a:pt x="1653" y="391"/>
                  </a:cubicBezTo>
                  <a:cubicBezTo>
                    <a:pt x="1636" y="307"/>
                    <a:pt x="1570" y="260"/>
                    <a:pt x="1499" y="260"/>
                  </a:cubicBezTo>
                  <a:cubicBezTo>
                    <a:pt x="1475" y="260"/>
                    <a:pt x="1450" y="266"/>
                    <a:pt x="1427" y="278"/>
                  </a:cubicBezTo>
                  <a:cubicBezTo>
                    <a:pt x="1427" y="232"/>
                    <a:pt x="1381" y="210"/>
                    <a:pt x="1336" y="210"/>
                  </a:cubicBezTo>
                  <a:cubicBezTo>
                    <a:pt x="1336" y="142"/>
                    <a:pt x="1314" y="74"/>
                    <a:pt x="1223" y="51"/>
                  </a:cubicBezTo>
                  <a:cubicBezTo>
                    <a:pt x="1199" y="35"/>
                    <a:pt x="1169" y="28"/>
                    <a:pt x="1139" y="28"/>
                  </a:cubicBezTo>
                  <a:cubicBezTo>
                    <a:pt x="1084" y="28"/>
                    <a:pt x="1026" y="53"/>
                    <a:pt x="997" y="97"/>
                  </a:cubicBezTo>
                  <a:cubicBezTo>
                    <a:pt x="974" y="74"/>
                    <a:pt x="951" y="63"/>
                    <a:pt x="929" y="63"/>
                  </a:cubicBezTo>
                  <a:cubicBezTo>
                    <a:pt x="906" y="63"/>
                    <a:pt x="884" y="74"/>
                    <a:pt x="861" y="97"/>
                  </a:cubicBezTo>
                  <a:cubicBezTo>
                    <a:pt x="861" y="74"/>
                    <a:pt x="861" y="51"/>
                    <a:pt x="838" y="29"/>
                  </a:cubicBezTo>
                  <a:cubicBezTo>
                    <a:pt x="825" y="22"/>
                    <a:pt x="812" y="19"/>
                    <a:pt x="799" y="19"/>
                  </a:cubicBezTo>
                  <a:cubicBezTo>
                    <a:pt x="767" y="19"/>
                    <a:pt x="735" y="35"/>
                    <a:pt x="703" y="51"/>
                  </a:cubicBezTo>
                  <a:cubicBezTo>
                    <a:pt x="669" y="17"/>
                    <a:pt x="623" y="0"/>
                    <a:pt x="5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16"/>
            <p:cNvSpPr/>
            <p:nvPr/>
          </p:nvSpPr>
          <p:spPr>
            <a:xfrm>
              <a:off x="1057613" y="17726206"/>
              <a:ext cx="35639" cy="120366"/>
            </a:xfrm>
            <a:custGeom>
              <a:avLst/>
              <a:gdLst/>
              <a:ahLst/>
              <a:cxnLst/>
              <a:rect l="l" t="t" r="r" b="b"/>
              <a:pathLst>
                <a:path w="318" h="1074" extrusionOk="0">
                  <a:moveTo>
                    <a:pt x="1" y="1"/>
                  </a:moveTo>
                  <a:lnTo>
                    <a:pt x="1" y="24"/>
                  </a:lnTo>
                  <a:cubicBezTo>
                    <a:pt x="69" y="340"/>
                    <a:pt x="69" y="680"/>
                    <a:pt x="1" y="1019"/>
                  </a:cubicBezTo>
                  <a:cubicBezTo>
                    <a:pt x="51" y="1057"/>
                    <a:pt x="107" y="1074"/>
                    <a:pt x="163" y="1074"/>
                  </a:cubicBezTo>
                  <a:cubicBezTo>
                    <a:pt x="209" y="1074"/>
                    <a:pt x="254" y="1062"/>
                    <a:pt x="295" y="1042"/>
                  </a:cubicBezTo>
                  <a:cubicBezTo>
                    <a:pt x="227" y="703"/>
                    <a:pt x="250" y="363"/>
                    <a:pt x="318" y="46"/>
                  </a:cubicBezTo>
                  <a:cubicBezTo>
                    <a:pt x="318" y="46"/>
                    <a:pt x="318" y="24"/>
                    <a:pt x="295" y="24"/>
                  </a:cubicBezTo>
                  <a:cubicBezTo>
                    <a:pt x="182" y="24"/>
                    <a:pt x="91" y="1"/>
                    <a:pt x="1"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16"/>
            <p:cNvSpPr/>
            <p:nvPr/>
          </p:nvSpPr>
          <p:spPr>
            <a:xfrm>
              <a:off x="910575" y="17554288"/>
              <a:ext cx="314588" cy="226386"/>
            </a:xfrm>
            <a:custGeom>
              <a:avLst/>
              <a:gdLst/>
              <a:ahLst/>
              <a:cxnLst/>
              <a:rect l="l" t="t" r="r" b="b"/>
              <a:pathLst>
                <a:path w="2807" h="2020" extrusionOk="0">
                  <a:moveTo>
                    <a:pt x="1350" y="0"/>
                  </a:moveTo>
                  <a:cubicBezTo>
                    <a:pt x="1330" y="0"/>
                    <a:pt x="1309" y="6"/>
                    <a:pt x="1290" y="19"/>
                  </a:cubicBezTo>
                  <a:cubicBezTo>
                    <a:pt x="1245" y="19"/>
                    <a:pt x="1200" y="64"/>
                    <a:pt x="1177" y="87"/>
                  </a:cubicBezTo>
                  <a:cubicBezTo>
                    <a:pt x="1177" y="64"/>
                    <a:pt x="1154" y="41"/>
                    <a:pt x="1109" y="19"/>
                  </a:cubicBezTo>
                  <a:cubicBezTo>
                    <a:pt x="1088" y="6"/>
                    <a:pt x="1067" y="0"/>
                    <a:pt x="1047" y="0"/>
                  </a:cubicBezTo>
                  <a:cubicBezTo>
                    <a:pt x="956" y="0"/>
                    <a:pt x="874" y="108"/>
                    <a:pt x="838" y="200"/>
                  </a:cubicBezTo>
                  <a:cubicBezTo>
                    <a:pt x="815" y="177"/>
                    <a:pt x="770" y="154"/>
                    <a:pt x="747" y="132"/>
                  </a:cubicBezTo>
                  <a:cubicBezTo>
                    <a:pt x="736" y="120"/>
                    <a:pt x="724" y="115"/>
                    <a:pt x="716" y="115"/>
                  </a:cubicBezTo>
                  <a:cubicBezTo>
                    <a:pt x="707" y="115"/>
                    <a:pt x="702" y="120"/>
                    <a:pt x="702" y="132"/>
                  </a:cubicBezTo>
                  <a:cubicBezTo>
                    <a:pt x="679" y="154"/>
                    <a:pt x="657" y="200"/>
                    <a:pt x="657" y="222"/>
                  </a:cubicBezTo>
                  <a:cubicBezTo>
                    <a:pt x="634" y="222"/>
                    <a:pt x="611" y="200"/>
                    <a:pt x="589" y="200"/>
                  </a:cubicBezTo>
                  <a:cubicBezTo>
                    <a:pt x="577" y="194"/>
                    <a:pt x="563" y="191"/>
                    <a:pt x="549" y="191"/>
                  </a:cubicBezTo>
                  <a:cubicBezTo>
                    <a:pt x="510" y="191"/>
                    <a:pt x="469" y="212"/>
                    <a:pt x="453" y="245"/>
                  </a:cubicBezTo>
                  <a:cubicBezTo>
                    <a:pt x="430" y="290"/>
                    <a:pt x="475" y="358"/>
                    <a:pt x="498" y="403"/>
                  </a:cubicBezTo>
                  <a:lnTo>
                    <a:pt x="498" y="426"/>
                  </a:lnTo>
                  <a:lnTo>
                    <a:pt x="498" y="449"/>
                  </a:lnTo>
                  <a:cubicBezTo>
                    <a:pt x="486" y="443"/>
                    <a:pt x="472" y="440"/>
                    <a:pt x="458" y="440"/>
                  </a:cubicBezTo>
                  <a:cubicBezTo>
                    <a:pt x="420" y="440"/>
                    <a:pt x="379" y="461"/>
                    <a:pt x="362" y="494"/>
                  </a:cubicBezTo>
                  <a:cubicBezTo>
                    <a:pt x="362" y="517"/>
                    <a:pt x="362" y="539"/>
                    <a:pt x="362" y="584"/>
                  </a:cubicBezTo>
                  <a:lnTo>
                    <a:pt x="385" y="584"/>
                  </a:lnTo>
                  <a:cubicBezTo>
                    <a:pt x="249" y="584"/>
                    <a:pt x="136" y="630"/>
                    <a:pt x="45" y="743"/>
                  </a:cubicBezTo>
                  <a:cubicBezTo>
                    <a:pt x="0" y="833"/>
                    <a:pt x="113" y="924"/>
                    <a:pt x="227" y="969"/>
                  </a:cubicBezTo>
                  <a:cubicBezTo>
                    <a:pt x="204" y="969"/>
                    <a:pt x="181" y="1014"/>
                    <a:pt x="181" y="1060"/>
                  </a:cubicBezTo>
                  <a:cubicBezTo>
                    <a:pt x="181" y="1082"/>
                    <a:pt x="204" y="1128"/>
                    <a:pt x="249" y="1150"/>
                  </a:cubicBezTo>
                  <a:lnTo>
                    <a:pt x="272" y="1150"/>
                  </a:lnTo>
                  <a:cubicBezTo>
                    <a:pt x="204" y="1173"/>
                    <a:pt x="181" y="1263"/>
                    <a:pt x="204" y="1331"/>
                  </a:cubicBezTo>
                  <a:cubicBezTo>
                    <a:pt x="227" y="1377"/>
                    <a:pt x="294" y="1399"/>
                    <a:pt x="340" y="1422"/>
                  </a:cubicBezTo>
                  <a:lnTo>
                    <a:pt x="385" y="1422"/>
                  </a:lnTo>
                  <a:cubicBezTo>
                    <a:pt x="340" y="1512"/>
                    <a:pt x="408" y="1648"/>
                    <a:pt x="521" y="1671"/>
                  </a:cubicBezTo>
                  <a:cubicBezTo>
                    <a:pt x="521" y="1693"/>
                    <a:pt x="498" y="1716"/>
                    <a:pt x="498" y="1739"/>
                  </a:cubicBezTo>
                  <a:cubicBezTo>
                    <a:pt x="498" y="1805"/>
                    <a:pt x="510" y="1847"/>
                    <a:pt x="588" y="1847"/>
                  </a:cubicBezTo>
                  <a:cubicBezTo>
                    <a:pt x="616" y="1847"/>
                    <a:pt x="653" y="1841"/>
                    <a:pt x="702" y="1829"/>
                  </a:cubicBezTo>
                  <a:cubicBezTo>
                    <a:pt x="717" y="1890"/>
                    <a:pt x="782" y="1920"/>
                    <a:pt x="858" y="1920"/>
                  </a:cubicBezTo>
                  <a:cubicBezTo>
                    <a:pt x="895" y="1920"/>
                    <a:pt x="936" y="1912"/>
                    <a:pt x="973" y="1897"/>
                  </a:cubicBezTo>
                  <a:cubicBezTo>
                    <a:pt x="1001" y="1979"/>
                    <a:pt x="1068" y="2019"/>
                    <a:pt x="1138" y="2019"/>
                  </a:cubicBezTo>
                  <a:cubicBezTo>
                    <a:pt x="1184" y="2019"/>
                    <a:pt x="1231" y="2001"/>
                    <a:pt x="1268" y="1965"/>
                  </a:cubicBezTo>
                  <a:cubicBezTo>
                    <a:pt x="1293" y="1998"/>
                    <a:pt x="1330" y="2013"/>
                    <a:pt x="1367" y="2013"/>
                  </a:cubicBezTo>
                  <a:cubicBezTo>
                    <a:pt x="1430" y="2013"/>
                    <a:pt x="1494" y="1969"/>
                    <a:pt x="1494" y="1897"/>
                  </a:cubicBezTo>
                  <a:cubicBezTo>
                    <a:pt x="1534" y="1951"/>
                    <a:pt x="1630" y="1997"/>
                    <a:pt x="1706" y="1997"/>
                  </a:cubicBezTo>
                  <a:cubicBezTo>
                    <a:pt x="1759" y="1997"/>
                    <a:pt x="1802" y="1975"/>
                    <a:pt x="1811" y="1920"/>
                  </a:cubicBezTo>
                  <a:cubicBezTo>
                    <a:pt x="1832" y="1928"/>
                    <a:pt x="1850" y="1932"/>
                    <a:pt x="1865" y="1932"/>
                  </a:cubicBezTo>
                  <a:cubicBezTo>
                    <a:pt x="1932" y="1932"/>
                    <a:pt x="1951" y="1862"/>
                    <a:pt x="1969" y="1807"/>
                  </a:cubicBezTo>
                  <a:cubicBezTo>
                    <a:pt x="2014" y="1841"/>
                    <a:pt x="2060" y="1858"/>
                    <a:pt x="2105" y="1858"/>
                  </a:cubicBezTo>
                  <a:cubicBezTo>
                    <a:pt x="2150" y="1858"/>
                    <a:pt x="2196" y="1841"/>
                    <a:pt x="2241" y="1807"/>
                  </a:cubicBezTo>
                  <a:cubicBezTo>
                    <a:pt x="2354" y="1761"/>
                    <a:pt x="2399" y="1648"/>
                    <a:pt x="2399" y="1535"/>
                  </a:cubicBezTo>
                  <a:cubicBezTo>
                    <a:pt x="2467" y="1490"/>
                    <a:pt x="2535" y="1444"/>
                    <a:pt x="2558" y="1354"/>
                  </a:cubicBezTo>
                  <a:cubicBezTo>
                    <a:pt x="2580" y="1309"/>
                    <a:pt x="2580" y="1263"/>
                    <a:pt x="2558" y="1218"/>
                  </a:cubicBezTo>
                  <a:cubicBezTo>
                    <a:pt x="2626" y="1218"/>
                    <a:pt x="2671" y="1196"/>
                    <a:pt x="2716" y="1173"/>
                  </a:cubicBezTo>
                  <a:cubicBezTo>
                    <a:pt x="2807" y="1150"/>
                    <a:pt x="2716" y="1060"/>
                    <a:pt x="2626" y="1014"/>
                  </a:cubicBezTo>
                  <a:cubicBezTo>
                    <a:pt x="2648" y="992"/>
                    <a:pt x="2693" y="947"/>
                    <a:pt x="2693" y="924"/>
                  </a:cubicBezTo>
                  <a:cubicBezTo>
                    <a:pt x="2716" y="811"/>
                    <a:pt x="2626" y="743"/>
                    <a:pt x="2535" y="720"/>
                  </a:cubicBezTo>
                  <a:cubicBezTo>
                    <a:pt x="2558" y="720"/>
                    <a:pt x="2558" y="675"/>
                    <a:pt x="2535" y="652"/>
                  </a:cubicBezTo>
                  <a:cubicBezTo>
                    <a:pt x="2535" y="636"/>
                    <a:pt x="2512" y="620"/>
                    <a:pt x="2483" y="620"/>
                  </a:cubicBezTo>
                  <a:cubicBezTo>
                    <a:pt x="2471" y="620"/>
                    <a:pt x="2458" y="623"/>
                    <a:pt x="2444" y="630"/>
                  </a:cubicBezTo>
                  <a:cubicBezTo>
                    <a:pt x="2490" y="584"/>
                    <a:pt x="2512" y="562"/>
                    <a:pt x="2512" y="517"/>
                  </a:cubicBezTo>
                  <a:cubicBezTo>
                    <a:pt x="2512" y="466"/>
                    <a:pt x="2474" y="440"/>
                    <a:pt x="2436" y="440"/>
                  </a:cubicBezTo>
                  <a:cubicBezTo>
                    <a:pt x="2423" y="440"/>
                    <a:pt x="2411" y="443"/>
                    <a:pt x="2399" y="449"/>
                  </a:cubicBezTo>
                  <a:cubicBezTo>
                    <a:pt x="2377" y="449"/>
                    <a:pt x="2354" y="449"/>
                    <a:pt x="2331" y="471"/>
                  </a:cubicBezTo>
                  <a:cubicBezTo>
                    <a:pt x="2309" y="403"/>
                    <a:pt x="2263" y="358"/>
                    <a:pt x="2218" y="336"/>
                  </a:cubicBezTo>
                  <a:cubicBezTo>
                    <a:pt x="2218" y="313"/>
                    <a:pt x="2218" y="290"/>
                    <a:pt x="2218" y="290"/>
                  </a:cubicBezTo>
                  <a:cubicBezTo>
                    <a:pt x="2218" y="257"/>
                    <a:pt x="2206" y="236"/>
                    <a:pt x="2191" y="236"/>
                  </a:cubicBezTo>
                  <a:cubicBezTo>
                    <a:pt x="2185" y="236"/>
                    <a:pt x="2179" y="239"/>
                    <a:pt x="2173" y="245"/>
                  </a:cubicBezTo>
                  <a:lnTo>
                    <a:pt x="2128" y="245"/>
                  </a:lnTo>
                  <a:cubicBezTo>
                    <a:pt x="2150" y="222"/>
                    <a:pt x="2173" y="177"/>
                    <a:pt x="2150" y="154"/>
                  </a:cubicBezTo>
                  <a:cubicBezTo>
                    <a:pt x="2150" y="132"/>
                    <a:pt x="2128" y="132"/>
                    <a:pt x="2128" y="132"/>
                  </a:cubicBezTo>
                  <a:cubicBezTo>
                    <a:pt x="2082" y="154"/>
                    <a:pt x="2037" y="154"/>
                    <a:pt x="2014" y="200"/>
                  </a:cubicBezTo>
                  <a:cubicBezTo>
                    <a:pt x="2014" y="154"/>
                    <a:pt x="1992" y="109"/>
                    <a:pt x="1947" y="87"/>
                  </a:cubicBezTo>
                  <a:cubicBezTo>
                    <a:pt x="1923" y="71"/>
                    <a:pt x="1896" y="63"/>
                    <a:pt x="1869" y="63"/>
                  </a:cubicBezTo>
                  <a:cubicBezTo>
                    <a:pt x="1820" y="63"/>
                    <a:pt x="1772" y="88"/>
                    <a:pt x="1743" y="132"/>
                  </a:cubicBezTo>
                  <a:cubicBezTo>
                    <a:pt x="1720" y="87"/>
                    <a:pt x="1698" y="64"/>
                    <a:pt x="1675" y="19"/>
                  </a:cubicBezTo>
                  <a:cubicBezTo>
                    <a:pt x="1656" y="6"/>
                    <a:pt x="1635" y="0"/>
                    <a:pt x="1614" y="0"/>
                  </a:cubicBezTo>
                  <a:cubicBezTo>
                    <a:pt x="1560" y="0"/>
                    <a:pt x="1504" y="38"/>
                    <a:pt x="1471" y="87"/>
                  </a:cubicBezTo>
                  <a:cubicBezTo>
                    <a:pt x="1455" y="38"/>
                    <a:pt x="1403" y="0"/>
                    <a:pt x="13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16"/>
            <p:cNvSpPr/>
            <p:nvPr/>
          </p:nvSpPr>
          <p:spPr>
            <a:xfrm>
              <a:off x="933326" y="17510916"/>
              <a:ext cx="281750" cy="199937"/>
            </a:xfrm>
            <a:custGeom>
              <a:avLst/>
              <a:gdLst/>
              <a:ahLst/>
              <a:cxnLst/>
              <a:rect l="l" t="t" r="r" b="b"/>
              <a:pathLst>
                <a:path w="2514" h="1784" extrusionOk="0">
                  <a:moveTo>
                    <a:pt x="938" y="0"/>
                  </a:moveTo>
                  <a:cubicBezTo>
                    <a:pt x="862" y="0"/>
                    <a:pt x="784" y="90"/>
                    <a:pt x="748" y="179"/>
                  </a:cubicBezTo>
                  <a:cubicBezTo>
                    <a:pt x="725" y="157"/>
                    <a:pt x="703" y="134"/>
                    <a:pt x="657" y="111"/>
                  </a:cubicBezTo>
                  <a:lnTo>
                    <a:pt x="635" y="111"/>
                  </a:lnTo>
                  <a:cubicBezTo>
                    <a:pt x="612" y="157"/>
                    <a:pt x="589" y="179"/>
                    <a:pt x="589" y="202"/>
                  </a:cubicBezTo>
                  <a:cubicBezTo>
                    <a:pt x="567" y="202"/>
                    <a:pt x="567" y="179"/>
                    <a:pt x="544" y="179"/>
                  </a:cubicBezTo>
                  <a:cubicBezTo>
                    <a:pt x="532" y="173"/>
                    <a:pt x="518" y="170"/>
                    <a:pt x="504" y="170"/>
                  </a:cubicBezTo>
                  <a:cubicBezTo>
                    <a:pt x="466" y="170"/>
                    <a:pt x="425" y="191"/>
                    <a:pt x="408" y="225"/>
                  </a:cubicBezTo>
                  <a:cubicBezTo>
                    <a:pt x="386" y="270"/>
                    <a:pt x="431" y="338"/>
                    <a:pt x="454" y="383"/>
                  </a:cubicBezTo>
                  <a:cubicBezTo>
                    <a:pt x="454" y="383"/>
                    <a:pt x="454" y="383"/>
                    <a:pt x="431" y="406"/>
                  </a:cubicBezTo>
                  <a:cubicBezTo>
                    <a:pt x="424" y="399"/>
                    <a:pt x="416" y="396"/>
                    <a:pt x="406" y="396"/>
                  </a:cubicBezTo>
                  <a:cubicBezTo>
                    <a:pt x="384" y="396"/>
                    <a:pt x="356" y="412"/>
                    <a:pt x="340" y="428"/>
                  </a:cubicBezTo>
                  <a:cubicBezTo>
                    <a:pt x="318" y="451"/>
                    <a:pt x="318" y="496"/>
                    <a:pt x="340" y="519"/>
                  </a:cubicBezTo>
                  <a:cubicBezTo>
                    <a:pt x="326" y="516"/>
                    <a:pt x="311" y="514"/>
                    <a:pt x="296" y="514"/>
                  </a:cubicBezTo>
                  <a:cubicBezTo>
                    <a:pt x="198" y="514"/>
                    <a:pt x="105" y="576"/>
                    <a:pt x="46" y="655"/>
                  </a:cubicBezTo>
                  <a:cubicBezTo>
                    <a:pt x="1" y="723"/>
                    <a:pt x="114" y="790"/>
                    <a:pt x="205" y="836"/>
                  </a:cubicBezTo>
                  <a:cubicBezTo>
                    <a:pt x="182" y="858"/>
                    <a:pt x="159" y="881"/>
                    <a:pt x="159" y="926"/>
                  </a:cubicBezTo>
                  <a:cubicBezTo>
                    <a:pt x="159" y="971"/>
                    <a:pt x="182" y="994"/>
                    <a:pt x="227" y="994"/>
                  </a:cubicBezTo>
                  <a:lnTo>
                    <a:pt x="250" y="994"/>
                  </a:lnTo>
                  <a:cubicBezTo>
                    <a:pt x="182" y="1039"/>
                    <a:pt x="159" y="1107"/>
                    <a:pt x="182" y="1153"/>
                  </a:cubicBezTo>
                  <a:cubicBezTo>
                    <a:pt x="205" y="1220"/>
                    <a:pt x="250" y="1243"/>
                    <a:pt x="295" y="1243"/>
                  </a:cubicBezTo>
                  <a:lnTo>
                    <a:pt x="340" y="1243"/>
                  </a:lnTo>
                  <a:cubicBezTo>
                    <a:pt x="318" y="1311"/>
                    <a:pt x="340" y="1401"/>
                    <a:pt x="386" y="1447"/>
                  </a:cubicBezTo>
                  <a:cubicBezTo>
                    <a:pt x="408" y="1469"/>
                    <a:pt x="431" y="1469"/>
                    <a:pt x="476" y="1492"/>
                  </a:cubicBezTo>
                  <a:cubicBezTo>
                    <a:pt x="454" y="1492"/>
                    <a:pt x="454" y="1515"/>
                    <a:pt x="454" y="1537"/>
                  </a:cubicBezTo>
                  <a:cubicBezTo>
                    <a:pt x="454" y="1593"/>
                    <a:pt x="469" y="1634"/>
                    <a:pt x="563" y="1634"/>
                  </a:cubicBezTo>
                  <a:cubicBezTo>
                    <a:pt x="583" y="1634"/>
                    <a:pt x="607" y="1632"/>
                    <a:pt x="635" y="1628"/>
                  </a:cubicBezTo>
                  <a:cubicBezTo>
                    <a:pt x="649" y="1672"/>
                    <a:pt x="702" y="1697"/>
                    <a:pt x="761" y="1697"/>
                  </a:cubicBezTo>
                  <a:cubicBezTo>
                    <a:pt x="794" y="1697"/>
                    <a:pt x="829" y="1689"/>
                    <a:pt x="861" y="1673"/>
                  </a:cubicBezTo>
                  <a:cubicBezTo>
                    <a:pt x="876" y="1733"/>
                    <a:pt x="931" y="1784"/>
                    <a:pt x="1000" y="1784"/>
                  </a:cubicBezTo>
                  <a:cubicBezTo>
                    <a:pt x="1034" y="1784"/>
                    <a:pt x="1072" y="1771"/>
                    <a:pt x="1110" y="1741"/>
                  </a:cubicBezTo>
                  <a:cubicBezTo>
                    <a:pt x="1135" y="1766"/>
                    <a:pt x="1170" y="1779"/>
                    <a:pt x="1205" y="1779"/>
                  </a:cubicBezTo>
                  <a:cubicBezTo>
                    <a:pt x="1264" y="1779"/>
                    <a:pt x="1322" y="1744"/>
                    <a:pt x="1336" y="1673"/>
                  </a:cubicBezTo>
                  <a:cubicBezTo>
                    <a:pt x="1362" y="1726"/>
                    <a:pt x="1434" y="1763"/>
                    <a:pt x="1499" y="1763"/>
                  </a:cubicBezTo>
                  <a:cubicBezTo>
                    <a:pt x="1546" y="1763"/>
                    <a:pt x="1589" y="1743"/>
                    <a:pt x="1608" y="1696"/>
                  </a:cubicBezTo>
                  <a:cubicBezTo>
                    <a:pt x="1628" y="1706"/>
                    <a:pt x="1645" y="1710"/>
                    <a:pt x="1660" y="1710"/>
                  </a:cubicBezTo>
                  <a:cubicBezTo>
                    <a:pt x="1710" y="1710"/>
                    <a:pt x="1731" y="1658"/>
                    <a:pt x="1766" y="1605"/>
                  </a:cubicBezTo>
                  <a:cubicBezTo>
                    <a:pt x="1800" y="1628"/>
                    <a:pt x="1840" y="1639"/>
                    <a:pt x="1879" y="1639"/>
                  </a:cubicBezTo>
                  <a:cubicBezTo>
                    <a:pt x="1919" y="1639"/>
                    <a:pt x="1959" y="1628"/>
                    <a:pt x="1993" y="1605"/>
                  </a:cubicBezTo>
                  <a:cubicBezTo>
                    <a:pt x="2083" y="1560"/>
                    <a:pt x="2151" y="1447"/>
                    <a:pt x="2128" y="1356"/>
                  </a:cubicBezTo>
                  <a:cubicBezTo>
                    <a:pt x="2196" y="1334"/>
                    <a:pt x="2264" y="1266"/>
                    <a:pt x="2287" y="1198"/>
                  </a:cubicBezTo>
                  <a:cubicBezTo>
                    <a:pt x="2309" y="1153"/>
                    <a:pt x="2309" y="1107"/>
                    <a:pt x="2287" y="1062"/>
                  </a:cubicBezTo>
                  <a:cubicBezTo>
                    <a:pt x="2332" y="1062"/>
                    <a:pt x="2377" y="1062"/>
                    <a:pt x="2423" y="1039"/>
                  </a:cubicBezTo>
                  <a:cubicBezTo>
                    <a:pt x="2513" y="1039"/>
                    <a:pt x="2400" y="971"/>
                    <a:pt x="2332" y="926"/>
                  </a:cubicBezTo>
                  <a:cubicBezTo>
                    <a:pt x="2377" y="904"/>
                    <a:pt x="2400" y="858"/>
                    <a:pt x="2423" y="836"/>
                  </a:cubicBezTo>
                  <a:cubicBezTo>
                    <a:pt x="2445" y="745"/>
                    <a:pt x="2355" y="677"/>
                    <a:pt x="2264" y="677"/>
                  </a:cubicBezTo>
                  <a:cubicBezTo>
                    <a:pt x="2287" y="655"/>
                    <a:pt x="2287" y="632"/>
                    <a:pt x="2264" y="609"/>
                  </a:cubicBezTo>
                  <a:cubicBezTo>
                    <a:pt x="2264" y="587"/>
                    <a:pt x="2219" y="564"/>
                    <a:pt x="2196" y="564"/>
                  </a:cubicBezTo>
                  <a:cubicBezTo>
                    <a:pt x="2219" y="541"/>
                    <a:pt x="2241" y="519"/>
                    <a:pt x="2241" y="474"/>
                  </a:cubicBezTo>
                  <a:cubicBezTo>
                    <a:pt x="2241" y="406"/>
                    <a:pt x="2174" y="406"/>
                    <a:pt x="2128" y="406"/>
                  </a:cubicBezTo>
                  <a:lnTo>
                    <a:pt x="2083" y="428"/>
                  </a:lnTo>
                  <a:cubicBezTo>
                    <a:pt x="2060" y="383"/>
                    <a:pt x="2038" y="338"/>
                    <a:pt x="1993" y="315"/>
                  </a:cubicBezTo>
                  <a:cubicBezTo>
                    <a:pt x="1993" y="292"/>
                    <a:pt x="1993" y="292"/>
                    <a:pt x="1993" y="270"/>
                  </a:cubicBezTo>
                  <a:cubicBezTo>
                    <a:pt x="1993" y="247"/>
                    <a:pt x="1970" y="225"/>
                    <a:pt x="1947" y="225"/>
                  </a:cubicBezTo>
                  <a:lnTo>
                    <a:pt x="1925" y="225"/>
                  </a:lnTo>
                  <a:cubicBezTo>
                    <a:pt x="1925" y="202"/>
                    <a:pt x="1947" y="179"/>
                    <a:pt x="1925" y="134"/>
                  </a:cubicBezTo>
                  <a:cubicBezTo>
                    <a:pt x="1925" y="134"/>
                    <a:pt x="1925" y="124"/>
                    <a:pt x="1918" y="124"/>
                  </a:cubicBezTo>
                  <a:cubicBezTo>
                    <a:pt x="1915" y="124"/>
                    <a:pt x="1910" y="127"/>
                    <a:pt x="1902" y="134"/>
                  </a:cubicBezTo>
                  <a:cubicBezTo>
                    <a:pt x="1879" y="134"/>
                    <a:pt x="1834" y="157"/>
                    <a:pt x="1811" y="179"/>
                  </a:cubicBezTo>
                  <a:cubicBezTo>
                    <a:pt x="1811" y="134"/>
                    <a:pt x="1789" y="111"/>
                    <a:pt x="1744" y="89"/>
                  </a:cubicBezTo>
                  <a:cubicBezTo>
                    <a:pt x="1720" y="73"/>
                    <a:pt x="1695" y="65"/>
                    <a:pt x="1672" y="65"/>
                  </a:cubicBezTo>
                  <a:cubicBezTo>
                    <a:pt x="1630" y="65"/>
                    <a:pt x="1592" y="90"/>
                    <a:pt x="1563" y="134"/>
                  </a:cubicBezTo>
                  <a:cubicBezTo>
                    <a:pt x="1540" y="89"/>
                    <a:pt x="1517" y="66"/>
                    <a:pt x="1495" y="44"/>
                  </a:cubicBezTo>
                  <a:cubicBezTo>
                    <a:pt x="1474" y="23"/>
                    <a:pt x="1455" y="15"/>
                    <a:pt x="1438" y="15"/>
                  </a:cubicBezTo>
                  <a:cubicBezTo>
                    <a:pt x="1399" y="15"/>
                    <a:pt x="1368" y="57"/>
                    <a:pt x="1336" y="89"/>
                  </a:cubicBezTo>
                  <a:cubicBezTo>
                    <a:pt x="1302" y="38"/>
                    <a:pt x="1256" y="12"/>
                    <a:pt x="1206" y="12"/>
                  </a:cubicBezTo>
                  <a:cubicBezTo>
                    <a:pt x="1189" y="12"/>
                    <a:pt x="1172" y="15"/>
                    <a:pt x="1155" y="21"/>
                  </a:cubicBezTo>
                  <a:cubicBezTo>
                    <a:pt x="1110" y="44"/>
                    <a:pt x="1087" y="66"/>
                    <a:pt x="1065" y="89"/>
                  </a:cubicBezTo>
                  <a:cubicBezTo>
                    <a:pt x="1042" y="66"/>
                    <a:pt x="1019" y="44"/>
                    <a:pt x="997" y="21"/>
                  </a:cubicBezTo>
                  <a:cubicBezTo>
                    <a:pt x="978" y="7"/>
                    <a:pt x="958" y="0"/>
                    <a:pt x="9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16"/>
            <p:cNvSpPr/>
            <p:nvPr/>
          </p:nvSpPr>
          <p:spPr>
            <a:xfrm>
              <a:off x="961232" y="17468778"/>
              <a:ext cx="225938" cy="160600"/>
            </a:xfrm>
            <a:custGeom>
              <a:avLst/>
              <a:gdLst/>
              <a:ahLst/>
              <a:cxnLst/>
              <a:rect l="l" t="t" r="r" b="b"/>
              <a:pathLst>
                <a:path w="2016" h="1433" extrusionOk="0">
                  <a:moveTo>
                    <a:pt x="745" y="0"/>
                  </a:moveTo>
                  <a:cubicBezTo>
                    <a:pt x="678" y="0"/>
                    <a:pt x="626" y="74"/>
                    <a:pt x="589" y="148"/>
                  </a:cubicBezTo>
                  <a:cubicBezTo>
                    <a:pt x="567" y="125"/>
                    <a:pt x="544" y="103"/>
                    <a:pt x="521" y="103"/>
                  </a:cubicBezTo>
                  <a:cubicBezTo>
                    <a:pt x="521" y="91"/>
                    <a:pt x="516" y="86"/>
                    <a:pt x="510" y="86"/>
                  </a:cubicBezTo>
                  <a:cubicBezTo>
                    <a:pt x="504" y="86"/>
                    <a:pt x="499" y="91"/>
                    <a:pt x="499" y="103"/>
                  </a:cubicBezTo>
                  <a:cubicBezTo>
                    <a:pt x="476" y="125"/>
                    <a:pt x="476" y="148"/>
                    <a:pt x="454" y="171"/>
                  </a:cubicBezTo>
                  <a:cubicBezTo>
                    <a:pt x="454" y="148"/>
                    <a:pt x="431" y="148"/>
                    <a:pt x="408" y="148"/>
                  </a:cubicBezTo>
                  <a:cubicBezTo>
                    <a:pt x="402" y="141"/>
                    <a:pt x="393" y="139"/>
                    <a:pt x="384" y="139"/>
                  </a:cubicBezTo>
                  <a:cubicBezTo>
                    <a:pt x="361" y="139"/>
                    <a:pt x="334" y="155"/>
                    <a:pt x="318" y="171"/>
                  </a:cubicBezTo>
                  <a:cubicBezTo>
                    <a:pt x="295" y="216"/>
                    <a:pt x="318" y="261"/>
                    <a:pt x="363" y="306"/>
                  </a:cubicBezTo>
                  <a:cubicBezTo>
                    <a:pt x="318" y="306"/>
                    <a:pt x="295" y="306"/>
                    <a:pt x="272" y="352"/>
                  </a:cubicBezTo>
                  <a:cubicBezTo>
                    <a:pt x="250" y="374"/>
                    <a:pt x="250" y="374"/>
                    <a:pt x="272" y="397"/>
                  </a:cubicBezTo>
                  <a:cubicBezTo>
                    <a:pt x="182" y="397"/>
                    <a:pt x="91" y="442"/>
                    <a:pt x="23" y="510"/>
                  </a:cubicBezTo>
                  <a:cubicBezTo>
                    <a:pt x="1" y="578"/>
                    <a:pt x="69" y="646"/>
                    <a:pt x="159" y="668"/>
                  </a:cubicBezTo>
                  <a:cubicBezTo>
                    <a:pt x="137" y="691"/>
                    <a:pt x="114" y="714"/>
                    <a:pt x="114" y="736"/>
                  </a:cubicBezTo>
                  <a:cubicBezTo>
                    <a:pt x="114" y="759"/>
                    <a:pt x="137" y="804"/>
                    <a:pt x="182" y="804"/>
                  </a:cubicBezTo>
                  <a:cubicBezTo>
                    <a:pt x="137" y="827"/>
                    <a:pt x="114" y="872"/>
                    <a:pt x="137" y="940"/>
                  </a:cubicBezTo>
                  <a:cubicBezTo>
                    <a:pt x="159" y="963"/>
                    <a:pt x="182" y="985"/>
                    <a:pt x="227" y="985"/>
                  </a:cubicBezTo>
                  <a:lnTo>
                    <a:pt x="272" y="985"/>
                  </a:lnTo>
                  <a:cubicBezTo>
                    <a:pt x="250" y="1053"/>
                    <a:pt x="272" y="1121"/>
                    <a:pt x="318" y="1166"/>
                  </a:cubicBezTo>
                  <a:cubicBezTo>
                    <a:pt x="340" y="1166"/>
                    <a:pt x="340" y="1189"/>
                    <a:pt x="363" y="1189"/>
                  </a:cubicBezTo>
                  <a:cubicBezTo>
                    <a:pt x="363" y="1212"/>
                    <a:pt x="363" y="1212"/>
                    <a:pt x="363" y="1234"/>
                  </a:cubicBezTo>
                  <a:cubicBezTo>
                    <a:pt x="363" y="1285"/>
                    <a:pt x="376" y="1311"/>
                    <a:pt x="430" y="1311"/>
                  </a:cubicBezTo>
                  <a:cubicBezTo>
                    <a:pt x="448" y="1311"/>
                    <a:pt x="470" y="1308"/>
                    <a:pt x="499" y="1302"/>
                  </a:cubicBezTo>
                  <a:cubicBezTo>
                    <a:pt x="528" y="1346"/>
                    <a:pt x="576" y="1371"/>
                    <a:pt x="625" y="1371"/>
                  </a:cubicBezTo>
                  <a:cubicBezTo>
                    <a:pt x="652" y="1371"/>
                    <a:pt x="678" y="1363"/>
                    <a:pt x="702" y="1347"/>
                  </a:cubicBezTo>
                  <a:cubicBezTo>
                    <a:pt x="716" y="1402"/>
                    <a:pt x="763" y="1432"/>
                    <a:pt x="813" y="1432"/>
                  </a:cubicBezTo>
                  <a:cubicBezTo>
                    <a:pt x="846" y="1432"/>
                    <a:pt x="879" y="1419"/>
                    <a:pt x="906" y="1393"/>
                  </a:cubicBezTo>
                  <a:cubicBezTo>
                    <a:pt x="922" y="1416"/>
                    <a:pt x="946" y="1426"/>
                    <a:pt x="971" y="1426"/>
                  </a:cubicBezTo>
                  <a:cubicBezTo>
                    <a:pt x="1017" y="1426"/>
                    <a:pt x="1065" y="1392"/>
                    <a:pt x="1065" y="1347"/>
                  </a:cubicBezTo>
                  <a:cubicBezTo>
                    <a:pt x="1092" y="1388"/>
                    <a:pt x="1160" y="1421"/>
                    <a:pt x="1214" y="1421"/>
                  </a:cubicBezTo>
                  <a:cubicBezTo>
                    <a:pt x="1251" y="1421"/>
                    <a:pt x="1282" y="1406"/>
                    <a:pt x="1291" y="1370"/>
                  </a:cubicBezTo>
                  <a:cubicBezTo>
                    <a:pt x="1300" y="1373"/>
                    <a:pt x="1309" y="1375"/>
                    <a:pt x="1316" y="1375"/>
                  </a:cubicBezTo>
                  <a:cubicBezTo>
                    <a:pt x="1365" y="1375"/>
                    <a:pt x="1385" y="1319"/>
                    <a:pt x="1404" y="1280"/>
                  </a:cubicBezTo>
                  <a:cubicBezTo>
                    <a:pt x="1438" y="1302"/>
                    <a:pt x="1472" y="1314"/>
                    <a:pt x="1506" y="1314"/>
                  </a:cubicBezTo>
                  <a:cubicBezTo>
                    <a:pt x="1540" y="1314"/>
                    <a:pt x="1574" y="1302"/>
                    <a:pt x="1608" y="1280"/>
                  </a:cubicBezTo>
                  <a:cubicBezTo>
                    <a:pt x="1676" y="1234"/>
                    <a:pt x="1721" y="1166"/>
                    <a:pt x="1721" y="1076"/>
                  </a:cubicBezTo>
                  <a:cubicBezTo>
                    <a:pt x="1766" y="1053"/>
                    <a:pt x="1811" y="1008"/>
                    <a:pt x="1834" y="963"/>
                  </a:cubicBezTo>
                  <a:cubicBezTo>
                    <a:pt x="1857" y="917"/>
                    <a:pt x="1857" y="895"/>
                    <a:pt x="1834" y="850"/>
                  </a:cubicBezTo>
                  <a:cubicBezTo>
                    <a:pt x="1879" y="850"/>
                    <a:pt x="1902" y="850"/>
                    <a:pt x="1947" y="827"/>
                  </a:cubicBezTo>
                  <a:cubicBezTo>
                    <a:pt x="2015" y="827"/>
                    <a:pt x="1947" y="759"/>
                    <a:pt x="1879" y="736"/>
                  </a:cubicBezTo>
                  <a:cubicBezTo>
                    <a:pt x="1902" y="714"/>
                    <a:pt x="1925" y="691"/>
                    <a:pt x="1947" y="668"/>
                  </a:cubicBezTo>
                  <a:cubicBezTo>
                    <a:pt x="1970" y="578"/>
                    <a:pt x="1879" y="533"/>
                    <a:pt x="1811" y="533"/>
                  </a:cubicBezTo>
                  <a:cubicBezTo>
                    <a:pt x="1834" y="510"/>
                    <a:pt x="1834" y="487"/>
                    <a:pt x="1811" y="465"/>
                  </a:cubicBezTo>
                  <a:cubicBezTo>
                    <a:pt x="1811" y="442"/>
                    <a:pt x="1766" y="442"/>
                    <a:pt x="1744" y="442"/>
                  </a:cubicBezTo>
                  <a:cubicBezTo>
                    <a:pt x="1766" y="420"/>
                    <a:pt x="1789" y="397"/>
                    <a:pt x="1789" y="374"/>
                  </a:cubicBezTo>
                  <a:cubicBezTo>
                    <a:pt x="1789" y="329"/>
                    <a:pt x="1744" y="306"/>
                    <a:pt x="1698" y="306"/>
                  </a:cubicBezTo>
                  <a:lnTo>
                    <a:pt x="1698" y="329"/>
                  </a:lnTo>
                  <a:cubicBezTo>
                    <a:pt x="1676" y="284"/>
                    <a:pt x="1653" y="238"/>
                    <a:pt x="1608" y="216"/>
                  </a:cubicBezTo>
                  <a:cubicBezTo>
                    <a:pt x="1608" y="216"/>
                    <a:pt x="1608" y="216"/>
                    <a:pt x="1608" y="193"/>
                  </a:cubicBezTo>
                  <a:cubicBezTo>
                    <a:pt x="1608" y="177"/>
                    <a:pt x="1596" y="161"/>
                    <a:pt x="1582" y="161"/>
                  </a:cubicBezTo>
                  <a:cubicBezTo>
                    <a:pt x="1576" y="161"/>
                    <a:pt x="1569" y="164"/>
                    <a:pt x="1562" y="171"/>
                  </a:cubicBezTo>
                  <a:lnTo>
                    <a:pt x="1540" y="171"/>
                  </a:lnTo>
                  <a:cubicBezTo>
                    <a:pt x="1562" y="148"/>
                    <a:pt x="1562" y="125"/>
                    <a:pt x="1540" y="103"/>
                  </a:cubicBezTo>
                  <a:lnTo>
                    <a:pt x="1517" y="103"/>
                  </a:lnTo>
                  <a:cubicBezTo>
                    <a:pt x="1495" y="103"/>
                    <a:pt x="1472" y="125"/>
                    <a:pt x="1449" y="148"/>
                  </a:cubicBezTo>
                  <a:cubicBezTo>
                    <a:pt x="1449" y="103"/>
                    <a:pt x="1427" y="80"/>
                    <a:pt x="1404" y="57"/>
                  </a:cubicBezTo>
                  <a:cubicBezTo>
                    <a:pt x="1386" y="51"/>
                    <a:pt x="1369" y="49"/>
                    <a:pt x="1354" y="49"/>
                  </a:cubicBezTo>
                  <a:cubicBezTo>
                    <a:pt x="1312" y="49"/>
                    <a:pt x="1279" y="70"/>
                    <a:pt x="1246" y="103"/>
                  </a:cubicBezTo>
                  <a:cubicBezTo>
                    <a:pt x="1223" y="80"/>
                    <a:pt x="1223" y="35"/>
                    <a:pt x="1200" y="12"/>
                  </a:cubicBezTo>
                  <a:cubicBezTo>
                    <a:pt x="1188" y="6"/>
                    <a:pt x="1174" y="3"/>
                    <a:pt x="1160" y="3"/>
                  </a:cubicBezTo>
                  <a:cubicBezTo>
                    <a:pt x="1122" y="3"/>
                    <a:pt x="1081" y="24"/>
                    <a:pt x="1065" y="57"/>
                  </a:cubicBezTo>
                  <a:cubicBezTo>
                    <a:pt x="1048" y="24"/>
                    <a:pt x="1007" y="3"/>
                    <a:pt x="969" y="3"/>
                  </a:cubicBezTo>
                  <a:cubicBezTo>
                    <a:pt x="955" y="3"/>
                    <a:pt x="941" y="6"/>
                    <a:pt x="929" y="12"/>
                  </a:cubicBezTo>
                  <a:cubicBezTo>
                    <a:pt x="884" y="12"/>
                    <a:pt x="861" y="35"/>
                    <a:pt x="861" y="80"/>
                  </a:cubicBezTo>
                  <a:cubicBezTo>
                    <a:pt x="838" y="57"/>
                    <a:pt x="816" y="35"/>
                    <a:pt x="793" y="12"/>
                  </a:cubicBezTo>
                  <a:cubicBezTo>
                    <a:pt x="776" y="4"/>
                    <a:pt x="761" y="0"/>
                    <a:pt x="7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16"/>
            <p:cNvSpPr/>
            <p:nvPr/>
          </p:nvSpPr>
          <p:spPr>
            <a:xfrm>
              <a:off x="974008" y="17619738"/>
              <a:ext cx="45726" cy="37096"/>
            </a:xfrm>
            <a:custGeom>
              <a:avLst/>
              <a:gdLst/>
              <a:ahLst/>
              <a:cxnLst/>
              <a:rect l="l" t="t" r="r" b="b"/>
              <a:pathLst>
                <a:path w="408" h="331" extrusionOk="0">
                  <a:moveTo>
                    <a:pt x="113" y="0"/>
                  </a:moveTo>
                  <a:cubicBezTo>
                    <a:pt x="68" y="0"/>
                    <a:pt x="0" y="91"/>
                    <a:pt x="23" y="136"/>
                  </a:cubicBezTo>
                  <a:cubicBezTo>
                    <a:pt x="50" y="177"/>
                    <a:pt x="77" y="185"/>
                    <a:pt x="104" y="185"/>
                  </a:cubicBezTo>
                  <a:cubicBezTo>
                    <a:pt x="122" y="185"/>
                    <a:pt x="140" y="182"/>
                    <a:pt x="158" y="182"/>
                  </a:cubicBezTo>
                  <a:cubicBezTo>
                    <a:pt x="158" y="204"/>
                    <a:pt x="158" y="249"/>
                    <a:pt x="181" y="295"/>
                  </a:cubicBezTo>
                  <a:cubicBezTo>
                    <a:pt x="199" y="321"/>
                    <a:pt x="224" y="331"/>
                    <a:pt x="250" y="331"/>
                  </a:cubicBezTo>
                  <a:cubicBezTo>
                    <a:pt x="290" y="331"/>
                    <a:pt x="335" y="308"/>
                    <a:pt x="362" y="295"/>
                  </a:cubicBezTo>
                  <a:cubicBezTo>
                    <a:pt x="407" y="295"/>
                    <a:pt x="407" y="249"/>
                    <a:pt x="362" y="249"/>
                  </a:cubicBezTo>
                  <a:lnTo>
                    <a:pt x="294" y="249"/>
                  </a:lnTo>
                  <a:cubicBezTo>
                    <a:pt x="272" y="249"/>
                    <a:pt x="249" y="249"/>
                    <a:pt x="226" y="227"/>
                  </a:cubicBezTo>
                  <a:cubicBezTo>
                    <a:pt x="226" y="204"/>
                    <a:pt x="226" y="136"/>
                    <a:pt x="226" y="91"/>
                  </a:cubicBezTo>
                  <a:cubicBezTo>
                    <a:pt x="204" y="91"/>
                    <a:pt x="204" y="91"/>
                    <a:pt x="181" y="114"/>
                  </a:cubicBezTo>
                  <a:lnTo>
                    <a:pt x="91" y="114"/>
                  </a:lnTo>
                  <a:cubicBezTo>
                    <a:pt x="68" y="114"/>
                    <a:pt x="113" y="46"/>
                    <a:pt x="136" y="23"/>
                  </a:cubicBezTo>
                  <a:cubicBezTo>
                    <a:pt x="136" y="0"/>
                    <a:pt x="136" y="0"/>
                    <a:pt x="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16"/>
            <p:cNvSpPr/>
            <p:nvPr/>
          </p:nvSpPr>
          <p:spPr>
            <a:xfrm>
              <a:off x="953611" y="17693257"/>
              <a:ext cx="43260" cy="37096"/>
            </a:xfrm>
            <a:custGeom>
              <a:avLst/>
              <a:gdLst/>
              <a:ahLst/>
              <a:cxnLst/>
              <a:rect l="l" t="t" r="r" b="b"/>
              <a:pathLst>
                <a:path w="386" h="331" extrusionOk="0">
                  <a:moveTo>
                    <a:pt x="114" y="1"/>
                  </a:moveTo>
                  <a:cubicBezTo>
                    <a:pt x="114" y="1"/>
                    <a:pt x="1" y="91"/>
                    <a:pt x="24" y="137"/>
                  </a:cubicBezTo>
                  <a:cubicBezTo>
                    <a:pt x="57" y="170"/>
                    <a:pt x="90" y="191"/>
                    <a:pt x="123" y="191"/>
                  </a:cubicBezTo>
                  <a:cubicBezTo>
                    <a:pt x="135" y="191"/>
                    <a:pt x="147" y="188"/>
                    <a:pt x="159" y="182"/>
                  </a:cubicBezTo>
                  <a:cubicBezTo>
                    <a:pt x="159" y="227"/>
                    <a:pt x="159" y="250"/>
                    <a:pt x="182" y="295"/>
                  </a:cubicBezTo>
                  <a:cubicBezTo>
                    <a:pt x="200" y="322"/>
                    <a:pt x="225" y="331"/>
                    <a:pt x="251" y="331"/>
                  </a:cubicBezTo>
                  <a:cubicBezTo>
                    <a:pt x="291" y="331"/>
                    <a:pt x="336" y="309"/>
                    <a:pt x="363" y="295"/>
                  </a:cubicBezTo>
                  <a:cubicBezTo>
                    <a:pt x="386" y="272"/>
                    <a:pt x="386" y="250"/>
                    <a:pt x="386" y="250"/>
                  </a:cubicBezTo>
                  <a:lnTo>
                    <a:pt x="295" y="250"/>
                  </a:lnTo>
                  <a:cubicBezTo>
                    <a:pt x="273" y="250"/>
                    <a:pt x="250" y="250"/>
                    <a:pt x="227" y="227"/>
                  </a:cubicBezTo>
                  <a:cubicBezTo>
                    <a:pt x="227" y="227"/>
                    <a:pt x="227" y="137"/>
                    <a:pt x="227" y="91"/>
                  </a:cubicBezTo>
                  <a:cubicBezTo>
                    <a:pt x="205" y="91"/>
                    <a:pt x="205" y="114"/>
                    <a:pt x="205" y="114"/>
                  </a:cubicBezTo>
                  <a:lnTo>
                    <a:pt x="91" y="114"/>
                  </a:lnTo>
                  <a:cubicBezTo>
                    <a:pt x="69" y="114"/>
                    <a:pt x="137" y="46"/>
                    <a:pt x="137" y="23"/>
                  </a:cubicBezTo>
                  <a:cubicBezTo>
                    <a:pt x="159" y="1"/>
                    <a:pt x="137"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16"/>
            <p:cNvSpPr/>
            <p:nvPr/>
          </p:nvSpPr>
          <p:spPr>
            <a:xfrm>
              <a:off x="1100761" y="17650782"/>
              <a:ext cx="40682" cy="24880"/>
            </a:xfrm>
            <a:custGeom>
              <a:avLst/>
              <a:gdLst/>
              <a:ahLst/>
              <a:cxnLst/>
              <a:rect l="l" t="t" r="r" b="b"/>
              <a:pathLst>
                <a:path w="363" h="222" extrusionOk="0">
                  <a:moveTo>
                    <a:pt x="329" y="1"/>
                  </a:moveTo>
                  <a:cubicBezTo>
                    <a:pt x="323" y="1"/>
                    <a:pt x="317" y="6"/>
                    <a:pt x="317" y="18"/>
                  </a:cubicBezTo>
                  <a:cubicBezTo>
                    <a:pt x="295" y="40"/>
                    <a:pt x="272" y="86"/>
                    <a:pt x="227" y="86"/>
                  </a:cubicBezTo>
                  <a:cubicBezTo>
                    <a:pt x="182" y="86"/>
                    <a:pt x="159" y="63"/>
                    <a:pt x="136" y="40"/>
                  </a:cubicBezTo>
                  <a:cubicBezTo>
                    <a:pt x="136" y="34"/>
                    <a:pt x="133" y="31"/>
                    <a:pt x="127" y="31"/>
                  </a:cubicBezTo>
                  <a:cubicBezTo>
                    <a:pt x="114" y="31"/>
                    <a:pt x="91" y="47"/>
                    <a:pt x="91" y="63"/>
                  </a:cubicBezTo>
                  <a:cubicBezTo>
                    <a:pt x="114" y="86"/>
                    <a:pt x="114" y="108"/>
                    <a:pt x="136" y="131"/>
                  </a:cubicBezTo>
                  <a:cubicBezTo>
                    <a:pt x="136" y="149"/>
                    <a:pt x="122" y="182"/>
                    <a:pt x="104" y="182"/>
                  </a:cubicBezTo>
                  <a:cubicBezTo>
                    <a:pt x="100" y="182"/>
                    <a:pt x="95" y="180"/>
                    <a:pt x="91" y="176"/>
                  </a:cubicBezTo>
                  <a:cubicBezTo>
                    <a:pt x="69" y="176"/>
                    <a:pt x="46" y="131"/>
                    <a:pt x="23" y="131"/>
                  </a:cubicBezTo>
                  <a:lnTo>
                    <a:pt x="1" y="131"/>
                  </a:lnTo>
                  <a:cubicBezTo>
                    <a:pt x="1" y="176"/>
                    <a:pt x="69" y="221"/>
                    <a:pt x="114" y="221"/>
                  </a:cubicBezTo>
                  <a:cubicBezTo>
                    <a:pt x="159" y="221"/>
                    <a:pt x="182" y="176"/>
                    <a:pt x="204" y="131"/>
                  </a:cubicBezTo>
                  <a:lnTo>
                    <a:pt x="250" y="131"/>
                  </a:lnTo>
                  <a:cubicBezTo>
                    <a:pt x="295" y="131"/>
                    <a:pt x="363" y="63"/>
                    <a:pt x="340" y="18"/>
                  </a:cubicBezTo>
                  <a:cubicBezTo>
                    <a:pt x="340" y="6"/>
                    <a:pt x="334" y="1"/>
                    <a:pt x="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16"/>
            <p:cNvSpPr/>
            <p:nvPr/>
          </p:nvSpPr>
          <p:spPr>
            <a:xfrm>
              <a:off x="1067812" y="17733827"/>
              <a:ext cx="40682" cy="25553"/>
            </a:xfrm>
            <a:custGeom>
              <a:avLst/>
              <a:gdLst/>
              <a:ahLst/>
              <a:cxnLst/>
              <a:rect l="l" t="t" r="r" b="b"/>
              <a:pathLst>
                <a:path w="363" h="228" extrusionOk="0">
                  <a:moveTo>
                    <a:pt x="317" y="1"/>
                  </a:moveTo>
                  <a:cubicBezTo>
                    <a:pt x="295" y="46"/>
                    <a:pt x="272" y="91"/>
                    <a:pt x="249" y="91"/>
                  </a:cubicBezTo>
                  <a:cubicBezTo>
                    <a:pt x="204" y="91"/>
                    <a:pt x="159" y="69"/>
                    <a:pt x="136" y="46"/>
                  </a:cubicBezTo>
                  <a:cubicBezTo>
                    <a:pt x="136" y="39"/>
                    <a:pt x="134" y="36"/>
                    <a:pt x="130" y="36"/>
                  </a:cubicBezTo>
                  <a:cubicBezTo>
                    <a:pt x="124" y="36"/>
                    <a:pt x="114" y="46"/>
                    <a:pt x="114" y="46"/>
                  </a:cubicBezTo>
                  <a:cubicBezTo>
                    <a:pt x="114" y="91"/>
                    <a:pt x="136" y="114"/>
                    <a:pt x="159" y="114"/>
                  </a:cubicBezTo>
                  <a:cubicBezTo>
                    <a:pt x="159" y="159"/>
                    <a:pt x="136" y="182"/>
                    <a:pt x="91" y="182"/>
                  </a:cubicBezTo>
                  <a:cubicBezTo>
                    <a:pt x="68" y="159"/>
                    <a:pt x="68" y="137"/>
                    <a:pt x="46" y="114"/>
                  </a:cubicBezTo>
                  <a:lnTo>
                    <a:pt x="23" y="114"/>
                  </a:lnTo>
                  <a:cubicBezTo>
                    <a:pt x="0" y="114"/>
                    <a:pt x="68" y="227"/>
                    <a:pt x="114" y="227"/>
                  </a:cubicBezTo>
                  <a:cubicBezTo>
                    <a:pt x="159" y="227"/>
                    <a:pt x="204" y="182"/>
                    <a:pt x="204" y="137"/>
                  </a:cubicBezTo>
                  <a:lnTo>
                    <a:pt x="249" y="137"/>
                  </a:lnTo>
                  <a:cubicBezTo>
                    <a:pt x="317" y="137"/>
                    <a:pt x="363" y="69"/>
                    <a:pt x="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16"/>
            <p:cNvSpPr/>
            <p:nvPr/>
          </p:nvSpPr>
          <p:spPr>
            <a:xfrm>
              <a:off x="1171815" y="17604496"/>
              <a:ext cx="12776" cy="17483"/>
            </a:xfrm>
            <a:custGeom>
              <a:avLst/>
              <a:gdLst/>
              <a:ahLst/>
              <a:cxnLst/>
              <a:rect l="l" t="t" r="r" b="b"/>
              <a:pathLst>
                <a:path w="114" h="156" extrusionOk="0">
                  <a:moveTo>
                    <a:pt x="46" y="1"/>
                  </a:moveTo>
                  <a:cubicBezTo>
                    <a:pt x="46" y="1"/>
                    <a:pt x="68" y="114"/>
                    <a:pt x="0" y="114"/>
                  </a:cubicBezTo>
                  <a:cubicBezTo>
                    <a:pt x="0" y="114"/>
                    <a:pt x="0" y="136"/>
                    <a:pt x="0" y="136"/>
                  </a:cubicBezTo>
                  <a:cubicBezTo>
                    <a:pt x="14" y="150"/>
                    <a:pt x="29" y="155"/>
                    <a:pt x="44" y="155"/>
                  </a:cubicBezTo>
                  <a:cubicBezTo>
                    <a:pt x="80" y="155"/>
                    <a:pt x="113" y="123"/>
                    <a:pt x="113" y="91"/>
                  </a:cubicBezTo>
                  <a:cubicBezTo>
                    <a:pt x="113" y="46"/>
                    <a:pt x="91"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16"/>
            <p:cNvSpPr/>
            <p:nvPr/>
          </p:nvSpPr>
          <p:spPr>
            <a:xfrm>
              <a:off x="996758" y="17546219"/>
              <a:ext cx="35639" cy="37208"/>
            </a:xfrm>
            <a:custGeom>
              <a:avLst/>
              <a:gdLst/>
              <a:ahLst/>
              <a:cxnLst/>
              <a:rect l="l" t="t" r="r" b="b"/>
              <a:pathLst>
                <a:path w="318" h="332" extrusionOk="0">
                  <a:moveTo>
                    <a:pt x="137" y="0"/>
                  </a:moveTo>
                  <a:cubicBezTo>
                    <a:pt x="114" y="0"/>
                    <a:pt x="91" y="0"/>
                    <a:pt x="46" y="45"/>
                  </a:cubicBezTo>
                  <a:cubicBezTo>
                    <a:pt x="23" y="45"/>
                    <a:pt x="1" y="91"/>
                    <a:pt x="1" y="136"/>
                  </a:cubicBezTo>
                  <a:cubicBezTo>
                    <a:pt x="1" y="159"/>
                    <a:pt x="46" y="181"/>
                    <a:pt x="91" y="181"/>
                  </a:cubicBezTo>
                  <a:lnTo>
                    <a:pt x="137" y="181"/>
                  </a:lnTo>
                  <a:cubicBezTo>
                    <a:pt x="137" y="204"/>
                    <a:pt x="137" y="249"/>
                    <a:pt x="137" y="272"/>
                  </a:cubicBezTo>
                  <a:cubicBezTo>
                    <a:pt x="147" y="314"/>
                    <a:pt x="177" y="331"/>
                    <a:pt x="211" y="331"/>
                  </a:cubicBezTo>
                  <a:cubicBezTo>
                    <a:pt x="250" y="331"/>
                    <a:pt x="293" y="308"/>
                    <a:pt x="318" y="272"/>
                  </a:cubicBezTo>
                  <a:cubicBezTo>
                    <a:pt x="318" y="249"/>
                    <a:pt x="295" y="249"/>
                    <a:pt x="295" y="249"/>
                  </a:cubicBezTo>
                  <a:lnTo>
                    <a:pt x="227" y="249"/>
                  </a:lnTo>
                  <a:cubicBezTo>
                    <a:pt x="182" y="249"/>
                    <a:pt x="182" y="249"/>
                    <a:pt x="182" y="204"/>
                  </a:cubicBezTo>
                  <a:cubicBezTo>
                    <a:pt x="182" y="181"/>
                    <a:pt x="227" y="136"/>
                    <a:pt x="227" y="91"/>
                  </a:cubicBezTo>
                  <a:cubicBezTo>
                    <a:pt x="227" y="76"/>
                    <a:pt x="227" y="71"/>
                    <a:pt x="226" y="71"/>
                  </a:cubicBezTo>
                  <a:cubicBezTo>
                    <a:pt x="225" y="71"/>
                    <a:pt x="219" y="91"/>
                    <a:pt x="204" y="91"/>
                  </a:cubicBezTo>
                  <a:cubicBezTo>
                    <a:pt x="182" y="91"/>
                    <a:pt x="182" y="113"/>
                    <a:pt x="159" y="136"/>
                  </a:cubicBezTo>
                  <a:lnTo>
                    <a:pt x="91" y="136"/>
                  </a:lnTo>
                  <a:cubicBezTo>
                    <a:pt x="69" y="136"/>
                    <a:pt x="46" y="136"/>
                    <a:pt x="69" y="113"/>
                  </a:cubicBezTo>
                  <a:cubicBezTo>
                    <a:pt x="91" y="68"/>
                    <a:pt x="114" y="45"/>
                    <a:pt x="137" y="23"/>
                  </a:cubicBez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16"/>
            <p:cNvSpPr/>
            <p:nvPr/>
          </p:nvSpPr>
          <p:spPr>
            <a:xfrm>
              <a:off x="1014578" y="17498028"/>
              <a:ext cx="20397" cy="19052"/>
            </a:xfrm>
            <a:custGeom>
              <a:avLst/>
              <a:gdLst/>
              <a:ahLst/>
              <a:cxnLst/>
              <a:rect l="l" t="t" r="r" b="b"/>
              <a:pathLst>
                <a:path w="182" h="170" extrusionOk="0">
                  <a:moveTo>
                    <a:pt x="68" y="0"/>
                  </a:moveTo>
                  <a:cubicBezTo>
                    <a:pt x="45" y="0"/>
                    <a:pt x="0" y="0"/>
                    <a:pt x="0" y="45"/>
                  </a:cubicBezTo>
                  <a:cubicBezTo>
                    <a:pt x="0" y="83"/>
                    <a:pt x="64" y="169"/>
                    <a:pt x="124" y="169"/>
                  </a:cubicBezTo>
                  <a:cubicBezTo>
                    <a:pt x="136" y="169"/>
                    <a:pt x="148" y="166"/>
                    <a:pt x="159" y="159"/>
                  </a:cubicBezTo>
                  <a:cubicBezTo>
                    <a:pt x="113" y="136"/>
                    <a:pt x="113" y="113"/>
                    <a:pt x="91" y="113"/>
                  </a:cubicBezTo>
                  <a:cubicBezTo>
                    <a:pt x="68" y="91"/>
                    <a:pt x="68" y="68"/>
                    <a:pt x="45" y="45"/>
                  </a:cubicBezTo>
                  <a:cubicBezTo>
                    <a:pt x="91" y="45"/>
                    <a:pt x="113" y="45"/>
                    <a:pt x="136" y="68"/>
                  </a:cubicBezTo>
                  <a:lnTo>
                    <a:pt x="181" y="68"/>
                  </a:lnTo>
                  <a:lnTo>
                    <a:pt x="181" y="45"/>
                  </a:lnTo>
                  <a:cubicBezTo>
                    <a:pt x="181" y="23"/>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16"/>
            <p:cNvSpPr/>
            <p:nvPr/>
          </p:nvSpPr>
          <p:spPr>
            <a:xfrm>
              <a:off x="1098184" y="17492873"/>
              <a:ext cx="45838" cy="39898"/>
            </a:xfrm>
            <a:custGeom>
              <a:avLst/>
              <a:gdLst/>
              <a:ahLst/>
              <a:cxnLst/>
              <a:rect l="l" t="t" r="r" b="b"/>
              <a:pathLst>
                <a:path w="409" h="356" extrusionOk="0">
                  <a:moveTo>
                    <a:pt x="182" y="1"/>
                  </a:moveTo>
                  <a:cubicBezTo>
                    <a:pt x="137" y="1"/>
                    <a:pt x="92" y="23"/>
                    <a:pt x="69" y="69"/>
                  </a:cubicBezTo>
                  <a:cubicBezTo>
                    <a:pt x="46" y="69"/>
                    <a:pt x="1" y="114"/>
                    <a:pt x="1" y="159"/>
                  </a:cubicBezTo>
                  <a:cubicBezTo>
                    <a:pt x="1" y="159"/>
                    <a:pt x="24" y="137"/>
                    <a:pt x="46" y="114"/>
                  </a:cubicBezTo>
                  <a:cubicBezTo>
                    <a:pt x="69" y="91"/>
                    <a:pt x="92" y="91"/>
                    <a:pt x="92" y="69"/>
                  </a:cubicBezTo>
                  <a:cubicBezTo>
                    <a:pt x="107" y="69"/>
                    <a:pt x="132" y="49"/>
                    <a:pt x="154" y="49"/>
                  </a:cubicBezTo>
                  <a:cubicBezTo>
                    <a:pt x="164" y="49"/>
                    <a:pt x="175" y="54"/>
                    <a:pt x="182" y="69"/>
                  </a:cubicBezTo>
                  <a:cubicBezTo>
                    <a:pt x="182" y="91"/>
                    <a:pt x="182" y="114"/>
                    <a:pt x="182" y="137"/>
                  </a:cubicBezTo>
                  <a:cubicBezTo>
                    <a:pt x="159" y="137"/>
                    <a:pt x="137" y="159"/>
                    <a:pt x="114" y="182"/>
                  </a:cubicBezTo>
                  <a:lnTo>
                    <a:pt x="273" y="182"/>
                  </a:lnTo>
                  <a:cubicBezTo>
                    <a:pt x="318" y="205"/>
                    <a:pt x="227" y="272"/>
                    <a:pt x="227" y="318"/>
                  </a:cubicBezTo>
                  <a:cubicBezTo>
                    <a:pt x="214" y="344"/>
                    <a:pt x="224" y="355"/>
                    <a:pt x="235" y="355"/>
                  </a:cubicBezTo>
                  <a:cubicBezTo>
                    <a:pt x="242" y="355"/>
                    <a:pt x="250" y="350"/>
                    <a:pt x="250" y="340"/>
                  </a:cubicBezTo>
                  <a:cubicBezTo>
                    <a:pt x="273" y="340"/>
                    <a:pt x="408" y="227"/>
                    <a:pt x="318" y="159"/>
                  </a:cubicBezTo>
                  <a:cubicBezTo>
                    <a:pt x="295" y="137"/>
                    <a:pt x="250" y="137"/>
                    <a:pt x="227" y="137"/>
                  </a:cubicBezTo>
                  <a:cubicBezTo>
                    <a:pt x="250" y="114"/>
                    <a:pt x="250" y="91"/>
                    <a:pt x="250" y="46"/>
                  </a:cubicBezTo>
                  <a:cubicBezTo>
                    <a:pt x="250" y="23"/>
                    <a:pt x="205" y="1"/>
                    <a:pt x="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16"/>
            <p:cNvSpPr/>
            <p:nvPr/>
          </p:nvSpPr>
          <p:spPr>
            <a:xfrm>
              <a:off x="1075433" y="17571771"/>
              <a:ext cx="53347" cy="25216"/>
            </a:xfrm>
            <a:custGeom>
              <a:avLst/>
              <a:gdLst/>
              <a:ahLst/>
              <a:cxnLst/>
              <a:rect l="l" t="t" r="r" b="b"/>
              <a:pathLst>
                <a:path w="476" h="225" extrusionOk="0">
                  <a:moveTo>
                    <a:pt x="45" y="1"/>
                  </a:moveTo>
                  <a:cubicBezTo>
                    <a:pt x="43" y="1"/>
                    <a:pt x="38" y="21"/>
                    <a:pt x="23" y="21"/>
                  </a:cubicBezTo>
                  <a:cubicBezTo>
                    <a:pt x="0" y="89"/>
                    <a:pt x="46" y="180"/>
                    <a:pt x="113" y="225"/>
                  </a:cubicBezTo>
                  <a:cubicBezTo>
                    <a:pt x="181" y="225"/>
                    <a:pt x="227" y="202"/>
                    <a:pt x="249" y="134"/>
                  </a:cubicBezTo>
                  <a:cubicBezTo>
                    <a:pt x="272" y="134"/>
                    <a:pt x="295" y="157"/>
                    <a:pt x="317" y="157"/>
                  </a:cubicBezTo>
                  <a:cubicBezTo>
                    <a:pt x="408" y="157"/>
                    <a:pt x="476" y="89"/>
                    <a:pt x="476" y="21"/>
                  </a:cubicBezTo>
                  <a:cubicBezTo>
                    <a:pt x="464" y="10"/>
                    <a:pt x="453" y="4"/>
                    <a:pt x="444" y="4"/>
                  </a:cubicBezTo>
                  <a:cubicBezTo>
                    <a:pt x="436" y="4"/>
                    <a:pt x="430" y="10"/>
                    <a:pt x="430" y="21"/>
                  </a:cubicBezTo>
                  <a:cubicBezTo>
                    <a:pt x="408" y="66"/>
                    <a:pt x="362" y="89"/>
                    <a:pt x="317" y="89"/>
                  </a:cubicBezTo>
                  <a:cubicBezTo>
                    <a:pt x="272" y="89"/>
                    <a:pt x="227" y="44"/>
                    <a:pt x="204" y="21"/>
                  </a:cubicBezTo>
                  <a:lnTo>
                    <a:pt x="181" y="21"/>
                  </a:lnTo>
                  <a:cubicBezTo>
                    <a:pt x="181" y="44"/>
                    <a:pt x="181" y="66"/>
                    <a:pt x="204" y="112"/>
                  </a:cubicBezTo>
                  <a:cubicBezTo>
                    <a:pt x="181" y="134"/>
                    <a:pt x="159" y="157"/>
                    <a:pt x="113" y="157"/>
                  </a:cubicBezTo>
                  <a:cubicBezTo>
                    <a:pt x="91" y="134"/>
                    <a:pt x="68" y="66"/>
                    <a:pt x="46" y="21"/>
                  </a:cubicBezTo>
                  <a:cubicBezTo>
                    <a:pt x="46" y="6"/>
                    <a:pt x="46" y="1"/>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16"/>
            <p:cNvSpPr/>
            <p:nvPr/>
          </p:nvSpPr>
          <p:spPr>
            <a:xfrm>
              <a:off x="1067812" y="17536020"/>
              <a:ext cx="25440" cy="15354"/>
            </a:xfrm>
            <a:custGeom>
              <a:avLst/>
              <a:gdLst/>
              <a:ahLst/>
              <a:cxnLst/>
              <a:rect l="l" t="t" r="r" b="b"/>
              <a:pathLst>
                <a:path w="227" h="137" extrusionOk="0">
                  <a:moveTo>
                    <a:pt x="204" y="1"/>
                  </a:moveTo>
                  <a:cubicBezTo>
                    <a:pt x="159" y="23"/>
                    <a:pt x="159" y="68"/>
                    <a:pt x="114" y="68"/>
                  </a:cubicBezTo>
                  <a:cubicBezTo>
                    <a:pt x="106" y="76"/>
                    <a:pt x="98" y="79"/>
                    <a:pt x="91" y="79"/>
                  </a:cubicBezTo>
                  <a:cubicBezTo>
                    <a:pt x="76" y="79"/>
                    <a:pt x="61" y="68"/>
                    <a:pt x="46" y="68"/>
                  </a:cubicBezTo>
                  <a:lnTo>
                    <a:pt x="23" y="68"/>
                  </a:lnTo>
                  <a:cubicBezTo>
                    <a:pt x="0" y="114"/>
                    <a:pt x="68" y="136"/>
                    <a:pt x="114" y="136"/>
                  </a:cubicBezTo>
                  <a:cubicBezTo>
                    <a:pt x="181" y="114"/>
                    <a:pt x="227" y="68"/>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16"/>
            <p:cNvSpPr/>
            <p:nvPr/>
          </p:nvSpPr>
          <p:spPr>
            <a:xfrm>
              <a:off x="1039906" y="17675550"/>
              <a:ext cx="27234" cy="16363"/>
            </a:xfrm>
            <a:custGeom>
              <a:avLst/>
              <a:gdLst/>
              <a:ahLst/>
              <a:cxnLst/>
              <a:rect l="l" t="t" r="r" b="b"/>
              <a:pathLst>
                <a:path w="243" h="146" extrusionOk="0">
                  <a:moveTo>
                    <a:pt x="46" y="0"/>
                  </a:moveTo>
                  <a:cubicBezTo>
                    <a:pt x="0" y="46"/>
                    <a:pt x="23" y="114"/>
                    <a:pt x="91" y="136"/>
                  </a:cubicBezTo>
                  <a:cubicBezTo>
                    <a:pt x="103" y="142"/>
                    <a:pt x="117" y="145"/>
                    <a:pt x="131" y="145"/>
                  </a:cubicBezTo>
                  <a:cubicBezTo>
                    <a:pt x="169" y="145"/>
                    <a:pt x="210" y="124"/>
                    <a:pt x="227" y="91"/>
                  </a:cubicBezTo>
                  <a:cubicBezTo>
                    <a:pt x="243" y="75"/>
                    <a:pt x="236" y="59"/>
                    <a:pt x="223" y="59"/>
                  </a:cubicBezTo>
                  <a:cubicBezTo>
                    <a:pt x="217" y="59"/>
                    <a:pt x="211" y="62"/>
                    <a:pt x="204" y="68"/>
                  </a:cubicBezTo>
                  <a:cubicBezTo>
                    <a:pt x="189" y="68"/>
                    <a:pt x="164" y="78"/>
                    <a:pt x="142" y="78"/>
                  </a:cubicBezTo>
                  <a:cubicBezTo>
                    <a:pt x="131" y="78"/>
                    <a:pt x="121" y="76"/>
                    <a:pt x="114" y="68"/>
                  </a:cubicBezTo>
                  <a:cubicBezTo>
                    <a:pt x="91" y="68"/>
                    <a:pt x="68" y="23"/>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16"/>
            <p:cNvSpPr/>
            <p:nvPr/>
          </p:nvSpPr>
          <p:spPr>
            <a:xfrm>
              <a:off x="1138866" y="17724413"/>
              <a:ext cx="22863" cy="14681"/>
            </a:xfrm>
            <a:custGeom>
              <a:avLst/>
              <a:gdLst/>
              <a:ahLst/>
              <a:cxnLst/>
              <a:rect l="l" t="t" r="r" b="b"/>
              <a:pathLst>
                <a:path w="204" h="131" extrusionOk="0">
                  <a:moveTo>
                    <a:pt x="173" y="0"/>
                  </a:moveTo>
                  <a:cubicBezTo>
                    <a:pt x="164" y="0"/>
                    <a:pt x="159" y="6"/>
                    <a:pt x="159" y="17"/>
                  </a:cubicBezTo>
                  <a:cubicBezTo>
                    <a:pt x="136" y="40"/>
                    <a:pt x="136" y="85"/>
                    <a:pt x="91" y="85"/>
                  </a:cubicBezTo>
                  <a:cubicBezTo>
                    <a:pt x="45" y="85"/>
                    <a:pt x="23" y="62"/>
                    <a:pt x="0" y="40"/>
                  </a:cubicBezTo>
                  <a:lnTo>
                    <a:pt x="0" y="40"/>
                  </a:lnTo>
                  <a:cubicBezTo>
                    <a:pt x="0" y="108"/>
                    <a:pt x="45" y="130"/>
                    <a:pt x="91" y="130"/>
                  </a:cubicBezTo>
                  <a:cubicBezTo>
                    <a:pt x="159" y="130"/>
                    <a:pt x="204" y="62"/>
                    <a:pt x="204" y="17"/>
                  </a:cubicBezTo>
                  <a:cubicBezTo>
                    <a:pt x="192" y="6"/>
                    <a:pt x="181"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1_1">
    <p:spTree>
      <p:nvGrpSpPr>
        <p:cNvPr id="1" name="Shape 3809"/>
        <p:cNvGrpSpPr/>
        <p:nvPr/>
      </p:nvGrpSpPr>
      <p:grpSpPr>
        <a:xfrm>
          <a:off x="0" y="0"/>
          <a:ext cx="0" cy="0"/>
          <a:chOff x="0" y="0"/>
          <a:chExt cx="0" cy="0"/>
        </a:xfrm>
      </p:grpSpPr>
      <p:sp>
        <p:nvSpPr>
          <p:cNvPr id="3810" name="Google Shape;3810;p17"/>
          <p:cNvSpPr/>
          <p:nvPr/>
        </p:nvSpPr>
        <p:spPr>
          <a:xfrm>
            <a:off x="0" y="-100475"/>
            <a:ext cx="7254518" cy="3086888"/>
          </a:xfrm>
          <a:custGeom>
            <a:avLst/>
            <a:gdLst/>
            <a:ahLst/>
            <a:cxnLst/>
            <a:rect l="l" t="t" r="r" b="b"/>
            <a:pathLst>
              <a:path w="94942" h="40399" extrusionOk="0">
                <a:moveTo>
                  <a:pt x="0" y="23"/>
                </a:moveTo>
                <a:lnTo>
                  <a:pt x="0" y="31867"/>
                </a:lnTo>
                <a:cubicBezTo>
                  <a:pt x="792" y="32365"/>
                  <a:pt x="1607" y="32862"/>
                  <a:pt x="2422" y="33315"/>
                </a:cubicBezTo>
                <a:cubicBezTo>
                  <a:pt x="10705" y="38023"/>
                  <a:pt x="20278" y="40399"/>
                  <a:pt x="29784" y="39154"/>
                </a:cubicBezTo>
                <a:cubicBezTo>
                  <a:pt x="34423" y="38588"/>
                  <a:pt x="38904" y="37117"/>
                  <a:pt x="42978" y="34877"/>
                </a:cubicBezTo>
                <a:cubicBezTo>
                  <a:pt x="47007" y="32613"/>
                  <a:pt x="50220" y="29354"/>
                  <a:pt x="53661" y="26322"/>
                </a:cubicBezTo>
                <a:cubicBezTo>
                  <a:pt x="55403" y="24805"/>
                  <a:pt x="57214" y="23334"/>
                  <a:pt x="59273" y="22203"/>
                </a:cubicBezTo>
                <a:cubicBezTo>
                  <a:pt x="61536" y="20981"/>
                  <a:pt x="64049" y="20256"/>
                  <a:pt x="66629" y="20098"/>
                </a:cubicBezTo>
                <a:cubicBezTo>
                  <a:pt x="69367" y="19872"/>
                  <a:pt x="72106" y="20030"/>
                  <a:pt x="74844" y="19804"/>
                </a:cubicBezTo>
                <a:cubicBezTo>
                  <a:pt x="77130" y="19668"/>
                  <a:pt x="79393" y="19125"/>
                  <a:pt x="81498" y="18242"/>
                </a:cubicBezTo>
                <a:cubicBezTo>
                  <a:pt x="89034" y="15006"/>
                  <a:pt x="93674" y="7831"/>
                  <a:pt x="94941" y="1"/>
                </a:cubicBezTo>
                <a:close/>
              </a:path>
            </a:pathLst>
          </a:cu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17"/>
          <p:cNvSpPr/>
          <p:nvPr/>
        </p:nvSpPr>
        <p:spPr>
          <a:xfrm>
            <a:off x="12108922" y="10312208"/>
            <a:ext cx="11006972" cy="7004501"/>
          </a:xfrm>
          <a:custGeom>
            <a:avLst/>
            <a:gdLst/>
            <a:ahLst/>
            <a:cxnLst/>
            <a:rect l="l" t="t" r="r" b="b"/>
            <a:pathLst>
              <a:path w="109042" h="69391" extrusionOk="0">
                <a:moveTo>
                  <a:pt x="109041" y="69390"/>
                </a:moveTo>
                <a:lnTo>
                  <a:pt x="109041" y="25348"/>
                </a:lnTo>
                <a:cubicBezTo>
                  <a:pt x="97590" y="25212"/>
                  <a:pt x="87360" y="18717"/>
                  <a:pt x="77673" y="13150"/>
                </a:cubicBezTo>
                <a:cubicBezTo>
                  <a:pt x="67014" y="6994"/>
                  <a:pt x="55562" y="2173"/>
                  <a:pt x="43273" y="725"/>
                </a:cubicBezTo>
                <a:cubicBezTo>
                  <a:pt x="37185" y="0"/>
                  <a:pt x="31029" y="181"/>
                  <a:pt x="25009" y="1268"/>
                </a:cubicBezTo>
                <a:cubicBezTo>
                  <a:pt x="19441" y="2309"/>
                  <a:pt x="13783" y="4165"/>
                  <a:pt x="9008" y="7243"/>
                </a:cubicBezTo>
                <a:cubicBezTo>
                  <a:pt x="4685" y="10026"/>
                  <a:pt x="1200" y="14100"/>
                  <a:pt x="634" y="19351"/>
                </a:cubicBezTo>
                <a:cubicBezTo>
                  <a:pt x="0" y="25077"/>
                  <a:pt x="2580" y="30689"/>
                  <a:pt x="5455" y="35487"/>
                </a:cubicBezTo>
                <a:cubicBezTo>
                  <a:pt x="11860" y="46147"/>
                  <a:pt x="21048" y="56128"/>
                  <a:pt x="22225" y="69073"/>
                </a:cubicBezTo>
                <a:cubicBezTo>
                  <a:pt x="22225" y="69186"/>
                  <a:pt x="22248" y="69300"/>
                  <a:pt x="22270" y="69390"/>
                </a:cubicBezTo>
                <a:close/>
              </a:path>
            </a:pathLst>
          </a:cu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12" name="Google Shape;3812;p17"/>
          <p:cNvGrpSpPr/>
          <p:nvPr/>
        </p:nvGrpSpPr>
        <p:grpSpPr>
          <a:xfrm>
            <a:off x="11595616" y="2836228"/>
            <a:ext cx="3094541" cy="3320123"/>
            <a:chOff x="-312109" y="15146878"/>
            <a:chExt cx="3094541" cy="3320123"/>
          </a:xfrm>
        </p:grpSpPr>
        <p:sp>
          <p:nvSpPr>
            <p:cNvPr id="3813" name="Google Shape;3813;p17"/>
            <p:cNvSpPr/>
            <p:nvPr/>
          </p:nvSpPr>
          <p:spPr>
            <a:xfrm>
              <a:off x="1443141" y="18124508"/>
              <a:ext cx="134599" cy="261353"/>
            </a:xfrm>
            <a:custGeom>
              <a:avLst/>
              <a:gdLst/>
              <a:ahLst/>
              <a:cxnLst/>
              <a:rect l="l" t="t" r="r" b="b"/>
              <a:pathLst>
                <a:path w="1201" h="2332" extrusionOk="0">
                  <a:moveTo>
                    <a:pt x="1200" y="0"/>
                  </a:moveTo>
                  <a:lnTo>
                    <a:pt x="1" y="702"/>
                  </a:lnTo>
                  <a:lnTo>
                    <a:pt x="1" y="2331"/>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17"/>
            <p:cNvSpPr/>
            <p:nvPr/>
          </p:nvSpPr>
          <p:spPr>
            <a:xfrm>
              <a:off x="1443141" y="18203071"/>
              <a:ext cx="139642" cy="263931"/>
            </a:xfrm>
            <a:custGeom>
              <a:avLst/>
              <a:gdLst/>
              <a:ahLst/>
              <a:cxnLst/>
              <a:rect l="l" t="t" r="r" b="b"/>
              <a:pathLst>
                <a:path w="1246" h="2355" extrusionOk="0">
                  <a:moveTo>
                    <a:pt x="1" y="1"/>
                  </a:moveTo>
                  <a:lnTo>
                    <a:pt x="1" y="1630"/>
                  </a:lnTo>
                  <a:lnTo>
                    <a:pt x="1246" y="2355"/>
                  </a:lnTo>
                  <a:lnTo>
                    <a:pt x="1246" y="72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17"/>
            <p:cNvSpPr/>
            <p:nvPr/>
          </p:nvSpPr>
          <p:spPr>
            <a:xfrm>
              <a:off x="1582671" y="18215735"/>
              <a:ext cx="111736" cy="251267"/>
            </a:xfrm>
            <a:custGeom>
              <a:avLst/>
              <a:gdLst/>
              <a:ahLst/>
              <a:cxnLst/>
              <a:rect l="l" t="t" r="r" b="b"/>
              <a:pathLst>
                <a:path w="997" h="2242" extrusionOk="0">
                  <a:moveTo>
                    <a:pt x="997" y="1"/>
                  </a:moveTo>
                  <a:lnTo>
                    <a:pt x="1" y="612"/>
                  </a:lnTo>
                  <a:lnTo>
                    <a:pt x="1" y="2242"/>
                  </a:lnTo>
                  <a:lnTo>
                    <a:pt x="997" y="1630"/>
                  </a:lnTo>
                  <a:lnTo>
                    <a:pt x="9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17"/>
            <p:cNvSpPr/>
            <p:nvPr/>
          </p:nvSpPr>
          <p:spPr>
            <a:xfrm>
              <a:off x="1443141" y="18134595"/>
              <a:ext cx="251267" cy="149841"/>
            </a:xfrm>
            <a:custGeom>
              <a:avLst/>
              <a:gdLst/>
              <a:ahLst/>
              <a:cxnLst/>
              <a:rect l="l" t="t" r="r" b="b"/>
              <a:pathLst>
                <a:path w="2242" h="1337" extrusionOk="0">
                  <a:moveTo>
                    <a:pt x="997" y="1"/>
                  </a:moveTo>
                  <a:lnTo>
                    <a:pt x="1" y="612"/>
                  </a:lnTo>
                  <a:lnTo>
                    <a:pt x="1246" y="1336"/>
                  </a:lnTo>
                  <a:lnTo>
                    <a:pt x="2242" y="725"/>
                  </a:lnTo>
                  <a:lnTo>
                    <a:pt x="9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17"/>
            <p:cNvSpPr/>
            <p:nvPr/>
          </p:nvSpPr>
          <p:spPr>
            <a:xfrm>
              <a:off x="1577628" y="17191064"/>
              <a:ext cx="48303" cy="1050231"/>
            </a:xfrm>
            <a:custGeom>
              <a:avLst/>
              <a:gdLst/>
              <a:ahLst/>
              <a:cxnLst/>
              <a:rect l="l" t="t" r="r" b="b"/>
              <a:pathLst>
                <a:path w="431" h="9371" extrusionOk="0">
                  <a:moveTo>
                    <a:pt x="430" y="1"/>
                  </a:moveTo>
                  <a:lnTo>
                    <a:pt x="0" y="250"/>
                  </a:lnTo>
                  <a:lnTo>
                    <a:pt x="0" y="9370"/>
                  </a:lnTo>
                  <a:lnTo>
                    <a:pt x="430" y="9121"/>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17"/>
            <p:cNvSpPr/>
            <p:nvPr/>
          </p:nvSpPr>
          <p:spPr>
            <a:xfrm>
              <a:off x="1514195" y="17183443"/>
              <a:ext cx="63545" cy="1057852"/>
            </a:xfrm>
            <a:custGeom>
              <a:avLst/>
              <a:gdLst/>
              <a:ahLst/>
              <a:cxnLst/>
              <a:rect l="l" t="t" r="r" b="b"/>
              <a:pathLst>
                <a:path w="567" h="9439" extrusionOk="0">
                  <a:moveTo>
                    <a:pt x="1" y="1"/>
                  </a:moveTo>
                  <a:lnTo>
                    <a:pt x="1" y="9121"/>
                  </a:lnTo>
                  <a:lnTo>
                    <a:pt x="566" y="9438"/>
                  </a:lnTo>
                  <a:lnTo>
                    <a:pt x="566" y="31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17"/>
            <p:cNvSpPr/>
            <p:nvPr/>
          </p:nvSpPr>
          <p:spPr>
            <a:xfrm>
              <a:off x="-312109" y="17097268"/>
              <a:ext cx="134599" cy="261353"/>
            </a:xfrm>
            <a:custGeom>
              <a:avLst/>
              <a:gdLst/>
              <a:ahLst/>
              <a:cxnLst/>
              <a:rect l="l" t="t" r="r" b="b"/>
              <a:pathLst>
                <a:path w="1201" h="2332" extrusionOk="0">
                  <a:moveTo>
                    <a:pt x="1200" y="0"/>
                  </a:moveTo>
                  <a:lnTo>
                    <a:pt x="1" y="702"/>
                  </a:lnTo>
                  <a:lnTo>
                    <a:pt x="1" y="2332"/>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17"/>
            <p:cNvSpPr/>
            <p:nvPr/>
          </p:nvSpPr>
          <p:spPr>
            <a:xfrm>
              <a:off x="-312109" y="17175943"/>
              <a:ext cx="139642" cy="263819"/>
            </a:xfrm>
            <a:custGeom>
              <a:avLst/>
              <a:gdLst/>
              <a:ahLst/>
              <a:cxnLst/>
              <a:rect l="l" t="t" r="r" b="b"/>
              <a:pathLst>
                <a:path w="1246" h="2354" extrusionOk="0">
                  <a:moveTo>
                    <a:pt x="1" y="0"/>
                  </a:moveTo>
                  <a:lnTo>
                    <a:pt x="1" y="1630"/>
                  </a:lnTo>
                  <a:lnTo>
                    <a:pt x="1245" y="2354"/>
                  </a:lnTo>
                  <a:lnTo>
                    <a:pt x="1245" y="70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17"/>
            <p:cNvSpPr/>
            <p:nvPr/>
          </p:nvSpPr>
          <p:spPr>
            <a:xfrm>
              <a:off x="-172580" y="17188607"/>
              <a:ext cx="111736" cy="251154"/>
            </a:xfrm>
            <a:custGeom>
              <a:avLst/>
              <a:gdLst/>
              <a:ahLst/>
              <a:cxnLst/>
              <a:rect l="l" t="t" r="r" b="b"/>
              <a:pathLst>
                <a:path w="997" h="2241" extrusionOk="0">
                  <a:moveTo>
                    <a:pt x="996" y="0"/>
                  </a:moveTo>
                  <a:lnTo>
                    <a:pt x="0" y="589"/>
                  </a:lnTo>
                  <a:lnTo>
                    <a:pt x="0" y="2241"/>
                  </a:lnTo>
                  <a:lnTo>
                    <a:pt x="996" y="1630"/>
                  </a:lnTo>
                  <a:lnTo>
                    <a:pt x="9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17"/>
            <p:cNvSpPr/>
            <p:nvPr/>
          </p:nvSpPr>
          <p:spPr>
            <a:xfrm>
              <a:off x="-312109" y="17107355"/>
              <a:ext cx="251267" cy="147263"/>
            </a:xfrm>
            <a:custGeom>
              <a:avLst/>
              <a:gdLst/>
              <a:ahLst/>
              <a:cxnLst/>
              <a:rect l="l" t="t" r="r" b="b"/>
              <a:pathLst>
                <a:path w="2242" h="1314" extrusionOk="0">
                  <a:moveTo>
                    <a:pt x="996" y="1"/>
                  </a:moveTo>
                  <a:lnTo>
                    <a:pt x="1" y="612"/>
                  </a:lnTo>
                  <a:lnTo>
                    <a:pt x="1245" y="1314"/>
                  </a:lnTo>
                  <a:lnTo>
                    <a:pt x="2241" y="725"/>
                  </a:lnTo>
                  <a:lnTo>
                    <a:pt x="9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17"/>
            <p:cNvSpPr/>
            <p:nvPr/>
          </p:nvSpPr>
          <p:spPr>
            <a:xfrm>
              <a:off x="-177623" y="16163824"/>
              <a:ext cx="48303" cy="1050231"/>
            </a:xfrm>
            <a:custGeom>
              <a:avLst/>
              <a:gdLst/>
              <a:ahLst/>
              <a:cxnLst/>
              <a:rect l="l" t="t" r="r" b="b"/>
              <a:pathLst>
                <a:path w="431" h="9371" extrusionOk="0">
                  <a:moveTo>
                    <a:pt x="430" y="1"/>
                  </a:moveTo>
                  <a:lnTo>
                    <a:pt x="0" y="250"/>
                  </a:lnTo>
                  <a:lnTo>
                    <a:pt x="0" y="9371"/>
                  </a:lnTo>
                  <a:lnTo>
                    <a:pt x="430" y="9122"/>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17"/>
            <p:cNvSpPr/>
            <p:nvPr/>
          </p:nvSpPr>
          <p:spPr>
            <a:xfrm>
              <a:off x="-241056" y="16153738"/>
              <a:ext cx="63545" cy="1060318"/>
            </a:xfrm>
            <a:custGeom>
              <a:avLst/>
              <a:gdLst/>
              <a:ahLst/>
              <a:cxnLst/>
              <a:rect l="l" t="t" r="r" b="b"/>
              <a:pathLst>
                <a:path w="567" h="9461" extrusionOk="0">
                  <a:moveTo>
                    <a:pt x="0" y="0"/>
                  </a:moveTo>
                  <a:lnTo>
                    <a:pt x="0" y="9121"/>
                  </a:lnTo>
                  <a:lnTo>
                    <a:pt x="566" y="9461"/>
                  </a:lnTo>
                  <a:lnTo>
                    <a:pt x="566" y="34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17"/>
            <p:cNvSpPr/>
            <p:nvPr/>
          </p:nvSpPr>
          <p:spPr>
            <a:xfrm>
              <a:off x="1580205" y="17023629"/>
              <a:ext cx="45726" cy="195454"/>
            </a:xfrm>
            <a:custGeom>
              <a:avLst/>
              <a:gdLst/>
              <a:ahLst/>
              <a:cxnLst/>
              <a:rect l="l" t="t" r="r" b="b"/>
              <a:pathLst>
                <a:path w="408" h="1744" extrusionOk="0">
                  <a:moveTo>
                    <a:pt x="407" y="1"/>
                  </a:moveTo>
                  <a:lnTo>
                    <a:pt x="0" y="250"/>
                  </a:lnTo>
                  <a:lnTo>
                    <a:pt x="0" y="1744"/>
                  </a:lnTo>
                  <a:lnTo>
                    <a:pt x="407" y="1495"/>
                  </a:lnTo>
                  <a:lnTo>
                    <a:pt x="4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17"/>
            <p:cNvSpPr/>
            <p:nvPr/>
          </p:nvSpPr>
          <p:spPr>
            <a:xfrm>
              <a:off x="-289156" y="15973630"/>
              <a:ext cx="1869481" cy="1245462"/>
            </a:xfrm>
            <a:custGeom>
              <a:avLst/>
              <a:gdLst/>
              <a:ahLst/>
              <a:cxnLst/>
              <a:rect l="l" t="t" r="r" b="b"/>
              <a:pathLst>
                <a:path w="16681" h="11113" extrusionOk="0">
                  <a:moveTo>
                    <a:pt x="0" y="0"/>
                  </a:moveTo>
                  <a:lnTo>
                    <a:pt x="0" y="1494"/>
                  </a:lnTo>
                  <a:lnTo>
                    <a:pt x="16680" y="11113"/>
                  </a:lnTo>
                  <a:lnTo>
                    <a:pt x="16680" y="961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17"/>
            <p:cNvSpPr/>
            <p:nvPr/>
          </p:nvSpPr>
          <p:spPr>
            <a:xfrm>
              <a:off x="-289156" y="15945724"/>
              <a:ext cx="1915095" cy="1105931"/>
            </a:xfrm>
            <a:custGeom>
              <a:avLst/>
              <a:gdLst/>
              <a:ahLst/>
              <a:cxnLst/>
              <a:rect l="l" t="t" r="r" b="b"/>
              <a:pathLst>
                <a:path w="17088" h="9868" extrusionOk="0">
                  <a:moveTo>
                    <a:pt x="430" y="0"/>
                  </a:moveTo>
                  <a:lnTo>
                    <a:pt x="0" y="249"/>
                  </a:lnTo>
                  <a:lnTo>
                    <a:pt x="16680" y="9868"/>
                  </a:lnTo>
                  <a:lnTo>
                    <a:pt x="17087" y="9619"/>
                  </a:lnTo>
                  <a:lnTo>
                    <a:pt x="4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17"/>
            <p:cNvSpPr/>
            <p:nvPr/>
          </p:nvSpPr>
          <p:spPr>
            <a:xfrm>
              <a:off x="882578" y="15174680"/>
              <a:ext cx="1899853" cy="1230220"/>
            </a:xfrm>
            <a:custGeom>
              <a:avLst/>
              <a:gdLst/>
              <a:ahLst/>
              <a:cxnLst/>
              <a:rect l="l" t="t" r="r" b="b"/>
              <a:pathLst>
                <a:path w="16952" h="10977" extrusionOk="0">
                  <a:moveTo>
                    <a:pt x="0" y="0"/>
                  </a:moveTo>
                  <a:lnTo>
                    <a:pt x="0" y="0"/>
                  </a:lnTo>
                  <a:cubicBezTo>
                    <a:pt x="159" y="295"/>
                    <a:pt x="272" y="589"/>
                    <a:pt x="362" y="883"/>
                  </a:cubicBezTo>
                  <a:cubicBezTo>
                    <a:pt x="340" y="1041"/>
                    <a:pt x="317" y="1200"/>
                    <a:pt x="294" y="1358"/>
                  </a:cubicBezTo>
                  <a:lnTo>
                    <a:pt x="16906" y="10977"/>
                  </a:lnTo>
                  <a:cubicBezTo>
                    <a:pt x="16906" y="10977"/>
                    <a:pt x="16952" y="10411"/>
                    <a:pt x="16906" y="10253"/>
                  </a:cubicBezTo>
                  <a:cubicBezTo>
                    <a:pt x="16838" y="10004"/>
                    <a:pt x="16725" y="9777"/>
                    <a:pt x="16567" y="9574"/>
                  </a:cubicBez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17"/>
            <p:cNvSpPr/>
            <p:nvPr/>
          </p:nvSpPr>
          <p:spPr>
            <a:xfrm>
              <a:off x="-225814" y="15159550"/>
              <a:ext cx="1166787" cy="824293"/>
            </a:xfrm>
            <a:custGeom>
              <a:avLst/>
              <a:gdLst/>
              <a:ahLst/>
              <a:cxnLst/>
              <a:rect l="l" t="t" r="r" b="b"/>
              <a:pathLst>
                <a:path w="10411" h="7355" extrusionOk="0">
                  <a:moveTo>
                    <a:pt x="9406" y="0"/>
                  </a:moveTo>
                  <a:cubicBezTo>
                    <a:pt x="9112" y="0"/>
                    <a:pt x="8754" y="117"/>
                    <a:pt x="8351" y="362"/>
                  </a:cubicBezTo>
                  <a:lnTo>
                    <a:pt x="1743" y="4164"/>
                  </a:lnTo>
                  <a:cubicBezTo>
                    <a:pt x="317" y="5001"/>
                    <a:pt x="45" y="6834"/>
                    <a:pt x="0" y="7355"/>
                  </a:cubicBezTo>
                  <a:lnTo>
                    <a:pt x="272" y="7219"/>
                  </a:lnTo>
                  <a:cubicBezTo>
                    <a:pt x="362" y="6586"/>
                    <a:pt x="679" y="5069"/>
                    <a:pt x="1879" y="4368"/>
                  </a:cubicBezTo>
                  <a:lnTo>
                    <a:pt x="8487" y="565"/>
                  </a:lnTo>
                  <a:cubicBezTo>
                    <a:pt x="8861" y="341"/>
                    <a:pt x="9166" y="235"/>
                    <a:pt x="9408" y="235"/>
                  </a:cubicBezTo>
                  <a:cubicBezTo>
                    <a:pt x="9532" y="235"/>
                    <a:pt x="9640" y="263"/>
                    <a:pt x="9732" y="316"/>
                  </a:cubicBezTo>
                  <a:cubicBezTo>
                    <a:pt x="10003" y="475"/>
                    <a:pt x="10162" y="860"/>
                    <a:pt x="10184" y="1493"/>
                  </a:cubicBezTo>
                  <a:lnTo>
                    <a:pt x="10411" y="1358"/>
                  </a:lnTo>
                  <a:cubicBezTo>
                    <a:pt x="10366" y="701"/>
                    <a:pt x="10184" y="294"/>
                    <a:pt x="9845" y="113"/>
                  </a:cubicBezTo>
                  <a:cubicBezTo>
                    <a:pt x="9721" y="39"/>
                    <a:pt x="9574" y="0"/>
                    <a:pt x="9406" y="0"/>
                  </a:cubicBezTo>
                  <a:close/>
                </a:path>
              </a:pathLst>
            </a:custGeom>
            <a:solidFill>
              <a:srgbClr val="278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17"/>
            <p:cNvSpPr/>
            <p:nvPr/>
          </p:nvSpPr>
          <p:spPr>
            <a:xfrm>
              <a:off x="-271448" y="15146878"/>
              <a:ext cx="2972835" cy="1899741"/>
            </a:xfrm>
            <a:custGeom>
              <a:avLst/>
              <a:gdLst/>
              <a:ahLst/>
              <a:cxnLst/>
              <a:rect l="l" t="t" r="r" b="b"/>
              <a:pathLst>
                <a:path w="26526" h="16951" extrusionOk="0">
                  <a:moveTo>
                    <a:pt x="9390" y="0"/>
                  </a:moveTo>
                  <a:cubicBezTo>
                    <a:pt x="9103" y="0"/>
                    <a:pt x="8755" y="117"/>
                    <a:pt x="8352" y="361"/>
                  </a:cubicBezTo>
                  <a:lnTo>
                    <a:pt x="1743" y="4164"/>
                  </a:lnTo>
                  <a:cubicBezTo>
                    <a:pt x="295" y="5001"/>
                    <a:pt x="46" y="6834"/>
                    <a:pt x="1" y="7355"/>
                  </a:cubicBezTo>
                  <a:lnTo>
                    <a:pt x="16613" y="16951"/>
                  </a:lnTo>
                  <a:cubicBezTo>
                    <a:pt x="16613" y="16951"/>
                    <a:pt x="17043" y="15163"/>
                    <a:pt x="17744" y="14393"/>
                  </a:cubicBezTo>
                  <a:cubicBezTo>
                    <a:pt x="18446" y="13624"/>
                    <a:pt x="20935" y="12424"/>
                    <a:pt x="23017" y="11225"/>
                  </a:cubicBezTo>
                  <a:cubicBezTo>
                    <a:pt x="23993" y="10670"/>
                    <a:pt x="25146" y="9615"/>
                    <a:pt x="26053" y="9615"/>
                  </a:cubicBezTo>
                  <a:cubicBezTo>
                    <a:pt x="26220" y="9615"/>
                    <a:pt x="26378" y="9650"/>
                    <a:pt x="26525" y="9731"/>
                  </a:cubicBezTo>
                  <a:lnTo>
                    <a:pt x="9823" y="112"/>
                  </a:lnTo>
                  <a:cubicBezTo>
                    <a:pt x="9699" y="38"/>
                    <a:pt x="9555" y="0"/>
                    <a:pt x="9390" y="0"/>
                  </a:cubicBezTo>
                  <a:close/>
                </a:path>
              </a:pathLst>
            </a:custGeom>
            <a:solidFill>
              <a:srgbClr val="7BBDFF">
                <a:alpha val="6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17"/>
            <p:cNvSpPr/>
            <p:nvPr/>
          </p:nvSpPr>
          <p:spPr>
            <a:xfrm>
              <a:off x="1590292" y="16221533"/>
              <a:ext cx="1164321" cy="825078"/>
            </a:xfrm>
            <a:custGeom>
              <a:avLst/>
              <a:gdLst/>
              <a:ahLst/>
              <a:cxnLst/>
              <a:rect l="l" t="t" r="r" b="b"/>
              <a:pathLst>
                <a:path w="10389" h="7362" extrusionOk="0">
                  <a:moveTo>
                    <a:pt x="9406" y="0"/>
                  </a:moveTo>
                  <a:cubicBezTo>
                    <a:pt x="9116" y="0"/>
                    <a:pt x="8762" y="111"/>
                    <a:pt x="8352" y="346"/>
                  </a:cubicBezTo>
                  <a:lnTo>
                    <a:pt x="1743" y="4170"/>
                  </a:lnTo>
                  <a:cubicBezTo>
                    <a:pt x="295" y="5008"/>
                    <a:pt x="46" y="6841"/>
                    <a:pt x="1" y="7362"/>
                  </a:cubicBezTo>
                  <a:lnTo>
                    <a:pt x="250" y="7226"/>
                  </a:lnTo>
                  <a:cubicBezTo>
                    <a:pt x="340" y="6569"/>
                    <a:pt x="680" y="5053"/>
                    <a:pt x="1879" y="4374"/>
                  </a:cubicBezTo>
                  <a:lnTo>
                    <a:pt x="8465" y="572"/>
                  </a:lnTo>
                  <a:cubicBezTo>
                    <a:pt x="8839" y="347"/>
                    <a:pt x="9154" y="242"/>
                    <a:pt x="9403" y="242"/>
                  </a:cubicBezTo>
                  <a:cubicBezTo>
                    <a:pt x="9530" y="242"/>
                    <a:pt x="9640" y="269"/>
                    <a:pt x="9732" y="323"/>
                  </a:cubicBezTo>
                  <a:cubicBezTo>
                    <a:pt x="10004" y="459"/>
                    <a:pt x="10140" y="866"/>
                    <a:pt x="10162" y="1500"/>
                  </a:cubicBezTo>
                  <a:lnTo>
                    <a:pt x="10389" y="1364"/>
                  </a:lnTo>
                  <a:cubicBezTo>
                    <a:pt x="10343" y="708"/>
                    <a:pt x="10162" y="300"/>
                    <a:pt x="9823" y="97"/>
                  </a:cubicBezTo>
                  <a:cubicBezTo>
                    <a:pt x="9703" y="33"/>
                    <a:pt x="9564" y="0"/>
                    <a:pt x="9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17"/>
            <p:cNvSpPr/>
            <p:nvPr/>
          </p:nvSpPr>
          <p:spPr>
            <a:xfrm>
              <a:off x="15141" y="15299079"/>
              <a:ext cx="1123751" cy="836957"/>
            </a:xfrm>
            <a:custGeom>
              <a:avLst/>
              <a:gdLst/>
              <a:ahLst/>
              <a:cxnLst/>
              <a:rect l="l" t="t" r="r" b="b"/>
              <a:pathLst>
                <a:path w="10027" h="7468" extrusionOk="0">
                  <a:moveTo>
                    <a:pt x="9396" y="0"/>
                  </a:moveTo>
                  <a:cubicBezTo>
                    <a:pt x="9103" y="0"/>
                    <a:pt x="8754" y="117"/>
                    <a:pt x="8351" y="361"/>
                  </a:cubicBezTo>
                  <a:lnTo>
                    <a:pt x="1743" y="4164"/>
                  </a:lnTo>
                  <a:cubicBezTo>
                    <a:pt x="317" y="5001"/>
                    <a:pt x="45" y="6834"/>
                    <a:pt x="0" y="7355"/>
                  </a:cubicBezTo>
                  <a:lnTo>
                    <a:pt x="181" y="7468"/>
                  </a:lnTo>
                  <a:cubicBezTo>
                    <a:pt x="249" y="6925"/>
                    <a:pt x="498" y="5114"/>
                    <a:pt x="1924" y="4277"/>
                  </a:cubicBezTo>
                  <a:lnTo>
                    <a:pt x="8532" y="475"/>
                  </a:lnTo>
                  <a:cubicBezTo>
                    <a:pt x="8950" y="230"/>
                    <a:pt x="9294" y="113"/>
                    <a:pt x="9582" y="113"/>
                  </a:cubicBezTo>
                  <a:cubicBezTo>
                    <a:pt x="9748" y="113"/>
                    <a:pt x="9894" y="152"/>
                    <a:pt x="10026" y="226"/>
                  </a:cubicBezTo>
                  <a:lnTo>
                    <a:pt x="9845" y="113"/>
                  </a:lnTo>
                  <a:cubicBezTo>
                    <a:pt x="9713" y="38"/>
                    <a:pt x="9563" y="0"/>
                    <a:pt x="93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17"/>
            <p:cNvSpPr/>
            <p:nvPr/>
          </p:nvSpPr>
          <p:spPr>
            <a:xfrm>
              <a:off x="243319" y="15430988"/>
              <a:ext cx="1127898" cy="836957"/>
            </a:xfrm>
            <a:custGeom>
              <a:avLst/>
              <a:gdLst/>
              <a:ahLst/>
              <a:cxnLst/>
              <a:rect l="l" t="t" r="r" b="b"/>
              <a:pathLst>
                <a:path w="10064" h="7468" extrusionOk="0">
                  <a:moveTo>
                    <a:pt x="9402" y="0"/>
                  </a:moveTo>
                  <a:cubicBezTo>
                    <a:pt x="9114" y="0"/>
                    <a:pt x="8770" y="117"/>
                    <a:pt x="8352" y="361"/>
                  </a:cubicBezTo>
                  <a:lnTo>
                    <a:pt x="1766" y="4164"/>
                  </a:lnTo>
                  <a:cubicBezTo>
                    <a:pt x="318" y="5001"/>
                    <a:pt x="69" y="6834"/>
                    <a:pt x="1" y="7355"/>
                  </a:cubicBezTo>
                  <a:lnTo>
                    <a:pt x="205" y="7468"/>
                  </a:lnTo>
                  <a:cubicBezTo>
                    <a:pt x="250" y="6925"/>
                    <a:pt x="522" y="5114"/>
                    <a:pt x="1947" y="4277"/>
                  </a:cubicBezTo>
                  <a:lnTo>
                    <a:pt x="8556" y="474"/>
                  </a:lnTo>
                  <a:cubicBezTo>
                    <a:pt x="8959" y="230"/>
                    <a:pt x="9307" y="113"/>
                    <a:pt x="9594" y="113"/>
                  </a:cubicBezTo>
                  <a:cubicBezTo>
                    <a:pt x="9759" y="113"/>
                    <a:pt x="9903" y="151"/>
                    <a:pt x="10027" y="226"/>
                  </a:cubicBezTo>
                  <a:cubicBezTo>
                    <a:pt x="10033" y="228"/>
                    <a:pt x="10037" y="229"/>
                    <a:pt x="10040" y="229"/>
                  </a:cubicBezTo>
                  <a:cubicBezTo>
                    <a:pt x="10063" y="229"/>
                    <a:pt x="9908" y="133"/>
                    <a:pt x="9846" y="112"/>
                  </a:cubicBezTo>
                  <a:cubicBezTo>
                    <a:pt x="9714" y="38"/>
                    <a:pt x="9567" y="0"/>
                    <a:pt x="94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17"/>
            <p:cNvSpPr/>
            <p:nvPr/>
          </p:nvSpPr>
          <p:spPr>
            <a:xfrm>
              <a:off x="474188" y="15563456"/>
              <a:ext cx="1125320" cy="836397"/>
            </a:xfrm>
            <a:custGeom>
              <a:avLst/>
              <a:gdLst/>
              <a:ahLst/>
              <a:cxnLst/>
              <a:rect l="l" t="t" r="r" b="b"/>
              <a:pathLst>
                <a:path w="10041" h="7463" extrusionOk="0">
                  <a:moveTo>
                    <a:pt x="9408" y="1"/>
                  </a:moveTo>
                  <a:cubicBezTo>
                    <a:pt x="9117" y="1"/>
                    <a:pt x="8763" y="121"/>
                    <a:pt x="8352" y="356"/>
                  </a:cubicBezTo>
                  <a:lnTo>
                    <a:pt x="1743" y="4158"/>
                  </a:lnTo>
                  <a:cubicBezTo>
                    <a:pt x="295" y="4996"/>
                    <a:pt x="46" y="6829"/>
                    <a:pt x="1" y="7349"/>
                  </a:cubicBezTo>
                  <a:lnTo>
                    <a:pt x="182" y="7463"/>
                  </a:lnTo>
                  <a:cubicBezTo>
                    <a:pt x="249" y="6942"/>
                    <a:pt x="498" y="5109"/>
                    <a:pt x="1947" y="4294"/>
                  </a:cubicBezTo>
                  <a:lnTo>
                    <a:pt x="8533" y="492"/>
                  </a:lnTo>
                  <a:cubicBezTo>
                    <a:pt x="8937" y="246"/>
                    <a:pt x="9286" y="121"/>
                    <a:pt x="9580" y="121"/>
                  </a:cubicBezTo>
                  <a:cubicBezTo>
                    <a:pt x="9747" y="121"/>
                    <a:pt x="9895" y="161"/>
                    <a:pt x="10026" y="243"/>
                  </a:cubicBezTo>
                  <a:cubicBezTo>
                    <a:pt x="10031" y="245"/>
                    <a:pt x="10033" y="246"/>
                    <a:pt x="10033" y="246"/>
                  </a:cubicBezTo>
                  <a:cubicBezTo>
                    <a:pt x="10040" y="246"/>
                    <a:pt x="9885" y="148"/>
                    <a:pt x="9823" y="107"/>
                  </a:cubicBez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17"/>
            <p:cNvSpPr/>
            <p:nvPr/>
          </p:nvSpPr>
          <p:spPr>
            <a:xfrm>
              <a:off x="654378" y="15680115"/>
              <a:ext cx="1124760" cy="838975"/>
            </a:xfrm>
            <a:custGeom>
              <a:avLst/>
              <a:gdLst/>
              <a:ahLst/>
              <a:cxnLst/>
              <a:rect l="l" t="t" r="r" b="b"/>
              <a:pathLst>
                <a:path w="10036" h="7486" extrusionOk="0">
                  <a:moveTo>
                    <a:pt x="9939" y="178"/>
                  </a:moveTo>
                  <a:lnTo>
                    <a:pt x="9939" y="178"/>
                  </a:lnTo>
                  <a:cubicBezTo>
                    <a:pt x="9982" y="206"/>
                    <a:pt x="10024" y="231"/>
                    <a:pt x="10032" y="231"/>
                  </a:cubicBezTo>
                  <a:cubicBezTo>
                    <a:pt x="10035" y="231"/>
                    <a:pt x="10034" y="228"/>
                    <a:pt x="10026" y="220"/>
                  </a:cubicBezTo>
                  <a:cubicBezTo>
                    <a:pt x="9998" y="204"/>
                    <a:pt x="9969" y="190"/>
                    <a:pt x="9939" y="178"/>
                  </a:cubicBezTo>
                  <a:close/>
                  <a:moveTo>
                    <a:pt x="9414" y="0"/>
                  </a:moveTo>
                  <a:cubicBezTo>
                    <a:pt x="9117" y="0"/>
                    <a:pt x="8763" y="121"/>
                    <a:pt x="8352" y="356"/>
                  </a:cubicBezTo>
                  <a:lnTo>
                    <a:pt x="1743" y="4181"/>
                  </a:lnTo>
                  <a:cubicBezTo>
                    <a:pt x="317" y="4996"/>
                    <a:pt x="46" y="6829"/>
                    <a:pt x="0" y="7372"/>
                  </a:cubicBezTo>
                  <a:lnTo>
                    <a:pt x="181" y="7485"/>
                  </a:lnTo>
                  <a:cubicBezTo>
                    <a:pt x="227" y="6942"/>
                    <a:pt x="498" y="5109"/>
                    <a:pt x="1924" y="4294"/>
                  </a:cubicBezTo>
                  <a:lnTo>
                    <a:pt x="8533" y="469"/>
                  </a:lnTo>
                  <a:cubicBezTo>
                    <a:pt x="8959" y="234"/>
                    <a:pt x="9308" y="114"/>
                    <a:pt x="9600" y="114"/>
                  </a:cubicBezTo>
                  <a:cubicBezTo>
                    <a:pt x="9723" y="114"/>
                    <a:pt x="9835" y="135"/>
                    <a:pt x="9939" y="178"/>
                  </a:cubicBezTo>
                  <a:lnTo>
                    <a:pt x="9939" y="178"/>
                  </a:lnTo>
                  <a:cubicBezTo>
                    <a:pt x="9901" y="153"/>
                    <a:pt x="9863" y="125"/>
                    <a:pt x="9845" y="107"/>
                  </a:cubicBezTo>
                  <a:cubicBezTo>
                    <a:pt x="9718" y="36"/>
                    <a:pt x="9574" y="0"/>
                    <a:pt x="94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17"/>
            <p:cNvSpPr/>
            <p:nvPr/>
          </p:nvSpPr>
          <p:spPr>
            <a:xfrm>
              <a:off x="882669" y="15811351"/>
              <a:ext cx="1124648" cy="837070"/>
            </a:xfrm>
            <a:custGeom>
              <a:avLst/>
              <a:gdLst/>
              <a:ahLst/>
              <a:cxnLst/>
              <a:rect l="l" t="t" r="r" b="b"/>
              <a:pathLst>
                <a:path w="10035" h="7469" extrusionOk="0">
                  <a:moveTo>
                    <a:pt x="9980" y="202"/>
                  </a:moveTo>
                  <a:cubicBezTo>
                    <a:pt x="10007" y="221"/>
                    <a:pt x="10029" y="235"/>
                    <a:pt x="10033" y="235"/>
                  </a:cubicBezTo>
                  <a:cubicBezTo>
                    <a:pt x="10035" y="235"/>
                    <a:pt x="10033" y="233"/>
                    <a:pt x="10026" y="226"/>
                  </a:cubicBezTo>
                  <a:cubicBezTo>
                    <a:pt x="10011" y="217"/>
                    <a:pt x="9995" y="209"/>
                    <a:pt x="9980" y="202"/>
                  </a:cubicBezTo>
                  <a:close/>
                  <a:moveTo>
                    <a:pt x="9396" y="1"/>
                  </a:moveTo>
                  <a:cubicBezTo>
                    <a:pt x="9103" y="1"/>
                    <a:pt x="8755" y="117"/>
                    <a:pt x="8351" y="362"/>
                  </a:cubicBezTo>
                  <a:lnTo>
                    <a:pt x="1743" y="4164"/>
                  </a:lnTo>
                  <a:cubicBezTo>
                    <a:pt x="317" y="5001"/>
                    <a:pt x="46" y="6835"/>
                    <a:pt x="0" y="7378"/>
                  </a:cubicBezTo>
                  <a:lnTo>
                    <a:pt x="181" y="7468"/>
                  </a:lnTo>
                  <a:cubicBezTo>
                    <a:pt x="249" y="6948"/>
                    <a:pt x="498" y="5115"/>
                    <a:pt x="1947" y="4300"/>
                  </a:cubicBezTo>
                  <a:lnTo>
                    <a:pt x="8533" y="475"/>
                  </a:lnTo>
                  <a:cubicBezTo>
                    <a:pt x="8959" y="240"/>
                    <a:pt x="9308" y="119"/>
                    <a:pt x="9600" y="119"/>
                  </a:cubicBezTo>
                  <a:cubicBezTo>
                    <a:pt x="9739" y="119"/>
                    <a:pt x="9865" y="147"/>
                    <a:pt x="9980" y="202"/>
                  </a:cubicBezTo>
                  <a:lnTo>
                    <a:pt x="9980" y="202"/>
                  </a:lnTo>
                  <a:cubicBezTo>
                    <a:pt x="9933" y="170"/>
                    <a:pt x="9870" y="125"/>
                    <a:pt x="9845" y="113"/>
                  </a:cubicBezTo>
                  <a:cubicBezTo>
                    <a:pt x="9713" y="39"/>
                    <a:pt x="9564" y="1"/>
                    <a:pt x="93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17"/>
            <p:cNvSpPr/>
            <p:nvPr/>
          </p:nvSpPr>
          <p:spPr>
            <a:xfrm>
              <a:off x="1113425" y="15943931"/>
              <a:ext cx="1124760" cy="836397"/>
            </a:xfrm>
            <a:custGeom>
              <a:avLst/>
              <a:gdLst/>
              <a:ahLst/>
              <a:cxnLst/>
              <a:rect l="l" t="t" r="r" b="b"/>
              <a:pathLst>
                <a:path w="10036" h="7463" extrusionOk="0">
                  <a:moveTo>
                    <a:pt x="9924" y="171"/>
                  </a:moveTo>
                  <a:cubicBezTo>
                    <a:pt x="9975" y="202"/>
                    <a:pt x="10023" y="230"/>
                    <a:pt x="10032" y="230"/>
                  </a:cubicBezTo>
                  <a:cubicBezTo>
                    <a:pt x="10035" y="230"/>
                    <a:pt x="10034" y="227"/>
                    <a:pt x="10027" y="220"/>
                  </a:cubicBezTo>
                  <a:cubicBezTo>
                    <a:pt x="9994" y="201"/>
                    <a:pt x="9959" y="185"/>
                    <a:pt x="9924" y="171"/>
                  </a:cubicBezTo>
                  <a:close/>
                  <a:moveTo>
                    <a:pt x="9408" y="0"/>
                  </a:moveTo>
                  <a:cubicBezTo>
                    <a:pt x="9117" y="0"/>
                    <a:pt x="8763" y="121"/>
                    <a:pt x="8352" y="356"/>
                  </a:cubicBezTo>
                  <a:lnTo>
                    <a:pt x="1743" y="4181"/>
                  </a:lnTo>
                  <a:cubicBezTo>
                    <a:pt x="318" y="4995"/>
                    <a:pt x="46" y="6829"/>
                    <a:pt x="1" y="7372"/>
                  </a:cubicBezTo>
                  <a:lnTo>
                    <a:pt x="182" y="7462"/>
                  </a:lnTo>
                  <a:cubicBezTo>
                    <a:pt x="227" y="6942"/>
                    <a:pt x="499" y="5109"/>
                    <a:pt x="1925" y="4294"/>
                  </a:cubicBezTo>
                  <a:lnTo>
                    <a:pt x="8533" y="469"/>
                  </a:lnTo>
                  <a:cubicBezTo>
                    <a:pt x="8959" y="234"/>
                    <a:pt x="9309" y="113"/>
                    <a:pt x="9601" y="113"/>
                  </a:cubicBezTo>
                  <a:cubicBezTo>
                    <a:pt x="9717" y="113"/>
                    <a:pt x="9825" y="133"/>
                    <a:pt x="9924" y="171"/>
                  </a:cubicBezTo>
                  <a:lnTo>
                    <a:pt x="9924" y="171"/>
                  </a:lnTo>
                  <a:cubicBezTo>
                    <a:pt x="9886" y="148"/>
                    <a:pt x="9847" y="123"/>
                    <a:pt x="9823" y="107"/>
                  </a:cubicBezTo>
                  <a:cubicBezTo>
                    <a:pt x="9704" y="35"/>
                    <a:pt x="9565" y="0"/>
                    <a:pt x="9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17"/>
            <p:cNvSpPr/>
            <p:nvPr/>
          </p:nvSpPr>
          <p:spPr>
            <a:xfrm>
              <a:off x="1341716" y="16075727"/>
              <a:ext cx="1123751" cy="838975"/>
            </a:xfrm>
            <a:custGeom>
              <a:avLst/>
              <a:gdLst/>
              <a:ahLst/>
              <a:cxnLst/>
              <a:rect l="l" t="t" r="r" b="b"/>
              <a:pathLst>
                <a:path w="10027" h="7486" extrusionOk="0">
                  <a:moveTo>
                    <a:pt x="10019" y="217"/>
                  </a:moveTo>
                  <a:lnTo>
                    <a:pt x="10027" y="221"/>
                  </a:lnTo>
                  <a:cubicBezTo>
                    <a:pt x="10024" y="219"/>
                    <a:pt x="10022" y="218"/>
                    <a:pt x="10019" y="217"/>
                  </a:cubicBezTo>
                  <a:close/>
                  <a:moveTo>
                    <a:pt x="9408" y="1"/>
                  </a:moveTo>
                  <a:cubicBezTo>
                    <a:pt x="9117" y="1"/>
                    <a:pt x="8763" y="122"/>
                    <a:pt x="8352" y="357"/>
                  </a:cubicBezTo>
                  <a:lnTo>
                    <a:pt x="1743" y="4181"/>
                  </a:lnTo>
                  <a:cubicBezTo>
                    <a:pt x="295" y="4996"/>
                    <a:pt x="46" y="6829"/>
                    <a:pt x="1" y="7373"/>
                  </a:cubicBezTo>
                  <a:lnTo>
                    <a:pt x="182" y="7486"/>
                  </a:lnTo>
                  <a:cubicBezTo>
                    <a:pt x="227" y="6943"/>
                    <a:pt x="499" y="5109"/>
                    <a:pt x="1924" y="4295"/>
                  </a:cubicBezTo>
                  <a:lnTo>
                    <a:pt x="8533" y="470"/>
                  </a:lnTo>
                  <a:cubicBezTo>
                    <a:pt x="8944" y="235"/>
                    <a:pt x="9298" y="114"/>
                    <a:pt x="9595" y="114"/>
                  </a:cubicBezTo>
                  <a:cubicBezTo>
                    <a:pt x="9753" y="114"/>
                    <a:pt x="9894" y="148"/>
                    <a:pt x="10019" y="217"/>
                  </a:cubicBezTo>
                  <a:lnTo>
                    <a:pt x="10019" y="217"/>
                  </a:lnTo>
                  <a:lnTo>
                    <a:pt x="9823" y="108"/>
                  </a:ln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17"/>
            <p:cNvSpPr/>
            <p:nvPr/>
          </p:nvSpPr>
          <p:spPr>
            <a:xfrm>
              <a:off x="1570007" y="16207636"/>
              <a:ext cx="1124760" cy="838975"/>
            </a:xfrm>
            <a:custGeom>
              <a:avLst/>
              <a:gdLst/>
              <a:ahLst/>
              <a:cxnLst/>
              <a:rect l="l" t="t" r="r" b="b"/>
              <a:pathLst>
                <a:path w="10036" h="7486" extrusionOk="0">
                  <a:moveTo>
                    <a:pt x="9939" y="178"/>
                  </a:moveTo>
                  <a:lnTo>
                    <a:pt x="9939" y="178"/>
                  </a:lnTo>
                  <a:cubicBezTo>
                    <a:pt x="9982" y="207"/>
                    <a:pt x="10024" y="231"/>
                    <a:pt x="10032" y="231"/>
                  </a:cubicBezTo>
                  <a:cubicBezTo>
                    <a:pt x="10035" y="231"/>
                    <a:pt x="10034" y="228"/>
                    <a:pt x="10027" y="221"/>
                  </a:cubicBezTo>
                  <a:cubicBezTo>
                    <a:pt x="9998" y="205"/>
                    <a:pt x="9969" y="191"/>
                    <a:pt x="9939" y="178"/>
                  </a:cubicBezTo>
                  <a:close/>
                  <a:moveTo>
                    <a:pt x="9414" y="1"/>
                  </a:moveTo>
                  <a:cubicBezTo>
                    <a:pt x="9117" y="1"/>
                    <a:pt x="8763" y="121"/>
                    <a:pt x="8352" y="357"/>
                  </a:cubicBezTo>
                  <a:lnTo>
                    <a:pt x="1743" y="4181"/>
                  </a:lnTo>
                  <a:cubicBezTo>
                    <a:pt x="317" y="4996"/>
                    <a:pt x="46" y="6852"/>
                    <a:pt x="1" y="7372"/>
                  </a:cubicBezTo>
                  <a:lnTo>
                    <a:pt x="182" y="7486"/>
                  </a:lnTo>
                  <a:cubicBezTo>
                    <a:pt x="227" y="6942"/>
                    <a:pt x="498" y="5109"/>
                    <a:pt x="1924" y="4294"/>
                  </a:cubicBezTo>
                  <a:lnTo>
                    <a:pt x="8533" y="470"/>
                  </a:lnTo>
                  <a:cubicBezTo>
                    <a:pt x="8959" y="235"/>
                    <a:pt x="9309" y="114"/>
                    <a:pt x="9601" y="114"/>
                  </a:cubicBezTo>
                  <a:cubicBezTo>
                    <a:pt x="9723" y="114"/>
                    <a:pt x="9835" y="135"/>
                    <a:pt x="9939" y="178"/>
                  </a:cubicBezTo>
                  <a:lnTo>
                    <a:pt x="9939" y="178"/>
                  </a:lnTo>
                  <a:cubicBezTo>
                    <a:pt x="9901" y="153"/>
                    <a:pt x="9863" y="125"/>
                    <a:pt x="9845" y="108"/>
                  </a:cubicBezTo>
                  <a:cubicBezTo>
                    <a:pt x="9718" y="36"/>
                    <a:pt x="9575" y="1"/>
                    <a:pt x="94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17"/>
            <p:cNvSpPr/>
            <p:nvPr/>
          </p:nvSpPr>
          <p:spPr>
            <a:xfrm>
              <a:off x="245988" y="17551262"/>
              <a:ext cx="99072" cy="55924"/>
            </a:xfrm>
            <a:custGeom>
              <a:avLst/>
              <a:gdLst/>
              <a:ahLst/>
              <a:cxnLst/>
              <a:rect l="l" t="t" r="r" b="b"/>
              <a:pathLst>
                <a:path w="884" h="499" extrusionOk="0">
                  <a:moveTo>
                    <a:pt x="431" y="0"/>
                  </a:moveTo>
                  <a:cubicBezTo>
                    <a:pt x="204" y="0"/>
                    <a:pt x="1" y="114"/>
                    <a:pt x="1" y="249"/>
                  </a:cubicBezTo>
                  <a:cubicBezTo>
                    <a:pt x="1" y="385"/>
                    <a:pt x="204" y="498"/>
                    <a:pt x="431" y="498"/>
                  </a:cubicBezTo>
                  <a:cubicBezTo>
                    <a:pt x="680" y="498"/>
                    <a:pt x="883" y="385"/>
                    <a:pt x="883" y="249"/>
                  </a:cubicBezTo>
                  <a:cubicBezTo>
                    <a:pt x="883" y="114"/>
                    <a:pt x="680" y="0"/>
                    <a:pt x="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17"/>
            <p:cNvSpPr/>
            <p:nvPr/>
          </p:nvSpPr>
          <p:spPr>
            <a:xfrm>
              <a:off x="190176" y="17360965"/>
              <a:ext cx="210696" cy="225938"/>
            </a:xfrm>
            <a:custGeom>
              <a:avLst/>
              <a:gdLst/>
              <a:ahLst/>
              <a:cxnLst/>
              <a:rect l="l" t="t" r="r" b="b"/>
              <a:pathLst>
                <a:path w="1880" h="2016" extrusionOk="0">
                  <a:moveTo>
                    <a:pt x="23" y="1"/>
                  </a:moveTo>
                  <a:cubicBezTo>
                    <a:pt x="1" y="137"/>
                    <a:pt x="1" y="250"/>
                    <a:pt x="1" y="386"/>
                  </a:cubicBezTo>
                  <a:cubicBezTo>
                    <a:pt x="1" y="1291"/>
                    <a:pt x="431" y="2015"/>
                    <a:pt x="929" y="2015"/>
                  </a:cubicBezTo>
                  <a:cubicBezTo>
                    <a:pt x="1449" y="2015"/>
                    <a:pt x="1857" y="1291"/>
                    <a:pt x="1857" y="386"/>
                  </a:cubicBezTo>
                  <a:cubicBezTo>
                    <a:pt x="1879" y="273"/>
                    <a:pt x="1879" y="159"/>
                    <a:pt x="1857" y="46"/>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17"/>
            <p:cNvSpPr/>
            <p:nvPr/>
          </p:nvSpPr>
          <p:spPr>
            <a:xfrm>
              <a:off x="190176" y="17312774"/>
              <a:ext cx="208119" cy="111736"/>
            </a:xfrm>
            <a:custGeom>
              <a:avLst/>
              <a:gdLst/>
              <a:ahLst/>
              <a:cxnLst/>
              <a:rect l="l" t="t" r="r" b="b"/>
              <a:pathLst>
                <a:path w="1857" h="997" extrusionOk="0">
                  <a:moveTo>
                    <a:pt x="929" y="1"/>
                  </a:moveTo>
                  <a:cubicBezTo>
                    <a:pt x="431" y="1"/>
                    <a:pt x="1" y="227"/>
                    <a:pt x="1" y="499"/>
                  </a:cubicBezTo>
                  <a:cubicBezTo>
                    <a:pt x="1" y="770"/>
                    <a:pt x="431" y="997"/>
                    <a:pt x="929" y="997"/>
                  </a:cubicBezTo>
                  <a:cubicBezTo>
                    <a:pt x="1449" y="997"/>
                    <a:pt x="1857" y="770"/>
                    <a:pt x="1857" y="499"/>
                  </a:cubicBezTo>
                  <a:cubicBezTo>
                    <a:pt x="1857" y="227"/>
                    <a:pt x="1449" y="1"/>
                    <a:pt x="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17"/>
            <p:cNvSpPr/>
            <p:nvPr/>
          </p:nvSpPr>
          <p:spPr>
            <a:xfrm>
              <a:off x="202840" y="17317929"/>
              <a:ext cx="185368" cy="55924"/>
            </a:xfrm>
            <a:custGeom>
              <a:avLst/>
              <a:gdLst/>
              <a:ahLst/>
              <a:cxnLst/>
              <a:rect l="l" t="t" r="r" b="b"/>
              <a:pathLst>
                <a:path w="1654" h="499" extrusionOk="0">
                  <a:moveTo>
                    <a:pt x="816" y="0"/>
                  </a:moveTo>
                  <a:cubicBezTo>
                    <a:pt x="408" y="0"/>
                    <a:pt x="69" y="159"/>
                    <a:pt x="1" y="385"/>
                  </a:cubicBezTo>
                  <a:cubicBezTo>
                    <a:pt x="24" y="340"/>
                    <a:pt x="46" y="317"/>
                    <a:pt x="69" y="294"/>
                  </a:cubicBezTo>
                  <a:cubicBezTo>
                    <a:pt x="101" y="278"/>
                    <a:pt x="144" y="262"/>
                    <a:pt x="183" y="262"/>
                  </a:cubicBezTo>
                  <a:cubicBezTo>
                    <a:pt x="199" y="262"/>
                    <a:pt x="214" y="265"/>
                    <a:pt x="227" y="272"/>
                  </a:cubicBezTo>
                  <a:cubicBezTo>
                    <a:pt x="227" y="227"/>
                    <a:pt x="272" y="181"/>
                    <a:pt x="318" y="159"/>
                  </a:cubicBezTo>
                  <a:cubicBezTo>
                    <a:pt x="327" y="149"/>
                    <a:pt x="344" y="144"/>
                    <a:pt x="363" y="144"/>
                  </a:cubicBezTo>
                  <a:cubicBezTo>
                    <a:pt x="389" y="144"/>
                    <a:pt x="418" y="155"/>
                    <a:pt x="431" y="181"/>
                  </a:cubicBezTo>
                  <a:cubicBezTo>
                    <a:pt x="465" y="136"/>
                    <a:pt x="516" y="113"/>
                    <a:pt x="567" y="113"/>
                  </a:cubicBezTo>
                  <a:cubicBezTo>
                    <a:pt x="618" y="113"/>
                    <a:pt x="669" y="136"/>
                    <a:pt x="702" y="181"/>
                  </a:cubicBezTo>
                  <a:cubicBezTo>
                    <a:pt x="716" y="155"/>
                    <a:pt x="737" y="144"/>
                    <a:pt x="761" y="144"/>
                  </a:cubicBezTo>
                  <a:cubicBezTo>
                    <a:pt x="778" y="144"/>
                    <a:pt x="797" y="149"/>
                    <a:pt x="816" y="159"/>
                  </a:cubicBezTo>
                  <a:cubicBezTo>
                    <a:pt x="838" y="181"/>
                    <a:pt x="861" y="204"/>
                    <a:pt x="861" y="227"/>
                  </a:cubicBezTo>
                  <a:cubicBezTo>
                    <a:pt x="872" y="204"/>
                    <a:pt x="895" y="193"/>
                    <a:pt x="917" y="193"/>
                  </a:cubicBezTo>
                  <a:cubicBezTo>
                    <a:pt x="940" y="193"/>
                    <a:pt x="963" y="204"/>
                    <a:pt x="974" y="227"/>
                  </a:cubicBezTo>
                  <a:cubicBezTo>
                    <a:pt x="1025" y="176"/>
                    <a:pt x="1089" y="150"/>
                    <a:pt x="1155" y="150"/>
                  </a:cubicBezTo>
                  <a:cubicBezTo>
                    <a:pt x="1178" y="150"/>
                    <a:pt x="1200" y="153"/>
                    <a:pt x="1223" y="159"/>
                  </a:cubicBezTo>
                  <a:cubicBezTo>
                    <a:pt x="1291" y="181"/>
                    <a:pt x="1336" y="249"/>
                    <a:pt x="1314" y="340"/>
                  </a:cubicBezTo>
                  <a:cubicBezTo>
                    <a:pt x="1322" y="335"/>
                    <a:pt x="1331" y="334"/>
                    <a:pt x="1339" y="334"/>
                  </a:cubicBezTo>
                  <a:cubicBezTo>
                    <a:pt x="1375" y="334"/>
                    <a:pt x="1408" y="367"/>
                    <a:pt x="1427" y="385"/>
                  </a:cubicBezTo>
                  <a:cubicBezTo>
                    <a:pt x="1442" y="381"/>
                    <a:pt x="1458" y="379"/>
                    <a:pt x="1473" y="379"/>
                  </a:cubicBezTo>
                  <a:cubicBezTo>
                    <a:pt x="1547" y="379"/>
                    <a:pt x="1616" y="423"/>
                    <a:pt x="1653" y="498"/>
                  </a:cubicBezTo>
                  <a:cubicBezTo>
                    <a:pt x="1653" y="476"/>
                    <a:pt x="1653" y="476"/>
                    <a:pt x="1653" y="453"/>
                  </a:cubicBezTo>
                  <a:cubicBezTo>
                    <a:pt x="1653" y="204"/>
                    <a:pt x="1268" y="0"/>
                    <a:pt x="8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17"/>
            <p:cNvSpPr/>
            <p:nvPr/>
          </p:nvSpPr>
          <p:spPr>
            <a:xfrm>
              <a:off x="202840" y="17330593"/>
              <a:ext cx="185368" cy="86296"/>
            </a:xfrm>
            <a:custGeom>
              <a:avLst/>
              <a:gdLst/>
              <a:ahLst/>
              <a:cxnLst/>
              <a:rect l="l" t="t" r="r" b="b"/>
              <a:pathLst>
                <a:path w="1654" h="770" extrusionOk="0">
                  <a:moveTo>
                    <a:pt x="575" y="0"/>
                  </a:moveTo>
                  <a:cubicBezTo>
                    <a:pt x="527" y="0"/>
                    <a:pt x="476" y="23"/>
                    <a:pt x="431" y="68"/>
                  </a:cubicBezTo>
                  <a:cubicBezTo>
                    <a:pt x="418" y="42"/>
                    <a:pt x="397" y="31"/>
                    <a:pt x="372" y="31"/>
                  </a:cubicBezTo>
                  <a:cubicBezTo>
                    <a:pt x="355" y="31"/>
                    <a:pt x="336" y="36"/>
                    <a:pt x="318" y="46"/>
                  </a:cubicBezTo>
                  <a:cubicBezTo>
                    <a:pt x="272" y="68"/>
                    <a:pt x="250" y="114"/>
                    <a:pt x="227" y="159"/>
                  </a:cubicBezTo>
                  <a:cubicBezTo>
                    <a:pt x="214" y="152"/>
                    <a:pt x="201" y="149"/>
                    <a:pt x="187" y="149"/>
                  </a:cubicBezTo>
                  <a:cubicBezTo>
                    <a:pt x="155" y="149"/>
                    <a:pt x="123" y="165"/>
                    <a:pt x="91" y="181"/>
                  </a:cubicBezTo>
                  <a:cubicBezTo>
                    <a:pt x="69" y="204"/>
                    <a:pt x="46" y="227"/>
                    <a:pt x="24" y="249"/>
                  </a:cubicBezTo>
                  <a:cubicBezTo>
                    <a:pt x="24" y="272"/>
                    <a:pt x="24" y="295"/>
                    <a:pt x="24" y="317"/>
                  </a:cubicBezTo>
                  <a:cubicBezTo>
                    <a:pt x="1" y="589"/>
                    <a:pt x="386" y="770"/>
                    <a:pt x="838" y="770"/>
                  </a:cubicBezTo>
                  <a:cubicBezTo>
                    <a:pt x="1268" y="770"/>
                    <a:pt x="1608" y="611"/>
                    <a:pt x="1653" y="385"/>
                  </a:cubicBezTo>
                  <a:cubicBezTo>
                    <a:pt x="1634" y="310"/>
                    <a:pt x="1553" y="266"/>
                    <a:pt x="1475" y="266"/>
                  </a:cubicBezTo>
                  <a:cubicBezTo>
                    <a:pt x="1458" y="266"/>
                    <a:pt x="1442" y="268"/>
                    <a:pt x="1427" y="272"/>
                  </a:cubicBezTo>
                  <a:cubicBezTo>
                    <a:pt x="1404" y="227"/>
                    <a:pt x="1381" y="204"/>
                    <a:pt x="1336" y="204"/>
                  </a:cubicBezTo>
                  <a:cubicBezTo>
                    <a:pt x="1336" y="136"/>
                    <a:pt x="1291" y="68"/>
                    <a:pt x="1223" y="46"/>
                  </a:cubicBezTo>
                  <a:cubicBezTo>
                    <a:pt x="1200" y="40"/>
                    <a:pt x="1178" y="37"/>
                    <a:pt x="1155" y="37"/>
                  </a:cubicBezTo>
                  <a:cubicBezTo>
                    <a:pt x="1089" y="37"/>
                    <a:pt x="1025" y="63"/>
                    <a:pt x="974" y="114"/>
                  </a:cubicBezTo>
                  <a:cubicBezTo>
                    <a:pt x="963" y="91"/>
                    <a:pt x="946" y="80"/>
                    <a:pt x="926" y="80"/>
                  </a:cubicBezTo>
                  <a:cubicBezTo>
                    <a:pt x="906" y="80"/>
                    <a:pt x="884" y="91"/>
                    <a:pt x="861" y="114"/>
                  </a:cubicBezTo>
                  <a:cubicBezTo>
                    <a:pt x="861" y="68"/>
                    <a:pt x="861" y="46"/>
                    <a:pt x="838" y="46"/>
                  </a:cubicBezTo>
                  <a:cubicBezTo>
                    <a:pt x="820" y="36"/>
                    <a:pt x="801" y="31"/>
                    <a:pt x="782" y="31"/>
                  </a:cubicBezTo>
                  <a:cubicBezTo>
                    <a:pt x="756" y="31"/>
                    <a:pt x="729" y="42"/>
                    <a:pt x="702" y="68"/>
                  </a:cubicBezTo>
                  <a:cubicBezTo>
                    <a:pt x="669" y="23"/>
                    <a:pt x="623" y="0"/>
                    <a:pt x="5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17"/>
            <p:cNvSpPr/>
            <p:nvPr/>
          </p:nvSpPr>
          <p:spPr>
            <a:xfrm>
              <a:off x="278937" y="17262117"/>
              <a:ext cx="33173" cy="120254"/>
            </a:xfrm>
            <a:custGeom>
              <a:avLst/>
              <a:gdLst/>
              <a:ahLst/>
              <a:cxnLst/>
              <a:rect l="l" t="t" r="r" b="b"/>
              <a:pathLst>
                <a:path w="296" h="1073" extrusionOk="0">
                  <a:moveTo>
                    <a:pt x="1" y="0"/>
                  </a:moveTo>
                  <a:lnTo>
                    <a:pt x="1" y="23"/>
                  </a:lnTo>
                  <a:cubicBezTo>
                    <a:pt x="69" y="340"/>
                    <a:pt x="69" y="679"/>
                    <a:pt x="1" y="1019"/>
                  </a:cubicBezTo>
                  <a:cubicBezTo>
                    <a:pt x="38" y="1056"/>
                    <a:pt x="96" y="1073"/>
                    <a:pt x="152" y="1073"/>
                  </a:cubicBezTo>
                  <a:cubicBezTo>
                    <a:pt x="198" y="1073"/>
                    <a:pt x="242" y="1062"/>
                    <a:pt x="272" y="1041"/>
                  </a:cubicBezTo>
                  <a:cubicBezTo>
                    <a:pt x="227" y="702"/>
                    <a:pt x="250" y="362"/>
                    <a:pt x="295" y="46"/>
                  </a:cubicBezTo>
                  <a:cubicBezTo>
                    <a:pt x="295" y="46"/>
                    <a:pt x="295" y="23"/>
                    <a:pt x="295" y="23"/>
                  </a:cubicBezTo>
                  <a:cubicBezTo>
                    <a:pt x="182" y="23"/>
                    <a:pt x="9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17"/>
            <p:cNvSpPr/>
            <p:nvPr/>
          </p:nvSpPr>
          <p:spPr>
            <a:xfrm>
              <a:off x="131899" y="17091208"/>
              <a:ext cx="314588" cy="225826"/>
            </a:xfrm>
            <a:custGeom>
              <a:avLst/>
              <a:gdLst/>
              <a:ahLst/>
              <a:cxnLst/>
              <a:rect l="l" t="t" r="r" b="b"/>
              <a:pathLst>
                <a:path w="2807" h="2015" extrusionOk="0">
                  <a:moveTo>
                    <a:pt x="1331" y="1"/>
                  </a:moveTo>
                  <a:cubicBezTo>
                    <a:pt x="1310" y="1"/>
                    <a:pt x="1289" y="4"/>
                    <a:pt x="1268" y="9"/>
                  </a:cubicBezTo>
                  <a:cubicBezTo>
                    <a:pt x="1245" y="32"/>
                    <a:pt x="1200" y="54"/>
                    <a:pt x="1177" y="100"/>
                  </a:cubicBezTo>
                  <a:cubicBezTo>
                    <a:pt x="1154" y="77"/>
                    <a:pt x="1132" y="54"/>
                    <a:pt x="1109" y="32"/>
                  </a:cubicBezTo>
                  <a:cubicBezTo>
                    <a:pt x="1083" y="11"/>
                    <a:pt x="1057" y="2"/>
                    <a:pt x="1032" y="2"/>
                  </a:cubicBezTo>
                  <a:cubicBezTo>
                    <a:pt x="948" y="2"/>
                    <a:pt x="872" y="103"/>
                    <a:pt x="838" y="190"/>
                  </a:cubicBezTo>
                  <a:cubicBezTo>
                    <a:pt x="792" y="167"/>
                    <a:pt x="770" y="145"/>
                    <a:pt x="724" y="122"/>
                  </a:cubicBezTo>
                  <a:lnTo>
                    <a:pt x="702" y="122"/>
                  </a:lnTo>
                  <a:cubicBezTo>
                    <a:pt x="679" y="167"/>
                    <a:pt x="657" y="190"/>
                    <a:pt x="657" y="235"/>
                  </a:cubicBezTo>
                  <a:cubicBezTo>
                    <a:pt x="634" y="213"/>
                    <a:pt x="611" y="190"/>
                    <a:pt x="589" y="190"/>
                  </a:cubicBezTo>
                  <a:cubicBezTo>
                    <a:pt x="576" y="184"/>
                    <a:pt x="563" y="181"/>
                    <a:pt x="549" y="181"/>
                  </a:cubicBezTo>
                  <a:cubicBezTo>
                    <a:pt x="510" y="181"/>
                    <a:pt x="469" y="202"/>
                    <a:pt x="453" y="235"/>
                  </a:cubicBezTo>
                  <a:cubicBezTo>
                    <a:pt x="408" y="303"/>
                    <a:pt x="475" y="371"/>
                    <a:pt x="498" y="416"/>
                  </a:cubicBezTo>
                  <a:lnTo>
                    <a:pt x="521" y="416"/>
                  </a:lnTo>
                  <a:lnTo>
                    <a:pt x="498" y="462"/>
                  </a:lnTo>
                  <a:cubicBezTo>
                    <a:pt x="485" y="455"/>
                    <a:pt x="472" y="452"/>
                    <a:pt x="459" y="452"/>
                  </a:cubicBezTo>
                  <a:cubicBezTo>
                    <a:pt x="428" y="452"/>
                    <a:pt x="401" y="468"/>
                    <a:pt x="385" y="484"/>
                  </a:cubicBezTo>
                  <a:cubicBezTo>
                    <a:pt x="362" y="507"/>
                    <a:pt x="362" y="552"/>
                    <a:pt x="385" y="575"/>
                  </a:cubicBezTo>
                  <a:lnTo>
                    <a:pt x="385" y="597"/>
                  </a:lnTo>
                  <a:cubicBezTo>
                    <a:pt x="367" y="594"/>
                    <a:pt x="350" y="593"/>
                    <a:pt x="333" y="593"/>
                  </a:cubicBezTo>
                  <a:cubicBezTo>
                    <a:pt x="220" y="593"/>
                    <a:pt x="124" y="657"/>
                    <a:pt x="45" y="756"/>
                  </a:cubicBezTo>
                  <a:cubicBezTo>
                    <a:pt x="0" y="846"/>
                    <a:pt x="113" y="914"/>
                    <a:pt x="227" y="960"/>
                  </a:cubicBezTo>
                  <a:cubicBezTo>
                    <a:pt x="181" y="982"/>
                    <a:pt x="159" y="1005"/>
                    <a:pt x="159" y="1050"/>
                  </a:cubicBezTo>
                  <a:cubicBezTo>
                    <a:pt x="181" y="1095"/>
                    <a:pt x="204" y="1141"/>
                    <a:pt x="249" y="1141"/>
                  </a:cubicBezTo>
                  <a:lnTo>
                    <a:pt x="272" y="1141"/>
                  </a:lnTo>
                  <a:cubicBezTo>
                    <a:pt x="204" y="1186"/>
                    <a:pt x="181" y="1254"/>
                    <a:pt x="204" y="1322"/>
                  </a:cubicBezTo>
                  <a:cubicBezTo>
                    <a:pt x="227" y="1367"/>
                    <a:pt x="272" y="1412"/>
                    <a:pt x="340" y="1412"/>
                  </a:cubicBezTo>
                  <a:lnTo>
                    <a:pt x="385" y="1412"/>
                  </a:lnTo>
                  <a:cubicBezTo>
                    <a:pt x="362" y="1480"/>
                    <a:pt x="385" y="1571"/>
                    <a:pt x="430" y="1638"/>
                  </a:cubicBezTo>
                  <a:cubicBezTo>
                    <a:pt x="453" y="1661"/>
                    <a:pt x="498" y="1661"/>
                    <a:pt x="521" y="1684"/>
                  </a:cubicBezTo>
                  <a:cubicBezTo>
                    <a:pt x="498" y="1706"/>
                    <a:pt x="498" y="1729"/>
                    <a:pt x="498" y="1752"/>
                  </a:cubicBezTo>
                  <a:cubicBezTo>
                    <a:pt x="498" y="1808"/>
                    <a:pt x="513" y="1848"/>
                    <a:pt x="620" y="1848"/>
                  </a:cubicBezTo>
                  <a:cubicBezTo>
                    <a:pt x="643" y="1848"/>
                    <a:pt x="670" y="1846"/>
                    <a:pt x="702" y="1842"/>
                  </a:cubicBezTo>
                  <a:cubicBezTo>
                    <a:pt x="718" y="1891"/>
                    <a:pt x="793" y="1928"/>
                    <a:pt x="876" y="1928"/>
                  </a:cubicBezTo>
                  <a:cubicBezTo>
                    <a:pt x="908" y="1928"/>
                    <a:pt x="942" y="1923"/>
                    <a:pt x="973" y="1910"/>
                  </a:cubicBezTo>
                  <a:cubicBezTo>
                    <a:pt x="988" y="1967"/>
                    <a:pt x="1046" y="2015"/>
                    <a:pt x="1121" y="2015"/>
                  </a:cubicBezTo>
                  <a:cubicBezTo>
                    <a:pt x="1166" y="2015"/>
                    <a:pt x="1217" y="1998"/>
                    <a:pt x="1268" y="1955"/>
                  </a:cubicBezTo>
                  <a:cubicBezTo>
                    <a:pt x="1293" y="1989"/>
                    <a:pt x="1330" y="2004"/>
                    <a:pt x="1367" y="2004"/>
                  </a:cubicBezTo>
                  <a:cubicBezTo>
                    <a:pt x="1430" y="2004"/>
                    <a:pt x="1494" y="1959"/>
                    <a:pt x="1494" y="1887"/>
                  </a:cubicBezTo>
                  <a:cubicBezTo>
                    <a:pt x="1532" y="1952"/>
                    <a:pt x="1614" y="1994"/>
                    <a:pt x="1686" y="1994"/>
                  </a:cubicBezTo>
                  <a:cubicBezTo>
                    <a:pt x="1742" y="1994"/>
                    <a:pt x="1791" y="1969"/>
                    <a:pt x="1811" y="1910"/>
                  </a:cubicBezTo>
                  <a:cubicBezTo>
                    <a:pt x="1831" y="1920"/>
                    <a:pt x="1849" y="1925"/>
                    <a:pt x="1865" y="1925"/>
                  </a:cubicBezTo>
                  <a:cubicBezTo>
                    <a:pt x="1921" y="1925"/>
                    <a:pt x="1952" y="1872"/>
                    <a:pt x="1969" y="1820"/>
                  </a:cubicBezTo>
                  <a:cubicBezTo>
                    <a:pt x="2014" y="1842"/>
                    <a:pt x="2060" y="1854"/>
                    <a:pt x="2105" y="1854"/>
                  </a:cubicBezTo>
                  <a:cubicBezTo>
                    <a:pt x="2150" y="1854"/>
                    <a:pt x="2195" y="1842"/>
                    <a:pt x="2241" y="1820"/>
                  </a:cubicBezTo>
                  <a:cubicBezTo>
                    <a:pt x="2331" y="1752"/>
                    <a:pt x="2399" y="1638"/>
                    <a:pt x="2399" y="1525"/>
                  </a:cubicBezTo>
                  <a:cubicBezTo>
                    <a:pt x="2467" y="1503"/>
                    <a:pt x="2535" y="1435"/>
                    <a:pt x="2558" y="1367"/>
                  </a:cubicBezTo>
                  <a:cubicBezTo>
                    <a:pt x="2580" y="1322"/>
                    <a:pt x="2580" y="1254"/>
                    <a:pt x="2558" y="1208"/>
                  </a:cubicBezTo>
                  <a:cubicBezTo>
                    <a:pt x="2626" y="1208"/>
                    <a:pt x="2671" y="1186"/>
                    <a:pt x="2716" y="1163"/>
                  </a:cubicBezTo>
                  <a:cubicBezTo>
                    <a:pt x="2807" y="1141"/>
                    <a:pt x="2693" y="1073"/>
                    <a:pt x="2626" y="1027"/>
                  </a:cubicBezTo>
                  <a:cubicBezTo>
                    <a:pt x="2648" y="1005"/>
                    <a:pt x="2671" y="960"/>
                    <a:pt x="2693" y="914"/>
                  </a:cubicBezTo>
                  <a:cubicBezTo>
                    <a:pt x="2716" y="801"/>
                    <a:pt x="2626" y="733"/>
                    <a:pt x="2535" y="733"/>
                  </a:cubicBezTo>
                  <a:cubicBezTo>
                    <a:pt x="2535" y="711"/>
                    <a:pt x="2558" y="688"/>
                    <a:pt x="2535" y="665"/>
                  </a:cubicBezTo>
                  <a:cubicBezTo>
                    <a:pt x="2512" y="620"/>
                    <a:pt x="2490" y="620"/>
                    <a:pt x="2444" y="620"/>
                  </a:cubicBezTo>
                  <a:cubicBezTo>
                    <a:pt x="2467" y="597"/>
                    <a:pt x="2490" y="552"/>
                    <a:pt x="2512" y="507"/>
                  </a:cubicBezTo>
                  <a:cubicBezTo>
                    <a:pt x="2512" y="456"/>
                    <a:pt x="2474" y="431"/>
                    <a:pt x="2426" y="431"/>
                  </a:cubicBezTo>
                  <a:cubicBezTo>
                    <a:pt x="2411" y="431"/>
                    <a:pt x="2394" y="433"/>
                    <a:pt x="2377" y="439"/>
                  </a:cubicBezTo>
                  <a:cubicBezTo>
                    <a:pt x="2377" y="439"/>
                    <a:pt x="2354" y="439"/>
                    <a:pt x="2331" y="462"/>
                  </a:cubicBezTo>
                  <a:cubicBezTo>
                    <a:pt x="2309" y="394"/>
                    <a:pt x="2263" y="348"/>
                    <a:pt x="2218" y="326"/>
                  </a:cubicBezTo>
                  <a:cubicBezTo>
                    <a:pt x="2218" y="326"/>
                    <a:pt x="2218" y="303"/>
                    <a:pt x="2218" y="281"/>
                  </a:cubicBezTo>
                  <a:cubicBezTo>
                    <a:pt x="2218" y="258"/>
                    <a:pt x="2195" y="235"/>
                    <a:pt x="2150" y="235"/>
                  </a:cubicBezTo>
                  <a:lnTo>
                    <a:pt x="2128" y="235"/>
                  </a:lnTo>
                  <a:cubicBezTo>
                    <a:pt x="2150" y="213"/>
                    <a:pt x="2150" y="190"/>
                    <a:pt x="2150" y="145"/>
                  </a:cubicBezTo>
                  <a:cubicBezTo>
                    <a:pt x="2150" y="145"/>
                    <a:pt x="2128" y="122"/>
                    <a:pt x="2128" y="122"/>
                  </a:cubicBezTo>
                  <a:cubicBezTo>
                    <a:pt x="2082" y="145"/>
                    <a:pt x="2037" y="167"/>
                    <a:pt x="2014" y="190"/>
                  </a:cubicBezTo>
                  <a:cubicBezTo>
                    <a:pt x="2014" y="145"/>
                    <a:pt x="1992" y="100"/>
                    <a:pt x="1947" y="77"/>
                  </a:cubicBezTo>
                  <a:cubicBezTo>
                    <a:pt x="1930" y="71"/>
                    <a:pt x="1911" y="68"/>
                    <a:pt x="1892" y="68"/>
                  </a:cubicBezTo>
                  <a:cubicBezTo>
                    <a:pt x="1836" y="68"/>
                    <a:pt x="1777" y="94"/>
                    <a:pt x="1743" y="145"/>
                  </a:cubicBezTo>
                  <a:cubicBezTo>
                    <a:pt x="1720" y="100"/>
                    <a:pt x="1698" y="54"/>
                    <a:pt x="1652" y="32"/>
                  </a:cubicBezTo>
                  <a:cubicBezTo>
                    <a:pt x="1632" y="12"/>
                    <a:pt x="1613" y="3"/>
                    <a:pt x="1593" y="3"/>
                  </a:cubicBezTo>
                  <a:cubicBezTo>
                    <a:pt x="1547" y="3"/>
                    <a:pt x="1503" y="52"/>
                    <a:pt x="1471" y="100"/>
                  </a:cubicBezTo>
                  <a:cubicBezTo>
                    <a:pt x="1454" y="30"/>
                    <a:pt x="1397" y="1"/>
                    <a:pt x="1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17"/>
            <p:cNvSpPr/>
            <p:nvPr/>
          </p:nvSpPr>
          <p:spPr>
            <a:xfrm>
              <a:off x="154649" y="17049293"/>
              <a:ext cx="279173" cy="199265"/>
            </a:xfrm>
            <a:custGeom>
              <a:avLst/>
              <a:gdLst/>
              <a:ahLst/>
              <a:cxnLst/>
              <a:rect l="l" t="t" r="r" b="b"/>
              <a:pathLst>
                <a:path w="2491" h="1778" extrusionOk="0">
                  <a:moveTo>
                    <a:pt x="926" y="0"/>
                  </a:moveTo>
                  <a:cubicBezTo>
                    <a:pt x="839" y="0"/>
                    <a:pt x="761" y="90"/>
                    <a:pt x="725" y="179"/>
                  </a:cubicBezTo>
                  <a:cubicBezTo>
                    <a:pt x="702" y="157"/>
                    <a:pt x="680" y="134"/>
                    <a:pt x="635" y="111"/>
                  </a:cubicBezTo>
                  <a:lnTo>
                    <a:pt x="612" y="111"/>
                  </a:lnTo>
                  <a:cubicBezTo>
                    <a:pt x="589" y="157"/>
                    <a:pt x="589" y="179"/>
                    <a:pt x="567" y="202"/>
                  </a:cubicBezTo>
                  <a:cubicBezTo>
                    <a:pt x="567" y="202"/>
                    <a:pt x="544" y="179"/>
                    <a:pt x="521" y="179"/>
                  </a:cubicBezTo>
                  <a:cubicBezTo>
                    <a:pt x="509" y="173"/>
                    <a:pt x="496" y="170"/>
                    <a:pt x="481" y="170"/>
                  </a:cubicBezTo>
                  <a:cubicBezTo>
                    <a:pt x="443" y="170"/>
                    <a:pt x="402" y="191"/>
                    <a:pt x="386" y="225"/>
                  </a:cubicBezTo>
                  <a:cubicBezTo>
                    <a:pt x="363" y="270"/>
                    <a:pt x="408" y="338"/>
                    <a:pt x="431" y="383"/>
                  </a:cubicBezTo>
                  <a:cubicBezTo>
                    <a:pt x="431" y="383"/>
                    <a:pt x="431" y="383"/>
                    <a:pt x="431" y="406"/>
                  </a:cubicBezTo>
                  <a:cubicBezTo>
                    <a:pt x="418" y="399"/>
                    <a:pt x="404" y="396"/>
                    <a:pt x="392" y="396"/>
                  </a:cubicBezTo>
                  <a:cubicBezTo>
                    <a:pt x="361" y="396"/>
                    <a:pt x="334" y="412"/>
                    <a:pt x="318" y="428"/>
                  </a:cubicBezTo>
                  <a:cubicBezTo>
                    <a:pt x="295" y="451"/>
                    <a:pt x="295" y="496"/>
                    <a:pt x="318" y="519"/>
                  </a:cubicBezTo>
                  <a:cubicBezTo>
                    <a:pt x="303" y="516"/>
                    <a:pt x="288" y="514"/>
                    <a:pt x="274" y="514"/>
                  </a:cubicBezTo>
                  <a:cubicBezTo>
                    <a:pt x="181" y="514"/>
                    <a:pt x="105" y="576"/>
                    <a:pt x="46" y="655"/>
                  </a:cubicBezTo>
                  <a:cubicBezTo>
                    <a:pt x="1" y="722"/>
                    <a:pt x="91" y="790"/>
                    <a:pt x="205" y="836"/>
                  </a:cubicBezTo>
                  <a:cubicBezTo>
                    <a:pt x="159" y="858"/>
                    <a:pt x="159" y="881"/>
                    <a:pt x="159" y="926"/>
                  </a:cubicBezTo>
                  <a:cubicBezTo>
                    <a:pt x="159" y="949"/>
                    <a:pt x="182" y="994"/>
                    <a:pt x="227" y="994"/>
                  </a:cubicBezTo>
                  <a:lnTo>
                    <a:pt x="250" y="994"/>
                  </a:lnTo>
                  <a:cubicBezTo>
                    <a:pt x="182" y="1039"/>
                    <a:pt x="159" y="1107"/>
                    <a:pt x="182" y="1152"/>
                  </a:cubicBezTo>
                  <a:cubicBezTo>
                    <a:pt x="205" y="1198"/>
                    <a:pt x="250" y="1243"/>
                    <a:pt x="295" y="1243"/>
                  </a:cubicBezTo>
                  <a:lnTo>
                    <a:pt x="340" y="1243"/>
                  </a:lnTo>
                  <a:cubicBezTo>
                    <a:pt x="318" y="1311"/>
                    <a:pt x="340" y="1401"/>
                    <a:pt x="386" y="1447"/>
                  </a:cubicBezTo>
                  <a:cubicBezTo>
                    <a:pt x="408" y="1469"/>
                    <a:pt x="431" y="1469"/>
                    <a:pt x="454" y="1469"/>
                  </a:cubicBezTo>
                  <a:cubicBezTo>
                    <a:pt x="454" y="1492"/>
                    <a:pt x="454" y="1515"/>
                    <a:pt x="431" y="1537"/>
                  </a:cubicBezTo>
                  <a:cubicBezTo>
                    <a:pt x="431" y="1586"/>
                    <a:pt x="454" y="1623"/>
                    <a:pt x="518" y="1623"/>
                  </a:cubicBezTo>
                  <a:cubicBezTo>
                    <a:pt x="543" y="1623"/>
                    <a:pt x="574" y="1618"/>
                    <a:pt x="612" y="1605"/>
                  </a:cubicBezTo>
                  <a:cubicBezTo>
                    <a:pt x="627" y="1665"/>
                    <a:pt x="692" y="1696"/>
                    <a:pt x="761" y="1696"/>
                  </a:cubicBezTo>
                  <a:cubicBezTo>
                    <a:pt x="796" y="1696"/>
                    <a:pt x="831" y="1688"/>
                    <a:pt x="861" y="1673"/>
                  </a:cubicBezTo>
                  <a:cubicBezTo>
                    <a:pt x="875" y="1730"/>
                    <a:pt x="925" y="1778"/>
                    <a:pt x="988" y="1778"/>
                  </a:cubicBezTo>
                  <a:cubicBezTo>
                    <a:pt x="1025" y="1778"/>
                    <a:pt x="1068" y="1761"/>
                    <a:pt x="1110" y="1718"/>
                  </a:cubicBezTo>
                  <a:cubicBezTo>
                    <a:pt x="1138" y="1756"/>
                    <a:pt x="1178" y="1774"/>
                    <a:pt x="1217" y="1774"/>
                  </a:cubicBezTo>
                  <a:cubicBezTo>
                    <a:pt x="1271" y="1774"/>
                    <a:pt x="1323" y="1739"/>
                    <a:pt x="1336" y="1673"/>
                  </a:cubicBezTo>
                  <a:cubicBezTo>
                    <a:pt x="1362" y="1726"/>
                    <a:pt x="1434" y="1763"/>
                    <a:pt x="1499" y="1763"/>
                  </a:cubicBezTo>
                  <a:cubicBezTo>
                    <a:pt x="1546" y="1763"/>
                    <a:pt x="1589" y="1743"/>
                    <a:pt x="1608" y="1696"/>
                  </a:cubicBezTo>
                  <a:cubicBezTo>
                    <a:pt x="1625" y="1704"/>
                    <a:pt x="1640" y="1708"/>
                    <a:pt x="1653" y="1708"/>
                  </a:cubicBezTo>
                  <a:cubicBezTo>
                    <a:pt x="1707" y="1708"/>
                    <a:pt x="1725" y="1642"/>
                    <a:pt x="1744" y="1605"/>
                  </a:cubicBezTo>
                  <a:cubicBezTo>
                    <a:pt x="1777" y="1628"/>
                    <a:pt x="1823" y="1639"/>
                    <a:pt x="1868" y="1639"/>
                  </a:cubicBezTo>
                  <a:cubicBezTo>
                    <a:pt x="1913" y="1639"/>
                    <a:pt x="1959" y="1628"/>
                    <a:pt x="1992" y="1605"/>
                  </a:cubicBezTo>
                  <a:cubicBezTo>
                    <a:pt x="2083" y="1560"/>
                    <a:pt x="2128" y="1447"/>
                    <a:pt x="2128" y="1356"/>
                  </a:cubicBezTo>
                  <a:cubicBezTo>
                    <a:pt x="2196" y="1311"/>
                    <a:pt x="2241" y="1266"/>
                    <a:pt x="2287" y="1198"/>
                  </a:cubicBezTo>
                  <a:cubicBezTo>
                    <a:pt x="2287" y="1152"/>
                    <a:pt x="2287" y="1107"/>
                    <a:pt x="2287" y="1062"/>
                  </a:cubicBezTo>
                  <a:cubicBezTo>
                    <a:pt x="2332" y="1062"/>
                    <a:pt x="2377" y="1062"/>
                    <a:pt x="2400" y="1039"/>
                  </a:cubicBezTo>
                  <a:cubicBezTo>
                    <a:pt x="2490" y="1039"/>
                    <a:pt x="2400" y="949"/>
                    <a:pt x="2332" y="904"/>
                  </a:cubicBezTo>
                  <a:cubicBezTo>
                    <a:pt x="2377" y="881"/>
                    <a:pt x="2400" y="858"/>
                    <a:pt x="2400" y="813"/>
                  </a:cubicBezTo>
                  <a:cubicBezTo>
                    <a:pt x="2423" y="722"/>
                    <a:pt x="2332" y="655"/>
                    <a:pt x="2264" y="655"/>
                  </a:cubicBezTo>
                  <a:cubicBezTo>
                    <a:pt x="2264" y="632"/>
                    <a:pt x="2264" y="609"/>
                    <a:pt x="2264" y="587"/>
                  </a:cubicBezTo>
                  <a:cubicBezTo>
                    <a:pt x="2241" y="564"/>
                    <a:pt x="2196" y="564"/>
                    <a:pt x="2174" y="564"/>
                  </a:cubicBezTo>
                  <a:cubicBezTo>
                    <a:pt x="2196" y="541"/>
                    <a:pt x="2219" y="496"/>
                    <a:pt x="2219" y="474"/>
                  </a:cubicBezTo>
                  <a:cubicBezTo>
                    <a:pt x="2219" y="423"/>
                    <a:pt x="2193" y="397"/>
                    <a:pt x="2162" y="397"/>
                  </a:cubicBezTo>
                  <a:cubicBezTo>
                    <a:pt x="2151" y="397"/>
                    <a:pt x="2140" y="400"/>
                    <a:pt x="2128" y="406"/>
                  </a:cubicBezTo>
                  <a:lnTo>
                    <a:pt x="2083" y="406"/>
                  </a:lnTo>
                  <a:cubicBezTo>
                    <a:pt x="2060" y="360"/>
                    <a:pt x="2015" y="315"/>
                    <a:pt x="1970" y="292"/>
                  </a:cubicBezTo>
                  <a:cubicBezTo>
                    <a:pt x="1970" y="292"/>
                    <a:pt x="1970" y="270"/>
                    <a:pt x="1970" y="270"/>
                  </a:cubicBezTo>
                  <a:cubicBezTo>
                    <a:pt x="1970" y="225"/>
                    <a:pt x="1947" y="225"/>
                    <a:pt x="1925" y="225"/>
                  </a:cubicBezTo>
                  <a:lnTo>
                    <a:pt x="1902" y="225"/>
                  </a:lnTo>
                  <a:cubicBezTo>
                    <a:pt x="1902" y="202"/>
                    <a:pt x="1925" y="179"/>
                    <a:pt x="1925" y="134"/>
                  </a:cubicBezTo>
                  <a:cubicBezTo>
                    <a:pt x="1910" y="134"/>
                    <a:pt x="1904" y="124"/>
                    <a:pt x="1896" y="124"/>
                  </a:cubicBezTo>
                  <a:cubicBezTo>
                    <a:pt x="1892" y="124"/>
                    <a:pt x="1887" y="126"/>
                    <a:pt x="1879" y="134"/>
                  </a:cubicBezTo>
                  <a:cubicBezTo>
                    <a:pt x="1857" y="134"/>
                    <a:pt x="1811" y="157"/>
                    <a:pt x="1789" y="179"/>
                  </a:cubicBezTo>
                  <a:cubicBezTo>
                    <a:pt x="1789" y="134"/>
                    <a:pt x="1766" y="111"/>
                    <a:pt x="1721" y="89"/>
                  </a:cubicBezTo>
                  <a:cubicBezTo>
                    <a:pt x="1705" y="73"/>
                    <a:pt x="1683" y="65"/>
                    <a:pt x="1660" y="65"/>
                  </a:cubicBezTo>
                  <a:cubicBezTo>
                    <a:pt x="1617" y="65"/>
                    <a:pt x="1569" y="90"/>
                    <a:pt x="1540" y="134"/>
                  </a:cubicBezTo>
                  <a:cubicBezTo>
                    <a:pt x="1517" y="89"/>
                    <a:pt x="1495" y="66"/>
                    <a:pt x="1472" y="21"/>
                  </a:cubicBezTo>
                  <a:cubicBezTo>
                    <a:pt x="1459" y="8"/>
                    <a:pt x="1445" y="3"/>
                    <a:pt x="1430" y="3"/>
                  </a:cubicBezTo>
                  <a:cubicBezTo>
                    <a:pt x="1391" y="3"/>
                    <a:pt x="1346" y="40"/>
                    <a:pt x="1314" y="89"/>
                  </a:cubicBezTo>
                  <a:cubicBezTo>
                    <a:pt x="1297" y="38"/>
                    <a:pt x="1241" y="12"/>
                    <a:pt x="1186" y="12"/>
                  </a:cubicBezTo>
                  <a:cubicBezTo>
                    <a:pt x="1168" y="12"/>
                    <a:pt x="1149" y="15"/>
                    <a:pt x="1132" y="21"/>
                  </a:cubicBezTo>
                  <a:cubicBezTo>
                    <a:pt x="1110" y="21"/>
                    <a:pt x="1065" y="66"/>
                    <a:pt x="1042" y="89"/>
                  </a:cubicBezTo>
                  <a:cubicBezTo>
                    <a:pt x="1042" y="66"/>
                    <a:pt x="1019" y="44"/>
                    <a:pt x="997" y="21"/>
                  </a:cubicBezTo>
                  <a:cubicBezTo>
                    <a:pt x="973" y="7"/>
                    <a:pt x="949" y="0"/>
                    <a:pt x="9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17"/>
            <p:cNvSpPr/>
            <p:nvPr/>
          </p:nvSpPr>
          <p:spPr>
            <a:xfrm>
              <a:off x="180090" y="17005249"/>
              <a:ext cx="225714" cy="159927"/>
            </a:xfrm>
            <a:custGeom>
              <a:avLst/>
              <a:gdLst/>
              <a:ahLst/>
              <a:cxnLst/>
              <a:rect l="l" t="t" r="r" b="b"/>
              <a:pathLst>
                <a:path w="2014" h="1427" extrusionOk="0">
                  <a:moveTo>
                    <a:pt x="955" y="0"/>
                  </a:moveTo>
                  <a:cubicBezTo>
                    <a:pt x="945" y="0"/>
                    <a:pt x="936" y="2"/>
                    <a:pt x="928" y="6"/>
                  </a:cubicBezTo>
                  <a:cubicBezTo>
                    <a:pt x="905" y="29"/>
                    <a:pt x="883" y="52"/>
                    <a:pt x="860" y="74"/>
                  </a:cubicBezTo>
                  <a:cubicBezTo>
                    <a:pt x="838" y="52"/>
                    <a:pt x="838" y="29"/>
                    <a:pt x="815" y="29"/>
                  </a:cubicBezTo>
                  <a:cubicBezTo>
                    <a:pt x="793" y="13"/>
                    <a:pt x="771" y="5"/>
                    <a:pt x="749" y="5"/>
                  </a:cubicBezTo>
                  <a:cubicBezTo>
                    <a:pt x="683" y="5"/>
                    <a:pt x="623" y="74"/>
                    <a:pt x="589" y="142"/>
                  </a:cubicBezTo>
                  <a:cubicBezTo>
                    <a:pt x="589" y="120"/>
                    <a:pt x="566" y="120"/>
                    <a:pt x="521" y="97"/>
                  </a:cubicBezTo>
                  <a:lnTo>
                    <a:pt x="498" y="97"/>
                  </a:lnTo>
                  <a:cubicBezTo>
                    <a:pt x="475" y="120"/>
                    <a:pt x="475" y="142"/>
                    <a:pt x="475" y="165"/>
                  </a:cubicBezTo>
                  <a:cubicBezTo>
                    <a:pt x="453" y="165"/>
                    <a:pt x="453" y="142"/>
                    <a:pt x="430" y="142"/>
                  </a:cubicBezTo>
                  <a:cubicBezTo>
                    <a:pt x="418" y="136"/>
                    <a:pt x="406" y="133"/>
                    <a:pt x="394" y="133"/>
                  </a:cubicBezTo>
                  <a:cubicBezTo>
                    <a:pt x="362" y="133"/>
                    <a:pt x="334" y="154"/>
                    <a:pt x="317" y="188"/>
                  </a:cubicBezTo>
                  <a:cubicBezTo>
                    <a:pt x="294" y="210"/>
                    <a:pt x="317" y="278"/>
                    <a:pt x="362" y="301"/>
                  </a:cubicBezTo>
                  <a:lnTo>
                    <a:pt x="362" y="323"/>
                  </a:lnTo>
                  <a:cubicBezTo>
                    <a:pt x="356" y="317"/>
                    <a:pt x="347" y="314"/>
                    <a:pt x="338" y="314"/>
                  </a:cubicBezTo>
                  <a:cubicBezTo>
                    <a:pt x="315" y="314"/>
                    <a:pt x="288" y="330"/>
                    <a:pt x="272" y="346"/>
                  </a:cubicBezTo>
                  <a:cubicBezTo>
                    <a:pt x="272" y="369"/>
                    <a:pt x="272" y="391"/>
                    <a:pt x="272" y="414"/>
                  </a:cubicBezTo>
                  <a:cubicBezTo>
                    <a:pt x="256" y="410"/>
                    <a:pt x="241" y="408"/>
                    <a:pt x="225" y="408"/>
                  </a:cubicBezTo>
                  <a:cubicBezTo>
                    <a:pt x="152" y="408"/>
                    <a:pt x="83" y="452"/>
                    <a:pt x="45" y="527"/>
                  </a:cubicBezTo>
                  <a:cubicBezTo>
                    <a:pt x="0" y="595"/>
                    <a:pt x="91" y="640"/>
                    <a:pt x="159" y="663"/>
                  </a:cubicBezTo>
                  <a:cubicBezTo>
                    <a:pt x="136" y="685"/>
                    <a:pt x="136" y="708"/>
                    <a:pt x="136" y="731"/>
                  </a:cubicBezTo>
                  <a:cubicBezTo>
                    <a:pt x="136" y="776"/>
                    <a:pt x="159" y="799"/>
                    <a:pt x="181" y="799"/>
                  </a:cubicBezTo>
                  <a:lnTo>
                    <a:pt x="204" y="799"/>
                  </a:lnTo>
                  <a:cubicBezTo>
                    <a:pt x="159" y="821"/>
                    <a:pt x="136" y="889"/>
                    <a:pt x="159" y="934"/>
                  </a:cubicBezTo>
                  <a:cubicBezTo>
                    <a:pt x="159" y="980"/>
                    <a:pt x="204" y="1002"/>
                    <a:pt x="249" y="1002"/>
                  </a:cubicBezTo>
                  <a:lnTo>
                    <a:pt x="272" y="1002"/>
                  </a:lnTo>
                  <a:cubicBezTo>
                    <a:pt x="249" y="1048"/>
                    <a:pt x="272" y="1115"/>
                    <a:pt x="317" y="1161"/>
                  </a:cubicBezTo>
                  <a:cubicBezTo>
                    <a:pt x="340" y="1183"/>
                    <a:pt x="362" y="1183"/>
                    <a:pt x="385" y="1183"/>
                  </a:cubicBezTo>
                  <a:cubicBezTo>
                    <a:pt x="362" y="1206"/>
                    <a:pt x="362" y="1229"/>
                    <a:pt x="362" y="1251"/>
                  </a:cubicBezTo>
                  <a:cubicBezTo>
                    <a:pt x="362" y="1283"/>
                    <a:pt x="374" y="1315"/>
                    <a:pt x="420" y="1315"/>
                  </a:cubicBezTo>
                  <a:cubicBezTo>
                    <a:pt x="440" y="1315"/>
                    <a:pt x="465" y="1310"/>
                    <a:pt x="498" y="1297"/>
                  </a:cubicBezTo>
                  <a:cubicBezTo>
                    <a:pt x="527" y="1340"/>
                    <a:pt x="575" y="1365"/>
                    <a:pt x="624" y="1365"/>
                  </a:cubicBezTo>
                  <a:cubicBezTo>
                    <a:pt x="651" y="1365"/>
                    <a:pt x="678" y="1358"/>
                    <a:pt x="702" y="1342"/>
                  </a:cubicBezTo>
                  <a:cubicBezTo>
                    <a:pt x="715" y="1397"/>
                    <a:pt x="762" y="1427"/>
                    <a:pt x="812" y="1427"/>
                  </a:cubicBezTo>
                  <a:cubicBezTo>
                    <a:pt x="845" y="1427"/>
                    <a:pt x="879" y="1414"/>
                    <a:pt x="905" y="1387"/>
                  </a:cubicBezTo>
                  <a:cubicBezTo>
                    <a:pt x="932" y="1414"/>
                    <a:pt x="963" y="1427"/>
                    <a:pt x="991" y="1427"/>
                  </a:cubicBezTo>
                  <a:cubicBezTo>
                    <a:pt x="1034" y="1427"/>
                    <a:pt x="1073" y="1397"/>
                    <a:pt x="1087" y="1342"/>
                  </a:cubicBezTo>
                  <a:cubicBezTo>
                    <a:pt x="1114" y="1383"/>
                    <a:pt x="1173" y="1415"/>
                    <a:pt x="1227" y="1415"/>
                  </a:cubicBezTo>
                  <a:cubicBezTo>
                    <a:pt x="1262" y="1415"/>
                    <a:pt x="1295" y="1401"/>
                    <a:pt x="1313" y="1364"/>
                  </a:cubicBezTo>
                  <a:cubicBezTo>
                    <a:pt x="1329" y="1375"/>
                    <a:pt x="1342" y="1379"/>
                    <a:pt x="1353" y="1379"/>
                  </a:cubicBezTo>
                  <a:cubicBezTo>
                    <a:pt x="1391" y="1379"/>
                    <a:pt x="1409" y="1331"/>
                    <a:pt x="1426" y="1297"/>
                  </a:cubicBezTo>
                  <a:cubicBezTo>
                    <a:pt x="1449" y="1308"/>
                    <a:pt x="1477" y="1314"/>
                    <a:pt x="1508" y="1314"/>
                  </a:cubicBezTo>
                  <a:cubicBezTo>
                    <a:pt x="1539" y="1314"/>
                    <a:pt x="1573" y="1308"/>
                    <a:pt x="1607" y="1297"/>
                  </a:cubicBezTo>
                  <a:cubicBezTo>
                    <a:pt x="1675" y="1251"/>
                    <a:pt x="1720" y="1161"/>
                    <a:pt x="1720" y="1093"/>
                  </a:cubicBezTo>
                  <a:cubicBezTo>
                    <a:pt x="1788" y="1070"/>
                    <a:pt x="1811" y="1025"/>
                    <a:pt x="1856" y="957"/>
                  </a:cubicBezTo>
                  <a:cubicBezTo>
                    <a:pt x="1856" y="934"/>
                    <a:pt x="1856" y="889"/>
                    <a:pt x="1856" y="867"/>
                  </a:cubicBezTo>
                  <a:cubicBezTo>
                    <a:pt x="1879" y="844"/>
                    <a:pt x="1924" y="844"/>
                    <a:pt x="1947" y="821"/>
                  </a:cubicBezTo>
                  <a:cubicBezTo>
                    <a:pt x="1959" y="824"/>
                    <a:pt x="1968" y="826"/>
                    <a:pt x="1974" y="826"/>
                  </a:cubicBezTo>
                  <a:cubicBezTo>
                    <a:pt x="2013" y="826"/>
                    <a:pt x="1940" y="770"/>
                    <a:pt x="1901" y="731"/>
                  </a:cubicBezTo>
                  <a:cubicBezTo>
                    <a:pt x="1924" y="731"/>
                    <a:pt x="1947" y="685"/>
                    <a:pt x="1969" y="663"/>
                  </a:cubicBezTo>
                  <a:cubicBezTo>
                    <a:pt x="1969" y="595"/>
                    <a:pt x="1901" y="527"/>
                    <a:pt x="1833" y="527"/>
                  </a:cubicBezTo>
                  <a:cubicBezTo>
                    <a:pt x="1856" y="504"/>
                    <a:pt x="1856" y="504"/>
                    <a:pt x="1833" y="482"/>
                  </a:cubicBezTo>
                  <a:cubicBezTo>
                    <a:pt x="1833" y="466"/>
                    <a:pt x="1811" y="450"/>
                    <a:pt x="1790" y="450"/>
                  </a:cubicBezTo>
                  <a:cubicBezTo>
                    <a:pt x="1781" y="450"/>
                    <a:pt x="1772" y="453"/>
                    <a:pt x="1765" y="459"/>
                  </a:cubicBezTo>
                  <a:cubicBezTo>
                    <a:pt x="1788" y="437"/>
                    <a:pt x="1811" y="414"/>
                    <a:pt x="1811" y="369"/>
                  </a:cubicBezTo>
                  <a:cubicBezTo>
                    <a:pt x="1811" y="335"/>
                    <a:pt x="1787" y="314"/>
                    <a:pt x="1756" y="314"/>
                  </a:cubicBezTo>
                  <a:cubicBezTo>
                    <a:pt x="1744" y="314"/>
                    <a:pt x="1732" y="317"/>
                    <a:pt x="1720" y="323"/>
                  </a:cubicBezTo>
                  <a:lnTo>
                    <a:pt x="1675" y="346"/>
                  </a:lnTo>
                  <a:cubicBezTo>
                    <a:pt x="1675" y="301"/>
                    <a:pt x="1630" y="255"/>
                    <a:pt x="1607" y="233"/>
                  </a:cubicBezTo>
                  <a:cubicBezTo>
                    <a:pt x="1607" y="233"/>
                    <a:pt x="1607" y="233"/>
                    <a:pt x="1607" y="210"/>
                  </a:cubicBezTo>
                  <a:cubicBezTo>
                    <a:pt x="1607" y="194"/>
                    <a:pt x="1596" y="178"/>
                    <a:pt x="1581" y="178"/>
                  </a:cubicBezTo>
                  <a:cubicBezTo>
                    <a:pt x="1575" y="178"/>
                    <a:pt x="1568" y="181"/>
                    <a:pt x="1562" y="188"/>
                  </a:cubicBezTo>
                  <a:lnTo>
                    <a:pt x="1539" y="188"/>
                  </a:lnTo>
                  <a:cubicBezTo>
                    <a:pt x="1562" y="165"/>
                    <a:pt x="1562" y="142"/>
                    <a:pt x="1562" y="120"/>
                  </a:cubicBezTo>
                  <a:cubicBezTo>
                    <a:pt x="1562" y="97"/>
                    <a:pt x="1539" y="97"/>
                    <a:pt x="1539" y="97"/>
                  </a:cubicBezTo>
                  <a:cubicBezTo>
                    <a:pt x="1494" y="120"/>
                    <a:pt x="1471" y="120"/>
                    <a:pt x="1449" y="142"/>
                  </a:cubicBezTo>
                  <a:cubicBezTo>
                    <a:pt x="1449" y="120"/>
                    <a:pt x="1426" y="74"/>
                    <a:pt x="1403" y="74"/>
                  </a:cubicBezTo>
                  <a:cubicBezTo>
                    <a:pt x="1386" y="57"/>
                    <a:pt x="1366" y="50"/>
                    <a:pt x="1345" y="50"/>
                  </a:cubicBezTo>
                  <a:cubicBezTo>
                    <a:pt x="1313" y="50"/>
                    <a:pt x="1282" y="69"/>
                    <a:pt x="1268" y="97"/>
                  </a:cubicBezTo>
                  <a:cubicBezTo>
                    <a:pt x="1245" y="74"/>
                    <a:pt x="1222" y="52"/>
                    <a:pt x="1200" y="29"/>
                  </a:cubicBezTo>
                  <a:cubicBezTo>
                    <a:pt x="1186" y="16"/>
                    <a:pt x="1173" y="10"/>
                    <a:pt x="1160" y="10"/>
                  </a:cubicBezTo>
                  <a:cubicBezTo>
                    <a:pt x="1128" y="10"/>
                    <a:pt x="1096" y="42"/>
                    <a:pt x="1064" y="74"/>
                  </a:cubicBezTo>
                  <a:cubicBezTo>
                    <a:pt x="1045" y="37"/>
                    <a:pt x="997" y="0"/>
                    <a:pt x="9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17"/>
            <p:cNvSpPr/>
            <p:nvPr/>
          </p:nvSpPr>
          <p:spPr>
            <a:xfrm>
              <a:off x="195219" y="17158115"/>
              <a:ext cx="45838" cy="35303"/>
            </a:xfrm>
            <a:custGeom>
              <a:avLst/>
              <a:gdLst/>
              <a:ahLst/>
              <a:cxnLst/>
              <a:rect l="l" t="t" r="r" b="b"/>
              <a:pathLst>
                <a:path w="409" h="315" extrusionOk="0">
                  <a:moveTo>
                    <a:pt x="114" y="0"/>
                  </a:moveTo>
                  <a:cubicBezTo>
                    <a:pt x="69" y="0"/>
                    <a:pt x="1" y="68"/>
                    <a:pt x="24" y="136"/>
                  </a:cubicBezTo>
                  <a:cubicBezTo>
                    <a:pt x="50" y="163"/>
                    <a:pt x="77" y="174"/>
                    <a:pt x="103" y="174"/>
                  </a:cubicBezTo>
                  <a:cubicBezTo>
                    <a:pt x="122" y="174"/>
                    <a:pt x="141" y="168"/>
                    <a:pt x="159" y="159"/>
                  </a:cubicBezTo>
                  <a:cubicBezTo>
                    <a:pt x="159" y="204"/>
                    <a:pt x="159" y="249"/>
                    <a:pt x="182" y="272"/>
                  </a:cubicBezTo>
                  <a:cubicBezTo>
                    <a:pt x="202" y="303"/>
                    <a:pt x="228" y="315"/>
                    <a:pt x="255" y="315"/>
                  </a:cubicBezTo>
                  <a:cubicBezTo>
                    <a:pt x="289" y="315"/>
                    <a:pt x="326" y="297"/>
                    <a:pt x="363" y="272"/>
                  </a:cubicBezTo>
                  <a:cubicBezTo>
                    <a:pt x="408" y="272"/>
                    <a:pt x="408" y="227"/>
                    <a:pt x="363" y="227"/>
                  </a:cubicBezTo>
                  <a:lnTo>
                    <a:pt x="295" y="227"/>
                  </a:lnTo>
                  <a:cubicBezTo>
                    <a:pt x="273" y="227"/>
                    <a:pt x="250" y="227"/>
                    <a:pt x="227" y="204"/>
                  </a:cubicBezTo>
                  <a:cubicBezTo>
                    <a:pt x="205" y="204"/>
                    <a:pt x="227" y="114"/>
                    <a:pt x="227" y="68"/>
                  </a:cubicBezTo>
                  <a:lnTo>
                    <a:pt x="227" y="68"/>
                  </a:lnTo>
                  <a:cubicBezTo>
                    <a:pt x="205" y="91"/>
                    <a:pt x="205" y="91"/>
                    <a:pt x="182" y="91"/>
                  </a:cubicBezTo>
                  <a:lnTo>
                    <a:pt x="92" y="91"/>
                  </a:lnTo>
                  <a:cubicBezTo>
                    <a:pt x="69" y="91"/>
                    <a:pt x="137" y="23"/>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17"/>
            <p:cNvSpPr/>
            <p:nvPr/>
          </p:nvSpPr>
          <p:spPr>
            <a:xfrm>
              <a:off x="190172" y="17234826"/>
              <a:ext cx="43260" cy="36536"/>
            </a:xfrm>
            <a:custGeom>
              <a:avLst/>
              <a:gdLst/>
              <a:ahLst/>
              <a:cxnLst/>
              <a:rect l="l" t="t" r="r" b="b"/>
              <a:pathLst>
                <a:path w="386" h="326" extrusionOk="0">
                  <a:moveTo>
                    <a:pt x="135" y="1"/>
                  </a:moveTo>
                  <a:cubicBezTo>
                    <a:pt x="129" y="1"/>
                    <a:pt x="122" y="3"/>
                    <a:pt x="114" y="11"/>
                  </a:cubicBezTo>
                  <a:cubicBezTo>
                    <a:pt x="114" y="11"/>
                    <a:pt x="1" y="79"/>
                    <a:pt x="24" y="147"/>
                  </a:cubicBezTo>
                  <a:cubicBezTo>
                    <a:pt x="50" y="173"/>
                    <a:pt x="77" y="184"/>
                    <a:pt x="103" y="184"/>
                  </a:cubicBezTo>
                  <a:cubicBezTo>
                    <a:pt x="122" y="184"/>
                    <a:pt x="141" y="179"/>
                    <a:pt x="159" y="169"/>
                  </a:cubicBezTo>
                  <a:cubicBezTo>
                    <a:pt x="159" y="214"/>
                    <a:pt x="159" y="260"/>
                    <a:pt x="182" y="282"/>
                  </a:cubicBezTo>
                  <a:cubicBezTo>
                    <a:pt x="202" y="313"/>
                    <a:pt x="232" y="325"/>
                    <a:pt x="263" y="325"/>
                  </a:cubicBezTo>
                  <a:cubicBezTo>
                    <a:pt x="300" y="325"/>
                    <a:pt x="338" y="307"/>
                    <a:pt x="363" y="282"/>
                  </a:cubicBezTo>
                  <a:cubicBezTo>
                    <a:pt x="386" y="282"/>
                    <a:pt x="386" y="260"/>
                    <a:pt x="363" y="260"/>
                  </a:cubicBezTo>
                  <a:lnTo>
                    <a:pt x="295" y="260"/>
                  </a:lnTo>
                  <a:cubicBezTo>
                    <a:pt x="273" y="260"/>
                    <a:pt x="250" y="260"/>
                    <a:pt x="227" y="237"/>
                  </a:cubicBezTo>
                  <a:cubicBezTo>
                    <a:pt x="205" y="214"/>
                    <a:pt x="227" y="147"/>
                    <a:pt x="227" y="101"/>
                  </a:cubicBezTo>
                  <a:cubicBezTo>
                    <a:pt x="205" y="101"/>
                    <a:pt x="205" y="101"/>
                    <a:pt x="182" y="124"/>
                  </a:cubicBezTo>
                  <a:lnTo>
                    <a:pt x="91" y="124"/>
                  </a:lnTo>
                  <a:cubicBezTo>
                    <a:pt x="69" y="124"/>
                    <a:pt x="137" y="33"/>
                    <a:pt x="137" y="11"/>
                  </a:cubicBezTo>
                  <a:cubicBezTo>
                    <a:pt x="152" y="11"/>
                    <a:pt x="147" y="1"/>
                    <a:pt x="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17"/>
            <p:cNvSpPr/>
            <p:nvPr/>
          </p:nvSpPr>
          <p:spPr>
            <a:xfrm>
              <a:off x="322085" y="17186693"/>
              <a:ext cx="38217" cy="24768"/>
            </a:xfrm>
            <a:custGeom>
              <a:avLst/>
              <a:gdLst/>
              <a:ahLst/>
              <a:cxnLst/>
              <a:rect l="l" t="t" r="r" b="b"/>
              <a:pathLst>
                <a:path w="341" h="221" extrusionOk="0">
                  <a:moveTo>
                    <a:pt x="317" y="0"/>
                  </a:moveTo>
                  <a:cubicBezTo>
                    <a:pt x="312" y="0"/>
                    <a:pt x="306" y="6"/>
                    <a:pt x="295" y="17"/>
                  </a:cubicBezTo>
                  <a:cubicBezTo>
                    <a:pt x="272" y="40"/>
                    <a:pt x="272" y="85"/>
                    <a:pt x="227" y="85"/>
                  </a:cubicBezTo>
                  <a:cubicBezTo>
                    <a:pt x="182" y="85"/>
                    <a:pt x="136" y="62"/>
                    <a:pt x="136" y="40"/>
                  </a:cubicBezTo>
                  <a:cubicBezTo>
                    <a:pt x="136" y="33"/>
                    <a:pt x="133" y="30"/>
                    <a:pt x="127" y="30"/>
                  </a:cubicBezTo>
                  <a:cubicBezTo>
                    <a:pt x="114" y="30"/>
                    <a:pt x="91" y="46"/>
                    <a:pt x="91" y="62"/>
                  </a:cubicBezTo>
                  <a:cubicBezTo>
                    <a:pt x="91" y="85"/>
                    <a:pt x="114" y="108"/>
                    <a:pt x="136" y="130"/>
                  </a:cubicBezTo>
                  <a:cubicBezTo>
                    <a:pt x="136" y="153"/>
                    <a:pt x="114" y="175"/>
                    <a:pt x="91" y="175"/>
                  </a:cubicBezTo>
                  <a:cubicBezTo>
                    <a:pt x="68" y="175"/>
                    <a:pt x="46" y="130"/>
                    <a:pt x="23" y="130"/>
                  </a:cubicBezTo>
                  <a:lnTo>
                    <a:pt x="1" y="130"/>
                  </a:lnTo>
                  <a:cubicBezTo>
                    <a:pt x="1" y="175"/>
                    <a:pt x="46" y="221"/>
                    <a:pt x="91" y="221"/>
                  </a:cubicBezTo>
                  <a:cubicBezTo>
                    <a:pt x="159" y="221"/>
                    <a:pt x="182" y="175"/>
                    <a:pt x="204" y="130"/>
                  </a:cubicBezTo>
                  <a:lnTo>
                    <a:pt x="227" y="130"/>
                  </a:lnTo>
                  <a:cubicBezTo>
                    <a:pt x="295" y="130"/>
                    <a:pt x="340" y="62"/>
                    <a:pt x="340" y="17"/>
                  </a:cubicBezTo>
                  <a:cubicBezTo>
                    <a:pt x="329" y="6"/>
                    <a:pt x="323"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17"/>
            <p:cNvSpPr/>
            <p:nvPr/>
          </p:nvSpPr>
          <p:spPr>
            <a:xfrm>
              <a:off x="291713" y="17270299"/>
              <a:ext cx="38105" cy="27458"/>
            </a:xfrm>
            <a:custGeom>
              <a:avLst/>
              <a:gdLst/>
              <a:ahLst/>
              <a:cxnLst/>
              <a:rect l="l" t="t" r="r" b="b"/>
              <a:pathLst>
                <a:path w="340" h="245" extrusionOk="0">
                  <a:moveTo>
                    <a:pt x="306" y="1"/>
                  </a:moveTo>
                  <a:cubicBezTo>
                    <a:pt x="300" y="1"/>
                    <a:pt x="294" y="7"/>
                    <a:pt x="294" y="18"/>
                  </a:cubicBezTo>
                  <a:cubicBezTo>
                    <a:pt x="272" y="40"/>
                    <a:pt x="249" y="86"/>
                    <a:pt x="204" y="86"/>
                  </a:cubicBezTo>
                  <a:cubicBezTo>
                    <a:pt x="181" y="86"/>
                    <a:pt x="136" y="86"/>
                    <a:pt x="113" y="40"/>
                  </a:cubicBezTo>
                  <a:cubicBezTo>
                    <a:pt x="113" y="34"/>
                    <a:pt x="111" y="31"/>
                    <a:pt x="108" y="31"/>
                  </a:cubicBezTo>
                  <a:cubicBezTo>
                    <a:pt x="102" y="31"/>
                    <a:pt x="91" y="47"/>
                    <a:pt x="91" y="63"/>
                  </a:cubicBezTo>
                  <a:cubicBezTo>
                    <a:pt x="91" y="86"/>
                    <a:pt x="113" y="108"/>
                    <a:pt x="136" y="131"/>
                  </a:cubicBezTo>
                  <a:cubicBezTo>
                    <a:pt x="136" y="149"/>
                    <a:pt x="121" y="182"/>
                    <a:pt x="91" y="182"/>
                  </a:cubicBezTo>
                  <a:cubicBezTo>
                    <a:pt x="84" y="182"/>
                    <a:pt x="77" y="181"/>
                    <a:pt x="68" y="176"/>
                  </a:cubicBezTo>
                  <a:cubicBezTo>
                    <a:pt x="45" y="176"/>
                    <a:pt x="45" y="131"/>
                    <a:pt x="0" y="131"/>
                  </a:cubicBezTo>
                  <a:cubicBezTo>
                    <a:pt x="0" y="131"/>
                    <a:pt x="45" y="244"/>
                    <a:pt x="91" y="244"/>
                  </a:cubicBezTo>
                  <a:cubicBezTo>
                    <a:pt x="136" y="222"/>
                    <a:pt x="181" y="199"/>
                    <a:pt x="181" y="131"/>
                  </a:cubicBezTo>
                  <a:lnTo>
                    <a:pt x="226" y="131"/>
                  </a:lnTo>
                  <a:cubicBezTo>
                    <a:pt x="294" y="131"/>
                    <a:pt x="339" y="63"/>
                    <a:pt x="317" y="18"/>
                  </a:cubicBezTo>
                  <a:cubicBezTo>
                    <a:pt x="317" y="7"/>
                    <a:pt x="311"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17"/>
            <p:cNvSpPr/>
            <p:nvPr/>
          </p:nvSpPr>
          <p:spPr>
            <a:xfrm>
              <a:off x="393139" y="17140296"/>
              <a:ext cx="12776" cy="18940"/>
            </a:xfrm>
            <a:custGeom>
              <a:avLst/>
              <a:gdLst/>
              <a:ahLst/>
              <a:cxnLst/>
              <a:rect l="l" t="t" r="r" b="b"/>
              <a:pathLst>
                <a:path w="114" h="169" extrusionOk="0">
                  <a:moveTo>
                    <a:pt x="23" y="1"/>
                  </a:moveTo>
                  <a:lnTo>
                    <a:pt x="23" y="1"/>
                  </a:lnTo>
                  <a:cubicBezTo>
                    <a:pt x="25" y="2"/>
                    <a:pt x="28" y="4"/>
                    <a:pt x="30" y="5"/>
                  </a:cubicBezTo>
                  <a:lnTo>
                    <a:pt x="30" y="5"/>
                  </a:lnTo>
                  <a:cubicBezTo>
                    <a:pt x="28" y="2"/>
                    <a:pt x="25" y="1"/>
                    <a:pt x="23" y="1"/>
                  </a:cubicBezTo>
                  <a:close/>
                  <a:moveTo>
                    <a:pt x="30" y="5"/>
                  </a:moveTo>
                  <a:lnTo>
                    <a:pt x="30" y="5"/>
                  </a:lnTo>
                  <a:cubicBezTo>
                    <a:pt x="49" y="25"/>
                    <a:pt x="61" y="117"/>
                    <a:pt x="0" y="137"/>
                  </a:cubicBezTo>
                  <a:cubicBezTo>
                    <a:pt x="0" y="137"/>
                    <a:pt x="0" y="159"/>
                    <a:pt x="0" y="159"/>
                  </a:cubicBezTo>
                  <a:cubicBezTo>
                    <a:pt x="12" y="165"/>
                    <a:pt x="25" y="168"/>
                    <a:pt x="36" y="168"/>
                  </a:cubicBezTo>
                  <a:cubicBezTo>
                    <a:pt x="68" y="168"/>
                    <a:pt x="97" y="147"/>
                    <a:pt x="113" y="114"/>
                  </a:cubicBezTo>
                  <a:cubicBezTo>
                    <a:pt x="113" y="71"/>
                    <a:pt x="73" y="29"/>
                    <a:pt x="30" y="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17"/>
            <p:cNvSpPr/>
            <p:nvPr/>
          </p:nvSpPr>
          <p:spPr>
            <a:xfrm>
              <a:off x="218082" y="17084596"/>
              <a:ext cx="38217" cy="35303"/>
            </a:xfrm>
            <a:custGeom>
              <a:avLst/>
              <a:gdLst/>
              <a:ahLst/>
              <a:cxnLst/>
              <a:rect l="l" t="t" r="r" b="b"/>
              <a:pathLst>
                <a:path w="341" h="315" extrusionOk="0">
                  <a:moveTo>
                    <a:pt x="159" y="0"/>
                  </a:moveTo>
                  <a:cubicBezTo>
                    <a:pt x="114" y="0"/>
                    <a:pt x="91" y="0"/>
                    <a:pt x="69" y="23"/>
                  </a:cubicBezTo>
                  <a:cubicBezTo>
                    <a:pt x="46" y="45"/>
                    <a:pt x="1" y="91"/>
                    <a:pt x="23" y="113"/>
                  </a:cubicBezTo>
                  <a:cubicBezTo>
                    <a:pt x="23" y="159"/>
                    <a:pt x="69" y="181"/>
                    <a:pt x="91" y="181"/>
                  </a:cubicBezTo>
                  <a:lnTo>
                    <a:pt x="136" y="181"/>
                  </a:lnTo>
                  <a:cubicBezTo>
                    <a:pt x="136" y="204"/>
                    <a:pt x="136" y="226"/>
                    <a:pt x="136" y="272"/>
                  </a:cubicBezTo>
                  <a:cubicBezTo>
                    <a:pt x="147" y="302"/>
                    <a:pt x="175" y="315"/>
                    <a:pt x="208" y="315"/>
                  </a:cubicBezTo>
                  <a:cubicBezTo>
                    <a:pt x="247" y="315"/>
                    <a:pt x="293" y="297"/>
                    <a:pt x="318" y="272"/>
                  </a:cubicBezTo>
                  <a:cubicBezTo>
                    <a:pt x="340" y="249"/>
                    <a:pt x="335" y="243"/>
                    <a:pt x="323" y="243"/>
                  </a:cubicBezTo>
                  <a:cubicBezTo>
                    <a:pt x="312" y="243"/>
                    <a:pt x="295" y="249"/>
                    <a:pt x="295" y="249"/>
                  </a:cubicBezTo>
                  <a:lnTo>
                    <a:pt x="227" y="249"/>
                  </a:lnTo>
                  <a:cubicBezTo>
                    <a:pt x="182" y="249"/>
                    <a:pt x="182" y="249"/>
                    <a:pt x="182" y="204"/>
                  </a:cubicBezTo>
                  <a:cubicBezTo>
                    <a:pt x="182" y="159"/>
                    <a:pt x="227" y="113"/>
                    <a:pt x="227" y="68"/>
                  </a:cubicBezTo>
                  <a:lnTo>
                    <a:pt x="227" y="68"/>
                  </a:lnTo>
                  <a:cubicBezTo>
                    <a:pt x="204" y="91"/>
                    <a:pt x="182" y="91"/>
                    <a:pt x="182" y="113"/>
                  </a:cubicBezTo>
                  <a:lnTo>
                    <a:pt x="114" y="113"/>
                  </a:lnTo>
                  <a:cubicBezTo>
                    <a:pt x="91" y="113"/>
                    <a:pt x="69" y="113"/>
                    <a:pt x="69" y="91"/>
                  </a:cubicBezTo>
                  <a:cubicBezTo>
                    <a:pt x="91" y="68"/>
                    <a:pt x="136" y="45"/>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17"/>
            <p:cNvSpPr/>
            <p:nvPr/>
          </p:nvSpPr>
          <p:spPr>
            <a:xfrm>
              <a:off x="235902" y="17033828"/>
              <a:ext cx="20397" cy="20845"/>
            </a:xfrm>
            <a:custGeom>
              <a:avLst/>
              <a:gdLst/>
              <a:ahLst/>
              <a:cxnLst/>
              <a:rect l="l" t="t" r="r" b="b"/>
              <a:pathLst>
                <a:path w="182" h="186" extrusionOk="0">
                  <a:moveTo>
                    <a:pt x="68" y="0"/>
                  </a:moveTo>
                  <a:cubicBezTo>
                    <a:pt x="23" y="0"/>
                    <a:pt x="0" y="0"/>
                    <a:pt x="0" y="46"/>
                  </a:cubicBezTo>
                  <a:cubicBezTo>
                    <a:pt x="0" y="106"/>
                    <a:pt x="54" y="185"/>
                    <a:pt x="114" y="185"/>
                  </a:cubicBezTo>
                  <a:cubicBezTo>
                    <a:pt x="121" y="185"/>
                    <a:pt x="129" y="184"/>
                    <a:pt x="136" y="182"/>
                  </a:cubicBezTo>
                  <a:lnTo>
                    <a:pt x="136" y="159"/>
                  </a:lnTo>
                  <a:cubicBezTo>
                    <a:pt x="113" y="136"/>
                    <a:pt x="91" y="114"/>
                    <a:pt x="91" y="114"/>
                  </a:cubicBezTo>
                  <a:cubicBezTo>
                    <a:pt x="68" y="91"/>
                    <a:pt x="68" y="68"/>
                    <a:pt x="45" y="46"/>
                  </a:cubicBezTo>
                  <a:cubicBezTo>
                    <a:pt x="68" y="46"/>
                    <a:pt x="91" y="46"/>
                    <a:pt x="136" y="68"/>
                  </a:cubicBezTo>
                  <a:lnTo>
                    <a:pt x="181" y="68"/>
                  </a:lnTo>
                  <a:cubicBezTo>
                    <a:pt x="181" y="46"/>
                    <a:pt x="181" y="46"/>
                    <a:pt x="181" y="46"/>
                  </a:cubicBezTo>
                  <a:cubicBezTo>
                    <a:pt x="159" y="0"/>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17"/>
            <p:cNvSpPr/>
            <p:nvPr/>
          </p:nvSpPr>
          <p:spPr>
            <a:xfrm>
              <a:off x="317042" y="17030241"/>
              <a:ext cx="48303" cy="39225"/>
            </a:xfrm>
            <a:custGeom>
              <a:avLst/>
              <a:gdLst/>
              <a:ahLst/>
              <a:cxnLst/>
              <a:rect l="l" t="t" r="r" b="b"/>
              <a:pathLst>
                <a:path w="431" h="350" extrusionOk="0">
                  <a:moveTo>
                    <a:pt x="203" y="1"/>
                  </a:moveTo>
                  <a:cubicBezTo>
                    <a:pt x="195" y="1"/>
                    <a:pt x="187" y="4"/>
                    <a:pt x="181" y="10"/>
                  </a:cubicBezTo>
                  <a:cubicBezTo>
                    <a:pt x="136" y="10"/>
                    <a:pt x="113" y="32"/>
                    <a:pt x="68" y="55"/>
                  </a:cubicBezTo>
                  <a:cubicBezTo>
                    <a:pt x="46" y="78"/>
                    <a:pt x="0" y="123"/>
                    <a:pt x="0" y="146"/>
                  </a:cubicBezTo>
                  <a:cubicBezTo>
                    <a:pt x="0" y="146"/>
                    <a:pt x="46" y="123"/>
                    <a:pt x="46" y="123"/>
                  </a:cubicBezTo>
                  <a:cubicBezTo>
                    <a:pt x="68" y="100"/>
                    <a:pt x="91" y="78"/>
                    <a:pt x="113" y="78"/>
                  </a:cubicBezTo>
                  <a:cubicBezTo>
                    <a:pt x="132" y="78"/>
                    <a:pt x="164" y="49"/>
                    <a:pt x="176" y="49"/>
                  </a:cubicBezTo>
                  <a:cubicBezTo>
                    <a:pt x="180" y="49"/>
                    <a:pt x="181" y="51"/>
                    <a:pt x="181" y="55"/>
                  </a:cubicBezTo>
                  <a:cubicBezTo>
                    <a:pt x="181" y="78"/>
                    <a:pt x="181" y="100"/>
                    <a:pt x="159" y="123"/>
                  </a:cubicBezTo>
                  <a:cubicBezTo>
                    <a:pt x="136" y="146"/>
                    <a:pt x="113" y="146"/>
                    <a:pt x="91" y="168"/>
                  </a:cubicBezTo>
                  <a:lnTo>
                    <a:pt x="91" y="191"/>
                  </a:lnTo>
                  <a:cubicBezTo>
                    <a:pt x="125" y="180"/>
                    <a:pt x="153" y="174"/>
                    <a:pt x="179" y="174"/>
                  </a:cubicBezTo>
                  <a:cubicBezTo>
                    <a:pt x="204" y="174"/>
                    <a:pt x="227" y="180"/>
                    <a:pt x="249" y="191"/>
                  </a:cubicBezTo>
                  <a:cubicBezTo>
                    <a:pt x="317" y="214"/>
                    <a:pt x="227" y="281"/>
                    <a:pt x="227" y="327"/>
                  </a:cubicBezTo>
                  <a:cubicBezTo>
                    <a:pt x="204" y="349"/>
                    <a:pt x="227" y="349"/>
                    <a:pt x="249" y="349"/>
                  </a:cubicBezTo>
                  <a:cubicBezTo>
                    <a:pt x="340" y="304"/>
                    <a:pt x="430" y="214"/>
                    <a:pt x="340" y="146"/>
                  </a:cubicBezTo>
                  <a:cubicBezTo>
                    <a:pt x="317" y="146"/>
                    <a:pt x="272" y="123"/>
                    <a:pt x="249" y="123"/>
                  </a:cubicBezTo>
                  <a:cubicBezTo>
                    <a:pt x="249" y="100"/>
                    <a:pt x="249" y="78"/>
                    <a:pt x="249" y="55"/>
                  </a:cubicBezTo>
                  <a:cubicBezTo>
                    <a:pt x="249" y="22"/>
                    <a:pt x="225"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17"/>
            <p:cNvSpPr/>
            <p:nvPr/>
          </p:nvSpPr>
          <p:spPr>
            <a:xfrm>
              <a:off x="296757" y="17109924"/>
              <a:ext cx="53010" cy="23535"/>
            </a:xfrm>
            <a:custGeom>
              <a:avLst/>
              <a:gdLst/>
              <a:ahLst/>
              <a:cxnLst/>
              <a:rect l="l" t="t" r="r" b="b"/>
              <a:pathLst>
                <a:path w="473" h="210" extrusionOk="0">
                  <a:moveTo>
                    <a:pt x="181" y="0"/>
                  </a:moveTo>
                  <a:cubicBezTo>
                    <a:pt x="181" y="0"/>
                    <a:pt x="181" y="68"/>
                    <a:pt x="204" y="91"/>
                  </a:cubicBezTo>
                  <a:cubicBezTo>
                    <a:pt x="186" y="109"/>
                    <a:pt x="167" y="142"/>
                    <a:pt x="137" y="142"/>
                  </a:cubicBezTo>
                  <a:cubicBezTo>
                    <a:pt x="130" y="142"/>
                    <a:pt x="122" y="141"/>
                    <a:pt x="113" y="136"/>
                  </a:cubicBezTo>
                  <a:cubicBezTo>
                    <a:pt x="68" y="136"/>
                    <a:pt x="68" y="68"/>
                    <a:pt x="46" y="23"/>
                  </a:cubicBezTo>
                  <a:cubicBezTo>
                    <a:pt x="46" y="8"/>
                    <a:pt x="46" y="3"/>
                    <a:pt x="45" y="3"/>
                  </a:cubicBezTo>
                  <a:cubicBezTo>
                    <a:pt x="43" y="3"/>
                    <a:pt x="38" y="23"/>
                    <a:pt x="23" y="23"/>
                  </a:cubicBezTo>
                  <a:cubicBezTo>
                    <a:pt x="0" y="91"/>
                    <a:pt x="23" y="181"/>
                    <a:pt x="113" y="204"/>
                  </a:cubicBezTo>
                  <a:cubicBezTo>
                    <a:pt x="125" y="208"/>
                    <a:pt x="137" y="210"/>
                    <a:pt x="147" y="210"/>
                  </a:cubicBezTo>
                  <a:cubicBezTo>
                    <a:pt x="197" y="210"/>
                    <a:pt x="231" y="169"/>
                    <a:pt x="249" y="114"/>
                  </a:cubicBezTo>
                  <a:cubicBezTo>
                    <a:pt x="272" y="136"/>
                    <a:pt x="294" y="136"/>
                    <a:pt x="317" y="136"/>
                  </a:cubicBezTo>
                  <a:cubicBezTo>
                    <a:pt x="329" y="139"/>
                    <a:pt x="341" y="141"/>
                    <a:pt x="352" y="141"/>
                  </a:cubicBezTo>
                  <a:cubicBezTo>
                    <a:pt x="424" y="141"/>
                    <a:pt x="473" y="79"/>
                    <a:pt x="453" y="0"/>
                  </a:cubicBezTo>
                  <a:lnTo>
                    <a:pt x="430" y="0"/>
                  </a:lnTo>
                  <a:cubicBezTo>
                    <a:pt x="408" y="46"/>
                    <a:pt x="362" y="91"/>
                    <a:pt x="317" y="91"/>
                  </a:cubicBezTo>
                  <a:cubicBezTo>
                    <a:pt x="272" y="68"/>
                    <a:pt x="227" y="46"/>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17"/>
            <p:cNvSpPr/>
            <p:nvPr/>
          </p:nvSpPr>
          <p:spPr>
            <a:xfrm>
              <a:off x="289136" y="17071820"/>
              <a:ext cx="25440" cy="15354"/>
            </a:xfrm>
            <a:custGeom>
              <a:avLst/>
              <a:gdLst/>
              <a:ahLst/>
              <a:cxnLst/>
              <a:rect l="l" t="t" r="r" b="b"/>
              <a:pathLst>
                <a:path w="227" h="137" extrusionOk="0">
                  <a:moveTo>
                    <a:pt x="181" y="1"/>
                  </a:moveTo>
                  <a:cubicBezTo>
                    <a:pt x="159" y="24"/>
                    <a:pt x="136" y="69"/>
                    <a:pt x="114" y="69"/>
                  </a:cubicBezTo>
                  <a:cubicBezTo>
                    <a:pt x="98" y="76"/>
                    <a:pt x="88" y="79"/>
                    <a:pt x="81" y="79"/>
                  </a:cubicBezTo>
                  <a:cubicBezTo>
                    <a:pt x="66" y="79"/>
                    <a:pt x="61" y="69"/>
                    <a:pt x="46" y="69"/>
                  </a:cubicBezTo>
                  <a:lnTo>
                    <a:pt x="23" y="69"/>
                  </a:lnTo>
                  <a:cubicBezTo>
                    <a:pt x="0" y="114"/>
                    <a:pt x="68" y="137"/>
                    <a:pt x="114" y="137"/>
                  </a:cubicBezTo>
                  <a:cubicBezTo>
                    <a:pt x="159" y="114"/>
                    <a:pt x="204" y="69"/>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17"/>
            <p:cNvSpPr/>
            <p:nvPr/>
          </p:nvSpPr>
          <p:spPr>
            <a:xfrm>
              <a:off x="261230" y="17211349"/>
              <a:ext cx="25440" cy="17483"/>
            </a:xfrm>
            <a:custGeom>
              <a:avLst/>
              <a:gdLst/>
              <a:ahLst/>
              <a:cxnLst/>
              <a:rect l="l" t="t" r="r" b="b"/>
              <a:pathLst>
                <a:path w="227" h="156" extrusionOk="0">
                  <a:moveTo>
                    <a:pt x="46" y="1"/>
                  </a:moveTo>
                  <a:lnTo>
                    <a:pt x="46" y="1"/>
                  </a:lnTo>
                  <a:cubicBezTo>
                    <a:pt x="0" y="69"/>
                    <a:pt x="23" y="114"/>
                    <a:pt x="91" y="136"/>
                  </a:cubicBezTo>
                  <a:cubicBezTo>
                    <a:pt x="104" y="150"/>
                    <a:pt x="119" y="155"/>
                    <a:pt x="135" y="155"/>
                  </a:cubicBezTo>
                  <a:cubicBezTo>
                    <a:pt x="172" y="155"/>
                    <a:pt x="211" y="123"/>
                    <a:pt x="227" y="91"/>
                  </a:cubicBezTo>
                  <a:cubicBezTo>
                    <a:pt x="227" y="69"/>
                    <a:pt x="204" y="69"/>
                    <a:pt x="204" y="69"/>
                  </a:cubicBezTo>
                  <a:cubicBezTo>
                    <a:pt x="181" y="91"/>
                    <a:pt x="136" y="91"/>
                    <a:pt x="114" y="91"/>
                  </a:cubicBezTo>
                  <a:cubicBezTo>
                    <a:pt x="68" y="91"/>
                    <a:pt x="68" y="46"/>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17"/>
            <p:cNvSpPr/>
            <p:nvPr/>
          </p:nvSpPr>
          <p:spPr>
            <a:xfrm>
              <a:off x="357612" y="17260212"/>
              <a:ext cx="25440" cy="14681"/>
            </a:xfrm>
            <a:custGeom>
              <a:avLst/>
              <a:gdLst/>
              <a:ahLst/>
              <a:cxnLst/>
              <a:rect l="l" t="t" r="r" b="b"/>
              <a:pathLst>
                <a:path w="227" h="131" extrusionOk="0">
                  <a:moveTo>
                    <a:pt x="193" y="0"/>
                  </a:moveTo>
                  <a:cubicBezTo>
                    <a:pt x="187" y="0"/>
                    <a:pt x="181" y="6"/>
                    <a:pt x="181" y="17"/>
                  </a:cubicBezTo>
                  <a:cubicBezTo>
                    <a:pt x="159" y="40"/>
                    <a:pt x="159" y="85"/>
                    <a:pt x="114" y="85"/>
                  </a:cubicBezTo>
                  <a:cubicBezTo>
                    <a:pt x="68" y="85"/>
                    <a:pt x="46" y="63"/>
                    <a:pt x="23" y="40"/>
                  </a:cubicBezTo>
                  <a:lnTo>
                    <a:pt x="0" y="40"/>
                  </a:lnTo>
                  <a:cubicBezTo>
                    <a:pt x="0" y="108"/>
                    <a:pt x="68" y="130"/>
                    <a:pt x="114" y="130"/>
                  </a:cubicBezTo>
                  <a:cubicBezTo>
                    <a:pt x="181" y="130"/>
                    <a:pt x="227" y="63"/>
                    <a:pt x="204" y="17"/>
                  </a:cubicBezTo>
                  <a:cubicBezTo>
                    <a:pt x="204" y="6"/>
                    <a:pt x="198" y="0"/>
                    <a:pt x="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17"/>
            <p:cNvSpPr/>
            <p:nvPr/>
          </p:nvSpPr>
          <p:spPr>
            <a:xfrm>
              <a:off x="885135" y="17820122"/>
              <a:ext cx="20397" cy="170014"/>
            </a:xfrm>
            <a:custGeom>
              <a:avLst/>
              <a:gdLst/>
              <a:ahLst/>
              <a:cxnLst/>
              <a:rect l="l" t="t" r="r" b="b"/>
              <a:pathLst>
                <a:path w="182" h="1517" extrusionOk="0">
                  <a:moveTo>
                    <a:pt x="182" y="0"/>
                  </a:moveTo>
                  <a:lnTo>
                    <a:pt x="1" y="114"/>
                  </a:lnTo>
                  <a:lnTo>
                    <a:pt x="1" y="1517"/>
                  </a:lnTo>
                  <a:lnTo>
                    <a:pt x="182" y="1426"/>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17"/>
            <p:cNvSpPr/>
            <p:nvPr/>
          </p:nvSpPr>
          <p:spPr>
            <a:xfrm>
              <a:off x="859806" y="17815079"/>
              <a:ext cx="25440" cy="175057"/>
            </a:xfrm>
            <a:custGeom>
              <a:avLst/>
              <a:gdLst/>
              <a:ahLst/>
              <a:cxnLst/>
              <a:rect l="l" t="t" r="r" b="b"/>
              <a:pathLst>
                <a:path w="227" h="1562" extrusionOk="0">
                  <a:moveTo>
                    <a:pt x="1" y="0"/>
                  </a:moveTo>
                  <a:lnTo>
                    <a:pt x="1" y="1426"/>
                  </a:lnTo>
                  <a:lnTo>
                    <a:pt x="227" y="1562"/>
                  </a:lnTo>
                  <a:lnTo>
                    <a:pt x="227" y="159"/>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17"/>
            <p:cNvSpPr/>
            <p:nvPr/>
          </p:nvSpPr>
          <p:spPr>
            <a:xfrm>
              <a:off x="342370" y="17538598"/>
              <a:ext cx="20397" cy="139530"/>
            </a:xfrm>
            <a:custGeom>
              <a:avLst/>
              <a:gdLst/>
              <a:ahLst/>
              <a:cxnLst/>
              <a:rect l="l" t="t" r="r" b="b"/>
              <a:pathLst>
                <a:path w="182" h="1245" extrusionOk="0">
                  <a:moveTo>
                    <a:pt x="182" y="0"/>
                  </a:moveTo>
                  <a:lnTo>
                    <a:pt x="1" y="91"/>
                  </a:lnTo>
                  <a:lnTo>
                    <a:pt x="1" y="1245"/>
                  </a:lnTo>
                  <a:lnTo>
                    <a:pt x="182" y="1132"/>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17"/>
            <p:cNvSpPr/>
            <p:nvPr/>
          </p:nvSpPr>
          <p:spPr>
            <a:xfrm>
              <a:off x="314464" y="17533443"/>
              <a:ext cx="28018" cy="144686"/>
            </a:xfrm>
            <a:custGeom>
              <a:avLst/>
              <a:gdLst/>
              <a:ahLst/>
              <a:cxnLst/>
              <a:rect l="l" t="t" r="r" b="b"/>
              <a:pathLst>
                <a:path w="250" h="1291" extrusionOk="0">
                  <a:moveTo>
                    <a:pt x="1" y="1"/>
                  </a:moveTo>
                  <a:lnTo>
                    <a:pt x="1" y="1155"/>
                  </a:lnTo>
                  <a:lnTo>
                    <a:pt x="250" y="1291"/>
                  </a:lnTo>
                  <a:lnTo>
                    <a:pt x="250" y="13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17"/>
            <p:cNvSpPr/>
            <p:nvPr/>
          </p:nvSpPr>
          <p:spPr>
            <a:xfrm>
              <a:off x="314464" y="17459924"/>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rgbClr val="EAA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17"/>
            <p:cNvSpPr/>
            <p:nvPr/>
          </p:nvSpPr>
          <p:spPr>
            <a:xfrm>
              <a:off x="314464" y="17432018"/>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17"/>
            <p:cNvSpPr/>
            <p:nvPr/>
          </p:nvSpPr>
          <p:spPr>
            <a:xfrm>
              <a:off x="360189" y="17490407"/>
              <a:ext cx="586027" cy="337450"/>
            </a:xfrm>
            <a:custGeom>
              <a:avLst/>
              <a:gdLst/>
              <a:ahLst/>
              <a:cxnLst/>
              <a:rect l="l" t="t" r="r" b="b"/>
              <a:pathLst>
                <a:path w="5229" h="3011" extrusionOk="0">
                  <a:moveTo>
                    <a:pt x="136" y="0"/>
                  </a:moveTo>
                  <a:lnTo>
                    <a:pt x="0" y="68"/>
                  </a:lnTo>
                  <a:lnTo>
                    <a:pt x="5092" y="3010"/>
                  </a:lnTo>
                  <a:lnTo>
                    <a:pt x="5228" y="2942"/>
                  </a:lnTo>
                  <a:lnTo>
                    <a:pt x="1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17"/>
            <p:cNvSpPr/>
            <p:nvPr/>
          </p:nvSpPr>
          <p:spPr>
            <a:xfrm>
              <a:off x="415889" y="17457458"/>
              <a:ext cx="586027" cy="339916"/>
            </a:xfrm>
            <a:custGeom>
              <a:avLst/>
              <a:gdLst/>
              <a:ahLst/>
              <a:cxnLst/>
              <a:rect l="l" t="t" r="r" b="b"/>
              <a:pathLst>
                <a:path w="5229" h="3033" extrusionOk="0">
                  <a:moveTo>
                    <a:pt x="137" y="0"/>
                  </a:moveTo>
                  <a:lnTo>
                    <a:pt x="1" y="91"/>
                  </a:lnTo>
                  <a:lnTo>
                    <a:pt x="5093" y="3033"/>
                  </a:lnTo>
                  <a:lnTo>
                    <a:pt x="5229" y="2942"/>
                  </a:ln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17"/>
            <p:cNvSpPr/>
            <p:nvPr/>
          </p:nvSpPr>
          <p:spPr>
            <a:xfrm>
              <a:off x="314464" y="17523356"/>
              <a:ext cx="570785" cy="357735"/>
            </a:xfrm>
            <a:custGeom>
              <a:avLst/>
              <a:gdLst/>
              <a:ahLst/>
              <a:cxnLst/>
              <a:rect l="l" t="t" r="r" b="b"/>
              <a:pathLst>
                <a:path w="5093" h="3192" extrusionOk="0">
                  <a:moveTo>
                    <a:pt x="1" y="0"/>
                  </a:moveTo>
                  <a:lnTo>
                    <a:pt x="1" y="249"/>
                  </a:lnTo>
                  <a:lnTo>
                    <a:pt x="5093" y="3192"/>
                  </a:lnTo>
                  <a:lnTo>
                    <a:pt x="5093" y="294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17"/>
            <p:cNvSpPr/>
            <p:nvPr/>
          </p:nvSpPr>
          <p:spPr>
            <a:xfrm>
              <a:off x="885135" y="17761733"/>
              <a:ext cx="159927" cy="119357"/>
            </a:xfrm>
            <a:custGeom>
              <a:avLst/>
              <a:gdLst/>
              <a:ahLst/>
              <a:cxnLst/>
              <a:rect l="l" t="t" r="r" b="b"/>
              <a:pathLst>
                <a:path w="1427" h="1065" extrusionOk="0">
                  <a:moveTo>
                    <a:pt x="1427" y="1"/>
                  </a:moveTo>
                  <a:lnTo>
                    <a:pt x="1" y="816"/>
                  </a:lnTo>
                  <a:lnTo>
                    <a:pt x="1" y="1065"/>
                  </a:lnTo>
                  <a:lnTo>
                    <a:pt x="1427" y="250"/>
                  </a:lnTo>
                  <a:lnTo>
                    <a:pt x="1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17"/>
            <p:cNvSpPr/>
            <p:nvPr/>
          </p:nvSpPr>
          <p:spPr>
            <a:xfrm>
              <a:off x="1024664" y="18015463"/>
              <a:ext cx="101538" cy="53347"/>
            </a:xfrm>
            <a:custGeom>
              <a:avLst/>
              <a:gdLst/>
              <a:ahLst/>
              <a:cxnLst/>
              <a:rect l="l" t="t" r="r" b="b"/>
              <a:pathLst>
                <a:path w="906" h="476" extrusionOk="0">
                  <a:moveTo>
                    <a:pt x="453" y="0"/>
                  </a:moveTo>
                  <a:cubicBezTo>
                    <a:pt x="204" y="0"/>
                    <a:pt x="1" y="136"/>
                    <a:pt x="1" y="249"/>
                  </a:cubicBezTo>
                  <a:cubicBezTo>
                    <a:pt x="1" y="362"/>
                    <a:pt x="204" y="475"/>
                    <a:pt x="453" y="475"/>
                  </a:cubicBezTo>
                  <a:cubicBezTo>
                    <a:pt x="702" y="475"/>
                    <a:pt x="906" y="362"/>
                    <a:pt x="906" y="226"/>
                  </a:cubicBezTo>
                  <a:cubicBezTo>
                    <a:pt x="906" y="113"/>
                    <a:pt x="702" y="0"/>
                    <a:pt x="4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17"/>
            <p:cNvSpPr/>
            <p:nvPr/>
          </p:nvSpPr>
          <p:spPr>
            <a:xfrm>
              <a:off x="1027242" y="17771931"/>
              <a:ext cx="17820" cy="137065"/>
            </a:xfrm>
            <a:custGeom>
              <a:avLst/>
              <a:gdLst/>
              <a:ahLst/>
              <a:cxnLst/>
              <a:rect l="l" t="t" r="r" b="b"/>
              <a:pathLst>
                <a:path w="159" h="1223" extrusionOk="0">
                  <a:moveTo>
                    <a:pt x="159" y="0"/>
                  </a:moveTo>
                  <a:lnTo>
                    <a:pt x="0" y="114"/>
                  </a:lnTo>
                  <a:lnTo>
                    <a:pt x="0" y="1223"/>
                  </a:lnTo>
                  <a:lnTo>
                    <a:pt x="159" y="1132"/>
                  </a:lnTo>
                  <a:lnTo>
                    <a:pt x="159" y="0"/>
                  </a:lnTo>
                  <a:close/>
                </a:path>
              </a:pathLst>
            </a:custGeom>
            <a:solidFill>
              <a:srgbClr val="C3B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17"/>
            <p:cNvSpPr/>
            <p:nvPr/>
          </p:nvSpPr>
          <p:spPr>
            <a:xfrm>
              <a:off x="999336" y="17769354"/>
              <a:ext cx="28018" cy="139642"/>
            </a:xfrm>
            <a:custGeom>
              <a:avLst/>
              <a:gdLst/>
              <a:ahLst/>
              <a:cxnLst/>
              <a:rect l="l" t="t" r="r" b="b"/>
              <a:pathLst>
                <a:path w="250" h="1246" extrusionOk="0">
                  <a:moveTo>
                    <a:pt x="0" y="1"/>
                  </a:moveTo>
                  <a:lnTo>
                    <a:pt x="0" y="1110"/>
                  </a:lnTo>
                  <a:lnTo>
                    <a:pt x="249" y="1246"/>
                  </a:lnTo>
                  <a:lnTo>
                    <a:pt x="249" y="137"/>
                  </a:lnTo>
                  <a:lnTo>
                    <a:pt x="0" y="1"/>
                  </a:lnTo>
                  <a:close/>
                </a:path>
              </a:pathLst>
            </a:custGeom>
            <a:solidFill>
              <a:srgbClr val="DAC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17"/>
            <p:cNvSpPr/>
            <p:nvPr/>
          </p:nvSpPr>
          <p:spPr>
            <a:xfrm>
              <a:off x="968852" y="17825165"/>
              <a:ext cx="210696" cy="225826"/>
            </a:xfrm>
            <a:custGeom>
              <a:avLst/>
              <a:gdLst/>
              <a:ahLst/>
              <a:cxnLst/>
              <a:rect l="l" t="t" r="r" b="b"/>
              <a:pathLst>
                <a:path w="1880" h="2015" extrusionOk="0">
                  <a:moveTo>
                    <a:pt x="23" y="1"/>
                  </a:moveTo>
                  <a:cubicBezTo>
                    <a:pt x="1" y="114"/>
                    <a:pt x="1" y="250"/>
                    <a:pt x="1" y="363"/>
                  </a:cubicBezTo>
                  <a:cubicBezTo>
                    <a:pt x="1" y="1268"/>
                    <a:pt x="431" y="2015"/>
                    <a:pt x="929" y="2015"/>
                  </a:cubicBezTo>
                  <a:cubicBezTo>
                    <a:pt x="1449" y="2015"/>
                    <a:pt x="1879" y="1268"/>
                    <a:pt x="1879" y="363"/>
                  </a:cubicBezTo>
                  <a:cubicBezTo>
                    <a:pt x="1879" y="250"/>
                    <a:pt x="1879" y="136"/>
                    <a:pt x="1879" y="23"/>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17"/>
            <p:cNvSpPr/>
            <p:nvPr/>
          </p:nvSpPr>
          <p:spPr>
            <a:xfrm>
              <a:off x="971430" y="17776974"/>
              <a:ext cx="208119" cy="109159"/>
            </a:xfrm>
            <a:custGeom>
              <a:avLst/>
              <a:gdLst/>
              <a:ahLst/>
              <a:cxnLst/>
              <a:rect l="l" t="t" r="r" b="b"/>
              <a:pathLst>
                <a:path w="1857" h="974" extrusionOk="0">
                  <a:moveTo>
                    <a:pt x="928" y="1"/>
                  </a:moveTo>
                  <a:cubicBezTo>
                    <a:pt x="408" y="1"/>
                    <a:pt x="0" y="204"/>
                    <a:pt x="0" y="499"/>
                  </a:cubicBezTo>
                  <a:cubicBezTo>
                    <a:pt x="0" y="770"/>
                    <a:pt x="408" y="974"/>
                    <a:pt x="928" y="974"/>
                  </a:cubicBezTo>
                  <a:cubicBezTo>
                    <a:pt x="1426" y="974"/>
                    <a:pt x="1856" y="770"/>
                    <a:pt x="1856" y="499"/>
                  </a:cubicBezTo>
                  <a:cubicBezTo>
                    <a:pt x="1856" y="204"/>
                    <a:pt x="1426" y="1"/>
                    <a:pt x="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17"/>
            <p:cNvSpPr/>
            <p:nvPr/>
          </p:nvSpPr>
          <p:spPr>
            <a:xfrm>
              <a:off x="981517" y="17782018"/>
              <a:ext cx="185368" cy="55924"/>
            </a:xfrm>
            <a:custGeom>
              <a:avLst/>
              <a:gdLst/>
              <a:ahLst/>
              <a:cxnLst/>
              <a:rect l="l" t="t" r="r" b="b"/>
              <a:pathLst>
                <a:path w="1654" h="499" extrusionOk="0">
                  <a:moveTo>
                    <a:pt x="838" y="1"/>
                  </a:moveTo>
                  <a:cubicBezTo>
                    <a:pt x="408" y="1"/>
                    <a:pt x="69" y="159"/>
                    <a:pt x="1" y="363"/>
                  </a:cubicBezTo>
                  <a:cubicBezTo>
                    <a:pt x="24" y="340"/>
                    <a:pt x="69" y="318"/>
                    <a:pt x="91" y="295"/>
                  </a:cubicBezTo>
                  <a:cubicBezTo>
                    <a:pt x="118" y="269"/>
                    <a:pt x="144" y="258"/>
                    <a:pt x="176" y="258"/>
                  </a:cubicBezTo>
                  <a:cubicBezTo>
                    <a:pt x="198" y="258"/>
                    <a:pt x="222" y="263"/>
                    <a:pt x="250" y="272"/>
                  </a:cubicBezTo>
                  <a:cubicBezTo>
                    <a:pt x="250" y="205"/>
                    <a:pt x="273" y="159"/>
                    <a:pt x="318" y="159"/>
                  </a:cubicBezTo>
                  <a:cubicBezTo>
                    <a:pt x="340" y="148"/>
                    <a:pt x="363" y="142"/>
                    <a:pt x="386" y="142"/>
                  </a:cubicBezTo>
                  <a:cubicBezTo>
                    <a:pt x="408" y="142"/>
                    <a:pt x="431" y="148"/>
                    <a:pt x="454" y="159"/>
                  </a:cubicBezTo>
                  <a:cubicBezTo>
                    <a:pt x="488" y="125"/>
                    <a:pt x="533" y="108"/>
                    <a:pt x="578" y="108"/>
                  </a:cubicBezTo>
                  <a:cubicBezTo>
                    <a:pt x="623" y="108"/>
                    <a:pt x="669" y="125"/>
                    <a:pt x="703" y="159"/>
                  </a:cubicBezTo>
                  <a:cubicBezTo>
                    <a:pt x="735" y="143"/>
                    <a:pt x="767" y="127"/>
                    <a:pt x="799" y="127"/>
                  </a:cubicBezTo>
                  <a:cubicBezTo>
                    <a:pt x="812" y="127"/>
                    <a:pt x="825" y="130"/>
                    <a:pt x="838" y="137"/>
                  </a:cubicBezTo>
                  <a:cubicBezTo>
                    <a:pt x="861" y="159"/>
                    <a:pt x="861" y="182"/>
                    <a:pt x="861" y="205"/>
                  </a:cubicBezTo>
                  <a:cubicBezTo>
                    <a:pt x="884" y="182"/>
                    <a:pt x="906" y="171"/>
                    <a:pt x="929" y="171"/>
                  </a:cubicBezTo>
                  <a:cubicBezTo>
                    <a:pt x="951" y="171"/>
                    <a:pt x="974" y="182"/>
                    <a:pt x="997" y="205"/>
                  </a:cubicBezTo>
                  <a:cubicBezTo>
                    <a:pt x="1026" y="161"/>
                    <a:pt x="1084" y="136"/>
                    <a:pt x="1139" y="136"/>
                  </a:cubicBezTo>
                  <a:cubicBezTo>
                    <a:pt x="1169" y="136"/>
                    <a:pt x="1199" y="143"/>
                    <a:pt x="1223" y="159"/>
                  </a:cubicBezTo>
                  <a:cubicBezTo>
                    <a:pt x="1314" y="182"/>
                    <a:pt x="1336" y="250"/>
                    <a:pt x="1336" y="318"/>
                  </a:cubicBezTo>
                  <a:cubicBezTo>
                    <a:pt x="1381" y="318"/>
                    <a:pt x="1427" y="340"/>
                    <a:pt x="1427" y="386"/>
                  </a:cubicBezTo>
                  <a:cubicBezTo>
                    <a:pt x="1450" y="374"/>
                    <a:pt x="1475" y="368"/>
                    <a:pt x="1499" y="368"/>
                  </a:cubicBezTo>
                  <a:cubicBezTo>
                    <a:pt x="1570" y="368"/>
                    <a:pt x="1636" y="415"/>
                    <a:pt x="1653" y="499"/>
                  </a:cubicBezTo>
                  <a:cubicBezTo>
                    <a:pt x="1653" y="476"/>
                    <a:pt x="1653" y="454"/>
                    <a:pt x="1653" y="431"/>
                  </a:cubicBezTo>
                  <a:cubicBezTo>
                    <a:pt x="1653" y="182"/>
                    <a:pt x="1291" y="1"/>
                    <a:pt x="8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17"/>
            <p:cNvSpPr/>
            <p:nvPr/>
          </p:nvSpPr>
          <p:spPr>
            <a:xfrm>
              <a:off x="981517" y="17794121"/>
              <a:ext cx="185368" cy="86968"/>
            </a:xfrm>
            <a:custGeom>
              <a:avLst/>
              <a:gdLst/>
              <a:ahLst/>
              <a:cxnLst/>
              <a:rect l="l" t="t" r="r" b="b"/>
              <a:pathLst>
                <a:path w="1654" h="776" extrusionOk="0">
                  <a:moveTo>
                    <a:pt x="578" y="0"/>
                  </a:moveTo>
                  <a:cubicBezTo>
                    <a:pt x="533" y="0"/>
                    <a:pt x="488" y="17"/>
                    <a:pt x="454" y="51"/>
                  </a:cubicBezTo>
                  <a:cubicBezTo>
                    <a:pt x="431" y="40"/>
                    <a:pt x="408" y="34"/>
                    <a:pt x="386" y="34"/>
                  </a:cubicBezTo>
                  <a:cubicBezTo>
                    <a:pt x="363" y="34"/>
                    <a:pt x="340" y="40"/>
                    <a:pt x="318" y="51"/>
                  </a:cubicBezTo>
                  <a:cubicBezTo>
                    <a:pt x="273" y="51"/>
                    <a:pt x="250" y="97"/>
                    <a:pt x="250" y="142"/>
                  </a:cubicBezTo>
                  <a:cubicBezTo>
                    <a:pt x="182" y="142"/>
                    <a:pt x="137" y="142"/>
                    <a:pt x="91" y="187"/>
                  </a:cubicBezTo>
                  <a:cubicBezTo>
                    <a:pt x="69" y="210"/>
                    <a:pt x="46" y="210"/>
                    <a:pt x="46" y="232"/>
                  </a:cubicBezTo>
                  <a:cubicBezTo>
                    <a:pt x="46" y="255"/>
                    <a:pt x="46" y="300"/>
                    <a:pt x="46" y="323"/>
                  </a:cubicBezTo>
                  <a:cubicBezTo>
                    <a:pt x="1" y="572"/>
                    <a:pt x="386" y="776"/>
                    <a:pt x="838" y="776"/>
                  </a:cubicBezTo>
                  <a:cubicBezTo>
                    <a:pt x="1268" y="776"/>
                    <a:pt x="1608" y="594"/>
                    <a:pt x="1653" y="391"/>
                  </a:cubicBezTo>
                  <a:cubicBezTo>
                    <a:pt x="1636" y="307"/>
                    <a:pt x="1570" y="260"/>
                    <a:pt x="1499" y="260"/>
                  </a:cubicBezTo>
                  <a:cubicBezTo>
                    <a:pt x="1475" y="260"/>
                    <a:pt x="1450" y="266"/>
                    <a:pt x="1427" y="278"/>
                  </a:cubicBezTo>
                  <a:cubicBezTo>
                    <a:pt x="1427" y="232"/>
                    <a:pt x="1381" y="210"/>
                    <a:pt x="1336" y="210"/>
                  </a:cubicBezTo>
                  <a:cubicBezTo>
                    <a:pt x="1336" y="142"/>
                    <a:pt x="1314" y="74"/>
                    <a:pt x="1223" y="51"/>
                  </a:cubicBezTo>
                  <a:cubicBezTo>
                    <a:pt x="1199" y="35"/>
                    <a:pt x="1169" y="28"/>
                    <a:pt x="1139" y="28"/>
                  </a:cubicBezTo>
                  <a:cubicBezTo>
                    <a:pt x="1084" y="28"/>
                    <a:pt x="1026" y="53"/>
                    <a:pt x="997" y="97"/>
                  </a:cubicBezTo>
                  <a:cubicBezTo>
                    <a:pt x="974" y="74"/>
                    <a:pt x="951" y="63"/>
                    <a:pt x="929" y="63"/>
                  </a:cubicBezTo>
                  <a:cubicBezTo>
                    <a:pt x="906" y="63"/>
                    <a:pt x="884" y="74"/>
                    <a:pt x="861" y="97"/>
                  </a:cubicBezTo>
                  <a:cubicBezTo>
                    <a:pt x="861" y="74"/>
                    <a:pt x="861" y="51"/>
                    <a:pt x="838" y="29"/>
                  </a:cubicBezTo>
                  <a:cubicBezTo>
                    <a:pt x="825" y="22"/>
                    <a:pt x="812" y="19"/>
                    <a:pt x="799" y="19"/>
                  </a:cubicBezTo>
                  <a:cubicBezTo>
                    <a:pt x="767" y="19"/>
                    <a:pt x="735" y="35"/>
                    <a:pt x="703" y="51"/>
                  </a:cubicBezTo>
                  <a:cubicBezTo>
                    <a:pt x="669" y="17"/>
                    <a:pt x="623" y="0"/>
                    <a:pt x="5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17"/>
            <p:cNvSpPr/>
            <p:nvPr/>
          </p:nvSpPr>
          <p:spPr>
            <a:xfrm>
              <a:off x="1057613" y="17726206"/>
              <a:ext cx="35639" cy="120366"/>
            </a:xfrm>
            <a:custGeom>
              <a:avLst/>
              <a:gdLst/>
              <a:ahLst/>
              <a:cxnLst/>
              <a:rect l="l" t="t" r="r" b="b"/>
              <a:pathLst>
                <a:path w="318" h="1074" extrusionOk="0">
                  <a:moveTo>
                    <a:pt x="1" y="1"/>
                  </a:moveTo>
                  <a:lnTo>
                    <a:pt x="1" y="24"/>
                  </a:lnTo>
                  <a:cubicBezTo>
                    <a:pt x="69" y="340"/>
                    <a:pt x="69" y="680"/>
                    <a:pt x="1" y="1019"/>
                  </a:cubicBezTo>
                  <a:cubicBezTo>
                    <a:pt x="51" y="1057"/>
                    <a:pt x="107" y="1074"/>
                    <a:pt x="163" y="1074"/>
                  </a:cubicBezTo>
                  <a:cubicBezTo>
                    <a:pt x="209" y="1074"/>
                    <a:pt x="254" y="1062"/>
                    <a:pt x="295" y="1042"/>
                  </a:cubicBezTo>
                  <a:cubicBezTo>
                    <a:pt x="227" y="703"/>
                    <a:pt x="250" y="363"/>
                    <a:pt x="318" y="46"/>
                  </a:cubicBezTo>
                  <a:cubicBezTo>
                    <a:pt x="318" y="46"/>
                    <a:pt x="318" y="24"/>
                    <a:pt x="295" y="24"/>
                  </a:cubicBezTo>
                  <a:cubicBezTo>
                    <a:pt x="182" y="24"/>
                    <a:pt x="91" y="1"/>
                    <a:pt x="1"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17"/>
            <p:cNvSpPr/>
            <p:nvPr/>
          </p:nvSpPr>
          <p:spPr>
            <a:xfrm>
              <a:off x="910575" y="17554288"/>
              <a:ext cx="314588" cy="226386"/>
            </a:xfrm>
            <a:custGeom>
              <a:avLst/>
              <a:gdLst/>
              <a:ahLst/>
              <a:cxnLst/>
              <a:rect l="l" t="t" r="r" b="b"/>
              <a:pathLst>
                <a:path w="2807" h="2020" extrusionOk="0">
                  <a:moveTo>
                    <a:pt x="1350" y="0"/>
                  </a:moveTo>
                  <a:cubicBezTo>
                    <a:pt x="1330" y="0"/>
                    <a:pt x="1309" y="6"/>
                    <a:pt x="1290" y="19"/>
                  </a:cubicBezTo>
                  <a:cubicBezTo>
                    <a:pt x="1245" y="19"/>
                    <a:pt x="1200" y="64"/>
                    <a:pt x="1177" y="87"/>
                  </a:cubicBezTo>
                  <a:cubicBezTo>
                    <a:pt x="1177" y="64"/>
                    <a:pt x="1154" y="41"/>
                    <a:pt x="1109" y="19"/>
                  </a:cubicBezTo>
                  <a:cubicBezTo>
                    <a:pt x="1088" y="6"/>
                    <a:pt x="1067" y="0"/>
                    <a:pt x="1047" y="0"/>
                  </a:cubicBezTo>
                  <a:cubicBezTo>
                    <a:pt x="956" y="0"/>
                    <a:pt x="874" y="108"/>
                    <a:pt x="838" y="200"/>
                  </a:cubicBezTo>
                  <a:cubicBezTo>
                    <a:pt x="815" y="177"/>
                    <a:pt x="770" y="154"/>
                    <a:pt x="747" y="132"/>
                  </a:cubicBezTo>
                  <a:cubicBezTo>
                    <a:pt x="736" y="120"/>
                    <a:pt x="724" y="115"/>
                    <a:pt x="716" y="115"/>
                  </a:cubicBezTo>
                  <a:cubicBezTo>
                    <a:pt x="707" y="115"/>
                    <a:pt x="702" y="120"/>
                    <a:pt x="702" y="132"/>
                  </a:cubicBezTo>
                  <a:cubicBezTo>
                    <a:pt x="679" y="154"/>
                    <a:pt x="657" y="200"/>
                    <a:pt x="657" y="222"/>
                  </a:cubicBezTo>
                  <a:cubicBezTo>
                    <a:pt x="634" y="222"/>
                    <a:pt x="611" y="200"/>
                    <a:pt x="589" y="200"/>
                  </a:cubicBezTo>
                  <a:cubicBezTo>
                    <a:pt x="577" y="194"/>
                    <a:pt x="563" y="191"/>
                    <a:pt x="549" y="191"/>
                  </a:cubicBezTo>
                  <a:cubicBezTo>
                    <a:pt x="510" y="191"/>
                    <a:pt x="469" y="212"/>
                    <a:pt x="453" y="245"/>
                  </a:cubicBezTo>
                  <a:cubicBezTo>
                    <a:pt x="430" y="290"/>
                    <a:pt x="475" y="358"/>
                    <a:pt x="498" y="403"/>
                  </a:cubicBezTo>
                  <a:lnTo>
                    <a:pt x="498" y="426"/>
                  </a:lnTo>
                  <a:lnTo>
                    <a:pt x="498" y="449"/>
                  </a:lnTo>
                  <a:cubicBezTo>
                    <a:pt x="486" y="443"/>
                    <a:pt x="472" y="440"/>
                    <a:pt x="458" y="440"/>
                  </a:cubicBezTo>
                  <a:cubicBezTo>
                    <a:pt x="420" y="440"/>
                    <a:pt x="379" y="461"/>
                    <a:pt x="362" y="494"/>
                  </a:cubicBezTo>
                  <a:cubicBezTo>
                    <a:pt x="362" y="517"/>
                    <a:pt x="362" y="539"/>
                    <a:pt x="362" y="584"/>
                  </a:cubicBezTo>
                  <a:lnTo>
                    <a:pt x="385" y="584"/>
                  </a:lnTo>
                  <a:cubicBezTo>
                    <a:pt x="249" y="584"/>
                    <a:pt x="136" y="630"/>
                    <a:pt x="45" y="743"/>
                  </a:cubicBezTo>
                  <a:cubicBezTo>
                    <a:pt x="0" y="833"/>
                    <a:pt x="113" y="924"/>
                    <a:pt x="227" y="969"/>
                  </a:cubicBezTo>
                  <a:cubicBezTo>
                    <a:pt x="204" y="969"/>
                    <a:pt x="181" y="1014"/>
                    <a:pt x="181" y="1060"/>
                  </a:cubicBezTo>
                  <a:cubicBezTo>
                    <a:pt x="181" y="1082"/>
                    <a:pt x="204" y="1128"/>
                    <a:pt x="249" y="1150"/>
                  </a:cubicBezTo>
                  <a:lnTo>
                    <a:pt x="272" y="1150"/>
                  </a:lnTo>
                  <a:cubicBezTo>
                    <a:pt x="204" y="1173"/>
                    <a:pt x="181" y="1263"/>
                    <a:pt x="204" y="1331"/>
                  </a:cubicBezTo>
                  <a:cubicBezTo>
                    <a:pt x="227" y="1377"/>
                    <a:pt x="294" y="1399"/>
                    <a:pt x="340" y="1422"/>
                  </a:cubicBezTo>
                  <a:lnTo>
                    <a:pt x="385" y="1422"/>
                  </a:lnTo>
                  <a:cubicBezTo>
                    <a:pt x="340" y="1512"/>
                    <a:pt x="408" y="1648"/>
                    <a:pt x="521" y="1671"/>
                  </a:cubicBezTo>
                  <a:cubicBezTo>
                    <a:pt x="521" y="1693"/>
                    <a:pt x="498" y="1716"/>
                    <a:pt x="498" y="1739"/>
                  </a:cubicBezTo>
                  <a:cubicBezTo>
                    <a:pt x="498" y="1805"/>
                    <a:pt x="510" y="1847"/>
                    <a:pt x="588" y="1847"/>
                  </a:cubicBezTo>
                  <a:cubicBezTo>
                    <a:pt x="616" y="1847"/>
                    <a:pt x="653" y="1841"/>
                    <a:pt x="702" y="1829"/>
                  </a:cubicBezTo>
                  <a:cubicBezTo>
                    <a:pt x="717" y="1890"/>
                    <a:pt x="782" y="1920"/>
                    <a:pt x="858" y="1920"/>
                  </a:cubicBezTo>
                  <a:cubicBezTo>
                    <a:pt x="895" y="1920"/>
                    <a:pt x="936" y="1912"/>
                    <a:pt x="973" y="1897"/>
                  </a:cubicBezTo>
                  <a:cubicBezTo>
                    <a:pt x="1001" y="1979"/>
                    <a:pt x="1068" y="2019"/>
                    <a:pt x="1138" y="2019"/>
                  </a:cubicBezTo>
                  <a:cubicBezTo>
                    <a:pt x="1184" y="2019"/>
                    <a:pt x="1231" y="2001"/>
                    <a:pt x="1268" y="1965"/>
                  </a:cubicBezTo>
                  <a:cubicBezTo>
                    <a:pt x="1293" y="1998"/>
                    <a:pt x="1330" y="2013"/>
                    <a:pt x="1367" y="2013"/>
                  </a:cubicBezTo>
                  <a:cubicBezTo>
                    <a:pt x="1430" y="2013"/>
                    <a:pt x="1494" y="1969"/>
                    <a:pt x="1494" y="1897"/>
                  </a:cubicBezTo>
                  <a:cubicBezTo>
                    <a:pt x="1534" y="1951"/>
                    <a:pt x="1630" y="1997"/>
                    <a:pt x="1706" y="1997"/>
                  </a:cubicBezTo>
                  <a:cubicBezTo>
                    <a:pt x="1759" y="1997"/>
                    <a:pt x="1802" y="1975"/>
                    <a:pt x="1811" y="1920"/>
                  </a:cubicBezTo>
                  <a:cubicBezTo>
                    <a:pt x="1832" y="1928"/>
                    <a:pt x="1850" y="1932"/>
                    <a:pt x="1865" y="1932"/>
                  </a:cubicBezTo>
                  <a:cubicBezTo>
                    <a:pt x="1932" y="1932"/>
                    <a:pt x="1951" y="1862"/>
                    <a:pt x="1969" y="1807"/>
                  </a:cubicBezTo>
                  <a:cubicBezTo>
                    <a:pt x="2014" y="1841"/>
                    <a:pt x="2060" y="1858"/>
                    <a:pt x="2105" y="1858"/>
                  </a:cubicBezTo>
                  <a:cubicBezTo>
                    <a:pt x="2150" y="1858"/>
                    <a:pt x="2196" y="1841"/>
                    <a:pt x="2241" y="1807"/>
                  </a:cubicBezTo>
                  <a:cubicBezTo>
                    <a:pt x="2354" y="1761"/>
                    <a:pt x="2399" y="1648"/>
                    <a:pt x="2399" y="1535"/>
                  </a:cubicBezTo>
                  <a:cubicBezTo>
                    <a:pt x="2467" y="1490"/>
                    <a:pt x="2535" y="1444"/>
                    <a:pt x="2558" y="1354"/>
                  </a:cubicBezTo>
                  <a:cubicBezTo>
                    <a:pt x="2580" y="1309"/>
                    <a:pt x="2580" y="1263"/>
                    <a:pt x="2558" y="1218"/>
                  </a:cubicBezTo>
                  <a:cubicBezTo>
                    <a:pt x="2626" y="1218"/>
                    <a:pt x="2671" y="1196"/>
                    <a:pt x="2716" y="1173"/>
                  </a:cubicBezTo>
                  <a:cubicBezTo>
                    <a:pt x="2807" y="1150"/>
                    <a:pt x="2716" y="1060"/>
                    <a:pt x="2626" y="1014"/>
                  </a:cubicBezTo>
                  <a:cubicBezTo>
                    <a:pt x="2648" y="992"/>
                    <a:pt x="2693" y="947"/>
                    <a:pt x="2693" y="924"/>
                  </a:cubicBezTo>
                  <a:cubicBezTo>
                    <a:pt x="2716" y="811"/>
                    <a:pt x="2626" y="743"/>
                    <a:pt x="2535" y="720"/>
                  </a:cubicBezTo>
                  <a:cubicBezTo>
                    <a:pt x="2558" y="720"/>
                    <a:pt x="2558" y="675"/>
                    <a:pt x="2535" y="652"/>
                  </a:cubicBezTo>
                  <a:cubicBezTo>
                    <a:pt x="2535" y="636"/>
                    <a:pt x="2512" y="620"/>
                    <a:pt x="2483" y="620"/>
                  </a:cubicBezTo>
                  <a:cubicBezTo>
                    <a:pt x="2471" y="620"/>
                    <a:pt x="2458" y="623"/>
                    <a:pt x="2444" y="630"/>
                  </a:cubicBezTo>
                  <a:cubicBezTo>
                    <a:pt x="2490" y="584"/>
                    <a:pt x="2512" y="562"/>
                    <a:pt x="2512" y="517"/>
                  </a:cubicBezTo>
                  <a:cubicBezTo>
                    <a:pt x="2512" y="466"/>
                    <a:pt x="2474" y="440"/>
                    <a:pt x="2436" y="440"/>
                  </a:cubicBezTo>
                  <a:cubicBezTo>
                    <a:pt x="2423" y="440"/>
                    <a:pt x="2411" y="443"/>
                    <a:pt x="2399" y="449"/>
                  </a:cubicBezTo>
                  <a:cubicBezTo>
                    <a:pt x="2377" y="449"/>
                    <a:pt x="2354" y="449"/>
                    <a:pt x="2331" y="471"/>
                  </a:cubicBezTo>
                  <a:cubicBezTo>
                    <a:pt x="2309" y="403"/>
                    <a:pt x="2263" y="358"/>
                    <a:pt x="2218" y="336"/>
                  </a:cubicBezTo>
                  <a:cubicBezTo>
                    <a:pt x="2218" y="313"/>
                    <a:pt x="2218" y="290"/>
                    <a:pt x="2218" y="290"/>
                  </a:cubicBezTo>
                  <a:cubicBezTo>
                    <a:pt x="2218" y="257"/>
                    <a:pt x="2206" y="236"/>
                    <a:pt x="2191" y="236"/>
                  </a:cubicBezTo>
                  <a:cubicBezTo>
                    <a:pt x="2185" y="236"/>
                    <a:pt x="2179" y="239"/>
                    <a:pt x="2173" y="245"/>
                  </a:cubicBezTo>
                  <a:lnTo>
                    <a:pt x="2128" y="245"/>
                  </a:lnTo>
                  <a:cubicBezTo>
                    <a:pt x="2150" y="222"/>
                    <a:pt x="2173" y="177"/>
                    <a:pt x="2150" y="154"/>
                  </a:cubicBezTo>
                  <a:cubicBezTo>
                    <a:pt x="2150" y="132"/>
                    <a:pt x="2128" y="132"/>
                    <a:pt x="2128" y="132"/>
                  </a:cubicBezTo>
                  <a:cubicBezTo>
                    <a:pt x="2082" y="154"/>
                    <a:pt x="2037" y="154"/>
                    <a:pt x="2014" y="200"/>
                  </a:cubicBezTo>
                  <a:cubicBezTo>
                    <a:pt x="2014" y="154"/>
                    <a:pt x="1992" y="109"/>
                    <a:pt x="1947" y="87"/>
                  </a:cubicBezTo>
                  <a:cubicBezTo>
                    <a:pt x="1923" y="71"/>
                    <a:pt x="1896" y="63"/>
                    <a:pt x="1869" y="63"/>
                  </a:cubicBezTo>
                  <a:cubicBezTo>
                    <a:pt x="1820" y="63"/>
                    <a:pt x="1772" y="88"/>
                    <a:pt x="1743" y="132"/>
                  </a:cubicBezTo>
                  <a:cubicBezTo>
                    <a:pt x="1720" y="87"/>
                    <a:pt x="1698" y="64"/>
                    <a:pt x="1675" y="19"/>
                  </a:cubicBezTo>
                  <a:cubicBezTo>
                    <a:pt x="1656" y="6"/>
                    <a:pt x="1635" y="0"/>
                    <a:pt x="1614" y="0"/>
                  </a:cubicBezTo>
                  <a:cubicBezTo>
                    <a:pt x="1560" y="0"/>
                    <a:pt x="1504" y="38"/>
                    <a:pt x="1471" y="87"/>
                  </a:cubicBezTo>
                  <a:cubicBezTo>
                    <a:pt x="1455" y="38"/>
                    <a:pt x="1403" y="0"/>
                    <a:pt x="13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17"/>
            <p:cNvSpPr/>
            <p:nvPr/>
          </p:nvSpPr>
          <p:spPr>
            <a:xfrm>
              <a:off x="933326" y="17510916"/>
              <a:ext cx="281750" cy="199937"/>
            </a:xfrm>
            <a:custGeom>
              <a:avLst/>
              <a:gdLst/>
              <a:ahLst/>
              <a:cxnLst/>
              <a:rect l="l" t="t" r="r" b="b"/>
              <a:pathLst>
                <a:path w="2514" h="1784" extrusionOk="0">
                  <a:moveTo>
                    <a:pt x="938" y="0"/>
                  </a:moveTo>
                  <a:cubicBezTo>
                    <a:pt x="862" y="0"/>
                    <a:pt x="784" y="90"/>
                    <a:pt x="748" y="179"/>
                  </a:cubicBezTo>
                  <a:cubicBezTo>
                    <a:pt x="725" y="157"/>
                    <a:pt x="703" y="134"/>
                    <a:pt x="657" y="111"/>
                  </a:cubicBezTo>
                  <a:lnTo>
                    <a:pt x="635" y="111"/>
                  </a:lnTo>
                  <a:cubicBezTo>
                    <a:pt x="612" y="157"/>
                    <a:pt x="589" y="179"/>
                    <a:pt x="589" y="202"/>
                  </a:cubicBezTo>
                  <a:cubicBezTo>
                    <a:pt x="567" y="202"/>
                    <a:pt x="567" y="179"/>
                    <a:pt x="544" y="179"/>
                  </a:cubicBezTo>
                  <a:cubicBezTo>
                    <a:pt x="532" y="173"/>
                    <a:pt x="518" y="170"/>
                    <a:pt x="504" y="170"/>
                  </a:cubicBezTo>
                  <a:cubicBezTo>
                    <a:pt x="466" y="170"/>
                    <a:pt x="425" y="191"/>
                    <a:pt x="408" y="225"/>
                  </a:cubicBezTo>
                  <a:cubicBezTo>
                    <a:pt x="386" y="270"/>
                    <a:pt x="431" y="338"/>
                    <a:pt x="454" y="383"/>
                  </a:cubicBezTo>
                  <a:cubicBezTo>
                    <a:pt x="454" y="383"/>
                    <a:pt x="454" y="383"/>
                    <a:pt x="431" y="406"/>
                  </a:cubicBezTo>
                  <a:cubicBezTo>
                    <a:pt x="424" y="399"/>
                    <a:pt x="416" y="396"/>
                    <a:pt x="406" y="396"/>
                  </a:cubicBezTo>
                  <a:cubicBezTo>
                    <a:pt x="384" y="396"/>
                    <a:pt x="356" y="412"/>
                    <a:pt x="340" y="428"/>
                  </a:cubicBezTo>
                  <a:cubicBezTo>
                    <a:pt x="318" y="451"/>
                    <a:pt x="318" y="496"/>
                    <a:pt x="340" y="519"/>
                  </a:cubicBezTo>
                  <a:cubicBezTo>
                    <a:pt x="326" y="516"/>
                    <a:pt x="311" y="514"/>
                    <a:pt x="296" y="514"/>
                  </a:cubicBezTo>
                  <a:cubicBezTo>
                    <a:pt x="198" y="514"/>
                    <a:pt x="105" y="576"/>
                    <a:pt x="46" y="655"/>
                  </a:cubicBezTo>
                  <a:cubicBezTo>
                    <a:pt x="1" y="723"/>
                    <a:pt x="114" y="790"/>
                    <a:pt x="205" y="836"/>
                  </a:cubicBezTo>
                  <a:cubicBezTo>
                    <a:pt x="182" y="858"/>
                    <a:pt x="159" y="881"/>
                    <a:pt x="159" y="926"/>
                  </a:cubicBezTo>
                  <a:cubicBezTo>
                    <a:pt x="159" y="971"/>
                    <a:pt x="182" y="994"/>
                    <a:pt x="227" y="994"/>
                  </a:cubicBezTo>
                  <a:lnTo>
                    <a:pt x="250" y="994"/>
                  </a:lnTo>
                  <a:cubicBezTo>
                    <a:pt x="182" y="1039"/>
                    <a:pt x="159" y="1107"/>
                    <a:pt x="182" y="1153"/>
                  </a:cubicBezTo>
                  <a:cubicBezTo>
                    <a:pt x="205" y="1220"/>
                    <a:pt x="250" y="1243"/>
                    <a:pt x="295" y="1243"/>
                  </a:cubicBezTo>
                  <a:lnTo>
                    <a:pt x="340" y="1243"/>
                  </a:lnTo>
                  <a:cubicBezTo>
                    <a:pt x="318" y="1311"/>
                    <a:pt x="340" y="1401"/>
                    <a:pt x="386" y="1447"/>
                  </a:cubicBezTo>
                  <a:cubicBezTo>
                    <a:pt x="408" y="1469"/>
                    <a:pt x="431" y="1469"/>
                    <a:pt x="476" y="1492"/>
                  </a:cubicBezTo>
                  <a:cubicBezTo>
                    <a:pt x="454" y="1492"/>
                    <a:pt x="454" y="1515"/>
                    <a:pt x="454" y="1537"/>
                  </a:cubicBezTo>
                  <a:cubicBezTo>
                    <a:pt x="454" y="1593"/>
                    <a:pt x="469" y="1634"/>
                    <a:pt x="563" y="1634"/>
                  </a:cubicBezTo>
                  <a:cubicBezTo>
                    <a:pt x="583" y="1634"/>
                    <a:pt x="607" y="1632"/>
                    <a:pt x="635" y="1628"/>
                  </a:cubicBezTo>
                  <a:cubicBezTo>
                    <a:pt x="649" y="1672"/>
                    <a:pt x="702" y="1697"/>
                    <a:pt x="761" y="1697"/>
                  </a:cubicBezTo>
                  <a:cubicBezTo>
                    <a:pt x="794" y="1697"/>
                    <a:pt x="829" y="1689"/>
                    <a:pt x="861" y="1673"/>
                  </a:cubicBezTo>
                  <a:cubicBezTo>
                    <a:pt x="876" y="1733"/>
                    <a:pt x="931" y="1784"/>
                    <a:pt x="1000" y="1784"/>
                  </a:cubicBezTo>
                  <a:cubicBezTo>
                    <a:pt x="1034" y="1784"/>
                    <a:pt x="1072" y="1771"/>
                    <a:pt x="1110" y="1741"/>
                  </a:cubicBezTo>
                  <a:cubicBezTo>
                    <a:pt x="1135" y="1766"/>
                    <a:pt x="1170" y="1779"/>
                    <a:pt x="1205" y="1779"/>
                  </a:cubicBezTo>
                  <a:cubicBezTo>
                    <a:pt x="1264" y="1779"/>
                    <a:pt x="1322" y="1744"/>
                    <a:pt x="1336" y="1673"/>
                  </a:cubicBezTo>
                  <a:cubicBezTo>
                    <a:pt x="1362" y="1726"/>
                    <a:pt x="1434" y="1763"/>
                    <a:pt x="1499" y="1763"/>
                  </a:cubicBezTo>
                  <a:cubicBezTo>
                    <a:pt x="1546" y="1763"/>
                    <a:pt x="1589" y="1743"/>
                    <a:pt x="1608" y="1696"/>
                  </a:cubicBezTo>
                  <a:cubicBezTo>
                    <a:pt x="1628" y="1706"/>
                    <a:pt x="1645" y="1710"/>
                    <a:pt x="1660" y="1710"/>
                  </a:cubicBezTo>
                  <a:cubicBezTo>
                    <a:pt x="1710" y="1710"/>
                    <a:pt x="1731" y="1658"/>
                    <a:pt x="1766" y="1605"/>
                  </a:cubicBezTo>
                  <a:cubicBezTo>
                    <a:pt x="1800" y="1628"/>
                    <a:pt x="1840" y="1639"/>
                    <a:pt x="1879" y="1639"/>
                  </a:cubicBezTo>
                  <a:cubicBezTo>
                    <a:pt x="1919" y="1639"/>
                    <a:pt x="1959" y="1628"/>
                    <a:pt x="1993" y="1605"/>
                  </a:cubicBezTo>
                  <a:cubicBezTo>
                    <a:pt x="2083" y="1560"/>
                    <a:pt x="2151" y="1447"/>
                    <a:pt x="2128" y="1356"/>
                  </a:cubicBezTo>
                  <a:cubicBezTo>
                    <a:pt x="2196" y="1334"/>
                    <a:pt x="2264" y="1266"/>
                    <a:pt x="2287" y="1198"/>
                  </a:cubicBezTo>
                  <a:cubicBezTo>
                    <a:pt x="2309" y="1153"/>
                    <a:pt x="2309" y="1107"/>
                    <a:pt x="2287" y="1062"/>
                  </a:cubicBezTo>
                  <a:cubicBezTo>
                    <a:pt x="2332" y="1062"/>
                    <a:pt x="2377" y="1062"/>
                    <a:pt x="2423" y="1039"/>
                  </a:cubicBezTo>
                  <a:cubicBezTo>
                    <a:pt x="2513" y="1039"/>
                    <a:pt x="2400" y="971"/>
                    <a:pt x="2332" y="926"/>
                  </a:cubicBezTo>
                  <a:cubicBezTo>
                    <a:pt x="2377" y="904"/>
                    <a:pt x="2400" y="858"/>
                    <a:pt x="2423" y="836"/>
                  </a:cubicBezTo>
                  <a:cubicBezTo>
                    <a:pt x="2445" y="745"/>
                    <a:pt x="2355" y="677"/>
                    <a:pt x="2264" y="677"/>
                  </a:cubicBezTo>
                  <a:cubicBezTo>
                    <a:pt x="2287" y="655"/>
                    <a:pt x="2287" y="632"/>
                    <a:pt x="2264" y="609"/>
                  </a:cubicBezTo>
                  <a:cubicBezTo>
                    <a:pt x="2264" y="587"/>
                    <a:pt x="2219" y="564"/>
                    <a:pt x="2196" y="564"/>
                  </a:cubicBezTo>
                  <a:cubicBezTo>
                    <a:pt x="2219" y="541"/>
                    <a:pt x="2241" y="519"/>
                    <a:pt x="2241" y="474"/>
                  </a:cubicBezTo>
                  <a:cubicBezTo>
                    <a:pt x="2241" y="406"/>
                    <a:pt x="2174" y="406"/>
                    <a:pt x="2128" y="406"/>
                  </a:cubicBezTo>
                  <a:lnTo>
                    <a:pt x="2083" y="428"/>
                  </a:lnTo>
                  <a:cubicBezTo>
                    <a:pt x="2060" y="383"/>
                    <a:pt x="2038" y="338"/>
                    <a:pt x="1993" y="315"/>
                  </a:cubicBezTo>
                  <a:cubicBezTo>
                    <a:pt x="1993" y="292"/>
                    <a:pt x="1993" y="292"/>
                    <a:pt x="1993" y="270"/>
                  </a:cubicBezTo>
                  <a:cubicBezTo>
                    <a:pt x="1993" y="247"/>
                    <a:pt x="1970" y="225"/>
                    <a:pt x="1947" y="225"/>
                  </a:cubicBezTo>
                  <a:lnTo>
                    <a:pt x="1925" y="225"/>
                  </a:lnTo>
                  <a:cubicBezTo>
                    <a:pt x="1925" y="202"/>
                    <a:pt x="1947" y="179"/>
                    <a:pt x="1925" y="134"/>
                  </a:cubicBezTo>
                  <a:cubicBezTo>
                    <a:pt x="1925" y="134"/>
                    <a:pt x="1925" y="124"/>
                    <a:pt x="1918" y="124"/>
                  </a:cubicBezTo>
                  <a:cubicBezTo>
                    <a:pt x="1915" y="124"/>
                    <a:pt x="1910" y="127"/>
                    <a:pt x="1902" y="134"/>
                  </a:cubicBezTo>
                  <a:cubicBezTo>
                    <a:pt x="1879" y="134"/>
                    <a:pt x="1834" y="157"/>
                    <a:pt x="1811" y="179"/>
                  </a:cubicBezTo>
                  <a:cubicBezTo>
                    <a:pt x="1811" y="134"/>
                    <a:pt x="1789" y="111"/>
                    <a:pt x="1744" y="89"/>
                  </a:cubicBezTo>
                  <a:cubicBezTo>
                    <a:pt x="1720" y="73"/>
                    <a:pt x="1695" y="65"/>
                    <a:pt x="1672" y="65"/>
                  </a:cubicBezTo>
                  <a:cubicBezTo>
                    <a:pt x="1630" y="65"/>
                    <a:pt x="1592" y="90"/>
                    <a:pt x="1563" y="134"/>
                  </a:cubicBezTo>
                  <a:cubicBezTo>
                    <a:pt x="1540" y="89"/>
                    <a:pt x="1517" y="66"/>
                    <a:pt x="1495" y="44"/>
                  </a:cubicBezTo>
                  <a:cubicBezTo>
                    <a:pt x="1474" y="23"/>
                    <a:pt x="1455" y="15"/>
                    <a:pt x="1438" y="15"/>
                  </a:cubicBezTo>
                  <a:cubicBezTo>
                    <a:pt x="1399" y="15"/>
                    <a:pt x="1368" y="57"/>
                    <a:pt x="1336" y="89"/>
                  </a:cubicBezTo>
                  <a:cubicBezTo>
                    <a:pt x="1302" y="38"/>
                    <a:pt x="1256" y="12"/>
                    <a:pt x="1206" y="12"/>
                  </a:cubicBezTo>
                  <a:cubicBezTo>
                    <a:pt x="1189" y="12"/>
                    <a:pt x="1172" y="15"/>
                    <a:pt x="1155" y="21"/>
                  </a:cubicBezTo>
                  <a:cubicBezTo>
                    <a:pt x="1110" y="44"/>
                    <a:pt x="1087" y="66"/>
                    <a:pt x="1065" y="89"/>
                  </a:cubicBezTo>
                  <a:cubicBezTo>
                    <a:pt x="1042" y="66"/>
                    <a:pt x="1019" y="44"/>
                    <a:pt x="997" y="21"/>
                  </a:cubicBezTo>
                  <a:cubicBezTo>
                    <a:pt x="978" y="7"/>
                    <a:pt x="958" y="0"/>
                    <a:pt x="9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17"/>
            <p:cNvSpPr/>
            <p:nvPr/>
          </p:nvSpPr>
          <p:spPr>
            <a:xfrm>
              <a:off x="961232" y="17468778"/>
              <a:ext cx="225938" cy="160600"/>
            </a:xfrm>
            <a:custGeom>
              <a:avLst/>
              <a:gdLst/>
              <a:ahLst/>
              <a:cxnLst/>
              <a:rect l="l" t="t" r="r" b="b"/>
              <a:pathLst>
                <a:path w="2016" h="1433" extrusionOk="0">
                  <a:moveTo>
                    <a:pt x="745" y="0"/>
                  </a:moveTo>
                  <a:cubicBezTo>
                    <a:pt x="678" y="0"/>
                    <a:pt x="626" y="74"/>
                    <a:pt x="589" y="148"/>
                  </a:cubicBezTo>
                  <a:cubicBezTo>
                    <a:pt x="567" y="125"/>
                    <a:pt x="544" y="103"/>
                    <a:pt x="521" y="103"/>
                  </a:cubicBezTo>
                  <a:cubicBezTo>
                    <a:pt x="521" y="91"/>
                    <a:pt x="516" y="86"/>
                    <a:pt x="510" y="86"/>
                  </a:cubicBezTo>
                  <a:cubicBezTo>
                    <a:pt x="504" y="86"/>
                    <a:pt x="499" y="91"/>
                    <a:pt x="499" y="103"/>
                  </a:cubicBezTo>
                  <a:cubicBezTo>
                    <a:pt x="476" y="125"/>
                    <a:pt x="476" y="148"/>
                    <a:pt x="454" y="171"/>
                  </a:cubicBezTo>
                  <a:cubicBezTo>
                    <a:pt x="454" y="148"/>
                    <a:pt x="431" y="148"/>
                    <a:pt x="408" y="148"/>
                  </a:cubicBezTo>
                  <a:cubicBezTo>
                    <a:pt x="402" y="141"/>
                    <a:pt x="393" y="139"/>
                    <a:pt x="384" y="139"/>
                  </a:cubicBezTo>
                  <a:cubicBezTo>
                    <a:pt x="361" y="139"/>
                    <a:pt x="334" y="155"/>
                    <a:pt x="318" y="171"/>
                  </a:cubicBezTo>
                  <a:cubicBezTo>
                    <a:pt x="295" y="216"/>
                    <a:pt x="318" y="261"/>
                    <a:pt x="363" y="306"/>
                  </a:cubicBezTo>
                  <a:cubicBezTo>
                    <a:pt x="318" y="306"/>
                    <a:pt x="295" y="306"/>
                    <a:pt x="272" y="352"/>
                  </a:cubicBezTo>
                  <a:cubicBezTo>
                    <a:pt x="250" y="374"/>
                    <a:pt x="250" y="374"/>
                    <a:pt x="272" y="397"/>
                  </a:cubicBezTo>
                  <a:cubicBezTo>
                    <a:pt x="182" y="397"/>
                    <a:pt x="91" y="442"/>
                    <a:pt x="23" y="510"/>
                  </a:cubicBezTo>
                  <a:cubicBezTo>
                    <a:pt x="1" y="578"/>
                    <a:pt x="69" y="646"/>
                    <a:pt x="159" y="668"/>
                  </a:cubicBezTo>
                  <a:cubicBezTo>
                    <a:pt x="137" y="691"/>
                    <a:pt x="114" y="714"/>
                    <a:pt x="114" y="736"/>
                  </a:cubicBezTo>
                  <a:cubicBezTo>
                    <a:pt x="114" y="759"/>
                    <a:pt x="137" y="804"/>
                    <a:pt x="182" y="804"/>
                  </a:cubicBezTo>
                  <a:cubicBezTo>
                    <a:pt x="137" y="827"/>
                    <a:pt x="114" y="872"/>
                    <a:pt x="137" y="940"/>
                  </a:cubicBezTo>
                  <a:cubicBezTo>
                    <a:pt x="159" y="963"/>
                    <a:pt x="182" y="985"/>
                    <a:pt x="227" y="985"/>
                  </a:cubicBezTo>
                  <a:lnTo>
                    <a:pt x="272" y="985"/>
                  </a:lnTo>
                  <a:cubicBezTo>
                    <a:pt x="250" y="1053"/>
                    <a:pt x="272" y="1121"/>
                    <a:pt x="318" y="1166"/>
                  </a:cubicBezTo>
                  <a:cubicBezTo>
                    <a:pt x="340" y="1166"/>
                    <a:pt x="340" y="1189"/>
                    <a:pt x="363" y="1189"/>
                  </a:cubicBezTo>
                  <a:cubicBezTo>
                    <a:pt x="363" y="1212"/>
                    <a:pt x="363" y="1212"/>
                    <a:pt x="363" y="1234"/>
                  </a:cubicBezTo>
                  <a:cubicBezTo>
                    <a:pt x="363" y="1285"/>
                    <a:pt x="376" y="1311"/>
                    <a:pt x="430" y="1311"/>
                  </a:cubicBezTo>
                  <a:cubicBezTo>
                    <a:pt x="448" y="1311"/>
                    <a:pt x="470" y="1308"/>
                    <a:pt x="499" y="1302"/>
                  </a:cubicBezTo>
                  <a:cubicBezTo>
                    <a:pt x="528" y="1346"/>
                    <a:pt x="576" y="1371"/>
                    <a:pt x="625" y="1371"/>
                  </a:cubicBezTo>
                  <a:cubicBezTo>
                    <a:pt x="652" y="1371"/>
                    <a:pt x="678" y="1363"/>
                    <a:pt x="702" y="1347"/>
                  </a:cubicBezTo>
                  <a:cubicBezTo>
                    <a:pt x="716" y="1402"/>
                    <a:pt x="763" y="1432"/>
                    <a:pt x="813" y="1432"/>
                  </a:cubicBezTo>
                  <a:cubicBezTo>
                    <a:pt x="846" y="1432"/>
                    <a:pt x="879" y="1419"/>
                    <a:pt x="906" y="1393"/>
                  </a:cubicBezTo>
                  <a:cubicBezTo>
                    <a:pt x="922" y="1416"/>
                    <a:pt x="946" y="1426"/>
                    <a:pt x="971" y="1426"/>
                  </a:cubicBezTo>
                  <a:cubicBezTo>
                    <a:pt x="1017" y="1426"/>
                    <a:pt x="1065" y="1392"/>
                    <a:pt x="1065" y="1347"/>
                  </a:cubicBezTo>
                  <a:cubicBezTo>
                    <a:pt x="1092" y="1388"/>
                    <a:pt x="1160" y="1421"/>
                    <a:pt x="1214" y="1421"/>
                  </a:cubicBezTo>
                  <a:cubicBezTo>
                    <a:pt x="1251" y="1421"/>
                    <a:pt x="1282" y="1406"/>
                    <a:pt x="1291" y="1370"/>
                  </a:cubicBezTo>
                  <a:cubicBezTo>
                    <a:pt x="1300" y="1373"/>
                    <a:pt x="1309" y="1375"/>
                    <a:pt x="1316" y="1375"/>
                  </a:cubicBezTo>
                  <a:cubicBezTo>
                    <a:pt x="1365" y="1375"/>
                    <a:pt x="1385" y="1319"/>
                    <a:pt x="1404" y="1280"/>
                  </a:cubicBezTo>
                  <a:cubicBezTo>
                    <a:pt x="1438" y="1302"/>
                    <a:pt x="1472" y="1314"/>
                    <a:pt x="1506" y="1314"/>
                  </a:cubicBezTo>
                  <a:cubicBezTo>
                    <a:pt x="1540" y="1314"/>
                    <a:pt x="1574" y="1302"/>
                    <a:pt x="1608" y="1280"/>
                  </a:cubicBezTo>
                  <a:cubicBezTo>
                    <a:pt x="1676" y="1234"/>
                    <a:pt x="1721" y="1166"/>
                    <a:pt x="1721" y="1076"/>
                  </a:cubicBezTo>
                  <a:cubicBezTo>
                    <a:pt x="1766" y="1053"/>
                    <a:pt x="1811" y="1008"/>
                    <a:pt x="1834" y="963"/>
                  </a:cubicBezTo>
                  <a:cubicBezTo>
                    <a:pt x="1857" y="917"/>
                    <a:pt x="1857" y="895"/>
                    <a:pt x="1834" y="850"/>
                  </a:cubicBezTo>
                  <a:cubicBezTo>
                    <a:pt x="1879" y="850"/>
                    <a:pt x="1902" y="850"/>
                    <a:pt x="1947" y="827"/>
                  </a:cubicBezTo>
                  <a:cubicBezTo>
                    <a:pt x="2015" y="827"/>
                    <a:pt x="1947" y="759"/>
                    <a:pt x="1879" y="736"/>
                  </a:cubicBezTo>
                  <a:cubicBezTo>
                    <a:pt x="1902" y="714"/>
                    <a:pt x="1925" y="691"/>
                    <a:pt x="1947" y="668"/>
                  </a:cubicBezTo>
                  <a:cubicBezTo>
                    <a:pt x="1970" y="578"/>
                    <a:pt x="1879" y="533"/>
                    <a:pt x="1811" y="533"/>
                  </a:cubicBezTo>
                  <a:cubicBezTo>
                    <a:pt x="1834" y="510"/>
                    <a:pt x="1834" y="487"/>
                    <a:pt x="1811" y="465"/>
                  </a:cubicBezTo>
                  <a:cubicBezTo>
                    <a:pt x="1811" y="442"/>
                    <a:pt x="1766" y="442"/>
                    <a:pt x="1744" y="442"/>
                  </a:cubicBezTo>
                  <a:cubicBezTo>
                    <a:pt x="1766" y="420"/>
                    <a:pt x="1789" y="397"/>
                    <a:pt x="1789" y="374"/>
                  </a:cubicBezTo>
                  <a:cubicBezTo>
                    <a:pt x="1789" y="329"/>
                    <a:pt x="1744" y="306"/>
                    <a:pt x="1698" y="306"/>
                  </a:cubicBezTo>
                  <a:lnTo>
                    <a:pt x="1698" y="329"/>
                  </a:lnTo>
                  <a:cubicBezTo>
                    <a:pt x="1676" y="284"/>
                    <a:pt x="1653" y="238"/>
                    <a:pt x="1608" y="216"/>
                  </a:cubicBezTo>
                  <a:cubicBezTo>
                    <a:pt x="1608" y="216"/>
                    <a:pt x="1608" y="216"/>
                    <a:pt x="1608" y="193"/>
                  </a:cubicBezTo>
                  <a:cubicBezTo>
                    <a:pt x="1608" y="177"/>
                    <a:pt x="1596" y="161"/>
                    <a:pt x="1582" y="161"/>
                  </a:cubicBezTo>
                  <a:cubicBezTo>
                    <a:pt x="1576" y="161"/>
                    <a:pt x="1569" y="164"/>
                    <a:pt x="1562" y="171"/>
                  </a:cubicBezTo>
                  <a:lnTo>
                    <a:pt x="1540" y="171"/>
                  </a:lnTo>
                  <a:cubicBezTo>
                    <a:pt x="1562" y="148"/>
                    <a:pt x="1562" y="125"/>
                    <a:pt x="1540" y="103"/>
                  </a:cubicBezTo>
                  <a:lnTo>
                    <a:pt x="1517" y="103"/>
                  </a:lnTo>
                  <a:cubicBezTo>
                    <a:pt x="1495" y="103"/>
                    <a:pt x="1472" y="125"/>
                    <a:pt x="1449" y="148"/>
                  </a:cubicBezTo>
                  <a:cubicBezTo>
                    <a:pt x="1449" y="103"/>
                    <a:pt x="1427" y="80"/>
                    <a:pt x="1404" y="57"/>
                  </a:cubicBezTo>
                  <a:cubicBezTo>
                    <a:pt x="1386" y="51"/>
                    <a:pt x="1369" y="49"/>
                    <a:pt x="1354" y="49"/>
                  </a:cubicBezTo>
                  <a:cubicBezTo>
                    <a:pt x="1312" y="49"/>
                    <a:pt x="1279" y="70"/>
                    <a:pt x="1246" y="103"/>
                  </a:cubicBezTo>
                  <a:cubicBezTo>
                    <a:pt x="1223" y="80"/>
                    <a:pt x="1223" y="35"/>
                    <a:pt x="1200" y="12"/>
                  </a:cubicBezTo>
                  <a:cubicBezTo>
                    <a:pt x="1188" y="6"/>
                    <a:pt x="1174" y="3"/>
                    <a:pt x="1160" y="3"/>
                  </a:cubicBezTo>
                  <a:cubicBezTo>
                    <a:pt x="1122" y="3"/>
                    <a:pt x="1081" y="24"/>
                    <a:pt x="1065" y="57"/>
                  </a:cubicBezTo>
                  <a:cubicBezTo>
                    <a:pt x="1048" y="24"/>
                    <a:pt x="1007" y="3"/>
                    <a:pt x="969" y="3"/>
                  </a:cubicBezTo>
                  <a:cubicBezTo>
                    <a:pt x="955" y="3"/>
                    <a:pt x="941" y="6"/>
                    <a:pt x="929" y="12"/>
                  </a:cubicBezTo>
                  <a:cubicBezTo>
                    <a:pt x="884" y="12"/>
                    <a:pt x="861" y="35"/>
                    <a:pt x="861" y="80"/>
                  </a:cubicBezTo>
                  <a:cubicBezTo>
                    <a:pt x="838" y="57"/>
                    <a:pt x="816" y="35"/>
                    <a:pt x="793" y="12"/>
                  </a:cubicBezTo>
                  <a:cubicBezTo>
                    <a:pt x="776" y="4"/>
                    <a:pt x="761" y="0"/>
                    <a:pt x="7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7"/>
            <p:cNvSpPr/>
            <p:nvPr/>
          </p:nvSpPr>
          <p:spPr>
            <a:xfrm>
              <a:off x="974008" y="17619738"/>
              <a:ext cx="45726" cy="37096"/>
            </a:xfrm>
            <a:custGeom>
              <a:avLst/>
              <a:gdLst/>
              <a:ahLst/>
              <a:cxnLst/>
              <a:rect l="l" t="t" r="r" b="b"/>
              <a:pathLst>
                <a:path w="408" h="331" extrusionOk="0">
                  <a:moveTo>
                    <a:pt x="113" y="0"/>
                  </a:moveTo>
                  <a:cubicBezTo>
                    <a:pt x="68" y="0"/>
                    <a:pt x="0" y="91"/>
                    <a:pt x="23" y="136"/>
                  </a:cubicBezTo>
                  <a:cubicBezTo>
                    <a:pt x="50" y="177"/>
                    <a:pt x="77" y="185"/>
                    <a:pt x="104" y="185"/>
                  </a:cubicBezTo>
                  <a:cubicBezTo>
                    <a:pt x="122" y="185"/>
                    <a:pt x="140" y="182"/>
                    <a:pt x="158" y="182"/>
                  </a:cubicBezTo>
                  <a:cubicBezTo>
                    <a:pt x="158" y="204"/>
                    <a:pt x="158" y="249"/>
                    <a:pt x="181" y="295"/>
                  </a:cubicBezTo>
                  <a:cubicBezTo>
                    <a:pt x="199" y="321"/>
                    <a:pt x="224" y="331"/>
                    <a:pt x="250" y="331"/>
                  </a:cubicBezTo>
                  <a:cubicBezTo>
                    <a:pt x="290" y="331"/>
                    <a:pt x="335" y="308"/>
                    <a:pt x="362" y="295"/>
                  </a:cubicBezTo>
                  <a:cubicBezTo>
                    <a:pt x="407" y="295"/>
                    <a:pt x="407" y="249"/>
                    <a:pt x="362" y="249"/>
                  </a:cubicBezTo>
                  <a:lnTo>
                    <a:pt x="294" y="249"/>
                  </a:lnTo>
                  <a:cubicBezTo>
                    <a:pt x="272" y="249"/>
                    <a:pt x="249" y="249"/>
                    <a:pt x="226" y="227"/>
                  </a:cubicBezTo>
                  <a:cubicBezTo>
                    <a:pt x="226" y="204"/>
                    <a:pt x="226" y="136"/>
                    <a:pt x="226" y="91"/>
                  </a:cubicBezTo>
                  <a:cubicBezTo>
                    <a:pt x="204" y="91"/>
                    <a:pt x="204" y="91"/>
                    <a:pt x="181" y="114"/>
                  </a:cubicBezTo>
                  <a:lnTo>
                    <a:pt x="91" y="114"/>
                  </a:lnTo>
                  <a:cubicBezTo>
                    <a:pt x="68" y="114"/>
                    <a:pt x="113" y="46"/>
                    <a:pt x="136" y="23"/>
                  </a:cubicBezTo>
                  <a:cubicBezTo>
                    <a:pt x="136" y="0"/>
                    <a:pt x="136" y="0"/>
                    <a:pt x="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17"/>
            <p:cNvSpPr/>
            <p:nvPr/>
          </p:nvSpPr>
          <p:spPr>
            <a:xfrm>
              <a:off x="953611" y="17693257"/>
              <a:ext cx="43260" cy="37096"/>
            </a:xfrm>
            <a:custGeom>
              <a:avLst/>
              <a:gdLst/>
              <a:ahLst/>
              <a:cxnLst/>
              <a:rect l="l" t="t" r="r" b="b"/>
              <a:pathLst>
                <a:path w="386" h="331" extrusionOk="0">
                  <a:moveTo>
                    <a:pt x="114" y="1"/>
                  </a:moveTo>
                  <a:cubicBezTo>
                    <a:pt x="114" y="1"/>
                    <a:pt x="1" y="91"/>
                    <a:pt x="24" y="137"/>
                  </a:cubicBezTo>
                  <a:cubicBezTo>
                    <a:pt x="57" y="170"/>
                    <a:pt x="90" y="191"/>
                    <a:pt x="123" y="191"/>
                  </a:cubicBezTo>
                  <a:cubicBezTo>
                    <a:pt x="135" y="191"/>
                    <a:pt x="147" y="188"/>
                    <a:pt x="159" y="182"/>
                  </a:cubicBezTo>
                  <a:cubicBezTo>
                    <a:pt x="159" y="227"/>
                    <a:pt x="159" y="250"/>
                    <a:pt x="182" y="295"/>
                  </a:cubicBezTo>
                  <a:cubicBezTo>
                    <a:pt x="200" y="322"/>
                    <a:pt x="225" y="331"/>
                    <a:pt x="251" y="331"/>
                  </a:cubicBezTo>
                  <a:cubicBezTo>
                    <a:pt x="291" y="331"/>
                    <a:pt x="336" y="309"/>
                    <a:pt x="363" y="295"/>
                  </a:cubicBezTo>
                  <a:cubicBezTo>
                    <a:pt x="386" y="272"/>
                    <a:pt x="386" y="250"/>
                    <a:pt x="386" y="250"/>
                  </a:cubicBezTo>
                  <a:lnTo>
                    <a:pt x="295" y="250"/>
                  </a:lnTo>
                  <a:cubicBezTo>
                    <a:pt x="273" y="250"/>
                    <a:pt x="250" y="250"/>
                    <a:pt x="227" y="227"/>
                  </a:cubicBezTo>
                  <a:cubicBezTo>
                    <a:pt x="227" y="227"/>
                    <a:pt x="227" y="137"/>
                    <a:pt x="227" y="91"/>
                  </a:cubicBezTo>
                  <a:cubicBezTo>
                    <a:pt x="205" y="91"/>
                    <a:pt x="205" y="114"/>
                    <a:pt x="205" y="114"/>
                  </a:cubicBezTo>
                  <a:lnTo>
                    <a:pt x="91" y="114"/>
                  </a:lnTo>
                  <a:cubicBezTo>
                    <a:pt x="69" y="114"/>
                    <a:pt x="137" y="46"/>
                    <a:pt x="137" y="23"/>
                  </a:cubicBezTo>
                  <a:cubicBezTo>
                    <a:pt x="159" y="1"/>
                    <a:pt x="137"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17"/>
            <p:cNvSpPr/>
            <p:nvPr/>
          </p:nvSpPr>
          <p:spPr>
            <a:xfrm>
              <a:off x="1100761" y="17650782"/>
              <a:ext cx="40682" cy="24880"/>
            </a:xfrm>
            <a:custGeom>
              <a:avLst/>
              <a:gdLst/>
              <a:ahLst/>
              <a:cxnLst/>
              <a:rect l="l" t="t" r="r" b="b"/>
              <a:pathLst>
                <a:path w="363" h="222" extrusionOk="0">
                  <a:moveTo>
                    <a:pt x="329" y="1"/>
                  </a:moveTo>
                  <a:cubicBezTo>
                    <a:pt x="323" y="1"/>
                    <a:pt x="317" y="6"/>
                    <a:pt x="317" y="18"/>
                  </a:cubicBezTo>
                  <a:cubicBezTo>
                    <a:pt x="295" y="40"/>
                    <a:pt x="272" y="86"/>
                    <a:pt x="227" y="86"/>
                  </a:cubicBezTo>
                  <a:cubicBezTo>
                    <a:pt x="182" y="86"/>
                    <a:pt x="159" y="63"/>
                    <a:pt x="136" y="40"/>
                  </a:cubicBezTo>
                  <a:cubicBezTo>
                    <a:pt x="136" y="34"/>
                    <a:pt x="133" y="31"/>
                    <a:pt x="127" y="31"/>
                  </a:cubicBezTo>
                  <a:cubicBezTo>
                    <a:pt x="114" y="31"/>
                    <a:pt x="91" y="47"/>
                    <a:pt x="91" y="63"/>
                  </a:cubicBezTo>
                  <a:cubicBezTo>
                    <a:pt x="114" y="86"/>
                    <a:pt x="114" y="108"/>
                    <a:pt x="136" y="131"/>
                  </a:cubicBezTo>
                  <a:cubicBezTo>
                    <a:pt x="136" y="149"/>
                    <a:pt x="122" y="182"/>
                    <a:pt x="104" y="182"/>
                  </a:cubicBezTo>
                  <a:cubicBezTo>
                    <a:pt x="100" y="182"/>
                    <a:pt x="95" y="180"/>
                    <a:pt x="91" y="176"/>
                  </a:cubicBezTo>
                  <a:cubicBezTo>
                    <a:pt x="69" y="176"/>
                    <a:pt x="46" y="131"/>
                    <a:pt x="23" y="131"/>
                  </a:cubicBezTo>
                  <a:lnTo>
                    <a:pt x="1" y="131"/>
                  </a:lnTo>
                  <a:cubicBezTo>
                    <a:pt x="1" y="176"/>
                    <a:pt x="69" y="221"/>
                    <a:pt x="114" y="221"/>
                  </a:cubicBezTo>
                  <a:cubicBezTo>
                    <a:pt x="159" y="221"/>
                    <a:pt x="182" y="176"/>
                    <a:pt x="204" y="131"/>
                  </a:cubicBezTo>
                  <a:lnTo>
                    <a:pt x="250" y="131"/>
                  </a:lnTo>
                  <a:cubicBezTo>
                    <a:pt x="295" y="131"/>
                    <a:pt x="363" y="63"/>
                    <a:pt x="340" y="18"/>
                  </a:cubicBezTo>
                  <a:cubicBezTo>
                    <a:pt x="340" y="6"/>
                    <a:pt x="334" y="1"/>
                    <a:pt x="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7"/>
            <p:cNvSpPr/>
            <p:nvPr/>
          </p:nvSpPr>
          <p:spPr>
            <a:xfrm>
              <a:off x="1067812" y="17733827"/>
              <a:ext cx="40682" cy="25553"/>
            </a:xfrm>
            <a:custGeom>
              <a:avLst/>
              <a:gdLst/>
              <a:ahLst/>
              <a:cxnLst/>
              <a:rect l="l" t="t" r="r" b="b"/>
              <a:pathLst>
                <a:path w="363" h="228" extrusionOk="0">
                  <a:moveTo>
                    <a:pt x="317" y="1"/>
                  </a:moveTo>
                  <a:cubicBezTo>
                    <a:pt x="295" y="46"/>
                    <a:pt x="272" y="91"/>
                    <a:pt x="249" y="91"/>
                  </a:cubicBezTo>
                  <a:cubicBezTo>
                    <a:pt x="204" y="91"/>
                    <a:pt x="159" y="69"/>
                    <a:pt x="136" y="46"/>
                  </a:cubicBezTo>
                  <a:cubicBezTo>
                    <a:pt x="136" y="39"/>
                    <a:pt x="134" y="36"/>
                    <a:pt x="130" y="36"/>
                  </a:cubicBezTo>
                  <a:cubicBezTo>
                    <a:pt x="124" y="36"/>
                    <a:pt x="114" y="46"/>
                    <a:pt x="114" y="46"/>
                  </a:cubicBezTo>
                  <a:cubicBezTo>
                    <a:pt x="114" y="91"/>
                    <a:pt x="136" y="114"/>
                    <a:pt x="159" y="114"/>
                  </a:cubicBezTo>
                  <a:cubicBezTo>
                    <a:pt x="159" y="159"/>
                    <a:pt x="136" y="182"/>
                    <a:pt x="91" y="182"/>
                  </a:cubicBezTo>
                  <a:cubicBezTo>
                    <a:pt x="68" y="159"/>
                    <a:pt x="68" y="137"/>
                    <a:pt x="46" y="114"/>
                  </a:cubicBezTo>
                  <a:lnTo>
                    <a:pt x="23" y="114"/>
                  </a:lnTo>
                  <a:cubicBezTo>
                    <a:pt x="0" y="114"/>
                    <a:pt x="68" y="227"/>
                    <a:pt x="114" y="227"/>
                  </a:cubicBezTo>
                  <a:cubicBezTo>
                    <a:pt x="159" y="227"/>
                    <a:pt x="204" y="182"/>
                    <a:pt x="204" y="137"/>
                  </a:cubicBezTo>
                  <a:lnTo>
                    <a:pt x="249" y="137"/>
                  </a:lnTo>
                  <a:cubicBezTo>
                    <a:pt x="317" y="137"/>
                    <a:pt x="363" y="69"/>
                    <a:pt x="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7"/>
            <p:cNvSpPr/>
            <p:nvPr/>
          </p:nvSpPr>
          <p:spPr>
            <a:xfrm>
              <a:off x="1171815" y="17604496"/>
              <a:ext cx="12776" cy="17483"/>
            </a:xfrm>
            <a:custGeom>
              <a:avLst/>
              <a:gdLst/>
              <a:ahLst/>
              <a:cxnLst/>
              <a:rect l="l" t="t" r="r" b="b"/>
              <a:pathLst>
                <a:path w="114" h="156" extrusionOk="0">
                  <a:moveTo>
                    <a:pt x="46" y="1"/>
                  </a:moveTo>
                  <a:cubicBezTo>
                    <a:pt x="46" y="1"/>
                    <a:pt x="68" y="114"/>
                    <a:pt x="0" y="114"/>
                  </a:cubicBezTo>
                  <a:cubicBezTo>
                    <a:pt x="0" y="114"/>
                    <a:pt x="0" y="136"/>
                    <a:pt x="0" y="136"/>
                  </a:cubicBezTo>
                  <a:cubicBezTo>
                    <a:pt x="14" y="150"/>
                    <a:pt x="29" y="155"/>
                    <a:pt x="44" y="155"/>
                  </a:cubicBezTo>
                  <a:cubicBezTo>
                    <a:pt x="80" y="155"/>
                    <a:pt x="113" y="123"/>
                    <a:pt x="113" y="91"/>
                  </a:cubicBezTo>
                  <a:cubicBezTo>
                    <a:pt x="113" y="46"/>
                    <a:pt x="91"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7"/>
            <p:cNvSpPr/>
            <p:nvPr/>
          </p:nvSpPr>
          <p:spPr>
            <a:xfrm>
              <a:off x="996758" y="17546219"/>
              <a:ext cx="35639" cy="37208"/>
            </a:xfrm>
            <a:custGeom>
              <a:avLst/>
              <a:gdLst/>
              <a:ahLst/>
              <a:cxnLst/>
              <a:rect l="l" t="t" r="r" b="b"/>
              <a:pathLst>
                <a:path w="318" h="332" extrusionOk="0">
                  <a:moveTo>
                    <a:pt x="137" y="0"/>
                  </a:moveTo>
                  <a:cubicBezTo>
                    <a:pt x="114" y="0"/>
                    <a:pt x="91" y="0"/>
                    <a:pt x="46" y="45"/>
                  </a:cubicBezTo>
                  <a:cubicBezTo>
                    <a:pt x="23" y="45"/>
                    <a:pt x="1" y="91"/>
                    <a:pt x="1" y="136"/>
                  </a:cubicBezTo>
                  <a:cubicBezTo>
                    <a:pt x="1" y="159"/>
                    <a:pt x="46" y="181"/>
                    <a:pt x="91" y="181"/>
                  </a:cubicBezTo>
                  <a:lnTo>
                    <a:pt x="137" y="181"/>
                  </a:lnTo>
                  <a:cubicBezTo>
                    <a:pt x="137" y="204"/>
                    <a:pt x="137" y="249"/>
                    <a:pt x="137" y="272"/>
                  </a:cubicBezTo>
                  <a:cubicBezTo>
                    <a:pt x="147" y="314"/>
                    <a:pt x="177" y="331"/>
                    <a:pt x="211" y="331"/>
                  </a:cubicBezTo>
                  <a:cubicBezTo>
                    <a:pt x="250" y="331"/>
                    <a:pt x="293" y="308"/>
                    <a:pt x="318" y="272"/>
                  </a:cubicBezTo>
                  <a:cubicBezTo>
                    <a:pt x="318" y="249"/>
                    <a:pt x="295" y="249"/>
                    <a:pt x="295" y="249"/>
                  </a:cubicBezTo>
                  <a:lnTo>
                    <a:pt x="227" y="249"/>
                  </a:lnTo>
                  <a:cubicBezTo>
                    <a:pt x="182" y="249"/>
                    <a:pt x="182" y="249"/>
                    <a:pt x="182" y="204"/>
                  </a:cubicBezTo>
                  <a:cubicBezTo>
                    <a:pt x="182" y="181"/>
                    <a:pt x="227" y="136"/>
                    <a:pt x="227" y="91"/>
                  </a:cubicBezTo>
                  <a:cubicBezTo>
                    <a:pt x="227" y="76"/>
                    <a:pt x="227" y="71"/>
                    <a:pt x="226" y="71"/>
                  </a:cubicBezTo>
                  <a:cubicBezTo>
                    <a:pt x="225" y="71"/>
                    <a:pt x="219" y="91"/>
                    <a:pt x="204" y="91"/>
                  </a:cubicBezTo>
                  <a:cubicBezTo>
                    <a:pt x="182" y="91"/>
                    <a:pt x="182" y="113"/>
                    <a:pt x="159" y="136"/>
                  </a:cubicBezTo>
                  <a:lnTo>
                    <a:pt x="91" y="136"/>
                  </a:lnTo>
                  <a:cubicBezTo>
                    <a:pt x="69" y="136"/>
                    <a:pt x="46" y="136"/>
                    <a:pt x="69" y="113"/>
                  </a:cubicBezTo>
                  <a:cubicBezTo>
                    <a:pt x="91" y="68"/>
                    <a:pt x="114" y="45"/>
                    <a:pt x="137" y="23"/>
                  </a:cubicBez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17"/>
            <p:cNvSpPr/>
            <p:nvPr/>
          </p:nvSpPr>
          <p:spPr>
            <a:xfrm>
              <a:off x="1014578" y="17498028"/>
              <a:ext cx="20397" cy="19052"/>
            </a:xfrm>
            <a:custGeom>
              <a:avLst/>
              <a:gdLst/>
              <a:ahLst/>
              <a:cxnLst/>
              <a:rect l="l" t="t" r="r" b="b"/>
              <a:pathLst>
                <a:path w="182" h="170" extrusionOk="0">
                  <a:moveTo>
                    <a:pt x="68" y="0"/>
                  </a:moveTo>
                  <a:cubicBezTo>
                    <a:pt x="45" y="0"/>
                    <a:pt x="0" y="0"/>
                    <a:pt x="0" y="45"/>
                  </a:cubicBezTo>
                  <a:cubicBezTo>
                    <a:pt x="0" y="83"/>
                    <a:pt x="64" y="169"/>
                    <a:pt x="124" y="169"/>
                  </a:cubicBezTo>
                  <a:cubicBezTo>
                    <a:pt x="136" y="169"/>
                    <a:pt x="148" y="166"/>
                    <a:pt x="159" y="159"/>
                  </a:cubicBezTo>
                  <a:cubicBezTo>
                    <a:pt x="113" y="136"/>
                    <a:pt x="113" y="113"/>
                    <a:pt x="91" y="113"/>
                  </a:cubicBezTo>
                  <a:cubicBezTo>
                    <a:pt x="68" y="91"/>
                    <a:pt x="68" y="68"/>
                    <a:pt x="45" y="45"/>
                  </a:cubicBezTo>
                  <a:cubicBezTo>
                    <a:pt x="91" y="45"/>
                    <a:pt x="113" y="45"/>
                    <a:pt x="136" y="68"/>
                  </a:cubicBezTo>
                  <a:lnTo>
                    <a:pt x="181" y="68"/>
                  </a:lnTo>
                  <a:lnTo>
                    <a:pt x="181" y="45"/>
                  </a:lnTo>
                  <a:cubicBezTo>
                    <a:pt x="181" y="23"/>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7"/>
            <p:cNvSpPr/>
            <p:nvPr/>
          </p:nvSpPr>
          <p:spPr>
            <a:xfrm>
              <a:off x="1098184" y="17492873"/>
              <a:ext cx="45838" cy="39898"/>
            </a:xfrm>
            <a:custGeom>
              <a:avLst/>
              <a:gdLst/>
              <a:ahLst/>
              <a:cxnLst/>
              <a:rect l="l" t="t" r="r" b="b"/>
              <a:pathLst>
                <a:path w="409" h="356" extrusionOk="0">
                  <a:moveTo>
                    <a:pt x="182" y="1"/>
                  </a:moveTo>
                  <a:cubicBezTo>
                    <a:pt x="137" y="1"/>
                    <a:pt x="92" y="23"/>
                    <a:pt x="69" y="69"/>
                  </a:cubicBezTo>
                  <a:cubicBezTo>
                    <a:pt x="46" y="69"/>
                    <a:pt x="1" y="114"/>
                    <a:pt x="1" y="159"/>
                  </a:cubicBezTo>
                  <a:cubicBezTo>
                    <a:pt x="1" y="159"/>
                    <a:pt x="24" y="137"/>
                    <a:pt x="46" y="114"/>
                  </a:cubicBezTo>
                  <a:cubicBezTo>
                    <a:pt x="69" y="91"/>
                    <a:pt x="92" y="91"/>
                    <a:pt x="92" y="69"/>
                  </a:cubicBezTo>
                  <a:cubicBezTo>
                    <a:pt x="107" y="69"/>
                    <a:pt x="132" y="49"/>
                    <a:pt x="154" y="49"/>
                  </a:cubicBezTo>
                  <a:cubicBezTo>
                    <a:pt x="164" y="49"/>
                    <a:pt x="175" y="54"/>
                    <a:pt x="182" y="69"/>
                  </a:cubicBezTo>
                  <a:cubicBezTo>
                    <a:pt x="182" y="91"/>
                    <a:pt x="182" y="114"/>
                    <a:pt x="182" y="137"/>
                  </a:cubicBezTo>
                  <a:cubicBezTo>
                    <a:pt x="159" y="137"/>
                    <a:pt x="137" y="159"/>
                    <a:pt x="114" y="182"/>
                  </a:cubicBezTo>
                  <a:lnTo>
                    <a:pt x="273" y="182"/>
                  </a:lnTo>
                  <a:cubicBezTo>
                    <a:pt x="318" y="205"/>
                    <a:pt x="227" y="272"/>
                    <a:pt x="227" y="318"/>
                  </a:cubicBezTo>
                  <a:cubicBezTo>
                    <a:pt x="214" y="344"/>
                    <a:pt x="224" y="355"/>
                    <a:pt x="235" y="355"/>
                  </a:cubicBezTo>
                  <a:cubicBezTo>
                    <a:pt x="242" y="355"/>
                    <a:pt x="250" y="350"/>
                    <a:pt x="250" y="340"/>
                  </a:cubicBezTo>
                  <a:cubicBezTo>
                    <a:pt x="273" y="340"/>
                    <a:pt x="408" y="227"/>
                    <a:pt x="318" y="159"/>
                  </a:cubicBezTo>
                  <a:cubicBezTo>
                    <a:pt x="295" y="137"/>
                    <a:pt x="250" y="137"/>
                    <a:pt x="227" y="137"/>
                  </a:cubicBezTo>
                  <a:cubicBezTo>
                    <a:pt x="250" y="114"/>
                    <a:pt x="250" y="91"/>
                    <a:pt x="250" y="46"/>
                  </a:cubicBezTo>
                  <a:cubicBezTo>
                    <a:pt x="250" y="23"/>
                    <a:pt x="205" y="1"/>
                    <a:pt x="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7"/>
            <p:cNvSpPr/>
            <p:nvPr/>
          </p:nvSpPr>
          <p:spPr>
            <a:xfrm>
              <a:off x="1075433" y="17571771"/>
              <a:ext cx="53347" cy="25216"/>
            </a:xfrm>
            <a:custGeom>
              <a:avLst/>
              <a:gdLst/>
              <a:ahLst/>
              <a:cxnLst/>
              <a:rect l="l" t="t" r="r" b="b"/>
              <a:pathLst>
                <a:path w="476" h="225" extrusionOk="0">
                  <a:moveTo>
                    <a:pt x="45" y="1"/>
                  </a:moveTo>
                  <a:cubicBezTo>
                    <a:pt x="43" y="1"/>
                    <a:pt x="38" y="21"/>
                    <a:pt x="23" y="21"/>
                  </a:cubicBezTo>
                  <a:cubicBezTo>
                    <a:pt x="0" y="89"/>
                    <a:pt x="46" y="180"/>
                    <a:pt x="113" y="225"/>
                  </a:cubicBezTo>
                  <a:cubicBezTo>
                    <a:pt x="181" y="225"/>
                    <a:pt x="227" y="202"/>
                    <a:pt x="249" y="134"/>
                  </a:cubicBezTo>
                  <a:cubicBezTo>
                    <a:pt x="272" y="134"/>
                    <a:pt x="295" y="157"/>
                    <a:pt x="317" y="157"/>
                  </a:cubicBezTo>
                  <a:cubicBezTo>
                    <a:pt x="408" y="157"/>
                    <a:pt x="476" y="89"/>
                    <a:pt x="476" y="21"/>
                  </a:cubicBezTo>
                  <a:cubicBezTo>
                    <a:pt x="464" y="10"/>
                    <a:pt x="453" y="4"/>
                    <a:pt x="444" y="4"/>
                  </a:cubicBezTo>
                  <a:cubicBezTo>
                    <a:pt x="436" y="4"/>
                    <a:pt x="430" y="10"/>
                    <a:pt x="430" y="21"/>
                  </a:cubicBezTo>
                  <a:cubicBezTo>
                    <a:pt x="408" y="66"/>
                    <a:pt x="362" y="89"/>
                    <a:pt x="317" y="89"/>
                  </a:cubicBezTo>
                  <a:cubicBezTo>
                    <a:pt x="272" y="89"/>
                    <a:pt x="227" y="44"/>
                    <a:pt x="204" y="21"/>
                  </a:cubicBezTo>
                  <a:lnTo>
                    <a:pt x="181" y="21"/>
                  </a:lnTo>
                  <a:cubicBezTo>
                    <a:pt x="181" y="44"/>
                    <a:pt x="181" y="66"/>
                    <a:pt x="204" y="112"/>
                  </a:cubicBezTo>
                  <a:cubicBezTo>
                    <a:pt x="181" y="134"/>
                    <a:pt x="159" y="157"/>
                    <a:pt x="113" y="157"/>
                  </a:cubicBezTo>
                  <a:cubicBezTo>
                    <a:pt x="91" y="134"/>
                    <a:pt x="68" y="66"/>
                    <a:pt x="46" y="21"/>
                  </a:cubicBezTo>
                  <a:cubicBezTo>
                    <a:pt x="46" y="6"/>
                    <a:pt x="46" y="1"/>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7"/>
            <p:cNvSpPr/>
            <p:nvPr/>
          </p:nvSpPr>
          <p:spPr>
            <a:xfrm>
              <a:off x="1067812" y="17536020"/>
              <a:ext cx="25440" cy="15354"/>
            </a:xfrm>
            <a:custGeom>
              <a:avLst/>
              <a:gdLst/>
              <a:ahLst/>
              <a:cxnLst/>
              <a:rect l="l" t="t" r="r" b="b"/>
              <a:pathLst>
                <a:path w="227" h="137" extrusionOk="0">
                  <a:moveTo>
                    <a:pt x="204" y="1"/>
                  </a:moveTo>
                  <a:cubicBezTo>
                    <a:pt x="159" y="23"/>
                    <a:pt x="159" y="68"/>
                    <a:pt x="114" y="68"/>
                  </a:cubicBezTo>
                  <a:cubicBezTo>
                    <a:pt x="106" y="76"/>
                    <a:pt x="98" y="79"/>
                    <a:pt x="91" y="79"/>
                  </a:cubicBezTo>
                  <a:cubicBezTo>
                    <a:pt x="76" y="79"/>
                    <a:pt x="61" y="68"/>
                    <a:pt x="46" y="68"/>
                  </a:cubicBezTo>
                  <a:lnTo>
                    <a:pt x="23" y="68"/>
                  </a:lnTo>
                  <a:cubicBezTo>
                    <a:pt x="0" y="114"/>
                    <a:pt x="68" y="136"/>
                    <a:pt x="114" y="136"/>
                  </a:cubicBezTo>
                  <a:cubicBezTo>
                    <a:pt x="181" y="114"/>
                    <a:pt x="227" y="68"/>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7"/>
            <p:cNvSpPr/>
            <p:nvPr/>
          </p:nvSpPr>
          <p:spPr>
            <a:xfrm>
              <a:off x="1039906" y="17675550"/>
              <a:ext cx="27234" cy="16363"/>
            </a:xfrm>
            <a:custGeom>
              <a:avLst/>
              <a:gdLst/>
              <a:ahLst/>
              <a:cxnLst/>
              <a:rect l="l" t="t" r="r" b="b"/>
              <a:pathLst>
                <a:path w="243" h="146" extrusionOk="0">
                  <a:moveTo>
                    <a:pt x="46" y="0"/>
                  </a:moveTo>
                  <a:cubicBezTo>
                    <a:pt x="0" y="46"/>
                    <a:pt x="23" y="114"/>
                    <a:pt x="91" y="136"/>
                  </a:cubicBezTo>
                  <a:cubicBezTo>
                    <a:pt x="103" y="142"/>
                    <a:pt x="117" y="145"/>
                    <a:pt x="131" y="145"/>
                  </a:cubicBezTo>
                  <a:cubicBezTo>
                    <a:pt x="169" y="145"/>
                    <a:pt x="210" y="124"/>
                    <a:pt x="227" y="91"/>
                  </a:cubicBezTo>
                  <a:cubicBezTo>
                    <a:pt x="243" y="75"/>
                    <a:pt x="236" y="59"/>
                    <a:pt x="223" y="59"/>
                  </a:cubicBezTo>
                  <a:cubicBezTo>
                    <a:pt x="217" y="59"/>
                    <a:pt x="211" y="62"/>
                    <a:pt x="204" y="68"/>
                  </a:cubicBezTo>
                  <a:cubicBezTo>
                    <a:pt x="189" y="68"/>
                    <a:pt x="164" y="78"/>
                    <a:pt x="142" y="78"/>
                  </a:cubicBezTo>
                  <a:cubicBezTo>
                    <a:pt x="131" y="78"/>
                    <a:pt x="121" y="76"/>
                    <a:pt x="114" y="68"/>
                  </a:cubicBezTo>
                  <a:cubicBezTo>
                    <a:pt x="91" y="68"/>
                    <a:pt x="68" y="23"/>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17"/>
            <p:cNvSpPr/>
            <p:nvPr/>
          </p:nvSpPr>
          <p:spPr>
            <a:xfrm>
              <a:off x="1138866" y="17724413"/>
              <a:ext cx="22863" cy="14681"/>
            </a:xfrm>
            <a:custGeom>
              <a:avLst/>
              <a:gdLst/>
              <a:ahLst/>
              <a:cxnLst/>
              <a:rect l="l" t="t" r="r" b="b"/>
              <a:pathLst>
                <a:path w="204" h="131" extrusionOk="0">
                  <a:moveTo>
                    <a:pt x="173" y="0"/>
                  </a:moveTo>
                  <a:cubicBezTo>
                    <a:pt x="164" y="0"/>
                    <a:pt x="159" y="6"/>
                    <a:pt x="159" y="17"/>
                  </a:cubicBezTo>
                  <a:cubicBezTo>
                    <a:pt x="136" y="40"/>
                    <a:pt x="136" y="85"/>
                    <a:pt x="91" y="85"/>
                  </a:cubicBezTo>
                  <a:cubicBezTo>
                    <a:pt x="45" y="85"/>
                    <a:pt x="23" y="62"/>
                    <a:pt x="0" y="40"/>
                  </a:cubicBezTo>
                  <a:lnTo>
                    <a:pt x="0" y="40"/>
                  </a:lnTo>
                  <a:cubicBezTo>
                    <a:pt x="0" y="108"/>
                    <a:pt x="45" y="130"/>
                    <a:pt x="91" y="130"/>
                  </a:cubicBezTo>
                  <a:cubicBezTo>
                    <a:pt x="159" y="130"/>
                    <a:pt x="204" y="62"/>
                    <a:pt x="204" y="17"/>
                  </a:cubicBezTo>
                  <a:cubicBezTo>
                    <a:pt x="192" y="6"/>
                    <a:pt x="181"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4" name="Google Shape;3894;p17"/>
          <p:cNvGrpSpPr/>
          <p:nvPr/>
        </p:nvGrpSpPr>
        <p:grpSpPr>
          <a:xfrm>
            <a:off x="10040306" y="-260649"/>
            <a:ext cx="9670318" cy="5671526"/>
            <a:chOff x="4251300" y="1141125"/>
            <a:chExt cx="1615975" cy="947750"/>
          </a:xfrm>
        </p:grpSpPr>
        <p:sp>
          <p:nvSpPr>
            <p:cNvPr id="3895" name="Google Shape;3895;p17"/>
            <p:cNvSpPr/>
            <p:nvPr/>
          </p:nvSpPr>
          <p:spPr>
            <a:xfrm>
              <a:off x="4324875" y="1149625"/>
              <a:ext cx="1527675" cy="897375"/>
            </a:xfrm>
            <a:custGeom>
              <a:avLst/>
              <a:gdLst/>
              <a:ahLst/>
              <a:cxnLst/>
              <a:rect l="l" t="t" r="r" b="b"/>
              <a:pathLst>
                <a:path w="61107" h="35895" extrusionOk="0">
                  <a:moveTo>
                    <a:pt x="0" y="0"/>
                  </a:moveTo>
                  <a:lnTo>
                    <a:pt x="0" y="634"/>
                  </a:lnTo>
                  <a:lnTo>
                    <a:pt x="61107" y="35895"/>
                  </a:lnTo>
                  <a:lnTo>
                    <a:pt x="61107" y="35284"/>
                  </a:lnTo>
                  <a:lnTo>
                    <a:pt x="0"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17"/>
            <p:cNvSpPr/>
            <p:nvPr/>
          </p:nvSpPr>
          <p:spPr>
            <a:xfrm>
              <a:off x="4324875" y="1141125"/>
              <a:ext cx="1542400" cy="890600"/>
            </a:xfrm>
            <a:custGeom>
              <a:avLst/>
              <a:gdLst/>
              <a:ahLst/>
              <a:cxnLst/>
              <a:rect l="l" t="t" r="r" b="b"/>
              <a:pathLst>
                <a:path w="61696" h="35624" extrusionOk="0">
                  <a:moveTo>
                    <a:pt x="589" y="1"/>
                  </a:moveTo>
                  <a:lnTo>
                    <a:pt x="0" y="340"/>
                  </a:lnTo>
                  <a:lnTo>
                    <a:pt x="61107" y="35624"/>
                  </a:lnTo>
                  <a:lnTo>
                    <a:pt x="61695" y="35284"/>
                  </a:lnTo>
                  <a:lnTo>
                    <a:pt x="5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17"/>
            <p:cNvSpPr/>
            <p:nvPr/>
          </p:nvSpPr>
          <p:spPr>
            <a:xfrm>
              <a:off x="5852525" y="2023225"/>
              <a:ext cx="14750" cy="23775"/>
            </a:xfrm>
            <a:custGeom>
              <a:avLst/>
              <a:gdLst/>
              <a:ahLst/>
              <a:cxnLst/>
              <a:rect l="l" t="t" r="r" b="b"/>
              <a:pathLst>
                <a:path w="590" h="951" extrusionOk="0">
                  <a:moveTo>
                    <a:pt x="589" y="0"/>
                  </a:moveTo>
                  <a:lnTo>
                    <a:pt x="1" y="340"/>
                  </a:lnTo>
                  <a:lnTo>
                    <a:pt x="1" y="951"/>
                  </a:lnTo>
                  <a:lnTo>
                    <a:pt x="589" y="634"/>
                  </a:lnTo>
                  <a:lnTo>
                    <a:pt x="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17"/>
            <p:cNvSpPr/>
            <p:nvPr/>
          </p:nvSpPr>
          <p:spPr>
            <a:xfrm>
              <a:off x="5764275" y="2021525"/>
              <a:ext cx="66775" cy="37925"/>
            </a:xfrm>
            <a:custGeom>
              <a:avLst/>
              <a:gdLst/>
              <a:ahLst/>
              <a:cxnLst/>
              <a:rect l="l" t="t" r="r" b="b"/>
              <a:pathLst>
                <a:path w="2671" h="1517" extrusionOk="0">
                  <a:moveTo>
                    <a:pt x="2263" y="0"/>
                  </a:moveTo>
                  <a:lnTo>
                    <a:pt x="0" y="1290"/>
                  </a:lnTo>
                  <a:lnTo>
                    <a:pt x="407" y="1517"/>
                  </a:lnTo>
                  <a:lnTo>
                    <a:pt x="2671" y="226"/>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17"/>
            <p:cNvSpPr/>
            <p:nvPr/>
          </p:nvSpPr>
          <p:spPr>
            <a:xfrm>
              <a:off x="5774450" y="2027175"/>
              <a:ext cx="56600" cy="40200"/>
            </a:xfrm>
            <a:custGeom>
              <a:avLst/>
              <a:gdLst/>
              <a:ahLst/>
              <a:cxnLst/>
              <a:rect l="l" t="t" r="r" b="b"/>
              <a:pathLst>
                <a:path w="2264" h="1608" extrusionOk="0">
                  <a:moveTo>
                    <a:pt x="2264" y="0"/>
                  </a:moveTo>
                  <a:lnTo>
                    <a:pt x="0" y="1291"/>
                  </a:lnTo>
                  <a:lnTo>
                    <a:pt x="0" y="1607"/>
                  </a:lnTo>
                  <a:lnTo>
                    <a:pt x="2264" y="295"/>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17"/>
            <p:cNvSpPr/>
            <p:nvPr/>
          </p:nvSpPr>
          <p:spPr>
            <a:xfrm>
              <a:off x="5698075" y="1983050"/>
              <a:ext cx="66225" cy="38500"/>
            </a:xfrm>
            <a:custGeom>
              <a:avLst/>
              <a:gdLst/>
              <a:ahLst/>
              <a:cxnLst/>
              <a:rect l="l" t="t" r="r" b="b"/>
              <a:pathLst>
                <a:path w="2649" h="1540" extrusionOk="0">
                  <a:moveTo>
                    <a:pt x="2263" y="0"/>
                  </a:moveTo>
                  <a:lnTo>
                    <a:pt x="0" y="1290"/>
                  </a:lnTo>
                  <a:lnTo>
                    <a:pt x="407" y="1539"/>
                  </a:lnTo>
                  <a:lnTo>
                    <a:pt x="2648" y="227"/>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17"/>
            <p:cNvSpPr/>
            <p:nvPr/>
          </p:nvSpPr>
          <p:spPr>
            <a:xfrm>
              <a:off x="5708250" y="1988700"/>
              <a:ext cx="56050" cy="40200"/>
            </a:xfrm>
            <a:custGeom>
              <a:avLst/>
              <a:gdLst/>
              <a:ahLst/>
              <a:cxnLst/>
              <a:rect l="l" t="t" r="r" b="b"/>
              <a:pathLst>
                <a:path w="2242" h="1608" extrusionOk="0">
                  <a:moveTo>
                    <a:pt x="2241" y="1"/>
                  </a:moveTo>
                  <a:lnTo>
                    <a:pt x="0" y="1313"/>
                  </a:lnTo>
                  <a:lnTo>
                    <a:pt x="0" y="1607"/>
                  </a:lnTo>
                  <a:lnTo>
                    <a:pt x="2241" y="317"/>
                  </a:lnTo>
                  <a:lnTo>
                    <a:pt x="22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17"/>
            <p:cNvSpPr/>
            <p:nvPr/>
          </p:nvSpPr>
          <p:spPr>
            <a:xfrm>
              <a:off x="5631875" y="1944575"/>
              <a:ext cx="66225" cy="38500"/>
            </a:xfrm>
            <a:custGeom>
              <a:avLst/>
              <a:gdLst/>
              <a:ahLst/>
              <a:cxnLst/>
              <a:rect l="l" t="t" r="r" b="b"/>
              <a:pathLst>
                <a:path w="2649" h="1540" extrusionOk="0">
                  <a:moveTo>
                    <a:pt x="2241" y="0"/>
                  </a:moveTo>
                  <a:lnTo>
                    <a:pt x="0" y="1313"/>
                  </a:lnTo>
                  <a:lnTo>
                    <a:pt x="385" y="1539"/>
                  </a:lnTo>
                  <a:lnTo>
                    <a:pt x="2648" y="227"/>
                  </a:lnTo>
                  <a:lnTo>
                    <a:pt x="22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17"/>
            <p:cNvSpPr/>
            <p:nvPr/>
          </p:nvSpPr>
          <p:spPr>
            <a:xfrm>
              <a:off x="5641475" y="1950225"/>
              <a:ext cx="56625" cy="40200"/>
            </a:xfrm>
            <a:custGeom>
              <a:avLst/>
              <a:gdLst/>
              <a:ahLst/>
              <a:cxnLst/>
              <a:rect l="l" t="t" r="r" b="b"/>
              <a:pathLst>
                <a:path w="2265" h="1608" extrusionOk="0">
                  <a:moveTo>
                    <a:pt x="2264" y="1"/>
                  </a:moveTo>
                  <a:lnTo>
                    <a:pt x="1" y="1313"/>
                  </a:lnTo>
                  <a:lnTo>
                    <a:pt x="1" y="1607"/>
                  </a:lnTo>
                  <a:lnTo>
                    <a:pt x="2264" y="317"/>
                  </a:lnTo>
                  <a:lnTo>
                    <a:pt x="2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17"/>
            <p:cNvSpPr/>
            <p:nvPr/>
          </p:nvSpPr>
          <p:spPr>
            <a:xfrm>
              <a:off x="5565675" y="1906100"/>
              <a:ext cx="66225" cy="38500"/>
            </a:xfrm>
            <a:custGeom>
              <a:avLst/>
              <a:gdLst/>
              <a:ahLst/>
              <a:cxnLst/>
              <a:rect l="l" t="t" r="r" b="b"/>
              <a:pathLst>
                <a:path w="2649" h="1540" extrusionOk="0">
                  <a:moveTo>
                    <a:pt x="2241" y="0"/>
                  </a:moveTo>
                  <a:lnTo>
                    <a:pt x="0" y="1313"/>
                  </a:lnTo>
                  <a:lnTo>
                    <a:pt x="385" y="1539"/>
                  </a:lnTo>
                  <a:lnTo>
                    <a:pt x="2648" y="249"/>
                  </a:lnTo>
                  <a:lnTo>
                    <a:pt x="22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17"/>
            <p:cNvSpPr/>
            <p:nvPr/>
          </p:nvSpPr>
          <p:spPr>
            <a:xfrm>
              <a:off x="5575275" y="1912325"/>
              <a:ext cx="56625" cy="40200"/>
            </a:xfrm>
            <a:custGeom>
              <a:avLst/>
              <a:gdLst/>
              <a:ahLst/>
              <a:cxnLst/>
              <a:rect l="l" t="t" r="r" b="b"/>
              <a:pathLst>
                <a:path w="2265" h="1608" extrusionOk="0">
                  <a:moveTo>
                    <a:pt x="2264" y="0"/>
                  </a:moveTo>
                  <a:lnTo>
                    <a:pt x="1" y="1290"/>
                  </a:lnTo>
                  <a:lnTo>
                    <a:pt x="1" y="1607"/>
                  </a:lnTo>
                  <a:lnTo>
                    <a:pt x="2264" y="294"/>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17"/>
            <p:cNvSpPr/>
            <p:nvPr/>
          </p:nvSpPr>
          <p:spPr>
            <a:xfrm>
              <a:off x="5498900" y="1868175"/>
              <a:ext cx="66800" cy="37950"/>
            </a:xfrm>
            <a:custGeom>
              <a:avLst/>
              <a:gdLst/>
              <a:ahLst/>
              <a:cxnLst/>
              <a:rect l="l" t="t" r="r" b="b"/>
              <a:pathLst>
                <a:path w="2672" h="1518" extrusionOk="0">
                  <a:moveTo>
                    <a:pt x="2264" y="1"/>
                  </a:moveTo>
                  <a:lnTo>
                    <a:pt x="1" y="1291"/>
                  </a:lnTo>
                  <a:lnTo>
                    <a:pt x="408" y="1517"/>
                  </a:lnTo>
                  <a:lnTo>
                    <a:pt x="2671"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17"/>
            <p:cNvSpPr/>
            <p:nvPr/>
          </p:nvSpPr>
          <p:spPr>
            <a:xfrm>
              <a:off x="5509075" y="1873850"/>
              <a:ext cx="56625" cy="40200"/>
            </a:xfrm>
            <a:custGeom>
              <a:avLst/>
              <a:gdLst/>
              <a:ahLst/>
              <a:cxnLst/>
              <a:rect l="l" t="t" r="r" b="b"/>
              <a:pathLst>
                <a:path w="2265" h="1608" extrusionOk="0">
                  <a:moveTo>
                    <a:pt x="2264" y="0"/>
                  </a:moveTo>
                  <a:lnTo>
                    <a:pt x="1" y="1290"/>
                  </a:lnTo>
                  <a:lnTo>
                    <a:pt x="1" y="1607"/>
                  </a:lnTo>
                  <a:lnTo>
                    <a:pt x="2264" y="294"/>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17"/>
            <p:cNvSpPr/>
            <p:nvPr/>
          </p:nvSpPr>
          <p:spPr>
            <a:xfrm>
              <a:off x="5432700" y="1829700"/>
              <a:ext cx="66225" cy="38500"/>
            </a:xfrm>
            <a:custGeom>
              <a:avLst/>
              <a:gdLst/>
              <a:ahLst/>
              <a:cxnLst/>
              <a:rect l="l" t="t" r="r" b="b"/>
              <a:pathLst>
                <a:path w="2649" h="1540" extrusionOk="0">
                  <a:moveTo>
                    <a:pt x="2264" y="1"/>
                  </a:moveTo>
                  <a:lnTo>
                    <a:pt x="1" y="1291"/>
                  </a:lnTo>
                  <a:lnTo>
                    <a:pt x="408" y="1540"/>
                  </a:lnTo>
                  <a:lnTo>
                    <a:pt x="2649"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17"/>
            <p:cNvSpPr/>
            <p:nvPr/>
          </p:nvSpPr>
          <p:spPr>
            <a:xfrm>
              <a:off x="5442900" y="1835375"/>
              <a:ext cx="56025" cy="40200"/>
            </a:xfrm>
            <a:custGeom>
              <a:avLst/>
              <a:gdLst/>
              <a:ahLst/>
              <a:cxnLst/>
              <a:rect l="l" t="t" r="r" b="b"/>
              <a:pathLst>
                <a:path w="2241" h="1608" extrusionOk="0">
                  <a:moveTo>
                    <a:pt x="2241" y="0"/>
                  </a:moveTo>
                  <a:lnTo>
                    <a:pt x="0" y="1313"/>
                  </a:lnTo>
                  <a:lnTo>
                    <a:pt x="0"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17"/>
            <p:cNvSpPr/>
            <p:nvPr/>
          </p:nvSpPr>
          <p:spPr>
            <a:xfrm>
              <a:off x="5366500" y="1791225"/>
              <a:ext cx="66225" cy="38500"/>
            </a:xfrm>
            <a:custGeom>
              <a:avLst/>
              <a:gdLst/>
              <a:ahLst/>
              <a:cxnLst/>
              <a:rect l="l" t="t" r="r" b="b"/>
              <a:pathLst>
                <a:path w="2649" h="1540" extrusionOk="0">
                  <a:moveTo>
                    <a:pt x="2241" y="1"/>
                  </a:moveTo>
                  <a:lnTo>
                    <a:pt x="1" y="1314"/>
                  </a:lnTo>
                  <a:lnTo>
                    <a:pt x="385" y="1540"/>
                  </a:lnTo>
                  <a:lnTo>
                    <a:pt x="2649" y="227"/>
                  </a:lnTo>
                  <a:lnTo>
                    <a:pt x="22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17"/>
            <p:cNvSpPr/>
            <p:nvPr/>
          </p:nvSpPr>
          <p:spPr>
            <a:xfrm>
              <a:off x="5376125" y="1796900"/>
              <a:ext cx="56600" cy="40200"/>
            </a:xfrm>
            <a:custGeom>
              <a:avLst/>
              <a:gdLst/>
              <a:ahLst/>
              <a:cxnLst/>
              <a:rect l="l" t="t" r="r" b="b"/>
              <a:pathLst>
                <a:path w="2264" h="1608" extrusionOk="0">
                  <a:moveTo>
                    <a:pt x="2264" y="0"/>
                  </a:moveTo>
                  <a:lnTo>
                    <a:pt x="0" y="1313"/>
                  </a:lnTo>
                  <a:lnTo>
                    <a:pt x="0"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17"/>
            <p:cNvSpPr/>
            <p:nvPr/>
          </p:nvSpPr>
          <p:spPr>
            <a:xfrm>
              <a:off x="5300300" y="1752750"/>
              <a:ext cx="66225" cy="38500"/>
            </a:xfrm>
            <a:custGeom>
              <a:avLst/>
              <a:gdLst/>
              <a:ahLst/>
              <a:cxnLst/>
              <a:rect l="l" t="t" r="r" b="b"/>
              <a:pathLst>
                <a:path w="2649" h="1540" extrusionOk="0">
                  <a:moveTo>
                    <a:pt x="2241" y="1"/>
                  </a:moveTo>
                  <a:lnTo>
                    <a:pt x="1" y="1314"/>
                  </a:lnTo>
                  <a:lnTo>
                    <a:pt x="386" y="1540"/>
                  </a:lnTo>
                  <a:lnTo>
                    <a:pt x="2649" y="227"/>
                  </a:lnTo>
                  <a:lnTo>
                    <a:pt x="2241"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17"/>
            <p:cNvSpPr/>
            <p:nvPr/>
          </p:nvSpPr>
          <p:spPr>
            <a:xfrm>
              <a:off x="5309925" y="1758425"/>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17"/>
            <p:cNvSpPr/>
            <p:nvPr/>
          </p:nvSpPr>
          <p:spPr>
            <a:xfrm>
              <a:off x="5300300" y="1752750"/>
              <a:ext cx="66225" cy="38500"/>
            </a:xfrm>
            <a:custGeom>
              <a:avLst/>
              <a:gdLst/>
              <a:ahLst/>
              <a:cxnLst/>
              <a:rect l="l" t="t" r="r" b="b"/>
              <a:pathLst>
                <a:path w="2649" h="1540" extrusionOk="0">
                  <a:moveTo>
                    <a:pt x="2241" y="1"/>
                  </a:moveTo>
                  <a:lnTo>
                    <a:pt x="1" y="1314"/>
                  </a:lnTo>
                  <a:lnTo>
                    <a:pt x="386" y="1540"/>
                  </a:lnTo>
                  <a:lnTo>
                    <a:pt x="2649" y="227"/>
                  </a:lnTo>
                  <a:lnTo>
                    <a:pt x="22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17"/>
            <p:cNvSpPr/>
            <p:nvPr/>
          </p:nvSpPr>
          <p:spPr>
            <a:xfrm>
              <a:off x="5309925" y="1758425"/>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17"/>
            <p:cNvSpPr/>
            <p:nvPr/>
          </p:nvSpPr>
          <p:spPr>
            <a:xfrm>
              <a:off x="5233550" y="1714275"/>
              <a:ext cx="66775" cy="38500"/>
            </a:xfrm>
            <a:custGeom>
              <a:avLst/>
              <a:gdLst/>
              <a:ahLst/>
              <a:cxnLst/>
              <a:rect l="l" t="t" r="r" b="b"/>
              <a:pathLst>
                <a:path w="2671" h="1540" extrusionOk="0">
                  <a:moveTo>
                    <a:pt x="2263" y="1"/>
                  </a:moveTo>
                  <a:lnTo>
                    <a:pt x="0" y="1314"/>
                  </a:lnTo>
                  <a:lnTo>
                    <a:pt x="408" y="1540"/>
                  </a:lnTo>
                  <a:lnTo>
                    <a:pt x="2671" y="250"/>
                  </a:lnTo>
                  <a:lnTo>
                    <a:pt x="2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17"/>
            <p:cNvSpPr/>
            <p:nvPr/>
          </p:nvSpPr>
          <p:spPr>
            <a:xfrm>
              <a:off x="5243725" y="1720500"/>
              <a:ext cx="56600" cy="40200"/>
            </a:xfrm>
            <a:custGeom>
              <a:avLst/>
              <a:gdLst/>
              <a:ahLst/>
              <a:cxnLst/>
              <a:rect l="l" t="t" r="r" b="b"/>
              <a:pathLst>
                <a:path w="2264" h="1608" extrusionOk="0">
                  <a:moveTo>
                    <a:pt x="2264" y="1"/>
                  </a:moveTo>
                  <a:lnTo>
                    <a:pt x="1" y="1291"/>
                  </a:lnTo>
                  <a:lnTo>
                    <a:pt x="1" y="1608"/>
                  </a:lnTo>
                  <a:lnTo>
                    <a:pt x="2264" y="295"/>
                  </a:lnTo>
                  <a:lnTo>
                    <a:pt x="2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17"/>
            <p:cNvSpPr/>
            <p:nvPr/>
          </p:nvSpPr>
          <p:spPr>
            <a:xfrm>
              <a:off x="5167350" y="1676375"/>
              <a:ext cx="66225" cy="37925"/>
            </a:xfrm>
            <a:custGeom>
              <a:avLst/>
              <a:gdLst/>
              <a:ahLst/>
              <a:cxnLst/>
              <a:rect l="l" t="t" r="r" b="b"/>
              <a:pathLst>
                <a:path w="2649" h="1517" extrusionOk="0">
                  <a:moveTo>
                    <a:pt x="2263" y="1"/>
                  </a:moveTo>
                  <a:lnTo>
                    <a:pt x="0" y="1291"/>
                  </a:lnTo>
                  <a:lnTo>
                    <a:pt x="408" y="1517"/>
                  </a:lnTo>
                  <a:lnTo>
                    <a:pt x="2648" y="227"/>
                  </a:lnTo>
                  <a:lnTo>
                    <a:pt x="2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17"/>
            <p:cNvSpPr/>
            <p:nvPr/>
          </p:nvSpPr>
          <p:spPr>
            <a:xfrm>
              <a:off x="5177525" y="1682025"/>
              <a:ext cx="56050" cy="40200"/>
            </a:xfrm>
            <a:custGeom>
              <a:avLst/>
              <a:gdLst/>
              <a:ahLst/>
              <a:cxnLst/>
              <a:rect l="l" t="t" r="r" b="b"/>
              <a:pathLst>
                <a:path w="2242" h="1608" extrusionOk="0">
                  <a:moveTo>
                    <a:pt x="2241" y="1"/>
                  </a:moveTo>
                  <a:lnTo>
                    <a:pt x="1" y="1291"/>
                  </a:lnTo>
                  <a:lnTo>
                    <a:pt x="1" y="1608"/>
                  </a:lnTo>
                  <a:lnTo>
                    <a:pt x="2241" y="295"/>
                  </a:lnTo>
                  <a:lnTo>
                    <a:pt x="22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17"/>
            <p:cNvSpPr/>
            <p:nvPr/>
          </p:nvSpPr>
          <p:spPr>
            <a:xfrm>
              <a:off x="5101150" y="1637900"/>
              <a:ext cx="66225" cy="38500"/>
            </a:xfrm>
            <a:custGeom>
              <a:avLst/>
              <a:gdLst/>
              <a:ahLst/>
              <a:cxnLst/>
              <a:rect l="l" t="t" r="r" b="b"/>
              <a:pathLst>
                <a:path w="2649" h="1540" extrusionOk="0">
                  <a:moveTo>
                    <a:pt x="2241" y="1"/>
                  </a:moveTo>
                  <a:lnTo>
                    <a:pt x="0" y="1291"/>
                  </a:lnTo>
                  <a:lnTo>
                    <a:pt x="385" y="1540"/>
                  </a:lnTo>
                  <a:lnTo>
                    <a:pt x="2648" y="227"/>
                  </a:lnTo>
                  <a:lnTo>
                    <a:pt x="22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17"/>
            <p:cNvSpPr/>
            <p:nvPr/>
          </p:nvSpPr>
          <p:spPr>
            <a:xfrm>
              <a:off x="5110775" y="1643550"/>
              <a:ext cx="56600" cy="40200"/>
            </a:xfrm>
            <a:custGeom>
              <a:avLst/>
              <a:gdLst/>
              <a:ahLst/>
              <a:cxnLst/>
              <a:rect l="l" t="t" r="r" b="b"/>
              <a:pathLst>
                <a:path w="2264" h="1608" extrusionOk="0">
                  <a:moveTo>
                    <a:pt x="2263" y="1"/>
                  </a:moveTo>
                  <a:lnTo>
                    <a:pt x="0" y="1314"/>
                  </a:lnTo>
                  <a:lnTo>
                    <a:pt x="0" y="1608"/>
                  </a:lnTo>
                  <a:lnTo>
                    <a:pt x="2263" y="318"/>
                  </a:lnTo>
                  <a:lnTo>
                    <a:pt x="22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17"/>
            <p:cNvSpPr/>
            <p:nvPr/>
          </p:nvSpPr>
          <p:spPr>
            <a:xfrm>
              <a:off x="5034375" y="1600000"/>
              <a:ext cx="66800" cy="38500"/>
            </a:xfrm>
            <a:custGeom>
              <a:avLst/>
              <a:gdLst/>
              <a:ahLst/>
              <a:cxnLst/>
              <a:rect l="l" t="t" r="r" b="b"/>
              <a:pathLst>
                <a:path w="2672" h="1540" extrusionOk="0">
                  <a:moveTo>
                    <a:pt x="2264" y="0"/>
                  </a:moveTo>
                  <a:lnTo>
                    <a:pt x="1" y="1313"/>
                  </a:lnTo>
                  <a:lnTo>
                    <a:pt x="408" y="1539"/>
                  </a:lnTo>
                  <a:lnTo>
                    <a:pt x="2671" y="249"/>
                  </a:lnTo>
                  <a:lnTo>
                    <a:pt x="22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17"/>
            <p:cNvSpPr/>
            <p:nvPr/>
          </p:nvSpPr>
          <p:spPr>
            <a:xfrm>
              <a:off x="5044575" y="1606225"/>
              <a:ext cx="56600" cy="39625"/>
            </a:xfrm>
            <a:custGeom>
              <a:avLst/>
              <a:gdLst/>
              <a:ahLst/>
              <a:cxnLst/>
              <a:rect l="l" t="t" r="r" b="b"/>
              <a:pathLst>
                <a:path w="2264" h="1585" extrusionOk="0">
                  <a:moveTo>
                    <a:pt x="2263" y="0"/>
                  </a:moveTo>
                  <a:lnTo>
                    <a:pt x="0" y="1290"/>
                  </a:lnTo>
                  <a:lnTo>
                    <a:pt x="0" y="1585"/>
                  </a:lnTo>
                  <a:lnTo>
                    <a:pt x="2263" y="294"/>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17"/>
            <p:cNvSpPr/>
            <p:nvPr/>
          </p:nvSpPr>
          <p:spPr>
            <a:xfrm>
              <a:off x="4968175" y="1562075"/>
              <a:ext cx="66225" cy="37950"/>
            </a:xfrm>
            <a:custGeom>
              <a:avLst/>
              <a:gdLst/>
              <a:ahLst/>
              <a:cxnLst/>
              <a:rect l="l" t="t" r="r" b="b"/>
              <a:pathLst>
                <a:path w="2649" h="1518" extrusionOk="0">
                  <a:moveTo>
                    <a:pt x="2264" y="1"/>
                  </a:moveTo>
                  <a:lnTo>
                    <a:pt x="1" y="1291"/>
                  </a:lnTo>
                  <a:lnTo>
                    <a:pt x="408" y="1517"/>
                  </a:lnTo>
                  <a:lnTo>
                    <a:pt x="2649"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17"/>
            <p:cNvSpPr/>
            <p:nvPr/>
          </p:nvSpPr>
          <p:spPr>
            <a:xfrm>
              <a:off x="4978375" y="1567750"/>
              <a:ext cx="56025" cy="40200"/>
            </a:xfrm>
            <a:custGeom>
              <a:avLst/>
              <a:gdLst/>
              <a:ahLst/>
              <a:cxnLst/>
              <a:rect l="l" t="t" r="r" b="b"/>
              <a:pathLst>
                <a:path w="2241" h="1608" extrusionOk="0">
                  <a:moveTo>
                    <a:pt x="2241" y="0"/>
                  </a:moveTo>
                  <a:lnTo>
                    <a:pt x="0" y="1290"/>
                  </a:lnTo>
                  <a:lnTo>
                    <a:pt x="0"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17"/>
            <p:cNvSpPr/>
            <p:nvPr/>
          </p:nvSpPr>
          <p:spPr>
            <a:xfrm>
              <a:off x="4901975" y="1523600"/>
              <a:ext cx="66225" cy="37950"/>
            </a:xfrm>
            <a:custGeom>
              <a:avLst/>
              <a:gdLst/>
              <a:ahLst/>
              <a:cxnLst/>
              <a:rect l="l" t="t" r="r" b="b"/>
              <a:pathLst>
                <a:path w="2649" h="1518" extrusionOk="0">
                  <a:moveTo>
                    <a:pt x="2264" y="1"/>
                  </a:moveTo>
                  <a:lnTo>
                    <a:pt x="1" y="1291"/>
                  </a:lnTo>
                  <a:lnTo>
                    <a:pt x="408" y="1517"/>
                  </a:lnTo>
                  <a:lnTo>
                    <a:pt x="2649"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17"/>
            <p:cNvSpPr/>
            <p:nvPr/>
          </p:nvSpPr>
          <p:spPr>
            <a:xfrm>
              <a:off x="4912175" y="1529275"/>
              <a:ext cx="56025" cy="40200"/>
            </a:xfrm>
            <a:custGeom>
              <a:avLst/>
              <a:gdLst/>
              <a:ahLst/>
              <a:cxnLst/>
              <a:rect l="l" t="t" r="r" b="b"/>
              <a:pathLst>
                <a:path w="2241" h="1608" extrusionOk="0">
                  <a:moveTo>
                    <a:pt x="2241" y="0"/>
                  </a:moveTo>
                  <a:lnTo>
                    <a:pt x="0" y="1290"/>
                  </a:lnTo>
                  <a:lnTo>
                    <a:pt x="0" y="1607"/>
                  </a:lnTo>
                  <a:lnTo>
                    <a:pt x="2241" y="295"/>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17"/>
            <p:cNvSpPr/>
            <p:nvPr/>
          </p:nvSpPr>
          <p:spPr>
            <a:xfrm>
              <a:off x="4835775" y="1485150"/>
              <a:ext cx="66225" cy="38475"/>
            </a:xfrm>
            <a:custGeom>
              <a:avLst/>
              <a:gdLst/>
              <a:ahLst/>
              <a:cxnLst/>
              <a:rect l="l" t="t" r="r" b="b"/>
              <a:pathLst>
                <a:path w="2649" h="1539" extrusionOk="0">
                  <a:moveTo>
                    <a:pt x="2241" y="0"/>
                  </a:moveTo>
                  <a:lnTo>
                    <a:pt x="1" y="1290"/>
                  </a:lnTo>
                  <a:lnTo>
                    <a:pt x="386" y="1539"/>
                  </a:lnTo>
                  <a:lnTo>
                    <a:pt x="2649" y="226"/>
                  </a:lnTo>
                  <a:lnTo>
                    <a:pt x="22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17"/>
            <p:cNvSpPr/>
            <p:nvPr/>
          </p:nvSpPr>
          <p:spPr>
            <a:xfrm>
              <a:off x="4845400" y="1490800"/>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17"/>
            <p:cNvSpPr/>
            <p:nvPr/>
          </p:nvSpPr>
          <p:spPr>
            <a:xfrm>
              <a:off x="4769025" y="1446675"/>
              <a:ext cx="66775" cy="38500"/>
            </a:xfrm>
            <a:custGeom>
              <a:avLst/>
              <a:gdLst/>
              <a:ahLst/>
              <a:cxnLst/>
              <a:rect l="l" t="t" r="r" b="b"/>
              <a:pathLst>
                <a:path w="2671" h="1540" extrusionOk="0">
                  <a:moveTo>
                    <a:pt x="2263" y="0"/>
                  </a:moveTo>
                  <a:lnTo>
                    <a:pt x="0" y="1313"/>
                  </a:lnTo>
                  <a:lnTo>
                    <a:pt x="408" y="1539"/>
                  </a:lnTo>
                  <a:lnTo>
                    <a:pt x="2671" y="226"/>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17"/>
            <p:cNvSpPr/>
            <p:nvPr/>
          </p:nvSpPr>
          <p:spPr>
            <a:xfrm>
              <a:off x="4779200" y="1452325"/>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17"/>
            <p:cNvSpPr/>
            <p:nvPr/>
          </p:nvSpPr>
          <p:spPr>
            <a:xfrm>
              <a:off x="4702825" y="1408200"/>
              <a:ext cx="66225" cy="38500"/>
            </a:xfrm>
            <a:custGeom>
              <a:avLst/>
              <a:gdLst/>
              <a:ahLst/>
              <a:cxnLst/>
              <a:rect l="l" t="t" r="r" b="b"/>
              <a:pathLst>
                <a:path w="2649" h="1540" extrusionOk="0">
                  <a:moveTo>
                    <a:pt x="2264" y="0"/>
                  </a:moveTo>
                  <a:lnTo>
                    <a:pt x="0" y="1313"/>
                  </a:lnTo>
                  <a:lnTo>
                    <a:pt x="408" y="1539"/>
                  </a:lnTo>
                  <a:lnTo>
                    <a:pt x="2648" y="249"/>
                  </a:lnTo>
                  <a:lnTo>
                    <a:pt x="22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17"/>
            <p:cNvSpPr/>
            <p:nvPr/>
          </p:nvSpPr>
          <p:spPr>
            <a:xfrm>
              <a:off x="4713000" y="1414425"/>
              <a:ext cx="56050" cy="40175"/>
            </a:xfrm>
            <a:custGeom>
              <a:avLst/>
              <a:gdLst/>
              <a:ahLst/>
              <a:cxnLst/>
              <a:rect l="l" t="t" r="r" b="b"/>
              <a:pathLst>
                <a:path w="2242" h="1607" extrusionOk="0">
                  <a:moveTo>
                    <a:pt x="2241" y="0"/>
                  </a:moveTo>
                  <a:lnTo>
                    <a:pt x="1" y="1290"/>
                  </a:lnTo>
                  <a:lnTo>
                    <a:pt x="1"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17"/>
            <p:cNvSpPr/>
            <p:nvPr/>
          </p:nvSpPr>
          <p:spPr>
            <a:xfrm>
              <a:off x="4636625" y="1370275"/>
              <a:ext cx="66225" cy="37950"/>
            </a:xfrm>
            <a:custGeom>
              <a:avLst/>
              <a:gdLst/>
              <a:ahLst/>
              <a:cxnLst/>
              <a:rect l="l" t="t" r="r" b="b"/>
              <a:pathLst>
                <a:path w="2649" h="1518" extrusionOk="0">
                  <a:moveTo>
                    <a:pt x="2241" y="1"/>
                  </a:moveTo>
                  <a:lnTo>
                    <a:pt x="0" y="1291"/>
                  </a:lnTo>
                  <a:lnTo>
                    <a:pt x="408" y="1517"/>
                  </a:lnTo>
                  <a:lnTo>
                    <a:pt x="2648" y="227"/>
                  </a:lnTo>
                  <a:lnTo>
                    <a:pt x="2241"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17"/>
            <p:cNvSpPr/>
            <p:nvPr/>
          </p:nvSpPr>
          <p:spPr>
            <a:xfrm>
              <a:off x="4646800" y="1375950"/>
              <a:ext cx="56050" cy="40175"/>
            </a:xfrm>
            <a:custGeom>
              <a:avLst/>
              <a:gdLst/>
              <a:ahLst/>
              <a:cxnLst/>
              <a:rect l="l" t="t" r="r" b="b"/>
              <a:pathLst>
                <a:path w="2242" h="1607" extrusionOk="0">
                  <a:moveTo>
                    <a:pt x="2241" y="0"/>
                  </a:moveTo>
                  <a:lnTo>
                    <a:pt x="1" y="1290"/>
                  </a:lnTo>
                  <a:lnTo>
                    <a:pt x="1"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17"/>
            <p:cNvSpPr/>
            <p:nvPr/>
          </p:nvSpPr>
          <p:spPr>
            <a:xfrm>
              <a:off x="4570425" y="1331800"/>
              <a:ext cx="66225" cy="38500"/>
            </a:xfrm>
            <a:custGeom>
              <a:avLst/>
              <a:gdLst/>
              <a:ahLst/>
              <a:cxnLst/>
              <a:rect l="l" t="t" r="r" b="b"/>
              <a:pathLst>
                <a:path w="2649" h="1540" extrusionOk="0">
                  <a:moveTo>
                    <a:pt x="2241" y="1"/>
                  </a:moveTo>
                  <a:lnTo>
                    <a:pt x="0" y="1291"/>
                  </a:lnTo>
                  <a:lnTo>
                    <a:pt x="385" y="1540"/>
                  </a:lnTo>
                  <a:lnTo>
                    <a:pt x="2648" y="227"/>
                  </a:lnTo>
                  <a:lnTo>
                    <a:pt x="2241"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17"/>
            <p:cNvSpPr/>
            <p:nvPr/>
          </p:nvSpPr>
          <p:spPr>
            <a:xfrm>
              <a:off x="4580050" y="1337475"/>
              <a:ext cx="56600" cy="40175"/>
            </a:xfrm>
            <a:custGeom>
              <a:avLst/>
              <a:gdLst/>
              <a:ahLst/>
              <a:cxnLst/>
              <a:rect l="l" t="t" r="r" b="b"/>
              <a:pathLst>
                <a:path w="2264" h="1607" extrusionOk="0">
                  <a:moveTo>
                    <a:pt x="2263" y="0"/>
                  </a:moveTo>
                  <a:lnTo>
                    <a:pt x="0" y="1313"/>
                  </a:lnTo>
                  <a:lnTo>
                    <a:pt x="0" y="1607"/>
                  </a:lnTo>
                  <a:lnTo>
                    <a:pt x="2263" y="294"/>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17"/>
            <p:cNvSpPr/>
            <p:nvPr/>
          </p:nvSpPr>
          <p:spPr>
            <a:xfrm>
              <a:off x="4503650" y="1293325"/>
              <a:ext cx="66800" cy="38500"/>
            </a:xfrm>
            <a:custGeom>
              <a:avLst/>
              <a:gdLst/>
              <a:ahLst/>
              <a:cxnLst/>
              <a:rect l="l" t="t" r="r" b="b"/>
              <a:pathLst>
                <a:path w="2672" h="1540" extrusionOk="0">
                  <a:moveTo>
                    <a:pt x="2264" y="1"/>
                  </a:moveTo>
                  <a:lnTo>
                    <a:pt x="1" y="1313"/>
                  </a:lnTo>
                  <a:lnTo>
                    <a:pt x="408" y="1540"/>
                  </a:lnTo>
                  <a:lnTo>
                    <a:pt x="2671" y="227"/>
                  </a:lnTo>
                  <a:lnTo>
                    <a:pt x="2264"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17"/>
            <p:cNvSpPr/>
            <p:nvPr/>
          </p:nvSpPr>
          <p:spPr>
            <a:xfrm>
              <a:off x="4513850" y="1299000"/>
              <a:ext cx="56600" cy="40175"/>
            </a:xfrm>
            <a:custGeom>
              <a:avLst/>
              <a:gdLst/>
              <a:ahLst/>
              <a:cxnLst/>
              <a:rect l="l" t="t" r="r" b="b"/>
              <a:pathLst>
                <a:path w="2264" h="1607" extrusionOk="0">
                  <a:moveTo>
                    <a:pt x="2263" y="0"/>
                  </a:moveTo>
                  <a:lnTo>
                    <a:pt x="0" y="1313"/>
                  </a:lnTo>
                  <a:lnTo>
                    <a:pt x="0" y="1607"/>
                  </a:lnTo>
                  <a:lnTo>
                    <a:pt x="2263" y="317"/>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17"/>
            <p:cNvSpPr/>
            <p:nvPr/>
          </p:nvSpPr>
          <p:spPr>
            <a:xfrm>
              <a:off x="4437450" y="1254850"/>
              <a:ext cx="66225" cy="38500"/>
            </a:xfrm>
            <a:custGeom>
              <a:avLst/>
              <a:gdLst/>
              <a:ahLst/>
              <a:cxnLst/>
              <a:rect l="l" t="t" r="r" b="b"/>
              <a:pathLst>
                <a:path w="2649" h="1540" extrusionOk="0">
                  <a:moveTo>
                    <a:pt x="2264" y="1"/>
                  </a:moveTo>
                  <a:lnTo>
                    <a:pt x="1" y="1313"/>
                  </a:lnTo>
                  <a:lnTo>
                    <a:pt x="408" y="1540"/>
                  </a:lnTo>
                  <a:lnTo>
                    <a:pt x="2649" y="227"/>
                  </a:lnTo>
                  <a:lnTo>
                    <a:pt x="2264"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17"/>
            <p:cNvSpPr/>
            <p:nvPr/>
          </p:nvSpPr>
          <p:spPr>
            <a:xfrm>
              <a:off x="4447650" y="1260525"/>
              <a:ext cx="56025" cy="40175"/>
            </a:xfrm>
            <a:custGeom>
              <a:avLst/>
              <a:gdLst/>
              <a:ahLst/>
              <a:cxnLst/>
              <a:rect l="l" t="t" r="r" b="b"/>
              <a:pathLst>
                <a:path w="2241" h="1607" extrusionOk="0">
                  <a:moveTo>
                    <a:pt x="2241" y="0"/>
                  </a:moveTo>
                  <a:lnTo>
                    <a:pt x="0" y="1313"/>
                  </a:lnTo>
                  <a:lnTo>
                    <a:pt x="0" y="1607"/>
                  </a:lnTo>
                  <a:lnTo>
                    <a:pt x="2241" y="317"/>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17"/>
            <p:cNvSpPr/>
            <p:nvPr/>
          </p:nvSpPr>
          <p:spPr>
            <a:xfrm>
              <a:off x="4371250" y="1216375"/>
              <a:ext cx="66225" cy="38500"/>
            </a:xfrm>
            <a:custGeom>
              <a:avLst/>
              <a:gdLst/>
              <a:ahLst/>
              <a:cxnLst/>
              <a:rect l="l" t="t" r="r" b="b"/>
              <a:pathLst>
                <a:path w="2649" h="1540" extrusionOk="0">
                  <a:moveTo>
                    <a:pt x="2242" y="1"/>
                  </a:moveTo>
                  <a:lnTo>
                    <a:pt x="1" y="1313"/>
                  </a:lnTo>
                  <a:lnTo>
                    <a:pt x="408" y="1540"/>
                  </a:lnTo>
                  <a:lnTo>
                    <a:pt x="2649" y="250"/>
                  </a:lnTo>
                  <a:lnTo>
                    <a:pt x="2242"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17"/>
            <p:cNvSpPr/>
            <p:nvPr/>
          </p:nvSpPr>
          <p:spPr>
            <a:xfrm>
              <a:off x="4381450" y="1222600"/>
              <a:ext cx="56025" cy="40200"/>
            </a:xfrm>
            <a:custGeom>
              <a:avLst/>
              <a:gdLst/>
              <a:ahLst/>
              <a:cxnLst/>
              <a:rect l="l" t="t" r="r" b="b"/>
              <a:pathLst>
                <a:path w="2241" h="1608" extrusionOk="0">
                  <a:moveTo>
                    <a:pt x="2241" y="1"/>
                  </a:moveTo>
                  <a:lnTo>
                    <a:pt x="0" y="1291"/>
                  </a:lnTo>
                  <a:lnTo>
                    <a:pt x="0" y="1608"/>
                  </a:lnTo>
                  <a:lnTo>
                    <a:pt x="2241" y="295"/>
                  </a:lnTo>
                  <a:lnTo>
                    <a:pt x="22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17"/>
            <p:cNvSpPr/>
            <p:nvPr/>
          </p:nvSpPr>
          <p:spPr>
            <a:xfrm>
              <a:off x="4305075" y="1178475"/>
              <a:ext cx="66200" cy="37925"/>
            </a:xfrm>
            <a:custGeom>
              <a:avLst/>
              <a:gdLst/>
              <a:ahLst/>
              <a:cxnLst/>
              <a:rect l="l" t="t" r="r" b="b"/>
              <a:pathLst>
                <a:path w="2648" h="1517" extrusionOk="0">
                  <a:moveTo>
                    <a:pt x="2241" y="0"/>
                  </a:moveTo>
                  <a:lnTo>
                    <a:pt x="0" y="1290"/>
                  </a:lnTo>
                  <a:lnTo>
                    <a:pt x="385" y="1517"/>
                  </a:lnTo>
                  <a:lnTo>
                    <a:pt x="2648" y="227"/>
                  </a:lnTo>
                  <a:lnTo>
                    <a:pt x="2241" y="0"/>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17"/>
            <p:cNvSpPr/>
            <p:nvPr/>
          </p:nvSpPr>
          <p:spPr>
            <a:xfrm>
              <a:off x="4314675" y="1184125"/>
              <a:ext cx="56600" cy="40200"/>
            </a:xfrm>
            <a:custGeom>
              <a:avLst/>
              <a:gdLst/>
              <a:ahLst/>
              <a:cxnLst/>
              <a:rect l="l" t="t" r="r" b="b"/>
              <a:pathLst>
                <a:path w="2264" h="1608" extrusionOk="0">
                  <a:moveTo>
                    <a:pt x="2264" y="1"/>
                  </a:moveTo>
                  <a:lnTo>
                    <a:pt x="1" y="1291"/>
                  </a:lnTo>
                  <a:lnTo>
                    <a:pt x="1" y="1608"/>
                  </a:lnTo>
                  <a:lnTo>
                    <a:pt x="2264" y="295"/>
                  </a:lnTo>
                  <a:lnTo>
                    <a:pt x="2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17"/>
            <p:cNvSpPr/>
            <p:nvPr/>
          </p:nvSpPr>
          <p:spPr>
            <a:xfrm>
              <a:off x="4251300" y="1190925"/>
              <a:ext cx="1527700" cy="897950"/>
            </a:xfrm>
            <a:custGeom>
              <a:avLst/>
              <a:gdLst/>
              <a:ahLst/>
              <a:cxnLst/>
              <a:rect l="l" t="t" r="r" b="b"/>
              <a:pathLst>
                <a:path w="61108" h="35918" extrusionOk="0">
                  <a:moveTo>
                    <a:pt x="1" y="0"/>
                  </a:moveTo>
                  <a:lnTo>
                    <a:pt x="1" y="634"/>
                  </a:lnTo>
                  <a:lnTo>
                    <a:pt x="61107" y="35917"/>
                  </a:lnTo>
                  <a:lnTo>
                    <a:pt x="61107" y="35284"/>
                  </a:lnTo>
                  <a:lnTo>
                    <a:pt x="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17"/>
            <p:cNvSpPr/>
            <p:nvPr/>
          </p:nvSpPr>
          <p:spPr>
            <a:xfrm>
              <a:off x="4251300" y="1183000"/>
              <a:ext cx="1542400" cy="890025"/>
            </a:xfrm>
            <a:custGeom>
              <a:avLst/>
              <a:gdLst/>
              <a:ahLst/>
              <a:cxnLst/>
              <a:rect l="l" t="t" r="r" b="b"/>
              <a:pathLst>
                <a:path w="61696" h="35601" extrusionOk="0">
                  <a:moveTo>
                    <a:pt x="589" y="0"/>
                  </a:moveTo>
                  <a:lnTo>
                    <a:pt x="1" y="317"/>
                  </a:lnTo>
                  <a:lnTo>
                    <a:pt x="61107" y="35601"/>
                  </a:lnTo>
                  <a:lnTo>
                    <a:pt x="61696" y="35261"/>
                  </a:lnTo>
                  <a:lnTo>
                    <a:pt x="5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17"/>
            <p:cNvSpPr/>
            <p:nvPr/>
          </p:nvSpPr>
          <p:spPr>
            <a:xfrm>
              <a:off x="5778975" y="2064525"/>
              <a:ext cx="14725" cy="24350"/>
            </a:xfrm>
            <a:custGeom>
              <a:avLst/>
              <a:gdLst/>
              <a:ahLst/>
              <a:cxnLst/>
              <a:rect l="l" t="t" r="r" b="b"/>
              <a:pathLst>
                <a:path w="589" h="974" extrusionOk="0">
                  <a:moveTo>
                    <a:pt x="589" y="0"/>
                  </a:moveTo>
                  <a:lnTo>
                    <a:pt x="0" y="340"/>
                  </a:lnTo>
                  <a:lnTo>
                    <a:pt x="0" y="973"/>
                  </a:lnTo>
                  <a:lnTo>
                    <a:pt x="589" y="634"/>
                  </a:lnTo>
                  <a:lnTo>
                    <a:pt x="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9" name="Google Shape;3949;p17"/>
          <p:cNvGrpSpPr/>
          <p:nvPr/>
        </p:nvGrpSpPr>
        <p:grpSpPr>
          <a:xfrm>
            <a:off x="11229820" y="-819296"/>
            <a:ext cx="9276924" cy="6090630"/>
            <a:chOff x="2890000" y="1127550"/>
            <a:chExt cx="1680450" cy="1103275"/>
          </a:xfrm>
        </p:grpSpPr>
        <p:sp>
          <p:nvSpPr>
            <p:cNvPr id="3950" name="Google Shape;3950;p17"/>
            <p:cNvSpPr/>
            <p:nvPr/>
          </p:nvSpPr>
          <p:spPr>
            <a:xfrm>
              <a:off x="3411675" y="1645075"/>
              <a:ext cx="33950" cy="47725"/>
            </a:xfrm>
            <a:custGeom>
              <a:avLst/>
              <a:gdLst/>
              <a:ahLst/>
              <a:cxnLst/>
              <a:rect l="l" t="t" r="r" b="b"/>
              <a:pathLst>
                <a:path w="1358" h="1909" extrusionOk="0">
                  <a:moveTo>
                    <a:pt x="497" y="1"/>
                  </a:moveTo>
                  <a:cubicBezTo>
                    <a:pt x="441" y="1"/>
                    <a:pt x="386" y="12"/>
                    <a:pt x="340" y="31"/>
                  </a:cubicBezTo>
                  <a:lnTo>
                    <a:pt x="0" y="234"/>
                  </a:lnTo>
                  <a:lnTo>
                    <a:pt x="113" y="506"/>
                  </a:lnTo>
                  <a:cubicBezTo>
                    <a:pt x="113" y="528"/>
                    <a:pt x="113" y="528"/>
                    <a:pt x="113" y="528"/>
                  </a:cubicBezTo>
                  <a:cubicBezTo>
                    <a:pt x="136" y="958"/>
                    <a:pt x="317" y="1343"/>
                    <a:pt x="634" y="1637"/>
                  </a:cubicBezTo>
                  <a:lnTo>
                    <a:pt x="770" y="1909"/>
                  </a:lnTo>
                  <a:lnTo>
                    <a:pt x="1109" y="1728"/>
                  </a:lnTo>
                  <a:cubicBezTo>
                    <a:pt x="1267" y="1592"/>
                    <a:pt x="1358" y="1411"/>
                    <a:pt x="1335" y="1230"/>
                  </a:cubicBezTo>
                  <a:cubicBezTo>
                    <a:pt x="1313" y="755"/>
                    <a:pt x="1086" y="325"/>
                    <a:pt x="724" y="76"/>
                  </a:cubicBezTo>
                  <a:cubicBezTo>
                    <a:pt x="658" y="23"/>
                    <a:pt x="576" y="1"/>
                    <a:pt x="4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17"/>
            <p:cNvSpPr/>
            <p:nvPr/>
          </p:nvSpPr>
          <p:spPr>
            <a:xfrm>
              <a:off x="3406575" y="1649600"/>
              <a:ext cx="30000" cy="44050"/>
            </a:xfrm>
            <a:custGeom>
              <a:avLst/>
              <a:gdLst/>
              <a:ahLst/>
              <a:cxnLst/>
              <a:rect l="l" t="t" r="r" b="b"/>
              <a:pathLst>
                <a:path w="1200" h="1762" extrusionOk="0">
                  <a:moveTo>
                    <a:pt x="360" y="0"/>
                  </a:moveTo>
                  <a:cubicBezTo>
                    <a:pt x="152" y="0"/>
                    <a:pt x="0" y="208"/>
                    <a:pt x="0" y="528"/>
                  </a:cubicBezTo>
                  <a:cubicBezTo>
                    <a:pt x="0" y="981"/>
                    <a:pt x="227" y="1411"/>
                    <a:pt x="589" y="1683"/>
                  </a:cubicBezTo>
                  <a:cubicBezTo>
                    <a:pt x="678" y="1736"/>
                    <a:pt x="763" y="1762"/>
                    <a:pt x="839" y="1762"/>
                  </a:cubicBezTo>
                  <a:cubicBezTo>
                    <a:pt x="1053" y="1762"/>
                    <a:pt x="1200" y="1563"/>
                    <a:pt x="1200" y="1230"/>
                  </a:cubicBezTo>
                  <a:cubicBezTo>
                    <a:pt x="1200" y="777"/>
                    <a:pt x="974" y="347"/>
                    <a:pt x="589" y="76"/>
                  </a:cubicBezTo>
                  <a:cubicBezTo>
                    <a:pt x="508" y="24"/>
                    <a:pt x="431"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17"/>
            <p:cNvSpPr/>
            <p:nvPr/>
          </p:nvSpPr>
          <p:spPr>
            <a:xfrm>
              <a:off x="3408825" y="1655925"/>
              <a:ext cx="22100" cy="32225"/>
            </a:xfrm>
            <a:custGeom>
              <a:avLst/>
              <a:gdLst/>
              <a:ahLst/>
              <a:cxnLst/>
              <a:rect l="l" t="t" r="r" b="b"/>
              <a:pathLst>
                <a:path w="884" h="1289" extrusionOk="0">
                  <a:moveTo>
                    <a:pt x="281" y="0"/>
                  </a:moveTo>
                  <a:cubicBezTo>
                    <a:pt x="117" y="0"/>
                    <a:pt x="1" y="149"/>
                    <a:pt x="1" y="389"/>
                  </a:cubicBezTo>
                  <a:cubicBezTo>
                    <a:pt x="1" y="728"/>
                    <a:pt x="182" y="1045"/>
                    <a:pt x="454" y="1226"/>
                  </a:cubicBezTo>
                  <a:cubicBezTo>
                    <a:pt x="514" y="1268"/>
                    <a:pt x="573" y="1288"/>
                    <a:pt x="627" y="1288"/>
                  </a:cubicBezTo>
                  <a:cubicBezTo>
                    <a:pt x="774" y="1288"/>
                    <a:pt x="884" y="1141"/>
                    <a:pt x="884" y="909"/>
                  </a:cubicBezTo>
                  <a:cubicBezTo>
                    <a:pt x="884" y="570"/>
                    <a:pt x="725" y="253"/>
                    <a:pt x="454" y="49"/>
                  </a:cubicBezTo>
                  <a:cubicBezTo>
                    <a:pt x="393" y="16"/>
                    <a:pt x="334" y="0"/>
                    <a:pt x="2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17"/>
            <p:cNvSpPr/>
            <p:nvPr/>
          </p:nvSpPr>
          <p:spPr>
            <a:xfrm>
              <a:off x="3411100" y="1659450"/>
              <a:ext cx="17575" cy="25400"/>
            </a:xfrm>
            <a:custGeom>
              <a:avLst/>
              <a:gdLst/>
              <a:ahLst/>
              <a:cxnLst/>
              <a:rect l="l" t="t" r="r" b="b"/>
              <a:pathLst>
                <a:path w="703" h="1016" extrusionOk="0">
                  <a:moveTo>
                    <a:pt x="215" y="0"/>
                  </a:moveTo>
                  <a:cubicBezTo>
                    <a:pt x="87" y="0"/>
                    <a:pt x="0" y="115"/>
                    <a:pt x="0" y="316"/>
                  </a:cubicBezTo>
                  <a:cubicBezTo>
                    <a:pt x="0" y="587"/>
                    <a:pt x="136" y="836"/>
                    <a:pt x="363" y="972"/>
                  </a:cubicBezTo>
                  <a:cubicBezTo>
                    <a:pt x="410" y="1002"/>
                    <a:pt x="457" y="1016"/>
                    <a:pt x="499" y="1016"/>
                  </a:cubicBezTo>
                  <a:cubicBezTo>
                    <a:pt x="616" y="1016"/>
                    <a:pt x="702" y="906"/>
                    <a:pt x="702" y="723"/>
                  </a:cubicBezTo>
                  <a:cubicBezTo>
                    <a:pt x="702" y="451"/>
                    <a:pt x="566" y="202"/>
                    <a:pt x="363" y="44"/>
                  </a:cubicBezTo>
                  <a:cubicBezTo>
                    <a:pt x="310" y="14"/>
                    <a:pt x="260" y="0"/>
                    <a:pt x="2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17"/>
            <p:cNvSpPr/>
            <p:nvPr/>
          </p:nvSpPr>
          <p:spPr>
            <a:xfrm>
              <a:off x="3445050" y="1664425"/>
              <a:ext cx="33975" cy="47625"/>
            </a:xfrm>
            <a:custGeom>
              <a:avLst/>
              <a:gdLst/>
              <a:ahLst/>
              <a:cxnLst/>
              <a:rect l="l" t="t" r="r" b="b"/>
              <a:pathLst>
                <a:path w="1359" h="1905" extrusionOk="0">
                  <a:moveTo>
                    <a:pt x="518" y="0"/>
                  </a:moveTo>
                  <a:cubicBezTo>
                    <a:pt x="455" y="0"/>
                    <a:pt x="392" y="17"/>
                    <a:pt x="340" y="49"/>
                  </a:cubicBezTo>
                  <a:lnTo>
                    <a:pt x="0" y="230"/>
                  </a:lnTo>
                  <a:lnTo>
                    <a:pt x="136" y="524"/>
                  </a:lnTo>
                  <a:lnTo>
                    <a:pt x="136" y="547"/>
                  </a:lnTo>
                  <a:cubicBezTo>
                    <a:pt x="136" y="954"/>
                    <a:pt x="317" y="1361"/>
                    <a:pt x="634" y="1633"/>
                  </a:cubicBezTo>
                  <a:lnTo>
                    <a:pt x="770" y="1904"/>
                  </a:lnTo>
                  <a:lnTo>
                    <a:pt x="1132" y="1723"/>
                  </a:lnTo>
                  <a:cubicBezTo>
                    <a:pt x="1268" y="1610"/>
                    <a:pt x="1358" y="1407"/>
                    <a:pt x="1336" y="1225"/>
                  </a:cubicBezTo>
                  <a:cubicBezTo>
                    <a:pt x="1336" y="773"/>
                    <a:pt x="1109" y="343"/>
                    <a:pt x="725" y="71"/>
                  </a:cubicBezTo>
                  <a:cubicBezTo>
                    <a:pt x="664" y="23"/>
                    <a:pt x="590" y="0"/>
                    <a:pt x="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17"/>
            <p:cNvSpPr/>
            <p:nvPr/>
          </p:nvSpPr>
          <p:spPr>
            <a:xfrm>
              <a:off x="3439400" y="1668750"/>
              <a:ext cx="30575" cy="44150"/>
            </a:xfrm>
            <a:custGeom>
              <a:avLst/>
              <a:gdLst/>
              <a:ahLst/>
              <a:cxnLst/>
              <a:rect l="l" t="t" r="r" b="b"/>
              <a:pathLst>
                <a:path w="1223" h="1766" extrusionOk="0">
                  <a:moveTo>
                    <a:pt x="370" y="0"/>
                  </a:moveTo>
                  <a:cubicBezTo>
                    <a:pt x="160" y="0"/>
                    <a:pt x="0" y="199"/>
                    <a:pt x="0" y="532"/>
                  </a:cubicBezTo>
                  <a:cubicBezTo>
                    <a:pt x="23" y="985"/>
                    <a:pt x="249" y="1415"/>
                    <a:pt x="611" y="1686"/>
                  </a:cubicBezTo>
                  <a:cubicBezTo>
                    <a:pt x="701" y="1740"/>
                    <a:pt x="785" y="1765"/>
                    <a:pt x="862" y="1765"/>
                  </a:cubicBezTo>
                  <a:cubicBezTo>
                    <a:pt x="1075" y="1765"/>
                    <a:pt x="1222" y="1567"/>
                    <a:pt x="1222" y="1234"/>
                  </a:cubicBezTo>
                  <a:cubicBezTo>
                    <a:pt x="1222" y="781"/>
                    <a:pt x="996" y="351"/>
                    <a:pt x="611" y="79"/>
                  </a:cubicBezTo>
                  <a:cubicBezTo>
                    <a:pt x="528" y="26"/>
                    <a:pt x="446" y="0"/>
                    <a:pt x="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17"/>
            <p:cNvSpPr/>
            <p:nvPr/>
          </p:nvSpPr>
          <p:spPr>
            <a:xfrm>
              <a:off x="3442225" y="1675150"/>
              <a:ext cx="22075" cy="32225"/>
            </a:xfrm>
            <a:custGeom>
              <a:avLst/>
              <a:gdLst/>
              <a:ahLst/>
              <a:cxnLst/>
              <a:rect l="l" t="t" r="r" b="b"/>
              <a:pathLst>
                <a:path w="883" h="1289" extrusionOk="0">
                  <a:moveTo>
                    <a:pt x="281" y="1"/>
                  </a:moveTo>
                  <a:cubicBezTo>
                    <a:pt x="116" y="1"/>
                    <a:pt x="0" y="150"/>
                    <a:pt x="0" y="389"/>
                  </a:cubicBezTo>
                  <a:cubicBezTo>
                    <a:pt x="0" y="729"/>
                    <a:pt x="181" y="1045"/>
                    <a:pt x="453" y="1226"/>
                  </a:cubicBezTo>
                  <a:cubicBezTo>
                    <a:pt x="513" y="1269"/>
                    <a:pt x="572" y="1289"/>
                    <a:pt x="626" y="1289"/>
                  </a:cubicBezTo>
                  <a:cubicBezTo>
                    <a:pt x="774" y="1289"/>
                    <a:pt x="883" y="1142"/>
                    <a:pt x="883" y="910"/>
                  </a:cubicBezTo>
                  <a:cubicBezTo>
                    <a:pt x="883" y="570"/>
                    <a:pt x="724" y="253"/>
                    <a:pt x="453" y="50"/>
                  </a:cubicBezTo>
                  <a:cubicBezTo>
                    <a:pt x="392" y="16"/>
                    <a:pt x="334" y="1"/>
                    <a:pt x="2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17"/>
            <p:cNvSpPr/>
            <p:nvPr/>
          </p:nvSpPr>
          <p:spPr>
            <a:xfrm>
              <a:off x="3444475" y="1678675"/>
              <a:ext cx="17575" cy="25425"/>
            </a:xfrm>
            <a:custGeom>
              <a:avLst/>
              <a:gdLst/>
              <a:ahLst/>
              <a:cxnLst/>
              <a:rect l="l" t="t" r="r" b="b"/>
              <a:pathLst>
                <a:path w="703" h="1017" extrusionOk="0">
                  <a:moveTo>
                    <a:pt x="215" y="1"/>
                  </a:moveTo>
                  <a:cubicBezTo>
                    <a:pt x="87" y="1"/>
                    <a:pt x="1" y="115"/>
                    <a:pt x="1" y="316"/>
                  </a:cubicBezTo>
                  <a:cubicBezTo>
                    <a:pt x="1" y="565"/>
                    <a:pt x="137" y="814"/>
                    <a:pt x="363" y="972"/>
                  </a:cubicBezTo>
                  <a:cubicBezTo>
                    <a:pt x="411" y="1002"/>
                    <a:pt x="457" y="1016"/>
                    <a:pt x="499" y="1016"/>
                  </a:cubicBezTo>
                  <a:cubicBezTo>
                    <a:pt x="616" y="1016"/>
                    <a:pt x="702" y="907"/>
                    <a:pt x="702" y="723"/>
                  </a:cubicBezTo>
                  <a:cubicBezTo>
                    <a:pt x="702" y="452"/>
                    <a:pt x="567" y="203"/>
                    <a:pt x="363" y="44"/>
                  </a:cubicBezTo>
                  <a:cubicBezTo>
                    <a:pt x="310" y="15"/>
                    <a:pt x="260"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17"/>
            <p:cNvSpPr/>
            <p:nvPr/>
          </p:nvSpPr>
          <p:spPr>
            <a:xfrm>
              <a:off x="2912050" y="1356800"/>
              <a:ext cx="33975" cy="48025"/>
            </a:xfrm>
            <a:custGeom>
              <a:avLst/>
              <a:gdLst/>
              <a:ahLst/>
              <a:cxnLst/>
              <a:rect l="l" t="t" r="r" b="b"/>
              <a:pathLst>
                <a:path w="1359" h="1921" extrusionOk="0">
                  <a:moveTo>
                    <a:pt x="500" y="1"/>
                  </a:moveTo>
                  <a:cubicBezTo>
                    <a:pt x="443" y="1"/>
                    <a:pt x="388" y="13"/>
                    <a:pt x="340" y="42"/>
                  </a:cubicBezTo>
                  <a:lnTo>
                    <a:pt x="1" y="223"/>
                  </a:lnTo>
                  <a:lnTo>
                    <a:pt x="114" y="517"/>
                  </a:lnTo>
                  <a:lnTo>
                    <a:pt x="114" y="540"/>
                  </a:lnTo>
                  <a:cubicBezTo>
                    <a:pt x="137" y="947"/>
                    <a:pt x="318" y="1354"/>
                    <a:pt x="635" y="1626"/>
                  </a:cubicBezTo>
                  <a:lnTo>
                    <a:pt x="770" y="1920"/>
                  </a:lnTo>
                  <a:lnTo>
                    <a:pt x="1133" y="1717"/>
                  </a:lnTo>
                  <a:cubicBezTo>
                    <a:pt x="1268" y="1603"/>
                    <a:pt x="1359" y="1422"/>
                    <a:pt x="1336" y="1219"/>
                  </a:cubicBezTo>
                  <a:cubicBezTo>
                    <a:pt x="1314" y="766"/>
                    <a:pt x="1110" y="336"/>
                    <a:pt x="725" y="64"/>
                  </a:cubicBezTo>
                  <a:cubicBezTo>
                    <a:pt x="659" y="25"/>
                    <a:pt x="578" y="1"/>
                    <a:pt x="5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17"/>
            <p:cNvSpPr/>
            <p:nvPr/>
          </p:nvSpPr>
          <p:spPr>
            <a:xfrm>
              <a:off x="2906975" y="1361275"/>
              <a:ext cx="30000" cy="44075"/>
            </a:xfrm>
            <a:custGeom>
              <a:avLst/>
              <a:gdLst/>
              <a:ahLst/>
              <a:cxnLst/>
              <a:rect l="l" t="t" r="r" b="b"/>
              <a:pathLst>
                <a:path w="1200" h="1763" extrusionOk="0">
                  <a:moveTo>
                    <a:pt x="366" y="1"/>
                  </a:moveTo>
                  <a:cubicBezTo>
                    <a:pt x="155" y="1"/>
                    <a:pt x="0" y="200"/>
                    <a:pt x="0" y="542"/>
                  </a:cubicBezTo>
                  <a:cubicBezTo>
                    <a:pt x="0" y="994"/>
                    <a:pt x="227" y="1424"/>
                    <a:pt x="589" y="1696"/>
                  </a:cubicBezTo>
                  <a:cubicBezTo>
                    <a:pt x="673" y="1741"/>
                    <a:pt x="753" y="1762"/>
                    <a:pt x="826" y="1762"/>
                  </a:cubicBezTo>
                  <a:cubicBezTo>
                    <a:pt x="1046" y="1762"/>
                    <a:pt x="1200" y="1567"/>
                    <a:pt x="1200" y="1243"/>
                  </a:cubicBezTo>
                  <a:cubicBezTo>
                    <a:pt x="1200" y="768"/>
                    <a:pt x="973" y="338"/>
                    <a:pt x="589" y="66"/>
                  </a:cubicBezTo>
                  <a:cubicBezTo>
                    <a:pt x="511" y="22"/>
                    <a:pt x="436" y="1"/>
                    <a:pt x="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17"/>
            <p:cNvSpPr/>
            <p:nvPr/>
          </p:nvSpPr>
          <p:spPr>
            <a:xfrm>
              <a:off x="2909225" y="1367850"/>
              <a:ext cx="22100" cy="32050"/>
            </a:xfrm>
            <a:custGeom>
              <a:avLst/>
              <a:gdLst/>
              <a:ahLst/>
              <a:cxnLst/>
              <a:rect l="l" t="t" r="r" b="b"/>
              <a:pathLst>
                <a:path w="884" h="1282" extrusionOk="0">
                  <a:moveTo>
                    <a:pt x="270" y="0"/>
                  </a:moveTo>
                  <a:cubicBezTo>
                    <a:pt x="112" y="0"/>
                    <a:pt x="1" y="135"/>
                    <a:pt x="1" y="369"/>
                  </a:cubicBezTo>
                  <a:cubicBezTo>
                    <a:pt x="1" y="709"/>
                    <a:pt x="159" y="1026"/>
                    <a:pt x="453" y="1229"/>
                  </a:cubicBezTo>
                  <a:cubicBezTo>
                    <a:pt x="512" y="1264"/>
                    <a:pt x="569" y="1281"/>
                    <a:pt x="621" y="1281"/>
                  </a:cubicBezTo>
                  <a:cubicBezTo>
                    <a:pt x="771" y="1281"/>
                    <a:pt x="883" y="1142"/>
                    <a:pt x="883" y="890"/>
                  </a:cubicBezTo>
                  <a:cubicBezTo>
                    <a:pt x="883" y="550"/>
                    <a:pt x="725" y="256"/>
                    <a:pt x="453" y="52"/>
                  </a:cubicBezTo>
                  <a:cubicBezTo>
                    <a:pt x="388" y="17"/>
                    <a:pt x="326"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17"/>
            <p:cNvSpPr/>
            <p:nvPr/>
          </p:nvSpPr>
          <p:spPr>
            <a:xfrm>
              <a:off x="2911500" y="1371450"/>
              <a:ext cx="17550" cy="25400"/>
            </a:xfrm>
            <a:custGeom>
              <a:avLst/>
              <a:gdLst/>
              <a:ahLst/>
              <a:cxnLst/>
              <a:rect l="l" t="t" r="r" b="b"/>
              <a:pathLst>
                <a:path w="702" h="1016" extrusionOk="0">
                  <a:moveTo>
                    <a:pt x="204" y="0"/>
                  </a:moveTo>
                  <a:cubicBezTo>
                    <a:pt x="86" y="0"/>
                    <a:pt x="0" y="110"/>
                    <a:pt x="0" y="293"/>
                  </a:cubicBezTo>
                  <a:cubicBezTo>
                    <a:pt x="0" y="565"/>
                    <a:pt x="136" y="814"/>
                    <a:pt x="362" y="972"/>
                  </a:cubicBezTo>
                  <a:cubicBezTo>
                    <a:pt x="410" y="1002"/>
                    <a:pt x="455" y="1016"/>
                    <a:pt x="497" y="1016"/>
                  </a:cubicBezTo>
                  <a:cubicBezTo>
                    <a:pt x="615" y="1016"/>
                    <a:pt x="702" y="901"/>
                    <a:pt x="702" y="701"/>
                  </a:cubicBezTo>
                  <a:cubicBezTo>
                    <a:pt x="702" y="429"/>
                    <a:pt x="566" y="180"/>
                    <a:pt x="340" y="44"/>
                  </a:cubicBezTo>
                  <a:cubicBezTo>
                    <a:pt x="292" y="14"/>
                    <a:pt x="246"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17"/>
            <p:cNvSpPr/>
            <p:nvPr/>
          </p:nvSpPr>
          <p:spPr>
            <a:xfrm>
              <a:off x="2945450" y="1375850"/>
              <a:ext cx="33975" cy="47650"/>
            </a:xfrm>
            <a:custGeom>
              <a:avLst/>
              <a:gdLst/>
              <a:ahLst/>
              <a:cxnLst/>
              <a:rect l="l" t="t" r="r" b="b"/>
              <a:pathLst>
                <a:path w="1359" h="1906" extrusionOk="0">
                  <a:moveTo>
                    <a:pt x="517" y="1"/>
                  </a:moveTo>
                  <a:cubicBezTo>
                    <a:pt x="455" y="1"/>
                    <a:pt x="392" y="18"/>
                    <a:pt x="340" y="49"/>
                  </a:cubicBezTo>
                  <a:lnTo>
                    <a:pt x="0" y="230"/>
                  </a:lnTo>
                  <a:lnTo>
                    <a:pt x="113" y="525"/>
                  </a:lnTo>
                  <a:lnTo>
                    <a:pt x="113" y="547"/>
                  </a:lnTo>
                  <a:cubicBezTo>
                    <a:pt x="136" y="955"/>
                    <a:pt x="317" y="1362"/>
                    <a:pt x="634" y="1634"/>
                  </a:cubicBezTo>
                  <a:lnTo>
                    <a:pt x="770" y="1905"/>
                  </a:lnTo>
                  <a:lnTo>
                    <a:pt x="1109" y="1724"/>
                  </a:lnTo>
                  <a:cubicBezTo>
                    <a:pt x="1268" y="1611"/>
                    <a:pt x="1358" y="1430"/>
                    <a:pt x="1336" y="1226"/>
                  </a:cubicBezTo>
                  <a:cubicBezTo>
                    <a:pt x="1313" y="774"/>
                    <a:pt x="1109" y="344"/>
                    <a:pt x="724" y="72"/>
                  </a:cubicBezTo>
                  <a:cubicBezTo>
                    <a:pt x="664" y="23"/>
                    <a:pt x="590" y="1"/>
                    <a:pt x="5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17"/>
            <p:cNvSpPr/>
            <p:nvPr/>
          </p:nvSpPr>
          <p:spPr>
            <a:xfrm>
              <a:off x="2940350" y="1380525"/>
              <a:ext cx="30025" cy="44050"/>
            </a:xfrm>
            <a:custGeom>
              <a:avLst/>
              <a:gdLst/>
              <a:ahLst/>
              <a:cxnLst/>
              <a:rect l="l" t="t" r="r" b="b"/>
              <a:pathLst>
                <a:path w="1201" h="1762" extrusionOk="0">
                  <a:moveTo>
                    <a:pt x="367" y="0"/>
                  </a:moveTo>
                  <a:cubicBezTo>
                    <a:pt x="155" y="0"/>
                    <a:pt x="1" y="200"/>
                    <a:pt x="1" y="541"/>
                  </a:cubicBezTo>
                  <a:cubicBezTo>
                    <a:pt x="1" y="994"/>
                    <a:pt x="227" y="1424"/>
                    <a:pt x="589" y="1695"/>
                  </a:cubicBezTo>
                  <a:cubicBezTo>
                    <a:pt x="673" y="1740"/>
                    <a:pt x="753" y="1762"/>
                    <a:pt x="826" y="1762"/>
                  </a:cubicBezTo>
                  <a:cubicBezTo>
                    <a:pt x="1046" y="1762"/>
                    <a:pt x="1200" y="1566"/>
                    <a:pt x="1200" y="1243"/>
                  </a:cubicBezTo>
                  <a:cubicBezTo>
                    <a:pt x="1200" y="768"/>
                    <a:pt x="974" y="338"/>
                    <a:pt x="589" y="66"/>
                  </a:cubicBezTo>
                  <a:cubicBezTo>
                    <a:pt x="511" y="21"/>
                    <a:pt x="436"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17"/>
            <p:cNvSpPr/>
            <p:nvPr/>
          </p:nvSpPr>
          <p:spPr>
            <a:xfrm>
              <a:off x="2942625" y="1387175"/>
              <a:ext cx="22075" cy="31950"/>
            </a:xfrm>
            <a:custGeom>
              <a:avLst/>
              <a:gdLst/>
              <a:ahLst/>
              <a:cxnLst/>
              <a:rect l="l" t="t" r="r" b="b"/>
              <a:pathLst>
                <a:path w="883" h="1278" extrusionOk="0">
                  <a:moveTo>
                    <a:pt x="281" y="0"/>
                  </a:moveTo>
                  <a:cubicBezTo>
                    <a:pt x="116" y="0"/>
                    <a:pt x="0" y="149"/>
                    <a:pt x="0" y="388"/>
                  </a:cubicBezTo>
                  <a:cubicBezTo>
                    <a:pt x="0" y="728"/>
                    <a:pt x="181" y="1022"/>
                    <a:pt x="453" y="1226"/>
                  </a:cubicBezTo>
                  <a:cubicBezTo>
                    <a:pt x="511" y="1261"/>
                    <a:pt x="568" y="1278"/>
                    <a:pt x="620" y="1278"/>
                  </a:cubicBezTo>
                  <a:cubicBezTo>
                    <a:pt x="771" y="1278"/>
                    <a:pt x="883" y="1138"/>
                    <a:pt x="883" y="886"/>
                  </a:cubicBezTo>
                  <a:cubicBezTo>
                    <a:pt x="883" y="569"/>
                    <a:pt x="724" y="253"/>
                    <a:pt x="453" y="49"/>
                  </a:cubicBezTo>
                  <a:cubicBezTo>
                    <a:pt x="392" y="16"/>
                    <a:pt x="334" y="0"/>
                    <a:pt x="2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17"/>
            <p:cNvSpPr/>
            <p:nvPr/>
          </p:nvSpPr>
          <p:spPr>
            <a:xfrm>
              <a:off x="2944875" y="1390200"/>
              <a:ext cx="17575" cy="25900"/>
            </a:xfrm>
            <a:custGeom>
              <a:avLst/>
              <a:gdLst/>
              <a:ahLst/>
              <a:cxnLst/>
              <a:rect l="l" t="t" r="r" b="b"/>
              <a:pathLst>
                <a:path w="703" h="1036" extrusionOk="0">
                  <a:moveTo>
                    <a:pt x="224" y="1"/>
                  </a:moveTo>
                  <a:cubicBezTo>
                    <a:pt x="91" y="1"/>
                    <a:pt x="1" y="124"/>
                    <a:pt x="1" y="313"/>
                  </a:cubicBezTo>
                  <a:cubicBezTo>
                    <a:pt x="1" y="584"/>
                    <a:pt x="136" y="833"/>
                    <a:pt x="363" y="992"/>
                  </a:cubicBezTo>
                  <a:cubicBezTo>
                    <a:pt x="410" y="1021"/>
                    <a:pt x="455" y="1035"/>
                    <a:pt x="497" y="1035"/>
                  </a:cubicBezTo>
                  <a:cubicBezTo>
                    <a:pt x="616" y="1035"/>
                    <a:pt x="702" y="921"/>
                    <a:pt x="702" y="720"/>
                  </a:cubicBezTo>
                  <a:cubicBezTo>
                    <a:pt x="702" y="448"/>
                    <a:pt x="566" y="200"/>
                    <a:pt x="363" y="41"/>
                  </a:cubicBezTo>
                  <a:cubicBezTo>
                    <a:pt x="313" y="14"/>
                    <a:pt x="266" y="1"/>
                    <a:pt x="2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17"/>
            <p:cNvSpPr/>
            <p:nvPr/>
          </p:nvSpPr>
          <p:spPr>
            <a:xfrm>
              <a:off x="3008825" y="1413400"/>
              <a:ext cx="33950" cy="48000"/>
            </a:xfrm>
            <a:custGeom>
              <a:avLst/>
              <a:gdLst/>
              <a:ahLst/>
              <a:cxnLst/>
              <a:rect l="l" t="t" r="r" b="b"/>
              <a:pathLst>
                <a:path w="1358" h="1920" extrusionOk="0">
                  <a:moveTo>
                    <a:pt x="499" y="0"/>
                  </a:moveTo>
                  <a:cubicBezTo>
                    <a:pt x="442" y="0"/>
                    <a:pt x="387" y="13"/>
                    <a:pt x="340" y="41"/>
                  </a:cubicBezTo>
                  <a:lnTo>
                    <a:pt x="0" y="222"/>
                  </a:lnTo>
                  <a:lnTo>
                    <a:pt x="113" y="516"/>
                  </a:lnTo>
                  <a:lnTo>
                    <a:pt x="113" y="539"/>
                  </a:lnTo>
                  <a:cubicBezTo>
                    <a:pt x="136" y="946"/>
                    <a:pt x="317" y="1354"/>
                    <a:pt x="634" y="1625"/>
                  </a:cubicBezTo>
                  <a:lnTo>
                    <a:pt x="770" y="1919"/>
                  </a:lnTo>
                  <a:lnTo>
                    <a:pt x="1109" y="1716"/>
                  </a:lnTo>
                  <a:cubicBezTo>
                    <a:pt x="1267" y="1603"/>
                    <a:pt x="1358" y="1422"/>
                    <a:pt x="1335" y="1218"/>
                  </a:cubicBezTo>
                  <a:cubicBezTo>
                    <a:pt x="1313" y="765"/>
                    <a:pt x="1086" y="335"/>
                    <a:pt x="724" y="64"/>
                  </a:cubicBezTo>
                  <a:cubicBezTo>
                    <a:pt x="659" y="24"/>
                    <a:pt x="577" y="0"/>
                    <a:pt x="4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17"/>
            <p:cNvSpPr/>
            <p:nvPr/>
          </p:nvSpPr>
          <p:spPr>
            <a:xfrm>
              <a:off x="3003150" y="1418100"/>
              <a:ext cx="30575" cy="43825"/>
            </a:xfrm>
            <a:custGeom>
              <a:avLst/>
              <a:gdLst/>
              <a:ahLst/>
              <a:cxnLst/>
              <a:rect l="l" t="t" r="r" b="b"/>
              <a:pathLst>
                <a:path w="1223" h="1753" extrusionOk="0">
                  <a:moveTo>
                    <a:pt x="371" y="0"/>
                  </a:moveTo>
                  <a:cubicBezTo>
                    <a:pt x="160" y="0"/>
                    <a:pt x="1" y="199"/>
                    <a:pt x="1" y="532"/>
                  </a:cubicBezTo>
                  <a:cubicBezTo>
                    <a:pt x="1" y="985"/>
                    <a:pt x="227" y="1415"/>
                    <a:pt x="612" y="1686"/>
                  </a:cubicBezTo>
                  <a:cubicBezTo>
                    <a:pt x="690" y="1731"/>
                    <a:pt x="768" y="1752"/>
                    <a:pt x="839" y="1752"/>
                  </a:cubicBezTo>
                  <a:cubicBezTo>
                    <a:pt x="1056" y="1752"/>
                    <a:pt x="1223" y="1557"/>
                    <a:pt x="1223" y="1234"/>
                  </a:cubicBezTo>
                  <a:cubicBezTo>
                    <a:pt x="1200" y="758"/>
                    <a:pt x="974" y="328"/>
                    <a:pt x="612" y="79"/>
                  </a:cubicBezTo>
                  <a:cubicBezTo>
                    <a:pt x="528" y="26"/>
                    <a:pt x="446" y="0"/>
                    <a:pt x="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17"/>
            <p:cNvSpPr/>
            <p:nvPr/>
          </p:nvSpPr>
          <p:spPr>
            <a:xfrm>
              <a:off x="3005975" y="1424425"/>
              <a:ext cx="22100" cy="32050"/>
            </a:xfrm>
            <a:custGeom>
              <a:avLst/>
              <a:gdLst/>
              <a:ahLst/>
              <a:cxnLst/>
              <a:rect l="l" t="t" r="r" b="b"/>
              <a:pathLst>
                <a:path w="884" h="1282" extrusionOk="0">
                  <a:moveTo>
                    <a:pt x="263" y="1"/>
                  </a:moveTo>
                  <a:cubicBezTo>
                    <a:pt x="113" y="1"/>
                    <a:pt x="1" y="140"/>
                    <a:pt x="1" y="392"/>
                  </a:cubicBezTo>
                  <a:cubicBezTo>
                    <a:pt x="1" y="709"/>
                    <a:pt x="159" y="1026"/>
                    <a:pt x="431" y="1230"/>
                  </a:cubicBezTo>
                  <a:cubicBezTo>
                    <a:pt x="495" y="1265"/>
                    <a:pt x="557" y="1282"/>
                    <a:pt x="612" y="1282"/>
                  </a:cubicBezTo>
                  <a:cubicBezTo>
                    <a:pt x="772" y="1282"/>
                    <a:pt x="884" y="1142"/>
                    <a:pt x="884" y="890"/>
                  </a:cubicBezTo>
                  <a:cubicBezTo>
                    <a:pt x="884" y="551"/>
                    <a:pt x="702" y="256"/>
                    <a:pt x="431" y="53"/>
                  </a:cubicBezTo>
                  <a:cubicBezTo>
                    <a:pt x="372" y="18"/>
                    <a:pt x="315" y="1"/>
                    <a:pt x="2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17"/>
            <p:cNvSpPr/>
            <p:nvPr/>
          </p:nvSpPr>
          <p:spPr>
            <a:xfrm>
              <a:off x="3008250" y="1428025"/>
              <a:ext cx="17575" cy="25400"/>
            </a:xfrm>
            <a:custGeom>
              <a:avLst/>
              <a:gdLst/>
              <a:ahLst/>
              <a:cxnLst/>
              <a:rect l="l" t="t" r="r" b="b"/>
              <a:pathLst>
                <a:path w="703" h="1016" extrusionOk="0">
                  <a:moveTo>
                    <a:pt x="204" y="0"/>
                  </a:moveTo>
                  <a:cubicBezTo>
                    <a:pt x="86" y="0"/>
                    <a:pt x="0" y="110"/>
                    <a:pt x="0" y="293"/>
                  </a:cubicBezTo>
                  <a:cubicBezTo>
                    <a:pt x="0" y="565"/>
                    <a:pt x="136" y="814"/>
                    <a:pt x="340" y="972"/>
                  </a:cubicBezTo>
                  <a:cubicBezTo>
                    <a:pt x="393" y="1002"/>
                    <a:pt x="443" y="1016"/>
                    <a:pt x="488" y="1016"/>
                  </a:cubicBezTo>
                  <a:cubicBezTo>
                    <a:pt x="615" y="1016"/>
                    <a:pt x="702" y="902"/>
                    <a:pt x="702" y="701"/>
                  </a:cubicBezTo>
                  <a:cubicBezTo>
                    <a:pt x="702" y="429"/>
                    <a:pt x="566" y="180"/>
                    <a:pt x="340" y="44"/>
                  </a:cubicBezTo>
                  <a:cubicBezTo>
                    <a:pt x="292" y="15"/>
                    <a:pt x="246"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17"/>
            <p:cNvSpPr/>
            <p:nvPr/>
          </p:nvSpPr>
          <p:spPr>
            <a:xfrm>
              <a:off x="3042200" y="1432625"/>
              <a:ext cx="33975" cy="48000"/>
            </a:xfrm>
            <a:custGeom>
              <a:avLst/>
              <a:gdLst/>
              <a:ahLst/>
              <a:cxnLst/>
              <a:rect l="l" t="t" r="r" b="b"/>
              <a:pathLst>
                <a:path w="1359" h="1920" extrusionOk="0">
                  <a:moveTo>
                    <a:pt x="499" y="0"/>
                  </a:moveTo>
                  <a:cubicBezTo>
                    <a:pt x="443" y="0"/>
                    <a:pt x="387" y="13"/>
                    <a:pt x="340" y="41"/>
                  </a:cubicBezTo>
                  <a:lnTo>
                    <a:pt x="0" y="223"/>
                  </a:lnTo>
                  <a:lnTo>
                    <a:pt x="114" y="517"/>
                  </a:lnTo>
                  <a:cubicBezTo>
                    <a:pt x="114" y="517"/>
                    <a:pt x="114" y="517"/>
                    <a:pt x="114" y="539"/>
                  </a:cubicBezTo>
                  <a:cubicBezTo>
                    <a:pt x="136" y="947"/>
                    <a:pt x="317" y="1354"/>
                    <a:pt x="634" y="1626"/>
                  </a:cubicBezTo>
                  <a:lnTo>
                    <a:pt x="770" y="1920"/>
                  </a:lnTo>
                  <a:lnTo>
                    <a:pt x="1109" y="1716"/>
                  </a:lnTo>
                  <a:cubicBezTo>
                    <a:pt x="1268" y="1603"/>
                    <a:pt x="1358" y="1422"/>
                    <a:pt x="1336" y="1218"/>
                  </a:cubicBezTo>
                  <a:cubicBezTo>
                    <a:pt x="1313" y="766"/>
                    <a:pt x="1087" y="336"/>
                    <a:pt x="725" y="64"/>
                  </a:cubicBezTo>
                  <a:cubicBezTo>
                    <a:pt x="659" y="25"/>
                    <a:pt x="578" y="0"/>
                    <a:pt x="4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17"/>
            <p:cNvSpPr/>
            <p:nvPr/>
          </p:nvSpPr>
          <p:spPr>
            <a:xfrm>
              <a:off x="3036550" y="1437100"/>
              <a:ext cx="30575" cy="44050"/>
            </a:xfrm>
            <a:custGeom>
              <a:avLst/>
              <a:gdLst/>
              <a:ahLst/>
              <a:cxnLst/>
              <a:rect l="l" t="t" r="r" b="b"/>
              <a:pathLst>
                <a:path w="1223" h="1762" extrusionOk="0">
                  <a:moveTo>
                    <a:pt x="376" y="0"/>
                  </a:moveTo>
                  <a:cubicBezTo>
                    <a:pt x="154" y="0"/>
                    <a:pt x="0" y="200"/>
                    <a:pt x="0" y="541"/>
                  </a:cubicBezTo>
                  <a:cubicBezTo>
                    <a:pt x="0" y="994"/>
                    <a:pt x="226" y="1424"/>
                    <a:pt x="611" y="1696"/>
                  </a:cubicBezTo>
                  <a:cubicBezTo>
                    <a:pt x="690" y="1741"/>
                    <a:pt x="767" y="1762"/>
                    <a:pt x="838" y="1762"/>
                  </a:cubicBezTo>
                  <a:cubicBezTo>
                    <a:pt x="1056" y="1762"/>
                    <a:pt x="1222" y="1566"/>
                    <a:pt x="1222" y="1243"/>
                  </a:cubicBezTo>
                  <a:cubicBezTo>
                    <a:pt x="1200" y="768"/>
                    <a:pt x="973" y="338"/>
                    <a:pt x="611" y="66"/>
                  </a:cubicBezTo>
                  <a:cubicBezTo>
                    <a:pt x="528" y="22"/>
                    <a:pt x="448" y="0"/>
                    <a:pt x="3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17"/>
            <p:cNvSpPr/>
            <p:nvPr/>
          </p:nvSpPr>
          <p:spPr>
            <a:xfrm>
              <a:off x="3039375" y="1443750"/>
              <a:ext cx="22075" cy="31975"/>
            </a:xfrm>
            <a:custGeom>
              <a:avLst/>
              <a:gdLst/>
              <a:ahLst/>
              <a:cxnLst/>
              <a:rect l="l" t="t" r="r" b="b"/>
              <a:pathLst>
                <a:path w="883" h="1279" extrusionOk="0">
                  <a:moveTo>
                    <a:pt x="281" y="0"/>
                  </a:moveTo>
                  <a:cubicBezTo>
                    <a:pt x="116" y="0"/>
                    <a:pt x="0" y="149"/>
                    <a:pt x="0" y="389"/>
                  </a:cubicBezTo>
                  <a:cubicBezTo>
                    <a:pt x="0" y="728"/>
                    <a:pt x="181" y="1022"/>
                    <a:pt x="453" y="1226"/>
                  </a:cubicBezTo>
                  <a:cubicBezTo>
                    <a:pt x="511" y="1261"/>
                    <a:pt x="568" y="1278"/>
                    <a:pt x="621" y="1278"/>
                  </a:cubicBezTo>
                  <a:cubicBezTo>
                    <a:pt x="771" y="1278"/>
                    <a:pt x="883" y="1138"/>
                    <a:pt x="883" y="887"/>
                  </a:cubicBezTo>
                  <a:cubicBezTo>
                    <a:pt x="883" y="570"/>
                    <a:pt x="702" y="253"/>
                    <a:pt x="453" y="49"/>
                  </a:cubicBezTo>
                  <a:cubicBezTo>
                    <a:pt x="392" y="16"/>
                    <a:pt x="334" y="0"/>
                    <a:pt x="2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17"/>
            <p:cNvSpPr/>
            <p:nvPr/>
          </p:nvSpPr>
          <p:spPr>
            <a:xfrm>
              <a:off x="3041625" y="1446775"/>
              <a:ext cx="17575" cy="25900"/>
            </a:xfrm>
            <a:custGeom>
              <a:avLst/>
              <a:gdLst/>
              <a:ahLst/>
              <a:cxnLst/>
              <a:rect l="l" t="t" r="r" b="b"/>
              <a:pathLst>
                <a:path w="703" h="1036" extrusionOk="0">
                  <a:moveTo>
                    <a:pt x="224" y="1"/>
                  </a:moveTo>
                  <a:cubicBezTo>
                    <a:pt x="91" y="1"/>
                    <a:pt x="1" y="125"/>
                    <a:pt x="1" y="313"/>
                  </a:cubicBezTo>
                  <a:cubicBezTo>
                    <a:pt x="1" y="584"/>
                    <a:pt x="137" y="833"/>
                    <a:pt x="363" y="992"/>
                  </a:cubicBezTo>
                  <a:cubicBezTo>
                    <a:pt x="410" y="1021"/>
                    <a:pt x="455" y="1035"/>
                    <a:pt x="497" y="1035"/>
                  </a:cubicBezTo>
                  <a:cubicBezTo>
                    <a:pt x="616" y="1035"/>
                    <a:pt x="702" y="921"/>
                    <a:pt x="702" y="720"/>
                  </a:cubicBezTo>
                  <a:cubicBezTo>
                    <a:pt x="702" y="449"/>
                    <a:pt x="567" y="200"/>
                    <a:pt x="363" y="41"/>
                  </a:cubicBezTo>
                  <a:cubicBezTo>
                    <a:pt x="313" y="14"/>
                    <a:pt x="266" y="1"/>
                    <a:pt x="2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17"/>
            <p:cNvSpPr/>
            <p:nvPr/>
          </p:nvSpPr>
          <p:spPr>
            <a:xfrm>
              <a:off x="2890000" y="1221475"/>
              <a:ext cx="665975" cy="520000"/>
            </a:xfrm>
            <a:custGeom>
              <a:avLst/>
              <a:gdLst/>
              <a:ahLst/>
              <a:cxnLst/>
              <a:rect l="l" t="t" r="r" b="b"/>
              <a:pathLst>
                <a:path w="26639" h="20800" extrusionOk="0">
                  <a:moveTo>
                    <a:pt x="0" y="0"/>
                  </a:moveTo>
                  <a:lnTo>
                    <a:pt x="0" y="5410"/>
                  </a:lnTo>
                  <a:lnTo>
                    <a:pt x="26638" y="20799"/>
                  </a:lnTo>
                  <a:lnTo>
                    <a:pt x="26638" y="15390"/>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17"/>
            <p:cNvSpPr/>
            <p:nvPr/>
          </p:nvSpPr>
          <p:spPr>
            <a:xfrm>
              <a:off x="2890000" y="1319350"/>
              <a:ext cx="665975" cy="422125"/>
            </a:xfrm>
            <a:custGeom>
              <a:avLst/>
              <a:gdLst/>
              <a:ahLst/>
              <a:cxnLst/>
              <a:rect l="l" t="t" r="r" b="b"/>
              <a:pathLst>
                <a:path w="26639" h="16885" extrusionOk="0">
                  <a:moveTo>
                    <a:pt x="0" y="1"/>
                  </a:moveTo>
                  <a:lnTo>
                    <a:pt x="0" y="1495"/>
                  </a:lnTo>
                  <a:lnTo>
                    <a:pt x="26638" y="16884"/>
                  </a:lnTo>
                  <a:lnTo>
                    <a:pt x="26638" y="15368"/>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17"/>
            <p:cNvSpPr/>
            <p:nvPr/>
          </p:nvSpPr>
          <p:spPr>
            <a:xfrm>
              <a:off x="2890000" y="1315975"/>
              <a:ext cx="665975" cy="404000"/>
            </a:xfrm>
            <a:custGeom>
              <a:avLst/>
              <a:gdLst/>
              <a:ahLst/>
              <a:cxnLst/>
              <a:rect l="l" t="t" r="r" b="b"/>
              <a:pathLst>
                <a:path w="26639" h="16160" extrusionOk="0">
                  <a:moveTo>
                    <a:pt x="0" y="0"/>
                  </a:moveTo>
                  <a:lnTo>
                    <a:pt x="0" y="770"/>
                  </a:lnTo>
                  <a:lnTo>
                    <a:pt x="26638" y="16159"/>
                  </a:lnTo>
                  <a:lnTo>
                    <a:pt x="26638" y="15390"/>
                  </a:lnTo>
                  <a:lnTo>
                    <a:pt x="0" y="0"/>
                  </a:lnTo>
                  <a:close/>
                </a:path>
              </a:pathLst>
            </a:custGeom>
            <a:solidFill>
              <a:srgbClr val="FF4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17"/>
            <p:cNvSpPr/>
            <p:nvPr/>
          </p:nvSpPr>
          <p:spPr>
            <a:xfrm>
              <a:off x="2890000" y="1293900"/>
              <a:ext cx="665975" cy="392700"/>
            </a:xfrm>
            <a:custGeom>
              <a:avLst/>
              <a:gdLst/>
              <a:ahLst/>
              <a:cxnLst/>
              <a:rect l="l" t="t" r="r" b="b"/>
              <a:pathLst>
                <a:path w="26639" h="15708" extrusionOk="0">
                  <a:moveTo>
                    <a:pt x="0" y="0"/>
                  </a:moveTo>
                  <a:lnTo>
                    <a:pt x="0" y="317"/>
                  </a:lnTo>
                  <a:lnTo>
                    <a:pt x="26638" y="15707"/>
                  </a:lnTo>
                  <a:lnTo>
                    <a:pt x="26638" y="15368"/>
                  </a:lnTo>
                  <a:lnTo>
                    <a:pt x="0" y="0"/>
                  </a:lnTo>
                  <a:close/>
                </a:path>
              </a:pathLst>
            </a:custGeom>
            <a:solidFill>
              <a:srgbClr val="FF4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17"/>
            <p:cNvSpPr/>
            <p:nvPr/>
          </p:nvSpPr>
          <p:spPr>
            <a:xfrm>
              <a:off x="2890000" y="1201675"/>
              <a:ext cx="736125" cy="424950"/>
            </a:xfrm>
            <a:custGeom>
              <a:avLst/>
              <a:gdLst/>
              <a:ahLst/>
              <a:cxnLst/>
              <a:rect l="l" t="t" r="r" b="b"/>
              <a:pathLst>
                <a:path w="29445" h="16998" extrusionOk="0">
                  <a:moveTo>
                    <a:pt x="1381" y="0"/>
                  </a:moveTo>
                  <a:lnTo>
                    <a:pt x="0" y="792"/>
                  </a:lnTo>
                  <a:lnTo>
                    <a:pt x="28064" y="16997"/>
                  </a:lnTo>
                  <a:lnTo>
                    <a:pt x="29445" y="16182"/>
                  </a:lnTo>
                  <a:lnTo>
                    <a:pt x="13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17"/>
            <p:cNvSpPr/>
            <p:nvPr/>
          </p:nvSpPr>
          <p:spPr>
            <a:xfrm>
              <a:off x="3021250" y="1127550"/>
              <a:ext cx="696525" cy="402300"/>
            </a:xfrm>
            <a:custGeom>
              <a:avLst/>
              <a:gdLst/>
              <a:ahLst/>
              <a:cxnLst/>
              <a:rect l="l" t="t" r="r" b="b"/>
              <a:pathLst>
                <a:path w="27861" h="16092" extrusionOk="0">
                  <a:moveTo>
                    <a:pt x="1223" y="1"/>
                  </a:moveTo>
                  <a:lnTo>
                    <a:pt x="1" y="725"/>
                  </a:lnTo>
                  <a:lnTo>
                    <a:pt x="26639" y="16092"/>
                  </a:lnTo>
                  <a:lnTo>
                    <a:pt x="27861" y="15368"/>
                  </a:lnTo>
                  <a:lnTo>
                    <a:pt x="12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17"/>
            <p:cNvSpPr/>
            <p:nvPr/>
          </p:nvSpPr>
          <p:spPr>
            <a:xfrm>
              <a:off x="2924500" y="1145650"/>
              <a:ext cx="762725" cy="440225"/>
            </a:xfrm>
            <a:custGeom>
              <a:avLst/>
              <a:gdLst/>
              <a:ahLst/>
              <a:cxnLst/>
              <a:rect l="l" t="t" r="r" b="b"/>
              <a:pathLst>
                <a:path w="30509" h="17609" extrusionOk="0">
                  <a:moveTo>
                    <a:pt x="3871" y="1"/>
                  </a:moveTo>
                  <a:lnTo>
                    <a:pt x="1" y="2241"/>
                  </a:lnTo>
                  <a:lnTo>
                    <a:pt x="26639" y="17609"/>
                  </a:lnTo>
                  <a:lnTo>
                    <a:pt x="30509" y="15368"/>
                  </a:lnTo>
                  <a:lnTo>
                    <a:pt x="3871" y="1"/>
                  </a:lnTo>
                  <a:close/>
                </a:path>
              </a:pathLst>
            </a:custGeom>
            <a:solidFill>
              <a:srgbClr val="DAC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17"/>
            <p:cNvSpPr/>
            <p:nvPr/>
          </p:nvSpPr>
          <p:spPr>
            <a:xfrm>
              <a:off x="2924500" y="1145650"/>
              <a:ext cx="762725" cy="440225"/>
            </a:xfrm>
            <a:custGeom>
              <a:avLst/>
              <a:gdLst/>
              <a:ahLst/>
              <a:cxnLst/>
              <a:rect l="l" t="t" r="r" b="b"/>
              <a:pathLst>
                <a:path w="30509" h="17609" extrusionOk="0">
                  <a:moveTo>
                    <a:pt x="3871" y="1"/>
                  </a:moveTo>
                  <a:lnTo>
                    <a:pt x="1" y="2241"/>
                  </a:lnTo>
                  <a:lnTo>
                    <a:pt x="26639" y="17609"/>
                  </a:lnTo>
                  <a:lnTo>
                    <a:pt x="30509" y="15368"/>
                  </a:lnTo>
                  <a:lnTo>
                    <a:pt x="38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17"/>
            <p:cNvSpPr/>
            <p:nvPr/>
          </p:nvSpPr>
          <p:spPr>
            <a:xfrm>
              <a:off x="3555950" y="1511725"/>
              <a:ext cx="161825" cy="229175"/>
            </a:xfrm>
            <a:custGeom>
              <a:avLst/>
              <a:gdLst/>
              <a:ahLst/>
              <a:cxnLst/>
              <a:rect l="l" t="t" r="r" b="b"/>
              <a:pathLst>
                <a:path w="6473" h="9167" extrusionOk="0">
                  <a:moveTo>
                    <a:pt x="6473" y="1"/>
                  </a:moveTo>
                  <a:lnTo>
                    <a:pt x="0" y="3758"/>
                  </a:lnTo>
                  <a:lnTo>
                    <a:pt x="0" y="9167"/>
                  </a:lnTo>
                  <a:lnTo>
                    <a:pt x="6473" y="5410"/>
                  </a:lnTo>
                  <a:lnTo>
                    <a:pt x="64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17"/>
            <p:cNvSpPr/>
            <p:nvPr/>
          </p:nvSpPr>
          <p:spPr>
            <a:xfrm>
              <a:off x="3376575" y="1403650"/>
              <a:ext cx="193550" cy="116600"/>
            </a:xfrm>
            <a:custGeom>
              <a:avLst/>
              <a:gdLst/>
              <a:ahLst/>
              <a:cxnLst/>
              <a:rect l="l" t="t" r="r" b="b"/>
              <a:pathLst>
                <a:path w="7742" h="4664" extrusionOk="0">
                  <a:moveTo>
                    <a:pt x="2604" y="1"/>
                  </a:moveTo>
                  <a:cubicBezTo>
                    <a:pt x="2445" y="1"/>
                    <a:pt x="2287" y="46"/>
                    <a:pt x="2151" y="114"/>
                  </a:cubicBezTo>
                  <a:lnTo>
                    <a:pt x="250" y="1223"/>
                  </a:lnTo>
                  <a:cubicBezTo>
                    <a:pt x="114" y="1291"/>
                    <a:pt x="24" y="1427"/>
                    <a:pt x="1" y="1585"/>
                  </a:cubicBezTo>
                  <a:cubicBezTo>
                    <a:pt x="1" y="1744"/>
                    <a:pt x="91" y="1857"/>
                    <a:pt x="205" y="1925"/>
                  </a:cubicBezTo>
                  <a:lnTo>
                    <a:pt x="4776" y="4573"/>
                  </a:lnTo>
                  <a:cubicBezTo>
                    <a:pt x="4889" y="4641"/>
                    <a:pt x="5025" y="4663"/>
                    <a:pt x="5161" y="4663"/>
                  </a:cubicBezTo>
                  <a:cubicBezTo>
                    <a:pt x="5297" y="4663"/>
                    <a:pt x="5455" y="4618"/>
                    <a:pt x="5591" y="4550"/>
                  </a:cubicBezTo>
                  <a:lnTo>
                    <a:pt x="7492" y="3441"/>
                  </a:lnTo>
                  <a:cubicBezTo>
                    <a:pt x="7628" y="3373"/>
                    <a:pt x="7741" y="3237"/>
                    <a:pt x="7741" y="3079"/>
                  </a:cubicBezTo>
                  <a:cubicBezTo>
                    <a:pt x="7741" y="2921"/>
                    <a:pt x="7650" y="2807"/>
                    <a:pt x="7537" y="2739"/>
                  </a:cubicBezTo>
                  <a:lnTo>
                    <a:pt x="2966" y="92"/>
                  </a:lnTo>
                  <a:cubicBezTo>
                    <a:pt x="2853" y="46"/>
                    <a:pt x="2717" y="1"/>
                    <a:pt x="26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17"/>
            <p:cNvSpPr/>
            <p:nvPr/>
          </p:nvSpPr>
          <p:spPr>
            <a:xfrm>
              <a:off x="3465425" y="1494200"/>
              <a:ext cx="80350" cy="20700"/>
            </a:xfrm>
            <a:custGeom>
              <a:avLst/>
              <a:gdLst/>
              <a:ahLst/>
              <a:cxnLst/>
              <a:rect l="l" t="t" r="r" b="b"/>
              <a:pathLst>
                <a:path w="3214" h="828" extrusionOk="0">
                  <a:moveTo>
                    <a:pt x="0" y="0"/>
                  </a:moveTo>
                  <a:lnTo>
                    <a:pt x="1335" y="770"/>
                  </a:lnTo>
                  <a:cubicBezTo>
                    <a:pt x="1415" y="809"/>
                    <a:pt x="1503" y="827"/>
                    <a:pt x="1592" y="827"/>
                  </a:cubicBezTo>
                  <a:cubicBezTo>
                    <a:pt x="1706" y="827"/>
                    <a:pt x="1822" y="798"/>
                    <a:pt x="1924" y="747"/>
                  </a:cubicBezTo>
                  <a:lnTo>
                    <a:pt x="32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17"/>
            <p:cNvSpPr/>
            <p:nvPr/>
          </p:nvSpPr>
          <p:spPr>
            <a:xfrm>
              <a:off x="3382800" y="1446675"/>
              <a:ext cx="168075" cy="23200"/>
            </a:xfrm>
            <a:custGeom>
              <a:avLst/>
              <a:gdLst/>
              <a:ahLst/>
              <a:cxnLst/>
              <a:rect l="l" t="t" r="r" b="b"/>
              <a:pathLst>
                <a:path w="6723" h="928" extrusionOk="0">
                  <a:moveTo>
                    <a:pt x="1" y="0"/>
                  </a:moveTo>
                  <a:cubicBezTo>
                    <a:pt x="23" y="0"/>
                    <a:pt x="46" y="23"/>
                    <a:pt x="69" y="23"/>
                  </a:cubicBezTo>
                  <a:lnTo>
                    <a:pt x="1630" y="928"/>
                  </a:lnTo>
                  <a:lnTo>
                    <a:pt x="6723" y="928"/>
                  </a:lnTo>
                  <a:lnTo>
                    <a:pt x="5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17"/>
            <p:cNvSpPr/>
            <p:nvPr/>
          </p:nvSpPr>
          <p:spPr>
            <a:xfrm>
              <a:off x="3380550" y="1409050"/>
              <a:ext cx="129025" cy="37650"/>
            </a:xfrm>
            <a:custGeom>
              <a:avLst/>
              <a:gdLst/>
              <a:ahLst/>
              <a:cxnLst/>
              <a:rect l="l" t="t" r="r" b="b"/>
              <a:pathLst>
                <a:path w="5161" h="1506" extrusionOk="0">
                  <a:moveTo>
                    <a:pt x="2438" y="1"/>
                  </a:moveTo>
                  <a:cubicBezTo>
                    <a:pt x="2320" y="1"/>
                    <a:pt x="2201" y="36"/>
                    <a:pt x="2082" y="102"/>
                  </a:cubicBezTo>
                  <a:lnTo>
                    <a:pt x="181" y="1188"/>
                  </a:lnTo>
                  <a:cubicBezTo>
                    <a:pt x="23" y="1279"/>
                    <a:pt x="0" y="1414"/>
                    <a:pt x="91" y="1505"/>
                  </a:cubicBezTo>
                  <a:lnTo>
                    <a:pt x="5160" y="1505"/>
                  </a:lnTo>
                  <a:lnTo>
                    <a:pt x="2694" y="57"/>
                  </a:lnTo>
                  <a:cubicBezTo>
                    <a:pt x="2608" y="19"/>
                    <a:pt x="2523" y="1"/>
                    <a:pt x="2438"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17"/>
            <p:cNvSpPr/>
            <p:nvPr/>
          </p:nvSpPr>
          <p:spPr>
            <a:xfrm>
              <a:off x="3380550" y="1409050"/>
              <a:ext cx="129025" cy="37650"/>
            </a:xfrm>
            <a:custGeom>
              <a:avLst/>
              <a:gdLst/>
              <a:ahLst/>
              <a:cxnLst/>
              <a:rect l="l" t="t" r="r" b="b"/>
              <a:pathLst>
                <a:path w="5161" h="1506" extrusionOk="0">
                  <a:moveTo>
                    <a:pt x="2438" y="1"/>
                  </a:moveTo>
                  <a:cubicBezTo>
                    <a:pt x="2320" y="1"/>
                    <a:pt x="2201" y="36"/>
                    <a:pt x="2082" y="102"/>
                  </a:cubicBezTo>
                  <a:lnTo>
                    <a:pt x="181" y="1188"/>
                  </a:lnTo>
                  <a:cubicBezTo>
                    <a:pt x="23" y="1279"/>
                    <a:pt x="0" y="1414"/>
                    <a:pt x="91" y="1505"/>
                  </a:cubicBezTo>
                  <a:lnTo>
                    <a:pt x="5160" y="1505"/>
                  </a:lnTo>
                  <a:lnTo>
                    <a:pt x="2694" y="57"/>
                  </a:lnTo>
                  <a:cubicBezTo>
                    <a:pt x="2608" y="19"/>
                    <a:pt x="2523" y="1"/>
                    <a:pt x="24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17"/>
            <p:cNvSpPr/>
            <p:nvPr/>
          </p:nvSpPr>
          <p:spPr>
            <a:xfrm>
              <a:off x="3422975" y="1469850"/>
              <a:ext cx="143175" cy="24375"/>
            </a:xfrm>
            <a:custGeom>
              <a:avLst/>
              <a:gdLst/>
              <a:ahLst/>
              <a:cxnLst/>
              <a:rect l="l" t="t" r="r" b="b"/>
              <a:pathLst>
                <a:path w="5727" h="975" extrusionOk="0">
                  <a:moveTo>
                    <a:pt x="1" y="1"/>
                  </a:moveTo>
                  <a:lnTo>
                    <a:pt x="1675" y="974"/>
                  </a:lnTo>
                  <a:lnTo>
                    <a:pt x="4889" y="974"/>
                  </a:lnTo>
                  <a:lnTo>
                    <a:pt x="5500" y="612"/>
                  </a:lnTo>
                  <a:cubicBezTo>
                    <a:pt x="5704" y="521"/>
                    <a:pt x="5727" y="363"/>
                    <a:pt x="5568" y="273"/>
                  </a:cubicBezTo>
                  <a:lnTo>
                    <a:pt x="5093" y="1"/>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17"/>
            <p:cNvSpPr/>
            <p:nvPr/>
          </p:nvSpPr>
          <p:spPr>
            <a:xfrm>
              <a:off x="3422975" y="1469850"/>
              <a:ext cx="143175" cy="24375"/>
            </a:xfrm>
            <a:custGeom>
              <a:avLst/>
              <a:gdLst/>
              <a:ahLst/>
              <a:cxnLst/>
              <a:rect l="l" t="t" r="r" b="b"/>
              <a:pathLst>
                <a:path w="5727" h="975" extrusionOk="0">
                  <a:moveTo>
                    <a:pt x="1" y="1"/>
                  </a:moveTo>
                  <a:lnTo>
                    <a:pt x="1675" y="974"/>
                  </a:lnTo>
                  <a:lnTo>
                    <a:pt x="4889" y="974"/>
                  </a:lnTo>
                  <a:lnTo>
                    <a:pt x="5500" y="612"/>
                  </a:lnTo>
                  <a:cubicBezTo>
                    <a:pt x="5704" y="521"/>
                    <a:pt x="5727" y="363"/>
                    <a:pt x="5568" y="273"/>
                  </a:cubicBezTo>
                  <a:lnTo>
                    <a:pt x="5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17"/>
            <p:cNvSpPr/>
            <p:nvPr/>
          </p:nvSpPr>
          <p:spPr>
            <a:xfrm>
              <a:off x="3008825" y="1191475"/>
              <a:ext cx="193525" cy="116600"/>
            </a:xfrm>
            <a:custGeom>
              <a:avLst/>
              <a:gdLst/>
              <a:ahLst/>
              <a:cxnLst/>
              <a:rect l="l" t="t" r="r" b="b"/>
              <a:pathLst>
                <a:path w="7741" h="4664" extrusionOk="0">
                  <a:moveTo>
                    <a:pt x="2603" y="1"/>
                  </a:moveTo>
                  <a:cubicBezTo>
                    <a:pt x="2444" y="1"/>
                    <a:pt x="2286" y="46"/>
                    <a:pt x="2150" y="114"/>
                  </a:cubicBezTo>
                  <a:lnTo>
                    <a:pt x="249" y="1223"/>
                  </a:lnTo>
                  <a:cubicBezTo>
                    <a:pt x="113" y="1291"/>
                    <a:pt x="23" y="1427"/>
                    <a:pt x="0" y="1585"/>
                  </a:cubicBezTo>
                  <a:cubicBezTo>
                    <a:pt x="0" y="1744"/>
                    <a:pt x="91" y="1857"/>
                    <a:pt x="204" y="1925"/>
                  </a:cubicBezTo>
                  <a:lnTo>
                    <a:pt x="4775" y="4573"/>
                  </a:lnTo>
                  <a:cubicBezTo>
                    <a:pt x="4889" y="4641"/>
                    <a:pt x="5024" y="4663"/>
                    <a:pt x="5160" y="4663"/>
                  </a:cubicBezTo>
                  <a:cubicBezTo>
                    <a:pt x="5296" y="4663"/>
                    <a:pt x="5454" y="4618"/>
                    <a:pt x="5590" y="4550"/>
                  </a:cubicBezTo>
                  <a:lnTo>
                    <a:pt x="7491" y="3441"/>
                  </a:lnTo>
                  <a:cubicBezTo>
                    <a:pt x="7627" y="3373"/>
                    <a:pt x="7740" y="3237"/>
                    <a:pt x="7740" y="3079"/>
                  </a:cubicBezTo>
                  <a:cubicBezTo>
                    <a:pt x="7740" y="2921"/>
                    <a:pt x="7650" y="2807"/>
                    <a:pt x="7537" y="2739"/>
                  </a:cubicBezTo>
                  <a:lnTo>
                    <a:pt x="2965" y="92"/>
                  </a:lnTo>
                  <a:cubicBezTo>
                    <a:pt x="2852" y="46"/>
                    <a:pt x="2716" y="1"/>
                    <a:pt x="26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17"/>
            <p:cNvSpPr/>
            <p:nvPr/>
          </p:nvSpPr>
          <p:spPr>
            <a:xfrm>
              <a:off x="3097650" y="1282025"/>
              <a:ext cx="79800" cy="20700"/>
            </a:xfrm>
            <a:custGeom>
              <a:avLst/>
              <a:gdLst/>
              <a:ahLst/>
              <a:cxnLst/>
              <a:rect l="l" t="t" r="r" b="b"/>
              <a:pathLst>
                <a:path w="3192" h="828" extrusionOk="0">
                  <a:moveTo>
                    <a:pt x="0" y="0"/>
                  </a:moveTo>
                  <a:lnTo>
                    <a:pt x="1313" y="770"/>
                  </a:lnTo>
                  <a:cubicBezTo>
                    <a:pt x="1392" y="809"/>
                    <a:pt x="1480" y="827"/>
                    <a:pt x="1571" y="827"/>
                  </a:cubicBezTo>
                  <a:cubicBezTo>
                    <a:pt x="1688" y="827"/>
                    <a:pt x="1810" y="798"/>
                    <a:pt x="1924" y="747"/>
                  </a:cubicBezTo>
                  <a:lnTo>
                    <a:pt x="31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17"/>
            <p:cNvSpPr/>
            <p:nvPr/>
          </p:nvSpPr>
          <p:spPr>
            <a:xfrm>
              <a:off x="3015050" y="1234500"/>
              <a:ext cx="168050" cy="23200"/>
            </a:xfrm>
            <a:custGeom>
              <a:avLst/>
              <a:gdLst/>
              <a:ahLst/>
              <a:cxnLst/>
              <a:rect l="l" t="t" r="r" b="b"/>
              <a:pathLst>
                <a:path w="6722" h="928" extrusionOk="0">
                  <a:moveTo>
                    <a:pt x="0" y="0"/>
                  </a:moveTo>
                  <a:cubicBezTo>
                    <a:pt x="23" y="0"/>
                    <a:pt x="45" y="23"/>
                    <a:pt x="45" y="23"/>
                  </a:cubicBezTo>
                  <a:lnTo>
                    <a:pt x="1630" y="928"/>
                  </a:lnTo>
                  <a:lnTo>
                    <a:pt x="6722" y="928"/>
                  </a:lnTo>
                  <a:lnTo>
                    <a:pt x="5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17"/>
            <p:cNvSpPr/>
            <p:nvPr/>
          </p:nvSpPr>
          <p:spPr>
            <a:xfrm>
              <a:off x="3012775" y="1196875"/>
              <a:ext cx="129025" cy="37650"/>
            </a:xfrm>
            <a:custGeom>
              <a:avLst/>
              <a:gdLst/>
              <a:ahLst/>
              <a:cxnLst/>
              <a:rect l="l" t="t" r="r" b="b"/>
              <a:pathLst>
                <a:path w="5161" h="1506" extrusionOk="0">
                  <a:moveTo>
                    <a:pt x="2432" y="1"/>
                  </a:moveTo>
                  <a:cubicBezTo>
                    <a:pt x="2309" y="1"/>
                    <a:pt x="2188" y="36"/>
                    <a:pt x="2083" y="102"/>
                  </a:cubicBezTo>
                  <a:lnTo>
                    <a:pt x="182" y="1188"/>
                  </a:lnTo>
                  <a:cubicBezTo>
                    <a:pt x="23" y="1279"/>
                    <a:pt x="0" y="1414"/>
                    <a:pt x="91" y="1505"/>
                  </a:cubicBezTo>
                  <a:lnTo>
                    <a:pt x="5161" y="1505"/>
                  </a:lnTo>
                  <a:lnTo>
                    <a:pt x="2694" y="57"/>
                  </a:lnTo>
                  <a:cubicBezTo>
                    <a:pt x="2609" y="19"/>
                    <a:pt x="2520" y="1"/>
                    <a:pt x="2432"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17"/>
            <p:cNvSpPr/>
            <p:nvPr/>
          </p:nvSpPr>
          <p:spPr>
            <a:xfrm>
              <a:off x="3012775" y="1196875"/>
              <a:ext cx="129025" cy="37650"/>
            </a:xfrm>
            <a:custGeom>
              <a:avLst/>
              <a:gdLst/>
              <a:ahLst/>
              <a:cxnLst/>
              <a:rect l="l" t="t" r="r" b="b"/>
              <a:pathLst>
                <a:path w="5161" h="1506" extrusionOk="0">
                  <a:moveTo>
                    <a:pt x="2432" y="1"/>
                  </a:moveTo>
                  <a:cubicBezTo>
                    <a:pt x="2309" y="1"/>
                    <a:pt x="2188" y="36"/>
                    <a:pt x="2083" y="102"/>
                  </a:cubicBezTo>
                  <a:lnTo>
                    <a:pt x="182" y="1188"/>
                  </a:lnTo>
                  <a:cubicBezTo>
                    <a:pt x="23" y="1279"/>
                    <a:pt x="0" y="1414"/>
                    <a:pt x="91" y="1505"/>
                  </a:cubicBezTo>
                  <a:lnTo>
                    <a:pt x="5161" y="1505"/>
                  </a:lnTo>
                  <a:lnTo>
                    <a:pt x="2694" y="57"/>
                  </a:lnTo>
                  <a:cubicBezTo>
                    <a:pt x="2609" y="19"/>
                    <a:pt x="2520" y="1"/>
                    <a:pt x="24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17"/>
            <p:cNvSpPr/>
            <p:nvPr/>
          </p:nvSpPr>
          <p:spPr>
            <a:xfrm>
              <a:off x="3055200" y="1257675"/>
              <a:ext cx="142625" cy="24375"/>
            </a:xfrm>
            <a:custGeom>
              <a:avLst/>
              <a:gdLst/>
              <a:ahLst/>
              <a:cxnLst/>
              <a:rect l="l" t="t" r="r" b="b"/>
              <a:pathLst>
                <a:path w="5705" h="975" extrusionOk="0">
                  <a:moveTo>
                    <a:pt x="1" y="1"/>
                  </a:moveTo>
                  <a:lnTo>
                    <a:pt x="1676" y="974"/>
                  </a:lnTo>
                  <a:lnTo>
                    <a:pt x="4912" y="974"/>
                  </a:lnTo>
                  <a:lnTo>
                    <a:pt x="5523" y="612"/>
                  </a:lnTo>
                  <a:cubicBezTo>
                    <a:pt x="5704" y="521"/>
                    <a:pt x="5704" y="363"/>
                    <a:pt x="5568" y="273"/>
                  </a:cubicBezTo>
                  <a:lnTo>
                    <a:pt x="5093" y="1"/>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17"/>
            <p:cNvSpPr/>
            <p:nvPr/>
          </p:nvSpPr>
          <p:spPr>
            <a:xfrm>
              <a:off x="3055200" y="1257675"/>
              <a:ext cx="142625" cy="24375"/>
            </a:xfrm>
            <a:custGeom>
              <a:avLst/>
              <a:gdLst/>
              <a:ahLst/>
              <a:cxnLst/>
              <a:rect l="l" t="t" r="r" b="b"/>
              <a:pathLst>
                <a:path w="5705" h="975" extrusionOk="0">
                  <a:moveTo>
                    <a:pt x="1" y="1"/>
                  </a:moveTo>
                  <a:lnTo>
                    <a:pt x="1676" y="974"/>
                  </a:lnTo>
                  <a:lnTo>
                    <a:pt x="4912" y="974"/>
                  </a:lnTo>
                  <a:lnTo>
                    <a:pt x="5523" y="612"/>
                  </a:lnTo>
                  <a:cubicBezTo>
                    <a:pt x="5704" y="521"/>
                    <a:pt x="5704" y="363"/>
                    <a:pt x="5568" y="273"/>
                  </a:cubicBezTo>
                  <a:lnTo>
                    <a:pt x="5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17"/>
            <p:cNvSpPr/>
            <p:nvPr/>
          </p:nvSpPr>
          <p:spPr>
            <a:xfrm>
              <a:off x="4081575" y="2033225"/>
              <a:ext cx="33975" cy="48300"/>
            </a:xfrm>
            <a:custGeom>
              <a:avLst/>
              <a:gdLst/>
              <a:ahLst/>
              <a:cxnLst/>
              <a:rect l="l" t="t" r="r" b="b"/>
              <a:pathLst>
                <a:path w="1359" h="1932" extrusionOk="0">
                  <a:moveTo>
                    <a:pt x="497" y="0"/>
                  </a:moveTo>
                  <a:cubicBezTo>
                    <a:pt x="441" y="0"/>
                    <a:pt x="387" y="11"/>
                    <a:pt x="340" y="30"/>
                  </a:cubicBezTo>
                  <a:lnTo>
                    <a:pt x="0" y="234"/>
                  </a:lnTo>
                  <a:lnTo>
                    <a:pt x="114" y="505"/>
                  </a:lnTo>
                  <a:lnTo>
                    <a:pt x="114" y="528"/>
                  </a:lnTo>
                  <a:cubicBezTo>
                    <a:pt x="136" y="958"/>
                    <a:pt x="317" y="1343"/>
                    <a:pt x="634" y="1637"/>
                  </a:cubicBezTo>
                  <a:lnTo>
                    <a:pt x="770" y="1931"/>
                  </a:lnTo>
                  <a:lnTo>
                    <a:pt x="1109" y="1727"/>
                  </a:lnTo>
                  <a:cubicBezTo>
                    <a:pt x="1268" y="1614"/>
                    <a:pt x="1358" y="1411"/>
                    <a:pt x="1336" y="1230"/>
                  </a:cubicBezTo>
                  <a:cubicBezTo>
                    <a:pt x="1313" y="754"/>
                    <a:pt x="1087" y="324"/>
                    <a:pt x="725" y="75"/>
                  </a:cubicBezTo>
                  <a:cubicBezTo>
                    <a:pt x="658" y="22"/>
                    <a:pt x="576" y="0"/>
                    <a:pt x="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17"/>
            <p:cNvSpPr/>
            <p:nvPr/>
          </p:nvSpPr>
          <p:spPr>
            <a:xfrm>
              <a:off x="4076475" y="2037725"/>
              <a:ext cx="30025" cy="44075"/>
            </a:xfrm>
            <a:custGeom>
              <a:avLst/>
              <a:gdLst/>
              <a:ahLst/>
              <a:cxnLst/>
              <a:rect l="l" t="t" r="r" b="b"/>
              <a:pathLst>
                <a:path w="1201" h="1763" extrusionOk="0">
                  <a:moveTo>
                    <a:pt x="360" y="1"/>
                  </a:moveTo>
                  <a:cubicBezTo>
                    <a:pt x="152" y="1"/>
                    <a:pt x="1" y="208"/>
                    <a:pt x="1" y="529"/>
                  </a:cubicBezTo>
                  <a:cubicBezTo>
                    <a:pt x="1" y="982"/>
                    <a:pt x="227" y="1412"/>
                    <a:pt x="589" y="1683"/>
                  </a:cubicBezTo>
                  <a:cubicBezTo>
                    <a:pt x="679" y="1737"/>
                    <a:pt x="763" y="1762"/>
                    <a:pt x="840" y="1762"/>
                  </a:cubicBezTo>
                  <a:cubicBezTo>
                    <a:pt x="1053" y="1762"/>
                    <a:pt x="1200" y="1564"/>
                    <a:pt x="1200" y="1231"/>
                  </a:cubicBezTo>
                  <a:cubicBezTo>
                    <a:pt x="1200" y="778"/>
                    <a:pt x="974" y="348"/>
                    <a:pt x="589" y="76"/>
                  </a:cubicBezTo>
                  <a:cubicBezTo>
                    <a:pt x="509" y="25"/>
                    <a:pt x="431" y="1"/>
                    <a:pt x="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17"/>
            <p:cNvSpPr/>
            <p:nvPr/>
          </p:nvSpPr>
          <p:spPr>
            <a:xfrm>
              <a:off x="4078750" y="2044300"/>
              <a:ext cx="22075" cy="32225"/>
            </a:xfrm>
            <a:custGeom>
              <a:avLst/>
              <a:gdLst/>
              <a:ahLst/>
              <a:cxnLst/>
              <a:rect l="l" t="t" r="r" b="b"/>
              <a:pathLst>
                <a:path w="883" h="1289" extrusionOk="0">
                  <a:moveTo>
                    <a:pt x="266" y="0"/>
                  </a:moveTo>
                  <a:cubicBezTo>
                    <a:pt x="109" y="0"/>
                    <a:pt x="0" y="147"/>
                    <a:pt x="0" y="379"/>
                  </a:cubicBezTo>
                  <a:cubicBezTo>
                    <a:pt x="0" y="719"/>
                    <a:pt x="159" y="1036"/>
                    <a:pt x="453" y="1239"/>
                  </a:cubicBezTo>
                  <a:cubicBezTo>
                    <a:pt x="508" y="1272"/>
                    <a:pt x="562" y="1288"/>
                    <a:pt x="612" y="1288"/>
                  </a:cubicBezTo>
                  <a:cubicBezTo>
                    <a:pt x="767" y="1288"/>
                    <a:pt x="883" y="1139"/>
                    <a:pt x="883" y="900"/>
                  </a:cubicBezTo>
                  <a:cubicBezTo>
                    <a:pt x="883" y="560"/>
                    <a:pt x="724" y="243"/>
                    <a:pt x="453" y="62"/>
                  </a:cubicBezTo>
                  <a:cubicBezTo>
                    <a:pt x="386" y="20"/>
                    <a:pt x="323"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17"/>
            <p:cNvSpPr/>
            <p:nvPr/>
          </p:nvSpPr>
          <p:spPr>
            <a:xfrm>
              <a:off x="4081000" y="2047575"/>
              <a:ext cx="17575" cy="25675"/>
            </a:xfrm>
            <a:custGeom>
              <a:avLst/>
              <a:gdLst/>
              <a:ahLst/>
              <a:cxnLst/>
              <a:rect l="l" t="t" r="r" b="b"/>
              <a:pathLst>
                <a:path w="703" h="1027" extrusionOk="0">
                  <a:moveTo>
                    <a:pt x="215" y="1"/>
                  </a:moveTo>
                  <a:cubicBezTo>
                    <a:pt x="87" y="1"/>
                    <a:pt x="1" y="115"/>
                    <a:pt x="1" y="316"/>
                  </a:cubicBezTo>
                  <a:cubicBezTo>
                    <a:pt x="1" y="588"/>
                    <a:pt x="137" y="837"/>
                    <a:pt x="363" y="995"/>
                  </a:cubicBezTo>
                  <a:cubicBezTo>
                    <a:pt x="405" y="1016"/>
                    <a:pt x="445" y="1026"/>
                    <a:pt x="483" y="1026"/>
                  </a:cubicBezTo>
                  <a:cubicBezTo>
                    <a:pt x="609" y="1026"/>
                    <a:pt x="702" y="915"/>
                    <a:pt x="702" y="723"/>
                  </a:cubicBezTo>
                  <a:cubicBezTo>
                    <a:pt x="702" y="452"/>
                    <a:pt x="567" y="203"/>
                    <a:pt x="363" y="45"/>
                  </a:cubicBezTo>
                  <a:cubicBezTo>
                    <a:pt x="310" y="15"/>
                    <a:pt x="260"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17"/>
            <p:cNvSpPr/>
            <p:nvPr/>
          </p:nvSpPr>
          <p:spPr>
            <a:xfrm>
              <a:off x="4114950" y="2052225"/>
              <a:ext cx="33975" cy="48525"/>
            </a:xfrm>
            <a:custGeom>
              <a:avLst/>
              <a:gdLst/>
              <a:ahLst/>
              <a:cxnLst/>
              <a:rect l="l" t="t" r="r" b="b"/>
              <a:pathLst>
                <a:path w="1359" h="1941" extrusionOk="0">
                  <a:moveTo>
                    <a:pt x="490" y="0"/>
                  </a:moveTo>
                  <a:cubicBezTo>
                    <a:pt x="436" y="0"/>
                    <a:pt x="385" y="13"/>
                    <a:pt x="340" y="40"/>
                  </a:cubicBezTo>
                  <a:lnTo>
                    <a:pt x="1" y="243"/>
                  </a:lnTo>
                  <a:lnTo>
                    <a:pt x="114" y="515"/>
                  </a:lnTo>
                  <a:lnTo>
                    <a:pt x="114" y="537"/>
                  </a:lnTo>
                  <a:cubicBezTo>
                    <a:pt x="136" y="967"/>
                    <a:pt x="318" y="1352"/>
                    <a:pt x="634" y="1624"/>
                  </a:cubicBezTo>
                  <a:lnTo>
                    <a:pt x="770" y="1941"/>
                  </a:lnTo>
                  <a:lnTo>
                    <a:pt x="1110" y="1737"/>
                  </a:lnTo>
                  <a:cubicBezTo>
                    <a:pt x="1268" y="1624"/>
                    <a:pt x="1359" y="1420"/>
                    <a:pt x="1336" y="1239"/>
                  </a:cubicBezTo>
                  <a:cubicBezTo>
                    <a:pt x="1313" y="764"/>
                    <a:pt x="1110" y="334"/>
                    <a:pt x="725" y="85"/>
                  </a:cubicBezTo>
                  <a:cubicBezTo>
                    <a:pt x="656" y="30"/>
                    <a:pt x="571" y="0"/>
                    <a:pt x="4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17"/>
            <p:cNvSpPr/>
            <p:nvPr/>
          </p:nvSpPr>
          <p:spPr>
            <a:xfrm>
              <a:off x="4109850" y="2056875"/>
              <a:ext cx="30025" cy="44150"/>
            </a:xfrm>
            <a:custGeom>
              <a:avLst/>
              <a:gdLst/>
              <a:ahLst/>
              <a:cxnLst/>
              <a:rect l="l" t="t" r="r" b="b"/>
              <a:pathLst>
                <a:path w="1201" h="1766" extrusionOk="0">
                  <a:moveTo>
                    <a:pt x="353" y="1"/>
                  </a:moveTo>
                  <a:cubicBezTo>
                    <a:pt x="148" y="1"/>
                    <a:pt x="1" y="199"/>
                    <a:pt x="1" y="533"/>
                  </a:cubicBezTo>
                  <a:cubicBezTo>
                    <a:pt x="1" y="985"/>
                    <a:pt x="227" y="1415"/>
                    <a:pt x="589" y="1687"/>
                  </a:cubicBezTo>
                  <a:cubicBezTo>
                    <a:pt x="679" y="1740"/>
                    <a:pt x="764" y="1766"/>
                    <a:pt x="840" y="1766"/>
                  </a:cubicBezTo>
                  <a:cubicBezTo>
                    <a:pt x="1053" y="1766"/>
                    <a:pt x="1200" y="1567"/>
                    <a:pt x="1200" y="1234"/>
                  </a:cubicBezTo>
                  <a:cubicBezTo>
                    <a:pt x="1200" y="781"/>
                    <a:pt x="974" y="351"/>
                    <a:pt x="589" y="80"/>
                  </a:cubicBezTo>
                  <a:cubicBezTo>
                    <a:pt x="506" y="26"/>
                    <a:pt x="426"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17"/>
            <p:cNvSpPr/>
            <p:nvPr/>
          </p:nvSpPr>
          <p:spPr>
            <a:xfrm>
              <a:off x="4112125" y="2063775"/>
              <a:ext cx="22100" cy="31750"/>
            </a:xfrm>
            <a:custGeom>
              <a:avLst/>
              <a:gdLst/>
              <a:ahLst/>
              <a:cxnLst/>
              <a:rect l="l" t="t" r="r" b="b"/>
              <a:pathLst>
                <a:path w="884" h="1270" extrusionOk="0">
                  <a:moveTo>
                    <a:pt x="272" y="1"/>
                  </a:moveTo>
                  <a:cubicBezTo>
                    <a:pt x="113" y="1"/>
                    <a:pt x="1" y="141"/>
                    <a:pt x="1" y="392"/>
                  </a:cubicBezTo>
                  <a:cubicBezTo>
                    <a:pt x="1" y="709"/>
                    <a:pt x="182" y="1026"/>
                    <a:pt x="453" y="1207"/>
                  </a:cubicBezTo>
                  <a:cubicBezTo>
                    <a:pt x="514" y="1250"/>
                    <a:pt x="573" y="1269"/>
                    <a:pt x="627" y="1269"/>
                  </a:cubicBezTo>
                  <a:cubicBezTo>
                    <a:pt x="774" y="1269"/>
                    <a:pt x="883" y="1122"/>
                    <a:pt x="883" y="890"/>
                  </a:cubicBezTo>
                  <a:cubicBezTo>
                    <a:pt x="883" y="551"/>
                    <a:pt x="725" y="234"/>
                    <a:pt x="453" y="53"/>
                  </a:cubicBezTo>
                  <a:cubicBezTo>
                    <a:pt x="389" y="18"/>
                    <a:pt x="328" y="1"/>
                    <a:pt x="2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17"/>
            <p:cNvSpPr/>
            <p:nvPr/>
          </p:nvSpPr>
          <p:spPr>
            <a:xfrm>
              <a:off x="4114400" y="2066825"/>
              <a:ext cx="17550" cy="25400"/>
            </a:xfrm>
            <a:custGeom>
              <a:avLst/>
              <a:gdLst/>
              <a:ahLst/>
              <a:cxnLst/>
              <a:rect l="l" t="t" r="r" b="b"/>
              <a:pathLst>
                <a:path w="702" h="1016" extrusionOk="0">
                  <a:moveTo>
                    <a:pt x="214" y="0"/>
                  </a:moveTo>
                  <a:cubicBezTo>
                    <a:pt x="87" y="0"/>
                    <a:pt x="0" y="115"/>
                    <a:pt x="0" y="316"/>
                  </a:cubicBezTo>
                  <a:cubicBezTo>
                    <a:pt x="0" y="565"/>
                    <a:pt x="136" y="813"/>
                    <a:pt x="362" y="972"/>
                  </a:cubicBezTo>
                  <a:cubicBezTo>
                    <a:pt x="410" y="1002"/>
                    <a:pt x="456" y="1016"/>
                    <a:pt x="498" y="1016"/>
                  </a:cubicBezTo>
                  <a:cubicBezTo>
                    <a:pt x="616" y="1016"/>
                    <a:pt x="702" y="906"/>
                    <a:pt x="702" y="723"/>
                  </a:cubicBezTo>
                  <a:cubicBezTo>
                    <a:pt x="702" y="451"/>
                    <a:pt x="566" y="202"/>
                    <a:pt x="362" y="44"/>
                  </a:cubicBezTo>
                  <a:cubicBezTo>
                    <a:pt x="309" y="15"/>
                    <a:pt x="259"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17"/>
            <p:cNvSpPr/>
            <p:nvPr/>
          </p:nvSpPr>
          <p:spPr>
            <a:xfrm>
              <a:off x="3581975" y="1744950"/>
              <a:ext cx="33975" cy="48000"/>
            </a:xfrm>
            <a:custGeom>
              <a:avLst/>
              <a:gdLst/>
              <a:ahLst/>
              <a:cxnLst/>
              <a:rect l="l" t="t" r="r" b="b"/>
              <a:pathLst>
                <a:path w="1359" h="1920" extrusionOk="0">
                  <a:moveTo>
                    <a:pt x="499" y="0"/>
                  </a:moveTo>
                  <a:cubicBezTo>
                    <a:pt x="443" y="0"/>
                    <a:pt x="387" y="13"/>
                    <a:pt x="340" y="41"/>
                  </a:cubicBezTo>
                  <a:lnTo>
                    <a:pt x="0" y="245"/>
                  </a:lnTo>
                  <a:lnTo>
                    <a:pt x="113" y="517"/>
                  </a:lnTo>
                  <a:lnTo>
                    <a:pt x="113" y="539"/>
                  </a:lnTo>
                  <a:cubicBezTo>
                    <a:pt x="136" y="969"/>
                    <a:pt x="317" y="1354"/>
                    <a:pt x="634" y="1626"/>
                  </a:cubicBezTo>
                  <a:lnTo>
                    <a:pt x="770" y="1920"/>
                  </a:lnTo>
                  <a:lnTo>
                    <a:pt x="1109" y="1716"/>
                  </a:lnTo>
                  <a:cubicBezTo>
                    <a:pt x="1268" y="1603"/>
                    <a:pt x="1358" y="1422"/>
                    <a:pt x="1336" y="1218"/>
                  </a:cubicBezTo>
                  <a:cubicBezTo>
                    <a:pt x="1313" y="766"/>
                    <a:pt x="1087" y="336"/>
                    <a:pt x="725" y="64"/>
                  </a:cubicBezTo>
                  <a:cubicBezTo>
                    <a:pt x="659" y="25"/>
                    <a:pt x="578" y="0"/>
                    <a:pt x="4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17"/>
            <p:cNvSpPr/>
            <p:nvPr/>
          </p:nvSpPr>
          <p:spPr>
            <a:xfrm>
              <a:off x="3576300" y="1749650"/>
              <a:ext cx="30600" cy="44075"/>
            </a:xfrm>
            <a:custGeom>
              <a:avLst/>
              <a:gdLst/>
              <a:ahLst/>
              <a:cxnLst/>
              <a:rect l="l" t="t" r="r" b="b"/>
              <a:pathLst>
                <a:path w="1224" h="1763" extrusionOk="0">
                  <a:moveTo>
                    <a:pt x="371" y="1"/>
                  </a:moveTo>
                  <a:cubicBezTo>
                    <a:pt x="161" y="1"/>
                    <a:pt x="1" y="199"/>
                    <a:pt x="1" y="532"/>
                  </a:cubicBezTo>
                  <a:cubicBezTo>
                    <a:pt x="24" y="985"/>
                    <a:pt x="250" y="1415"/>
                    <a:pt x="612" y="1687"/>
                  </a:cubicBezTo>
                  <a:cubicBezTo>
                    <a:pt x="698" y="1738"/>
                    <a:pt x="780" y="1762"/>
                    <a:pt x="854" y="1762"/>
                  </a:cubicBezTo>
                  <a:cubicBezTo>
                    <a:pt x="1072" y="1762"/>
                    <a:pt x="1223" y="1555"/>
                    <a:pt x="1223" y="1234"/>
                  </a:cubicBezTo>
                  <a:cubicBezTo>
                    <a:pt x="1223" y="759"/>
                    <a:pt x="997" y="329"/>
                    <a:pt x="612" y="80"/>
                  </a:cubicBezTo>
                  <a:cubicBezTo>
                    <a:pt x="529" y="26"/>
                    <a:pt x="447" y="1"/>
                    <a:pt x="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17"/>
            <p:cNvSpPr/>
            <p:nvPr/>
          </p:nvSpPr>
          <p:spPr>
            <a:xfrm>
              <a:off x="3579150" y="1755975"/>
              <a:ext cx="22075" cy="32075"/>
            </a:xfrm>
            <a:custGeom>
              <a:avLst/>
              <a:gdLst/>
              <a:ahLst/>
              <a:cxnLst/>
              <a:rect l="l" t="t" r="r" b="b"/>
              <a:pathLst>
                <a:path w="883" h="1283" extrusionOk="0">
                  <a:moveTo>
                    <a:pt x="272" y="1"/>
                  </a:moveTo>
                  <a:cubicBezTo>
                    <a:pt x="112" y="1"/>
                    <a:pt x="0" y="141"/>
                    <a:pt x="0" y="392"/>
                  </a:cubicBezTo>
                  <a:cubicBezTo>
                    <a:pt x="0" y="709"/>
                    <a:pt x="159" y="1026"/>
                    <a:pt x="453" y="1230"/>
                  </a:cubicBezTo>
                  <a:cubicBezTo>
                    <a:pt x="512" y="1265"/>
                    <a:pt x="570" y="1282"/>
                    <a:pt x="622" y="1282"/>
                  </a:cubicBezTo>
                  <a:cubicBezTo>
                    <a:pt x="772" y="1282"/>
                    <a:pt x="883" y="1147"/>
                    <a:pt x="883" y="913"/>
                  </a:cubicBezTo>
                  <a:cubicBezTo>
                    <a:pt x="883" y="574"/>
                    <a:pt x="724" y="257"/>
                    <a:pt x="453" y="53"/>
                  </a:cubicBezTo>
                  <a:cubicBezTo>
                    <a:pt x="388" y="18"/>
                    <a:pt x="327" y="1"/>
                    <a:pt x="2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17"/>
            <p:cNvSpPr/>
            <p:nvPr/>
          </p:nvSpPr>
          <p:spPr>
            <a:xfrm>
              <a:off x="3581400" y="1759575"/>
              <a:ext cx="17575" cy="25425"/>
            </a:xfrm>
            <a:custGeom>
              <a:avLst/>
              <a:gdLst/>
              <a:ahLst/>
              <a:cxnLst/>
              <a:rect l="l" t="t" r="r" b="b"/>
              <a:pathLst>
                <a:path w="703" h="1017" extrusionOk="0">
                  <a:moveTo>
                    <a:pt x="213" y="1"/>
                  </a:moveTo>
                  <a:cubicBezTo>
                    <a:pt x="87" y="1"/>
                    <a:pt x="1" y="111"/>
                    <a:pt x="1" y="294"/>
                  </a:cubicBezTo>
                  <a:cubicBezTo>
                    <a:pt x="1" y="565"/>
                    <a:pt x="136" y="814"/>
                    <a:pt x="363" y="973"/>
                  </a:cubicBezTo>
                  <a:cubicBezTo>
                    <a:pt x="410" y="1002"/>
                    <a:pt x="455" y="1016"/>
                    <a:pt x="497" y="1016"/>
                  </a:cubicBezTo>
                  <a:cubicBezTo>
                    <a:pt x="616" y="1016"/>
                    <a:pt x="702" y="902"/>
                    <a:pt x="702" y="701"/>
                  </a:cubicBezTo>
                  <a:cubicBezTo>
                    <a:pt x="702" y="430"/>
                    <a:pt x="566" y="181"/>
                    <a:pt x="363" y="45"/>
                  </a:cubicBezTo>
                  <a:cubicBezTo>
                    <a:pt x="309" y="15"/>
                    <a:pt x="258"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17"/>
            <p:cNvSpPr/>
            <p:nvPr/>
          </p:nvSpPr>
          <p:spPr>
            <a:xfrm>
              <a:off x="3615350" y="1764000"/>
              <a:ext cx="33975" cy="48200"/>
            </a:xfrm>
            <a:custGeom>
              <a:avLst/>
              <a:gdLst/>
              <a:ahLst/>
              <a:cxnLst/>
              <a:rect l="l" t="t" r="r" b="b"/>
              <a:pathLst>
                <a:path w="1359" h="1928" extrusionOk="0">
                  <a:moveTo>
                    <a:pt x="518" y="0"/>
                  </a:moveTo>
                  <a:cubicBezTo>
                    <a:pt x="455" y="0"/>
                    <a:pt x="393" y="17"/>
                    <a:pt x="340" y="49"/>
                  </a:cubicBezTo>
                  <a:lnTo>
                    <a:pt x="1" y="230"/>
                  </a:lnTo>
                  <a:lnTo>
                    <a:pt x="114" y="524"/>
                  </a:lnTo>
                  <a:lnTo>
                    <a:pt x="114" y="547"/>
                  </a:lnTo>
                  <a:cubicBezTo>
                    <a:pt x="136" y="954"/>
                    <a:pt x="317" y="1362"/>
                    <a:pt x="634" y="1633"/>
                  </a:cubicBezTo>
                  <a:lnTo>
                    <a:pt x="770" y="1927"/>
                  </a:lnTo>
                  <a:lnTo>
                    <a:pt x="1132" y="1724"/>
                  </a:lnTo>
                  <a:cubicBezTo>
                    <a:pt x="1268" y="1610"/>
                    <a:pt x="1359" y="1429"/>
                    <a:pt x="1336" y="1226"/>
                  </a:cubicBezTo>
                  <a:cubicBezTo>
                    <a:pt x="1313" y="773"/>
                    <a:pt x="1087" y="343"/>
                    <a:pt x="725" y="71"/>
                  </a:cubicBezTo>
                  <a:cubicBezTo>
                    <a:pt x="664" y="23"/>
                    <a:pt x="591" y="0"/>
                    <a:pt x="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17"/>
            <p:cNvSpPr/>
            <p:nvPr/>
          </p:nvSpPr>
          <p:spPr>
            <a:xfrm>
              <a:off x="3610250" y="1768650"/>
              <a:ext cx="30025" cy="44075"/>
            </a:xfrm>
            <a:custGeom>
              <a:avLst/>
              <a:gdLst/>
              <a:ahLst/>
              <a:cxnLst/>
              <a:rect l="l" t="t" r="r" b="b"/>
              <a:pathLst>
                <a:path w="1201" h="1763" extrusionOk="0">
                  <a:moveTo>
                    <a:pt x="367" y="1"/>
                  </a:moveTo>
                  <a:cubicBezTo>
                    <a:pt x="155" y="1"/>
                    <a:pt x="1" y="201"/>
                    <a:pt x="1" y="542"/>
                  </a:cubicBezTo>
                  <a:cubicBezTo>
                    <a:pt x="1" y="994"/>
                    <a:pt x="227" y="1424"/>
                    <a:pt x="589" y="1696"/>
                  </a:cubicBezTo>
                  <a:cubicBezTo>
                    <a:pt x="674" y="1741"/>
                    <a:pt x="754" y="1762"/>
                    <a:pt x="826" y="1762"/>
                  </a:cubicBezTo>
                  <a:cubicBezTo>
                    <a:pt x="1047" y="1762"/>
                    <a:pt x="1200" y="1567"/>
                    <a:pt x="1200" y="1243"/>
                  </a:cubicBezTo>
                  <a:cubicBezTo>
                    <a:pt x="1200" y="768"/>
                    <a:pt x="974" y="338"/>
                    <a:pt x="589" y="67"/>
                  </a:cubicBezTo>
                  <a:cubicBezTo>
                    <a:pt x="511" y="22"/>
                    <a:pt x="436"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17"/>
            <p:cNvSpPr/>
            <p:nvPr/>
          </p:nvSpPr>
          <p:spPr>
            <a:xfrm>
              <a:off x="3612525" y="1775300"/>
              <a:ext cx="22100" cy="31975"/>
            </a:xfrm>
            <a:custGeom>
              <a:avLst/>
              <a:gdLst/>
              <a:ahLst/>
              <a:cxnLst/>
              <a:rect l="l" t="t" r="r" b="b"/>
              <a:pathLst>
                <a:path w="884" h="1279" extrusionOk="0">
                  <a:moveTo>
                    <a:pt x="281" y="1"/>
                  </a:moveTo>
                  <a:cubicBezTo>
                    <a:pt x="117" y="1"/>
                    <a:pt x="0" y="150"/>
                    <a:pt x="0" y="389"/>
                  </a:cubicBezTo>
                  <a:cubicBezTo>
                    <a:pt x="0" y="728"/>
                    <a:pt x="181" y="1023"/>
                    <a:pt x="453" y="1226"/>
                  </a:cubicBezTo>
                  <a:cubicBezTo>
                    <a:pt x="512" y="1261"/>
                    <a:pt x="568" y="1278"/>
                    <a:pt x="621" y="1278"/>
                  </a:cubicBezTo>
                  <a:cubicBezTo>
                    <a:pt x="771" y="1278"/>
                    <a:pt x="883" y="1139"/>
                    <a:pt x="883" y="887"/>
                  </a:cubicBezTo>
                  <a:cubicBezTo>
                    <a:pt x="883" y="570"/>
                    <a:pt x="702" y="253"/>
                    <a:pt x="453" y="50"/>
                  </a:cubicBezTo>
                  <a:cubicBezTo>
                    <a:pt x="392" y="16"/>
                    <a:pt x="334" y="1"/>
                    <a:pt x="2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17"/>
            <p:cNvSpPr/>
            <p:nvPr/>
          </p:nvSpPr>
          <p:spPr>
            <a:xfrm>
              <a:off x="3614775" y="1778825"/>
              <a:ext cx="18150" cy="25400"/>
            </a:xfrm>
            <a:custGeom>
              <a:avLst/>
              <a:gdLst/>
              <a:ahLst/>
              <a:cxnLst/>
              <a:rect l="l" t="t" r="r" b="b"/>
              <a:pathLst>
                <a:path w="726" h="1016" extrusionOk="0">
                  <a:moveTo>
                    <a:pt x="213" y="0"/>
                  </a:moveTo>
                  <a:cubicBezTo>
                    <a:pt x="87" y="0"/>
                    <a:pt x="1" y="110"/>
                    <a:pt x="1" y="293"/>
                  </a:cubicBezTo>
                  <a:cubicBezTo>
                    <a:pt x="24" y="565"/>
                    <a:pt x="137" y="814"/>
                    <a:pt x="363" y="972"/>
                  </a:cubicBezTo>
                  <a:cubicBezTo>
                    <a:pt x="416" y="1002"/>
                    <a:pt x="466" y="1016"/>
                    <a:pt x="511" y="1016"/>
                  </a:cubicBezTo>
                  <a:cubicBezTo>
                    <a:pt x="638" y="1016"/>
                    <a:pt x="725" y="902"/>
                    <a:pt x="725" y="701"/>
                  </a:cubicBezTo>
                  <a:cubicBezTo>
                    <a:pt x="703" y="429"/>
                    <a:pt x="567" y="180"/>
                    <a:pt x="363" y="44"/>
                  </a:cubicBezTo>
                  <a:cubicBezTo>
                    <a:pt x="309" y="14"/>
                    <a:pt x="259"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17"/>
            <p:cNvSpPr/>
            <p:nvPr/>
          </p:nvSpPr>
          <p:spPr>
            <a:xfrm>
              <a:off x="3678725" y="1801525"/>
              <a:ext cx="33400" cy="47450"/>
            </a:xfrm>
            <a:custGeom>
              <a:avLst/>
              <a:gdLst/>
              <a:ahLst/>
              <a:cxnLst/>
              <a:rect l="l" t="t" r="r" b="b"/>
              <a:pathLst>
                <a:path w="1336" h="1898" extrusionOk="0">
                  <a:moveTo>
                    <a:pt x="495" y="1"/>
                  </a:moveTo>
                  <a:cubicBezTo>
                    <a:pt x="435" y="1"/>
                    <a:pt x="374" y="13"/>
                    <a:pt x="317" y="42"/>
                  </a:cubicBezTo>
                  <a:lnTo>
                    <a:pt x="0" y="223"/>
                  </a:lnTo>
                  <a:lnTo>
                    <a:pt x="114" y="517"/>
                  </a:lnTo>
                  <a:lnTo>
                    <a:pt x="114" y="539"/>
                  </a:lnTo>
                  <a:cubicBezTo>
                    <a:pt x="136" y="947"/>
                    <a:pt x="317" y="1354"/>
                    <a:pt x="634" y="1626"/>
                  </a:cubicBezTo>
                  <a:lnTo>
                    <a:pt x="770" y="1897"/>
                  </a:lnTo>
                  <a:lnTo>
                    <a:pt x="1109" y="1716"/>
                  </a:lnTo>
                  <a:cubicBezTo>
                    <a:pt x="1268" y="1603"/>
                    <a:pt x="1336" y="1422"/>
                    <a:pt x="1336" y="1218"/>
                  </a:cubicBezTo>
                  <a:cubicBezTo>
                    <a:pt x="1313" y="766"/>
                    <a:pt x="1087" y="336"/>
                    <a:pt x="725" y="64"/>
                  </a:cubicBezTo>
                  <a:cubicBezTo>
                    <a:pt x="659" y="25"/>
                    <a:pt x="578" y="1"/>
                    <a:pt x="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17"/>
            <p:cNvSpPr/>
            <p:nvPr/>
          </p:nvSpPr>
          <p:spPr>
            <a:xfrm>
              <a:off x="3673075" y="1806225"/>
              <a:ext cx="30575" cy="43825"/>
            </a:xfrm>
            <a:custGeom>
              <a:avLst/>
              <a:gdLst/>
              <a:ahLst/>
              <a:cxnLst/>
              <a:rect l="l" t="t" r="r" b="b"/>
              <a:pathLst>
                <a:path w="1223" h="1753" extrusionOk="0">
                  <a:moveTo>
                    <a:pt x="361" y="1"/>
                  </a:moveTo>
                  <a:cubicBezTo>
                    <a:pt x="147" y="1"/>
                    <a:pt x="0" y="199"/>
                    <a:pt x="0" y="533"/>
                  </a:cubicBezTo>
                  <a:cubicBezTo>
                    <a:pt x="0" y="985"/>
                    <a:pt x="226" y="1415"/>
                    <a:pt x="611" y="1687"/>
                  </a:cubicBezTo>
                  <a:cubicBezTo>
                    <a:pt x="690" y="1732"/>
                    <a:pt x="767" y="1753"/>
                    <a:pt x="838" y="1753"/>
                  </a:cubicBezTo>
                  <a:cubicBezTo>
                    <a:pt x="1056" y="1753"/>
                    <a:pt x="1222" y="1558"/>
                    <a:pt x="1222" y="1234"/>
                  </a:cubicBezTo>
                  <a:cubicBezTo>
                    <a:pt x="1200" y="759"/>
                    <a:pt x="973" y="329"/>
                    <a:pt x="611" y="80"/>
                  </a:cubicBezTo>
                  <a:cubicBezTo>
                    <a:pt x="522" y="26"/>
                    <a:pt x="437"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17"/>
            <p:cNvSpPr/>
            <p:nvPr/>
          </p:nvSpPr>
          <p:spPr>
            <a:xfrm>
              <a:off x="3675900" y="1812550"/>
              <a:ext cx="22075" cy="32075"/>
            </a:xfrm>
            <a:custGeom>
              <a:avLst/>
              <a:gdLst/>
              <a:ahLst/>
              <a:cxnLst/>
              <a:rect l="l" t="t" r="r" b="b"/>
              <a:pathLst>
                <a:path w="883" h="1283" extrusionOk="0">
                  <a:moveTo>
                    <a:pt x="261" y="1"/>
                  </a:moveTo>
                  <a:cubicBezTo>
                    <a:pt x="111" y="1"/>
                    <a:pt x="0" y="136"/>
                    <a:pt x="0" y="370"/>
                  </a:cubicBezTo>
                  <a:cubicBezTo>
                    <a:pt x="0" y="710"/>
                    <a:pt x="159" y="1026"/>
                    <a:pt x="430" y="1230"/>
                  </a:cubicBezTo>
                  <a:cubicBezTo>
                    <a:pt x="495" y="1265"/>
                    <a:pt x="556" y="1282"/>
                    <a:pt x="611" y="1282"/>
                  </a:cubicBezTo>
                  <a:cubicBezTo>
                    <a:pt x="771" y="1282"/>
                    <a:pt x="883" y="1142"/>
                    <a:pt x="883" y="891"/>
                  </a:cubicBezTo>
                  <a:cubicBezTo>
                    <a:pt x="883" y="551"/>
                    <a:pt x="702" y="234"/>
                    <a:pt x="430" y="53"/>
                  </a:cubicBezTo>
                  <a:cubicBezTo>
                    <a:pt x="371" y="18"/>
                    <a:pt x="313" y="1"/>
                    <a:pt x="2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17"/>
            <p:cNvSpPr/>
            <p:nvPr/>
          </p:nvSpPr>
          <p:spPr>
            <a:xfrm>
              <a:off x="3678150" y="1816175"/>
              <a:ext cx="17575" cy="25400"/>
            </a:xfrm>
            <a:custGeom>
              <a:avLst/>
              <a:gdLst/>
              <a:ahLst/>
              <a:cxnLst/>
              <a:rect l="l" t="t" r="r" b="b"/>
              <a:pathLst>
                <a:path w="703" h="1016" extrusionOk="0">
                  <a:moveTo>
                    <a:pt x="204" y="0"/>
                  </a:moveTo>
                  <a:cubicBezTo>
                    <a:pt x="87" y="0"/>
                    <a:pt x="1" y="110"/>
                    <a:pt x="1" y="293"/>
                  </a:cubicBezTo>
                  <a:cubicBezTo>
                    <a:pt x="1" y="565"/>
                    <a:pt x="137" y="813"/>
                    <a:pt x="340" y="972"/>
                  </a:cubicBezTo>
                  <a:cubicBezTo>
                    <a:pt x="393" y="1001"/>
                    <a:pt x="443" y="1015"/>
                    <a:pt x="488" y="1015"/>
                  </a:cubicBezTo>
                  <a:cubicBezTo>
                    <a:pt x="616" y="1015"/>
                    <a:pt x="702" y="901"/>
                    <a:pt x="702" y="700"/>
                  </a:cubicBezTo>
                  <a:cubicBezTo>
                    <a:pt x="702" y="429"/>
                    <a:pt x="567" y="180"/>
                    <a:pt x="340" y="44"/>
                  </a:cubicBezTo>
                  <a:cubicBezTo>
                    <a:pt x="292" y="14"/>
                    <a:pt x="246"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17"/>
            <p:cNvSpPr/>
            <p:nvPr/>
          </p:nvSpPr>
          <p:spPr>
            <a:xfrm>
              <a:off x="3712100" y="1820775"/>
              <a:ext cx="33975" cy="47425"/>
            </a:xfrm>
            <a:custGeom>
              <a:avLst/>
              <a:gdLst/>
              <a:ahLst/>
              <a:cxnLst/>
              <a:rect l="l" t="t" r="r" b="b"/>
              <a:pathLst>
                <a:path w="1359" h="1897" extrusionOk="0">
                  <a:moveTo>
                    <a:pt x="500" y="0"/>
                  </a:moveTo>
                  <a:cubicBezTo>
                    <a:pt x="443" y="0"/>
                    <a:pt x="388" y="13"/>
                    <a:pt x="340" y="41"/>
                  </a:cubicBezTo>
                  <a:lnTo>
                    <a:pt x="1" y="222"/>
                  </a:lnTo>
                  <a:lnTo>
                    <a:pt x="114" y="516"/>
                  </a:lnTo>
                  <a:lnTo>
                    <a:pt x="114" y="539"/>
                  </a:lnTo>
                  <a:cubicBezTo>
                    <a:pt x="136" y="946"/>
                    <a:pt x="318" y="1354"/>
                    <a:pt x="634" y="1625"/>
                  </a:cubicBezTo>
                  <a:lnTo>
                    <a:pt x="770" y="1897"/>
                  </a:lnTo>
                  <a:lnTo>
                    <a:pt x="1110" y="1716"/>
                  </a:lnTo>
                  <a:cubicBezTo>
                    <a:pt x="1268" y="1603"/>
                    <a:pt x="1359" y="1422"/>
                    <a:pt x="1336" y="1218"/>
                  </a:cubicBezTo>
                  <a:cubicBezTo>
                    <a:pt x="1313" y="765"/>
                    <a:pt x="1087" y="335"/>
                    <a:pt x="725" y="64"/>
                  </a:cubicBezTo>
                  <a:cubicBezTo>
                    <a:pt x="659" y="24"/>
                    <a:pt x="578" y="0"/>
                    <a:pt x="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17"/>
            <p:cNvSpPr/>
            <p:nvPr/>
          </p:nvSpPr>
          <p:spPr>
            <a:xfrm>
              <a:off x="3706450" y="1825225"/>
              <a:ext cx="30575" cy="44075"/>
            </a:xfrm>
            <a:custGeom>
              <a:avLst/>
              <a:gdLst/>
              <a:ahLst/>
              <a:cxnLst/>
              <a:rect l="l" t="t" r="r" b="b"/>
              <a:pathLst>
                <a:path w="1223" h="1763" extrusionOk="0">
                  <a:moveTo>
                    <a:pt x="386" y="1"/>
                  </a:moveTo>
                  <a:cubicBezTo>
                    <a:pt x="168" y="1"/>
                    <a:pt x="0" y="201"/>
                    <a:pt x="0" y="542"/>
                  </a:cubicBezTo>
                  <a:cubicBezTo>
                    <a:pt x="23" y="995"/>
                    <a:pt x="249" y="1425"/>
                    <a:pt x="611" y="1696"/>
                  </a:cubicBezTo>
                  <a:cubicBezTo>
                    <a:pt x="690" y="1741"/>
                    <a:pt x="767" y="1762"/>
                    <a:pt x="839" y="1762"/>
                  </a:cubicBezTo>
                  <a:cubicBezTo>
                    <a:pt x="1056" y="1762"/>
                    <a:pt x="1222" y="1567"/>
                    <a:pt x="1222" y="1244"/>
                  </a:cubicBezTo>
                  <a:cubicBezTo>
                    <a:pt x="1222" y="768"/>
                    <a:pt x="996" y="338"/>
                    <a:pt x="611" y="67"/>
                  </a:cubicBezTo>
                  <a:cubicBezTo>
                    <a:pt x="533" y="22"/>
                    <a:pt x="457" y="1"/>
                    <a:pt x="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17"/>
            <p:cNvSpPr/>
            <p:nvPr/>
          </p:nvSpPr>
          <p:spPr>
            <a:xfrm>
              <a:off x="3709275" y="1831875"/>
              <a:ext cx="22100" cy="31975"/>
            </a:xfrm>
            <a:custGeom>
              <a:avLst/>
              <a:gdLst/>
              <a:ahLst/>
              <a:cxnLst/>
              <a:rect l="l" t="t" r="r" b="b"/>
              <a:pathLst>
                <a:path w="884" h="1279" extrusionOk="0">
                  <a:moveTo>
                    <a:pt x="271" y="1"/>
                  </a:moveTo>
                  <a:cubicBezTo>
                    <a:pt x="117" y="1"/>
                    <a:pt x="1" y="150"/>
                    <a:pt x="1" y="389"/>
                  </a:cubicBezTo>
                  <a:cubicBezTo>
                    <a:pt x="1" y="729"/>
                    <a:pt x="159" y="1023"/>
                    <a:pt x="431" y="1227"/>
                  </a:cubicBezTo>
                  <a:cubicBezTo>
                    <a:pt x="495" y="1262"/>
                    <a:pt x="556" y="1279"/>
                    <a:pt x="612" y="1279"/>
                  </a:cubicBezTo>
                  <a:cubicBezTo>
                    <a:pt x="771" y="1279"/>
                    <a:pt x="883" y="1139"/>
                    <a:pt x="883" y="887"/>
                  </a:cubicBezTo>
                  <a:cubicBezTo>
                    <a:pt x="861" y="570"/>
                    <a:pt x="702" y="253"/>
                    <a:pt x="431" y="50"/>
                  </a:cubicBezTo>
                  <a:cubicBezTo>
                    <a:pt x="375" y="16"/>
                    <a:pt x="321" y="1"/>
                    <a:pt x="2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17"/>
            <p:cNvSpPr/>
            <p:nvPr/>
          </p:nvSpPr>
          <p:spPr>
            <a:xfrm>
              <a:off x="3711550" y="1835150"/>
              <a:ext cx="17550" cy="25650"/>
            </a:xfrm>
            <a:custGeom>
              <a:avLst/>
              <a:gdLst/>
              <a:ahLst/>
              <a:cxnLst/>
              <a:rect l="l" t="t" r="r" b="b"/>
              <a:pathLst>
                <a:path w="702" h="1026" extrusionOk="0">
                  <a:moveTo>
                    <a:pt x="219" y="1"/>
                  </a:moveTo>
                  <a:cubicBezTo>
                    <a:pt x="94" y="1"/>
                    <a:pt x="0" y="112"/>
                    <a:pt x="0" y="303"/>
                  </a:cubicBezTo>
                  <a:cubicBezTo>
                    <a:pt x="0" y="575"/>
                    <a:pt x="136" y="824"/>
                    <a:pt x="340" y="982"/>
                  </a:cubicBezTo>
                  <a:cubicBezTo>
                    <a:pt x="393" y="1012"/>
                    <a:pt x="442" y="1026"/>
                    <a:pt x="487" y="1026"/>
                  </a:cubicBezTo>
                  <a:cubicBezTo>
                    <a:pt x="615" y="1026"/>
                    <a:pt x="702" y="912"/>
                    <a:pt x="702" y="711"/>
                  </a:cubicBezTo>
                  <a:cubicBezTo>
                    <a:pt x="702" y="439"/>
                    <a:pt x="566" y="190"/>
                    <a:pt x="340" y="32"/>
                  </a:cubicBezTo>
                  <a:cubicBezTo>
                    <a:pt x="298" y="11"/>
                    <a:pt x="257" y="1"/>
                    <a:pt x="2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17"/>
            <p:cNvSpPr/>
            <p:nvPr/>
          </p:nvSpPr>
          <p:spPr>
            <a:xfrm>
              <a:off x="3563300" y="1608475"/>
              <a:ext cx="1007150" cy="616950"/>
            </a:xfrm>
            <a:custGeom>
              <a:avLst/>
              <a:gdLst/>
              <a:ahLst/>
              <a:cxnLst/>
              <a:rect l="l" t="t" r="r" b="b"/>
              <a:pathLst>
                <a:path w="40286" h="24678" extrusionOk="0">
                  <a:moveTo>
                    <a:pt x="0" y="1"/>
                  </a:moveTo>
                  <a:lnTo>
                    <a:pt x="0" y="4595"/>
                  </a:lnTo>
                  <a:cubicBezTo>
                    <a:pt x="0" y="4595"/>
                    <a:pt x="18966" y="15413"/>
                    <a:pt x="22248" y="17450"/>
                  </a:cubicBezTo>
                  <a:cubicBezTo>
                    <a:pt x="24217" y="18672"/>
                    <a:pt x="28200" y="21207"/>
                    <a:pt x="32115" y="22927"/>
                  </a:cubicBezTo>
                  <a:cubicBezTo>
                    <a:pt x="34112" y="23822"/>
                    <a:pt x="36214" y="24678"/>
                    <a:pt x="37753" y="24678"/>
                  </a:cubicBezTo>
                  <a:cubicBezTo>
                    <a:pt x="38237" y="24678"/>
                    <a:pt x="38666" y="24593"/>
                    <a:pt x="39018" y="24398"/>
                  </a:cubicBezTo>
                  <a:cubicBezTo>
                    <a:pt x="40285" y="23448"/>
                    <a:pt x="39199" y="22090"/>
                    <a:pt x="36529" y="19917"/>
                  </a:cubicBezTo>
                  <a:cubicBezTo>
                    <a:pt x="34627" y="18355"/>
                    <a:pt x="32613" y="16930"/>
                    <a:pt x="30554" y="15594"/>
                  </a:cubicBezTo>
                  <a:lnTo>
                    <a:pt x="14440" y="6292"/>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17"/>
            <p:cNvSpPr/>
            <p:nvPr/>
          </p:nvSpPr>
          <p:spPr>
            <a:xfrm>
              <a:off x="3563300" y="1723350"/>
              <a:ext cx="975475" cy="507475"/>
            </a:xfrm>
            <a:custGeom>
              <a:avLst/>
              <a:gdLst/>
              <a:ahLst/>
              <a:cxnLst/>
              <a:rect l="l" t="t" r="r" b="b"/>
              <a:pathLst>
                <a:path w="39019" h="20299" extrusionOk="0">
                  <a:moveTo>
                    <a:pt x="0" y="0"/>
                  </a:moveTo>
                  <a:lnTo>
                    <a:pt x="0" y="860"/>
                  </a:lnTo>
                  <a:lnTo>
                    <a:pt x="24081" y="14734"/>
                  </a:lnTo>
                  <a:cubicBezTo>
                    <a:pt x="25122" y="15345"/>
                    <a:pt x="28924" y="17472"/>
                    <a:pt x="30938" y="18332"/>
                  </a:cubicBezTo>
                  <a:cubicBezTo>
                    <a:pt x="33769" y="19545"/>
                    <a:pt x="35841" y="20299"/>
                    <a:pt x="37330" y="20299"/>
                  </a:cubicBezTo>
                  <a:cubicBezTo>
                    <a:pt x="38008" y="20299"/>
                    <a:pt x="38565" y="20143"/>
                    <a:pt x="39018" y="19803"/>
                  </a:cubicBezTo>
                  <a:lnTo>
                    <a:pt x="39018" y="19803"/>
                  </a:lnTo>
                  <a:cubicBezTo>
                    <a:pt x="38663" y="20005"/>
                    <a:pt x="38231" y="20092"/>
                    <a:pt x="37743" y="20092"/>
                  </a:cubicBezTo>
                  <a:cubicBezTo>
                    <a:pt x="36205" y="20092"/>
                    <a:pt x="34108" y="19225"/>
                    <a:pt x="32115" y="18332"/>
                  </a:cubicBezTo>
                  <a:cubicBezTo>
                    <a:pt x="28200" y="16612"/>
                    <a:pt x="24217" y="14077"/>
                    <a:pt x="22248" y="12855"/>
                  </a:cubicBezTo>
                  <a:cubicBezTo>
                    <a:pt x="18943" y="10818"/>
                    <a:pt x="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17"/>
            <p:cNvSpPr/>
            <p:nvPr/>
          </p:nvSpPr>
          <p:spPr>
            <a:xfrm>
              <a:off x="3563300" y="1515125"/>
              <a:ext cx="1002050" cy="711275"/>
            </a:xfrm>
            <a:custGeom>
              <a:avLst/>
              <a:gdLst/>
              <a:ahLst/>
              <a:cxnLst/>
              <a:rect l="l" t="t" r="r" b="b"/>
              <a:pathLst>
                <a:path w="40082" h="28451" extrusionOk="0">
                  <a:moveTo>
                    <a:pt x="6473" y="1"/>
                  </a:moveTo>
                  <a:lnTo>
                    <a:pt x="0" y="3735"/>
                  </a:lnTo>
                  <a:lnTo>
                    <a:pt x="24081" y="17631"/>
                  </a:lnTo>
                  <a:cubicBezTo>
                    <a:pt x="24828" y="18061"/>
                    <a:pt x="25756" y="19011"/>
                    <a:pt x="26842" y="20211"/>
                  </a:cubicBezTo>
                  <a:cubicBezTo>
                    <a:pt x="28245" y="21727"/>
                    <a:pt x="29535" y="23402"/>
                    <a:pt x="31753" y="25303"/>
                  </a:cubicBezTo>
                  <a:cubicBezTo>
                    <a:pt x="33858" y="27091"/>
                    <a:pt x="35239" y="27747"/>
                    <a:pt x="36913" y="28336"/>
                  </a:cubicBezTo>
                  <a:cubicBezTo>
                    <a:pt x="37176" y="28412"/>
                    <a:pt x="37446" y="28450"/>
                    <a:pt x="37715" y="28450"/>
                  </a:cubicBezTo>
                  <a:cubicBezTo>
                    <a:pt x="38162" y="28450"/>
                    <a:pt x="38608" y="28344"/>
                    <a:pt x="39018" y="28132"/>
                  </a:cubicBezTo>
                  <a:cubicBezTo>
                    <a:pt x="40082" y="27634"/>
                    <a:pt x="39606" y="24850"/>
                    <a:pt x="37411" y="22067"/>
                  </a:cubicBezTo>
                  <a:cubicBezTo>
                    <a:pt x="36687" y="21139"/>
                    <a:pt x="35555" y="19690"/>
                    <a:pt x="33609" y="17133"/>
                  </a:cubicBezTo>
                  <a:cubicBezTo>
                    <a:pt x="31663" y="14553"/>
                    <a:pt x="30780" y="14032"/>
                    <a:pt x="29377" y="13195"/>
                  </a:cubicBezTo>
                  <a:lnTo>
                    <a:pt x="64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17"/>
            <p:cNvSpPr/>
            <p:nvPr/>
          </p:nvSpPr>
          <p:spPr>
            <a:xfrm>
              <a:off x="3598375" y="1533800"/>
              <a:ext cx="934175" cy="643425"/>
            </a:xfrm>
            <a:custGeom>
              <a:avLst/>
              <a:gdLst/>
              <a:ahLst/>
              <a:cxnLst/>
              <a:rect l="l" t="t" r="r" b="b"/>
              <a:pathLst>
                <a:path w="37367" h="25737" extrusionOk="0">
                  <a:moveTo>
                    <a:pt x="3803" y="0"/>
                  </a:moveTo>
                  <a:lnTo>
                    <a:pt x="1" y="2218"/>
                  </a:lnTo>
                  <a:cubicBezTo>
                    <a:pt x="1" y="2218"/>
                    <a:pt x="7877" y="6745"/>
                    <a:pt x="8895" y="7311"/>
                  </a:cubicBezTo>
                  <a:cubicBezTo>
                    <a:pt x="13286" y="9687"/>
                    <a:pt x="22633" y="15096"/>
                    <a:pt x="23900" y="16069"/>
                  </a:cubicBezTo>
                  <a:cubicBezTo>
                    <a:pt x="26005" y="17699"/>
                    <a:pt x="29173" y="21116"/>
                    <a:pt x="31052" y="22791"/>
                  </a:cubicBezTo>
                  <a:cubicBezTo>
                    <a:pt x="32549" y="24113"/>
                    <a:pt x="34531" y="25736"/>
                    <a:pt x="35749" y="25736"/>
                  </a:cubicBezTo>
                  <a:cubicBezTo>
                    <a:pt x="35948" y="25736"/>
                    <a:pt x="36127" y="25693"/>
                    <a:pt x="36280" y="25597"/>
                  </a:cubicBezTo>
                  <a:cubicBezTo>
                    <a:pt x="37366" y="24896"/>
                    <a:pt x="36416" y="23198"/>
                    <a:pt x="34356" y="20505"/>
                  </a:cubicBezTo>
                  <a:cubicBezTo>
                    <a:pt x="33654" y="19577"/>
                    <a:pt x="30554" y="15413"/>
                    <a:pt x="28200" y="13896"/>
                  </a:cubicBezTo>
                  <a:cubicBezTo>
                    <a:pt x="25575" y="12222"/>
                    <a:pt x="15368" y="6450"/>
                    <a:pt x="12675" y="4934"/>
                  </a:cubicBezTo>
                  <a:cubicBezTo>
                    <a:pt x="12199" y="4663"/>
                    <a:pt x="3803" y="0"/>
                    <a:pt x="38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17"/>
            <p:cNvSpPr/>
            <p:nvPr/>
          </p:nvSpPr>
          <p:spPr>
            <a:xfrm>
              <a:off x="4253000" y="1924775"/>
              <a:ext cx="192975" cy="158450"/>
            </a:xfrm>
            <a:custGeom>
              <a:avLst/>
              <a:gdLst/>
              <a:ahLst/>
              <a:cxnLst/>
              <a:rect l="l" t="t" r="r" b="b"/>
              <a:pathLst>
                <a:path w="7719" h="6338" extrusionOk="0">
                  <a:moveTo>
                    <a:pt x="4210" y="0"/>
                  </a:moveTo>
                  <a:cubicBezTo>
                    <a:pt x="3690" y="1403"/>
                    <a:pt x="1585" y="2037"/>
                    <a:pt x="1" y="2399"/>
                  </a:cubicBezTo>
                  <a:cubicBezTo>
                    <a:pt x="340" y="3010"/>
                    <a:pt x="1449" y="4074"/>
                    <a:pt x="2287" y="4866"/>
                  </a:cubicBezTo>
                  <a:cubicBezTo>
                    <a:pt x="2830" y="5387"/>
                    <a:pt x="3418" y="5884"/>
                    <a:pt x="4007" y="6337"/>
                  </a:cubicBezTo>
                  <a:lnTo>
                    <a:pt x="7718" y="4232"/>
                  </a:lnTo>
                  <a:cubicBezTo>
                    <a:pt x="7718" y="4232"/>
                    <a:pt x="6881" y="3169"/>
                    <a:pt x="5433" y="1449"/>
                  </a:cubicBezTo>
                  <a:cubicBezTo>
                    <a:pt x="5161" y="1109"/>
                    <a:pt x="4550" y="385"/>
                    <a:pt x="4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17"/>
            <p:cNvSpPr/>
            <p:nvPr/>
          </p:nvSpPr>
          <p:spPr>
            <a:xfrm>
              <a:off x="3563300" y="1702975"/>
              <a:ext cx="555650" cy="316875"/>
            </a:xfrm>
            <a:custGeom>
              <a:avLst/>
              <a:gdLst/>
              <a:ahLst/>
              <a:cxnLst/>
              <a:rect l="l" t="t" r="r" b="b"/>
              <a:pathLst>
                <a:path w="22226" h="12675" extrusionOk="0">
                  <a:moveTo>
                    <a:pt x="0" y="0"/>
                  </a:moveTo>
                  <a:lnTo>
                    <a:pt x="0" y="815"/>
                  </a:lnTo>
                  <a:cubicBezTo>
                    <a:pt x="0" y="815"/>
                    <a:pt x="11701" y="7559"/>
                    <a:pt x="15571" y="9800"/>
                  </a:cubicBezTo>
                  <a:cubicBezTo>
                    <a:pt x="20347" y="12577"/>
                    <a:pt x="21994" y="12675"/>
                    <a:pt x="22202" y="12675"/>
                  </a:cubicBezTo>
                  <a:cubicBezTo>
                    <a:pt x="22218" y="12675"/>
                    <a:pt x="22225" y="12674"/>
                    <a:pt x="22225" y="12674"/>
                  </a:cubicBezTo>
                  <a:cubicBezTo>
                    <a:pt x="22225" y="12674"/>
                    <a:pt x="19758" y="11384"/>
                    <a:pt x="18762" y="10728"/>
                  </a:cubicBezTo>
                  <a:cubicBezTo>
                    <a:pt x="17767" y="10049"/>
                    <a:pt x="0" y="0"/>
                    <a:pt x="0" y="0"/>
                  </a:cubicBezTo>
                  <a:close/>
                </a:path>
              </a:pathLst>
            </a:custGeom>
            <a:solidFill>
              <a:srgbClr val="FF4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17"/>
            <p:cNvSpPr/>
            <p:nvPr/>
          </p:nvSpPr>
          <p:spPr>
            <a:xfrm>
              <a:off x="3662325" y="1566625"/>
              <a:ext cx="193525" cy="116575"/>
            </a:xfrm>
            <a:custGeom>
              <a:avLst/>
              <a:gdLst/>
              <a:ahLst/>
              <a:cxnLst/>
              <a:rect l="l" t="t" r="r" b="b"/>
              <a:pathLst>
                <a:path w="7741" h="4663" extrusionOk="0">
                  <a:moveTo>
                    <a:pt x="2580" y="0"/>
                  </a:moveTo>
                  <a:cubicBezTo>
                    <a:pt x="2422" y="0"/>
                    <a:pt x="2286" y="45"/>
                    <a:pt x="2150" y="113"/>
                  </a:cubicBezTo>
                  <a:lnTo>
                    <a:pt x="249" y="1222"/>
                  </a:lnTo>
                  <a:cubicBezTo>
                    <a:pt x="91" y="1290"/>
                    <a:pt x="0" y="1426"/>
                    <a:pt x="0" y="1607"/>
                  </a:cubicBezTo>
                  <a:cubicBezTo>
                    <a:pt x="0" y="1743"/>
                    <a:pt x="68" y="1856"/>
                    <a:pt x="204" y="1924"/>
                  </a:cubicBezTo>
                  <a:lnTo>
                    <a:pt x="4775" y="4572"/>
                  </a:lnTo>
                  <a:cubicBezTo>
                    <a:pt x="4889" y="4640"/>
                    <a:pt x="5002" y="4662"/>
                    <a:pt x="5138" y="4662"/>
                  </a:cubicBezTo>
                  <a:cubicBezTo>
                    <a:pt x="5296" y="4662"/>
                    <a:pt x="5454" y="4617"/>
                    <a:pt x="5590" y="4549"/>
                  </a:cubicBezTo>
                  <a:lnTo>
                    <a:pt x="7491" y="3440"/>
                  </a:lnTo>
                  <a:cubicBezTo>
                    <a:pt x="7627" y="3372"/>
                    <a:pt x="7718" y="3236"/>
                    <a:pt x="7740" y="3078"/>
                  </a:cubicBezTo>
                  <a:cubicBezTo>
                    <a:pt x="7718" y="2920"/>
                    <a:pt x="7650" y="2806"/>
                    <a:pt x="7514" y="2738"/>
                  </a:cubicBezTo>
                  <a:lnTo>
                    <a:pt x="2942" y="91"/>
                  </a:lnTo>
                  <a:cubicBezTo>
                    <a:pt x="2829" y="45"/>
                    <a:pt x="2716" y="0"/>
                    <a:pt x="25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17"/>
            <p:cNvSpPr/>
            <p:nvPr/>
          </p:nvSpPr>
          <p:spPr>
            <a:xfrm>
              <a:off x="3751150" y="1657150"/>
              <a:ext cx="80375" cy="20700"/>
            </a:xfrm>
            <a:custGeom>
              <a:avLst/>
              <a:gdLst/>
              <a:ahLst/>
              <a:cxnLst/>
              <a:rect l="l" t="t" r="r" b="b"/>
              <a:pathLst>
                <a:path w="3215" h="828" extrusionOk="0">
                  <a:moveTo>
                    <a:pt x="0" y="0"/>
                  </a:moveTo>
                  <a:lnTo>
                    <a:pt x="1336" y="770"/>
                  </a:lnTo>
                  <a:cubicBezTo>
                    <a:pt x="1415" y="809"/>
                    <a:pt x="1503" y="827"/>
                    <a:pt x="1592" y="827"/>
                  </a:cubicBezTo>
                  <a:cubicBezTo>
                    <a:pt x="1706" y="827"/>
                    <a:pt x="1822" y="798"/>
                    <a:pt x="1924" y="747"/>
                  </a:cubicBezTo>
                  <a:lnTo>
                    <a:pt x="32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17"/>
            <p:cNvSpPr/>
            <p:nvPr/>
          </p:nvSpPr>
          <p:spPr>
            <a:xfrm>
              <a:off x="3668550" y="1609625"/>
              <a:ext cx="168050" cy="23200"/>
            </a:xfrm>
            <a:custGeom>
              <a:avLst/>
              <a:gdLst/>
              <a:ahLst/>
              <a:cxnLst/>
              <a:rect l="l" t="t" r="r" b="b"/>
              <a:pathLst>
                <a:path w="6722" h="928" extrusionOk="0">
                  <a:moveTo>
                    <a:pt x="0" y="0"/>
                  </a:moveTo>
                  <a:cubicBezTo>
                    <a:pt x="23" y="0"/>
                    <a:pt x="45" y="23"/>
                    <a:pt x="68" y="23"/>
                  </a:cubicBezTo>
                  <a:lnTo>
                    <a:pt x="1630" y="928"/>
                  </a:lnTo>
                  <a:lnTo>
                    <a:pt x="6722" y="928"/>
                  </a:lnTo>
                  <a:lnTo>
                    <a:pt x="5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17"/>
            <p:cNvSpPr/>
            <p:nvPr/>
          </p:nvSpPr>
          <p:spPr>
            <a:xfrm>
              <a:off x="3666275" y="1572000"/>
              <a:ext cx="129025" cy="37650"/>
            </a:xfrm>
            <a:custGeom>
              <a:avLst/>
              <a:gdLst/>
              <a:ahLst/>
              <a:cxnLst/>
              <a:rect l="l" t="t" r="r" b="b"/>
              <a:pathLst>
                <a:path w="5161" h="1506" extrusionOk="0">
                  <a:moveTo>
                    <a:pt x="2432" y="1"/>
                  </a:moveTo>
                  <a:cubicBezTo>
                    <a:pt x="2309" y="1"/>
                    <a:pt x="2188" y="36"/>
                    <a:pt x="2083" y="102"/>
                  </a:cubicBezTo>
                  <a:lnTo>
                    <a:pt x="182" y="1188"/>
                  </a:lnTo>
                  <a:cubicBezTo>
                    <a:pt x="46" y="1279"/>
                    <a:pt x="0" y="1415"/>
                    <a:pt x="91" y="1505"/>
                  </a:cubicBezTo>
                  <a:lnTo>
                    <a:pt x="5161" y="1505"/>
                  </a:lnTo>
                  <a:lnTo>
                    <a:pt x="2694" y="57"/>
                  </a:lnTo>
                  <a:cubicBezTo>
                    <a:pt x="2609" y="19"/>
                    <a:pt x="2520" y="1"/>
                    <a:pt x="2432"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17"/>
            <p:cNvSpPr/>
            <p:nvPr/>
          </p:nvSpPr>
          <p:spPr>
            <a:xfrm>
              <a:off x="3666275" y="1572000"/>
              <a:ext cx="129025" cy="37650"/>
            </a:xfrm>
            <a:custGeom>
              <a:avLst/>
              <a:gdLst/>
              <a:ahLst/>
              <a:cxnLst/>
              <a:rect l="l" t="t" r="r" b="b"/>
              <a:pathLst>
                <a:path w="5161" h="1506" extrusionOk="0">
                  <a:moveTo>
                    <a:pt x="2432" y="1"/>
                  </a:moveTo>
                  <a:cubicBezTo>
                    <a:pt x="2309" y="1"/>
                    <a:pt x="2188" y="36"/>
                    <a:pt x="2083" y="102"/>
                  </a:cubicBezTo>
                  <a:lnTo>
                    <a:pt x="182" y="1188"/>
                  </a:lnTo>
                  <a:cubicBezTo>
                    <a:pt x="46" y="1279"/>
                    <a:pt x="0" y="1415"/>
                    <a:pt x="91" y="1505"/>
                  </a:cubicBezTo>
                  <a:lnTo>
                    <a:pt x="5161" y="1505"/>
                  </a:lnTo>
                  <a:lnTo>
                    <a:pt x="2694" y="57"/>
                  </a:lnTo>
                  <a:cubicBezTo>
                    <a:pt x="2609" y="19"/>
                    <a:pt x="2520" y="1"/>
                    <a:pt x="24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17"/>
            <p:cNvSpPr/>
            <p:nvPr/>
          </p:nvSpPr>
          <p:spPr>
            <a:xfrm>
              <a:off x="3709275" y="1632800"/>
              <a:ext cx="142600" cy="24375"/>
            </a:xfrm>
            <a:custGeom>
              <a:avLst/>
              <a:gdLst/>
              <a:ahLst/>
              <a:cxnLst/>
              <a:rect l="l" t="t" r="r" b="b"/>
              <a:pathLst>
                <a:path w="5704" h="975" extrusionOk="0">
                  <a:moveTo>
                    <a:pt x="1" y="1"/>
                  </a:moveTo>
                  <a:lnTo>
                    <a:pt x="1653" y="974"/>
                  </a:lnTo>
                  <a:lnTo>
                    <a:pt x="4889" y="974"/>
                  </a:lnTo>
                  <a:lnTo>
                    <a:pt x="5477" y="612"/>
                  </a:lnTo>
                  <a:cubicBezTo>
                    <a:pt x="5681" y="522"/>
                    <a:pt x="5704" y="363"/>
                    <a:pt x="5545" y="273"/>
                  </a:cubicBezTo>
                  <a:lnTo>
                    <a:pt x="5093" y="1"/>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17"/>
            <p:cNvSpPr/>
            <p:nvPr/>
          </p:nvSpPr>
          <p:spPr>
            <a:xfrm>
              <a:off x="3709275" y="1632800"/>
              <a:ext cx="142600" cy="24375"/>
            </a:xfrm>
            <a:custGeom>
              <a:avLst/>
              <a:gdLst/>
              <a:ahLst/>
              <a:cxnLst/>
              <a:rect l="l" t="t" r="r" b="b"/>
              <a:pathLst>
                <a:path w="5704" h="975" extrusionOk="0">
                  <a:moveTo>
                    <a:pt x="1" y="1"/>
                  </a:moveTo>
                  <a:lnTo>
                    <a:pt x="1653" y="974"/>
                  </a:lnTo>
                  <a:lnTo>
                    <a:pt x="4889" y="974"/>
                  </a:lnTo>
                  <a:lnTo>
                    <a:pt x="5477" y="612"/>
                  </a:lnTo>
                  <a:cubicBezTo>
                    <a:pt x="5681" y="522"/>
                    <a:pt x="5704" y="363"/>
                    <a:pt x="5545" y="273"/>
                  </a:cubicBezTo>
                  <a:lnTo>
                    <a:pt x="5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17"/>
            <p:cNvSpPr/>
            <p:nvPr/>
          </p:nvSpPr>
          <p:spPr>
            <a:xfrm>
              <a:off x="4189650" y="1985300"/>
              <a:ext cx="164100" cy="97925"/>
            </a:xfrm>
            <a:custGeom>
              <a:avLst/>
              <a:gdLst/>
              <a:ahLst/>
              <a:cxnLst/>
              <a:rect l="l" t="t" r="r" b="b"/>
              <a:pathLst>
                <a:path w="6564" h="3917" extrusionOk="0">
                  <a:moveTo>
                    <a:pt x="589" y="1"/>
                  </a:moveTo>
                  <a:cubicBezTo>
                    <a:pt x="181" y="46"/>
                    <a:pt x="0" y="544"/>
                    <a:pt x="294" y="838"/>
                  </a:cubicBezTo>
                  <a:cubicBezTo>
                    <a:pt x="589" y="1268"/>
                    <a:pt x="973" y="1630"/>
                    <a:pt x="1426" y="1947"/>
                  </a:cubicBezTo>
                  <a:cubicBezTo>
                    <a:pt x="2128" y="2445"/>
                    <a:pt x="2897" y="2875"/>
                    <a:pt x="3734" y="3192"/>
                  </a:cubicBezTo>
                  <a:cubicBezTo>
                    <a:pt x="4640" y="3509"/>
                    <a:pt x="5590" y="3735"/>
                    <a:pt x="6563" y="3916"/>
                  </a:cubicBezTo>
                  <a:cubicBezTo>
                    <a:pt x="6563" y="3916"/>
                    <a:pt x="3712" y="1449"/>
                    <a:pt x="2535" y="1"/>
                  </a:cubicBezTo>
                  <a:cubicBezTo>
                    <a:pt x="2207" y="12"/>
                    <a:pt x="1879" y="18"/>
                    <a:pt x="1553" y="18"/>
                  </a:cubicBezTo>
                  <a:cubicBezTo>
                    <a:pt x="1228" y="18"/>
                    <a:pt x="905" y="12"/>
                    <a:pt x="589" y="1"/>
                  </a:cubicBezTo>
                  <a:close/>
                </a:path>
              </a:pathLst>
            </a:custGeom>
            <a:solidFill>
              <a:srgbClr val="000000">
                <a:alpha val="6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17"/>
            <p:cNvSpPr/>
            <p:nvPr/>
          </p:nvSpPr>
          <p:spPr>
            <a:xfrm>
              <a:off x="4351450" y="1896425"/>
              <a:ext cx="94525" cy="134175"/>
            </a:xfrm>
            <a:custGeom>
              <a:avLst/>
              <a:gdLst/>
              <a:ahLst/>
              <a:cxnLst/>
              <a:rect l="l" t="t" r="r" b="b"/>
              <a:pathLst>
                <a:path w="3781" h="5367" extrusionOk="0">
                  <a:moveTo>
                    <a:pt x="142" y="0"/>
                  </a:moveTo>
                  <a:cubicBezTo>
                    <a:pt x="109" y="0"/>
                    <a:pt x="84" y="15"/>
                    <a:pt x="69" y="48"/>
                  </a:cubicBezTo>
                  <a:cubicBezTo>
                    <a:pt x="1" y="251"/>
                    <a:pt x="272" y="1134"/>
                    <a:pt x="272" y="1134"/>
                  </a:cubicBezTo>
                  <a:lnTo>
                    <a:pt x="3780" y="5366"/>
                  </a:lnTo>
                  <a:cubicBezTo>
                    <a:pt x="3305" y="4235"/>
                    <a:pt x="2739" y="3171"/>
                    <a:pt x="2083" y="2153"/>
                  </a:cubicBezTo>
                  <a:cubicBezTo>
                    <a:pt x="1530" y="1354"/>
                    <a:pt x="459" y="0"/>
                    <a:pt x="142" y="0"/>
                  </a:cubicBezTo>
                  <a:close/>
                </a:path>
              </a:pathLst>
            </a:custGeom>
            <a:solidFill>
              <a:srgbClr val="000000">
                <a:alpha val="6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17"/>
            <p:cNvSpPr/>
            <p:nvPr/>
          </p:nvSpPr>
          <p:spPr>
            <a:xfrm>
              <a:off x="3562725" y="1682025"/>
              <a:ext cx="589025" cy="340650"/>
            </a:xfrm>
            <a:custGeom>
              <a:avLst/>
              <a:gdLst/>
              <a:ahLst/>
              <a:cxnLst/>
              <a:rect l="l" t="t" r="r" b="b"/>
              <a:pathLst>
                <a:path w="23561" h="13626" extrusionOk="0">
                  <a:moveTo>
                    <a:pt x="1" y="1"/>
                  </a:moveTo>
                  <a:lnTo>
                    <a:pt x="1" y="295"/>
                  </a:lnTo>
                  <a:lnTo>
                    <a:pt x="22746" y="13467"/>
                  </a:lnTo>
                  <a:cubicBezTo>
                    <a:pt x="22904" y="13512"/>
                    <a:pt x="23561" y="13625"/>
                    <a:pt x="23561" y="13625"/>
                  </a:cubicBezTo>
                  <a:lnTo>
                    <a:pt x="1" y="1"/>
                  </a:lnTo>
                  <a:close/>
                </a:path>
              </a:pathLst>
            </a:custGeom>
            <a:solidFill>
              <a:srgbClr val="FF4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17"/>
            <p:cNvSpPr/>
            <p:nvPr/>
          </p:nvSpPr>
          <p:spPr>
            <a:xfrm>
              <a:off x="3936150" y="1842700"/>
              <a:ext cx="47575" cy="142625"/>
            </a:xfrm>
            <a:custGeom>
              <a:avLst/>
              <a:gdLst/>
              <a:ahLst/>
              <a:cxnLst/>
              <a:rect l="l" t="t" r="r" b="b"/>
              <a:pathLst>
                <a:path w="1903" h="5705" extrusionOk="0">
                  <a:moveTo>
                    <a:pt x="388" y="1"/>
                  </a:moveTo>
                  <a:cubicBezTo>
                    <a:pt x="188" y="1"/>
                    <a:pt x="1" y="160"/>
                    <a:pt x="1" y="386"/>
                  </a:cubicBezTo>
                  <a:lnTo>
                    <a:pt x="1" y="4596"/>
                  </a:lnTo>
                  <a:lnTo>
                    <a:pt x="1902" y="5705"/>
                  </a:lnTo>
                  <a:lnTo>
                    <a:pt x="1902" y="1359"/>
                  </a:lnTo>
                  <a:cubicBezTo>
                    <a:pt x="1902" y="1020"/>
                    <a:pt x="1721" y="703"/>
                    <a:pt x="1449" y="545"/>
                  </a:cubicBezTo>
                  <a:lnTo>
                    <a:pt x="567" y="47"/>
                  </a:lnTo>
                  <a:cubicBezTo>
                    <a:pt x="509" y="15"/>
                    <a:pt x="448" y="1"/>
                    <a:pt x="3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17"/>
            <p:cNvSpPr/>
            <p:nvPr/>
          </p:nvSpPr>
          <p:spPr>
            <a:xfrm>
              <a:off x="3578575" y="1652175"/>
              <a:ext cx="18125" cy="40500"/>
            </a:xfrm>
            <a:custGeom>
              <a:avLst/>
              <a:gdLst/>
              <a:ahLst/>
              <a:cxnLst/>
              <a:rect l="l" t="t" r="r" b="b"/>
              <a:pathLst>
                <a:path w="725" h="1620" extrusionOk="0">
                  <a:moveTo>
                    <a:pt x="94" y="1"/>
                  </a:moveTo>
                  <a:cubicBezTo>
                    <a:pt x="38" y="1"/>
                    <a:pt x="1" y="47"/>
                    <a:pt x="1" y="131"/>
                  </a:cubicBezTo>
                  <a:lnTo>
                    <a:pt x="1" y="1082"/>
                  </a:lnTo>
                  <a:cubicBezTo>
                    <a:pt x="1" y="1195"/>
                    <a:pt x="68" y="1285"/>
                    <a:pt x="159" y="1353"/>
                  </a:cubicBezTo>
                  <a:lnTo>
                    <a:pt x="566" y="1602"/>
                  </a:lnTo>
                  <a:cubicBezTo>
                    <a:pt x="590" y="1614"/>
                    <a:pt x="612" y="1620"/>
                    <a:pt x="631" y="1620"/>
                  </a:cubicBezTo>
                  <a:cubicBezTo>
                    <a:pt x="687" y="1620"/>
                    <a:pt x="725" y="1573"/>
                    <a:pt x="725" y="1489"/>
                  </a:cubicBezTo>
                  <a:lnTo>
                    <a:pt x="725" y="539"/>
                  </a:lnTo>
                  <a:cubicBezTo>
                    <a:pt x="725" y="425"/>
                    <a:pt x="657" y="312"/>
                    <a:pt x="566" y="244"/>
                  </a:cubicBezTo>
                  <a:lnTo>
                    <a:pt x="159" y="18"/>
                  </a:lnTo>
                  <a:cubicBezTo>
                    <a:pt x="136" y="6"/>
                    <a:pt x="114" y="1"/>
                    <a:pt x="94"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17"/>
            <p:cNvSpPr/>
            <p:nvPr/>
          </p:nvSpPr>
          <p:spPr>
            <a:xfrm>
              <a:off x="3666850" y="1704225"/>
              <a:ext cx="18125" cy="41075"/>
            </a:xfrm>
            <a:custGeom>
              <a:avLst/>
              <a:gdLst/>
              <a:ahLst/>
              <a:cxnLst/>
              <a:rect l="l" t="t" r="r" b="b"/>
              <a:pathLst>
                <a:path w="725" h="1643" extrusionOk="0">
                  <a:moveTo>
                    <a:pt x="94" y="1"/>
                  </a:moveTo>
                  <a:cubicBezTo>
                    <a:pt x="37" y="1"/>
                    <a:pt x="0" y="47"/>
                    <a:pt x="0" y="131"/>
                  </a:cubicBezTo>
                  <a:lnTo>
                    <a:pt x="0" y="1082"/>
                  </a:lnTo>
                  <a:cubicBezTo>
                    <a:pt x="0" y="1195"/>
                    <a:pt x="68" y="1308"/>
                    <a:pt x="159" y="1376"/>
                  </a:cubicBezTo>
                  <a:lnTo>
                    <a:pt x="566" y="1625"/>
                  </a:lnTo>
                  <a:cubicBezTo>
                    <a:pt x="589" y="1637"/>
                    <a:pt x="611" y="1642"/>
                    <a:pt x="631" y="1642"/>
                  </a:cubicBezTo>
                  <a:cubicBezTo>
                    <a:pt x="687" y="1642"/>
                    <a:pt x="724" y="1596"/>
                    <a:pt x="724" y="1512"/>
                  </a:cubicBezTo>
                  <a:lnTo>
                    <a:pt x="724" y="561"/>
                  </a:lnTo>
                  <a:cubicBezTo>
                    <a:pt x="724" y="448"/>
                    <a:pt x="679" y="335"/>
                    <a:pt x="566" y="267"/>
                  </a:cubicBezTo>
                  <a:lnTo>
                    <a:pt x="159" y="18"/>
                  </a:lnTo>
                  <a:cubicBezTo>
                    <a:pt x="135" y="7"/>
                    <a:pt x="113" y="1"/>
                    <a:pt x="94"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17"/>
            <p:cNvSpPr/>
            <p:nvPr/>
          </p:nvSpPr>
          <p:spPr>
            <a:xfrm>
              <a:off x="3696825" y="1722100"/>
              <a:ext cx="18700" cy="40750"/>
            </a:xfrm>
            <a:custGeom>
              <a:avLst/>
              <a:gdLst/>
              <a:ahLst/>
              <a:cxnLst/>
              <a:rect l="l" t="t" r="r" b="b"/>
              <a:pathLst>
                <a:path w="748" h="1630" extrusionOk="0">
                  <a:moveTo>
                    <a:pt x="90" y="0"/>
                  </a:moveTo>
                  <a:cubicBezTo>
                    <a:pt x="36" y="0"/>
                    <a:pt x="1" y="59"/>
                    <a:pt x="1" y="141"/>
                  </a:cubicBezTo>
                  <a:lnTo>
                    <a:pt x="1" y="1069"/>
                  </a:lnTo>
                  <a:cubicBezTo>
                    <a:pt x="1" y="1204"/>
                    <a:pt x="68" y="1317"/>
                    <a:pt x="159" y="1385"/>
                  </a:cubicBezTo>
                  <a:lnTo>
                    <a:pt x="589" y="1612"/>
                  </a:lnTo>
                  <a:cubicBezTo>
                    <a:pt x="607" y="1623"/>
                    <a:pt x="626" y="1629"/>
                    <a:pt x="644" y="1629"/>
                  </a:cubicBezTo>
                  <a:cubicBezTo>
                    <a:pt x="698" y="1629"/>
                    <a:pt x="747" y="1582"/>
                    <a:pt x="747" y="1499"/>
                  </a:cubicBezTo>
                  <a:lnTo>
                    <a:pt x="747" y="548"/>
                  </a:lnTo>
                  <a:cubicBezTo>
                    <a:pt x="725" y="435"/>
                    <a:pt x="680" y="322"/>
                    <a:pt x="589" y="254"/>
                  </a:cubicBezTo>
                  <a:lnTo>
                    <a:pt x="159" y="27"/>
                  </a:lnTo>
                  <a:cubicBezTo>
                    <a:pt x="134" y="9"/>
                    <a:pt x="111" y="0"/>
                    <a:pt x="90"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17"/>
            <p:cNvSpPr/>
            <p:nvPr/>
          </p:nvSpPr>
          <p:spPr>
            <a:xfrm>
              <a:off x="3726250" y="1739325"/>
              <a:ext cx="18700" cy="41050"/>
            </a:xfrm>
            <a:custGeom>
              <a:avLst/>
              <a:gdLst/>
              <a:ahLst/>
              <a:cxnLst/>
              <a:rect l="l" t="t" r="r" b="b"/>
              <a:pathLst>
                <a:path w="748" h="1642" extrusionOk="0">
                  <a:moveTo>
                    <a:pt x="105" y="0"/>
                  </a:moveTo>
                  <a:cubicBezTo>
                    <a:pt x="51" y="0"/>
                    <a:pt x="0" y="51"/>
                    <a:pt x="0" y="153"/>
                  </a:cubicBezTo>
                  <a:lnTo>
                    <a:pt x="0" y="1081"/>
                  </a:lnTo>
                  <a:cubicBezTo>
                    <a:pt x="0" y="1194"/>
                    <a:pt x="68" y="1307"/>
                    <a:pt x="159" y="1398"/>
                  </a:cubicBezTo>
                  <a:lnTo>
                    <a:pt x="589" y="1624"/>
                  </a:lnTo>
                  <a:cubicBezTo>
                    <a:pt x="612" y="1636"/>
                    <a:pt x="634" y="1642"/>
                    <a:pt x="654" y="1642"/>
                  </a:cubicBezTo>
                  <a:cubicBezTo>
                    <a:pt x="710" y="1642"/>
                    <a:pt x="747" y="1595"/>
                    <a:pt x="747" y="1511"/>
                  </a:cubicBezTo>
                  <a:lnTo>
                    <a:pt x="747" y="561"/>
                  </a:lnTo>
                  <a:cubicBezTo>
                    <a:pt x="747" y="447"/>
                    <a:pt x="679" y="334"/>
                    <a:pt x="589" y="266"/>
                  </a:cubicBezTo>
                  <a:lnTo>
                    <a:pt x="159" y="17"/>
                  </a:lnTo>
                  <a:cubicBezTo>
                    <a:pt x="142" y="6"/>
                    <a:pt x="124" y="0"/>
                    <a:pt x="105"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17"/>
            <p:cNvSpPr/>
            <p:nvPr/>
          </p:nvSpPr>
          <p:spPr>
            <a:xfrm>
              <a:off x="3756225" y="1756875"/>
              <a:ext cx="18150" cy="41050"/>
            </a:xfrm>
            <a:custGeom>
              <a:avLst/>
              <a:gdLst/>
              <a:ahLst/>
              <a:cxnLst/>
              <a:rect l="l" t="t" r="r" b="b"/>
              <a:pathLst>
                <a:path w="726" h="1642" extrusionOk="0">
                  <a:moveTo>
                    <a:pt x="96" y="0"/>
                  </a:moveTo>
                  <a:cubicBezTo>
                    <a:pt x="39" y="0"/>
                    <a:pt x="1" y="51"/>
                    <a:pt x="1" y="153"/>
                  </a:cubicBezTo>
                  <a:lnTo>
                    <a:pt x="1" y="1081"/>
                  </a:lnTo>
                  <a:cubicBezTo>
                    <a:pt x="1" y="1194"/>
                    <a:pt x="46" y="1307"/>
                    <a:pt x="159" y="1375"/>
                  </a:cubicBezTo>
                  <a:lnTo>
                    <a:pt x="567" y="1624"/>
                  </a:lnTo>
                  <a:cubicBezTo>
                    <a:pt x="590" y="1636"/>
                    <a:pt x="612" y="1641"/>
                    <a:pt x="632" y="1641"/>
                  </a:cubicBezTo>
                  <a:cubicBezTo>
                    <a:pt x="688" y="1641"/>
                    <a:pt x="725" y="1595"/>
                    <a:pt x="725" y="1511"/>
                  </a:cubicBezTo>
                  <a:lnTo>
                    <a:pt x="725" y="560"/>
                  </a:lnTo>
                  <a:cubicBezTo>
                    <a:pt x="725" y="447"/>
                    <a:pt x="657" y="334"/>
                    <a:pt x="567" y="266"/>
                  </a:cubicBezTo>
                  <a:lnTo>
                    <a:pt x="159" y="17"/>
                  </a:lnTo>
                  <a:cubicBezTo>
                    <a:pt x="137" y="6"/>
                    <a:pt x="116" y="0"/>
                    <a:pt x="96"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17"/>
            <p:cNvSpPr/>
            <p:nvPr/>
          </p:nvSpPr>
          <p:spPr>
            <a:xfrm>
              <a:off x="3785100" y="1774400"/>
              <a:ext cx="18700" cy="41050"/>
            </a:xfrm>
            <a:custGeom>
              <a:avLst/>
              <a:gdLst/>
              <a:ahLst/>
              <a:cxnLst/>
              <a:rect l="l" t="t" r="r" b="b"/>
              <a:pathLst>
                <a:path w="748" h="1642" extrusionOk="0">
                  <a:moveTo>
                    <a:pt x="105" y="1"/>
                  </a:moveTo>
                  <a:cubicBezTo>
                    <a:pt x="51" y="1"/>
                    <a:pt x="0" y="52"/>
                    <a:pt x="0" y="153"/>
                  </a:cubicBezTo>
                  <a:lnTo>
                    <a:pt x="0" y="1081"/>
                  </a:lnTo>
                  <a:cubicBezTo>
                    <a:pt x="0" y="1194"/>
                    <a:pt x="68" y="1308"/>
                    <a:pt x="159" y="1376"/>
                  </a:cubicBezTo>
                  <a:lnTo>
                    <a:pt x="589" y="1624"/>
                  </a:lnTo>
                  <a:cubicBezTo>
                    <a:pt x="612" y="1636"/>
                    <a:pt x="634" y="1642"/>
                    <a:pt x="653" y="1642"/>
                  </a:cubicBezTo>
                  <a:cubicBezTo>
                    <a:pt x="710" y="1642"/>
                    <a:pt x="747" y="1595"/>
                    <a:pt x="747" y="1511"/>
                  </a:cubicBezTo>
                  <a:lnTo>
                    <a:pt x="747" y="561"/>
                  </a:lnTo>
                  <a:cubicBezTo>
                    <a:pt x="747" y="448"/>
                    <a:pt x="679" y="334"/>
                    <a:pt x="589" y="267"/>
                  </a:cubicBezTo>
                  <a:lnTo>
                    <a:pt x="159" y="18"/>
                  </a:lnTo>
                  <a:cubicBezTo>
                    <a:pt x="142" y="6"/>
                    <a:pt x="123" y="1"/>
                    <a:pt x="105"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17"/>
            <p:cNvSpPr/>
            <p:nvPr/>
          </p:nvSpPr>
          <p:spPr>
            <a:xfrm>
              <a:off x="3815075" y="1791375"/>
              <a:ext cx="18125" cy="41050"/>
            </a:xfrm>
            <a:custGeom>
              <a:avLst/>
              <a:gdLst/>
              <a:ahLst/>
              <a:cxnLst/>
              <a:rect l="l" t="t" r="r" b="b"/>
              <a:pathLst>
                <a:path w="725" h="1642" extrusionOk="0">
                  <a:moveTo>
                    <a:pt x="94" y="0"/>
                  </a:moveTo>
                  <a:cubicBezTo>
                    <a:pt x="38" y="0"/>
                    <a:pt x="1" y="47"/>
                    <a:pt x="1" y="131"/>
                  </a:cubicBezTo>
                  <a:lnTo>
                    <a:pt x="1" y="1081"/>
                  </a:lnTo>
                  <a:cubicBezTo>
                    <a:pt x="1" y="1194"/>
                    <a:pt x="46" y="1308"/>
                    <a:pt x="159" y="1375"/>
                  </a:cubicBezTo>
                  <a:lnTo>
                    <a:pt x="566" y="1624"/>
                  </a:lnTo>
                  <a:cubicBezTo>
                    <a:pt x="590" y="1636"/>
                    <a:pt x="612" y="1642"/>
                    <a:pt x="631" y="1642"/>
                  </a:cubicBezTo>
                  <a:cubicBezTo>
                    <a:pt x="688" y="1642"/>
                    <a:pt x="725" y="1595"/>
                    <a:pt x="725" y="1511"/>
                  </a:cubicBezTo>
                  <a:lnTo>
                    <a:pt x="725" y="561"/>
                  </a:lnTo>
                  <a:cubicBezTo>
                    <a:pt x="725" y="448"/>
                    <a:pt x="657" y="334"/>
                    <a:pt x="566" y="267"/>
                  </a:cubicBezTo>
                  <a:lnTo>
                    <a:pt x="159" y="18"/>
                  </a:lnTo>
                  <a:cubicBezTo>
                    <a:pt x="136" y="6"/>
                    <a:pt x="114" y="0"/>
                    <a:pt x="94"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17"/>
            <p:cNvSpPr/>
            <p:nvPr/>
          </p:nvSpPr>
          <p:spPr>
            <a:xfrm>
              <a:off x="3844500" y="1808900"/>
              <a:ext cx="18125" cy="41075"/>
            </a:xfrm>
            <a:custGeom>
              <a:avLst/>
              <a:gdLst/>
              <a:ahLst/>
              <a:cxnLst/>
              <a:rect l="l" t="t" r="r" b="b"/>
              <a:pathLst>
                <a:path w="725" h="1643" extrusionOk="0">
                  <a:moveTo>
                    <a:pt x="94" y="1"/>
                  </a:moveTo>
                  <a:cubicBezTo>
                    <a:pt x="38" y="1"/>
                    <a:pt x="1" y="47"/>
                    <a:pt x="1" y="131"/>
                  </a:cubicBezTo>
                  <a:lnTo>
                    <a:pt x="1" y="1082"/>
                  </a:lnTo>
                  <a:cubicBezTo>
                    <a:pt x="1" y="1195"/>
                    <a:pt x="46" y="1308"/>
                    <a:pt x="159" y="1399"/>
                  </a:cubicBezTo>
                  <a:lnTo>
                    <a:pt x="566" y="1625"/>
                  </a:lnTo>
                  <a:cubicBezTo>
                    <a:pt x="590" y="1637"/>
                    <a:pt x="612" y="1642"/>
                    <a:pt x="631" y="1642"/>
                  </a:cubicBezTo>
                  <a:cubicBezTo>
                    <a:pt x="687" y="1642"/>
                    <a:pt x="725" y="1596"/>
                    <a:pt x="725" y="1512"/>
                  </a:cubicBezTo>
                  <a:lnTo>
                    <a:pt x="725" y="561"/>
                  </a:lnTo>
                  <a:cubicBezTo>
                    <a:pt x="725" y="448"/>
                    <a:pt x="680" y="335"/>
                    <a:pt x="589" y="267"/>
                  </a:cubicBezTo>
                  <a:lnTo>
                    <a:pt x="159" y="18"/>
                  </a:lnTo>
                  <a:cubicBezTo>
                    <a:pt x="136" y="6"/>
                    <a:pt x="114" y="1"/>
                    <a:pt x="94"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17"/>
            <p:cNvSpPr/>
            <p:nvPr/>
          </p:nvSpPr>
          <p:spPr>
            <a:xfrm>
              <a:off x="3873925" y="1826450"/>
              <a:ext cx="18125" cy="41050"/>
            </a:xfrm>
            <a:custGeom>
              <a:avLst/>
              <a:gdLst/>
              <a:ahLst/>
              <a:cxnLst/>
              <a:rect l="l" t="t" r="r" b="b"/>
              <a:pathLst>
                <a:path w="725" h="1642" extrusionOk="0">
                  <a:moveTo>
                    <a:pt x="94" y="0"/>
                  </a:moveTo>
                  <a:cubicBezTo>
                    <a:pt x="38" y="0"/>
                    <a:pt x="0" y="47"/>
                    <a:pt x="0" y="131"/>
                  </a:cubicBezTo>
                  <a:lnTo>
                    <a:pt x="0" y="1081"/>
                  </a:lnTo>
                  <a:cubicBezTo>
                    <a:pt x="0" y="1195"/>
                    <a:pt x="46" y="1308"/>
                    <a:pt x="159" y="1376"/>
                  </a:cubicBezTo>
                  <a:lnTo>
                    <a:pt x="566" y="1625"/>
                  </a:lnTo>
                  <a:cubicBezTo>
                    <a:pt x="590" y="1636"/>
                    <a:pt x="611" y="1642"/>
                    <a:pt x="631" y="1642"/>
                  </a:cubicBezTo>
                  <a:cubicBezTo>
                    <a:pt x="687" y="1642"/>
                    <a:pt x="725" y="1595"/>
                    <a:pt x="725" y="1511"/>
                  </a:cubicBezTo>
                  <a:lnTo>
                    <a:pt x="725" y="561"/>
                  </a:lnTo>
                  <a:cubicBezTo>
                    <a:pt x="725" y="448"/>
                    <a:pt x="657" y="335"/>
                    <a:pt x="566" y="267"/>
                  </a:cubicBezTo>
                  <a:lnTo>
                    <a:pt x="159" y="18"/>
                  </a:lnTo>
                  <a:cubicBezTo>
                    <a:pt x="135" y="6"/>
                    <a:pt x="114" y="0"/>
                    <a:pt x="94"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17"/>
            <p:cNvSpPr/>
            <p:nvPr/>
          </p:nvSpPr>
          <p:spPr>
            <a:xfrm>
              <a:off x="3903350" y="1843750"/>
              <a:ext cx="18125" cy="41300"/>
            </a:xfrm>
            <a:custGeom>
              <a:avLst/>
              <a:gdLst/>
              <a:ahLst/>
              <a:cxnLst/>
              <a:rect l="l" t="t" r="r" b="b"/>
              <a:pathLst>
                <a:path w="725" h="1652" extrusionOk="0">
                  <a:moveTo>
                    <a:pt x="90" y="0"/>
                  </a:moveTo>
                  <a:cubicBezTo>
                    <a:pt x="36" y="0"/>
                    <a:pt x="0" y="58"/>
                    <a:pt x="0" y="141"/>
                  </a:cubicBezTo>
                  <a:lnTo>
                    <a:pt x="0" y="1068"/>
                  </a:lnTo>
                  <a:cubicBezTo>
                    <a:pt x="0" y="1204"/>
                    <a:pt x="46" y="1317"/>
                    <a:pt x="159" y="1385"/>
                  </a:cubicBezTo>
                  <a:lnTo>
                    <a:pt x="566" y="1634"/>
                  </a:lnTo>
                  <a:cubicBezTo>
                    <a:pt x="589" y="1646"/>
                    <a:pt x="610" y="1651"/>
                    <a:pt x="629" y="1651"/>
                  </a:cubicBezTo>
                  <a:cubicBezTo>
                    <a:pt x="686" y="1651"/>
                    <a:pt x="725" y="1600"/>
                    <a:pt x="725" y="1498"/>
                  </a:cubicBezTo>
                  <a:lnTo>
                    <a:pt x="725" y="571"/>
                  </a:lnTo>
                  <a:cubicBezTo>
                    <a:pt x="725" y="435"/>
                    <a:pt x="657" y="322"/>
                    <a:pt x="566" y="254"/>
                  </a:cubicBezTo>
                  <a:lnTo>
                    <a:pt x="159" y="27"/>
                  </a:lnTo>
                  <a:cubicBezTo>
                    <a:pt x="134" y="9"/>
                    <a:pt x="111" y="0"/>
                    <a:pt x="90"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17"/>
            <p:cNvSpPr/>
            <p:nvPr/>
          </p:nvSpPr>
          <p:spPr>
            <a:xfrm>
              <a:off x="3947475" y="1859050"/>
              <a:ext cx="24925" cy="56775"/>
            </a:xfrm>
            <a:custGeom>
              <a:avLst/>
              <a:gdLst/>
              <a:ahLst/>
              <a:cxnLst/>
              <a:rect l="l" t="t" r="r" b="b"/>
              <a:pathLst>
                <a:path w="997" h="2271" extrusionOk="0">
                  <a:moveTo>
                    <a:pt x="131" y="0"/>
                  </a:moveTo>
                  <a:cubicBezTo>
                    <a:pt x="50" y="0"/>
                    <a:pt x="1" y="68"/>
                    <a:pt x="1" y="185"/>
                  </a:cubicBezTo>
                  <a:lnTo>
                    <a:pt x="1" y="1497"/>
                  </a:lnTo>
                  <a:cubicBezTo>
                    <a:pt x="1" y="1656"/>
                    <a:pt x="91" y="1814"/>
                    <a:pt x="227" y="1905"/>
                  </a:cubicBezTo>
                  <a:lnTo>
                    <a:pt x="793" y="2244"/>
                  </a:lnTo>
                  <a:cubicBezTo>
                    <a:pt x="822" y="2262"/>
                    <a:pt x="850" y="2271"/>
                    <a:pt x="876" y="2271"/>
                  </a:cubicBezTo>
                  <a:cubicBezTo>
                    <a:pt x="947" y="2271"/>
                    <a:pt x="996" y="2203"/>
                    <a:pt x="996" y="2086"/>
                  </a:cubicBezTo>
                  <a:lnTo>
                    <a:pt x="996" y="773"/>
                  </a:lnTo>
                  <a:cubicBezTo>
                    <a:pt x="996" y="615"/>
                    <a:pt x="906" y="456"/>
                    <a:pt x="793" y="366"/>
                  </a:cubicBezTo>
                  <a:lnTo>
                    <a:pt x="227" y="26"/>
                  </a:lnTo>
                  <a:cubicBezTo>
                    <a:pt x="191" y="9"/>
                    <a:pt x="159" y="0"/>
                    <a:pt x="131"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17"/>
            <p:cNvSpPr/>
            <p:nvPr/>
          </p:nvSpPr>
          <p:spPr>
            <a:xfrm>
              <a:off x="3608000" y="1655100"/>
              <a:ext cx="46975" cy="142375"/>
            </a:xfrm>
            <a:custGeom>
              <a:avLst/>
              <a:gdLst/>
              <a:ahLst/>
              <a:cxnLst/>
              <a:rect l="l" t="t" r="r" b="b"/>
              <a:pathLst>
                <a:path w="1879" h="5695" extrusionOk="0">
                  <a:moveTo>
                    <a:pt x="359" y="1"/>
                  </a:moveTo>
                  <a:cubicBezTo>
                    <a:pt x="164" y="1"/>
                    <a:pt x="0" y="157"/>
                    <a:pt x="0" y="376"/>
                  </a:cubicBezTo>
                  <a:lnTo>
                    <a:pt x="0" y="4609"/>
                  </a:lnTo>
                  <a:lnTo>
                    <a:pt x="1879" y="5695"/>
                  </a:lnTo>
                  <a:lnTo>
                    <a:pt x="1879" y="1350"/>
                  </a:lnTo>
                  <a:cubicBezTo>
                    <a:pt x="1879" y="1010"/>
                    <a:pt x="1698" y="716"/>
                    <a:pt x="1426" y="557"/>
                  </a:cubicBezTo>
                  <a:lnTo>
                    <a:pt x="566" y="60"/>
                  </a:lnTo>
                  <a:cubicBezTo>
                    <a:pt x="497" y="19"/>
                    <a:pt x="426" y="1"/>
                    <a:pt x="3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17"/>
            <p:cNvSpPr/>
            <p:nvPr/>
          </p:nvSpPr>
          <p:spPr>
            <a:xfrm>
              <a:off x="3618750" y="1671200"/>
              <a:ext cx="24925" cy="56775"/>
            </a:xfrm>
            <a:custGeom>
              <a:avLst/>
              <a:gdLst/>
              <a:ahLst/>
              <a:cxnLst/>
              <a:rect l="l" t="t" r="r" b="b"/>
              <a:pathLst>
                <a:path w="997" h="2271" extrusionOk="0">
                  <a:moveTo>
                    <a:pt x="142" y="1"/>
                  </a:moveTo>
                  <a:cubicBezTo>
                    <a:pt x="63" y="1"/>
                    <a:pt x="0" y="73"/>
                    <a:pt x="0" y="208"/>
                  </a:cubicBezTo>
                  <a:lnTo>
                    <a:pt x="0" y="1498"/>
                  </a:lnTo>
                  <a:cubicBezTo>
                    <a:pt x="0" y="1656"/>
                    <a:pt x="91" y="1815"/>
                    <a:pt x="227" y="1928"/>
                  </a:cubicBezTo>
                  <a:lnTo>
                    <a:pt x="793" y="2245"/>
                  </a:lnTo>
                  <a:cubicBezTo>
                    <a:pt x="822" y="2262"/>
                    <a:pt x="850" y="2271"/>
                    <a:pt x="875" y="2271"/>
                  </a:cubicBezTo>
                  <a:cubicBezTo>
                    <a:pt x="947" y="2271"/>
                    <a:pt x="996" y="2203"/>
                    <a:pt x="996" y="2086"/>
                  </a:cubicBezTo>
                  <a:lnTo>
                    <a:pt x="996" y="796"/>
                  </a:lnTo>
                  <a:cubicBezTo>
                    <a:pt x="996" y="615"/>
                    <a:pt x="928" y="457"/>
                    <a:pt x="793" y="366"/>
                  </a:cubicBezTo>
                  <a:lnTo>
                    <a:pt x="227" y="27"/>
                  </a:lnTo>
                  <a:cubicBezTo>
                    <a:pt x="198" y="9"/>
                    <a:pt x="169" y="1"/>
                    <a:pt x="142"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17"/>
            <p:cNvSpPr/>
            <p:nvPr/>
          </p:nvSpPr>
          <p:spPr>
            <a:xfrm>
              <a:off x="4000100" y="1899200"/>
              <a:ext cx="18700" cy="40975"/>
            </a:xfrm>
            <a:custGeom>
              <a:avLst/>
              <a:gdLst/>
              <a:ahLst/>
              <a:cxnLst/>
              <a:rect l="l" t="t" r="r" b="b"/>
              <a:pathLst>
                <a:path w="748" h="1639" extrusionOk="0">
                  <a:moveTo>
                    <a:pt x="100" y="0"/>
                  </a:moveTo>
                  <a:cubicBezTo>
                    <a:pt x="48" y="0"/>
                    <a:pt x="0" y="58"/>
                    <a:pt x="0" y="140"/>
                  </a:cubicBezTo>
                  <a:lnTo>
                    <a:pt x="0" y="1068"/>
                  </a:lnTo>
                  <a:cubicBezTo>
                    <a:pt x="0" y="1204"/>
                    <a:pt x="68" y="1317"/>
                    <a:pt x="159" y="1385"/>
                  </a:cubicBezTo>
                  <a:lnTo>
                    <a:pt x="589" y="1612"/>
                  </a:lnTo>
                  <a:cubicBezTo>
                    <a:pt x="614" y="1630"/>
                    <a:pt x="637" y="1639"/>
                    <a:pt x="657" y="1639"/>
                  </a:cubicBezTo>
                  <a:cubicBezTo>
                    <a:pt x="712" y="1639"/>
                    <a:pt x="747" y="1580"/>
                    <a:pt x="747" y="1498"/>
                  </a:cubicBezTo>
                  <a:lnTo>
                    <a:pt x="747" y="570"/>
                  </a:lnTo>
                  <a:cubicBezTo>
                    <a:pt x="747" y="435"/>
                    <a:pt x="679" y="322"/>
                    <a:pt x="589" y="254"/>
                  </a:cubicBezTo>
                  <a:lnTo>
                    <a:pt x="159" y="27"/>
                  </a:lnTo>
                  <a:cubicBezTo>
                    <a:pt x="140" y="9"/>
                    <a:pt x="120" y="0"/>
                    <a:pt x="100"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17"/>
            <p:cNvSpPr/>
            <p:nvPr/>
          </p:nvSpPr>
          <p:spPr>
            <a:xfrm>
              <a:off x="4030075" y="1916425"/>
              <a:ext cx="18150" cy="41050"/>
            </a:xfrm>
            <a:custGeom>
              <a:avLst/>
              <a:gdLst/>
              <a:ahLst/>
              <a:cxnLst/>
              <a:rect l="l" t="t" r="r" b="b"/>
              <a:pathLst>
                <a:path w="726" h="1642" extrusionOk="0">
                  <a:moveTo>
                    <a:pt x="96" y="0"/>
                  </a:moveTo>
                  <a:cubicBezTo>
                    <a:pt x="39" y="0"/>
                    <a:pt x="1" y="51"/>
                    <a:pt x="1" y="153"/>
                  </a:cubicBezTo>
                  <a:lnTo>
                    <a:pt x="1" y="1081"/>
                  </a:lnTo>
                  <a:cubicBezTo>
                    <a:pt x="1" y="1217"/>
                    <a:pt x="46" y="1307"/>
                    <a:pt x="159" y="1398"/>
                  </a:cubicBezTo>
                  <a:lnTo>
                    <a:pt x="567" y="1624"/>
                  </a:lnTo>
                  <a:cubicBezTo>
                    <a:pt x="590" y="1636"/>
                    <a:pt x="612" y="1641"/>
                    <a:pt x="632" y="1641"/>
                  </a:cubicBezTo>
                  <a:cubicBezTo>
                    <a:pt x="688" y="1641"/>
                    <a:pt x="725" y="1595"/>
                    <a:pt x="725" y="1511"/>
                  </a:cubicBezTo>
                  <a:lnTo>
                    <a:pt x="725" y="560"/>
                  </a:lnTo>
                  <a:cubicBezTo>
                    <a:pt x="725" y="447"/>
                    <a:pt x="657" y="334"/>
                    <a:pt x="567" y="266"/>
                  </a:cubicBezTo>
                  <a:lnTo>
                    <a:pt x="159" y="17"/>
                  </a:lnTo>
                  <a:cubicBezTo>
                    <a:pt x="137" y="6"/>
                    <a:pt x="115" y="0"/>
                    <a:pt x="96"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17"/>
            <p:cNvSpPr/>
            <p:nvPr/>
          </p:nvSpPr>
          <p:spPr>
            <a:xfrm>
              <a:off x="2906975" y="1265750"/>
              <a:ext cx="18125" cy="41050"/>
            </a:xfrm>
            <a:custGeom>
              <a:avLst/>
              <a:gdLst/>
              <a:ahLst/>
              <a:cxnLst/>
              <a:rect l="l" t="t" r="r" b="b"/>
              <a:pathLst>
                <a:path w="725" h="1642" extrusionOk="0">
                  <a:moveTo>
                    <a:pt x="94" y="0"/>
                  </a:moveTo>
                  <a:cubicBezTo>
                    <a:pt x="38" y="0"/>
                    <a:pt x="0" y="47"/>
                    <a:pt x="0" y="131"/>
                  </a:cubicBezTo>
                  <a:lnTo>
                    <a:pt x="0" y="1081"/>
                  </a:lnTo>
                  <a:cubicBezTo>
                    <a:pt x="0" y="1194"/>
                    <a:pt x="46" y="1307"/>
                    <a:pt x="159" y="1375"/>
                  </a:cubicBezTo>
                  <a:lnTo>
                    <a:pt x="566" y="1624"/>
                  </a:lnTo>
                  <a:cubicBezTo>
                    <a:pt x="589" y="1636"/>
                    <a:pt x="611" y="1642"/>
                    <a:pt x="631" y="1642"/>
                  </a:cubicBezTo>
                  <a:cubicBezTo>
                    <a:pt x="687" y="1642"/>
                    <a:pt x="725" y="1595"/>
                    <a:pt x="725" y="1511"/>
                  </a:cubicBezTo>
                  <a:lnTo>
                    <a:pt x="725" y="561"/>
                  </a:lnTo>
                  <a:cubicBezTo>
                    <a:pt x="725" y="447"/>
                    <a:pt x="657" y="334"/>
                    <a:pt x="566" y="266"/>
                  </a:cubicBezTo>
                  <a:lnTo>
                    <a:pt x="159" y="17"/>
                  </a:lnTo>
                  <a:cubicBezTo>
                    <a:pt x="135" y="6"/>
                    <a:pt x="113"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17"/>
            <p:cNvSpPr/>
            <p:nvPr/>
          </p:nvSpPr>
          <p:spPr>
            <a:xfrm>
              <a:off x="2992975" y="1316100"/>
              <a:ext cx="18125" cy="41050"/>
            </a:xfrm>
            <a:custGeom>
              <a:avLst/>
              <a:gdLst/>
              <a:ahLst/>
              <a:cxnLst/>
              <a:rect l="l" t="t" r="r" b="b"/>
              <a:pathLst>
                <a:path w="725" h="1642" extrusionOk="0">
                  <a:moveTo>
                    <a:pt x="94" y="0"/>
                  </a:moveTo>
                  <a:cubicBezTo>
                    <a:pt x="38" y="0"/>
                    <a:pt x="0" y="47"/>
                    <a:pt x="0" y="131"/>
                  </a:cubicBezTo>
                  <a:lnTo>
                    <a:pt x="0" y="1081"/>
                  </a:lnTo>
                  <a:cubicBezTo>
                    <a:pt x="0" y="1195"/>
                    <a:pt x="46" y="1308"/>
                    <a:pt x="159" y="1376"/>
                  </a:cubicBezTo>
                  <a:lnTo>
                    <a:pt x="566" y="1625"/>
                  </a:lnTo>
                  <a:cubicBezTo>
                    <a:pt x="590" y="1636"/>
                    <a:pt x="611" y="1642"/>
                    <a:pt x="631" y="1642"/>
                  </a:cubicBezTo>
                  <a:cubicBezTo>
                    <a:pt x="687" y="1642"/>
                    <a:pt x="725" y="1595"/>
                    <a:pt x="725" y="1511"/>
                  </a:cubicBezTo>
                  <a:lnTo>
                    <a:pt x="725" y="561"/>
                  </a:lnTo>
                  <a:cubicBezTo>
                    <a:pt x="725" y="448"/>
                    <a:pt x="657" y="335"/>
                    <a:pt x="566" y="267"/>
                  </a:cubicBezTo>
                  <a:lnTo>
                    <a:pt x="159" y="18"/>
                  </a:lnTo>
                  <a:cubicBezTo>
                    <a:pt x="135" y="6"/>
                    <a:pt x="114"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17"/>
            <p:cNvSpPr/>
            <p:nvPr/>
          </p:nvSpPr>
          <p:spPr>
            <a:xfrm>
              <a:off x="3022950" y="1333950"/>
              <a:ext cx="18150" cy="41000"/>
            </a:xfrm>
            <a:custGeom>
              <a:avLst/>
              <a:gdLst/>
              <a:ahLst/>
              <a:cxnLst/>
              <a:rect l="l" t="t" r="r" b="b"/>
              <a:pathLst>
                <a:path w="726" h="1640" extrusionOk="0">
                  <a:moveTo>
                    <a:pt x="91" y="1"/>
                  </a:moveTo>
                  <a:cubicBezTo>
                    <a:pt x="37" y="1"/>
                    <a:pt x="1" y="59"/>
                    <a:pt x="1" y="141"/>
                  </a:cubicBezTo>
                  <a:lnTo>
                    <a:pt x="1" y="1069"/>
                  </a:lnTo>
                  <a:cubicBezTo>
                    <a:pt x="1" y="1205"/>
                    <a:pt x="46" y="1318"/>
                    <a:pt x="159" y="1386"/>
                  </a:cubicBezTo>
                  <a:lnTo>
                    <a:pt x="567" y="1612"/>
                  </a:lnTo>
                  <a:cubicBezTo>
                    <a:pt x="592" y="1631"/>
                    <a:pt x="615" y="1639"/>
                    <a:pt x="635" y="1639"/>
                  </a:cubicBezTo>
                  <a:cubicBezTo>
                    <a:pt x="689" y="1639"/>
                    <a:pt x="725" y="1581"/>
                    <a:pt x="725" y="1499"/>
                  </a:cubicBezTo>
                  <a:lnTo>
                    <a:pt x="725" y="571"/>
                  </a:lnTo>
                  <a:cubicBezTo>
                    <a:pt x="725" y="435"/>
                    <a:pt x="657" y="322"/>
                    <a:pt x="567" y="254"/>
                  </a:cubicBezTo>
                  <a:lnTo>
                    <a:pt x="159" y="28"/>
                  </a:lnTo>
                  <a:cubicBezTo>
                    <a:pt x="134" y="9"/>
                    <a:pt x="111"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17"/>
            <p:cNvSpPr/>
            <p:nvPr/>
          </p:nvSpPr>
          <p:spPr>
            <a:xfrm>
              <a:off x="3052375" y="1350050"/>
              <a:ext cx="18125" cy="41050"/>
            </a:xfrm>
            <a:custGeom>
              <a:avLst/>
              <a:gdLst/>
              <a:ahLst/>
              <a:cxnLst/>
              <a:rect l="l" t="t" r="r" b="b"/>
              <a:pathLst>
                <a:path w="725" h="1642" extrusionOk="0">
                  <a:moveTo>
                    <a:pt x="94" y="0"/>
                  </a:moveTo>
                  <a:cubicBezTo>
                    <a:pt x="38" y="0"/>
                    <a:pt x="1" y="47"/>
                    <a:pt x="1" y="131"/>
                  </a:cubicBezTo>
                  <a:lnTo>
                    <a:pt x="1" y="1081"/>
                  </a:lnTo>
                  <a:cubicBezTo>
                    <a:pt x="1" y="1194"/>
                    <a:pt x="46" y="1308"/>
                    <a:pt x="159" y="1376"/>
                  </a:cubicBezTo>
                  <a:lnTo>
                    <a:pt x="567" y="1624"/>
                  </a:lnTo>
                  <a:cubicBezTo>
                    <a:pt x="590" y="1636"/>
                    <a:pt x="612" y="1642"/>
                    <a:pt x="631" y="1642"/>
                  </a:cubicBezTo>
                  <a:cubicBezTo>
                    <a:pt x="688" y="1642"/>
                    <a:pt x="725" y="1595"/>
                    <a:pt x="725" y="1511"/>
                  </a:cubicBezTo>
                  <a:lnTo>
                    <a:pt x="725" y="561"/>
                  </a:lnTo>
                  <a:cubicBezTo>
                    <a:pt x="725" y="448"/>
                    <a:pt x="680" y="334"/>
                    <a:pt x="567" y="267"/>
                  </a:cubicBezTo>
                  <a:lnTo>
                    <a:pt x="159" y="18"/>
                  </a:lnTo>
                  <a:cubicBezTo>
                    <a:pt x="136" y="6"/>
                    <a:pt x="114"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17"/>
            <p:cNvSpPr/>
            <p:nvPr/>
          </p:nvSpPr>
          <p:spPr>
            <a:xfrm>
              <a:off x="3081800" y="1367900"/>
              <a:ext cx="18125" cy="41000"/>
            </a:xfrm>
            <a:custGeom>
              <a:avLst/>
              <a:gdLst/>
              <a:ahLst/>
              <a:cxnLst/>
              <a:rect l="l" t="t" r="r" b="b"/>
              <a:pathLst>
                <a:path w="725" h="1640" extrusionOk="0">
                  <a:moveTo>
                    <a:pt x="90" y="1"/>
                  </a:moveTo>
                  <a:cubicBezTo>
                    <a:pt x="36" y="1"/>
                    <a:pt x="1" y="59"/>
                    <a:pt x="1" y="141"/>
                  </a:cubicBezTo>
                  <a:lnTo>
                    <a:pt x="1" y="1069"/>
                  </a:lnTo>
                  <a:cubicBezTo>
                    <a:pt x="1" y="1205"/>
                    <a:pt x="46" y="1318"/>
                    <a:pt x="159" y="1386"/>
                  </a:cubicBezTo>
                  <a:lnTo>
                    <a:pt x="566" y="1612"/>
                  </a:lnTo>
                  <a:cubicBezTo>
                    <a:pt x="591" y="1631"/>
                    <a:pt x="615" y="1639"/>
                    <a:pt x="635" y="1639"/>
                  </a:cubicBezTo>
                  <a:cubicBezTo>
                    <a:pt x="689" y="1639"/>
                    <a:pt x="725" y="1581"/>
                    <a:pt x="725" y="1499"/>
                  </a:cubicBezTo>
                  <a:lnTo>
                    <a:pt x="725" y="571"/>
                  </a:lnTo>
                  <a:cubicBezTo>
                    <a:pt x="725" y="435"/>
                    <a:pt x="657" y="322"/>
                    <a:pt x="566" y="254"/>
                  </a:cubicBezTo>
                  <a:lnTo>
                    <a:pt x="159" y="28"/>
                  </a:lnTo>
                  <a:cubicBezTo>
                    <a:pt x="134" y="9"/>
                    <a:pt x="111" y="1"/>
                    <a:pt x="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17"/>
            <p:cNvSpPr/>
            <p:nvPr/>
          </p:nvSpPr>
          <p:spPr>
            <a:xfrm>
              <a:off x="3111225" y="1384575"/>
              <a:ext cx="18125" cy="41050"/>
            </a:xfrm>
            <a:custGeom>
              <a:avLst/>
              <a:gdLst/>
              <a:ahLst/>
              <a:cxnLst/>
              <a:rect l="l" t="t" r="r" b="b"/>
              <a:pathLst>
                <a:path w="725" h="1642" extrusionOk="0">
                  <a:moveTo>
                    <a:pt x="96" y="0"/>
                  </a:moveTo>
                  <a:cubicBezTo>
                    <a:pt x="39" y="0"/>
                    <a:pt x="0" y="51"/>
                    <a:pt x="0" y="153"/>
                  </a:cubicBezTo>
                  <a:lnTo>
                    <a:pt x="0" y="1081"/>
                  </a:lnTo>
                  <a:cubicBezTo>
                    <a:pt x="0" y="1194"/>
                    <a:pt x="68" y="1307"/>
                    <a:pt x="159" y="1398"/>
                  </a:cubicBezTo>
                  <a:lnTo>
                    <a:pt x="566" y="1624"/>
                  </a:lnTo>
                  <a:cubicBezTo>
                    <a:pt x="590" y="1636"/>
                    <a:pt x="612" y="1641"/>
                    <a:pt x="631" y="1641"/>
                  </a:cubicBezTo>
                  <a:cubicBezTo>
                    <a:pt x="687" y="1641"/>
                    <a:pt x="725" y="1595"/>
                    <a:pt x="725" y="1511"/>
                  </a:cubicBezTo>
                  <a:lnTo>
                    <a:pt x="725" y="560"/>
                  </a:lnTo>
                  <a:cubicBezTo>
                    <a:pt x="725" y="447"/>
                    <a:pt x="657" y="334"/>
                    <a:pt x="566" y="266"/>
                  </a:cubicBezTo>
                  <a:lnTo>
                    <a:pt x="159" y="17"/>
                  </a:lnTo>
                  <a:cubicBezTo>
                    <a:pt x="136" y="6"/>
                    <a:pt x="115"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17"/>
            <p:cNvSpPr/>
            <p:nvPr/>
          </p:nvSpPr>
          <p:spPr>
            <a:xfrm>
              <a:off x="3140650" y="1401850"/>
              <a:ext cx="18125" cy="41000"/>
            </a:xfrm>
            <a:custGeom>
              <a:avLst/>
              <a:gdLst/>
              <a:ahLst/>
              <a:cxnLst/>
              <a:rect l="l" t="t" r="r" b="b"/>
              <a:pathLst>
                <a:path w="725" h="1640" extrusionOk="0">
                  <a:moveTo>
                    <a:pt x="90" y="1"/>
                  </a:moveTo>
                  <a:cubicBezTo>
                    <a:pt x="36" y="1"/>
                    <a:pt x="0" y="59"/>
                    <a:pt x="0" y="141"/>
                  </a:cubicBezTo>
                  <a:lnTo>
                    <a:pt x="0" y="1069"/>
                  </a:lnTo>
                  <a:cubicBezTo>
                    <a:pt x="0" y="1205"/>
                    <a:pt x="68" y="1318"/>
                    <a:pt x="159" y="1386"/>
                  </a:cubicBezTo>
                  <a:lnTo>
                    <a:pt x="566" y="1612"/>
                  </a:lnTo>
                  <a:cubicBezTo>
                    <a:pt x="591" y="1631"/>
                    <a:pt x="614" y="1639"/>
                    <a:pt x="635" y="1639"/>
                  </a:cubicBezTo>
                  <a:cubicBezTo>
                    <a:pt x="689" y="1639"/>
                    <a:pt x="725" y="1581"/>
                    <a:pt x="725" y="1499"/>
                  </a:cubicBezTo>
                  <a:lnTo>
                    <a:pt x="725" y="571"/>
                  </a:lnTo>
                  <a:cubicBezTo>
                    <a:pt x="725" y="435"/>
                    <a:pt x="679" y="322"/>
                    <a:pt x="566" y="254"/>
                  </a:cubicBezTo>
                  <a:lnTo>
                    <a:pt x="159" y="28"/>
                  </a:lnTo>
                  <a:cubicBezTo>
                    <a:pt x="134" y="9"/>
                    <a:pt x="111" y="1"/>
                    <a:pt x="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17"/>
            <p:cNvSpPr/>
            <p:nvPr/>
          </p:nvSpPr>
          <p:spPr>
            <a:xfrm>
              <a:off x="3170075" y="1419075"/>
              <a:ext cx="18700" cy="41050"/>
            </a:xfrm>
            <a:custGeom>
              <a:avLst/>
              <a:gdLst/>
              <a:ahLst/>
              <a:cxnLst/>
              <a:rect l="l" t="t" r="r" b="b"/>
              <a:pathLst>
                <a:path w="748" h="1642" extrusionOk="0">
                  <a:moveTo>
                    <a:pt x="103" y="0"/>
                  </a:moveTo>
                  <a:cubicBezTo>
                    <a:pt x="50" y="0"/>
                    <a:pt x="0" y="47"/>
                    <a:pt x="0" y="131"/>
                  </a:cubicBezTo>
                  <a:lnTo>
                    <a:pt x="0" y="1081"/>
                  </a:lnTo>
                  <a:cubicBezTo>
                    <a:pt x="0" y="1195"/>
                    <a:pt x="68" y="1308"/>
                    <a:pt x="159" y="1376"/>
                  </a:cubicBezTo>
                  <a:lnTo>
                    <a:pt x="589" y="1625"/>
                  </a:lnTo>
                  <a:cubicBezTo>
                    <a:pt x="611" y="1636"/>
                    <a:pt x="632" y="1642"/>
                    <a:pt x="652" y="1642"/>
                  </a:cubicBezTo>
                  <a:cubicBezTo>
                    <a:pt x="709" y="1642"/>
                    <a:pt x="747" y="1591"/>
                    <a:pt x="747" y="1489"/>
                  </a:cubicBezTo>
                  <a:lnTo>
                    <a:pt x="747" y="561"/>
                  </a:lnTo>
                  <a:cubicBezTo>
                    <a:pt x="747" y="425"/>
                    <a:pt x="679" y="335"/>
                    <a:pt x="589" y="267"/>
                  </a:cubicBezTo>
                  <a:lnTo>
                    <a:pt x="159" y="18"/>
                  </a:lnTo>
                  <a:cubicBezTo>
                    <a:pt x="141" y="6"/>
                    <a:pt x="122"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17"/>
            <p:cNvSpPr/>
            <p:nvPr/>
          </p:nvSpPr>
          <p:spPr>
            <a:xfrm>
              <a:off x="3199500" y="1435500"/>
              <a:ext cx="18125" cy="41050"/>
            </a:xfrm>
            <a:custGeom>
              <a:avLst/>
              <a:gdLst/>
              <a:ahLst/>
              <a:cxnLst/>
              <a:rect l="l" t="t" r="r" b="b"/>
              <a:pathLst>
                <a:path w="725" h="1642" extrusionOk="0">
                  <a:moveTo>
                    <a:pt x="96" y="0"/>
                  </a:moveTo>
                  <a:cubicBezTo>
                    <a:pt x="38" y="0"/>
                    <a:pt x="0" y="51"/>
                    <a:pt x="0" y="153"/>
                  </a:cubicBezTo>
                  <a:lnTo>
                    <a:pt x="0" y="1081"/>
                  </a:lnTo>
                  <a:cubicBezTo>
                    <a:pt x="0" y="1217"/>
                    <a:pt x="68" y="1307"/>
                    <a:pt x="158" y="1398"/>
                  </a:cubicBezTo>
                  <a:lnTo>
                    <a:pt x="566" y="1624"/>
                  </a:lnTo>
                  <a:cubicBezTo>
                    <a:pt x="589" y="1636"/>
                    <a:pt x="611" y="1641"/>
                    <a:pt x="631" y="1641"/>
                  </a:cubicBezTo>
                  <a:cubicBezTo>
                    <a:pt x="687" y="1641"/>
                    <a:pt x="724" y="1595"/>
                    <a:pt x="724" y="1511"/>
                  </a:cubicBezTo>
                  <a:lnTo>
                    <a:pt x="724" y="560"/>
                  </a:lnTo>
                  <a:cubicBezTo>
                    <a:pt x="724" y="447"/>
                    <a:pt x="679" y="334"/>
                    <a:pt x="566" y="266"/>
                  </a:cubicBezTo>
                  <a:lnTo>
                    <a:pt x="158" y="17"/>
                  </a:lnTo>
                  <a:cubicBezTo>
                    <a:pt x="136" y="6"/>
                    <a:pt x="115"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17"/>
            <p:cNvSpPr/>
            <p:nvPr/>
          </p:nvSpPr>
          <p:spPr>
            <a:xfrm>
              <a:off x="3231750" y="1455300"/>
              <a:ext cx="18125" cy="41050"/>
            </a:xfrm>
            <a:custGeom>
              <a:avLst/>
              <a:gdLst/>
              <a:ahLst/>
              <a:cxnLst/>
              <a:rect l="l" t="t" r="r" b="b"/>
              <a:pathLst>
                <a:path w="725" h="1642" extrusionOk="0">
                  <a:moveTo>
                    <a:pt x="96" y="0"/>
                  </a:moveTo>
                  <a:cubicBezTo>
                    <a:pt x="38" y="0"/>
                    <a:pt x="0" y="51"/>
                    <a:pt x="0" y="153"/>
                  </a:cubicBezTo>
                  <a:lnTo>
                    <a:pt x="0" y="1081"/>
                  </a:lnTo>
                  <a:cubicBezTo>
                    <a:pt x="0" y="1194"/>
                    <a:pt x="45" y="1307"/>
                    <a:pt x="158" y="1398"/>
                  </a:cubicBezTo>
                  <a:lnTo>
                    <a:pt x="566" y="1624"/>
                  </a:lnTo>
                  <a:cubicBezTo>
                    <a:pt x="589" y="1636"/>
                    <a:pt x="611" y="1641"/>
                    <a:pt x="631" y="1641"/>
                  </a:cubicBezTo>
                  <a:cubicBezTo>
                    <a:pt x="687" y="1641"/>
                    <a:pt x="724" y="1595"/>
                    <a:pt x="724" y="1511"/>
                  </a:cubicBezTo>
                  <a:lnTo>
                    <a:pt x="724" y="560"/>
                  </a:lnTo>
                  <a:cubicBezTo>
                    <a:pt x="724" y="447"/>
                    <a:pt x="656" y="334"/>
                    <a:pt x="566" y="266"/>
                  </a:cubicBezTo>
                  <a:lnTo>
                    <a:pt x="158" y="17"/>
                  </a:lnTo>
                  <a:cubicBezTo>
                    <a:pt x="136" y="6"/>
                    <a:pt x="115" y="0"/>
                    <a:pt x="96"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17"/>
            <p:cNvSpPr/>
            <p:nvPr/>
          </p:nvSpPr>
          <p:spPr>
            <a:xfrm>
              <a:off x="3228900" y="1453025"/>
              <a:ext cx="18700" cy="41050"/>
            </a:xfrm>
            <a:custGeom>
              <a:avLst/>
              <a:gdLst/>
              <a:ahLst/>
              <a:cxnLst/>
              <a:rect l="l" t="t" r="r" b="b"/>
              <a:pathLst>
                <a:path w="748" h="1642" extrusionOk="0">
                  <a:moveTo>
                    <a:pt x="96" y="1"/>
                  </a:moveTo>
                  <a:cubicBezTo>
                    <a:pt x="39" y="1"/>
                    <a:pt x="1" y="52"/>
                    <a:pt x="1" y="153"/>
                  </a:cubicBezTo>
                  <a:lnTo>
                    <a:pt x="1" y="1081"/>
                  </a:lnTo>
                  <a:cubicBezTo>
                    <a:pt x="1" y="1194"/>
                    <a:pt x="69" y="1308"/>
                    <a:pt x="159" y="1398"/>
                  </a:cubicBezTo>
                  <a:lnTo>
                    <a:pt x="589" y="1624"/>
                  </a:lnTo>
                  <a:cubicBezTo>
                    <a:pt x="607" y="1636"/>
                    <a:pt x="626" y="1642"/>
                    <a:pt x="645" y="1642"/>
                  </a:cubicBezTo>
                  <a:cubicBezTo>
                    <a:pt x="698" y="1642"/>
                    <a:pt x="748" y="1595"/>
                    <a:pt x="748" y="1511"/>
                  </a:cubicBezTo>
                  <a:lnTo>
                    <a:pt x="748" y="561"/>
                  </a:lnTo>
                  <a:cubicBezTo>
                    <a:pt x="725" y="448"/>
                    <a:pt x="680" y="334"/>
                    <a:pt x="589" y="267"/>
                  </a:cubicBezTo>
                  <a:lnTo>
                    <a:pt x="159" y="18"/>
                  </a:lnTo>
                  <a:cubicBezTo>
                    <a:pt x="137" y="6"/>
                    <a:pt x="115" y="1"/>
                    <a:pt x="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17"/>
            <p:cNvSpPr/>
            <p:nvPr/>
          </p:nvSpPr>
          <p:spPr>
            <a:xfrm>
              <a:off x="3258325" y="1470325"/>
              <a:ext cx="18700" cy="40725"/>
            </a:xfrm>
            <a:custGeom>
              <a:avLst/>
              <a:gdLst/>
              <a:ahLst/>
              <a:cxnLst/>
              <a:rect l="l" t="t" r="r" b="b"/>
              <a:pathLst>
                <a:path w="748" h="1629" extrusionOk="0">
                  <a:moveTo>
                    <a:pt x="113" y="0"/>
                  </a:moveTo>
                  <a:cubicBezTo>
                    <a:pt x="59" y="0"/>
                    <a:pt x="23" y="58"/>
                    <a:pt x="23" y="140"/>
                  </a:cubicBezTo>
                  <a:lnTo>
                    <a:pt x="23" y="1068"/>
                  </a:lnTo>
                  <a:cubicBezTo>
                    <a:pt x="1" y="1181"/>
                    <a:pt x="69" y="1295"/>
                    <a:pt x="182" y="1385"/>
                  </a:cubicBezTo>
                  <a:lnTo>
                    <a:pt x="589" y="1611"/>
                  </a:lnTo>
                  <a:cubicBezTo>
                    <a:pt x="613" y="1623"/>
                    <a:pt x="634" y="1629"/>
                    <a:pt x="654" y="1629"/>
                  </a:cubicBezTo>
                  <a:cubicBezTo>
                    <a:pt x="710" y="1629"/>
                    <a:pt x="748" y="1582"/>
                    <a:pt x="748" y="1498"/>
                  </a:cubicBezTo>
                  <a:lnTo>
                    <a:pt x="748" y="548"/>
                  </a:lnTo>
                  <a:cubicBezTo>
                    <a:pt x="748" y="435"/>
                    <a:pt x="680" y="321"/>
                    <a:pt x="589" y="254"/>
                  </a:cubicBezTo>
                  <a:lnTo>
                    <a:pt x="182" y="27"/>
                  </a:lnTo>
                  <a:cubicBezTo>
                    <a:pt x="157" y="9"/>
                    <a:pt x="134" y="0"/>
                    <a:pt x="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17"/>
            <p:cNvSpPr/>
            <p:nvPr/>
          </p:nvSpPr>
          <p:spPr>
            <a:xfrm>
              <a:off x="3288325" y="1487525"/>
              <a:ext cx="18125" cy="41075"/>
            </a:xfrm>
            <a:custGeom>
              <a:avLst/>
              <a:gdLst/>
              <a:ahLst/>
              <a:cxnLst/>
              <a:rect l="l" t="t" r="r" b="b"/>
              <a:pathLst>
                <a:path w="725" h="1643" extrusionOk="0">
                  <a:moveTo>
                    <a:pt x="94" y="1"/>
                  </a:moveTo>
                  <a:cubicBezTo>
                    <a:pt x="38" y="1"/>
                    <a:pt x="0" y="47"/>
                    <a:pt x="0" y="131"/>
                  </a:cubicBezTo>
                  <a:lnTo>
                    <a:pt x="0" y="1082"/>
                  </a:lnTo>
                  <a:cubicBezTo>
                    <a:pt x="0" y="1195"/>
                    <a:pt x="46" y="1308"/>
                    <a:pt x="159" y="1376"/>
                  </a:cubicBezTo>
                  <a:lnTo>
                    <a:pt x="566" y="1625"/>
                  </a:lnTo>
                  <a:cubicBezTo>
                    <a:pt x="589" y="1636"/>
                    <a:pt x="610" y="1642"/>
                    <a:pt x="629" y="1642"/>
                  </a:cubicBezTo>
                  <a:cubicBezTo>
                    <a:pt x="686" y="1642"/>
                    <a:pt x="725" y="1591"/>
                    <a:pt x="725" y="1489"/>
                  </a:cubicBezTo>
                  <a:lnTo>
                    <a:pt x="725" y="561"/>
                  </a:lnTo>
                  <a:cubicBezTo>
                    <a:pt x="725" y="426"/>
                    <a:pt x="657" y="312"/>
                    <a:pt x="566" y="244"/>
                  </a:cubicBezTo>
                  <a:lnTo>
                    <a:pt x="159" y="18"/>
                  </a:lnTo>
                  <a:cubicBezTo>
                    <a:pt x="135" y="6"/>
                    <a:pt x="113" y="1"/>
                    <a:pt x="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17"/>
            <p:cNvSpPr/>
            <p:nvPr/>
          </p:nvSpPr>
          <p:spPr>
            <a:xfrm>
              <a:off x="3317750" y="1504275"/>
              <a:ext cx="18125" cy="40725"/>
            </a:xfrm>
            <a:custGeom>
              <a:avLst/>
              <a:gdLst/>
              <a:ahLst/>
              <a:cxnLst/>
              <a:rect l="l" t="t" r="r" b="b"/>
              <a:pathLst>
                <a:path w="725" h="1629" extrusionOk="0">
                  <a:moveTo>
                    <a:pt x="90" y="0"/>
                  </a:moveTo>
                  <a:cubicBezTo>
                    <a:pt x="36" y="0"/>
                    <a:pt x="0" y="58"/>
                    <a:pt x="0" y="140"/>
                  </a:cubicBezTo>
                  <a:lnTo>
                    <a:pt x="0" y="1068"/>
                  </a:lnTo>
                  <a:cubicBezTo>
                    <a:pt x="0" y="1204"/>
                    <a:pt x="45" y="1295"/>
                    <a:pt x="159" y="1385"/>
                  </a:cubicBezTo>
                  <a:lnTo>
                    <a:pt x="566" y="1611"/>
                  </a:lnTo>
                  <a:cubicBezTo>
                    <a:pt x="589" y="1623"/>
                    <a:pt x="611" y="1629"/>
                    <a:pt x="631" y="1629"/>
                  </a:cubicBezTo>
                  <a:cubicBezTo>
                    <a:pt x="687" y="1629"/>
                    <a:pt x="724" y="1582"/>
                    <a:pt x="724" y="1498"/>
                  </a:cubicBezTo>
                  <a:lnTo>
                    <a:pt x="724" y="570"/>
                  </a:lnTo>
                  <a:cubicBezTo>
                    <a:pt x="724" y="435"/>
                    <a:pt x="656" y="321"/>
                    <a:pt x="566" y="253"/>
                  </a:cubicBezTo>
                  <a:lnTo>
                    <a:pt x="159" y="27"/>
                  </a:lnTo>
                  <a:cubicBezTo>
                    <a:pt x="134" y="8"/>
                    <a:pt x="110" y="0"/>
                    <a:pt x="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17"/>
            <p:cNvSpPr/>
            <p:nvPr/>
          </p:nvSpPr>
          <p:spPr>
            <a:xfrm>
              <a:off x="3347175" y="1520350"/>
              <a:ext cx="18125" cy="41075"/>
            </a:xfrm>
            <a:custGeom>
              <a:avLst/>
              <a:gdLst/>
              <a:ahLst/>
              <a:cxnLst/>
              <a:rect l="l" t="t" r="r" b="b"/>
              <a:pathLst>
                <a:path w="725" h="1643" extrusionOk="0">
                  <a:moveTo>
                    <a:pt x="94" y="0"/>
                  </a:moveTo>
                  <a:cubicBezTo>
                    <a:pt x="37" y="0"/>
                    <a:pt x="0" y="47"/>
                    <a:pt x="0" y="131"/>
                  </a:cubicBezTo>
                  <a:lnTo>
                    <a:pt x="0" y="1082"/>
                  </a:lnTo>
                  <a:cubicBezTo>
                    <a:pt x="0" y="1195"/>
                    <a:pt x="45" y="1308"/>
                    <a:pt x="158" y="1376"/>
                  </a:cubicBezTo>
                  <a:lnTo>
                    <a:pt x="566" y="1625"/>
                  </a:lnTo>
                  <a:cubicBezTo>
                    <a:pt x="589" y="1636"/>
                    <a:pt x="611" y="1642"/>
                    <a:pt x="631" y="1642"/>
                  </a:cubicBezTo>
                  <a:cubicBezTo>
                    <a:pt x="687" y="1642"/>
                    <a:pt x="724" y="1595"/>
                    <a:pt x="724" y="1512"/>
                  </a:cubicBezTo>
                  <a:lnTo>
                    <a:pt x="724" y="561"/>
                  </a:lnTo>
                  <a:cubicBezTo>
                    <a:pt x="724" y="448"/>
                    <a:pt x="656" y="335"/>
                    <a:pt x="566" y="267"/>
                  </a:cubicBezTo>
                  <a:lnTo>
                    <a:pt x="158" y="18"/>
                  </a:lnTo>
                  <a:cubicBezTo>
                    <a:pt x="135" y="6"/>
                    <a:pt x="113"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17"/>
            <p:cNvSpPr/>
            <p:nvPr/>
          </p:nvSpPr>
          <p:spPr>
            <a:xfrm>
              <a:off x="3376575" y="1537650"/>
              <a:ext cx="18150" cy="40725"/>
            </a:xfrm>
            <a:custGeom>
              <a:avLst/>
              <a:gdLst/>
              <a:ahLst/>
              <a:cxnLst/>
              <a:rect l="l" t="t" r="r" b="b"/>
              <a:pathLst>
                <a:path w="726" h="1629" extrusionOk="0">
                  <a:moveTo>
                    <a:pt x="91" y="0"/>
                  </a:moveTo>
                  <a:cubicBezTo>
                    <a:pt x="37" y="0"/>
                    <a:pt x="1" y="59"/>
                    <a:pt x="1" y="141"/>
                  </a:cubicBezTo>
                  <a:lnTo>
                    <a:pt x="1" y="1068"/>
                  </a:lnTo>
                  <a:cubicBezTo>
                    <a:pt x="1" y="1204"/>
                    <a:pt x="69" y="1317"/>
                    <a:pt x="159" y="1385"/>
                  </a:cubicBezTo>
                  <a:lnTo>
                    <a:pt x="567" y="1612"/>
                  </a:lnTo>
                  <a:cubicBezTo>
                    <a:pt x="590" y="1623"/>
                    <a:pt x="612" y="1629"/>
                    <a:pt x="632" y="1629"/>
                  </a:cubicBezTo>
                  <a:cubicBezTo>
                    <a:pt x="688" y="1629"/>
                    <a:pt x="725" y="1582"/>
                    <a:pt x="725" y="1498"/>
                  </a:cubicBezTo>
                  <a:lnTo>
                    <a:pt x="725" y="548"/>
                  </a:lnTo>
                  <a:cubicBezTo>
                    <a:pt x="725" y="435"/>
                    <a:pt x="680" y="322"/>
                    <a:pt x="567" y="254"/>
                  </a:cubicBezTo>
                  <a:lnTo>
                    <a:pt x="159" y="27"/>
                  </a:lnTo>
                  <a:cubicBezTo>
                    <a:pt x="134" y="9"/>
                    <a:pt x="111"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17"/>
            <p:cNvSpPr/>
            <p:nvPr/>
          </p:nvSpPr>
          <p:spPr>
            <a:xfrm>
              <a:off x="3406000" y="1554300"/>
              <a:ext cx="18125" cy="41050"/>
            </a:xfrm>
            <a:custGeom>
              <a:avLst/>
              <a:gdLst/>
              <a:ahLst/>
              <a:cxnLst/>
              <a:rect l="l" t="t" r="r" b="b"/>
              <a:pathLst>
                <a:path w="725" h="1642" extrusionOk="0">
                  <a:moveTo>
                    <a:pt x="94" y="0"/>
                  </a:moveTo>
                  <a:cubicBezTo>
                    <a:pt x="38" y="0"/>
                    <a:pt x="1" y="47"/>
                    <a:pt x="1" y="131"/>
                  </a:cubicBezTo>
                  <a:lnTo>
                    <a:pt x="1" y="1081"/>
                  </a:lnTo>
                  <a:cubicBezTo>
                    <a:pt x="1" y="1195"/>
                    <a:pt x="46" y="1308"/>
                    <a:pt x="159" y="1398"/>
                  </a:cubicBezTo>
                  <a:lnTo>
                    <a:pt x="567" y="1625"/>
                  </a:lnTo>
                  <a:cubicBezTo>
                    <a:pt x="590" y="1636"/>
                    <a:pt x="612" y="1642"/>
                    <a:pt x="631" y="1642"/>
                  </a:cubicBezTo>
                  <a:cubicBezTo>
                    <a:pt x="688" y="1642"/>
                    <a:pt x="725" y="1595"/>
                    <a:pt x="725" y="1511"/>
                  </a:cubicBezTo>
                  <a:lnTo>
                    <a:pt x="725" y="561"/>
                  </a:lnTo>
                  <a:cubicBezTo>
                    <a:pt x="725" y="448"/>
                    <a:pt x="680" y="335"/>
                    <a:pt x="589" y="267"/>
                  </a:cubicBezTo>
                  <a:lnTo>
                    <a:pt x="159" y="18"/>
                  </a:lnTo>
                  <a:cubicBezTo>
                    <a:pt x="136" y="6"/>
                    <a:pt x="114"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17"/>
            <p:cNvSpPr/>
            <p:nvPr/>
          </p:nvSpPr>
          <p:spPr>
            <a:xfrm>
              <a:off x="3435425" y="1571825"/>
              <a:ext cx="18125" cy="41075"/>
            </a:xfrm>
            <a:custGeom>
              <a:avLst/>
              <a:gdLst/>
              <a:ahLst/>
              <a:cxnLst/>
              <a:rect l="l" t="t" r="r" b="b"/>
              <a:pathLst>
                <a:path w="725" h="1643" extrusionOk="0">
                  <a:moveTo>
                    <a:pt x="94" y="1"/>
                  </a:moveTo>
                  <a:cubicBezTo>
                    <a:pt x="38" y="1"/>
                    <a:pt x="1" y="48"/>
                    <a:pt x="1" y="131"/>
                  </a:cubicBezTo>
                  <a:lnTo>
                    <a:pt x="1" y="1082"/>
                  </a:lnTo>
                  <a:cubicBezTo>
                    <a:pt x="1" y="1195"/>
                    <a:pt x="46" y="1308"/>
                    <a:pt x="159" y="1376"/>
                  </a:cubicBezTo>
                  <a:lnTo>
                    <a:pt x="566" y="1625"/>
                  </a:lnTo>
                  <a:cubicBezTo>
                    <a:pt x="589" y="1637"/>
                    <a:pt x="610" y="1642"/>
                    <a:pt x="629" y="1642"/>
                  </a:cubicBezTo>
                  <a:cubicBezTo>
                    <a:pt x="687" y="1642"/>
                    <a:pt x="725" y="1591"/>
                    <a:pt x="725" y="1489"/>
                  </a:cubicBezTo>
                  <a:lnTo>
                    <a:pt x="725" y="562"/>
                  </a:lnTo>
                  <a:cubicBezTo>
                    <a:pt x="725" y="448"/>
                    <a:pt x="657" y="335"/>
                    <a:pt x="566" y="267"/>
                  </a:cubicBezTo>
                  <a:lnTo>
                    <a:pt x="159" y="18"/>
                  </a:lnTo>
                  <a:cubicBezTo>
                    <a:pt x="136" y="7"/>
                    <a:pt x="114" y="1"/>
                    <a:pt x="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17"/>
            <p:cNvSpPr/>
            <p:nvPr/>
          </p:nvSpPr>
          <p:spPr>
            <a:xfrm>
              <a:off x="3519175" y="1619375"/>
              <a:ext cx="18125" cy="41050"/>
            </a:xfrm>
            <a:custGeom>
              <a:avLst/>
              <a:gdLst/>
              <a:ahLst/>
              <a:cxnLst/>
              <a:rect l="l" t="t" r="r" b="b"/>
              <a:pathLst>
                <a:path w="725" h="1642" extrusionOk="0">
                  <a:moveTo>
                    <a:pt x="94" y="0"/>
                  </a:moveTo>
                  <a:cubicBezTo>
                    <a:pt x="37" y="0"/>
                    <a:pt x="0" y="47"/>
                    <a:pt x="0" y="131"/>
                  </a:cubicBezTo>
                  <a:lnTo>
                    <a:pt x="0" y="1081"/>
                  </a:lnTo>
                  <a:cubicBezTo>
                    <a:pt x="0" y="1194"/>
                    <a:pt x="68" y="1307"/>
                    <a:pt x="181" y="1375"/>
                  </a:cubicBezTo>
                  <a:lnTo>
                    <a:pt x="589" y="1624"/>
                  </a:lnTo>
                  <a:cubicBezTo>
                    <a:pt x="606" y="1636"/>
                    <a:pt x="623" y="1641"/>
                    <a:pt x="638" y="1641"/>
                  </a:cubicBezTo>
                  <a:cubicBezTo>
                    <a:pt x="686" y="1641"/>
                    <a:pt x="724" y="1590"/>
                    <a:pt x="724" y="1489"/>
                  </a:cubicBezTo>
                  <a:lnTo>
                    <a:pt x="724" y="561"/>
                  </a:lnTo>
                  <a:cubicBezTo>
                    <a:pt x="724" y="425"/>
                    <a:pt x="679" y="312"/>
                    <a:pt x="589" y="244"/>
                  </a:cubicBezTo>
                  <a:lnTo>
                    <a:pt x="159" y="17"/>
                  </a:lnTo>
                  <a:cubicBezTo>
                    <a:pt x="135" y="6"/>
                    <a:pt x="113"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17"/>
            <p:cNvSpPr/>
            <p:nvPr/>
          </p:nvSpPr>
          <p:spPr>
            <a:xfrm>
              <a:off x="3460900" y="1568850"/>
              <a:ext cx="47550" cy="142075"/>
            </a:xfrm>
            <a:custGeom>
              <a:avLst/>
              <a:gdLst/>
              <a:ahLst/>
              <a:cxnLst/>
              <a:rect l="l" t="t" r="r" b="b"/>
              <a:pathLst>
                <a:path w="1902" h="5683" extrusionOk="0">
                  <a:moveTo>
                    <a:pt x="385" y="1"/>
                  </a:moveTo>
                  <a:cubicBezTo>
                    <a:pt x="186" y="1"/>
                    <a:pt x="0" y="156"/>
                    <a:pt x="0" y="364"/>
                  </a:cubicBezTo>
                  <a:lnTo>
                    <a:pt x="0" y="4596"/>
                  </a:lnTo>
                  <a:lnTo>
                    <a:pt x="1901" y="5682"/>
                  </a:lnTo>
                  <a:lnTo>
                    <a:pt x="1879" y="1337"/>
                  </a:lnTo>
                  <a:cubicBezTo>
                    <a:pt x="1879" y="1020"/>
                    <a:pt x="1697" y="703"/>
                    <a:pt x="1403" y="545"/>
                  </a:cubicBezTo>
                  <a:lnTo>
                    <a:pt x="566" y="47"/>
                  </a:lnTo>
                  <a:cubicBezTo>
                    <a:pt x="508" y="15"/>
                    <a:pt x="446" y="1"/>
                    <a:pt x="3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17"/>
            <p:cNvSpPr/>
            <p:nvPr/>
          </p:nvSpPr>
          <p:spPr>
            <a:xfrm>
              <a:off x="3471650" y="1585200"/>
              <a:ext cx="24900" cy="56775"/>
            </a:xfrm>
            <a:custGeom>
              <a:avLst/>
              <a:gdLst/>
              <a:ahLst/>
              <a:cxnLst/>
              <a:rect l="l" t="t" r="r" b="b"/>
              <a:pathLst>
                <a:path w="996" h="2271" extrusionOk="0">
                  <a:moveTo>
                    <a:pt x="130" y="0"/>
                  </a:moveTo>
                  <a:cubicBezTo>
                    <a:pt x="49" y="0"/>
                    <a:pt x="0" y="68"/>
                    <a:pt x="0" y="185"/>
                  </a:cubicBezTo>
                  <a:lnTo>
                    <a:pt x="0" y="1498"/>
                  </a:lnTo>
                  <a:cubicBezTo>
                    <a:pt x="0" y="1656"/>
                    <a:pt x="91" y="1814"/>
                    <a:pt x="226" y="1905"/>
                  </a:cubicBezTo>
                  <a:lnTo>
                    <a:pt x="792" y="2244"/>
                  </a:lnTo>
                  <a:cubicBezTo>
                    <a:pt x="821" y="2262"/>
                    <a:pt x="849" y="2270"/>
                    <a:pt x="873" y="2270"/>
                  </a:cubicBezTo>
                  <a:cubicBezTo>
                    <a:pt x="946" y="2270"/>
                    <a:pt x="996" y="2198"/>
                    <a:pt x="996" y="2063"/>
                  </a:cubicBezTo>
                  <a:lnTo>
                    <a:pt x="996" y="773"/>
                  </a:lnTo>
                  <a:cubicBezTo>
                    <a:pt x="996" y="615"/>
                    <a:pt x="905" y="457"/>
                    <a:pt x="792" y="343"/>
                  </a:cubicBezTo>
                  <a:lnTo>
                    <a:pt x="226" y="27"/>
                  </a:lnTo>
                  <a:cubicBezTo>
                    <a:pt x="191" y="9"/>
                    <a:pt x="158"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17"/>
            <p:cNvSpPr/>
            <p:nvPr/>
          </p:nvSpPr>
          <p:spPr>
            <a:xfrm>
              <a:off x="2936400" y="1268975"/>
              <a:ext cx="46975" cy="142625"/>
            </a:xfrm>
            <a:custGeom>
              <a:avLst/>
              <a:gdLst/>
              <a:ahLst/>
              <a:cxnLst/>
              <a:rect l="l" t="t" r="r" b="b"/>
              <a:pathLst>
                <a:path w="1879" h="5705" extrusionOk="0">
                  <a:moveTo>
                    <a:pt x="378" y="1"/>
                  </a:moveTo>
                  <a:cubicBezTo>
                    <a:pt x="174" y="1"/>
                    <a:pt x="0" y="160"/>
                    <a:pt x="0" y="386"/>
                  </a:cubicBezTo>
                  <a:lnTo>
                    <a:pt x="0" y="4596"/>
                  </a:lnTo>
                  <a:lnTo>
                    <a:pt x="1879" y="5705"/>
                  </a:lnTo>
                  <a:lnTo>
                    <a:pt x="1879" y="1359"/>
                  </a:lnTo>
                  <a:cubicBezTo>
                    <a:pt x="1879" y="1020"/>
                    <a:pt x="1698" y="726"/>
                    <a:pt x="1403" y="545"/>
                  </a:cubicBezTo>
                  <a:lnTo>
                    <a:pt x="566" y="47"/>
                  </a:lnTo>
                  <a:cubicBezTo>
                    <a:pt x="503" y="15"/>
                    <a:pt x="439" y="1"/>
                    <a:pt x="3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17"/>
            <p:cNvSpPr/>
            <p:nvPr/>
          </p:nvSpPr>
          <p:spPr>
            <a:xfrm>
              <a:off x="2947150" y="1285325"/>
              <a:ext cx="25475" cy="56775"/>
            </a:xfrm>
            <a:custGeom>
              <a:avLst/>
              <a:gdLst/>
              <a:ahLst/>
              <a:cxnLst/>
              <a:rect l="l" t="t" r="r" b="b"/>
              <a:pathLst>
                <a:path w="1019" h="2271" extrusionOk="0">
                  <a:moveTo>
                    <a:pt x="130" y="0"/>
                  </a:moveTo>
                  <a:cubicBezTo>
                    <a:pt x="50" y="0"/>
                    <a:pt x="0" y="68"/>
                    <a:pt x="0" y="185"/>
                  </a:cubicBezTo>
                  <a:lnTo>
                    <a:pt x="0" y="1498"/>
                  </a:lnTo>
                  <a:cubicBezTo>
                    <a:pt x="0" y="1656"/>
                    <a:pt x="91" y="1814"/>
                    <a:pt x="226" y="1905"/>
                  </a:cubicBezTo>
                  <a:lnTo>
                    <a:pt x="792" y="2244"/>
                  </a:lnTo>
                  <a:cubicBezTo>
                    <a:pt x="822" y="2262"/>
                    <a:pt x="851" y="2271"/>
                    <a:pt x="879" y="2271"/>
                  </a:cubicBezTo>
                  <a:cubicBezTo>
                    <a:pt x="957" y="2271"/>
                    <a:pt x="1019" y="2203"/>
                    <a:pt x="1019" y="2086"/>
                  </a:cubicBezTo>
                  <a:lnTo>
                    <a:pt x="1019" y="773"/>
                  </a:lnTo>
                  <a:cubicBezTo>
                    <a:pt x="996" y="615"/>
                    <a:pt x="928" y="457"/>
                    <a:pt x="792" y="366"/>
                  </a:cubicBezTo>
                  <a:lnTo>
                    <a:pt x="226" y="27"/>
                  </a:lnTo>
                  <a:cubicBezTo>
                    <a:pt x="191" y="9"/>
                    <a:pt x="159"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6" name="Google Shape;4076;p17"/>
          <p:cNvGrpSpPr/>
          <p:nvPr/>
        </p:nvGrpSpPr>
        <p:grpSpPr>
          <a:xfrm>
            <a:off x="14125166" y="4419203"/>
            <a:ext cx="3094541" cy="3320123"/>
            <a:chOff x="-312109" y="15146878"/>
            <a:chExt cx="3094541" cy="3320123"/>
          </a:xfrm>
        </p:grpSpPr>
        <p:sp>
          <p:nvSpPr>
            <p:cNvPr id="4077" name="Google Shape;4077;p17"/>
            <p:cNvSpPr/>
            <p:nvPr/>
          </p:nvSpPr>
          <p:spPr>
            <a:xfrm>
              <a:off x="1443141" y="18124508"/>
              <a:ext cx="134599" cy="261353"/>
            </a:xfrm>
            <a:custGeom>
              <a:avLst/>
              <a:gdLst/>
              <a:ahLst/>
              <a:cxnLst/>
              <a:rect l="l" t="t" r="r" b="b"/>
              <a:pathLst>
                <a:path w="1201" h="2332" extrusionOk="0">
                  <a:moveTo>
                    <a:pt x="1200" y="0"/>
                  </a:moveTo>
                  <a:lnTo>
                    <a:pt x="1" y="702"/>
                  </a:lnTo>
                  <a:lnTo>
                    <a:pt x="1" y="2331"/>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17"/>
            <p:cNvSpPr/>
            <p:nvPr/>
          </p:nvSpPr>
          <p:spPr>
            <a:xfrm>
              <a:off x="1443141" y="18203071"/>
              <a:ext cx="139642" cy="263931"/>
            </a:xfrm>
            <a:custGeom>
              <a:avLst/>
              <a:gdLst/>
              <a:ahLst/>
              <a:cxnLst/>
              <a:rect l="l" t="t" r="r" b="b"/>
              <a:pathLst>
                <a:path w="1246" h="2355" extrusionOk="0">
                  <a:moveTo>
                    <a:pt x="1" y="1"/>
                  </a:moveTo>
                  <a:lnTo>
                    <a:pt x="1" y="1630"/>
                  </a:lnTo>
                  <a:lnTo>
                    <a:pt x="1246" y="2355"/>
                  </a:lnTo>
                  <a:lnTo>
                    <a:pt x="1246" y="72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17"/>
            <p:cNvSpPr/>
            <p:nvPr/>
          </p:nvSpPr>
          <p:spPr>
            <a:xfrm>
              <a:off x="1582671" y="18215735"/>
              <a:ext cx="111736" cy="251267"/>
            </a:xfrm>
            <a:custGeom>
              <a:avLst/>
              <a:gdLst/>
              <a:ahLst/>
              <a:cxnLst/>
              <a:rect l="l" t="t" r="r" b="b"/>
              <a:pathLst>
                <a:path w="997" h="2242" extrusionOk="0">
                  <a:moveTo>
                    <a:pt x="997" y="1"/>
                  </a:moveTo>
                  <a:lnTo>
                    <a:pt x="1" y="612"/>
                  </a:lnTo>
                  <a:lnTo>
                    <a:pt x="1" y="2242"/>
                  </a:lnTo>
                  <a:lnTo>
                    <a:pt x="997" y="1630"/>
                  </a:lnTo>
                  <a:lnTo>
                    <a:pt x="9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17"/>
            <p:cNvSpPr/>
            <p:nvPr/>
          </p:nvSpPr>
          <p:spPr>
            <a:xfrm>
              <a:off x="1443141" y="18134595"/>
              <a:ext cx="251267" cy="149841"/>
            </a:xfrm>
            <a:custGeom>
              <a:avLst/>
              <a:gdLst/>
              <a:ahLst/>
              <a:cxnLst/>
              <a:rect l="l" t="t" r="r" b="b"/>
              <a:pathLst>
                <a:path w="2242" h="1337" extrusionOk="0">
                  <a:moveTo>
                    <a:pt x="997" y="1"/>
                  </a:moveTo>
                  <a:lnTo>
                    <a:pt x="1" y="612"/>
                  </a:lnTo>
                  <a:lnTo>
                    <a:pt x="1246" y="1336"/>
                  </a:lnTo>
                  <a:lnTo>
                    <a:pt x="2242" y="725"/>
                  </a:lnTo>
                  <a:lnTo>
                    <a:pt x="9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17"/>
            <p:cNvSpPr/>
            <p:nvPr/>
          </p:nvSpPr>
          <p:spPr>
            <a:xfrm>
              <a:off x="1577628" y="17191064"/>
              <a:ext cx="48303" cy="1050231"/>
            </a:xfrm>
            <a:custGeom>
              <a:avLst/>
              <a:gdLst/>
              <a:ahLst/>
              <a:cxnLst/>
              <a:rect l="l" t="t" r="r" b="b"/>
              <a:pathLst>
                <a:path w="431" h="9371" extrusionOk="0">
                  <a:moveTo>
                    <a:pt x="430" y="1"/>
                  </a:moveTo>
                  <a:lnTo>
                    <a:pt x="0" y="250"/>
                  </a:lnTo>
                  <a:lnTo>
                    <a:pt x="0" y="9370"/>
                  </a:lnTo>
                  <a:lnTo>
                    <a:pt x="430" y="9121"/>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17"/>
            <p:cNvSpPr/>
            <p:nvPr/>
          </p:nvSpPr>
          <p:spPr>
            <a:xfrm>
              <a:off x="1514195" y="17183443"/>
              <a:ext cx="63545" cy="1057852"/>
            </a:xfrm>
            <a:custGeom>
              <a:avLst/>
              <a:gdLst/>
              <a:ahLst/>
              <a:cxnLst/>
              <a:rect l="l" t="t" r="r" b="b"/>
              <a:pathLst>
                <a:path w="567" h="9439" extrusionOk="0">
                  <a:moveTo>
                    <a:pt x="1" y="1"/>
                  </a:moveTo>
                  <a:lnTo>
                    <a:pt x="1" y="9121"/>
                  </a:lnTo>
                  <a:lnTo>
                    <a:pt x="566" y="9438"/>
                  </a:lnTo>
                  <a:lnTo>
                    <a:pt x="566" y="31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17"/>
            <p:cNvSpPr/>
            <p:nvPr/>
          </p:nvSpPr>
          <p:spPr>
            <a:xfrm>
              <a:off x="-312109" y="17097268"/>
              <a:ext cx="134599" cy="261353"/>
            </a:xfrm>
            <a:custGeom>
              <a:avLst/>
              <a:gdLst/>
              <a:ahLst/>
              <a:cxnLst/>
              <a:rect l="l" t="t" r="r" b="b"/>
              <a:pathLst>
                <a:path w="1201" h="2332" extrusionOk="0">
                  <a:moveTo>
                    <a:pt x="1200" y="0"/>
                  </a:moveTo>
                  <a:lnTo>
                    <a:pt x="1" y="702"/>
                  </a:lnTo>
                  <a:lnTo>
                    <a:pt x="1" y="2332"/>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17"/>
            <p:cNvSpPr/>
            <p:nvPr/>
          </p:nvSpPr>
          <p:spPr>
            <a:xfrm>
              <a:off x="-312109" y="17175943"/>
              <a:ext cx="139642" cy="263819"/>
            </a:xfrm>
            <a:custGeom>
              <a:avLst/>
              <a:gdLst/>
              <a:ahLst/>
              <a:cxnLst/>
              <a:rect l="l" t="t" r="r" b="b"/>
              <a:pathLst>
                <a:path w="1246" h="2354" extrusionOk="0">
                  <a:moveTo>
                    <a:pt x="1" y="0"/>
                  </a:moveTo>
                  <a:lnTo>
                    <a:pt x="1" y="1630"/>
                  </a:lnTo>
                  <a:lnTo>
                    <a:pt x="1245" y="2354"/>
                  </a:lnTo>
                  <a:lnTo>
                    <a:pt x="1245" y="70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17"/>
            <p:cNvSpPr/>
            <p:nvPr/>
          </p:nvSpPr>
          <p:spPr>
            <a:xfrm>
              <a:off x="-172580" y="17188607"/>
              <a:ext cx="111736" cy="251154"/>
            </a:xfrm>
            <a:custGeom>
              <a:avLst/>
              <a:gdLst/>
              <a:ahLst/>
              <a:cxnLst/>
              <a:rect l="l" t="t" r="r" b="b"/>
              <a:pathLst>
                <a:path w="997" h="2241" extrusionOk="0">
                  <a:moveTo>
                    <a:pt x="996" y="0"/>
                  </a:moveTo>
                  <a:lnTo>
                    <a:pt x="0" y="589"/>
                  </a:lnTo>
                  <a:lnTo>
                    <a:pt x="0" y="2241"/>
                  </a:lnTo>
                  <a:lnTo>
                    <a:pt x="996" y="1630"/>
                  </a:lnTo>
                  <a:lnTo>
                    <a:pt x="9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17"/>
            <p:cNvSpPr/>
            <p:nvPr/>
          </p:nvSpPr>
          <p:spPr>
            <a:xfrm>
              <a:off x="-312109" y="17107355"/>
              <a:ext cx="251267" cy="147263"/>
            </a:xfrm>
            <a:custGeom>
              <a:avLst/>
              <a:gdLst/>
              <a:ahLst/>
              <a:cxnLst/>
              <a:rect l="l" t="t" r="r" b="b"/>
              <a:pathLst>
                <a:path w="2242" h="1314" extrusionOk="0">
                  <a:moveTo>
                    <a:pt x="996" y="1"/>
                  </a:moveTo>
                  <a:lnTo>
                    <a:pt x="1" y="612"/>
                  </a:lnTo>
                  <a:lnTo>
                    <a:pt x="1245" y="1314"/>
                  </a:lnTo>
                  <a:lnTo>
                    <a:pt x="2241" y="725"/>
                  </a:lnTo>
                  <a:lnTo>
                    <a:pt x="9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17"/>
            <p:cNvSpPr/>
            <p:nvPr/>
          </p:nvSpPr>
          <p:spPr>
            <a:xfrm>
              <a:off x="-177623" y="16163824"/>
              <a:ext cx="48303" cy="1050231"/>
            </a:xfrm>
            <a:custGeom>
              <a:avLst/>
              <a:gdLst/>
              <a:ahLst/>
              <a:cxnLst/>
              <a:rect l="l" t="t" r="r" b="b"/>
              <a:pathLst>
                <a:path w="431" h="9371" extrusionOk="0">
                  <a:moveTo>
                    <a:pt x="430" y="1"/>
                  </a:moveTo>
                  <a:lnTo>
                    <a:pt x="0" y="250"/>
                  </a:lnTo>
                  <a:lnTo>
                    <a:pt x="0" y="9371"/>
                  </a:lnTo>
                  <a:lnTo>
                    <a:pt x="430" y="9122"/>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17"/>
            <p:cNvSpPr/>
            <p:nvPr/>
          </p:nvSpPr>
          <p:spPr>
            <a:xfrm>
              <a:off x="-241056" y="16153738"/>
              <a:ext cx="63545" cy="1060318"/>
            </a:xfrm>
            <a:custGeom>
              <a:avLst/>
              <a:gdLst/>
              <a:ahLst/>
              <a:cxnLst/>
              <a:rect l="l" t="t" r="r" b="b"/>
              <a:pathLst>
                <a:path w="567" h="9461" extrusionOk="0">
                  <a:moveTo>
                    <a:pt x="0" y="0"/>
                  </a:moveTo>
                  <a:lnTo>
                    <a:pt x="0" y="9121"/>
                  </a:lnTo>
                  <a:lnTo>
                    <a:pt x="566" y="9461"/>
                  </a:lnTo>
                  <a:lnTo>
                    <a:pt x="566" y="34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17"/>
            <p:cNvSpPr/>
            <p:nvPr/>
          </p:nvSpPr>
          <p:spPr>
            <a:xfrm>
              <a:off x="1580205" y="17023629"/>
              <a:ext cx="45726" cy="195454"/>
            </a:xfrm>
            <a:custGeom>
              <a:avLst/>
              <a:gdLst/>
              <a:ahLst/>
              <a:cxnLst/>
              <a:rect l="l" t="t" r="r" b="b"/>
              <a:pathLst>
                <a:path w="408" h="1744" extrusionOk="0">
                  <a:moveTo>
                    <a:pt x="407" y="1"/>
                  </a:moveTo>
                  <a:lnTo>
                    <a:pt x="0" y="250"/>
                  </a:lnTo>
                  <a:lnTo>
                    <a:pt x="0" y="1744"/>
                  </a:lnTo>
                  <a:lnTo>
                    <a:pt x="407" y="1495"/>
                  </a:lnTo>
                  <a:lnTo>
                    <a:pt x="4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17"/>
            <p:cNvSpPr/>
            <p:nvPr/>
          </p:nvSpPr>
          <p:spPr>
            <a:xfrm>
              <a:off x="-289156" y="15973630"/>
              <a:ext cx="1869481" cy="1245462"/>
            </a:xfrm>
            <a:custGeom>
              <a:avLst/>
              <a:gdLst/>
              <a:ahLst/>
              <a:cxnLst/>
              <a:rect l="l" t="t" r="r" b="b"/>
              <a:pathLst>
                <a:path w="16681" h="11113" extrusionOk="0">
                  <a:moveTo>
                    <a:pt x="0" y="0"/>
                  </a:moveTo>
                  <a:lnTo>
                    <a:pt x="0" y="1494"/>
                  </a:lnTo>
                  <a:lnTo>
                    <a:pt x="16680" y="11113"/>
                  </a:lnTo>
                  <a:lnTo>
                    <a:pt x="16680" y="961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17"/>
            <p:cNvSpPr/>
            <p:nvPr/>
          </p:nvSpPr>
          <p:spPr>
            <a:xfrm>
              <a:off x="-289156" y="15945724"/>
              <a:ext cx="1915095" cy="1105931"/>
            </a:xfrm>
            <a:custGeom>
              <a:avLst/>
              <a:gdLst/>
              <a:ahLst/>
              <a:cxnLst/>
              <a:rect l="l" t="t" r="r" b="b"/>
              <a:pathLst>
                <a:path w="17088" h="9868" extrusionOk="0">
                  <a:moveTo>
                    <a:pt x="430" y="0"/>
                  </a:moveTo>
                  <a:lnTo>
                    <a:pt x="0" y="249"/>
                  </a:lnTo>
                  <a:lnTo>
                    <a:pt x="16680" y="9868"/>
                  </a:lnTo>
                  <a:lnTo>
                    <a:pt x="17087" y="9619"/>
                  </a:lnTo>
                  <a:lnTo>
                    <a:pt x="4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17"/>
            <p:cNvSpPr/>
            <p:nvPr/>
          </p:nvSpPr>
          <p:spPr>
            <a:xfrm>
              <a:off x="882578" y="15174680"/>
              <a:ext cx="1899853" cy="1230220"/>
            </a:xfrm>
            <a:custGeom>
              <a:avLst/>
              <a:gdLst/>
              <a:ahLst/>
              <a:cxnLst/>
              <a:rect l="l" t="t" r="r" b="b"/>
              <a:pathLst>
                <a:path w="16952" h="10977" extrusionOk="0">
                  <a:moveTo>
                    <a:pt x="0" y="0"/>
                  </a:moveTo>
                  <a:lnTo>
                    <a:pt x="0" y="0"/>
                  </a:lnTo>
                  <a:cubicBezTo>
                    <a:pt x="159" y="295"/>
                    <a:pt x="272" y="589"/>
                    <a:pt x="362" y="883"/>
                  </a:cubicBezTo>
                  <a:cubicBezTo>
                    <a:pt x="340" y="1041"/>
                    <a:pt x="317" y="1200"/>
                    <a:pt x="294" y="1358"/>
                  </a:cubicBezTo>
                  <a:lnTo>
                    <a:pt x="16906" y="10977"/>
                  </a:lnTo>
                  <a:cubicBezTo>
                    <a:pt x="16906" y="10977"/>
                    <a:pt x="16952" y="10411"/>
                    <a:pt x="16906" y="10253"/>
                  </a:cubicBezTo>
                  <a:cubicBezTo>
                    <a:pt x="16838" y="10004"/>
                    <a:pt x="16725" y="9777"/>
                    <a:pt x="16567" y="9574"/>
                  </a:cubicBez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17"/>
            <p:cNvSpPr/>
            <p:nvPr/>
          </p:nvSpPr>
          <p:spPr>
            <a:xfrm>
              <a:off x="-225814" y="15159550"/>
              <a:ext cx="1166787" cy="824293"/>
            </a:xfrm>
            <a:custGeom>
              <a:avLst/>
              <a:gdLst/>
              <a:ahLst/>
              <a:cxnLst/>
              <a:rect l="l" t="t" r="r" b="b"/>
              <a:pathLst>
                <a:path w="10411" h="7355" extrusionOk="0">
                  <a:moveTo>
                    <a:pt x="9406" y="0"/>
                  </a:moveTo>
                  <a:cubicBezTo>
                    <a:pt x="9112" y="0"/>
                    <a:pt x="8754" y="117"/>
                    <a:pt x="8351" y="362"/>
                  </a:cubicBezTo>
                  <a:lnTo>
                    <a:pt x="1743" y="4164"/>
                  </a:lnTo>
                  <a:cubicBezTo>
                    <a:pt x="317" y="5001"/>
                    <a:pt x="45" y="6834"/>
                    <a:pt x="0" y="7355"/>
                  </a:cubicBezTo>
                  <a:lnTo>
                    <a:pt x="272" y="7219"/>
                  </a:lnTo>
                  <a:cubicBezTo>
                    <a:pt x="362" y="6586"/>
                    <a:pt x="679" y="5069"/>
                    <a:pt x="1879" y="4368"/>
                  </a:cubicBezTo>
                  <a:lnTo>
                    <a:pt x="8487" y="565"/>
                  </a:lnTo>
                  <a:cubicBezTo>
                    <a:pt x="8861" y="341"/>
                    <a:pt x="9166" y="235"/>
                    <a:pt x="9408" y="235"/>
                  </a:cubicBezTo>
                  <a:cubicBezTo>
                    <a:pt x="9532" y="235"/>
                    <a:pt x="9640" y="263"/>
                    <a:pt x="9732" y="316"/>
                  </a:cubicBezTo>
                  <a:cubicBezTo>
                    <a:pt x="10003" y="475"/>
                    <a:pt x="10162" y="860"/>
                    <a:pt x="10184" y="1493"/>
                  </a:cubicBezTo>
                  <a:lnTo>
                    <a:pt x="10411" y="1358"/>
                  </a:lnTo>
                  <a:cubicBezTo>
                    <a:pt x="10366" y="701"/>
                    <a:pt x="10184" y="294"/>
                    <a:pt x="9845" y="113"/>
                  </a:cubicBezTo>
                  <a:cubicBezTo>
                    <a:pt x="9721" y="39"/>
                    <a:pt x="9574" y="0"/>
                    <a:pt x="9406" y="0"/>
                  </a:cubicBezTo>
                  <a:close/>
                </a:path>
              </a:pathLst>
            </a:custGeom>
            <a:solidFill>
              <a:srgbClr val="278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17"/>
            <p:cNvSpPr/>
            <p:nvPr/>
          </p:nvSpPr>
          <p:spPr>
            <a:xfrm>
              <a:off x="-271448" y="15146878"/>
              <a:ext cx="2972835" cy="1899741"/>
            </a:xfrm>
            <a:custGeom>
              <a:avLst/>
              <a:gdLst/>
              <a:ahLst/>
              <a:cxnLst/>
              <a:rect l="l" t="t" r="r" b="b"/>
              <a:pathLst>
                <a:path w="26526" h="16951" extrusionOk="0">
                  <a:moveTo>
                    <a:pt x="9390" y="0"/>
                  </a:moveTo>
                  <a:cubicBezTo>
                    <a:pt x="9103" y="0"/>
                    <a:pt x="8755" y="117"/>
                    <a:pt x="8352" y="361"/>
                  </a:cubicBezTo>
                  <a:lnTo>
                    <a:pt x="1743" y="4164"/>
                  </a:lnTo>
                  <a:cubicBezTo>
                    <a:pt x="295" y="5001"/>
                    <a:pt x="46" y="6834"/>
                    <a:pt x="1" y="7355"/>
                  </a:cubicBezTo>
                  <a:lnTo>
                    <a:pt x="16613" y="16951"/>
                  </a:lnTo>
                  <a:cubicBezTo>
                    <a:pt x="16613" y="16951"/>
                    <a:pt x="17043" y="15163"/>
                    <a:pt x="17744" y="14393"/>
                  </a:cubicBezTo>
                  <a:cubicBezTo>
                    <a:pt x="18446" y="13624"/>
                    <a:pt x="20935" y="12424"/>
                    <a:pt x="23017" y="11225"/>
                  </a:cubicBezTo>
                  <a:cubicBezTo>
                    <a:pt x="23993" y="10670"/>
                    <a:pt x="25146" y="9615"/>
                    <a:pt x="26053" y="9615"/>
                  </a:cubicBezTo>
                  <a:cubicBezTo>
                    <a:pt x="26220" y="9615"/>
                    <a:pt x="26378" y="9650"/>
                    <a:pt x="26525" y="9731"/>
                  </a:cubicBezTo>
                  <a:lnTo>
                    <a:pt x="9823" y="112"/>
                  </a:lnTo>
                  <a:cubicBezTo>
                    <a:pt x="9699" y="38"/>
                    <a:pt x="9555" y="0"/>
                    <a:pt x="9390" y="0"/>
                  </a:cubicBezTo>
                  <a:close/>
                </a:path>
              </a:pathLst>
            </a:custGeom>
            <a:solidFill>
              <a:srgbClr val="7BBDFF">
                <a:alpha val="6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17"/>
            <p:cNvSpPr/>
            <p:nvPr/>
          </p:nvSpPr>
          <p:spPr>
            <a:xfrm>
              <a:off x="1590292" y="16221533"/>
              <a:ext cx="1164321" cy="825078"/>
            </a:xfrm>
            <a:custGeom>
              <a:avLst/>
              <a:gdLst/>
              <a:ahLst/>
              <a:cxnLst/>
              <a:rect l="l" t="t" r="r" b="b"/>
              <a:pathLst>
                <a:path w="10389" h="7362" extrusionOk="0">
                  <a:moveTo>
                    <a:pt x="9406" y="0"/>
                  </a:moveTo>
                  <a:cubicBezTo>
                    <a:pt x="9116" y="0"/>
                    <a:pt x="8762" y="111"/>
                    <a:pt x="8352" y="346"/>
                  </a:cubicBezTo>
                  <a:lnTo>
                    <a:pt x="1743" y="4170"/>
                  </a:lnTo>
                  <a:cubicBezTo>
                    <a:pt x="295" y="5008"/>
                    <a:pt x="46" y="6841"/>
                    <a:pt x="1" y="7362"/>
                  </a:cubicBezTo>
                  <a:lnTo>
                    <a:pt x="250" y="7226"/>
                  </a:lnTo>
                  <a:cubicBezTo>
                    <a:pt x="340" y="6569"/>
                    <a:pt x="680" y="5053"/>
                    <a:pt x="1879" y="4374"/>
                  </a:cubicBezTo>
                  <a:lnTo>
                    <a:pt x="8465" y="572"/>
                  </a:lnTo>
                  <a:cubicBezTo>
                    <a:pt x="8839" y="347"/>
                    <a:pt x="9154" y="242"/>
                    <a:pt x="9403" y="242"/>
                  </a:cubicBezTo>
                  <a:cubicBezTo>
                    <a:pt x="9530" y="242"/>
                    <a:pt x="9640" y="269"/>
                    <a:pt x="9732" y="323"/>
                  </a:cubicBezTo>
                  <a:cubicBezTo>
                    <a:pt x="10004" y="459"/>
                    <a:pt x="10140" y="866"/>
                    <a:pt x="10162" y="1500"/>
                  </a:cubicBezTo>
                  <a:lnTo>
                    <a:pt x="10389" y="1364"/>
                  </a:lnTo>
                  <a:cubicBezTo>
                    <a:pt x="10343" y="708"/>
                    <a:pt x="10162" y="300"/>
                    <a:pt x="9823" y="97"/>
                  </a:cubicBezTo>
                  <a:cubicBezTo>
                    <a:pt x="9703" y="33"/>
                    <a:pt x="9564" y="0"/>
                    <a:pt x="9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17"/>
            <p:cNvSpPr/>
            <p:nvPr/>
          </p:nvSpPr>
          <p:spPr>
            <a:xfrm>
              <a:off x="15141" y="15299079"/>
              <a:ext cx="1123751" cy="836957"/>
            </a:xfrm>
            <a:custGeom>
              <a:avLst/>
              <a:gdLst/>
              <a:ahLst/>
              <a:cxnLst/>
              <a:rect l="l" t="t" r="r" b="b"/>
              <a:pathLst>
                <a:path w="10027" h="7468" extrusionOk="0">
                  <a:moveTo>
                    <a:pt x="9396" y="0"/>
                  </a:moveTo>
                  <a:cubicBezTo>
                    <a:pt x="9103" y="0"/>
                    <a:pt x="8754" y="117"/>
                    <a:pt x="8351" y="361"/>
                  </a:cubicBezTo>
                  <a:lnTo>
                    <a:pt x="1743" y="4164"/>
                  </a:lnTo>
                  <a:cubicBezTo>
                    <a:pt x="317" y="5001"/>
                    <a:pt x="45" y="6834"/>
                    <a:pt x="0" y="7355"/>
                  </a:cubicBezTo>
                  <a:lnTo>
                    <a:pt x="181" y="7468"/>
                  </a:lnTo>
                  <a:cubicBezTo>
                    <a:pt x="249" y="6925"/>
                    <a:pt x="498" y="5114"/>
                    <a:pt x="1924" y="4277"/>
                  </a:cubicBezTo>
                  <a:lnTo>
                    <a:pt x="8532" y="475"/>
                  </a:lnTo>
                  <a:cubicBezTo>
                    <a:pt x="8950" y="230"/>
                    <a:pt x="9294" y="113"/>
                    <a:pt x="9582" y="113"/>
                  </a:cubicBezTo>
                  <a:cubicBezTo>
                    <a:pt x="9748" y="113"/>
                    <a:pt x="9894" y="152"/>
                    <a:pt x="10026" y="226"/>
                  </a:cubicBezTo>
                  <a:lnTo>
                    <a:pt x="9845" y="113"/>
                  </a:lnTo>
                  <a:cubicBezTo>
                    <a:pt x="9713" y="38"/>
                    <a:pt x="9563" y="0"/>
                    <a:pt x="93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17"/>
            <p:cNvSpPr/>
            <p:nvPr/>
          </p:nvSpPr>
          <p:spPr>
            <a:xfrm>
              <a:off x="243319" y="15430988"/>
              <a:ext cx="1127898" cy="836957"/>
            </a:xfrm>
            <a:custGeom>
              <a:avLst/>
              <a:gdLst/>
              <a:ahLst/>
              <a:cxnLst/>
              <a:rect l="l" t="t" r="r" b="b"/>
              <a:pathLst>
                <a:path w="10064" h="7468" extrusionOk="0">
                  <a:moveTo>
                    <a:pt x="9402" y="0"/>
                  </a:moveTo>
                  <a:cubicBezTo>
                    <a:pt x="9114" y="0"/>
                    <a:pt x="8770" y="117"/>
                    <a:pt x="8352" y="361"/>
                  </a:cubicBezTo>
                  <a:lnTo>
                    <a:pt x="1766" y="4164"/>
                  </a:lnTo>
                  <a:cubicBezTo>
                    <a:pt x="318" y="5001"/>
                    <a:pt x="69" y="6834"/>
                    <a:pt x="1" y="7355"/>
                  </a:cubicBezTo>
                  <a:lnTo>
                    <a:pt x="205" y="7468"/>
                  </a:lnTo>
                  <a:cubicBezTo>
                    <a:pt x="250" y="6925"/>
                    <a:pt x="522" y="5114"/>
                    <a:pt x="1947" y="4277"/>
                  </a:cubicBezTo>
                  <a:lnTo>
                    <a:pt x="8556" y="474"/>
                  </a:lnTo>
                  <a:cubicBezTo>
                    <a:pt x="8959" y="230"/>
                    <a:pt x="9307" y="113"/>
                    <a:pt x="9594" y="113"/>
                  </a:cubicBezTo>
                  <a:cubicBezTo>
                    <a:pt x="9759" y="113"/>
                    <a:pt x="9903" y="151"/>
                    <a:pt x="10027" y="226"/>
                  </a:cubicBezTo>
                  <a:cubicBezTo>
                    <a:pt x="10033" y="228"/>
                    <a:pt x="10037" y="229"/>
                    <a:pt x="10040" y="229"/>
                  </a:cubicBezTo>
                  <a:cubicBezTo>
                    <a:pt x="10063" y="229"/>
                    <a:pt x="9908" y="133"/>
                    <a:pt x="9846" y="112"/>
                  </a:cubicBezTo>
                  <a:cubicBezTo>
                    <a:pt x="9714" y="38"/>
                    <a:pt x="9567" y="0"/>
                    <a:pt x="94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17"/>
            <p:cNvSpPr/>
            <p:nvPr/>
          </p:nvSpPr>
          <p:spPr>
            <a:xfrm>
              <a:off x="474188" y="15563456"/>
              <a:ext cx="1125320" cy="836397"/>
            </a:xfrm>
            <a:custGeom>
              <a:avLst/>
              <a:gdLst/>
              <a:ahLst/>
              <a:cxnLst/>
              <a:rect l="l" t="t" r="r" b="b"/>
              <a:pathLst>
                <a:path w="10041" h="7463" extrusionOk="0">
                  <a:moveTo>
                    <a:pt x="9408" y="1"/>
                  </a:moveTo>
                  <a:cubicBezTo>
                    <a:pt x="9117" y="1"/>
                    <a:pt x="8763" y="121"/>
                    <a:pt x="8352" y="356"/>
                  </a:cubicBezTo>
                  <a:lnTo>
                    <a:pt x="1743" y="4158"/>
                  </a:lnTo>
                  <a:cubicBezTo>
                    <a:pt x="295" y="4996"/>
                    <a:pt x="46" y="6829"/>
                    <a:pt x="1" y="7349"/>
                  </a:cubicBezTo>
                  <a:lnTo>
                    <a:pt x="182" y="7463"/>
                  </a:lnTo>
                  <a:cubicBezTo>
                    <a:pt x="249" y="6942"/>
                    <a:pt x="498" y="5109"/>
                    <a:pt x="1947" y="4294"/>
                  </a:cubicBezTo>
                  <a:lnTo>
                    <a:pt x="8533" y="492"/>
                  </a:lnTo>
                  <a:cubicBezTo>
                    <a:pt x="8937" y="246"/>
                    <a:pt x="9286" y="121"/>
                    <a:pt x="9580" y="121"/>
                  </a:cubicBezTo>
                  <a:cubicBezTo>
                    <a:pt x="9747" y="121"/>
                    <a:pt x="9895" y="161"/>
                    <a:pt x="10026" y="243"/>
                  </a:cubicBezTo>
                  <a:cubicBezTo>
                    <a:pt x="10031" y="245"/>
                    <a:pt x="10033" y="246"/>
                    <a:pt x="10033" y="246"/>
                  </a:cubicBezTo>
                  <a:cubicBezTo>
                    <a:pt x="10040" y="246"/>
                    <a:pt x="9885" y="148"/>
                    <a:pt x="9823" y="107"/>
                  </a:cubicBez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17"/>
            <p:cNvSpPr/>
            <p:nvPr/>
          </p:nvSpPr>
          <p:spPr>
            <a:xfrm>
              <a:off x="654378" y="15680115"/>
              <a:ext cx="1124760" cy="838975"/>
            </a:xfrm>
            <a:custGeom>
              <a:avLst/>
              <a:gdLst/>
              <a:ahLst/>
              <a:cxnLst/>
              <a:rect l="l" t="t" r="r" b="b"/>
              <a:pathLst>
                <a:path w="10036" h="7486" extrusionOk="0">
                  <a:moveTo>
                    <a:pt x="9939" y="178"/>
                  </a:moveTo>
                  <a:lnTo>
                    <a:pt x="9939" y="178"/>
                  </a:lnTo>
                  <a:cubicBezTo>
                    <a:pt x="9982" y="206"/>
                    <a:pt x="10024" y="231"/>
                    <a:pt x="10032" y="231"/>
                  </a:cubicBezTo>
                  <a:cubicBezTo>
                    <a:pt x="10035" y="231"/>
                    <a:pt x="10034" y="228"/>
                    <a:pt x="10026" y="220"/>
                  </a:cubicBezTo>
                  <a:cubicBezTo>
                    <a:pt x="9998" y="204"/>
                    <a:pt x="9969" y="190"/>
                    <a:pt x="9939" y="178"/>
                  </a:cubicBezTo>
                  <a:close/>
                  <a:moveTo>
                    <a:pt x="9414" y="0"/>
                  </a:moveTo>
                  <a:cubicBezTo>
                    <a:pt x="9117" y="0"/>
                    <a:pt x="8763" y="121"/>
                    <a:pt x="8352" y="356"/>
                  </a:cubicBezTo>
                  <a:lnTo>
                    <a:pt x="1743" y="4181"/>
                  </a:lnTo>
                  <a:cubicBezTo>
                    <a:pt x="317" y="4996"/>
                    <a:pt x="46" y="6829"/>
                    <a:pt x="0" y="7372"/>
                  </a:cubicBezTo>
                  <a:lnTo>
                    <a:pt x="181" y="7485"/>
                  </a:lnTo>
                  <a:cubicBezTo>
                    <a:pt x="227" y="6942"/>
                    <a:pt x="498" y="5109"/>
                    <a:pt x="1924" y="4294"/>
                  </a:cubicBezTo>
                  <a:lnTo>
                    <a:pt x="8533" y="469"/>
                  </a:lnTo>
                  <a:cubicBezTo>
                    <a:pt x="8959" y="234"/>
                    <a:pt x="9308" y="114"/>
                    <a:pt x="9600" y="114"/>
                  </a:cubicBezTo>
                  <a:cubicBezTo>
                    <a:pt x="9723" y="114"/>
                    <a:pt x="9835" y="135"/>
                    <a:pt x="9939" y="178"/>
                  </a:cubicBezTo>
                  <a:lnTo>
                    <a:pt x="9939" y="178"/>
                  </a:lnTo>
                  <a:cubicBezTo>
                    <a:pt x="9901" y="153"/>
                    <a:pt x="9863" y="125"/>
                    <a:pt x="9845" y="107"/>
                  </a:cubicBezTo>
                  <a:cubicBezTo>
                    <a:pt x="9718" y="36"/>
                    <a:pt x="9574" y="0"/>
                    <a:pt x="94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17"/>
            <p:cNvSpPr/>
            <p:nvPr/>
          </p:nvSpPr>
          <p:spPr>
            <a:xfrm>
              <a:off x="882669" y="15811351"/>
              <a:ext cx="1124648" cy="837070"/>
            </a:xfrm>
            <a:custGeom>
              <a:avLst/>
              <a:gdLst/>
              <a:ahLst/>
              <a:cxnLst/>
              <a:rect l="l" t="t" r="r" b="b"/>
              <a:pathLst>
                <a:path w="10035" h="7469" extrusionOk="0">
                  <a:moveTo>
                    <a:pt x="9980" y="202"/>
                  </a:moveTo>
                  <a:cubicBezTo>
                    <a:pt x="10007" y="221"/>
                    <a:pt x="10029" y="235"/>
                    <a:pt x="10033" y="235"/>
                  </a:cubicBezTo>
                  <a:cubicBezTo>
                    <a:pt x="10035" y="235"/>
                    <a:pt x="10033" y="233"/>
                    <a:pt x="10026" y="226"/>
                  </a:cubicBezTo>
                  <a:cubicBezTo>
                    <a:pt x="10011" y="217"/>
                    <a:pt x="9995" y="209"/>
                    <a:pt x="9980" y="202"/>
                  </a:cubicBezTo>
                  <a:close/>
                  <a:moveTo>
                    <a:pt x="9396" y="1"/>
                  </a:moveTo>
                  <a:cubicBezTo>
                    <a:pt x="9103" y="1"/>
                    <a:pt x="8755" y="117"/>
                    <a:pt x="8351" y="362"/>
                  </a:cubicBezTo>
                  <a:lnTo>
                    <a:pt x="1743" y="4164"/>
                  </a:lnTo>
                  <a:cubicBezTo>
                    <a:pt x="317" y="5001"/>
                    <a:pt x="46" y="6835"/>
                    <a:pt x="0" y="7378"/>
                  </a:cubicBezTo>
                  <a:lnTo>
                    <a:pt x="181" y="7468"/>
                  </a:lnTo>
                  <a:cubicBezTo>
                    <a:pt x="249" y="6948"/>
                    <a:pt x="498" y="5115"/>
                    <a:pt x="1947" y="4300"/>
                  </a:cubicBezTo>
                  <a:lnTo>
                    <a:pt x="8533" y="475"/>
                  </a:lnTo>
                  <a:cubicBezTo>
                    <a:pt x="8959" y="240"/>
                    <a:pt x="9308" y="119"/>
                    <a:pt x="9600" y="119"/>
                  </a:cubicBezTo>
                  <a:cubicBezTo>
                    <a:pt x="9739" y="119"/>
                    <a:pt x="9865" y="147"/>
                    <a:pt x="9980" y="202"/>
                  </a:cubicBezTo>
                  <a:lnTo>
                    <a:pt x="9980" y="202"/>
                  </a:lnTo>
                  <a:cubicBezTo>
                    <a:pt x="9933" y="170"/>
                    <a:pt x="9870" y="125"/>
                    <a:pt x="9845" y="113"/>
                  </a:cubicBezTo>
                  <a:cubicBezTo>
                    <a:pt x="9713" y="39"/>
                    <a:pt x="9564" y="1"/>
                    <a:pt x="93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17"/>
            <p:cNvSpPr/>
            <p:nvPr/>
          </p:nvSpPr>
          <p:spPr>
            <a:xfrm>
              <a:off x="1113425" y="15943931"/>
              <a:ext cx="1124760" cy="836397"/>
            </a:xfrm>
            <a:custGeom>
              <a:avLst/>
              <a:gdLst/>
              <a:ahLst/>
              <a:cxnLst/>
              <a:rect l="l" t="t" r="r" b="b"/>
              <a:pathLst>
                <a:path w="10036" h="7463" extrusionOk="0">
                  <a:moveTo>
                    <a:pt x="9924" y="171"/>
                  </a:moveTo>
                  <a:cubicBezTo>
                    <a:pt x="9975" y="202"/>
                    <a:pt x="10023" y="230"/>
                    <a:pt x="10032" y="230"/>
                  </a:cubicBezTo>
                  <a:cubicBezTo>
                    <a:pt x="10035" y="230"/>
                    <a:pt x="10034" y="227"/>
                    <a:pt x="10027" y="220"/>
                  </a:cubicBezTo>
                  <a:cubicBezTo>
                    <a:pt x="9994" y="201"/>
                    <a:pt x="9959" y="185"/>
                    <a:pt x="9924" y="171"/>
                  </a:cubicBezTo>
                  <a:close/>
                  <a:moveTo>
                    <a:pt x="9408" y="0"/>
                  </a:moveTo>
                  <a:cubicBezTo>
                    <a:pt x="9117" y="0"/>
                    <a:pt x="8763" y="121"/>
                    <a:pt x="8352" y="356"/>
                  </a:cubicBezTo>
                  <a:lnTo>
                    <a:pt x="1743" y="4181"/>
                  </a:lnTo>
                  <a:cubicBezTo>
                    <a:pt x="318" y="4995"/>
                    <a:pt x="46" y="6829"/>
                    <a:pt x="1" y="7372"/>
                  </a:cubicBezTo>
                  <a:lnTo>
                    <a:pt x="182" y="7462"/>
                  </a:lnTo>
                  <a:cubicBezTo>
                    <a:pt x="227" y="6942"/>
                    <a:pt x="499" y="5109"/>
                    <a:pt x="1925" y="4294"/>
                  </a:cubicBezTo>
                  <a:lnTo>
                    <a:pt x="8533" y="469"/>
                  </a:lnTo>
                  <a:cubicBezTo>
                    <a:pt x="8959" y="234"/>
                    <a:pt x="9309" y="113"/>
                    <a:pt x="9601" y="113"/>
                  </a:cubicBezTo>
                  <a:cubicBezTo>
                    <a:pt x="9717" y="113"/>
                    <a:pt x="9825" y="133"/>
                    <a:pt x="9924" y="171"/>
                  </a:cubicBezTo>
                  <a:lnTo>
                    <a:pt x="9924" y="171"/>
                  </a:lnTo>
                  <a:cubicBezTo>
                    <a:pt x="9886" y="148"/>
                    <a:pt x="9847" y="123"/>
                    <a:pt x="9823" y="107"/>
                  </a:cubicBezTo>
                  <a:cubicBezTo>
                    <a:pt x="9704" y="35"/>
                    <a:pt x="9565" y="0"/>
                    <a:pt x="9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17"/>
            <p:cNvSpPr/>
            <p:nvPr/>
          </p:nvSpPr>
          <p:spPr>
            <a:xfrm>
              <a:off x="1341716" y="16075727"/>
              <a:ext cx="1123751" cy="838975"/>
            </a:xfrm>
            <a:custGeom>
              <a:avLst/>
              <a:gdLst/>
              <a:ahLst/>
              <a:cxnLst/>
              <a:rect l="l" t="t" r="r" b="b"/>
              <a:pathLst>
                <a:path w="10027" h="7486" extrusionOk="0">
                  <a:moveTo>
                    <a:pt x="10019" y="217"/>
                  </a:moveTo>
                  <a:lnTo>
                    <a:pt x="10027" y="221"/>
                  </a:lnTo>
                  <a:cubicBezTo>
                    <a:pt x="10024" y="219"/>
                    <a:pt x="10022" y="218"/>
                    <a:pt x="10019" y="217"/>
                  </a:cubicBezTo>
                  <a:close/>
                  <a:moveTo>
                    <a:pt x="9408" y="1"/>
                  </a:moveTo>
                  <a:cubicBezTo>
                    <a:pt x="9117" y="1"/>
                    <a:pt x="8763" y="122"/>
                    <a:pt x="8352" y="357"/>
                  </a:cubicBezTo>
                  <a:lnTo>
                    <a:pt x="1743" y="4181"/>
                  </a:lnTo>
                  <a:cubicBezTo>
                    <a:pt x="295" y="4996"/>
                    <a:pt x="46" y="6829"/>
                    <a:pt x="1" y="7373"/>
                  </a:cubicBezTo>
                  <a:lnTo>
                    <a:pt x="182" y="7486"/>
                  </a:lnTo>
                  <a:cubicBezTo>
                    <a:pt x="227" y="6943"/>
                    <a:pt x="499" y="5109"/>
                    <a:pt x="1924" y="4295"/>
                  </a:cubicBezTo>
                  <a:lnTo>
                    <a:pt x="8533" y="470"/>
                  </a:lnTo>
                  <a:cubicBezTo>
                    <a:pt x="8944" y="235"/>
                    <a:pt x="9298" y="114"/>
                    <a:pt x="9595" y="114"/>
                  </a:cubicBezTo>
                  <a:cubicBezTo>
                    <a:pt x="9753" y="114"/>
                    <a:pt x="9894" y="148"/>
                    <a:pt x="10019" y="217"/>
                  </a:cubicBezTo>
                  <a:lnTo>
                    <a:pt x="10019" y="217"/>
                  </a:lnTo>
                  <a:lnTo>
                    <a:pt x="9823" y="108"/>
                  </a:ln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17"/>
            <p:cNvSpPr/>
            <p:nvPr/>
          </p:nvSpPr>
          <p:spPr>
            <a:xfrm>
              <a:off x="1570007" y="16207636"/>
              <a:ext cx="1124760" cy="838975"/>
            </a:xfrm>
            <a:custGeom>
              <a:avLst/>
              <a:gdLst/>
              <a:ahLst/>
              <a:cxnLst/>
              <a:rect l="l" t="t" r="r" b="b"/>
              <a:pathLst>
                <a:path w="10036" h="7486" extrusionOk="0">
                  <a:moveTo>
                    <a:pt x="9939" y="178"/>
                  </a:moveTo>
                  <a:lnTo>
                    <a:pt x="9939" y="178"/>
                  </a:lnTo>
                  <a:cubicBezTo>
                    <a:pt x="9982" y="207"/>
                    <a:pt x="10024" y="231"/>
                    <a:pt x="10032" y="231"/>
                  </a:cubicBezTo>
                  <a:cubicBezTo>
                    <a:pt x="10035" y="231"/>
                    <a:pt x="10034" y="228"/>
                    <a:pt x="10027" y="221"/>
                  </a:cubicBezTo>
                  <a:cubicBezTo>
                    <a:pt x="9998" y="205"/>
                    <a:pt x="9969" y="191"/>
                    <a:pt x="9939" y="178"/>
                  </a:cubicBezTo>
                  <a:close/>
                  <a:moveTo>
                    <a:pt x="9414" y="1"/>
                  </a:moveTo>
                  <a:cubicBezTo>
                    <a:pt x="9117" y="1"/>
                    <a:pt x="8763" y="121"/>
                    <a:pt x="8352" y="357"/>
                  </a:cubicBezTo>
                  <a:lnTo>
                    <a:pt x="1743" y="4181"/>
                  </a:lnTo>
                  <a:cubicBezTo>
                    <a:pt x="317" y="4996"/>
                    <a:pt x="46" y="6852"/>
                    <a:pt x="1" y="7372"/>
                  </a:cubicBezTo>
                  <a:lnTo>
                    <a:pt x="182" y="7486"/>
                  </a:lnTo>
                  <a:cubicBezTo>
                    <a:pt x="227" y="6942"/>
                    <a:pt x="498" y="5109"/>
                    <a:pt x="1924" y="4294"/>
                  </a:cubicBezTo>
                  <a:lnTo>
                    <a:pt x="8533" y="470"/>
                  </a:lnTo>
                  <a:cubicBezTo>
                    <a:pt x="8959" y="235"/>
                    <a:pt x="9309" y="114"/>
                    <a:pt x="9601" y="114"/>
                  </a:cubicBezTo>
                  <a:cubicBezTo>
                    <a:pt x="9723" y="114"/>
                    <a:pt x="9835" y="135"/>
                    <a:pt x="9939" y="178"/>
                  </a:cubicBezTo>
                  <a:lnTo>
                    <a:pt x="9939" y="178"/>
                  </a:lnTo>
                  <a:cubicBezTo>
                    <a:pt x="9901" y="153"/>
                    <a:pt x="9863" y="125"/>
                    <a:pt x="9845" y="108"/>
                  </a:cubicBezTo>
                  <a:cubicBezTo>
                    <a:pt x="9718" y="36"/>
                    <a:pt x="9575" y="1"/>
                    <a:pt x="94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17"/>
            <p:cNvSpPr/>
            <p:nvPr/>
          </p:nvSpPr>
          <p:spPr>
            <a:xfrm>
              <a:off x="245988" y="17551262"/>
              <a:ext cx="99072" cy="55924"/>
            </a:xfrm>
            <a:custGeom>
              <a:avLst/>
              <a:gdLst/>
              <a:ahLst/>
              <a:cxnLst/>
              <a:rect l="l" t="t" r="r" b="b"/>
              <a:pathLst>
                <a:path w="884" h="499" extrusionOk="0">
                  <a:moveTo>
                    <a:pt x="431" y="0"/>
                  </a:moveTo>
                  <a:cubicBezTo>
                    <a:pt x="204" y="0"/>
                    <a:pt x="1" y="114"/>
                    <a:pt x="1" y="249"/>
                  </a:cubicBezTo>
                  <a:cubicBezTo>
                    <a:pt x="1" y="385"/>
                    <a:pt x="204" y="498"/>
                    <a:pt x="431" y="498"/>
                  </a:cubicBezTo>
                  <a:cubicBezTo>
                    <a:pt x="680" y="498"/>
                    <a:pt x="883" y="385"/>
                    <a:pt x="883" y="249"/>
                  </a:cubicBezTo>
                  <a:cubicBezTo>
                    <a:pt x="883" y="114"/>
                    <a:pt x="680" y="0"/>
                    <a:pt x="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17"/>
            <p:cNvSpPr/>
            <p:nvPr/>
          </p:nvSpPr>
          <p:spPr>
            <a:xfrm>
              <a:off x="190176" y="17360965"/>
              <a:ext cx="210696" cy="225938"/>
            </a:xfrm>
            <a:custGeom>
              <a:avLst/>
              <a:gdLst/>
              <a:ahLst/>
              <a:cxnLst/>
              <a:rect l="l" t="t" r="r" b="b"/>
              <a:pathLst>
                <a:path w="1880" h="2016" extrusionOk="0">
                  <a:moveTo>
                    <a:pt x="23" y="1"/>
                  </a:moveTo>
                  <a:cubicBezTo>
                    <a:pt x="1" y="137"/>
                    <a:pt x="1" y="250"/>
                    <a:pt x="1" y="386"/>
                  </a:cubicBezTo>
                  <a:cubicBezTo>
                    <a:pt x="1" y="1291"/>
                    <a:pt x="431" y="2015"/>
                    <a:pt x="929" y="2015"/>
                  </a:cubicBezTo>
                  <a:cubicBezTo>
                    <a:pt x="1449" y="2015"/>
                    <a:pt x="1857" y="1291"/>
                    <a:pt x="1857" y="386"/>
                  </a:cubicBezTo>
                  <a:cubicBezTo>
                    <a:pt x="1879" y="273"/>
                    <a:pt x="1879" y="159"/>
                    <a:pt x="1857" y="46"/>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17"/>
            <p:cNvSpPr/>
            <p:nvPr/>
          </p:nvSpPr>
          <p:spPr>
            <a:xfrm>
              <a:off x="190176" y="17312774"/>
              <a:ext cx="208119" cy="111736"/>
            </a:xfrm>
            <a:custGeom>
              <a:avLst/>
              <a:gdLst/>
              <a:ahLst/>
              <a:cxnLst/>
              <a:rect l="l" t="t" r="r" b="b"/>
              <a:pathLst>
                <a:path w="1857" h="997" extrusionOk="0">
                  <a:moveTo>
                    <a:pt x="929" y="1"/>
                  </a:moveTo>
                  <a:cubicBezTo>
                    <a:pt x="431" y="1"/>
                    <a:pt x="1" y="227"/>
                    <a:pt x="1" y="499"/>
                  </a:cubicBezTo>
                  <a:cubicBezTo>
                    <a:pt x="1" y="770"/>
                    <a:pt x="431" y="997"/>
                    <a:pt x="929" y="997"/>
                  </a:cubicBezTo>
                  <a:cubicBezTo>
                    <a:pt x="1449" y="997"/>
                    <a:pt x="1857" y="770"/>
                    <a:pt x="1857" y="499"/>
                  </a:cubicBezTo>
                  <a:cubicBezTo>
                    <a:pt x="1857" y="227"/>
                    <a:pt x="1449" y="1"/>
                    <a:pt x="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17"/>
            <p:cNvSpPr/>
            <p:nvPr/>
          </p:nvSpPr>
          <p:spPr>
            <a:xfrm>
              <a:off x="202840" y="17317929"/>
              <a:ext cx="185368" cy="55924"/>
            </a:xfrm>
            <a:custGeom>
              <a:avLst/>
              <a:gdLst/>
              <a:ahLst/>
              <a:cxnLst/>
              <a:rect l="l" t="t" r="r" b="b"/>
              <a:pathLst>
                <a:path w="1654" h="499" extrusionOk="0">
                  <a:moveTo>
                    <a:pt x="816" y="0"/>
                  </a:moveTo>
                  <a:cubicBezTo>
                    <a:pt x="408" y="0"/>
                    <a:pt x="69" y="159"/>
                    <a:pt x="1" y="385"/>
                  </a:cubicBezTo>
                  <a:cubicBezTo>
                    <a:pt x="24" y="340"/>
                    <a:pt x="46" y="317"/>
                    <a:pt x="69" y="294"/>
                  </a:cubicBezTo>
                  <a:cubicBezTo>
                    <a:pt x="101" y="278"/>
                    <a:pt x="144" y="262"/>
                    <a:pt x="183" y="262"/>
                  </a:cubicBezTo>
                  <a:cubicBezTo>
                    <a:pt x="199" y="262"/>
                    <a:pt x="214" y="265"/>
                    <a:pt x="227" y="272"/>
                  </a:cubicBezTo>
                  <a:cubicBezTo>
                    <a:pt x="227" y="227"/>
                    <a:pt x="272" y="181"/>
                    <a:pt x="318" y="159"/>
                  </a:cubicBezTo>
                  <a:cubicBezTo>
                    <a:pt x="327" y="149"/>
                    <a:pt x="344" y="144"/>
                    <a:pt x="363" y="144"/>
                  </a:cubicBezTo>
                  <a:cubicBezTo>
                    <a:pt x="389" y="144"/>
                    <a:pt x="418" y="155"/>
                    <a:pt x="431" y="181"/>
                  </a:cubicBezTo>
                  <a:cubicBezTo>
                    <a:pt x="465" y="136"/>
                    <a:pt x="516" y="113"/>
                    <a:pt x="567" y="113"/>
                  </a:cubicBezTo>
                  <a:cubicBezTo>
                    <a:pt x="618" y="113"/>
                    <a:pt x="669" y="136"/>
                    <a:pt x="702" y="181"/>
                  </a:cubicBezTo>
                  <a:cubicBezTo>
                    <a:pt x="716" y="155"/>
                    <a:pt x="737" y="144"/>
                    <a:pt x="761" y="144"/>
                  </a:cubicBezTo>
                  <a:cubicBezTo>
                    <a:pt x="778" y="144"/>
                    <a:pt x="797" y="149"/>
                    <a:pt x="816" y="159"/>
                  </a:cubicBezTo>
                  <a:cubicBezTo>
                    <a:pt x="838" y="181"/>
                    <a:pt x="861" y="204"/>
                    <a:pt x="861" y="227"/>
                  </a:cubicBezTo>
                  <a:cubicBezTo>
                    <a:pt x="872" y="204"/>
                    <a:pt x="895" y="193"/>
                    <a:pt x="917" y="193"/>
                  </a:cubicBezTo>
                  <a:cubicBezTo>
                    <a:pt x="940" y="193"/>
                    <a:pt x="963" y="204"/>
                    <a:pt x="974" y="227"/>
                  </a:cubicBezTo>
                  <a:cubicBezTo>
                    <a:pt x="1025" y="176"/>
                    <a:pt x="1089" y="150"/>
                    <a:pt x="1155" y="150"/>
                  </a:cubicBezTo>
                  <a:cubicBezTo>
                    <a:pt x="1178" y="150"/>
                    <a:pt x="1200" y="153"/>
                    <a:pt x="1223" y="159"/>
                  </a:cubicBezTo>
                  <a:cubicBezTo>
                    <a:pt x="1291" y="181"/>
                    <a:pt x="1336" y="249"/>
                    <a:pt x="1314" y="340"/>
                  </a:cubicBezTo>
                  <a:cubicBezTo>
                    <a:pt x="1322" y="335"/>
                    <a:pt x="1331" y="334"/>
                    <a:pt x="1339" y="334"/>
                  </a:cubicBezTo>
                  <a:cubicBezTo>
                    <a:pt x="1375" y="334"/>
                    <a:pt x="1408" y="367"/>
                    <a:pt x="1427" y="385"/>
                  </a:cubicBezTo>
                  <a:cubicBezTo>
                    <a:pt x="1442" y="381"/>
                    <a:pt x="1458" y="379"/>
                    <a:pt x="1473" y="379"/>
                  </a:cubicBezTo>
                  <a:cubicBezTo>
                    <a:pt x="1547" y="379"/>
                    <a:pt x="1616" y="423"/>
                    <a:pt x="1653" y="498"/>
                  </a:cubicBezTo>
                  <a:cubicBezTo>
                    <a:pt x="1653" y="476"/>
                    <a:pt x="1653" y="476"/>
                    <a:pt x="1653" y="453"/>
                  </a:cubicBezTo>
                  <a:cubicBezTo>
                    <a:pt x="1653" y="204"/>
                    <a:pt x="1268" y="0"/>
                    <a:pt x="8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17"/>
            <p:cNvSpPr/>
            <p:nvPr/>
          </p:nvSpPr>
          <p:spPr>
            <a:xfrm>
              <a:off x="202840" y="17330593"/>
              <a:ext cx="185368" cy="86296"/>
            </a:xfrm>
            <a:custGeom>
              <a:avLst/>
              <a:gdLst/>
              <a:ahLst/>
              <a:cxnLst/>
              <a:rect l="l" t="t" r="r" b="b"/>
              <a:pathLst>
                <a:path w="1654" h="770" extrusionOk="0">
                  <a:moveTo>
                    <a:pt x="575" y="0"/>
                  </a:moveTo>
                  <a:cubicBezTo>
                    <a:pt x="527" y="0"/>
                    <a:pt x="476" y="23"/>
                    <a:pt x="431" y="68"/>
                  </a:cubicBezTo>
                  <a:cubicBezTo>
                    <a:pt x="418" y="42"/>
                    <a:pt x="397" y="31"/>
                    <a:pt x="372" y="31"/>
                  </a:cubicBezTo>
                  <a:cubicBezTo>
                    <a:pt x="355" y="31"/>
                    <a:pt x="336" y="36"/>
                    <a:pt x="318" y="46"/>
                  </a:cubicBezTo>
                  <a:cubicBezTo>
                    <a:pt x="272" y="68"/>
                    <a:pt x="250" y="114"/>
                    <a:pt x="227" y="159"/>
                  </a:cubicBezTo>
                  <a:cubicBezTo>
                    <a:pt x="214" y="152"/>
                    <a:pt x="201" y="149"/>
                    <a:pt x="187" y="149"/>
                  </a:cubicBezTo>
                  <a:cubicBezTo>
                    <a:pt x="155" y="149"/>
                    <a:pt x="123" y="165"/>
                    <a:pt x="91" y="181"/>
                  </a:cubicBezTo>
                  <a:cubicBezTo>
                    <a:pt x="69" y="204"/>
                    <a:pt x="46" y="227"/>
                    <a:pt x="24" y="249"/>
                  </a:cubicBezTo>
                  <a:cubicBezTo>
                    <a:pt x="24" y="272"/>
                    <a:pt x="24" y="295"/>
                    <a:pt x="24" y="317"/>
                  </a:cubicBezTo>
                  <a:cubicBezTo>
                    <a:pt x="1" y="589"/>
                    <a:pt x="386" y="770"/>
                    <a:pt x="838" y="770"/>
                  </a:cubicBezTo>
                  <a:cubicBezTo>
                    <a:pt x="1268" y="770"/>
                    <a:pt x="1608" y="611"/>
                    <a:pt x="1653" y="385"/>
                  </a:cubicBezTo>
                  <a:cubicBezTo>
                    <a:pt x="1634" y="310"/>
                    <a:pt x="1553" y="266"/>
                    <a:pt x="1475" y="266"/>
                  </a:cubicBezTo>
                  <a:cubicBezTo>
                    <a:pt x="1458" y="266"/>
                    <a:pt x="1442" y="268"/>
                    <a:pt x="1427" y="272"/>
                  </a:cubicBezTo>
                  <a:cubicBezTo>
                    <a:pt x="1404" y="227"/>
                    <a:pt x="1381" y="204"/>
                    <a:pt x="1336" y="204"/>
                  </a:cubicBezTo>
                  <a:cubicBezTo>
                    <a:pt x="1336" y="136"/>
                    <a:pt x="1291" y="68"/>
                    <a:pt x="1223" y="46"/>
                  </a:cubicBezTo>
                  <a:cubicBezTo>
                    <a:pt x="1200" y="40"/>
                    <a:pt x="1178" y="37"/>
                    <a:pt x="1155" y="37"/>
                  </a:cubicBezTo>
                  <a:cubicBezTo>
                    <a:pt x="1089" y="37"/>
                    <a:pt x="1025" y="63"/>
                    <a:pt x="974" y="114"/>
                  </a:cubicBezTo>
                  <a:cubicBezTo>
                    <a:pt x="963" y="91"/>
                    <a:pt x="946" y="80"/>
                    <a:pt x="926" y="80"/>
                  </a:cubicBezTo>
                  <a:cubicBezTo>
                    <a:pt x="906" y="80"/>
                    <a:pt x="884" y="91"/>
                    <a:pt x="861" y="114"/>
                  </a:cubicBezTo>
                  <a:cubicBezTo>
                    <a:pt x="861" y="68"/>
                    <a:pt x="861" y="46"/>
                    <a:pt x="838" y="46"/>
                  </a:cubicBezTo>
                  <a:cubicBezTo>
                    <a:pt x="820" y="36"/>
                    <a:pt x="801" y="31"/>
                    <a:pt x="782" y="31"/>
                  </a:cubicBezTo>
                  <a:cubicBezTo>
                    <a:pt x="756" y="31"/>
                    <a:pt x="729" y="42"/>
                    <a:pt x="702" y="68"/>
                  </a:cubicBezTo>
                  <a:cubicBezTo>
                    <a:pt x="669" y="23"/>
                    <a:pt x="623" y="0"/>
                    <a:pt x="5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17"/>
            <p:cNvSpPr/>
            <p:nvPr/>
          </p:nvSpPr>
          <p:spPr>
            <a:xfrm>
              <a:off x="278937" y="17262117"/>
              <a:ext cx="33173" cy="120254"/>
            </a:xfrm>
            <a:custGeom>
              <a:avLst/>
              <a:gdLst/>
              <a:ahLst/>
              <a:cxnLst/>
              <a:rect l="l" t="t" r="r" b="b"/>
              <a:pathLst>
                <a:path w="296" h="1073" extrusionOk="0">
                  <a:moveTo>
                    <a:pt x="1" y="0"/>
                  </a:moveTo>
                  <a:lnTo>
                    <a:pt x="1" y="23"/>
                  </a:lnTo>
                  <a:cubicBezTo>
                    <a:pt x="69" y="340"/>
                    <a:pt x="69" y="679"/>
                    <a:pt x="1" y="1019"/>
                  </a:cubicBezTo>
                  <a:cubicBezTo>
                    <a:pt x="38" y="1056"/>
                    <a:pt x="96" y="1073"/>
                    <a:pt x="152" y="1073"/>
                  </a:cubicBezTo>
                  <a:cubicBezTo>
                    <a:pt x="198" y="1073"/>
                    <a:pt x="242" y="1062"/>
                    <a:pt x="272" y="1041"/>
                  </a:cubicBezTo>
                  <a:cubicBezTo>
                    <a:pt x="227" y="702"/>
                    <a:pt x="250" y="362"/>
                    <a:pt x="295" y="46"/>
                  </a:cubicBezTo>
                  <a:cubicBezTo>
                    <a:pt x="295" y="46"/>
                    <a:pt x="295" y="23"/>
                    <a:pt x="295" y="23"/>
                  </a:cubicBezTo>
                  <a:cubicBezTo>
                    <a:pt x="182" y="23"/>
                    <a:pt x="9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17"/>
            <p:cNvSpPr/>
            <p:nvPr/>
          </p:nvSpPr>
          <p:spPr>
            <a:xfrm>
              <a:off x="131899" y="17091208"/>
              <a:ext cx="314588" cy="225826"/>
            </a:xfrm>
            <a:custGeom>
              <a:avLst/>
              <a:gdLst/>
              <a:ahLst/>
              <a:cxnLst/>
              <a:rect l="l" t="t" r="r" b="b"/>
              <a:pathLst>
                <a:path w="2807" h="2015" extrusionOk="0">
                  <a:moveTo>
                    <a:pt x="1331" y="1"/>
                  </a:moveTo>
                  <a:cubicBezTo>
                    <a:pt x="1310" y="1"/>
                    <a:pt x="1289" y="4"/>
                    <a:pt x="1268" y="9"/>
                  </a:cubicBezTo>
                  <a:cubicBezTo>
                    <a:pt x="1245" y="32"/>
                    <a:pt x="1200" y="54"/>
                    <a:pt x="1177" y="100"/>
                  </a:cubicBezTo>
                  <a:cubicBezTo>
                    <a:pt x="1154" y="77"/>
                    <a:pt x="1132" y="54"/>
                    <a:pt x="1109" y="32"/>
                  </a:cubicBezTo>
                  <a:cubicBezTo>
                    <a:pt x="1083" y="11"/>
                    <a:pt x="1057" y="2"/>
                    <a:pt x="1032" y="2"/>
                  </a:cubicBezTo>
                  <a:cubicBezTo>
                    <a:pt x="948" y="2"/>
                    <a:pt x="872" y="103"/>
                    <a:pt x="838" y="190"/>
                  </a:cubicBezTo>
                  <a:cubicBezTo>
                    <a:pt x="792" y="167"/>
                    <a:pt x="770" y="145"/>
                    <a:pt x="724" y="122"/>
                  </a:cubicBezTo>
                  <a:lnTo>
                    <a:pt x="702" y="122"/>
                  </a:lnTo>
                  <a:cubicBezTo>
                    <a:pt x="679" y="167"/>
                    <a:pt x="657" y="190"/>
                    <a:pt x="657" y="235"/>
                  </a:cubicBezTo>
                  <a:cubicBezTo>
                    <a:pt x="634" y="213"/>
                    <a:pt x="611" y="190"/>
                    <a:pt x="589" y="190"/>
                  </a:cubicBezTo>
                  <a:cubicBezTo>
                    <a:pt x="576" y="184"/>
                    <a:pt x="563" y="181"/>
                    <a:pt x="549" y="181"/>
                  </a:cubicBezTo>
                  <a:cubicBezTo>
                    <a:pt x="510" y="181"/>
                    <a:pt x="469" y="202"/>
                    <a:pt x="453" y="235"/>
                  </a:cubicBezTo>
                  <a:cubicBezTo>
                    <a:pt x="408" y="303"/>
                    <a:pt x="475" y="371"/>
                    <a:pt x="498" y="416"/>
                  </a:cubicBezTo>
                  <a:lnTo>
                    <a:pt x="521" y="416"/>
                  </a:lnTo>
                  <a:lnTo>
                    <a:pt x="498" y="462"/>
                  </a:lnTo>
                  <a:cubicBezTo>
                    <a:pt x="485" y="455"/>
                    <a:pt x="472" y="452"/>
                    <a:pt x="459" y="452"/>
                  </a:cubicBezTo>
                  <a:cubicBezTo>
                    <a:pt x="428" y="452"/>
                    <a:pt x="401" y="468"/>
                    <a:pt x="385" y="484"/>
                  </a:cubicBezTo>
                  <a:cubicBezTo>
                    <a:pt x="362" y="507"/>
                    <a:pt x="362" y="552"/>
                    <a:pt x="385" y="575"/>
                  </a:cubicBezTo>
                  <a:lnTo>
                    <a:pt x="385" y="597"/>
                  </a:lnTo>
                  <a:cubicBezTo>
                    <a:pt x="367" y="594"/>
                    <a:pt x="350" y="593"/>
                    <a:pt x="333" y="593"/>
                  </a:cubicBezTo>
                  <a:cubicBezTo>
                    <a:pt x="220" y="593"/>
                    <a:pt x="124" y="657"/>
                    <a:pt x="45" y="756"/>
                  </a:cubicBezTo>
                  <a:cubicBezTo>
                    <a:pt x="0" y="846"/>
                    <a:pt x="113" y="914"/>
                    <a:pt x="227" y="960"/>
                  </a:cubicBezTo>
                  <a:cubicBezTo>
                    <a:pt x="181" y="982"/>
                    <a:pt x="159" y="1005"/>
                    <a:pt x="159" y="1050"/>
                  </a:cubicBezTo>
                  <a:cubicBezTo>
                    <a:pt x="181" y="1095"/>
                    <a:pt x="204" y="1141"/>
                    <a:pt x="249" y="1141"/>
                  </a:cubicBezTo>
                  <a:lnTo>
                    <a:pt x="272" y="1141"/>
                  </a:lnTo>
                  <a:cubicBezTo>
                    <a:pt x="204" y="1186"/>
                    <a:pt x="181" y="1254"/>
                    <a:pt x="204" y="1322"/>
                  </a:cubicBezTo>
                  <a:cubicBezTo>
                    <a:pt x="227" y="1367"/>
                    <a:pt x="272" y="1412"/>
                    <a:pt x="340" y="1412"/>
                  </a:cubicBezTo>
                  <a:lnTo>
                    <a:pt x="385" y="1412"/>
                  </a:lnTo>
                  <a:cubicBezTo>
                    <a:pt x="362" y="1480"/>
                    <a:pt x="385" y="1571"/>
                    <a:pt x="430" y="1638"/>
                  </a:cubicBezTo>
                  <a:cubicBezTo>
                    <a:pt x="453" y="1661"/>
                    <a:pt x="498" y="1661"/>
                    <a:pt x="521" y="1684"/>
                  </a:cubicBezTo>
                  <a:cubicBezTo>
                    <a:pt x="498" y="1706"/>
                    <a:pt x="498" y="1729"/>
                    <a:pt x="498" y="1752"/>
                  </a:cubicBezTo>
                  <a:cubicBezTo>
                    <a:pt x="498" y="1808"/>
                    <a:pt x="513" y="1848"/>
                    <a:pt x="620" y="1848"/>
                  </a:cubicBezTo>
                  <a:cubicBezTo>
                    <a:pt x="643" y="1848"/>
                    <a:pt x="670" y="1846"/>
                    <a:pt x="702" y="1842"/>
                  </a:cubicBezTo>
                  <a:cubicBezTo>
                    <a:pt x="718" y="1891"/>
                    <a:pt x="793" y="1928"/>
                    <a:pt x="876" y="1928"/>
                  </a:cubicBezTo>
                  <a:cubicBezTo>
                    <a:pt x="908" y="1928"/>
                    <a:pt x="942" y="1923"/>
                    <a:pt x="973" y="1910"/>
                  </a:cubicBezTo>
                  <a:cubicBezTo>
                    <a:pt x="988" y="1967"/>
                    <a:pt x="1046" y="2015"/>
                    <a:pt x="1121" y="2015"/>
                  </a:cubicBezTo>
                  <a:cubicBezTo>
                    <a:pt x="1166" y="2015"/>
                    <a:pt x="1217" y="1998"/>
                    <a:pt x="1268" y="1955"/>
                  </a:cubicBezTo>
                  <a:cubicBezTo>
                    <a:pt x="1293" y="1989"/>
                    <a:pt x="1330" y="2004"/>
                    <a:pt x="1367" y="2004"/>
                  </a:cubicBezTo>
                  <a:cubicBezTo>
                    <a:pt x="1430" y="2004"/>
                    <a:pt x="1494" y="1959"/>
                    <a:pt x="1494" y="1887"/>
                  </a:cubicBezTo>
                  <a:cubicBezTo>
                    <a:pt x="1532" y="1952"/>
                    <a:pt x="1614" y="1994"/>
                    <a:pt x="1686" y="1994"/>
                  </a:cubicBezTo>
                  <a:cubicBezTo>
                    <a:pt x="1742" y="1994"/>
                    <a:pt x="1791" y="1969"/>
                    <a:pt x="1811" y="1910"/>
                  </a:cubicBezTo>
                  <a:cubicBezTo>
                    <a:pt x="1831" y="1920"/>
                    <a:pt x="1849" y="1925"/>
                    <a:pt x="1865" y="1925"/>
                  </a:cubicBezTo>
                  <a:cubicBezTo>
                    <a:pt x="1921" y="1925"/>
                    <a:pt x="1952" y="1872"/>
                    <a:pt x="1969" y="1820"/>
                  </a:cubicBezTo>
                  <a:cubicBezTo>
                    <a:pt x="2014" y="1842"/>
                    <a:pt x="2060" y="1854"/>
                    <a:pt x="2105" y="1854"/>
                  </a:cubicBezTo>
                  <a:cubicBezTo>
                    <a:pt x="2150" y="1854"/>
                    <a:pt x="2195" y="1842"/>
                    <a:pt x="2241" y="1820"/>
                  </a:cubicBezTo>
                  <a:cubicBezTo>
                    <a:pt x="2331" y="1752"/>
                    <a:pt x="2399" y="1638"/>
                    <a:pt x="2399" y="1525"/>
                  </a:cubicBezTo>
                  <a:cubicBezTo>
                    <a:pt x="2467" y="1503"/>
                    <a:pt x="2535" y="1435"/>
                    <a:pt x="2558" y="1367"/>
                  </a:cubicBezTo>
                  <a:cubicBezTo>
                    <a:pt x="2580" y="1322"/>
                    <a:pt x="2580" y="1254"/>
                    <a:pt x="2558" y="1208"/>
                  </a:cubicBezTo>
                  <a:cubicBezTo>
                    <a:pt x="2626" y="1208"/>
                    <a:pt x="2671" y="1186"/>
                    <a:pt x="2716" y="1163"/>
                  </a:cubicBezTo>
                  <a:cubicBezTo>
                    <a:pt x="2807" y="1141"/>
                    <a:pt x="2693" y="1073"/>
                    <a:pt x="2626" y="1027"/>
                  </a:cubicBezTo>
                  <a:cubicBezTo>
                    <a:pt x="2648" y="1005"/>
                    <a:pt x="2671" y="960"/>
                    <a:pt x="2693" y="914"/>
                  </a:cubicBezTo>
                  <a:cubicBezTo>
                    <a:pt x="2716" y="801"/>
                    <a:pt x="2626" y="733"/>
                    <a:pt x="2535" y="733"/>
                  </a:cubicBezTo>
                  <a:cubicBezTo>
                    <a:pt x="2535" y="711"/>
                    <a:pt x="2558" y="688"/>
                    <a:pt x="2535" y="665"/>
                  </a:cubicBezTo>
                  <a:cubicBezTo>
                    <a:pt x="2512" y="620"/>
                    <a:pt x="2490" y="620"/>
                    <a:pt x="2444" y="620"/>
                  </a:cubicBezTo>
                  <a:cubicBezTo>
                    <a:pt x="2467" y="597"/>
                    <a:pt x="2490" y="552"/>
                    <a:pt x="2512" y="507"/>
                  </a:cubicBezTo>
                  <a:cubicBezTo>
                    <a:pt x="2512" y="456"/>
                    <a:pt x="2474" y="431"/>
                    <a:pt x="2426" y="431"/>
                  </a:cubicBezTo>
                  <a:cubicBezTo>
                    <a:pt x="2411" y="431"/>
                    <a:pt x="2394" y="433"/>
                    <a:pt x="2377" y="439"/>
                  </a:cubicBezTo>
                  <a:cubicBezTo>
                    <a:pt x="2377" y="439"/>
                    <a:pt x="2354" y="439"/>
                    <a:pt x="2331" y="462"/>
                  </a:cubicBezTo>
                  <a:cubicBezTo>
                    <a:pt x="2309" y="394"/>
                    <a:pt x="2263" y="348"/>
                    <a:pt x="2218" y="326"/>
                  </a:cubicBezTo>
                  <a:cubicBezTo>
                    <a:pt x="2218" y="326"/>
                    <a:pt x="2218" y="303"/>
                    <a:pt x="2218" y="281"/>
                  </a:cubicBezTo>
                  <a:cubicBezTo>
                    <a:pt x="2218" y="258"/>
                    <a:pt x="2195" y="235"/>
                    <a:pt x="2150" y="235"/>
                  </a:cubicBezTo>
                  <a:lnTo>
                    <a:pt x="2128" y="235"/>
                  </a:lnTo>
                  <a:cubicBezTo>
                    <a:pt x="2150" y="213"/>
                    <a:pt x="2150" y="190"/>
                    <a:pt x="2150" y="145"/>
                  </a:cubicBezTo>
                  <a:cubicBezTo>
                    <a:pt x="2150" y="145"/>
                    <a:pt x="2128" y="122"/>
                    <a:pt x="2128" y="122"/>
                  </a:cubicBezTo>
                  <a:cubicBezTo>
                    <a:pt x="2082" y="145"/>
                    <a:pt x="2037" y="167"/>
                    <a:pt x="2014" y="190"/>
                  </a:cubicBezTo>
                  <a:cubicBezTo>
                    <a:pt x="2014" y="145"/>
                    <a:pt x="1992" y="100"/>
                    <a:pt x="1947" y="77"/>
                  </a:cubicBezTo>
                  <a:cubicBezTo>
                    <a:pt x="1930" y="71"/>
                    <a:pt x="1911" y="68"/>
                    <a:pt x="1892" y="68"/>
                  </a:cubicBezTo>
                  <a:cubicBezTo>
                    <a:pt x="1836" y="68"/>
                    <a:pt x="1777" y="94"/>
                    <a:pt x="1743" y="145"/>
                  </a:cubicBezTo>
                  <a:cubicBezTo>
                    <a:pt x="1720" y="100"/>
                    <a:pt x="1698" y="54"/>
                    <a:pt x="1652" y="32"/>
                  </a:cubicBezTo>
                  <a:cubicBezTo>
                    <a:pt x="1632" y="12"/>
                    <a:pt x="1613" y="3"/>
                    <a:pt x="1593" y="3"/>
                  </a:cubicBezTo>
                  <a:cubicBezTo>
                    <a:pt x="1547" y="3"/>
                    <a:pt x="1503" y="52"/>
                    <a:pt x="1471" y="100"/>
                  </a:cubicBezTo>
                  <a:cubicBezTo>
                    <a:pt x="1454" y="30"/>
                    <a:pt x="1397" y="1"/>
                    <a:pt x="1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17"/>
            <p:cNvSpPr/>
            <p:nvPr/>
          </p:nvSpPr>
          <p:spPr>
            <a:xfrm>
              <a:off x="154649" y="17049293"/>
              <a:ext cx="279173" cy="199265"/>
            </a:xfrm>
            <a:custGeom>
              <a:avLst/>
              <a:gdLst/>
              <a:ahLst/>
              <a:cxnLst/>
              <a:rect l="l" t="t" r="r" b="b"/>
              <a:pathLst>
                <a:path w="2491" h="1778" extrusionOk="0">
                  <a:moveTo>
                    <a:pt x="926" y="0"/>
                  </a:moveTo>
                  <a:cubicBezTo>
                    <a:pt x="839" y="0"/>
                    <a:pt x="761" y="90"/>
                    <a:pt x="725" y="179"/>
                  </a:cubicBezTo>
                  <a:cubicBezTo>
                    <a:pt x="702" y="157"/>
                    <a:pt x="680" y="134"/>
                    <a:pt x="635" y="111"/>
                  </a:cubicBezTo>
                  <a:lnTo>
                    <a:pt x="612" y="111"/>
                  </a:lnTo>
                  <a:cubicBezTo>
                    <a:pt x="589" y="157"/>
                    <a:pt x="589" y="179"/>
                    <a:pt x="567" y="202"/>
                  </a:cubicBezTo>
                  <a:cubicBezTo>
                    <a:pt x="567" y="202"/>
                    <a:pt x="544" y="179"/>
                    <a:pt x="521" y="179"/>
                  </a:cubicBezTo>
                  <a:cubicBezTo>
                    <a:pt x="509" y="173"/>
                    <a:pt x="496" y="170"/>
                    <a:pt x="481" y="170"/>
                  </a:cubicBezTo>
                  <a:cubicBezTo>
                    <a:pt x="443" y="170"/>
                    <a:pt x="402" y="191"/>
                    <a:pt x="386" y="225"/>
                  </a:cubicBezTo>
                  <a:cubicBezTo>
                    <a:pt x="363" y="270"/>
                    <a:pt x="408" y="338"/>
                    <a:pt x="431" y="383"/>
                  </a:cubicBezTo>
                  <a:cubicBezTo>
                    <a:pt x="431" y="383"/>
                    <a:pt x="431" y="383"/>
                    <a:pt x="431" y="406"/>
                  </a:cubicBezTo>
                  <a:cubicBezTo>
                    <a:pt x="418" y="399"/>
                    <a:pt x="404" y="396"/>
                    <a:pt x="392" y="396"/>
                  </a:cubicBezTo>
                  <a:cubicBezTo>
                    <a:pt x="361" y="396"/>
                    <a:pt x="334" y="412"/>
                    <a:pt x="318" y="428"/>
                  </a:cubicBezTo>
                  <a:cubicBezTo>
                    <a:pt x="295" y="451"/>
                    <a:pt x="295" y="496"/>
                    <a:pt x="318" y="519"/>
                  </a:cubicBezTo>
                  <a:cubicBezTo>
                    <a:pt x="303" y="516"/>
                    <a:pt x="288" y="514"/>
                    <a:pt x="274" y="514"/>
                  </a:cubicBezTo>
                  <a:cubicBezTo>
                    <a:pt x="181" y="514"/>
                    <a:pt x="105" y="576"/>
                    <a:pt x="46" y="655"/>
                  </a:cubicBezTo>
                  <a:cubicBezTo>
                    <a:pt x="1" y="722"/>
                    <a:pt x="91" y="790"/>
                    <a:pt x="205" y="836"/>
                  </a:cubicBezTo>
                  <a:cubicBezTo>
                    <a:pt x="159" y="858"/>
                    <a:pt x="159" y="881"/>
                    <a:pt x="159" y="926"/>
                  </a:cubicBezTo>
                  <a:cubicBezTo>
                    <a:pt x="159" y="949"/>
                    <a:pt x="182" y="994"/>
                    <a:pt x="227" y="994"/>
                  </a:cubicBezTo>
                  <a:lnTo>
                    <a:pt x="250" y="994"/>
                  </a:lnTo>
                  <a:cubicBezTo>
                    <a:pt x="182" y="1039"/>
                    <a:pt x="159" y="1107"/>
                    <a:pt x="182" y="1152"/>
                  </a:cubicBezTo>
                  <a:cubicBezTo>
                    <a:pt x="205" y="1198"/>
                    <a:pt x="250" y="1243"/>
                    <a:pt x="295" y="1243"/>
                  </a:cubicBezTo>
                  <a:lnTo>
                    <a:pt x="340" y="1243"/>
                  </a:lnTo>
                  <a:cubicBezTo>
                    <a:pt x="318" y="1311"/>
                    <a:pt x="340" y="1401"/>
                    <a:pt x="386" y="1447"/>
                  </a:cubicBezTo>
                  <a:cubicBezTo>
                    <a:pt x="408" y="1469"/>
                    <a:pt x="431" y="1469"/>
                    <a:pt x="454" y="1469"/>
                  </a:cubicBezTo>
                  <a:cubicBezTo>
                    <a:pt x="454" y="1492"/>
                    <a:pt x="454" y="1515"/>
                    <a:pt x="431" y="1537"/>
                  </a:cubicBezTo>
                  <a:cubicBezTo>
                    <a:pt x="431" y="1586"/>
                    <a:pt x="454" y="1623"/>
                    <a:pt x="518" y="1623"/>
                  </a:cubicBezTo>
                  <a:cubicBezTo>
                    <a:pt x="543" y="1623"/>
                    <a:pt x="574" y="1618"/>
                    <a:pt x="612" y="1605"/>
                  </a:cubicBezTo>
                  <a:cubicBezTo>
                    <a:pt x="627" y="1665"/>
                    <a:pt x="692" y="1696"/>
                    <a:pt x="761" y="1696"/>
                  </a:cubicBezTo>
                  <a:cubicBezTo>
                    <a:pt x="796" y="1696"/>
                    <a:pt x="831" y="1688"/>
                    <a:pt x="861" y="1673"/>
                  </a:cubicBezTo>
                  <a:cubicBezTo>
                    <a:pt x="875" y="1730"/>
                    <a:pt x="925" y="1778"/>
                    <a:pt x="988" y="1778"/>
                  </a:cubicBezTo>
                  <a:cubicBezTo>
                    <a:pt x="1025" y="1778"/>
                    <a:pt x="1068" y="1761"/>
                    <a:pt x="1110" y="1718"/>
                  </a:cubicBezTo>
                  <a:cubicBezTo>
                    <a:pt x="1138" y="1756"/>
                    <a:pt x="1178" y="1774"/>
                    <a:pt x="1217" y="1774"/>
                  </a:cubicBezTo>
                  <a:cubicBezTo>
                    <a:pt x="1271" y="1774"/>
                    <a:pt x="1323" y="1739"/>
                    <a:pt x="1336" y="1673"/>
                  </a:cubicBezTo>
                  <a:cubicBezTo>
                    <a:pt x="1362" y="1726"/>
                    <a:pt x="1434" y="1763"/>
                    <a:pt x="1499" y="1763"/>
                  </a:cubicBezTo>
                  <a:cubicBezTo>
                    <a:pt x="1546" y="1763"/>
                    <a:pt x="1589" y="1743"/>
                    <a:pt x="1608" y="1696"/>
                  </a:cubicBezTo>
                  <a:cubicBezTo>
                    <a:pt x="1625" y="1704"/>
                    <a:pt x="1640" y="1708"/>
                    <a:pt x="1653" y="1708"/>
                  </a:cubicBezTo>
                  <a:cubicBezTo>
                    <a:pt x="1707" y="1708"/>
                    <a:pt x="1725" y="1642"/>
                    <a:pt x="1744" y="1605"/>
                  </a:cubicBezTo>
                  <a:cubicBezTo>
                    <a:pt x="1777" y="1628"/>
                    <a:pt x="1823" y="1639"/>
                    <a:pt x="1868" y="1639"/>
                  </a:cubicBezTo>
                  <a:cubicBezTo>
                    <a:pt x="1913" y="1639"/>
                    <a:pt x="1959" y="1628"/>
                    <a:pt x="1992" y="1605"/>
                  </a:cubicBezTo>
                  <a:cubicBezTo>
                    <a:pt x="2083" y="1560"/>
                    <a:pt x="2128" y="1447"/>
                    <a:pt x="2128" y="1356"/>
                  </a:cubicBezTo>
                  <a:cubicBezTo>
                    <a:pt x="2196" y="1311"/>
                    <a:pt x="2241" y="1266"/>
                    <a:pt x="2287" y="1198"/>
                  </a:cubicBezTo>
                  <a:cubicBezTo>
                    <a:pt x="2287" y="1152"/>
                    <a:pt x="2287" y="1107"/>
                    <a:pt x="2287" y="1062"/>
                  </a:cubicBezTo>
                  <a:cubicBezTo>
                    <a:pt x="2332" y="1062"/>
                    <a:pt x="2377" y="1062"/>
                    <a:pt x="2400" y="1039"/>
                  </a:cubicBezTo>
                  <a:cubicBezTo>
                    <a:pt x="2490" y="1039"/>
                    <a:pt x="2400" y="949"/>
                    <a:pt x="2332" y="904"/>
                  </a:cubicBezTo>
                  <a:cubicBezTo>
                    <a:pt x="2377" y="881"/>
                    <a:pt x="2400" y="858"/>
                    <a:pt x="2400" y="813"/>
                  </a:cubicBezTo>
                  <a:cubicBezTo>
                    <a:pt x="2423" y="722"/>
                    <a:pt x="2332" y="655"/>
                    <a:pt x="2264" y="655"/>
                  </a:cubicBezTo>
                  <a:cubicBezTo>
                    <a:pt x="2264" y="632"/>
                    <a:pt x="2264" y="609"/>
                    <a:pt x="2264" y="587"/>
                  </a:cubicBezTo>
                  <a:cubicBezTo>
                    <a:pt x="2241" y="564"/>
                    <a:pt x="2196" y="564"/>
                    <a:pt x="2174" y="564"/>
                  </a:cubicBezTo>
                  <a:cubicBezTo>
                    <a:pt x="2196" y="541"/>
                    <a:pt x="2219" y="496"/>
                    <a:pt x="2219" y="474"/>
                  </a:cubicBezTo>
                  <a:cubicBezTo>
                    <a:pt x="2219" y="423"/>
                    <a:pt x="2193" y="397"/>
                    <a:pt x="2162" y="397"/>
                  </a:cubicBezTo>
                  <a:cubicBezTo>
                    <a:pt x="2151" y="397"/>
                    <a:pt x="2140" y="400"/>
                    <a:pt x="2128" y="406"/>
                  </a:cubicBezTo>
                  <a:lnTo>
                    <a:pt x="2083" y="406"/>
                  </a:lnTo>
                  <a:cubicBezTo>
                    <a:pt x="2060" y="360"/>
                    <a:pt x="2015" y="315"/>
                    <a:pt x="1970" y="292"/>
                  </a:cubicBezTo>
                  <a:cubicBezTo>
                    <a:pt x="1970" y="292"/>
                    <a:pt x="1970" y="270"/>
                    <a:pt x="1970" y="270"/>
                  </a:cubicBezTo>
                  <a:cubicBezTo>
                    <a:pt x="1970" y="225"/>
                    <a:pt x="1947" y="225"/>
                    <a:pt x="1925" y="225"/>
                  </a:cubicBezTo>
                  <a:lnTo>
                    <a:pt x="1902" y="225"/>
                  </a:lnTo>
                  <a:cubicBezTo>
                    <a:pt x="1902" y="202"/>
                    <a:pt x="1925" y="179"/>
                    <a:pt x="1925" y="134"/>
                  </a:cubicBezTo>
                  <a:cubicBezTo>
                    <a:pt x="1910" y="134"/>
                    <a:pt x="1904" y="124"/>
                    <a:pt x="1896" y="124"/>
                  </a:cubicBezTo>
                  <a:cubicBezTo>
                    <a:pt x="1892" y="124"/>
                    <a:pt x="1887" y="126"/>
                    <a:pt x="1879" y="134"/>
                  </a:cubicBezTo>
                  <a:cubicBezTo>
                    <a:pt x="1857" y="134"/>
                    <a:pt x="1811" y="157"/>
                    <a:pt x="1789" y="179"/>
                  </a:cubicBezTo>
                  <a:cubicBezTo>
                    <a:pt x="1789" y="134"/>
                    <a:pt x="1766" y="111"/>
                    <a:pt x="1721" y="89"/>
                  </a:cubicBezTo>
                  <a:cubicBezTo>
                    <a:pt x="1705" y="73"/>
                    <a:pt x="1683" y="65"/>
                    <a:pt x="1660" y="65"/>
                  </a:cubicBezTo>
                  <a:cubicBezTo>
                    <a:pt x="1617" y="65"/>
                    <a:pt x="1569" y="90"/>
                    <a:pt x="1540" y="134"/>
                  </a:cubicBezTo>
                  <a:cubicBezTo>
                    <a:pt x="1517" y="89"/>
                    <a:pt x="1495" y="66"/>
                    <a:pt x="1472" y="21"/>
                  </a:cubicBezTo>
                  <a:cubicBezTo>
                    <a:pt x="1459" y="8"/>
                    <a:pt x="1445" y="3"/>
                    <a:pt x="1430" y="3"/>
                  </a:cubicBezTo>
                  <a:cubicBezTo>
                    <a:pt x="1391" y="3"/>
                    <a:pt x="1346" y="40"/>
                    <a:pt x="1314" y="89"/>
                  </a:cubicBezTo>
                  <a:cubicBezTo>
                    <a:pt x="1297" y="38"/>
                    <a:pt x="1241" y="12"/>
                    <a:pt x="1186" y="12"/>
                  </a:cubicBezTo>
                  <a:cubicBezTo>
                    <a:pt x="1168" y="12"/>
                    <a:pt x="1149" y="15"/>
                    <a:pt x="1132" y="21"/>
                  </a:cubicBezTo>
                  <a:cubicBezTo>
                    <a:pt x="1110" y="21"/>
                    <a:pt x="1065" y="66"/>
                    <a:pt x="1042" y="89"/>
                  </a:cubicBezTo>
                  <a:cubicBezTo>
                    <a:pt x="1042" y="66"/>
                    <a:pt x="1019" y="44"/>
                    <a:pt x="997" y="21"/>
                  </a:cubicBezTo>
                  <a:cubicBezTo>
                    <a:pt x="973" y="7"/>
                    <a:pt x="949" y="0"/>
                    <a:pt x="9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17"/>
            <p:cNvSpPr/>
            <p:nvPr/>
          </p:nvSpPr>
          <p:spPr>
            <a:xfrm>
              <a:off x="180090" y="17005249"/>
              <a:ext cx="225714" cy="159927"/>
            </a:xfrm>
            <a:custGeom>
              <a:avLst/>
              <a:gdLst/>
              <a:ahLst/>
              <a:cxnLst/>
              <a:rect l="l" t="t" r="r" b="b"/>
              <a:pathLst>
                <a:path w="2014" h="1427" extrusionOk="0">
                  <a:moveTo>
                    <a:pt x="955" y="0"/>
                  </a:moveTo>
                  <a:cubicBezTo>
                    <a:pt x="945" y="0"/>
                    <a:pt x="936" y="2"/>
                    <a:pt x="928" y="6"/>
                  </a:cubicBezTo>
                  <a:cubicBezTo>
                    <a:pt x="905" y="29"/>
                    <a:pt x="883" y="52"/>
                    <a:pt x="860" y="74"/>
                  </a:cubicBezTo>
                  <a:cubicBezTo>
                    <a:pt x="838" y="52"/>
                    <a:pt x="838" y="29"/>
                    <a:pt x="815" y="29"/>
                  </a:cubicBezTo>
                  <a:cubicBezTo>
                    <a:pt x="793" y="13"/>
                    <a:pt x="771" y="5"/>
                    <a:pt x="749" y="5"/>
                  </a:cubicBezTo>
                  <a:cubicBezTo>
                    <a:pt x="683" y="5"/>
                    <a:pt x="623" y="74"/>
                    <a:pt x="589" y="142"/>
                  </a:cubicBezTo>
                  <a:cubicBezTo>
                    <a:pt x="589" y="120"/>
                    <a:pt x="566" y="120"/>
                    <a:pt x="521" y="97"/>
                  </a:cubicBezTo>
                  <a:lnTo>
                    <a:pt x="498" y="97"/>
                  </a:lnTo>
                  <a:cubicBezTo>
                    <a:pt x="475" y="120"/>
                    <a:pt x="475" y="142"/>
                    <a:pt x="475" y="165"/>
                  </a:cubicBezTo>
                  <a:cubicBezTo>
                    <a:pt x="453" y="165"/>
                    <a:pt x="453" y="142"/>
                    <a:pt x="430" y="142"/>
                  </a:cubicBezTo>
                  <a:cubicBezTo>
                    <a:pt x="418" y="136"/>
                    <a:pt x="406" y="133"/>
                    <a:pt x="394" y="133"/>
                  </a:cubicBezTo>
                  <a:cubicBezTo>
                    <a:pt x="362" y="133"/>
                    <a:pt x="334" y="154"/>
                    <a:pt x="317" y="188"/>
                  </a:cubicBezTo>
                  <a:cubicBezTo>
                    <a:pt x="294" y="210"/>
                    <a:pt x="317" y="278"/>
                    <a:pt x="362" y="301"/>
                  </a:cubicBezTo>
                  <a:lnTo>
                    <a:pt x="362" y="323"/>
                  </a:lnTo>
                  <a:cubicBezTo>
                    <a:pt x="356" y="317"/>
                    <a:pt x="347" y="314"/>
                    <a:pt x="338" y="314"/>
                  </a:cubicBezTo>
                  <a:cubicBezTo>
                    <a:pt x="315" y="314"/>
                    <a:pt x="288" y="330"/>
                    <a:pt x="272" y="346"/>
                  </a:cubicBezTo>
                  <a:cubicBezTo>
                    <a:pt x="272" y="369"/>
                    <a:pt x="272" y="391"/>
                    <a:pt x="272" y="414"/>
                  </a:cubicBezTo>
                  <a:cubicBezTo>
                    <a:pt x="256" y="410"/>
                    <a:pt x="241" y="408"/>
                    <a:pt x="225" y="408"/>
                  </a:cubicBezTo>
                  <a:cubicBezTo>
                    <a:pt x="152" y="408"/>
                    <a:pt x="83" y="452"/>
                    <a:pt x="45" y="527"/>
                  </a:cubicBezTo>
                  <a:cubicBezTo>
                    <a:pt x="0" y="595"/>
                    <a:pt x="91" y="640"/>
                    <a:pt x="159" y="663"/>
                  </a:cubicBezTo>
                  <a:cubicBezTo>
                    <a:pt x="136" y="685"/>
                    <a:pt x="136" y="708"/>
                    <a:pt x="136" y="731"/>
                  </a:cubicBezTo>
                  <a:cubicBezTo>
                    <a:pt x="136" y="776"/>
                    <a:pt x="159" y="799"/>
                    <a:pt x="181" y="799"/>
                  </a:cubicBezTo>
                  <a:lnTo>
                    <a:pt x="204" y="799"/>
                  </a:lnTo>
                  <a:cubicBezTo>
                    <a:pt x="159" y="821"/>
                    <a:pt x="136" y="889"/>
                    <a:pt x="159" y="934"/>
                  </a:cubicBezTo>
                  <a:cubicBezTo>
                    <a:pt x="159" y="980"/>
                    <a:pt x="204" y="1002"/>
                    <a:pt x="249" y="1002"/>
                  </a:cubicBezTo>
                  <a:lnTo>
                    <a:pt x="272" y="1002"/>
                  </a:lnTo>
                  <a:cubicBezTo>
                    <a:pt x="249" y="1048"/>
                    <a:pt x="272" y="1115"/>
                    <a:pt x="317" y="1161"/>
                  </a:cubicBezTo>
                  <a:cubicBezTo>
                    <a:pt x="340" y="1183"/>
                    <a:pt x="362" y="1183"/>
                    <a:pt x="385" y="1183"/>
                  </a:cubicBezTo>
                  <a:cubicBezTo>
                    <a:pt x="362" y="1206"/>
                    <a:pt x="362" y="1229"/>
                    <a:pt x="362" y="1251"/>
                  </a:cubicBezTo>
                  <a:cubicBezTo>
                    <a:pt x="362" y="1283"/>
                    <a:pt x="374" y="1315"/>
                    <a:pt x="420" y="1315"/>
                  </a:cubicBezTo>
                  <a:cubicBezTo>
                    <a:pt x="440" y="1315"/>
                    <a:pt x="465" y="1310"/>
                    <a:pt x="498" y="1297"/>
                  </a:cubicBezTo>
                  <a:cubicBezTo>
                    <a:pt x="527" y="1340"/>
                    <a:pt x="575" y="1365"/>
                    <a:pt x="624" y="1365"/>
                  </a:cubicBezTo>
                  <a:cubicBezTo>
                    <a:pt x="651" y="1365"/>
                    <a:pt x="678" y="1358"/>
                    <a:pt x="702" y="1342"/>
                  </a:cubicBezTo>
                  <a:cubicBezTo>
                    <a:pt x="715" y="1397"/>
                    <a:pt x="762" y="1427"/>
                    <a:pt x="812" y="1427"/>
                  </a:cubicBezTo>
                  <a:cubicBezTo>
                    <a:pt x="845" y="1427"/>
                    <a:pt x="879" y="1414"/>
                    <a:pt x="905" y="1387"/>
                  </a:cubicBezTo>
                  <a:cubicBezTo>
                    <a:pt x="932" y="1414"/>
                    <a:pt x="963" y="1427"/>
                    <a:pt x="991" y="1427"/>
                  </a:cubicBezTo>
                  <a:cubicBezTo>
                    <a:pt x="1034" y="1427"/>
                    <a:pt x="1073" y="1397"/>
                    <a:pt x="1087" y="1342"/>
                  </a:cubicBezTo>
                  <a:cubicBezTo>
                    <a:pt x="1114" y="1383"/>
                    <a:pt x="1173" y="1415"/>
                    <a:pt x="1227" y="1415"/>
                  </a:cubicBezTo>
                  <a:cubicBezTo>
                    <a:pt x="1262" y="1415"/>
                    <a:pt x="1295" y="1401"/>
                    <a:pt x="1313" y="1364"/>
                  </a:cubicBezTo>
                  <a:cubicBezTo>
                    <a:pt x="1329" y="1375"/>
                    <a:pt x="1342" y="1379"/>
                    <a:pt x="1353" y="1379"/>
                  </a:cubicBezTo>
                  <a:cubicBezTo>
                    <a:pt x="1391" y="1379"/>
                    <a:pt x="1409" y="1331"/>
                    <a:pt x="1426" y="1297"/>
                  </a:cubicBezTo>
                  <a:cubicBezTo>
                    <a:pt x="1449" y="1308"/>
                    <a:pt x="1477" y="1314"/>
                    <a:pt x="1508" y="1314"/>
                  </a:cubicBezTo>
                  <a:cubicBezTo>
                    <a:pt x="1539" y="1314"/>
                    <a:pt x="1573" y="1308"/>
                    <a:pt x="1607" y="1297"/>
                  </a:cubicBezTo>
                  <a:cubicBezTo>
                    <a:pt x="1675" y="1251"/>
                    <a:pt x="1720" y="1161"/>
                    <a:pt x="1720" y="1093"/>
                  </a:cubicBezTo>
                  <a:cubicBezTo>
                    <a:pt x="1788" y="1070"/>
                    <a:pt x="1811" y="1025"/>
                    <a:pt x="1856" y="957"/>
                  </a:cubicBezTo>
                  <a:cubicBezTo>
                    <a:pt x="1856" y="934"/>
                    <a:pt x="1856" y="889"/>
                    <a:pt x="1856" y="867"/>
                  </a:cubicBezTo>
                  <a:cubicBezTo>
                    <a:pt x="1879" y="844"/>
                    <a:pt x="1924" y="844"/>
                    <a:pt x="1947" y="821"/>
                  </a:cubicBezTo>
                  <a:cubicBezTo>
                    <a:pt x="1959" y="824"/>
                    <a:pt x="1968" y="826"/>
                    <a:pt x="1974" y="826"/>
                  </a:cubicBezTo>
                  <a:cubicBezTo>
                    <a:pt x="2013" y="826"/>
                    <a:pt x="1940" y="770"/>
                    <a:pt x="1901" y="731"/>
                  </a:cubicBezTo>
                  <a:cubicBezTo>
                    <a:pt x="1924" y="731"/>
                    <a:pt x="1947" y="685"/>
                    <a:pt x="1969" y="663"/>
                  </a:cubicBezTo>
                  <a:cubicBezTo>
                    <a:pt x="1969" y="595"/>
                    <a:pt x="1901" y="527"/>
                    <a:pt x="1833" y="527"/>
                  </a:cubicBezTo>
                  <a:cubicBezTo>
                    <a:pt x="1856" y="504"/>
                    <a:pt x="1856" y="504"/>
                    <a:pt x="1833" y="482"/>
                  </a:cubicBezTo>
                  <a:cubicBezTo>
                    <a:pt x="1833" y="466"/>
                    <a:pt x="1811" y="450"/>
                    <a:pt x="1790" y="450"/>
                  </a:cubicBezTo>
                  <a:cubicBezTo>
                    <a:pt x="1781" y="450"/>
                    <a:pt x="1772" y="453"/>
                    <a:pt x="1765" y="459"/>
                  </a:cubicBezTo>
                  <a:cubicBezTo>
                    <a:pt x="1788" y="437"/>
                    <a:pt x="1811" y="414"/>
                    <a:pt x="1811" y="369"/>
                  </a:cubicBezTo>
                  <a:cubicBezTo>
                    <a:pt x="1811" y="335"/>
                    <a:pt x="1787" y="314"/>
                    <a:pt x="1756" y="314"/>
                  </a:cubicBezTo>
                  <a:cubicBezTo>
                    <a:pt x="1744" y="314"/>
                    <a:pt x="1732" y="317"/>
                    <a:pt x="1720" y="323"/>
                  </a:cubicBezTo>
                  <a:lnTo>
                    <a:pt x="1675" y="346"/>
                  </a:lnTo>
                  <a:cubicBezTo>
                    <a:pt x="1675" y="301"/>
                    <a:pt x="1630" y="255"/>
                    <a:pt x="1607" y="233"/>
                  </a:cubicBezTo>
                  <a:cubicBezTo>
                    <a:pt x="1607" y="233"/>
                    <a:pt x="1607" y="233"/>
                    <a:pt x="1607" y="210"/>
                  </a:cubicBezTo>
                  <a:cubicBezTo>
                    <a:pt x="1607" y="194"/>
                    <a:pt x="1596" y="178"/>
                    <a:pt x="1581" y="178"/>
                  </a:cubicBezTo>
                  <a:cubicBezTo>
                    <a:pt x="1575" y="178"/>
                    <a:pt x="1568" y="181"/>
                    <a:pt x="1562" y="188"/>
                  </a:cubicBezTo>
                  <a:lnTo>
                    <a:pt x="1539" y="188"/>
                  </a:lnTo>
                  <a:cubicBezTo>
                    <a:pt x="1562" y="165"/>
                    <a:pt x="1562" y="142"/>
                    <a:pt x="1562" y="120"/>
                  </a:cubicBezTo>
                  <a:cubicBezTo>
                    <a:pt x="1562" y="97"/>
                    <a:pt x="1539" y="97"/>
                    <a:pt x="1539" y="97"/>
                  </a:cubicBezTo>
                  <a:cubicBezTo>
                    <a:pt x="1494" y="120"/>
                    <a:pt x="1471" y="120"/>
                    <a:pt x="1449" y="142"/>
                  </a:cubicBezTo>
                  <a:cubicBezTo>
                    <a:pt x="1449" y="120"/>
                    <a:pt x="1426" y="74"/>
                    <a:pt x="1403" y="74"/>
                  </a:cubicBezTo>
                  <a:cubicBezTo>
                    <a:pt x="1386" y="57"/>
                    <a:pt x="1366" y="50"/>
                    <a:pt x="1345" y="50"/>
                  </a:cubicBezTo>
                  <a:cubicBezTo>
                    <a:pt x="1313" y="50"/>
                    <a:pt x="1282" y="69"/>
                    <a:pt x="1268" y="97"/>
                  </a:cubicBezTo>
                  <a:cubicBezTo>
                    <a:pt x="1245" y="74"/>
                    <a:pt x="1222" y="52"/>
                    <a:pt x="1200" y="29"/>
                  </a:cubicBezTo>
                  <a:cubicBezTo>
                    <a:pt x="1186" y="16"/>
                    <a:pt x="1173" y="10"/>
                    <a:pt x="1160" y="10"/>
                  </a:cubicBezTo>
                  <a:cubicBezTo>
                    <a:pt x="1128" y="10"/>
                    <a:pt x="1096" y="42"/>
                    <a:pt x="1064" y="74"/>
                  </a:cubicBezTo>
                  <a:cubicBezTo>
                    <a:pt x="1045" y="37"/>
                    <a:pt x="997" y="0"/>
                    <a:pt x="9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17"/>
            <p:cNvSpPr/>
            <p:nvPr/>
          </p:nvSpPr>
          <p:spPr>
            <a:xfrm>
              <a:off x="195219" y="17158115"/>
              <a:ext cx="45838" cy="35303"/>
            </a:xfrm>
            <a:custGeom>
              <a:avLst/>
              <a:gdLst/>
              <a:ahLst/>
              <a:cxnLst/>
              <a:rect l="l" t="t" r="r" b="b"/>
              <a:pathLst>
                <a:path w="409" h="315" extrusionOk="0">
                  <a:moveTo>
                    <a:pt x="114" y="0"/>
                  </a:moveTo>
                  <a:cubicBezTo>
                    <a:pt x="69" y="0"/>
                    <a:pt x="1" y="68"/>
                    <a:pt x="24" y="136"/>
                  </a:cubicBezTo>
                  <a:cubicBezTo>
                    <a:pt x="50" y="163"/>
                    <a:pt x="77" y="174"/>
                    <a:pt x="103" y="174"/>
                  </a:cubicBezTo>
                  <a:cubicBezTo>
                    <a:pt x="122" y="174"/>
                    <a:pt x="141" y="168"/>
                    <a:pt x="159" y="159"/>
                  </a:cubicBezTo>
                  <a:cubicBezTo>
                    <a:pt x="159" y="204"/>
                    <a:pt x="159" y="249"/>
                    <a:pt x="182" y="272"/>
                  </a:cubicBezTo>
                  <a:cubicBezTo>
                    <a:pt x="202" y="303"/>
                    <a:pt x="228" y="315"/>
                    <a:pt x="255" y="315"/>
                  </a:cubicBezTo>
                  <a:cubicBezTo>
                    <a:pt x="289" y="315"/>
                    <a:pt x="326" y="297"/>
                    <a:pt x="363" y="272"/>
                  </a:cubicBezTo>
                  <a:cubicBezTo>
                    <a:pt x="408" y="272"/>
                    <a:pt x="408" y="227"/>
                    <a:pt x="363" y="227"/>
                  </a:cubicBezTo>
                  <a:lnTo>
                    <a:pt x="295" y="227"/>
                  </a:lnTo>
                  <a:cubicBezTo>
                    <a:pt x="273" y="227"/>
                    <a:pt x="250" y="227"/>
                    <a:pt x="227" y="204"/>
                  </a:cubicBezTo>
                  <a:cubicBezTo>
                    <a:pt x="205" y="204"/>
                    <a:pt x="227" y="114"/>
                    <a:pt x="227" y="68"/>
                  </a:cubicBezTo>
                  <a:lnTo>
                    <a:pt x="227" y="68"/>
                  </a:lnTo>
                  <a:cubicBezTo>
                    <a:pt x="205" y="91"/>
                    <a:pt x="205" y="91"/>
                    <a:pt x="182" y="91"/>
                  </a:cubicBezTo>
                  <a:lnTo>
                    <a:pt x="92" y="91"/>
                  </a:lnTo>
                  <a:cubicBezTo>
                    <a:pt x="69" y="91"/>
                    <a:pt x="137" y="23"/>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17"/>
            <p:cNvSpPr/>
            <p:nvPr/>
          </p:nvSpPr>
          <p:spPr>
            <a:xfrm>
              <a:off x="190172" y="17234826"/>
              <a:ext cx="43260" cy="36536"/>
            </a:xfrm>
            <a:custGeom>
              <a:avLst/>
              <a:gdLst/>
              <a:ahLst/>
              <a:cxnLst/>
              <a:rect l="l" t="t" r="r" b="b"/>
              <a:pathLst>
                <a:path w="386" h="326" extrusionOk="0">
                  <a:moveTo>
                    <a:pt x="135" y="1"/>
                  </a:moveTo>
                  <a:cubicBezTo>
                    <a:pt x="129" y="1"/>
                    <a:pt x="122" y="3"/>
                    <a:pt x="114" y="11"/>
                  </a:cubicBezTo>
                  <a:cubicBezTo>
                    <a:pt x="114" y="11"/>
                    <a:pt x="1" y="79"/>
                    <a:pt x="24" y="147"/>
                  </a:cubicBezTo>
                  <a:cubicBezTo>
                    <a:pt x="50" y="173"/>
                    <a:pt x="77" y="184"/>
                    <a:pt x="103" y="184"/>
                  </a:cubicBezTo>
                  <a:cubicBezTo>
                    <a:pt x="122" y="184"/>
                    <a:pt x="141" y="179"/>
                    <a:pt x="159" y="169"/>
                  </a:cubicBezTo>
                  <a:cubicBezTo>
                    <a:pt x="159" y="214"/>
                    <a:pt x="159" y="260"/>
                    <a:pt x="182" y="282"/>
                  </a:cubicBezTo>
                  <a:cubicBezTo>
                    <a:pt x="202" y="313"/>
                    <a:pt x="232" y="325"/>
                    <a:pt x="263" y="325"/>
                  </a:cubicBezTo>
                  <a:cubicBezTo>
                    <a:pt x="300" y="325"/>
                    <a:pt x="338" y="307"/>
                    <a:pt x="363" y="282"/>
                  </a:cubicBezTo>
                  <a:cubicBezTo>
                    <a:pt x="386" y="282"/>
                    <a:pt x="386" y="260"/>
                    <a:pt x="363" y="260"/>
                  </a:cubicBezTo>
                  <a:lnTo>
                    <a:pt x="295" y="260"/>
                  </a:lnTo>
                  <a:cubicBezTo>
                    <a:pt x="273" y="260"/>
                    <a:pt x="250" y="260"/>
                    <a:pt x="227" y="237"/>
                  </a:cubicBezTo>
                  <a:cubicBezTo>
                    <a:pt x="205" y="214"/>
                    <a:pt x="227" y="147"/>
                    <a:pt x="227" y="101"/>
                  </a:cubicBezTo>
                  <a:cubicBezTo>
                    <a:pt x="205" y="101"/>
                    <a:pt x="205" y="101"/>
                    <a:pt x="182" y="124"/>
                  </a:cubicBezTo>
                  <a:lnTo>
                    <a:pt x="91" y="124"/>
                  </a:lnTo>
                  <a:cubicBezTo>
                    <a:pt x="69" y="124"/>
                    <a:pt x="137" y="33"/>
                    <a:pt x="137" y="11"/>
                  </a:cubicBezTo>
                  <a:cubicBezTo>
                    <a:pt x="152" y="11"/>
                    <a:pt x="147" y="1"/>
                    <a:pt x="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17"/>
            <p:cNvSpPr/>
            <p:nvPr/>
          </p:nvSpPr>
          <p:spPr>
            <a:xfrm>
              <a:off x="322085" y="17186693"/>
              <a:ext cx="38217" cy="24768"/>
            </a:xfrm>
            <a:custGeom>
              <a:avLst/>
              <a:gdLst/>
              <a:ahLst/>
              <a:cxnLst/>
              <a:rect l="l" t="t" r="r" b="b"/>
              <a:pathLst>
                <a:path w="341" h="221" extrusionOk="0">
                  <a:moveTo>
                    <a:pt x="317" y="0"/>
                  </a:moveTo>
                  <a:cubicBezTo>
                    <a:pt x="312" y="0"/>
                    <a:pt x="306" y="6"/>
                    <a:pt x="295" y="17"/>
                  </a:cubicBezTo>
                  <a:cubicBezTo>
                    <a:pt x="272" y="40"/>
                    <a:pt x="272" y="85"/>
                    <a:pt x="227" y="85"/>
                  </a:cubicBezTo>
                  <a:cubicBezTo>
                    <a:pt x="182" y="85"/>
                    <a:pt x="136" y="62"/>
                    <a:pt x="136" y="40"/>
                  </a:cubicBezTo>
                  <a:cubicBezTo>
                    <a:pt x="136" y="33"/>
                    <a:pt x="133" y="30"/>
                    <a:pt x="127" y="30"/>
                  </a:cubicBezTo>
                  <a:cubicBezTo>
                    <a:pt x="114" y="30"/>
                    <a:pt x="91" y="46"/>
                    <a:pt x="91" y="62"/>
                  </a:cubicBezTo>
                  <a:cubicBezTo>
                    <a:pt x="91" y="85"/>
                    <a:pt x="114" y="108"/>
                    <a:pt x="136" y="130"/>
                  </a:cubicBezTo>
                  <a:cubicBezTo>
                    <a:pt x="136" y="153"/>
                    <a:pt x="114" y="175"/>
                    <a:pt x="91" y="175"/>
                  </a:cubicBezTo>
                  <a:cubicBezTo>
                    <a:pt x="68" y="175"/>
                    <a:pt x="46" y="130"/>
                    <a:pt x="23" y="130"/>
                  </a:cubicBezTo>
                  <a:lnTo>
                    <a:pt x="1" y="130"/>
                  </a:lnTo>
                  <a:cubicBezTo>
                    <a:pt x="1" y="175"/>
                    <a:pt x="46" y="221"/>
                    <a:pt x="91" y="221"/>
                  </a:cubicBezTo>
                  <a:cubicBezTo>
                    <a:pt x="159" y="221"/>
                    <a:pt x="182" y="175"/>
                    <a:pt x="204" y="130"/>
                  </a:cubicBezTo>
                  <a:lnTo>
                    <a:pt x="227" y="130"/>
                  </a:lnTo>
                  <a:cubicBezTo>
                    <a:pt x="295" y="130"/>
                    <a:pt x="340" y="62"/>
                    <a:pt x="340" y="17"/>
                  </a:cubicBezTo>
                  <a:cubicBezTo>
                    <a:pt x="329" y="6"/>
                    <a:pt x="323"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17"/>
            <p:cNvSpPr/>
            <p:nvPr/>
          </p:nvSpPr>
          <p:spPr>
            <a:xfrm>
              <a:off x="291713" y="17270299"/>
              <a:ext cx="38105" cy="27458"/>
            </a:xfrm>
            <a:custGeom>
              <a:avLst/>
              <a:gdLst/>
              <a:ahLst/>
              <a:cxnLst/>
              <a:rect l="l" t="t" r="r" b="b"/>
              <a:pathLst>
                <a:path w="340" h="245" extrusionOk="0">
                  <a:moveTo>
                    <a:pt x="306" y="1"/>
                  </a:moveTo>
                  <a:cubicBezTo>
                    <a:pt x="300" y="1"/>
                    <a:pt x="294" y="7"/>
                    <a:pt x="294" y="18"/>
                  </a:cubicBezTo>
                  <a:cubicBezTo>
                    <a:pt x="272" y="40"/>
                    <a:pt x="249" y="86"/>
                    <a:pt x="204" y="86"/>
                  </a:cubicBezTo>
                  <a:cubicBezTo>
                    <a:pt x="181" y="86"/>
                    <a:pt x="136" y="86"/>
                    <a:pt x="113" y="40"/>
                  </a:cubicBezTo>
                  <a:cubicBezTo>
                    <a:pt x="113" y="34"/>
                    <a:pt x="111" y="31"/>
                    <a:pt x="108" y="31"/>
                  </a:cubicBezTo>
                  <a:cubicBezTo>
                    <a:pt x="102" y="31"/>
                    <a:pt x="91" y="47"/>
                    <a:pt x="91" y="63"/>
                  </a:cubicBezTo>
                  <a:cubicBezTo>
                    <a:pt x="91" y="86"/>
                    <a:pt x="113" y="108"/>
                    <a:pt x="136" y="131"/>
                  </a:cubicBezTo>
                  <a:cubicBezTo>
                    <a:pt x="136" y="149"/>
                    <a:pt x="121" y="182"/>
                    <a:pt x="91" y="182"/>
                  </a:cubicBezTo>
                  <a:cubicBezTo>
                    <a:pt x="84" y="182"/>
                    <a:pt x="77" y="181"/>
                    <a:pt x="68" y="176"/>
                  </a:cubicBezTo>
                  <a:cubicBezTo>
                    <a:pt x="45" y="176"/>
                    <a:pt x="45" y="131"/>
                    <a:pt x="0" y="131"/>
                  </a:cubicBezTo>
                  <a:cubicBezTo>
                    <a:pt x="0" y="131"/>
                    <a:pt x="45" y="244"/>
                    <a:pt x="91" y="244"/>
                  </a:cubicBezTo>
                  <a:cubicBezTo>
                    <a:pt x="136" y="222"/>
                    <a:pt x="181" y="199"/>
                    <a:pt x="181" y="131"/>
                  </a:cubicBezTo>
                  <a:lnTo>
                    <a:pt x="226" y="131"/>
                  </a:lnTo>
                  <a:cubicBezTo>
                    <a:pt x="294" y="131"/>
                    <a:pt x="339" y="63"/>
                    <a:pt x="317" y="18"/>
                  </a:cubicBezTo>
                  <a:cubicBezTo>
                    <a:pt x="317" y="7"/>
                    <a:pt x="311"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17"/>
            <p:cNvSpPr/>
            <p:nvPr/>
          </p:nvSpPr>
          <p:spPr>
            <a:xfrm>
              <a:off x="393139" y="17140296"/>
              <a:ext cx="12776" cy="18940"/>
            </a:xfrm>
            <a:custGeom>
              <a:avLst/>
              <a:gdLst/>
              <a:ahLst/>
              <a:cxnLst/>
              <a:rect l="l" t="t" r="r" b="b"/>
              <a:pathLst>
                <a:path w="114" h="169" extrusionOk="0">
                  <a:moveTo>
                    <a:pt x="23" y="1"/>
                  </a:moveTo>
                  <a:lnTo>
                    <a:pt x="23" y="1"/>
                  </a:lnTo>
                  <a:cubicBezTo>
                    <a:pt x="25" y="2"/>
                    <a:pt x="28" y="4"/>
                    <a:pt x="30" y="5"/>
                  </a:cubicBezTo>
                  <a:lnTo>
                    <a:pt x="30" y="5"/>
                  </a:lnTo>
                  <a:cubicBezTo>
                    <a:pt x="28" y="2"/>
                    <a:pt x="25" y="1"/>
                    <a:pt x="23" y="1"/>
                  </a:cubicBezTo>
                  <a:close/>
                  <a:moveTo>
                    <a:pt x="30" y="5"/>
                  </a:moveTo>
                  <a:lnTo>
                    <a:pt x="30" y="5"/>
                  </a:lnTo>
                  <a:cubicBezTo>
                    <a:pt x="49" y="25"/>
                    <a:pt x="61" y="117"/>
                    <a:pt x="0" y="137"/>
                  </a:cubicBezTo>
                  <a:cubicBezTo>
                    <a:pt x="0" y="137"/>
                    <a:pt x="0" y="159"/>
                    <a:pt x="0" y="159"/>
                  </a:cubicBezTo>
                  <a:cubicBezTo>
                    <a:pt x="12" y="165"/>
                    <a:pt x="25" y="168"/>
                    <a:pt x="36" y="168"/>
                  </a:cubicBezTo>
                  <a:cubicBezTo>
                    <a:pt x="68" y="168"/>
                    <a:pt x="97" y="147"/>
                    <a:pt x="113" y="114"/>
                  </a:cubicBezTo>
                  <a:cubicBezTo>
                    <a:pt x="113" y="71"/>
                    <a:pt x="73" y="29"/>
                    <a:pt x="30" y="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17"/>
            <p:cNvSpPr/>
            <p:nvPr/>
          </p:nvSpPr>
          <p:spPr>
            <a:xfrm>
              <a:off x="218082" y="17084596"/>
              <a:ext cx="38217" cy="35303"/>
            </a:xfrm>
            <a:custGeom>
              <a:avLst/>
              <a:gdLst/>
              <a:ahLst/>
              <a:cxnLst/>
              <a:rect l="l" t="t" r="r" b="b"/>
              <a:pathLst>
                <a:path w="341" h="315" extrusionOk="0">
                  <a:moveTo>
                    <a:pt x="159" y="0"/>
                  </a:moveTo>
                  <a:cubicBezTo>
                    <a:pt x="114" y="0"/>
                    <a:pt x="91" y="0"/>
                    <a:pt x="69" y="23"/>
                  </a:cubicBezTo>
                  <a:cubicBezTo>
                    <a:pt x="46" y="45"/>
                    <a:pt x="1" y="91"/>
                    <a:pt x="23" y="113"/>
                  </a:cubicBezTo>
                  <a:cubicBezTo>
                    <a:pt x="23" y="159"/>
                    <a:pt x="69" y="181"/>
                    <a:pt x="91" y="181"/>
                  </a:cubicBezTo>
                  <a:lnTo>
                    <a:pt x="136" y="181"/>
                  </a:lnTo>
                  <a:cubicBezTo>
                    <a:pt x="136" y="204"/>
                    <a:pt x="136" y="226"/>
                    <a:pt x="136" y="272"/>
                  </a:cubicBezTo>
                  <a:cubicBezTo>
                    <a:pt x="147" y="302"/>
                    <a:pt x="175" y="315"/>
                    <a:pt x="208" y="315"/>
                  </a:cubicBezTo>
                  <a:cubicBezTo>
                    <a:pt x="247" y="315"/>
                    <a:pt x="293" y="297"/>
                    <a:pt x="318" y="272"/>
                  </a:cubicBezTo>
                  <a:cubicBezTo>
                    <a:pt x="340" y="249"/>
                    <a:pt x="335" y="243"/>
                    <a:pt x="323" y="243"/>
                  </a:cubicBezTo>
                  <a:cubicBezTo>
                    <a:pt x="312" y="243"/>
                    <a:pt x="295" y="249"/>
                    <a:pt x="295" y="249"/>
                  </a:cubicBezTo>
                  <a:lnTo>
                    <a:pt x="227" y="249"/>
                  </a:lnTo>
                  <a:cubicBezTo>
                    <a:pt x="182" y="249"/>
                    <a:pt x="182" y="249"/>
                    <a:pt x="182" y="204"/>
                  </a:cubicBezTo>
                  <a:cubicBezTo>
                    <a:pt x="182" y="159"/>
                    <a:pt x="227" y="113"/>
                    <a:pt x="227" y="68"/>
                  </a:cubicBezTo>
                  <a:lnTo>
                    <a:pt x="227" y="68"/>
                  </a:lnTo>
                  <a:cubicBezTo>
                    <a:pt x="204" y="91"/>
                    <a:pt x="182" y="91"/>
                    <a:pt x="182" y="113"/>
                  </a:cubicBezTo>
                  <a:lnTo>
                    <a:pt x="114" y="113"/>
                  </a:lnTo>
                  <a:cubicBezTo>
                    <a:pt x="91" y="113"/>
                    <a:pt x="69" y="113"/>
                    <a:pt x="69" y="91"/>
                  </a:cubicBezTo>
                  <a:cubicBezTo>
                    <a:pt x="91" y="68"/>
                    <a:pt x="136" y="45"/>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17"/>
            <p:cNvSpPr/>
            <p:nvPr/>
          </p:nvSpPr>
          <p:spPr>
            <a:xfrm>
              <a:off x="235902" y="17033828"/>
              <a:ext cx="20397" cy="20845"/>
            </a:xfrm>
            <a:custGeom>
              <a:avLst/>
              <a:gdLst/>
              <a:ahLst/>
              <a:cxnLst/>
              <a:rect l="l" t="t" r="r" b="b"/>
              <a:pathLst>
                <a:path w="182" h="186" extrusionOk="0">
                  <a:moveTo>
                    <a:pt x="68" y="0"/>
                  </a:moveTo>
                  <a:cubicBezTo>
                    <a:pt x="23" y="0"/>
                    <a:pt x="0" y="0"/>
                    <a:pt x="0" y="46"/>
                  </a:cubicBezTo>
                  <a:cubicBezTo>
                    <a:pt x="0" y="106"/>
                    <a:pt x="54" y="185"/>
                    <a:pt x="114" y="185"/>
                  </a:cubicBezTo>
                  <a:cubicBezTo>
                    <a:pt x="121" y="185"/>
                    <a:pt x="129" y="184"/>
                    <a:pt x="136" y="182"/>
                  </a:cubicBezTo>
                  <a:lnTo>
                    <a:pt x="136" y="159"/>
                  </a:lnTo>
                  <a:cubicBezTo>
                    <a:pt x="113" y="136"/>
                    <a:pt x="91" y="114"/>
                    <a:pt x="91" y="114"/>
                  </a:cubicBezTo>
                  <a:cubicBezTo>
                    <a:pt x="68" y="91"/>
                    <a:pt x="68" y="68"/>
                    <a:pt x="45" y="46"/>
                  </a:cubicBezTo>
                  <a:cubicBezTo>
                    <a:pt x="68" y="46"/>
                    <a:pt x="91" y="46"/>
                    <a:pt x="136" y="68"/>
                  </a:cubicBezTo>
                  <a:lnTo>
                    <a:pt x="181" y="68"/>
                  </a:lnTo>
                  <a:cubicBezTo>
                    <a:pt x="181" y="46"/>
                    <a:pt x="181" y="46"/>
                    <a:pt x="181" y="46"/>
                  </a:cubicBezTo>
                  <a:cubicBezTo>
                    <a:pt x="159" y="0"/>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17"/>
            <p:cNvSpPr/>
            <p:nvPr/>
          </p:nvSpPr>
          <p:spPr>
            <a:xfrm>
              <a:off x="317042" y="17030241"/>
              <a:ext cx="48303" cy="39225"/>
            </a:xfrm>
            <a:custGeom>
              <a:avLst/>
              <a:gdLst/>
              <a:ahLst/>
              <a:cxnLst/>
              <a:rect l="l" t="t" r="r" b="b"/>
              <a:pathLst>
                <a:path w="431" h="350" extrusionOk="0">
                  <a:moveTo>
                    <a:pt x="203" y="1"/>
                  </a:moveTo>
                  <a:cubicBezTo>
                    <a:pt x="195" y="1"/>
                    <a:pt x="187" y="4"/>
                    <a:pt x="181" y="10"/>
                  </a:cubicBezTo>
                  <a:cubicBezTo>
                    <a:pt x="136" y="10"/>
                    <a:pt x="113" y="32"/>
                    <a:pt x="68" y="55"/>
                  </a:cubicBezTo>
                  <a:cubicBezTo>
                    <a:pt x="46" y="78"/>
                    <a:pt x="0" y="123"/>
                    <a:pt x="0" y="146"/>
                  </a:cubicBezTo>
                  <a:cubicBezTo>
                    <a:pt x="0" y="146"/>
                    <a:pt x="46" y="123"/>
                    <a:pt x="46" y="123"/>
                  </a:cubicBezTo>
                  <a:cubicBezTo>
                    <a:pt x="68" y="100"/>
                    <a:pt x="91" y="78"/>
                    <a:pt x="113" y="78"/>
                  </a:cubicBezTo>
                  <a:cubicBezTo>
                    <a:pt x="132" y="78"/>
                    <a:pt x="164" y="49"/>
                    <a:pt x="176" y="49"/>
                  </a:cubicBezTo>
                  <a:cubicBezTo>
                    <a:pt x="180" y="49"/>
                    <a:pt x="181" y="51"/>
                    <a:pt x="181" y="55"/>
                  </a:cubicBezTo>
                  <a:cubicBezTo>
                    <a:pt x="181" y="78"/>
                    <a:pt x="181" y="100"/>
                    <a:pt x="159" y="123"/>
                  </a:cubicBezTo>
                  <a:cubicBezTo>
                    <a:pt x="136" y="146"/>
                    <a:pt x="113" y="146"/>
                    <a:pt x="91" y="168"/>
                  </a:cubicBezTo>
                  <a:lnTo>
                    <a:pt x="91" y="191"/>
                  </a:lnTo>
                  <a:cubicBezTo>
                    <a:pt x="125" y="180"/>
                    <a:pt x="153" y="174"/>
                    <a:pt x="179" y="174"/>
                  </a:cubicBezTo>
                  <a:cubicBezTo>
                    <a:pt x="204" y="174"/>
                    <a:pt x="227" y="180"/>
                    <a:pt x="249" y="191"/>
                  </a:cubicBezTo>
                  <a:cubicBezTo>
                    <a:pt x="317" y="214"/>
                    <a:pt x="227" y="281"/>
                    <a:pt x="227" y="327"/>
                  </a:cubicBezTo>
                  <a:cubicBezTo>
                    <a:pt x="204" y="349"/>
                    <a:pt x="227" y="349"/>
                    <a:pt x="249" y="349"/>
                  </a:cubicBezTo>
                  <a:cubicBezTo>
                    <a:pt x="340" y="304"/>
                    <a:pt x="430" y="214"/>
                    <a:pt x="340" y="146"/>
                  </a:cubicBezTo>
                  <a:cubicBezTo>
                    <a:pt x="317" y="146"/>
                    <a:pt x="272" y="123"/>
                    <a:pt x="249" y="123"/>
                  </a:cubicBezTo>
                  <a:cubicBezTo>
                    <a:pt x="249" y="100"/>
                    <a:pt x="249" y="78"/>
                    <a:pt x="249" y="55"/>
                  </a:cubicBezTo>
                  <a:cubicBezTo>
                    <a:pt x="249" y="22"/>
                    <a:pt x="225"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17"/>
            <p:cNvSpPr/>
            <p:nvPr/>
          </p:nvSpPr>
          <p:spPr>
            <a:xfrm>
              <a:off x="296757" y="17109924"/>
              <a:ext cx="53010" cy="23535"/>
            </a:xfrm>
            <a:custGeom>
              <a:avLst/>
              <a:gdLst/>
              <a:ahLst/>
              <a:cxnLst/>
              <a:rect l="l" t="t" r="r" b="b"/>
              <a:pathLst>
                <a:path w="473" h="210" extrusionOk="0">
                  <a:moveTo>
                    <a:pt x="181" y="0"/>
                  </a:moveTo>
                  <a:cubicBezTo>
                    <a:pt x="181" y="0"/>
                    <a:pt x="181" y="68"/>
                    <a:pt x="204" y="91"/>
                  </a:cubicBezTo>
                  <a:cubicBezTo>
                    <a:pt x="186" y="109"/>
                    <a:pt x="167" y="142"/>
                    <a:pt x="137" y="142"/>
                  </a:cubicBezTo>
                  <a:cubicBezTo>
                    <a:pt x="130" y="142"/>
                    <a:pt x="122" y="141"/>
                    <a:pt x="113" y="136"/>
                  </a:cubicBezTo>
                  <a:cubicBezTo>
                    <a:pt x="68" y="136"/>
                    <a:pt x="68" y="68"/>
                    <a:pt x="46" y="23"/>
                  </a:cubicBezTo>
                  <a:cubicBezTo>
                    <a:pt x="46" y="8"/>
                    <a:pt x="46" y="3"/>
                    <a:pt x="45" y="3"/>
                  </a:cubicBezTo>
                  <a:cubicBezTo>
                    <a:pt x="43" y="3"/>
                    <a:pt x="38" y="23"/>
                    <a:pt x="23" y="23"/>
                  </a:cubicBezTo>
                  <a:cubicBezTo>
                    <a:pt x="0" y="91"/>
                    <a:pt x="23" y="181"/>
                    <a:pt x="113" y="204"/>
                  </a:cubicBezTo>
                  <a:cubicBezTo>
                    <a:pt x="125" y="208"/>
                    <a:pt x="137" y="210"/>
                    <a:pt x="147" y="210"/>
                  </a:cubicBezTo>
                  <a:cubicBezTo>
                    <a:pt x="197" y="210"/>
                    <a:pt x="231" y="169"/>
                    <a:pt x="249" y="114"/>
                  </a:cubicBezTo>
                  <a:cubicBezTo>
                    <a:pt x="272" y="136"/>
                    <a:pt x="294" y="136"/>
                    <a:pt x="317" y="136"/>
                  </a:cubicBezTo>
                  <a:cubicBezTo>
                    <a:pt x="329" y="139"/>
                    <a:pt x="341" y="141"/>
                    <a:pt x="352" y="141"/>
                  </a:cubicBezTo>
                  <a:cubicBezTo>
                    <a:pt x="424" y="141"/>
                    <a:pt x="473" y="79"/>
                    <a:pt x="453" y="0"/>
                  </a:cubicBezTo>
                  <a:lnTo>
                    <a:pt x="430" y="0"/>
                  </a:lnTo>
                  <a:cubicBezTo>
                    <a:pt x="408" y="46"/>
                    <a:pt x="362" y="91"/>
                    <a:pt x="317" y="91"/>
                  </a:cubicBezTo>
                  <a:cubicBezTo>
                    <a:pt x="272" y="68"/>
                    <a:pt x="227" y="46"/>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17"/>
            <p:cNvSpPr/>
            <p:nvPr/>
          </p:nvSpPr>
          <p:spPr>
            <a:xfrm>
              <a:off x="289136" y="17071820"/>
              <a:ext cx="25440" cy="15354"/>
            </a:xfrm>
            <a:custGeom>
              <a:avLst/>
              <a:gdLst/>
              <a:ahLst/>
              <a:cxnLst/>
              <a:rect l="l" t="t" r="r" b="b"/>
              <a:pathLst>
                <a:path w="227" h="137" extrusionOk="0">
                  <a:moveTo>
                    <a:pt x="181" y="1"/>
                  </a:moveTo>
                  <a:cubicBezTo>
                    <a:pt x="159" y="24"/>
                    <a:pt x="136" y="69"/>
                    <a:pt x="114" y="69"/>
                  </a:cubicBezTo>
                  <a:cubicBezTo>
                    <a:pt x="98" y="76"/>
                    <a:pt x="88" y="79"/>
                    <a:pt x="81" y="79"/>
                  </a:cubicBezTo>
                  <a:cubicBezTo>
                    <a:pt x="66" y="79"/>
                    <a:pt x="61" y="69"/>
                    <a:pt x="46" y="69"/>
                  </a:cubicBezTo>
                  <a:lnTo>
                    <a:pt x="23" y="69"/>
                  </a:lnTo>
                  <a:cubicBezTo>
                    <a:pt x="0" y="114"/>
                    <a:pt x="68" y="137"/>
                    <a:pt x="114" y="137"/>
                  </a:cubicBezTo>
                  <a:cubicBezTo>
                    <a:pt x="159" y="114"/>
                    <a:pt x="204" y="69"/>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17"/>
            <p:cNvSpPr/>
            <p:nvPr/>
          </p:nvSpPr>
          <p:spPr>
            <a:xfrm>
              <a:off x="261230" y="17211349"/>
              <a:ext cx="25440" cy="17483"/>
            </a:xfrm>
            <a:custGeom>
              <a:avLst/>
              <a:gdLst/>
              <a:ahLst/>
              <a:cxnLst/>
              <a:rect l="l" t="t" r="r" b="b"/>
              <a:pathLst>
                <a:path w="227" h="156" extrusionOk="0">
                  <a:moveTo>
                    <a:pt x="46" y="1"/>
                  </a:moveTo>
                  <a:lnTo>
                    <a:pt x="46" y="1"/>
                  </a:lnTo>
                  <a:cubicBezTo>
                    <a:pt x="0" y="69"/>
                    <a:pt x="23" y="114"/>
                    <a:pt x="91" y="136"/>
                  </a:cubicBezTo>
                  <a:cubicBezTo>
                    <a:pt x="104" y="150"/>
                    <a:pt x="119" y="155"/>
                    <a:pt x="135" y="155"/>
                  </a:cubicBezTo>
                  <a:cubicBezTo>
                    <a:pt x="172" y="155"/>
                    <a:pt x="211" y="123"/>
                    <a:pt x="227" y="91"/>
                  </a:cubicBezTo>
                  <a:cubicBezTo>
                    <a:pt x="227" y="69"/>
                    <a:pt x="204" y="69"/>
                    <a:pt x="204" y="69"/>
                  </a:cubicBezTo>
                  <a:cubicBezTo>
                    <a:pt x="181" y="91"/>
                    <a:pt x="136" y="91"/>
                    <a:pt x="114" y="91"/>
                  </a:cubicBezTo>
                  <a:cubicBezTo>
                    <a:pt x="68" y="91"/>
                    <a:pt x="68" y="46"/>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17"/>
            <p:cNvSpPr/>
            <p:nvPr/>
          </p:nvSpPr>
          <p:spPr>
            <a:xfrm>
              <a:off x="357612" y="17260212"/>
              <a:ext cx="25440" cy="14681"/>
            </a:xfrm>
            <a:custGeom>
              <a:avLst/>
              <a:gdLst/>
              <a:ahLst/>
              <a:cxnLst/>
              <a:rect l="l" t="t" r="r" b="b"/>
              <a:pathLst>
                <a:path w="227" h="131" extrusionOk="0">
                  <a:moveTo>
                    <a:pt x="193" y="0"/>
                  </a:moveTo>
                  <a:cubicBezTo>
                    <a:pt x="187" y="0"/>
                    <a:pt x="181" y="6"/>
                    <a:pt x="181" y="17"/>
                  </a:cubicBezTo>
                  <a:cubicBezTo>
                    <a:pt x="159" y="40"/>
                    <a:pt x="159" y="85"/>
                    <a:pt x="114" y="85"/>
                  </a:cubicBezTo>
                  <a:cubicBezTo>
                    <a:pt x="68" y="85"/>
                    <a:pt x="46" y="63"/>
                    <a:pt x="23" y="40"/>
                  </a:cubicBezTo>
                  <a:lnTo>
                    <a:pt x="0" y="40"/>
                  </a:lnTo>
                  <a:cubicBezTo>
                    <a:pt x="0" y="108"/>
                    <a:pt x="68" y="130"/>
                    <a:pt x="114" y="130"/>
                  </a:cubicBezTo>
                  <a:cubicBezTo>
                    <a:pt x="181" y="130"/>
                    <a:pt x="227" y="63"/>
                    <a:pt x="204" y="17"/>
                  </a:cubicBezTo>
                  <a:cubicBezTo>
                    <a:pt x="204" y="6"/>
                    <a:pt x="198" y="0"/>
                    <a:pt x="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17"/>
            <p:cNvSpPr/>
            <p:nvPr/>
          </p:nvSpPr>
          <p:spPr>
            <a:xfrm>
              <a:off x="885135" y="17820122"/>
              <a:ext cx="20397" cy="170014"/>
            </a:xfrm>
            <a:custGeom>
              <a:avLst/>
              <a:gdLst/>
              <a:ahLst/>
              <a:cxnLst/>
              <a:rect l="l" t="t" r="r" b="b"/>
              <a:pathLst>
                <a:path w="182" h="1517" extrusionOk="0">
                  <a:moveTo>
                    <a:pt x="182" y="0"/>
                  </a:moveTo>
                  <a:lnTo>
                    <a:pt x="1" y="114"/>
                  </a:lnTo>
                  <a:lnTo>
                    <a:pt x="1" y="1517"/>
                  </a:lnTo>
                  <a:lnTo>
                    <a:pt x="182" y="1426"/>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17"/>
            <p:cNvSpPr/>
            <p:nvPr/>
          </p:nvSpPr>
          <p:spPr>
            <a:xfrm>
              <a:off x="859806" y="17815079"/>
              <a:ext cx="25440" cy="175057"/>
            </a:xfrm>
            <a:custGeom>
              <a:avLst/>
              <a:gdLst/>
              <a:ahLst/>
              <a:cxnLst/>
              <a:rect l="l" t="t" r="r" b="b"/>
              <a:pathLst>
                <a:path w="227" h="1562" extrusionOk="0">
                  <a:moveTo>
                    <a:pt x="1" y="0"/>
                  </a:moveTo>
                  <a:lnTo>
                    <a:pt x="1" y="1426"/>
                  </a:lnTo>
                  <a:lnTo>
                    <a:pt x="227" y="1562"/>
                  </a:lnTo>
                  <a:lnTo>
                    <a:pt x="227" y="159"/>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17"/>
            <p:cNvSpPr/>
            <p:nvPr/>
          </p:nvSpPr>
          <p:spPr>
            <a:xfrm>
              <a:off x="342370" y="17538598"/>
              <a:ext cx="20397" cy="139530"/>
            </a:xfrm>
            <a:custGeom>
              <a:avLst/>
              <a:gdLst/>
              <a:ahLst/>
              <a:cxnLst/>
              <a:rect l="l" t="t" r="r" b="b"/>
              <a:pathLst>
                <a:path w="182" h="1245" extrusionOk="0">
                  <a:moveTo>
                    <a:pt x="182" y="0"/>
                  </a:moveTo>
                  <a:lnTo>
                    <a:pt x="1" y="91"/>
                  </a:lnTo>
                  <a:lnTo>
                    <a:pt x="1" y="1245"/>
                  </a:lnTo>
                  <a:lnTo>
                    <a:pt x="182" y="1132"/>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17"/>
            <p:cNvSpPr/>
            <p:nvPr/>
          </p:nvSpPr>
          <p:spPr>
            <a:xfrm>
              <a:off x="314464" y="17533443"/>
              <a:ext cx="28018" cy="144686"/>
            </a:xfrm>
            <a:custGeom>
              <a:avLst/>
              <a:gdLst/>
              <a:ahLst/>
              <a:cxnLst/>
              <a:rect l="l" t="t" r="r" b="b"/>
              <a:pathLst>
                <a:path w="250" h="1291" extrusionOk="0">
                  <a:moveTo>
                    <a:pt x="1" y="1"/>
                  </a:moveTo>
                  <a:lnTo>
                    <a:pt x="1" y="1155"/>
                  </a:lnTo>
                  <a:lnTo>
                    <a:pt x="250" y="1291"/>
                  </a:lnTo>
                  <a:lnTo>
                    <a:pt x="250" y="13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17"/>
            <p:cNvSpPr/>
            <p:nvPr/>
          </p:nvSpPr>
          <p:spPr>
            <a:xfrm>
              <a:off x="314464" y="17459924"/>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rgbClr val="EAA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17"/>
            <p:cNvSpPr/>
            <p:nvPr/>
          </p:nvSpPr>
          <p:spPr>
            <a:xfrm>
              <a:off x="314464" y="17432018"/>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17"/>
            <p:cNvSpPr/>
            <p:nvPr/>
          </p:nvSpPr>
          <p:spPr>
            <a:xfrm>
              <a:off x="360189" y="17490407"/>
              <a:ext cx="586027" cy="337450"/>
            </a:xfrm>
            <a:custGeom>
              <a:avLst/>
              <a:gdLst/>
              <a:ahLst/>
              <a:cxnLst/>
              <a:rect l="l" t="t" r="r" b="b"/>
              <a:pathLst>
                <a:path w="5229" h="3011" extrusionOk="0">
                  <a:moveTo>
                    <a:pt x="136" y="0"/>
                  </a:moveTo>
                  <a:lnTo>
                    <a:pt x="0" y="68"/>
                  </a:lnTo>
                  <a:lnTo>
                    <a:pt x="5092" y="3010"/>
                  </a:lnTo>
                  <a:lnTo>
                    <a:pt x="5228" y="2942"/>
                  </a:lnTo>
                  <a:lnTo>
                    <a:pt x="1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17"/>
            <p:cNvSpPr/>
            <p:nvPr/>
          </p:nvSpPr>
          <p:spPr>
            <a:xfrm>
              <a:off x="415889" y="17457458"/>
              <a:ext cx="586027" cy="339916"/>
            </a:xfrm>
            <a:custGeom>
              <a:avLst/>
              <a:gdLst/>
              <a:ahLst/>
              <a:cxnLst/>
              <a:rect l="l" t="t" r="r" b="b"/>
              <a:pathLst>
                <a:path w="5229" h="3033" extrusionOk="0">
                  <a:moveTo>
                    <a:pt x="137" y="0"/>
                  </a:moveTo>
                  <a:lnTo>
                    <a:pt x="1" y="91"/>
                  </a:lnTo>
                  <a:lnTo>
                    <a:pt x="5093" y="3033"/>
                  </a:lnTo>
                  <a:lnTo>
                    <a:pt x="5229" y="2942"/>
                  </a:ln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17"/>
            <p:cNvSpPr/>
            <p:nvPr/>
          </p:nvSpPr>
          <p:spPr>
            <a:xfrm>
              <a:off x="314464" y="17523356"/>
              <a:ext cx="570785" cy="357735"/>
            </a:xfrm>
            <a:custGeom>
              <a:avLst/>
              <a:gdLst/>
              <a:ahLst/>
              <a:cxnLst/>
              <a:rect l="l" t="t" r="r" b="b"/>
              <a:pathLst>
                <a:path w="5093" h="3192" extrusionOk="0">
                  <a:moveTo>
                    <a:pt x="1" y="0"/>
                  </a:moveTo>
                  <a:lnTo>
                    <a:pt x="1" y="249"/>
                  </a:lnTo>
                  <a:lnTo>
                    <a:pt x="5093" y="3192"/>
                  </a:lnTo>
                  <a:lnTo>
                    <a:pt x="5093" y="294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17"/>
            <p:cNvSpPr/>
            <p:nvPr/>
          </p:nvSpPr>
          <p:spPr>
            <a:xfrm>
              <a:off x="885135" y="17761733"/>
              <a:ext cx="159927" cy="119357"/>
            </a:xfrm>
            <a:custGeom>
              <a:avLst/>
              <a:gdLst/>
              <a:ahLst/>
              <a:cxnLst/>
              <a:rect l="l" t="t" r="r" b="b"/>
              <a:pathLst>
                <a:path w="1427" h="1065" extrusionOk="0">
                  <a:moveTo>
                    <a:pt x="1427" y="1"/>
                  </a:moveTo>
                  <a:lnTo>
                    <a:pt x="1" y="816"/>
                  </a:lnTo>
                  <a:lnTo>
                    <a:pt x="1" y="1065"/>
                  </a:lnTo>
                  <a:lnTo>
                    <a:pt x="1427" y="250"/>
                  </a:lnTo>
                  <a:lnTo>
                    <a:pt x="1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17"/>
            <p:cNvSpPr/>
            <p:nvPr/>
          </p:nvSpPr>
          <p:spPr>
            <a:xfrm>
              <a:off x="1024664" y="18015463"/>
              <a:ext cx="101538" cy="53347"/>
            </a:xfrm>
            <a:custGeom>
              <a:avLst/>
              <a:gdLst/>
              <a:ahLst/>
              <a:cxnLst/>
              <a:rect l="l" t="t" r="r" b="b"/>
              <a:pathLst>
                <a:path w="906" h="476" extrusionOk="0">
                  <a:moveTo>
                    <a:pt x="453" y="0"/>
                  </a:moveTo>
                  <a:cubicBezTo>
                    <a:pt x="204" y="0"/>
                    <a:pt x="1" y="136"/>
                    <a:pt x="1" y="249"/>
                  </a:cubicBezTo>
                  <a:cubicBezTo>
                    <a:pt x="1" y="362"/>
                    <a:pt x="204" y="475"/>
                    <a:pt x="453" y="475"/>
                  </a:cubicBezTo>
                  <a:cubicBezTo>
                    <a:pt x="702" y="475"/>
                    <a:pt x="906" y="362"/>
                    <a:pt x="906" y="226"/>
                  </a:cubicBezTo>
                  <a:cubicBezTo>
                    <a:pt x="906" y="113"/>
                    <a:pt x="702" y="0"/>
                    <a:pt x="4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17"/>
            <p:cNvSpPr/>
            <p:nvPr/>
          </p:nvSpPr>
          <p:spPr>
            <a:xfrm>
              <a:off x="1027242" y="17771931"/>
              <a:ext cx="17820" cy="137065"/>
            </a:xfrm>
            <a:custGeom>
              <a:avLst/>
              <a:gdLst/>
              <a:ahLst/>
              <a:cxnLst/>
              <a:rect l="l" t="t" r="r" b="b"/>
              <a:pathLst>
                <a:path w="159" h="1223" extrusionOk="0">
                  <a:moveTo>
                    <a:pt x="159" y="0"/>
                  </a:moveTo>
                  <a:lnTo>
                    <a:pt x="0" y="114"/>
                  </a:lnTo>
                  <a:lnTo>
                    <a:pt x="0" y="1223"/>
                  </a:lnTo>
                  <a:lnTo>
                    <a:pt x="159" y="1132"/>
                  </a:lnTo>
                  <a:lnTo>
                    <a:pt x="159" y="0"/>
                  </a:lnTo>
                  <a:close/>
                </a:path>
              </a:pathLst>
            </a:custGeom>
            <a:solidFill>
              <a:srgbClr val="C3B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17"/>
            <p:cNvSpPr/>
            <p:nvPr/>
          </p:nvSpPr>
          <p:spPr>
            <a:xfrm>
              <a:off x="999336" y="17769354"/>
              <a:ext cx="28018" cy="139642"/>
            </a:xfrm>
            <a:custGeom>
              <a:avLst/>
              <a:gdLst/>
              <a:ahLst/>
              <a:cxnLst/>
              <a:rect l="l" t="t" r="r" b="b"/>
              <a:pathLst>
                <a:path w="250" h="1246" extrusionOk="0">
                  <a:moveTo>
                    <a:pt x="0" y="1"/>
                  </a:moveTo>
                  <a:lnTo>
                    <a:pt x="0" y="1110"/>
                  </a:lnTo>
                  <a:lnTo>
                    <a:pt x="249" y="1246"/>
                  </a:lnTo>
                  <a:lnTo>
                    <a:pt x="249" y="137"/>
                  </a:lnTo>
                  <a:lnTo>
                    <a:pt x="0" y="1"/>
                  </a:lnTo>
                  <a:close/>
                </a:path>
              </a:pathLst>
            </a:custGeom>
            <a:solidFill>
              <a:srgbClr val="DAC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17"/>
            <p:cNvSpPr/>
            <p:nvPr/>
          </p:nvSpPr>
          <p:spPr>
            <a:xfrm>
              <a:off x="968852" y="17825165"/>
              <a:ext cx="210696" cy="225826"/>
            </a:xfrm>
            <a:custGeom>
              <a:avLst/>
              <a:gdLst/>
              <a:ahLst/>
              <a:cxnLst/>
              <a:rect l="l" t="t" r="r" b="b"/>
              <a:pathLst>
                <a:path w="1880" h="2015" extrusionOk="0">
                  <a:moveTo>
                    <a:pt x="23" y="1"/>
                  </a:moveTo>
                  <a:cubicBezTo>
                    <a:pt x="1" y="114"/>
                    <a:pt x="1" y="250"/>
                    <a:pt x="1" y="363"/>
                  </a:cubicBezTo>
                  <a:cubicBezTo>
                    <a:pt x="1" y="1268"/>
                    <a:pt x="431" y="2015"/>
                    <a:pt x="929" y="2015"/>
                  </a:cubicBezTo>
                  <a:cubicBezTo>
                    <a:pt x="1449" y="2015"/>
                    <a:pt x="1879" y="1268"/>
                    <a:pt x="1879" y="363"/>
                  </a:cubicBezTo>
                  <a:cubicBezTo>
                    <a:pt x="1879" y="250"/>
                    <a:pt x="1879" y="136"/>
                    <a:pt x="1879" y="23"/>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17"/>
            <p:cNvSpPr/>
            <p:nvPr/>
          </p:nvSpPr>
          <p:spPr>
            <a:xfrm>
              <a:off x="971430" y="17776974"/>
              <a:ext cx="208119" cy="109159"/>
            </a:xfrm>
            <a:custGeom>
              <a:avLst/>
              <a:gdLst/>
              <a:ahLst/>
              <a:cxnLst/>
              <a:rect l="l" t="t" r="r" b="b"/>
              <a:pathLst>
                <a:path w="1857" h="974" extrusionOk="0">
                  <a:moveTo>
                    <a:pt x="928" y="1"/>
                  </a:moveTo>
                  <a:cubicBezTo>
                    <a:pt x="408" y="1"/>
                    <a:pt x="0" y="204"/>
                    <a:pt x="0" y="499"/>
                  </a:cubicBezTo>
                  <a:cubicBezTo>
                    <a:pt x="0" y="770"/>
                    <a:pt x="408" y="974"/>
                    <a:pt x="928" y="974"/>
                  </a:cubicBezTo>
                  <a:cubicBezTo>
                    <a:pt x="1426" y="974"/>
                    <a:pt x="1856" y="770"/>
                    <a:pt x="1856" y="499"/>
                  </a:cubicBezTo>
                  <a:cubicBezTo>
                    <a:pt x="1856" y="204"/>
                    <a:pt x="1426" y="1"/>
                    <a:pt x="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17"/>
            <p:cNvSpPr/>
            <p:nvPr/>
          </p:nvSpPr>
          <p:spPr>
            <a:xfrm>
              <a:off x="981517" y="17782018"/>
              <a:ext cx="185368" cy="55924"/>
            </a:xfrm>
            <a:custGeom>
              <a:avLst/>
              <a:gdLst/>
              <a:ahLst/>
              <a:cxnLst/>
              <a:rect l="l" t="t" r="r" b="b"/>
              <a:pathLst>
                <a:path w="1654" h="499" extrusionOk="0">
                  <a:moveTo>
                    <a:pt x="838" y="1"/>
                  </a:moveTo>
                  <a:cubicBezTo>
                    <a:pt x="408" y="1"/>
                    <a:pt x="69" y="159"/>
                    <a:pt x="1" y="363"/>
                  </a:cubicBezTo>
                  <a:cubicBezTo>
                    <a:pt x="24" y="340"/>
                    <a:pt x="69" y="318"/>
                    <a:pt x="91" y="295"/>
                  </a:cubicBezTo>
                  <a:cubicBezTo>
                    <a:pt x="118" y="269"/>
                    <a:pt x="144" y="258"/>
                    <a:pt x="176" y="258"/>
                  </a:cubicBezTo>
                  <a:cubicBezTo>
                    <a:pt x="198" y="258"/>
                    <a:pt x="222" y="263"/>
                    <a:pt x="250" y="272"/>
                  </a:cubicBezTo>
                  <a:cubicBezTo>
                    <a:pt x="250" y="205"/>
                    <a:pt x="273" y="159"/>
                    <a:pt x="318" y="159"/>
                  </a:cubicBezTo>
                  <a:cubicBezTo>
                    <a:pt x="340" y="148"/>
                    <a:pt x="363" y="142"/>
                    <a:pt x="386" y="142"/>
                  </a:cubicBezTo>
                  <a:cubicBezTo>
                    <a:pt x="408" y="142"/>
                    <a:pt x="431" y="148"/>
                    <a:pt x="454" y="159"/>
                  </a:cubicBezTo>
                  <a:cubicBezTo>
                    <a:pt x="488" y="125"/>
                    <a:pt x="533" y="108"/>
                    <a:pt x="578" y="108"/>
                  </a:cubicBezTo>
                  <a:cubicBezTo>
                    <a:pt x="623" y="108"/>
                    <a:pt x="669" y="125"/>
                    <a:pt x="703" y="159"/>
                  </a:cubicBezTo>
                  <a:cubicBezTo>
                    <a:pt x="735" y="143"/>
                    <a:pt x="767" y="127"/>
                    <a:pt x="799" y="127"/>
                  </a:cubicBezTo>
                  <a:cubicBezTo>
                    <a:pt x="812" y="127"/>
                    <a:pt x="825" y="130"/>
                    <a:pt x="838" y="137"/>
                  </a:cubicBezTo>
                  <a:cubicBezTo>
                    <a:pt x="861" y="159"/>
                    <a:pt x="861" y="182"/>
                    <a:pt x="861" y="205"/>
                  </a:cubicBezTo>
                  <a:cubicBezTo>
                    <a:pt x="884" y="182"/>
                    <a:pt x="906" y="171"/>
                    <a:pt x="929" y="171"/>
                  </a:cubicBezTo>
                  <a:cubicBezTo>
                    <a:pt x="951" y="171"/>
                    <a:pt x="974" y="182"/>
                    <a:pt x="997" y="205"/>
                  </a:cubicBezTo>
                  <a:cubicBezTo>
                    <a:pt x="1026" y="161"/>
                    <a:pt x="1084" y="136"/>
                    <a:pt x="1139" y="136"/>
                  </a:cubicBezTo>
                  <a:cubicBezTo>
                    <a:pt x="1169" y="136"/>
                    <a:pt x="1199" y="143"/>
                    <a:pt x="1223" y="159"/>
                  </a:cubicBezTo>
                  <a:cubicBezTo>
                    <a:pt x="1314" y="182"/>
                    <a:pt x="1336" y="250"/>
                    <a:pt x="1336" y="318"/>
                  </a:cubicBezTo>
                  <a:cubicBezTo>
                    <a:pt x="1381" y="318"/>
                    <a:pt x="1427" y="340"/>
                    <a:pt x="1427" y="386"/>
                  </a:cubicBezTo>
                  <a:cubicBezTo>
                    <a:pt x="1450" y="374"/>
                    <a:pt x="1475" y="368"/>
                    <a:pt x="1499" y="368"/>
                  </a:cubicBezTo>
                  <a:cubicBezTo>
                    <a:pt x="1570" y="368"/>
                    <a:pt x="1636" y="415"/>
                    <a:pt x="1653" y="499"/>
                  </a:cubicBezTo>
                  <a:cubicBezTo>
                    <a:pt x="1653" y="476"/>
                    <a:pt x="1653" y="454"/>
                    <a:pt x="1653" y="431"/>
                  </a:cubicBezTo>
                  <a:cubicBezTo>
                    <a:pt x="1653" y="182"/>
                    <a:pt x="1291" y="1"/>
                    <a:pt x="8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17"/>
            <p:cNvSpPr/>
            <p:nvPr/>
          </p:nvSpPr>
          <p:spPr>
            <a:xfrm>
              <a:off x="981517" y="17794121"/>
              <a:ext cx="185368" cy="86968"/>
            </a:xfrm>
            <a:custGeom>
              <a:avLst/>
              <a:gdLst/>
              <a:ahLst/>
              <a:cxnLst/>
              <a:rect l="l" t="t" r="r" b="b"/>
              <a:pathLst>
                <a:path w="1654" h="776" extrusionOk="0">
                  <a:moveTo>
                    <a:pt x="578" y="0"/>
                  </a:moveTo>
                  <a:cubicBezTo>
                    <a:pt x="533" y="0"/>
                    <a:pt x="488" y="17"/>
                    <a:pt x="454" y="51"/>
                  </a:cubicBezTo>
                  <a:cubicBezTo>
                    <a:pt x="431" y="40"/>
                    <a:pt x="408" y="34"/>
                    <a:pt x="386" y="34"/>
                  </a:cubicBezTo>
                  <a:cubicBezTo>
                    <a:pt x="363" y="34"/>
                    <a:pt x="340" y="40"/>
                    <a:pt x="318" y="51"/>
                  </a:cubicBezTo>
                  <a:cubicBezTo>
                    <a:pt x="273" y="51"/>
                    <a:pt x="250" y="97"/>
                    <a:pt x="250" y="142"/>
                  </a:cubicBezTo>
                  <a:cubicBezTo>
                    <a:pt x="182" y="142"/>
                    <a:pt x="137" y="142"/>
                    <a:pt x="91" y="187"/>
                  </a:cubicBezTo>
                  <a:cubicBezTo>
                    <a:pt x="69" y="210"/>
                    <a:pt x="46" y="210"/>
                    <a:pt x="46" y="232"/>
                  </a:cubicBezTo>
                  <a:cubicBezTo>
                    <a:pt x="46" y="255"/>
                    <a:pt x="46" y="300"/>
                    <a:pt x="46" y="323"/>
                  </a:cubicBezTo>
                  <a:cubicBezTo>
                    <a:pt x="1" y="572"/>
                    <a:pt x="386" y="776"/>
                    <a:pt x="838" y="776"/>
                  </a:cubicBezTo>
                  <a:cubicBezTo>
                    <a:pt x="1268" y="776"/>
                    <a:pt x="1608" y="594"/>
                    <a:pt x="1653" y="391"/>
                  </a:cubicBezTo>
                  <a:cubicBezTo>
                    <a:pt x="1636" y="307"/>
                    <a:pt x="1570" y="260"/>
                    <a:pt x="1499" y="260"/>
                  </a:cubicBezTo>
                  <a:cubicBezTo>
                    <a:pt x="1475" y="260"/>
                    <a:pt x="1450" y="266"/>
                    <a:pt x="1427" y="278"/>
                  </a:cubicBezTo>
                  <a:cubicBezTo>
                    <a:pt x="1427" y="232"/>
                    <a:pt x="1381" y="210"/>
                    <a:pt x="1336" y="210"/>
                  </a:cubicBezTo>
                  <a:cubicBezTo>
                    <a:pt x="1336" y="142"/>
                    <a:pt x="1314" y="74"/>
                    <a:pt x="1223" y="51"/>
                  </a:cubicBezTo>
                  <a:cubicBezTo>
                    <a:pt x="1199" y="35"/>
                    <a:pt x="1169" y="28"/>
                    <a:pt x="1139" y="28"/>
                  </a:cubicBezTo>
                  <a:cubicBezTo>
                    <a:pt x="1084" y="28"/>
                    <a:pt x="1026" y="53"/>
                    <a:pt x="997" y="97"/>
                  </a:cubicBezTo>
                  <a:cubicBezTo>
                    <a:pt x="974" y="74"/>
                    <a:pt x="951" y="63"/>
                    <a:pt x="929" y="63"/>
                  </a:cubicBezTo>
                  <a:cubicBezTo>
                    <a:pt x="906" y="63"/>
                    <a:pt x="884" y="74"/>
                    <a:pt x="861" y="97"/>
                  </a:cubicBezTo>
                  <a:cubicBezTo>
                    <a:pt x="861" y="74"/>
                    <a:pt x="861" y="51"/>
                    <a:pt x="838" y="29"/>
                  </a:cubicBezTo>
                  <a:cubicBezTo>
                    <a:pt x="825" y="22"/>
                    <a:pt x="812" y="19"/>
                    <a:pt x="799" y="19"/>
                  </a:cubicBezTo>
                  <a:cubicBezTo>
                    <a:pt x="767" y="19"/>
                    <a:pt x="735" y="35"/>
                    <a:pt x="703" y="51"/>
                  </a:cubicBezTo>
                  <a:cubicBezTo>
                    <a:pt x="669" y="17"/>
                    <a:pt x="623" y="0"/>
                    <a:pt x="5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17"/>
            <p:cNvSpPr/>
            <p:nvPr/>
          </p:nvSpPr>
          <p:spPr>
            <a:xfrm>
              <a:off x="1057613" y="17726206"/>
              <a:ext cx="35639" cy="120366"/>
            </a:xfrm>
            <a:custGeom>
              <a:avLst/>
              <a:gdLst/>
              <a:ahLst/>
              <a:cxnLst/>
              <a:rect l="l" t="t" r="r" b="b"/>
              <a:pathLst>
                <a:path w="318" h="1074" extrusionOk="0">
                  <a:moveTo>
                    <a:pt x="1" y="1"/>
                  </a:moveTo>
                  <a:lnTo>
                    <a:pt x="1" y="24"/>
                  </a:lnTo>
                  <a:cubicBezTo>
                    <a:pt x="69" y="340"/>
                    <a:pt x="69" y="680"/>
                    <a:pt x="1" y="1019"/>
                  </a:cubicBezTo>
                  <a:cubicBezTo>
                    <a:pt x="51" y="1057"/>
                    <a:pt x="107" y="1074"/>
                    <a:pt x="163" y="1074"/>
                  </a:cubicBezTo>
                  <a:cubicBezTo>
                    <a:pt x="209" y="1074"/>
                    <a:pt x="254" y="1062"/>
                    <a:pt x="295" y="1042"/>
                  </a:cubicBezTo>
                  <a:cubicBezTo>
                    <a:pt x="227" y="703"/>
                    <a:pt x="250" y="363"/>
                    <a:pt x="318" y="46"/>
                  </a:cubicBezTo>
                  <a:cubicBezTo>
                    <a:pt x="318" y="46"/>
                    <a:pt x="318" y="24"/>
                    <a:pt x="295" y="24"/>
                  </a:cubicBezTo>
                  <a:cubicBezTo>
                    <a:pt x="182" y="24"/>
                    <a:pt x="91" y="1"/>
                    <a:pt x="1"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17"/>
            <p:cNvSpPr/>
            <p:nvPr/>
          </p:nvSpPr>
          <p:spPr>
            <a:xfrm>
              <a:off x="910575" y="17554288"/>
              <a:ext cx="314588" cy="226386"/>
            </a:xfrm>
            <a:custGeom>
              <a:avLst/>
              <a:gdLst/>
              <a:ahLst/>
              <a:cxnLst/>
              <a:rect l="l" t="t" r="r" b="b"/>
              <a:pathLst>
                <a:path w="2807" h="2020" extrusionOk="0">
                  <a:moveTo>
                    <a:pt x="1350" y="0"/>
                  </a:moveTo>
                  <a:cubicBezTo>
                    <a:pt x="1330" y="0"/>
                    <a:pt x="1309" y="6"/>
                    <a:pt x="1290" y="19"/>
                  </a:cubicBezTo>
                  <a:cubicBezTo>
                    <a:pt x="1245" y="19"/>
                    <a:pt x="1200" y="64"/>
                    <a:pt x="1177" y="87"/>
                  </a:cubicBezTo>
                  <a:cubicBezTo>
                    <a:pt x="1177" y="64"/>
                    <a:pt x="1154" y="41"/>
                    <a:pt x="1109" y="19"/>
                  </a:cubicBezTo>
                  <a:cubicBezTo>
                    <a:pt x="1088" y="6"/>
                    <a:pt x="1067" y="0"/>
                    <a:pt x="1047" y="0"/>
                  </a:cubicBezTo>
                  <a:cubicBezTo>
                    <a:pt x="956" y="0"/>
                    <a:pt x="874" y="108"/>
                    <a:pt x="838" y="200"/>
                  </a:cubicBezTo>
                  <a:cubicBezTo>
                    <a:pt x="815" y="177"/>
                    <a:pt x="770" y="154"/>
                    <a:pt x="747" y="132"/>
                  </a:cubicBezTo>
                  <a:cubicBezTo>
                    <a:pt x="736" y="120"/>
                    <a:pt x="724" y="115"/>
                    <a:pt x="716" y="115"/>
                  </a:cubicBezTo>
                  <a:cubicBezTo>
                    <a:pt x="707" y="115"/>
                    <a:pt x="702" y="120"/>
                    <a:pt x="702" y="132"/>
                  </a:cubicBezTo>
                  <a:cubicBezTo>
                    <a:pt x="679" y="154"/>
                    <a:pt x="657" y="200"/>
                    <a:pt x="657" y="222"/>
                  </a:cubicBezTo>
                  <a:cubicBezTo>
                    <a:pt x="634" y="222"/>
                    <a:pt x="611" y="200"/>
                    <a:pt x="589" y="200"/>
                  </a:cubicBezTo>
                  <a:cubicBezTo>
                    <a:pt x="577" y="194"/>
                    <a:pt x="563" y="191"/>
                    <a:pt x="549" y="191"/>
                  </a:cubicBezTo>
                  <a:cubicBezTo>
                    <a:pt x="510" y="191"/>
                    <a:pt x="469" y="212"/>
                    <a:pt x="453" y="245"/>
                  </a:cubicBezTo>
                  <a:cubicBezTo>
                    <a:pt x="430" y="290"/>
                    <a:pt x="475" y="358"/>
                    <a:pt x="498" y="403"/>
                  </a:cubicBezTo>
                  <a:lnTo>
                    <a:pt x="498" y="426"/>
                  </a:lnTo>
                  <a:lnTo>
                    <a:pt x="498" y="449"/>
                  </a:lnTo>
                  <a:cubicBezTo>
                    <a:pt x="486" y="443"/>
                    <a:pt x="472" y="440"/>
                    <a:pt x="458" y="440"/>
                  </a:cubicBezTo>
                  <a:cubicBezTo>
                    <a:pt x="420" y="440"/>
                    <a:pt x="379" y="461"/>
                    <a:pt x="362" y="494"/>
                  </a:cubicBezTo>
                  <a:cubicBezTo>
                    <a:pt x="362" y="517"/>
                    <a:pt x="362" y="539"/>
                    <a:pt x="362" y="584"/>
                  </a:cubicBezTo>
                  <a:lnTo>
                    <a:pt x="385" y="584"/>
                  </a:lnTo>
                  <a:cubicBezTo>
                    <a:pt x="249" y="584"/>
                    <a:pt x="136" y="630"/>
                    <a:pt x="45" y="743"/>
                  </a:cubicBezTo>
                  <a:cubicBezTo>
                    <a:pt x="0" y="833"/>
                    <a:pt x="113" y="924"/>
                    <a:pt x="227" y="969"/>
                  </a:cubicBezTo>
                  <a:cubicBezTo>
                    <a:pt x="204" y="969"/>
                    <a:pt x="181" y="1014"/>
                    <a:pt x="181" y="1060"/>
                  </a:cubicBezTo>
                  <a:cubicBezTo>
                    <a:pt x="181" y="1082"/>
                    <a:pt x="204" y="1128"/>
                    <a:pt x="249" y="1150"/>
                  </a:cubicBezTo>
                  <a:lnTo>
                    <a:pt x="272" y="1150"/>
                  </a:lnTo>
                  <a:cubicBezTo>
                    <a:pt x="204" y="1173"/>
                    <a:pt x="181" y="1263"/>
                    <a:pt x="204" y="1331"/>
                  </a:cubicBezTo>
                  <a:cubicBezTo>
                    <a:pt x="227" y="1377"/>
                    <a:pt x="294" y="1399"/>
                    <a:pt x="340" y="1422"/>
                  </a:cubicBezTo>
                  <a:lnTo>
                    <a:pt x="385" y="1422"/>
                  </a:lnTo>
                  <a:cubicBezTo>
                    <a:pt x="340" y="1512"/>
                    <a:pt x="408" y="1648"/>
                    <a:pt x="521" y="1671"/>
                  </a:cubicBezTo>
                  <a:cubicBezTo>
                    <a:pt x="521" y="1693"/>
                    <a:pt x="498" y="1716"/>
                    <a:pt x="498" y="1739"/>
                  </a:cubicBezTo>
                  <a:cubicBezTo>
                    <a:pt x="498" y="1805"/>
                    <a:pt x="510" y="1847"/>
                    <a:pt x="588" y="1847"/>
                  </a:cubicBezTo>
                  <a:cubicBezTo>
                    <a:pt x="616" y="1847"/>
                    <a:pt x="653" y="1841"/>
                    <a:pt x="702" y="1829"/>
                  </a:cubicBezTo>
                  <a:cubicBezTo>
                    <a:pt x="717" y="1890"/>
                    <a:pt x="782" y="1920"/>
                    <a:pt x="858" y="1920"/>
                  </a:cubicBezTo>
                  <a:cubicBezTo>
                    <a:pt x="895" y="1920"/>
                    <a:pt x="936" y="1912"/>
                    <a:pt x="973" y="1897"/>
                  </a:cubicBezTo>
                  <a:cubicBezTo>
                    <a:pt x="1001" y="1979"/>
                    <a:pt x="1068" y="2019"/>
                    <a:pt x="1138" y="2019"/>
                  </a:cubicBezTo>
                  <a:cubicBezTo>
                    <a:pt x="1184" y="2019"/>
                    <a:pt x="1231" y="2001"/>
                    <a:pt x="1268" y="1965"/>
                  </a:cubicBezTo>
                  <a:cubicBezTo>
                    <a:pt x="1293" y="1998"/>
                    <a:pt x="1330" y="2013"/>
                    <a:pt x="1367" y="2013"/>
                  </a:cubicBezTo>
                  <a:cubicBezTo>
                    <a:pt x="1430" y="2013"/>
                    <a:pt x="1494" y="1969"/>
                    <a:pt x="1494" y="1897"/>
                  </a:cubicBezTo>
                  <a:cubicBezTo>
                    <a:pt x="1534" y="1951"/>
                    <a:pt x="1630" y="1997"/>
                    <a:pt x="1706" y="1997"/>
                  </a:cubicBezTo>
                  <a:cubicBezTo>
                    <a:pt x="1759" y="1997"/>
                    <a:pt x="1802" y="1975"/>
                    <a:pt x="1811" y="1920"/>
                  </a:cubicBezTo>
                  <a:cubicBezTo>
                    <a:pt x="1832" y="1928"/>
                    <a:pt x="1850" y="1932"/>
                    <a:pt x="1865" y="1932"/>
                  </a:cubicBezTo>
                  <a:cubicBezTo>
                    <a:pt x="1932" y="1932"/>
                    <a:pt x="1951" y="1862"/>
                    <a:pt x="1969" y="1807"/>
                  </a:cubicBezTo>
                  <a:cubicBezTo>
                    <a:pt x="2014" y="1841"/>
                    <a:pt x="2060" y="1858"/>
                    <a:pt x="2105" y="1858"/>
                  </a:cubicBezTo>
                  <a:cubicBezTo>
                    <a:pt x="2150" y="1858"/>
                    <a:pt x="2196" y="1841"/>
                    <a:pt x="2241" y="1807"/>
                  </a:cubicBezTo>
                  <a:cubicBezTo>
                    <a:pt x="2354" y="1761"/>
                    <a:pt x="2399" y="1648"/>
                    <a:pt x="2399" y="1535"/>
                  </a:cubicBezTo>
                  <a:cubicBezTo>
                    <a:pt x="2467" y="1490"/>
                    <a:pt x="2535" y="1444"/>
                    <a:pt x="2558" y="1354"/>
                  </a:cubicBezTo>
                  <a:cubicBezTo>
                    <a:pt x="2580" y="1309"/>
                    <a:pt x="2580" y="1263"/>
                    <a:pt x="2558" y="1218"/>
                  </a:cubicBezTo>
                  <a:cubicBezTo>
                    <a:pt x="2626" y="1218"/>
                    <a:pt x="2671" y="1196"/>
                    <a:pt x="2716" y="1173"/>
                  </a:cubicBezTo>
                  <a:cubicBezTo>
                    <a:pt x="2807" y="1150"/>
                    <a:pt x="2716" y="1060"/>
                    <a:pt x="2626" y="1014"/>
                  </a:cubicBezTo>
                  <a:cubicBezTo>
                    <a:pt x="2648" y="992"/>
                    <a:pt x="2693" y="947"/>
                    <a:pt x="2693" y="924"/>
                  </a:cubicBezTo>
                  <a:cubicBezTo>
                    <a:pt x="2716" y="811"/>
                    <a:pt x="2626" y="743"/>
                    <a:pt x="2535" y="720"/>
                  </a:cubicBezTo>
                  <a:cubicBezTo>
                    <a:pt x="2558" y="720"/>
                    <a:pt x="2558" y="675"/>
                    <a:pt x="2535" y="652"/>
                  </a:cubicBezTo>
                  <a:cubicBezTo>
                    <a:pt x="2535" y="636"/>
                    <a:pt x="2512" y="620"/>
                    <a:pt x="2483" y="620"/>
                  </a:cubicBezTo>
                  <a:cubicBezTo>
                    <a:pt x="2471" y="620"/>
                    <a:pt x="2458" y="623"/>
                    <a:pt x="2444" y="630"/>
                  </a:cubicBezTo>
                  <a:cubicBezTo>
                    <a:pt x="2490" y="584"/>
                    <a:pt x="2512" y="562"/>
                    <a:pt x="2512" y="517"/>
                  </a:cubicBezTo>
                  <a:cubicBezTo>
                    <a:pt x="2512" y="466"/>
                    <a:pt x="2474" y="440"/>
                    <a:pt x="2436" y="440"/>
                  </a:cubicBezTo>
                  <a:cubicBezTo>
                    <a:pt x="2423" y="440"/>
                    <a:pt x="2411" y="443"/>
                    <a:pt x="2399" y="449"/>
                  </a:cubicBezTo>
                  <a:cubicBezTo>
                    <a:pt x="2377" y="449"/>
                    <a:pt x="2354" y="449"/>
                    <a:pt x="2331" y="471"/>
                  </a:cubicBezTo>
                  <a:cubicBezTo>
                    <a:pt x="2309" y="403"/>
                    <a:pt x="2263" y="358"/>
                    <a:pt x="2218" y="336"/>
                  </a:cubicBezTo>
                  <a:cubicBezTo>
                    <a:pt x="2218" y="313"/>
                    <a:pt x="2218" y="290"/>
                    <a:pt x="2218" y="290"/>
                  </a:cubicBezTo>
                  <a:cubicBezTo>
                    <a:pt x="2218" y="257"/>
                    <a:pt x="2206" y="236"/>
                    <a:pt x="2191" y="236"/>
                  </a:cubicBezTo>
                  <a:cubicBezTo>
                    <a:pt x="2185" y="236"/>
                    <a:pt x="2179" y="239"/>
                    <a:pt x="2173" y="245"/>
                  </a:cubicBezTo>
                  <a:lnTo>
                    <a:pt x="2128" y="245"/>
                  </a:lnTo>
                  <a:cubicBezTo>
                    <a:pt x="2150" y="222"/>
                    <a:pt x="2173" y="177"/>
                    <a:pt x="2150" y="154"/>
                  </a:cubicBezTo>
                  <a:cubicBezTo>
                    <a:pt x="2150" y="132"/>
                    <a:pt x="2128" y="132"/>
                    <a:pt x="2128" y="132"/>
                  </a:cubicBezTo>
                  <a:cubicBezTo>
                    <a:pt x="2082" y="154"/>
                    <a:pt x="2037" y="154"/>
                    <a:pt x="2014" y="200"/>
                  </a:cubicBezTo>
                  <a:cubicBezTo>
                    <a:pt x="2014" y="154"/>
                    <a:pt x="1992" y="109"/>
                    <a:pt x="1947" y="87"/>
                  </a:cubicBezTo>
                  <a:cubicBezTo>
                    <a:pt x="1923" y="71"/>
                    <a:pt x="1896" y="63"/>
                    <a:pt x="1869" y="63"/>
                  </a:cubicBezTo>
                  <a:cubicBezTo>
                    <a:pt x="1820" y="63"/>
                    <a:pt x="1772" y="88"/>
                    <a:pt x="1743" y="132"/>
                  </a:cubicBezTo>
                  <a:cubicBezTo>
                    <a:pt x="1720" y="87"/>
                    <a:pt x="1698" y="64"/>
                    <a:pt x="1675" y="19"/>
                  </a:cubicBezTo>
                  <a:cubicBezTo>
                    <a:pt x="1656" y="6"/>
                    <a:pt x="1635" y="0"/>
                    <a:pt x="1614" y="0"/>
                  </a:cubicBezTo>
                  <a:cubicBezTo>
                    <a:pt x="1560" y="0"/>
                    <a:pt x="1504" y="38"/>
                    <a:pt x="1471" y="87"/>
                  </a:cubicBezTo>
                  <a:cubicBezTo>
                    <a:pt x="1455" y="38"/>
                    <a:pt x="1403" y="0"/>
                    <a:pt x="13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17"/>
            <p:cNvSpPr/>
            <p:nvPr/>
          </p:nvSpPr>
          <p:spPr>
            <a:xfrm>
              <a:off x="933326" y="17510916"/>
              <a:ext cx="281750" cy="199937"/>
            </a:xfrm>
            <a:custGeom>
              <a:avLst/>
              <a:gdLst/>
              <a:ahLst/>
              <a:cxnLst/>
              <a:rect l="l" t="t" r="r" b="b"/>
              <a:pathLst>
                <a:path w="2514" h="1784" extrusionOk="0">
                  <a:moveTo>
                    <a:pt x="938" y="0"/>
                  </a:moveTo>
                  <a:cubicBezTo>
                    <a:pt x="862" y="0"/>
                    <a:pt x="784" y="90"/>
                    <a:pt x="748" y="179"/>
                  </a:cubicBezTo>
                  <a:cubicBezTo>
                    <a:pt x="725" y="157"/>
                    <a:pt x="703" y="134"/>
                    <a:pt x="657" y="111"/>
                  </a:cubicBezTo>
                  <a:lnTo>
                    <a:pt x="635" y="111"/>
                  </a:lnTo>
                  <a:cubicBezTo>
                    <a:pt x="612" y="157"/>
                    <a:pt x="589" y="179"/>
                    <a:pt x="589" y="202"/>
                  </a:cubicBezTo>
                  <a:cubicBezTo>
                    <a:pt x="567" y="202"/>
                    <a:pt x="567" y="179"/>
                    <a:pt x="544" y="179"/>
                  </a:cubicBezTo>
                  <a:cubicBezTo>
                    <a:pt x="532" y="173"/>
                    <a:pt x="518" y="170"/>
                    <a:pt x="504" y="170"/>
                  </a:cubicBezTo>
                  <a:cubicBezTo>
                    <a:pt x="466" y="170"/>
                    <a:pt x="425" y="191"/>
                    <a:pt x="408" y="225"/>
                  </a:cubicBezTo>
                  <a:cubicBezTo>
                    <a:pt x="386" y="270"/>
                    <a:pt x="431" y="338"/>
                    <a:pt x="454" y="383"/>
                  </a:cubicBezTo>
                  <a:cubicBezTo>
                    <a:pt x="454" y="383"/>
                    <a:pt x="454" y="383"/>
                    <a:pt x="431" y="406"/>
                  </a:cubicBezTo>
                  <a:cubicBezTo>
                    <a:pt x="424" y="399"/>
                    <a:pt x="416" y="396"/>
                    <a:pt x="406" y="396"/>
                  </a:cubicBezTo>
                  <a:cubicBezTo>
                    <a:pt x="384" y="396"/>
                    <a:pt x="356" y="412"/>
                    <a:pt x="340" y="428"/>
                  </a:cubicBezTo>
                  <a:cubicBezTo>
                    <a:pt x="318" y="451"/>
                    <a:pt x="318" y="496"/>
                    <a:pt x="340" y="519"/>
                  </a:cubicBezTo>
                  <a:cubicBezTo>
                    <a:pt x="326" y="516"/>
                    <a:pt x="311" y="514"/>
                    <a:pt x="296" y="514"/>
                  </a:cubicBezTo>
                  <a:cubicBezTo>
                    <a:pt x="198" y="514"/>
                    <a:pt x="105" y="576"/>
                    <a:pt x="46" y="655"/>
                  </a:cubicBezTo>
                  <a:cubicBezTo>
                    <a:pt x="1" y="723"/>
                    <a:pt x="114" y="790"/>
                    <a:pt x="205" y="836"/>
                  </a:cubicBezTo>
                  <a:cubicBezTo>
                    <a:pt x="182" y="858"/>
                    <a:pt x="159" y="881"/>
                    <a:pt x="159" y="926"/>
                  </a:cubicBezTo>
                  <a:cubicBezTo>
                    <a:pt x="159" y="971"/>
                    <a:pt x="182" y="994"/>
                    <a:pt x="227" y="994"/>
                  </a:cubicBezTo>
                  <a:lnTo>
                    <a:pt x="250" y="994"/>
                  </a:lnTo>
                  <a:cubicBezTo>
                    <a:pt x="182" y="1039"/>
                    <a:pt x="159" y="1107"/>
                    <a:pt x="182" y="1153"/>
                  </a:cubicBezTo>
                  <a:cubicBezTo>
                    <a:pt x="205" y="1220"/>
                    <a:pt x="250" y="1243"/>
                    <a:pt x="295" y="1243"/>
                  </a:cubicBezTo>
                  <a:lnTo>
                    <a:pt x="340" y="1243"/>
                  </a:lnTo>
                  <a:cubicBezTo>
                    <a:pt x="318" y="1311"/>
                    <a:pt x="340" y="1401"/>
                    <a:pt x="386" y="1447"/>
                  </a:cubicBezTo>
                  <a:cubicBezTo>
                    <a:pt x="408" y="1469"/>
                    <a:pt x="431" y="1469"/>
                    <a:pt x="476" y="1492"/>
                  </a:cubicBezTo>
                  <a:cubicBezTo>
                    <a:pt x="454" y="1492"/>
                    <a:pt x="454" y="1515"/>
                    <a:pt x="454" y="1537"/>
                  </a:cubicBezTo>
                  <a:cubicBezTo>
                    <a:pt x="454" y="1593"/>
                    <a:pt x="469" y="1634"/>
                    <a:pt x="563" y="1634"/>
                  </a:cubicBezTo>
                  <a:cubicBezTo>
                    <a:pt x="583" y="1634"/>
                    <a:pt x="607" y="1632"/>
                    <a:pt x="635" y="1628"/>
                  </a:cubicBezTo>
                  <a:cubicBezTo>
                    <a:pt x="649" y="1672"/>
                    <a:pt x="702" y="1697"/>
                    <a:pt x="761" y="1697"/>
                  </a:cubicBezTo>
                  <a:cubicBezTo>
                    <a:pt x="794" y="1697"/>
                    <a:pt x="829" y="1689"/>
                    <a:pt x="861" y="1673"/>
                  </a:cubicBezTo>
                  <a:cubicBezTo>
                    <a:pt x="876" y="1733"/>
                    <a:pt x="931" y="1784"/>
                    <a:pt x="1000" y="1784"/>
                  </a:cubicBezTo>
                  <a:cubicBezTo>
                    <a:pt x="1034" y="1784"/>
                    <a:pt x="1072" y="1771"/>
                    <a:pt x="1110" y="1741"/>
                  </a:cubicBezTo>
                  <a:cubicBezTo>
                    <a:pt x="1135" y="1766"/>
                    <a:pt x="1170" y="1779"/>
                    <a:pt x="1205" y="1779"/>
                  </a:cubicBezTo>
                  <a:cubicBezTo>
                    <a:pt x="1264" y="1779"/>
                    <a:pt x="1322" y="1744"/>
                    <a:pt x="1336" y="1673"/>
                  </a:cubicBezTo>
                  <a:cubicBezTo>
                    <a:pt x="1362" y="1726"/>
                    <a:pt x="1434" y="1763"/>
                    <a:pt x="1499" y="1763"/>
                  </a:cubicBezTo>
                  <a:cubicBezTo>
                    <a:pt x="1546" y="1763"/>
                    <a:pt x="1589" y="1743"/>
                    <a:pt x="1608" y="1696"/>
                  </a:cubicBezTo>
                  <a:cubicBezTo>
                    <a:pt x="1628" y="1706"/>
                    <a:pt x="1645" y="1710"/>
                    <a:pt x="1660" y="1710"/>
                  </a:cubicBezTo>
                  <a:cubicBezTo>
                    <a:pt x="1710" y="1710"/>
                    <a:pt x="1731" y="1658"/>
                    <a:pt x="1766" y="1605"/>
                  </a:cubicBezTo>
                  <a:cubicBezTo>
                    <a:pt x="1800" y="1628"/>
                    <a:pt x="1840" y="1639"/>
                    <a:pt x="1879" y="1639"/>
                  </a:cubicBezTo>
                  <a:cubicBezTo>
                    <a:pt x="1919" y="1639"/>
                    <a:pt x="1959" y="1628"/>
                    <a:pt x="1993" y="1605"/>
                  </a:cubicBezTo>
                  <a:cubicBezTo>
                    <a:pt x="2083" y="1560"/>
                    <a:pt x="2151" y="1447"/>
                    <a:pt x="2128" y="1356"/>
                  </a:cubicBezTo>
                  <a:cubicBezTo>
                    <a:pt x="2196" y="1334"/>
                    <a:pt x="2264" y="1266"/>
                    <a:pt x="2287" y="1198"/>
                  </a:cubicBezTo>
                  <a:cubicBezTo>
                    <a:pt x="2309" y="1153"/>
                    <a:pt x="2309" y="1107"/>
                    <a:pt x="2287" y="1062"/>
                  </a:cubicBezTo>
                  <a:cubicBezTo>
                    <a:pt x="2332" y="1062"/>
                    <a:pt x="2377" y="1062"/>
                    <a:pt x="2423" y="1039"/>
                  </a:cubicBezTo>
                  <a:cubicBezTo>
                    <a:pt x="2513" y="1039"/>
                    <a:pt x="2400" y="971"/>
                    <a:pt x="2332" y="926"/>
                  </a:cubicBezTo>
                  <a:cubicBezTo>
                    <a:pt x="2377" y="904"/>
                    <a:pt x="2400" y="858"/>
                    <a:pt x="2423" y="836"/>
                  </a:cubicBezTo>
                  <a:cubicBezTo>
                    <a:pt x="2445" y="745"/>
                    <a:pt x="2355" y="677"/>
                    <a:pt x="2264" y="677"/>
                  </a:cubicBezTo>
                  <a:cubicBezTo>
                    <a:pt x="2287" y="655"/>
                    <a:pt x="2287" y="632"/>
                    <a:pt x="2264" y="609"/>
                  </a:cubicBezTo>
                  <a:cubicBezTo>
                    <a:pt x="2264" y="587"/>
                    <a:pt x="2219" y="564"/>
                    <a:pt x="2196" y="564"/>
                  </a:cubicBezTo>
                  <a:cubicBezTo>
                    <a:pt x="2219" y="541"/>
                    <a:pt x="2241" y="519"/>
                    <a:pt x="2241" y="474"/>
                  </a:cubicBezTo>
                  <a:cubicBezTo>
                    <a:pt x="2241" y="406"/>
                    <a:pt x="2174" y="406"/>
                    <a:pt x="2128" y="406"/>
                  </a:cubicBezTo>
                  <a:lnTo>
                    <a:pt x="2083" y="428"/>
                  </a:lnTo>
                  <a:cubicBezTo>
                    <a:pt x="2060" y="383"/>
                    <a:pt x="2038" y="338"/>
                    <a:pt x="1993" y="315"/>
                  </a:cubicBezTo>
                  <a:cubicBezTo>
                    <a:pt x="1993" y="292"/>
                    <a:pt x="1993" y="292"/>
                    <a:pt x="1993" y="270"/>
                  </a:cubicBezTo>
                  <a:cubicBezTo>
                    <a:pt x="1993" y="247"/>
                    <a:pt x="1970" y="225"/>
                    <a:pt x="1947" y="225"/>
                  </a:cubicBezTo>
                  <a:lnTo>
                    <a:pt x="1925" y="225"/>
                  </a:lnTo>
                  <a:cubicBezTo>
                    <a:pt x="1925" y="202"/>
                    <a:pt x="1947" y="179"/>
                    <a:pt x="1925" y="134"/>
                  </a:cubicBezTo>
                  <a:cubicBezTo>
                    <a:pt x="1925" y="134"/>
                    <a:pt x="1925" y="124"/>
                    <a:pt x="1918" y="124"/>
                  </a:cubicBezTo>
                  <a:cubicBezTo>
                    <a:pt x="1915" y="124"/>
                    <a:pt x="1910" y="127"/>
                    <a:pt x="1902" y="134"/>
                  </a:cubicBezTo>
                  <a:cubicBezTo>
                    <a:pt x="1879" y="134"/>
                    <a:pt x="1834" y="157"/>
                    <a:pt x="1811" y="179"/>
                  </a:cubicBezTo>
                  <a:cubicBezTo>
                    <a:pt x="1811" y="134"/>
                    <a:pt x="1789" y="111"/>
                    <a:pt x="1744" y="89"/>
                  </a:cubicBezTo>
                  <a:cubicBezTo>
                    <a:pt x="1720" y="73"/>
                    <a:pt x="1695" y="65"/>
                    <a:pt x="1672" y="65"/>
                  </a:cubicBezTo>
                  <a:cubicBezTo>
                    <a:pt x="1630" y="65"/>
                    <a:pt x="1592" y="90"/>
                    <a:pt x="1563" y="134"/>
                  </a:cubicBezTo>
                  <a:cubicBezTo>
                    <a:pt x="1540" y="89"/>
                    <a:pt x="1517" y="66"/>
                    <a:pt x="1495" y="44"/>
                  </a:cubicBezTo>
                  <a:cubicBezTo>
                    <a:pt x="1474" y="23"/>
                    <a:pt x="1455" y="15"/>
                    <a:pt x="1438" y="15"/>
                  </a:cubicBezTo>
                  <a:cubicBezTo>
                    <a:pt x="1399" y="15"/>
                    <a:pt x="1368" y="57"/>
                    <a:pt x="1336" y="89"/>
                  </a:cubicBezTo>
                  <a:cubicBezTo>
                    <a:pt x="1302" y="38"/>
                    <a:pt x="1256" y="12"/>
                    <a:pt x="1206" y="12"/>
                  </a:cubicBezTo>
                  <a:cubicBezTo>
                    <a:pt x="1189" y="12"/>
                    <a:pt x="1172" y="15"/>
                    <a:pt x="1155" y="21"/>
                  </a:cubicBezTo>
                  <a:cubicBezTo>
                    <a:pt x="1110" y="44"/>
                    <a:pt x="1087" y="66"/>
                    <a:pt x="1065" y="89"/>
                  </a:cubicBezTo>
                  <a:cubicBezTo>
                    <a:pt x="1042" y="66"/>
                    <a:pt x="1019" y="44"/>
                    <a:pt x="997" y="21"/>
                  </a:cubicBezTo>
                  <a:cubicBezTo>
                    <a:pt x="978" y="7"/>
                    <a:pt x="958" y="0"/>
                    <a:pt x="9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17"/>
            <p:cNvSpPr/>
            <p:nvPr/>
          </p:nvSpPr>
          <p:spPr>
            <a:xfrm>
              <a:off x="961232" y="17468778"/>
              <a:ext cx="225938" cy="160600"/>
            </a:xfrm>
            <a:custGeom>
              <a:avLst/>
              <a:gdLst/>
              <a:ahLst/>
              <a:cxnLst/>
              <a:rect l="l" t="t" r="r" b="b"/>
              <a:pathLst>
                <a:path w="2016" h="1433" extrusionOk="0">
                  <a:moveTo>
                    <a:pt x="745" y="0"/>
                  </a:moveTo>
                  <a:cubicBezTo>
                    <a:pt x="678" y="0"/>
                    <a:pt x="626" y="74"/>
                    <a:pt x="589" y="148"/>
                  </a:cubicBezTo>
                  <a:cubicBezTo>
                    <a:pt x="567" y="125"/>
                    <a:pt x="544" y="103"/>
                    <a:pt x="521" y="103"/>
                  </a:cubicBezTo>
                  <a:cubicBezTo>
                    <a:pt x="521" y="91"/>
                    <a:pt x="516" y="86"/>
                    <a:pt x="510" y="86"/>
                  </a:cubicBezTo>
                  <a:cubicBezTo>
                    <a:pt x="504" y="86"/>
                    <a:pt x="499" y="91"/>
                    <a:pt x="499" y="103"/>
                  </a:cubicBezTo>
                  <a:cubicBezTo>
                    <a:pt x="476" y="125"/>
                    <a:pt x="476" y="148"/>
                    <a:pt x="454" y="171"/>
                  </a:cubicBezTo>
                  <a:cubicBezTo>
                    <a:pt x="454" y="148"/>
                    <a:pt x="431" y="148"/>
                    <a:pt x="408" y="148"/>
                  </a:cubicBezTo>
                  <a:cubicBezTo>
                    <a:pt x="402" y="141"/>
                    <a:pt x="393" y="139"/>
                    <a:pt x="384" y="139"/>
                  </a:cubicBezTo>
                  <a:cubicBezTo>
                    <a:pt x="361" y="139"/>
                    <a:pt x="334" y="155"/>
                    <a:pt x="318" y="171"/>
                  </a:cubicBezTo>
                  <a:cubicBezTo>
                    <a:pt x="295" y="216"/>
                    <a:pt x="318" y="261"/>
                    <a:pt x="363" y="306"/>
                  </a:cubicBezTo>
                  <a:cubicBezTo>
                    <a:pt x="318" y="306"/>
                    <a:pt x="295" y="306"/>
                    <a:pt x="272" y="352"/>
                  </a:cubicBezTo>
                  <a:cubicBezTo>
                    <a:pt x="250" y="374"/>
                    <a:pt x="250" y="374"/>
                    <a:pt x="272" y="397"/>
                  </a:cubicBezTo>
                  <a:cubicBezTo>
                    <a:pt x="182" y="397"/>
                    <a:pt x="91" y="442"/>
                    <a:pt x="23" y="510"/>
                  </a:cubicBezTo>
                  <a:cubicBezTo>
                    <a:pt x="1" y="578"/>
                    <a:pt x="69" y="646"/>
                    <a:pt x="159" y="668"/>
                  </a:cubicBezTo>
                  <a:cubicBezTo>
                    <a:pt x="137" y="691"/>
                    <a:pt x="114" y="714"/>
                    <a:pt x="114" y="736"/>
                  </a:cubicBezTo>
                  <a:cubicBezTo>
                    <a:pt x="114" y="759"/>
                    <a:pt x="137" y="804"/>
                    <a:pt x="182" y="804"/>
                  </a:cubicBezTo>
                  <a:cubicBezTo>
                    <a:pt x="137" y="827"/>
                    <a:pt x="114" y="872"/>
                    <a:pt x="137" y="940"/>
                  </a:cubicBezTo>
                  <a:cubicBezTo>
                    <a:pt x="159" y="963"/>
                    <a:pt x="182" y="985"/>
                    <a:pt x="227" y="985"/>
                  </a:cubicBezTo>
                  <a:lnTo>
                    <a:pt x="272" y="985"/>
                  </a:lnTo>
                  <a:cubicBezTo>
                    <a:pt x="250" y="1053"/>
                    <a:pt x="272" y="1121"/>
                    <a:pt x="318" y="1166"/>
                  </a:cubicBezTo>
                  <a:cubicBezTo>
                    <a:pt x="340" y="1166"/>
                    <a:pt x="340" y="1189"/>
                    <a:pt x="363" y="1189"/>
                  </a:cubicBezTo>
                  <a:cubicBezTo>
                    <a:pt x="363" y="1212"/>
                    <a:pt x="363" y="1212"/>
                    <a:pt x="363" y="1234"/>
                  </a:cubicBezTo>
                  <a:cubicBezTo>
                    <a:pt x="363" y="1285"/>
                    <a:pt x="376" y="1311"/>
                    <a:pt x="430" y="1311"/>
                  </a:cubicBezTo>
                  <a:cubicBezTo>
                    <a:pt x="448" y="1311"/>
                    <a:pt x="470" y="1308"/>
                    <a:pt x="499" y="1302"/>
                  </a:cubicBezTo>
                  <a:cubicBezTo>
                    <a:pt x="528" y="1346"/>
                    <a:pt x="576" y="1371"/>
                    <a:pt x="625" y="1371"/>
                  </a:cubicBezTo>
                  <a:cubicBezTo>
                    <a:pt x="652" y="1371"/>
                    <a:pt x="678" y="1363"/>
                    <a:pt x="702" y="1347"/>
                  </a:cubicBezTo>
                  <a:cubicBezTo>
                    <a:pt x="716" y="1402"/>
                    <a:pt x="763" y="1432"/>
                    <a:pt x="813" y="1432"/>
                  </a:cubicBezTo>
                  <a:cubicBezTo>
                    <a:pt x="846" y="1432"/>
                    <a:pt x="879" y="1419"/>
                    <a:pt x="906" y="1393"/>
                  </a:cubicBezTo>
                  <a:cubicBezTo>
                    <a:pt x="922" y="1416"/>
                    <a:pt x="946" y="1426"/>
                    <a:pt x="971" y="1426"/>
                  </a:cubicBezTo>
                  <a:cubicBezTo>
                    <a:pt x="1017" y="1426"/>
                    <a:pt x="1065" y="1392"/>
                    <a:pt x="1065" y="1347"/>
                  </a:cubicBezTo>
                  <a:cubicBezTo>
                    <a:pt x="1092" y="1388"/>
                    <a:pt x="1160" y="1421"/>
                    <a:pt x="1214" y="1421"/>
                  </a:cubicBezTo>
                  <a:cubicBezTo>
                    <a:pt x="1251" y="1421"/>
                    <a:pt x="1282" y="1406"/>
                    <a:pt x="1291" y="1370"/>
                  </a:cubicBezTo>
                  <a:cubicBezTo>
                    <a:pt x="1300" y="1373"/>
                    <a:pt x="1309" y="1375"/>
                    <a:pt x="1316" y="1375"/>
                  </a:cubicBezTo>
                  <a:cubicBezTo>
                    <a:pt x="1365" y="1375"/>
                    <a:pt x="1385" y="1319"/>
                    <a:pt x="1404" y="1280"/>
                  </a:cubicBezTo>
                  <a:cubicBezTo>
                    <a:pt x="1438" y="1302"/>
                    <a:pt x="1472" y="1314"/>
                    <a:pt x="1506" y="1314"/>
                  </a:cubicBezTo>
                  <a:cubicBezTo>
                    <a:pt x="1540" y="1314"/>
                    <a:pt x="1574" y="1302"/>
                    <a:pt x="1608" y="1280"/>
                  </a:cubicBezTo>
                  <a:cubicBezTo>
                    <a:pt x="1676" y="1234"/>
                    <a:pt x="1721" y="1166"/>
                    <a:pt x="1721" y="1076"/>
                  </a:cubicBezTo>
                  <a:cubicBezTo>
                    <a:pt x="1766" y="1053"/>
                    <a:pt x="1811" y="1008"/>
                    <a:pt x="1834" y="963"/>
                  </a:cubicBezTo>
                  <a:cubicBezTo>
                    <a:pt x="1857" y="917"/>
                    <a:pt x="1857" y="895"/>
                    <a:pt x="1834" y="850"/>
                  </a:cubicBezTo>
                  <a:cubicBezTo>
                    <a:pt x="1879" y="850"/>
                    <a:pt x="1902" y="850"/>
                    <a:pt x="1947" y="827"/>
                  </a:cubicBezTo>
                  <a:cubicBezTo>
                    <a:pt x="2015" y="827"/>
                    <a:pt x="1947" y="759"/>
                    <a:pt x="1879" y="736"/>
                  </a:cubicBezTo>
                  <a:cubicBezTo>
                    <a:pt x="1902" y="714"/>
                    <a:pt x="1925" y="691"/>
                    <a:pt x="1947" y="668"/>
                  </a:cubicBezTo>
                  <a:cubicBezTo>
                    <a:pt x="1970" y="578"/>
                    <a:pt x="1879" y="533"/>
                    <a:pt x="1811" y="533"/>
                  </a:cubicBezTo>
                  <a:cubicBezTo>
                    <a:pt x="1834" y="510"/>
                    <a:pt x="1834" y="487"/>
                    <a:pt x="1811" y="465"/>
                  </a:cubicBezTo>
                  <a:cubicBezTo>
                    <a:pt x="1811" y="442"/>
                    <a:pt x="1766" y="442"/>
                    <a:pt x="1744" y="442"/>
                  </a:cubicBezTo>
                  <a:cubicBezTo>
                    <a:pt x="1766" y="420"/>
                    <a:pt x="1789" y="397"/>
                    <a:pt x="1789" y="374"/>
                  </a:cubicBezTo>
                  <a:cubicBezTo>
                    <a:pt x="1789" y="329"/>
                    <a:pt x="1744" y="306"/>
                    <a:pt x="1698" y="306"/>
                  </a:cubicBezTo>
                  <a:lnTo>
                    <a:pt x="1698" y="329"/>
                  </a:lnTo>
                  <a:cubicBezTo>
                    <a:pt x="1676" y="284"/>
                    <a:pt x="1653" y="238"/>
                    <a:pt x="1608" y="216"/>
                  </a:cubicBezTo>
                  <a:cubicBezTo>
                    <a:pt x="1608" y="216"/>
                    <a:pt x="1608" y="216"/>
                    <a:pt x="1608" y="193"/>
                  </a:cubicBezTo>
                  <a:cubicBezTo>
                    <a:pt x="1608" y="177"/>
                    <a:pt x="1596" y="161"/>
                    <a:pt x="1582" y="161"/>
                  </a:cubicBezTo>
                  <a:cubicBezTo>
                    <a:pt x="1576" y="161"/>
                    <a:pt x="1569" y="164"/>
                    <a:pt x="1562" y="171"/>
                  </a:cubicBezTo>
                  <a:lnTo>
                    <a:pt x="1540" y="171"/>
                  </a:lnTo>
                  <a:cubicBezTo>
                    <a:pt x="1562" y="148"/>
                    <a:pt x="1562" y="125"/>
                    <a:pt x="1540" y="103"/>
                  </a:cubicBezTo>
                  <a:lnTo>
                    <a:pt x="1517" y="103"/>
                  </a:lnTo>
                  <a:cubicBezTo>
                    <a:pt x="1495" y="103"/>
                    <a:pt x="1472" y="125"/>
                    <a:pt x="1449" y="148"/>
                  </a:cubicBezTo>
                  <a:cubicBezTo>
                    <a:pt x="1449" y="103"/>
                    <a:pt x="1427" y="80"/>
                    <a:pt x="1404" y="57"/>
                  </a:cubicBezTo>
                  <a:cubicBezTo>
                    <a:pt x="1386" y="51"/>
                    <a:pt x="1369" y="49"/>
                    <a:pt x="1354" y="49"/>
                  </a:cubicBezTo>
                  <a:cubicBezTo>
                    <a:pt x="1312" y="49"/>
                    <a:pt x="1279" y="70"/>
                    <a:pt x="1246" y="103"/>
                  </a:cubicBezTo>
                  <a:cubicBezTo>
                    <a:pt x="1223" y="80"/>
                    <a:pt x="1223" y="35"/>
                    <a:pt x="1200" y="12"/>
                  </a:cubicBezTo>
                  <a:cubicBezTo>
                    <a:pt x="1188" y="6"/>
                    <a:pt x="1174" y="3"/>
                    <a:pt x="1160" y="3"/>
                  </a:cubicBezTo>
                  <a:cubicBezTo>
                    <a:pt x="1122" y="3"/>
                    <a:pt x="1081" y="24"/>
                    <a:pt x="1065" y="57"/>
                  </a:cubicBezTo>
                  <a:cubicBezTo>
                    <a:pt x="1048" y="24"/>
                    <a:pt x="1007" y="3"/>
                    <a:pt x="969" y="3"/>
                  </a:cubicBezTo>
                  <a:cubicBezTo>
                    <a:pt x="955" y="3"/>
                    <a:pt x="941" y="6"/>
                    <a:pt x="929" y="12"/>
                  </a:cubicBezTo>
                  <a:cubicBezTo>
                    <a:pt x="884" y="12"/>
                    <a:pt x="861" y="35"/>
                    <a:pt x="861" y="80"/>
                  </a:cubicBezTo>
                  <a:cubicBezTo>
                    <a:pt x="838" y="57"/>
                    <a:pt x="816" y="35"/>
                    <a:pt x="793" y="12"/>
                  </a:cubicBezTo>
                  <a:cubicBezTo>
                    <a:pt x="776" y="4"/>
                    <a:pt x="761" y="0"/>
                    <a:pt x="7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17"/>
            <p:cNvSpPr/>
            <p:nvPr/>
          </p:nvSpPr>
          <p:spPr>
            <a:xfrm>
              <a:off x="974008" y="17619738"/>
              <a:ext cx="45726" cy="37096"/>
            </a:xfrm>
            <a:custGeom>
              <a:avLst/>
              <a:gdLst/>
              <a:ahLst/>
              <a:cxnLst/>
              <a:rect l="l" t="t" r="r" b="b"/>
              <a:pathLst>
                <a:path w="408" h="331" extrusionOk="0">
                  <a:moveTo>
                    <a:pt x="113" y="0"/>
                  </a:moveTo>
                  <a:cubicBezTo>
                    <a:pt x="68" y="0"/>
                    <a:pt x="0" y="91"/>
                    <a:pt x="23" y="136"/>
                  </a:cubicBezTo>
                  <a:cubicBezTo>
                    <a:pt x="50" y="177"/>
                    <a:pt x="77" y="185"/>
                    <a:pt x="104" y="185"/>
                  </a:cubicBezTo>
                  <a:cubicBezTo>
                    <a:pt x="122" y="185"/>
                    <a:pt x="140" y="182"/>
                    <a:pt x="158" y="182"/>
                  </a:cubicBezTo>
                  <a:cubicBezTo>
                    <a:pt x="158" y="204"/>
                    <a:pt x="158" y="249"/>
                    <a:pt x="181" y="295"/>
                  </a:cubicBezTo>
                  <a:cubicBezTo>
                    <a:pt x="199" y="321"/>
                    <a:pt x="224" y="331"/>
                    <a:pt x="250" y="331"/>
                  </a:cubicBezTo>
                  <a:cubicBezTo>
                    <a:pt x="290" y="331"/>
                    <a:pt x="335" y="308"/>
                    <a:pt x="362" y="295"/>
                  </a:cubicBezTo>
                  <a:cubicBezTo>
                    <a:pt x="407" y="295"/>
                    <a:pt x="407" y="249"/>
                    <a:pt x="362" y="249"/>
                  </a:cubicBezTo>
                  <a:lnTo>
                    <a:pt x="294" y="249"/>
                  </a:lnTo>
                  <a:cubicBezTo>
                    <a:pt x="272" y="249"/>
                    <a:pt x="249" y="249"/>
                    <a:pt x="226" y="227"/>
                  </a:cubicBezTo>
                  <a:cubicBezTo>
                    <a:pt x="226" y="204"/>
                    <a:pt x="226" y="136"/>
                    <a:pt x="226" y="91"/>
                  </a:cubicBezTo>
                  <a:cubicBezTo>
                    <a:pt x="204" y="91"/>
                    <a:pt x="204" y="91"/>
                    <a:pt x="181" y="114"/>
                  </a:cubicBezTo>
                  <a:lnTo>
                    <a:pt x="91" y="114"/>
                  </a:lnTo>
                  <a:cubicBezTo>
                    <a:pt x="68" y="114"/>
                    <a:pt x="113" y="46"/>
                    <a:pt x="136" y="23"/>
                  </a:cubicBezTo>
                  <a:cubicBezTo>
                    <a:pt x="136" y="0"/>
                    <a:pt x="136" y="0"/>
                    <a:pt x="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17"/>
            <p:cNvSpPr/>
            <p:nvPr/>
          </p:nvSpPr>
          <p:spPr>
            <a:xfrm>
              <a:off x="953611" y="17693257"/>
              <a:ext cx="43260" cy="37096"/>
            </a:xfrm>
            <a:custGeom>
              <a:avLst/>
              <a:gdLst/>
              <a:ahLst/>
              <a:cxnLst/>
              <a:rect l="l" t="t" r="r" b="b"/>
              <a:pathLst>
                <a:path w="386" h="331" extrusionOk="0">
                  <a:moveTo>
                    <a:pt x="114" y="1"/>
                  </a:moveTo>
                  <a:cubicBezTo>
                    <a:pt x="114" y="1"/>
                    <a:pt x="1" y="91"/>
                    <a:pt x="24" y="137"/>
                  </a:cubicBezTo>
                  <a:cubicBezTo>
                    <a:pt x="57" y="170"/>
                    <a:pt x="90" y="191"/>
                    <a:pt x="123" y="191"/>
                  </a:cubicBezTo>
                  <a:cubicBezTo>
                    <a:pt x="135" y="191"/>
                    <a:pt x="147" y="188"/>
                    <a:pt x="159" y="182"/>
                  </a:cubicBezTo>
                  <a:cubicBezTo>
                    <a:pt x="159" y="227"/>
                    <a:pt x="159" y="250"/>
                    <a:pt x="182" y="295"/>
                  </a:cubicBezTo>
                  <a:cubicBezTo>
                    <a:pt x="200" y="322"/>
                    <a:pt x="225" y="331"/>
                    <a:pt x="251" y="331"/>
                  </a:cubicBezTo>
                  <a:cubicBezTo>
                    <a:pt x="291" y="331"/>
                    <a:pt x="336" y="309"/>
                    <a:pt x="363" y="295"/>
                  </a:cubicBezTo>
                  <a:cubicBezTo>
                    <a:pt x="386" y="272"/>
                    <a:pt x="386" y="250"/>
                    <a:pt x="386" y="250"/>
                  </a:cubicBezTo>
                  <a:lnTo>
                    <a:pt x="295" y="250"/>
                  </a:lnTo>
                  <a:cubicBezTo>
                    <a:pt x="273" y="250"/>
                    <a:pt x="250" y="250"/>
                    <a:pt x="227" y="227"/>
                  </a:cubicBezTo>
                  <a:cubicBezTo>
                    <a:pt x="227" y="227"/>
                    <a:pt x="227" y="137"/>
                    <a:pt x="227" y="91"/>
                  </a:cubicBezTo>
                  <a:cubicBezTo>
                    <a:pt x="205" y="91"/>
                    <a:pt x="205" y="114"/>
                    <a:pt x="205" y="114"/>
                  </a:cubicBezTo>
                  <a:lnTo>
                    <a:pt x="91" y="114"/>
                  </a:lnTo>
                  <a:cubicBezTo>
                    <a:pt x="69" y="114"/>
                    <a:pt x="137" y="46"/>
                    <a:pt x="137" y="23"/>
                  </a:cubicBezTo>
                  <a:cubicBezTo>
                    <a:pt x="159" y="1"/>
                    <a:pt x="137"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17"/>
            <p:cNvSpPr/>
            <p:nvPr/>
          </p:nvSpPr>
          <p:spPr>
            <a:xfrm>
              <a:off x="1100761" y="17650782"/>
              <a:ext cx="40682" cy="24880"/>
            </a:xfrm>
            <a:custGeom>
              <a:avLst/>
              <a:gdLst/>
              <a:ahLst/>
              <a:cxnLst/>
              <a:rect l="l" t="t" r="r" b="b"/>
              <a:pathLst>
                <a:path w="363" h="222" extrusionOk="0">
                  <a:moveTo>
                    <a:pt x="329" y="1"/>
                  </a:moveTo>
                  <a:cubicBezTo>
                    <a:pt x="323" y="1"/>
                    <a:pt x="317" y="6"/>
                    <a:pt x="317" y="18"/>
                  </a:cubicBezTo>
                  <a:cubicBezTo>
                    <a:pt x="295" y="40"/>
                    <a:pt x="272" y="86"/>
                    <a:pt x="227" y="86"/>
                  </a:cubicBezTo>
                  <a:cubicBezTo>
                    <a:pt x="182" y="86"/>
                    <a:pt x="159" y="63"/>
                    <a:pt x="136" y="40"/>
                  </a:cubicBezTo>
                  <a:cubicBezTo>
                    <a:pt x="136" y="34"/>
                    <a:pt x="133" y="31"/>
                    <a:pt x="127" y="31"/>
                  </a:cubicBezTo>
                  <a:cubicBezTo>
                    <a:pt x="114" y="31"/>
                    <a:pt x="91" y="47"/>
                    <a:pt x="91" y="63"/>
                  </a:cubicBezTo>
                  <a:cubicBezTo>
                    <a:pt x="114" y="86"/>
                    <a:pt x="114" y="108"/>
                    <a:pt x="136" y="131"/>
                  </a:cubicBezTo>
                  <a:cubicBezTo>
                    <a:pt x="136" y="149"/>
                    <a:pt x="122" y="182"/>
                    <a:pt x="104" y="182"/>
                  </a:cubicBezTo>
                  <a:cubicBezTo>
                    <a:pt x="100" y="182"/>
                    <a:pt x="95" y="180"/>
                    <a:pt x="91" y="176"/>
                  </a:cubicBezTo>
                  <a:cubicBezTo>
                    <a:pt x="69" y="176"/>
                    <a:pt x="46" y="131"/>
                    <a:pt x="23" y="131"/>
                  </a:cubicBezTo>
                  <a:lnTo>
                    <a:pt x="1" y="131"/>
                  </a:lnTo>
                  <a:cubicBezTo>
                    <a:pt x="1" y="176"/>
                    <a:pt x="69" y="221"/>
                    <a:pt x="114" y="221"/>
                  </a:cubicBezTo>
                  <a:cubicBezTo>
                    <a:pt x="159" y="221"/>
                    <a:pt x="182" y="176"/>
                    <a:pt x="204" y="131"/>
                  </a:cubicBezTo>
                  <a:lnTo>
                    <a:pt x="250" y="131"/>
                  </a:lnTo>
                  <a:cubicBezTo>
                    <a:pt x="295" y="131"/>
                    <a:pt x="363" y="63"/>
                    <a:pt x="340" y="18"/>
                  </a:cubicBezTo>
                  <a:cubicBezTo>
                    <a:pt x="340" y="6"/>
                    <a:pt x="334" y="1"/>
                    <a:pt x="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17"/>
            <p:cNvSpPr/>
            <p:nvPr/>
          </p:nvSpPr>
          <p:spPr>
            <a:xfrm>
              <a:off x="1067812" y="17733827"/>
              <a:ext cx="40682" cy="25553"/>
            </a:xfrm>
            <a:custGeom>
              <a:avLst/>
              <a:gdLst/>
              <a:ahLst/>
              <a:cxnLst/>
              <a:rect l="l" t="t" r="r" b="b"/>
              <a:pathLst>
                <a:path w="363" h="228" extrusionOk="0">
                  <a:moveTo>
                    <a:pt x="317" y="1"/>
                  </a:moveTo>
                  <a:cubicBezTo>
                    <a:pt x="295" y="46"/>
                    <a:pt x="272" y="91"/>
                    <a:pt x="249" y="91"/>
                  </a:cubicBezTo>
                  <a:cubicBezTo>
                    <a:pt x="204" y="91"/>
                    <a:pt x="159" y="69"/>
                    <a:pt x="136" y="46"/>
                  </a:cubicBezTo>
                  <a:cubicBezTo>
                    <a:pt x="136" y="39"/>
                    <a:pt x="134" y="36"/>
                    <a:pt x="130" y="36"/>
                  </a:cubicBezTo>
                  <a:cubicBezTo>
                    <a:pt x="124" y="36"/>
                    <a:pt x="114" y="46"/>
                    <a:pt x="114" y="46"/>
                  </a:cubicBezTo>
                  <a:cubicBezTo>
                    <a:pt x="114" y="91"/>
                    <a:pt x="136" y="114"/>
                    <a:pt x="159" y="114"/>
                  </a:cubicBezTo>
                  <a:cubicBezTo>
                    <a:pt x="159" y="159"/>
                    <a:pt x="136" y="182"/>
                    <a:pt x="91" y="182"/>
                  </a:cubicBezTo>
                  <a:cubicBezTo>
                    <a:pt x="68" y="159"/>
                    <a:pt x="68" y="137"/>
                    <a:pt x="46" y="114"/>
                  </a:cubicBezTo>
                  <a:lnTo>
                    <a:pt x="23" y="114"/>
                  </a:lnTo>
                  <a:cubicBezTo>
                    <a:pt x="0" y="114"/>
                    <a:pt x="68" y="227"/>
                    <a:pt x="114" y="227"/>
                  </a:cubicBezTo>
                  <a:cubicBezTo>
                    <a:pt x="159" y="227"/>
                    <a:pt x="204" y="182"/>
                    <a:pt x="204" y="137"/>
                  </a:cubicBezTo>
                  <a:lnTo>
                    <a:pt x="249" y="137"/>
                  </a:lnTo>
                  <a:cubicBezTo>
                    <a:pt x="317" y="137"/>
                    <a:pt x="363" y="69"/>
                    <a:pt x="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17"/>
            <p:cNvSpPr/>
            <p:nvPr/>
          </p:nvSpPr>
          <p:spPr>
            <a:xfrm>
              <a:off x="1171815" y="17604496"/>
              <a:ext cx="12776" cy="17483"/>
            </a:xfrm>
            <a:custGeom>
              <a:avLst/>
              <a:gdLst/>
              <a:ahLst/>
              <a:cxnLst/>
              <a:rect l="l" t="t" r="r" b="b"/>
              <a:pathLst>
                <a:path w="114" h="156" extrusionOk="0">
                  <a:moveTo>
                    <a:pt x="46" y="1"/>
                  </a:moveTo>
                  <a:cubicBezTo>
                    <a:pt x="46" y="1"/>
                    <a:pt x="68" y="114"/>
                    <a:pt x="0" y="114"/>
                  </a:cubicBezTo>
                  <a:cubicBezTo>
                    <a:pt x="0" y="114"/>
                    <a:pt x="0" y="136"/>
                    <a:pt x="0" y="136"/>
                  </a:cubicBezTo>
                  <a:cubicBezTo>
                    <a:pt x="14" y="150"/>
                    <a:pt x="29" y="155"/>
                    <a:pt x="44" y="155"/>
                  </a:cubicBezTo>
                  <a:cubicBezTo>
                    <a:pt x="80" y="155"/>
                    <a:pt x="113" y="123"/>
                    <a:pt x="113" y="91"/>
                  </a:cubicBezTo>
                  <a:cubicBezTo>
                    <a:pt x="113" y="46"/>
                    <a:pt x="91"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17"/>
            <p:cNvSpPr/>
            <p:nvPr/>
          </p:nvSpPr>
          <p:spPr>
            <a:xfrm>
              <a:off x="996758" y="17546219"/>
              <a:ext cx="35639" cy="37208"/>
            </a:xfrm>
            <a:custGeom>
              <a:avLst/>
              <a:gdLst/>
              <a:ahLst/>
              <a:cxnLst/>
              <a:rect l="l" t="t" r="r" b="b"/>
              <a:pathLst>
                <a:path w="318" h="332" extrusionOk="0">
                  <a:moveTo>
                    <a:pt x="137" y="0"/>
                  </a:moveTo>
                  <a:cubicBezTo>
                    <a:pt x="114" y="0"/>
                    <a:pt x="91" y="0"/>
                    <a:pt x="46" y="45"/>
                  </a:cubicBezTo>
                  <a:cubicBezTo>
                    <a:pt x="23" y="45"/>
                    <a:pt x="1" y="91"/>
                    <a:pt x="1" y="136"/>
                  </a:cubicBezTo>
                  <a:cubicBezTo>
                    <a:pt x="1" y="159"/>
                    <a:pt x="46" y="181"/>
                    <a:pt x="91" y="181"/>
                  </a:cubicBezTo>
                  <a:lnTo>
                    <a:pt x="137" y="181"/>
                  </a:lnTo>
                  <a:cubicBezTo>
                    <a:pt x="137" y="204"/>
                    <a:pt x="137" y="249"/>
                    <a:pt x="137" y="272"/>
                  </a:cubicBezTo>
                  <a:cubicBezTo>
                    <a:pt x="147" y="314"/>
                    <a:pt x="177" y="331"/>
                    <a:pt x="211" y="331"/>
                  </a:cubicBezTo>
                  <a:cubicBezTo>
                    <a:pt x="250" y="331"/>
                    <a:pt x="293" y="308"/>
                    <a:pt x="318" y="272"/>
                  </a:cubicBezTo>
                  <a:cubicBezTo>
                    <a:pt x="318" y="249"/>
                    <a:pt x="295" y="249"/>
                    <a:pt x="295" y="249"/>
                  </a:cubicBezTo>
                  <a:lnTo>
                    <a:pt x="227" y="249"/>
                  </a:lnTo>
                  <a:cubicBezTo>
                    <a:pt x="182" y="249"/>
                    <a:pt x="182" y="249"/>
                    <a:pt x="182" y="204"/>
                  </a:cubicBezTo>
                  <a:cubicBezTo>
                    <a:pt x="182" y="181"/>
                    <a:pt x="227" y="136"/>
                    <a:pt x="227" y="91"/>
                  </a:cubicBezTo>
                  <a:cubicBezTo>
                    <a:pt x="227" y="76"/>
                    <a:pt x="227" y="71"/>
                    <a:pt x="226" y="71"/>
                  </a:cubicBezTo>
                  <a:cubicBezTo>
                    <a:pt x="225" y="71"/>
                    <a:pt x="219" y="91"/>
                    <a:pt x="204" y="91"/>
                  </a:cubicBezTo>
                  <a:cubicBezTo>
                    <a:pt x="182" y="91"/>
                    <a:pt x="182" y="113"/>
                    <a:pt x="159" y="136"/>
                  </a:cubicBezTo>
                  <a:lnTo>
                    <a:pt x="91" y="136"/>
                  </a:lnTo>
                  <a:cubicBezTo>
                    <a:pt x="69" y="136"/>
                    <a:pt x="46" y="136"/>
                    <a:pt x="69" y="113"/>
                  </a:cubicBezTo>
                  <a:cubicBezTo>
                    <a:pt x="91" y="68"/>
                    <a:pt x="114" y="45"/>
                    <a:pt x="137" y="23"/>
                  </a:cubicBez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17"/>
            <p:cNvSpPr/>
            <p:nvPr/>
          </p:nvSpPr>
          <p:spPr>
            <a:xfrm>
              <a:off x="1014578" y="17498028"/>
              <a:ext cx="20397" cy="19052"/>
            </a:xfrm>
            <a:custGeom>
              <a:avLst/>
              <a:gdLst/>
              <a:ahLst/>
              <a:cxnLst/>
              <a:rect l="l" t="t" r="r" b="b"/>
              <a:pathLst>
                <a:path w="182" h="170" extrusionOk="0">
                  <a:moveTo>
                    <a:pt x="68" y="0"/>
                  </a:moveTo>
                  <a:cubicBezTo>
                    <a:pt x="45" y="0"/>
                    <a:pt x="0" y="0"/>
                    <a:pt x="0" y="45"/>
                  </a:cubicBezTo>
                  <a:cubicBezTo>
                    <a:pt x="0" y="83"/>
                    <a:pt x="64" y="169"/>
                    <a:pt x="124" y="169"/>
                  </a:cubicBezTo>
                  <a:cubicBezTo>
                    <a:pt x="136" y="169"/>
                    <a:pt x="148" y="166"/>
                    <a:pt x="159" y="159"/>
                  </a:cubicBezTo>
                  <a:cubicBezTo>
                    <a:pt x="113" y="136"/>
                    <a:pt x="113" y="113"/>
                    <a:pt x="91" y="113"/>
                  </a:cubicBezTo>
                  <a:cubicBezTo>
                    <a:pt x="68" y="91"/>
                    <a:pt x="68" y="68"/>
                    <a:pt x="45" y="45"/>
                  </a:cubicBezTo>
                  <a:cubicBezTo>
                    <a:pt x="91" y="45"/>
                    <a:pt x="113" y="45"/>
                    <a:pt x="136" y="68"/>
                  </a:cubicBezTo>
                  <a:lnTo>
                    <a:pt x="181" y="68"/>
                  </a:lnTo>
                  <a:lnTo>
                    <a:pt x="181" y="45"/>
                  </a:lnTo>
                  <a:cubicBezTo>
                    <a:pt x="181" y="23"/>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17"/>
            <p:cNvSpPr/>
            <p:nvPr/>
          </p:nvSpPr>
          <p:spPr>
            <a:xfrm>
              <a:off x="1098184" y="17492873"/>
              <a:ext cx="45838" cy="39898"/>
            </a:xfrm>
            <a:custGeom>
              <a:avLst/>
              <a:gdLst/>
              <a:ahLst/>
              <a:cxnLst/>
              <a:rect l="l" t="t" r="r" b="b"/>
              <a:pathLst>
                <a:path w="409" h="356" extrusionOk="0">
                  <a:moveTo>
                    <a:pt x="182" y="1"/>
                  </a:moveTo>
                  <a:cubicBezTo>
                    <a:pt x="137" y="1"/>
                    <a:pt x="92" y="23"/>
                    <a:pt x="69" y="69"/>
                  </a:cubicBezTo>
                  <a:cubicBezTo>
                    <a:pt x="46" y="69"/>
                    <a:pt x="1" y="114"/>
                    <a:pt x="1" y="159"/>
                  </a:cubicBezTo>
                  <a:cubicBezTo>
                    <a:pt x="1" y="159"/>
                    <a:pt x="24" y="137"/>
                    <a:pt x="46" y="114"/>
                  </a:cubicBezTo>
                  <a:cubicBezTo>
                    <a:pt x="69" y="91"/>
                    <a:pt x="92" y="91"/>
                    <a:pt x="92" y="69"/>
                  </a:cubicBezTo>
                  <a:cubicBezTo>
                    <a:pt x="107" y="69"/>
                    <a:pt x="132" y="49"/>
                    <a:pt x="154" y="49"/>
                  </a:cubicBezTo>
                  <a:cubicBezTo>
                    <a:pt x="164" y="49"/>
                    <a:pt x="175" y="54"/>
                    <a:pt x="182" y="69"/>
                  </a:cubicBezTo>
                  <a:cubicBezTo>
                    <a:pt x="182" y="91"/>
                    <a:pt x="182" y="114"/>
                    <a:pt x="182" y="137"/>
                  </a:cubicBezTo>
                  <a:cubicBezTo>
                    <a:pt x="159" y="137"/>
                    <a:pt x="137" y="159"/>
                    <a:pt x="114" y="182"/>
                  </a:cubicBezTo>
                  <a:lnTo>
                    <a:pt x="273" y="182"/>
                  </a:lnTo>
                  <a:cubicBezTo>
                    <a:pt x="318" y="205"/>
                    <a:pt x="227" y="272"/>
                    <a:pt x="227" y="318"/>
                  </a:cubicBezTo>
                  <a:cubicBezTo>
                    <a:pt x="214" y="344"/>
                    <a:pt x="224" y="355"/>
                    <a:pt x="235" y="355"/>
                  </a:cubicBezTo>
                  <a:cubicBezTo>
                    <a:pt x="242" y="355"/>
                    <a:pt x="250" y="350"/>
                    <a:pt x="250" y="340"/>
                  </a:cubicBezTo>
                  <a:cubicBezTo>
                    <a:pt x="273" y="340"/>
                    <a:pt x="408" y="227"/>
                    <a:pt x="318" y="159"/>
                  </a:cubicBezTo>
                  <a:cubicBezTo>
                    <a:pt x="295" y="137"/>
                    <a:pt x="250" y="137"/>
                    <a:pt x="227" y="137"/>
                  </a:cubicBezTo>
                  <a:cubicBezTo>
                    <a:pt x="250" y="114"/>
                    <a:pt x="250" y="91"/>
                    <a:pt x="250" y="46"/>
                  </a:cubicBezTo>
                  <a:cubicBezTo>
                    <a:pt x="250" y="23"/>
                    <a:pt x="205" y="1"/>
                    <a:pt x="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17"/>
            <p:cNvSpPr/>
            <p:nvPr/>
          </p:nvSpPr>
          <p:spPr>
            <a:xfrm>
              <a:off x="1075433" y="17571771"/>
              <a:ext cx="53347" cy="25216"/>
            </a:xfrm>
            <a:custGeom>
              <a:avLst/>
              <a:gdLst/>
              <a:ahLst/>
              <a:cxnLst/>
              <a:rect l="l" t="t" r="r" b="b"/>
              <a:pathLst>
                <a:path w="476" h="225" extrusionOk="0">
                  <a:moveTo>
                    <a:pt x="45" y="1"/>
                  </a:moveTo>
                  <a:cubicBezTo>
                    <a:pt x="43" y="1"/>
                    <a:pt x="38" y="21"/>
                    <a:pt x="23" y="21"/>
                  </a:cubicBezTo>
                  <a:cubicBezTo>
                    <a:pt x="0" y="89"/>
                    <a:pt x="46" y="180"/>
                    <a:pt x="113" y="225"/>
                  </a:cubicBezTo>
                  <a:cubicBezTo>
                    <a:pt x="181" y="225"/>
                    <a:pt x="227" y="202"/>
                    <a:pt x="249" y="134"/>
                  </a:cubicBezTo>
                  <a:cubicBezTo>
                    <a:pt x="272" y="134"/>
                    <a:pt x="295" y="157"/>
                    <a:pt x="317" y="157"/>
                  </a:cubicBezTo>
                  <a:cubicBezTo>
                    <a:pt x="408" y="157"/>
                    <a:pt x="476" y="89"/>
                    <a:pt x="476" y="21"/>
                  </a:cubicBezTo>
                  <a:cubicBezTo>
                    <a:pt x="464" y="10"/>
                    <a:pt x="453" y="4"/>
                    <a:pt x="444" y="4"/>
                  </a:cubicBezTo>
                  <a:cubicBezTo>
                    <a:pt x="436" y="4"/>
                    <a:pt x="430" y="10"/>
                    <a:pt x="430" y="21"/>
                  </a:cubicBezTo>
                  <a:cubicBezTo>
                    <a:pt x="408" y="66"/>
                    <a:pt x="362" y="89"/>
                    <a:pt x="317" y="89"/>
                  </a:cubicBezTo>
                  <a:cubicBezTo>
                    <a:pt x="272" y="89"/>
                    <a:pt x="227" y="44"/>
                    <a:pt x="204" y="21"/>
                  </a:cubicBezTo>
                  <a:lnTo>
                    <a:pt x="181" y="21"/>
                  </a:lnTo>
                  <a:cubicBezTo>
                    <a:pt x="181" y="44"/>
                    <a:pt x="181" y="66"/>
                    <a:pt x="204" y="112"/>
                  </a:cubicBezTo>
                  <a:cubicBezTo>
                    <a:pt x="181" y="134"/>
                    <a:pt x="159" y="157"/>
                    <a:pt x="113" y="157"/>
                  </a:cubicBezTo>
                  <a:cubicBezTo>
                    <a:pt x="91" y="134"/>
                    <a:pt x="68" y="66"/>
                    <a:pt x="46" y="21"/>
                  </a:cubicBezTo>
                  <a:cubicBezTo>
                    <a:pt x="46" y="6"/>
                    <a:pt x="46" y="1"/>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17"/>
            <p:cNvSpPr/>
            <p:nvPr/>
          </p:nvSpPr>
          <p:spPr>
            <a:xfrm>
              <a:off x="1067812" y="17536020"/>
              <a:ext cx="25440" cy="15354"/>
            </a:xfrm>
            <a:custGeom>
              <a:avLst/>
              <a:gdLst/>
              <a:ahLst/>
              <a:cxnLst/>
              <a:rect l="l" t="t" r="r" b="b"/>
              <a:pathLst>
                <a:path w="227" h="137" extrusionOk="0">
                  <a:moveTo>
                    <a:pt x="204" y="1"/>
                  </a:moveTo>
                  <a:cubicBezTo>
                    <a:pt x="159" y="23"/>
                    <a:pt x="159" y="68"/>
                    <a:pt x="114" y="68"/>
                  </a:cubicBezTo>
                  <a:cubicBezTo>
                    <a:pt x="106" y="76"/>
                    <a:pt x="98" y="79"/>
                    <a:pt x="91" y="79"/>
                  </a:cubicBezTo>
                  <a:cubicBezTo>
                    <a:pt x="76" y="79"/>
                    <a:pt x="61" y="68"/>
                    <a:pt x="46" y="68"/>
                  </a:cubicBezTo>
                  <a:lnTo>
                    <a:pt x="23" y="68"/>
                  </a:lnTo>
                  <a:cubicBezTo>
                    <a:pt x="0" y="114"/>
                    <a:pt x="68" y="136"/>
                    <a:pt x="114" y="136"/>
                  </a:cubicBezTo>
                  <a:cubicBezTo>
                    <a:pt x="181" y="114"/>
                    <a:pt x="227" y="68"/>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17"/>
            <p:cNvSpPr/>
            <p:nvPr/>
          </p:nvSpPr>
          <p:spPr>
            <a:xfrm>
              <a:off x="1039906" y="17675550"/>
              <a:ext cx="27234" cy="16363"/>
            </a:xfrm>
            <a:custGeom>
              <a:avLst/>
              <a:gdLst/>
              <a:ahLst/>
              <a:cxnLst/>
              <a:rect l="l" t="t" r="r" b="b"/>
              <a:pathLst>
                <a:path w="243" h="146" extrusionOk="0">
                  <a:moveTo>
                    <a:pt x="46" y="0"/>
                  </a:moveTo>
                  <a:cubicBezTo>
                    <a:pt x="0" y="46"/>
                    <a:pt x="23" y="114"/>
                    <a:pt x="91" y="136"/>
                  </a:cubicBezTo>
                  <a:cubicBezTo>
                    <a:pt x="103" y="142"/>
                    <a:pt x="117" y="145"/>
                    <a:pt x="131" y="145"/>
                  </a:cubicBezTo>
                  <a:cubicBezTo>
                    <a:pt x="169" y="145"/>
                    <a:pt x="210" y="124"/>
                    <a:pt x="227" y="91"/>
                  </a:cubicBezTo>
                  <a:cubicBezTo>
                    <a:pt x="243" y="75"/>
                    <a:pt x="236" y="59"/>
                    <a:pt x="223" y="59"/>
                  </a:cubicBezTo>
                  <a:cubicBezTo>
                    <a:pt x="217" y="59"/>
                    <a:pt x="211" y="62"/>
                    <a:pt x="204" y="68"/>
                  </a:cubicBezTo>
                  <a:cubicBezTo>
                    <a:pt x="189" y="68"/>
                    <a:pt x="164" y="78"/>
                    <a:pt x="142" y="78"/>
                  </a:cubicBezTo>
                  <a:cubicBezTo>
                    <a:pt x="131" y="78"/>
                    <a:pt x="121" y="76"/>
                    <a:pt x="114" y="68"/>
                  </a:cubicBezTo>
                  <a:cubicBezTo>
                    <a:pt x="91" y="68"/>
                    <a:pt x="68" y="23"/>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17"/>
            <p:cNvSpPr/>
            <p:nvPr/>
          </p:nvSpPr>
          <p:spPr>
            <a:xfrm>
              <a:off x="1138866" y="17724413"/>
              <a:ext cx="22863" cy="14681"/>
            </a:xfrm>
            <a:custGeom>
              <a:avLst/>
              <a:gdLst/>
              <a:ahLst/>
              <a:cxnLst/>
              <a:rect l="l" t="t" r="r" b="b"/>
              <a:pathLst>
                <a:path w="204" h="131" extrusionOk="0">
                  <a:moveTo>
                    <a:pt x="173" y="0"/>
                  </a:moveTo>
                  <a:cubicBezTo>
                    <a:pt x="164" y="0"/>
                    <a:pt x="159" y="6"/>
                    <a:pt x="159" y="17"/>
                  </a:cubicBezTo>
                  <a:cubicBezTo>
                    <a:pt x="136" y="40"/>
                    <a:pt x="136" y="85"/>
                    <a:pt x="91" y="85"/>
                  </a:cubicBezTo>
                  <a:cubicBezTo>
                    <a:pt x="45" y="85"/>
                    <a:pt x="23" y="62"/>
                    <a:pt x="0" y="40"/>
                  </a:cubicBezTo>
                  <a:lnTo>
                    <a:pt x="0" y="40"/>
                  </a:lnTo>
                  <a:cubicBezTo>
                    <a:pt x="0" y="108"/>
                    <a:pt x="45" y="130"/>
                    <a:pt x="91" y="130"/>
                  </a:cubicBezTo>
                  <a:cubicBezTo>
                    <a:pt x="159" y="130"/>
                    <a:pt x="204" y="62"/>
                    <a:pt x="204" y="17"/>
                  </a:cubicBezTo>
                  <a:cubicBezTo>
                    <a:pt x="192" y="6"/>
                    <a:pt x="181"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8" name="Google Shape;4158;p17"/>
          <p:cNvGrpSpPr/>
          <p:nvPr/>
        </p:nvGrpSpPr>
        <p:grpSpPr>
          <a:xfrm>
            <a:off x="17666416" y="-819297"/>
            <a:ext cx="3094541" cy="3320123"/>
            <a:chOff x="-312109" y="15146878"/>
            <a:chExt cx="3094541" cy="3320123"/>
          </a:xfrm>
        </p:grpSpPr>
        <p:sp>
          <p:nvSpPr>
            <p:cNvPr id="4159" name="Google Shape;4159;p17"/>
            <p:cNvSpPr/>
            <p:nvPr/>
          </p:nvSpPr>
          <p:spPr>
            <a:xfrm>
              <a:off x="1443141" y="18124508"/>
              <a:ext cx="134599" cy="261353"/>
            </a:xfrm>
            <a:custGeom>
              <a:avLst/>
              <a:gdLst/>
              <a:ahLst/>
              <a:cxnLst/>
              <a:rect l="l" t="t" r="r" b="b"/>
              <a:pathLst>
                <a:path w="1201" h="2332" extrusionOk="0">
                  <a:moveTo>
                    <a:pt x="1200" y="0"/>
                  </a:moveTo>
                  <a:lnTo>
                    <a:pt x="1" y="702"/>
                  </a:lnTo>
                  <a:lnTo>
                    <a:pt x="1" y="2331"/>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17"/>
            <p:cNvSpPr/>
            <p:nvPr/>
          </p:nvSpPr>
          <p:spPr>
            <a:xfrm>
              <a:off x="1443141" y="18203071"/>
              <a:ext cx="139642" cy="263931"/>
            </a:xfrm>
            <a:custGeom>
              <a:avLst/>
              <a:gdLst/>
              <a:ahLst/>
              <a:cxnLst/>
              <a:rect l="l" t="t" r="r" b="b"/>
              <a:pathLst>
                <a:path w="1246" h="2355" extrusionOk="0">
                  <a:moveTo>
                    <a:pt x="1" y="1"/>
                  </a:moveTo>
                  <a:lnTo>
                    <a:pt x="1" y="1630"/>
                  </a:lnTo>
                  <a:lnTo>
                    <a:pt x="1246" y="2355"/>
                  </a:lnTo>
                  <a:lnTo>
                    <a:pt x="1246" y="72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17"/>
            <p:cNvSpPr/>
            <p:nvPr/>
          </p:nvSpPr>
          <p:spPr>
            <a:xfrm>
              <a:off x="1582671" y="18215735"/>
              <a:ext cx="111736" cy="251267"/>
            </a:xfrm>
            <a:custGeom>
              <a:avLst/>
              <a:gdLst/>
              <a:ahLst/>
              <a:cxnLst/>
              <a:rect l="l" t="t" r="r" b="b"/>
              <a:pathLst>
                <a:path w="997" h="2242" extrusionOk="0">
                  <a:moveTo>
                    <a:pt x="997" y="1"/>
                  </a:moveTo>
                  <a:lnTo>
                    <a:pt x="1" y="612"/>
                  </a:lnTo>
                  <a:lnTo>
                    <a:pt x="1" y="2242"/>
                  </a:lnTo>
                  <a:lnTo>
                    <a:pt x="997" y="1630"/>
                  </a:lnTo>
                  <a:lnTo>
                    <a:pt x="9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17"/>
            <p:cNvSpPr/>
            <p:nvPr/>
          </p:nvSpPr>
          <p:spPr>
            <a:xfrm>
              <a:off x="1443141" y="18134595"/>
              <a:ext cx="251267" cy="149841"/>
            </a:xfrm>
            <a:custGeom>
              <a:avLst/>
              <a:gdLst/>
              <a:ahLst/>
              <a:cxnLst/>
              <a:rect l="l" t="t" r="r" b="b"/>
              <a:pathLst>
                <a:path w="2242" h="1337" extrusionOk="0">
                  <a:moveTo>
                    <a:pt x="997" y="1"/>
                  </a:moveTo>
                  <a:lnTo>
                    <a:pt x="1" y="612"/>
                  </a:lnTo>
                  <a:lnTo>
                    <a:pt x="1246" y="1336"/>
                  </a:lnTo>
                  <a:lnTo>
                    <a:pt x="2242" y="725"/>
                  </a:lnTo>
                  <a:lnTo>
                    <a:pt x="9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17"/>
            <p:cNvSpPr/>
            <p:nvPr/>
          </p:nvSpPr>
          <p:spPr>
            <a:xfrm>
              <a:off x="1577628" y="17191064"/>
              <a:ext cx="48303" cy="1050231"/>
            </a:xfrm>
            <a:custGeom>
              <a:avLst/>
              <a:gdLst/>
              <a:ahLst/>
              <a:cxnLst/>
              <a:rect l="l" t="t" r="r" b="b"/>
              <a:pathLst>
                <a:path w="431" h="9371" extrusionOk="0">
                  <a:moveTo>
                    <a:pt x="430" y="1"/>
                  </a:moveTo>
                  <a:lnTo>
                    <a:pt x="0" y="250"/>
                  </a:lnTo>
                  <a:lnTo>
                    <a:pt x="0" y="9370"/>
                  </a:lnTo>
                  <a:lnTo>
                    <a:pt x="430" y="9121"/>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17"/>
            <p:cNvSpPr/>
            <p:nvPr/>
          </p:nvSpPr>
          <p:spPr>
            <a:xfrm>
              <a:off x="1514195" y="17183443"/>
              <a:ext cx="63545" cy="1057852"/>
            </a:xfrm>
            <a:custGeom>
              <a:avLst/>
              <a:gdLst/>
              <a:ahLst/>
              <a:cxnLst/>
              <a:rect l="l" t="t" r="r" b="b"/>
              <a:pathLst>
                <a:path w="567" h="9439" extrusionOk="0">
                  <a:moveTo>
                    <a:pt x="1" y="1"/>
                  </a:moveTo>
                  <a:lnTo>
                    <a:pt x="1" y="9121"/>
                  </a:lnTo>
                  <a:lnTo>
                    <a:pt x="566" y="9438"/>
                  </a:lnTo>
                  <a:lnTo>
                    <a:pt x="566" y="31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17"/>
            <p:cNvSpPr/>
            <p:nvPr/>
          </p:nvSpPr>
          <p:spPr>
            <a:xfrm>
              <a:off x="-312109" y="17097268"/>
              <a:ext cx="134599" cy="261353"/>
            </a:xfrm>
            <a:custGeom>
              <a:avLst/>
              <a:gdLst/>
              <a:ahLst/>
              <a:cxnLst/>
              <a:rect l="l" t="t" r="r" b="b"/>
              <a:pathLst>
                <a:path w="1201" h="2332" extrusionOk="0">
                  <a:moveTo>
                    <a:pt x="1200" y="0"/>
                  </a:moveTo>
                  <a:lnTo>
                    <a:pt x="1" y="702"/>
                  </a:lnTo>
                  <a:lnTo>
                    <a:pt x="1" y="2332"/>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17"/>
            <p:cNvSpPr/>
            <p:nvPr/>
          </p:nvSpPr>
          <p:spPr>
            <a:xfrm>
              <a:off x="-312109" y="17175943"/>
              <a:ext cx="139642" cy="263819"/>
            </a:xfrm>
            <a:custGeom>
              <a:avLst/>
              <a:gdLst/>
              <a:ahLst/>
              <a:cxnLst/>
              <a:rect l="l" t="t" r="r" b="b"/>
              <a:pathLst>
                <a:path w="1246" h="2354" extrusionOk="0">
                  <a:moveTo>
                    <a:pt x="1" y="0"/>
                  </a:moveTo>
                  <a:lnTo>
                    <a:pt x="1" y="1630"/>
                  </a:lnTo>
                  <a:lnTo>
                    <a:pt x="1245" y="2354"/>
                  </a:lnTo>
                  <a:lnTo>
                    <a:pt x="1245" y="70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17"/>
            <p:cNvSpPr/>
            <p:nvPr/>
          </p:nvSpPr>
          <p:spPr>
            <a:xfrm>
              <a:off x="-172580" y="17188607"/>
              <a:ext cx="111736" cy="251154"/>
            </a:xfrm>
            <a:custGeom>
              <a:avLst/>
              <a:gdLst/>
              <a:ahLst/>
              <a:cxnLst/>
              <a:rect l="l" t="t" r="r" b="b"/>
              <a:pathLst>
                <a:path w="997" h="2241" extrusionOk="0">
                  <a:moveTo>
                    <a:pt x="996" y="0"/>
                  </a:moveTo>
                  <a:lnTo>
                    <a:pt x="0" y="589"/>
                  </a:lnTo>
                  <a:lnTo>
                    <a:pt x="0" y="2241"/>
                  </a:lnTo>
                  <a:lnTo>
                    <a:pt x="996" y="1630"/>
                  </a:lnTo>
                  <a:lnTo>
                    <a:pt x="9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17"/>
            <p:cNvSpPr/>
            <p:nvPr/>
          </p:nvSpPr>
          <p:spPr>
            <a:xfrm>
              <a:off x="-312109" y="17107355"/>
              <a:ext cx="251267" cy="147263"/>
            </a:xfrm>
            <a:custGeom>
              <a:avLst/>
              <a:gdLst/>
              <a:ahLst/>
              <a:cxnLst/>
              <a:rect l="l" t="t" r="r" b="b"/>
              <a:pathLst>
                <a:path w="2242" h="1314" extrusionOk="0">
                  <a:moveTo>
                    <a:pt x="996" y="1"/>
                  </a:moveTo>
                  <a:lnTo>
                    <a:pt x="1" y="612"/>
                  </a:lnTo>
                  <a:lnTo>
                    <a:pt x="1245" y="1314"/>
                  </a:lnTo>
                  <a:lnTo>
                    <a:pt x="2241" y="725"/>
                  </a:lnTo>
                  <a:lnTo>
                    <a:pt x="9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17"/>
            <p:cNvSpPr/>
            <p:nvPr/>
          </p:nvSpPr>
          <p:spPr>
            <a:xfrm>
              <a:off x="-177623" y="16163824"/>
              <a:ext cx="48303" cy="1050231"/>
            </a:xfrm>
            <a:custGeom>
              <a:avLst/>
              <a:gdLst/>
              <a:ahLst/>
              <a:cxnLst/>
              <a:rect l="l" t="t" r="r" b="b"/>
              <a:pathLst>
                <a:path w="431" h="9371" extrusionOk="0">
                  <a:moveTo>
                    <a:pt x="430" y="1"/>
                  </a:moveTo>
                  <a:lnTo>
                    <a:pt x="0" y="250"/>
                  </a:lnTo>
                  <a:lnTo>
                    <a:pt x="0" y="9371"/>
                  </a:lnTo>
                  <a:lnTo>
                    <a:pt x="430" y="9122"/>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17"/>
            <p:cNvSpPr/>
            <p:nvPr/>
          </p:nvSpPr>
          <p:spPr>
            <a:xfrm>
              <a:off x="-241056" y="16153738"/>
              <a:ext cx="63545" cy="1060318"/>
            </a:xfrm>
            <a:custGeom>
              <a:avLst/>
              <a:gdLst/>
              <a:ahLst/>
              <a:cxnLst/>
              <a:rect l="l" t="t" r="r" b="b"/>
              <a:pathLst>
                <a:path w="567" h="9461" extrusionOk="0">
                  <a:moveTo>
                    <a:pt x="0" y="0"/>
                  </a:moveTo>
                  <a:lnTo>
                    <a:pt x="0" y="9121"/>
                  </a:lnTo>
                  <a:lnTo>
                    <a:pt x="566" y="9461"/>
                  </a:lnTo>
                  <a:lnTo>
                    <a:pt x="566" y="34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17"/>
            <p:cNvSpPr/>
            <p:nvPr/>
          </p:nvSpPr>
          <p:spPr>
            <a:xfrm>
              <a:off x="1580205" y="17023629"/>
              <a:ext cx="45726" cy="195454"/>
            </a:xfrm>
            <a:custGeom>
              <a:avLst/>
              <a:gdLst/>
              <a:ahLst/>
              <a:cxnLst/>
              <a:rect l="l" t="t" r="r" b="b"/>
              <a:pathLst>
                <a:path w="408" h="1744" extrusionOk="0">
                  <a:moveTo>
                    <a:pt x="407" y="1"/>
                  </a:moveTo>
                  <a:lnTo>
                    <a:pt x="0" y="250"/>
                  </a:lnTo>
                  <a:lnTo>
                    <a:pt x="0" y="1744"/>
                  </a:lnTo>
                  <a:lnTo>
                    <a:pt x="407" y="1495"/>
                  </a:lnTo>
                  <a:lnTo>
                    <a:pt x="4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17"/>
            <p:cNvSpPr/>
            <p:nvPr/>
          </p:nvSpPr>
          <p:spPr>
            <a:xfrm>
              <a:off x="-289156" y="15973630"/>
              <a:ext cx="1869481" cy="1245462"/>
            </a:xfrm>
            <a:custGeom>
              <a:avLst/>
              <a:gdLst/>
              <a:ahLst/>
              <a:cxnLst/>
              <a:rect l="l" t="t" r="r" b="b"/>
              <a:pathLst>
                <a:path w="16681" h="11113" extrusionOk="0">
                  <a:moveTo>
                    <a:pt x="0" y="0"/>
                  </a:moveTo>
                  <a:lnTo>
                    <a:pt x="0" y="1494"/>
                  </a:lnTo>
                  <a:lnTo>
                    <a:pt x="16680" y="11113"/>
                  </a:lnTo>
                  <a:lnTo>
                    <a:pt x="16680" y="961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17"/>
            <p:cNvSpPr/>
            <p:nvPr/>
          </p:nvSpPr>
          <p:spPr>
            <a:xfrm>
              <a:off x="-289156" y="15945724"/>
              <a:ext cx="1915095" cy="1105931"/>
            </a:xfrm>
            <a:custGeom>
              <a:avLst/>
              <a:gdLst/>
              <a:ahLst/>
              <a:cxnLst/>
              <a:rect l="l" t="t" r="r" b="b"/>
              <a:pathLst>
                <a:path w="17088" h="9868" extrusionOk="0">
                  <a:moveTo>
                    <a:pt x="430" y="0"/>
                  </a:moveTo>
                  <a:lnTo>
                    <a:pt x="0" y="249"/>
                  </a:lnTo>
                  <a:lnTo>
                    <a:pt x="16680" y="9868"/>
                  </a:lnTo>
                  <a:lnTo>
                    <a:pt x="17087" y="9619"/>
                  </a:lnTo>
                  <a:lnTo>
                    <a:pt x="4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17"/>
            <p:cNvSpPr/>
            <p:nvPr/>
          </p:nvSpPr>
          <p:spPr>
            <a:xfrm>
              <a:off x="882578" y="15174680"/>
              <a:ext cx="1899853" cy="1230220"/>
            </a:xfrm>
            <a:custGeom>
              <a:avLst/>
              <a:gdLst/>
              <a:ahLst/>
              <a:cxnLst/>
              <a:rect l="l" t="t" r="r" b="b"/>
              <a:pathLst>
                <a:path w="16952" h="10977" extrusionOk="0">
                  <a:moveTo>
                    <a:pt x="0" y="0"/>
                  </a:moveTo>
                  <a:lnTo>
                    <a:pt x="0" y="0"/>
                  </a:lnTo>
                  <a:cubicBezTo>
                    <a:pt x="159" y="295"/>
                    <a:pt x="272" y="589"/>
                    <a:pt x="362" y="883"/>
                  </a:cubicBezTo>
                  <a:cubicBezTo>
                    <a:pt x="340" y="1041"/>
                    <a:pt x="317" y="1200"/>
                    <a:pt x="294" y="1358"/>
                  </a:cubicBezTo>
                  <a:lnTo>
                    <a:pt x="16906" y="10977"/>
                  </a:lnTo>
                  <a:cubicBezTo>
                    <a:pt x="16906" y="10977"/>
                    <a:pt x="16952" y="10411"/>
                    <a:pt x="16906" y="10253"/>
                  </a:cubicBezTo>
                  <a:cubicBezTo>
                    <a:pt x="16838" y="10004"/>
                    <a:pt x="16725" y="9777"/>
                    <a:pt x="16567" y="9574"/>
                  </a:cubicBez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17"/>
            <p:cNvSpPr/>
            <p:nvPr/>
          </p:nvSpPr>
          <p:spPr>
            <a:xfrm>
              <a:off x="-225814" y="15159550"/>
              <a:ext cx="1166787" cy="824293"/>
            </a:xfrm>
            <a:custGeom>
              <a:avLst/>
              <a:gdLst/>
              <a:ahLst/>
              <a:cxnLst/>
              <a:rect l="l" t="t" r="r" b="b"/>
              <a:pathLst>
                <a:path w="10411" h="7355" extrusionOk="0">
                  <a:moveTo>
                    <a:pt x="9406" y="0"/>
                  </a:moveTo>
                  <a:cubicBezTo>
                    <a:pt x="9112" y="0"/>
                    <a:pt x="8754" y="117"/>
                    <a:pt x="8351" y="362"/>
                  </a:cubicBezTo>
                  <a:lnTo>
                    <a:pt x="1743" y="4164"/>
                  </a:lnTo>
                  <a:cubicBezTo>
                    <a:pt x="317" y="5001"/>
                    <a:pt x="45" y="6834"/>
                    <a:pt x="0" y="7355"/>
                  </a:cubicBezTo>
                  <a:lnTo>
                    <a:pt x="272" y="7219"/>
                  </a:lnTo>
                  <a:cubicBezTo>
                    <a:pt x="362" y="6586"/>
                    <a:pt x="679" y="5069"/>
                    <a:pt x="1879" y="4368"/>
                  </a:cubicBezTo>
                  <a:lnTo>
                    <a:pt x="8487" y="565"/>
                  </a:lnTo>
                  <a:cubicBezTo>
                    <a:pt x="8861" y="341"/>
                    <a:pt x="9166" y="235"/>
                    <a:pt x="9408" y="235"/>
                  </a:cubicBezTo>
                  <a:cubicBezTo>
                    <a:pt x="9532" y="235"/>
                    <a:pt x="9640" y="263"/>
                    <a:pt x="9732" y="316"/>
                  </a:cubicBezTo>
                  <a:cubicBezTo>
                    <a:pt x="10003" y="475"/>
                    <a:pt x="10162" y="860"/>
                    <a:pt x="10184" y="1493"/>
                  </a:cubicBezTo>
                  <a:lnTo>
                    <a:pt x="10411" y="1358"/>
                  </a:lnTo>
                  <a:cubicBezTo>
                    <a:pt x="10366" y="701"/>
                    <a:pt x="10184" y="294"/>
                    <a:pt x="9845" y="113"/>
                  </a:cubicBezTo>
                  <a:cubicBezTo>
                    <a:pt x="9721" y="39"/>
                    <a:pt x="9574" y="0"/>
                    <a:pt x="9406" y="0"/>
                  </a:cubicBezTo>
                  <a:close/>
                </a:path>
              </a:pathLst>
            </a:custGeom>
            <a:solidFill>
              <a:srgbClr val="278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17"/>
            <p:cNvSpPr/>
            <p:nvPr/>
          </p:nvSpPr>
          <p:spPr>
            <a:xfrm>
              <a:off x="-271448" y="15146878"/>
              <a:ext cx="2972835" cy="1899741"/>
            </a:xfrm>
            <a:custGeom>
              <a:avLst/>
              <a:gdLst/>
              <a:ahLst/>
              <a:cxnLst/>
              <a:rect l="l" t="t" r="r" b="b"/>
              <a:pathLst>
                <a:path w="26526" h="16951" extrusionOk="0">
                  <a:moveTo>
                    <a:pt x="9390" y="0"/>
                  </a:moveTo>
                  <a:cubicBezTo>
                    <a:pt x="9103" y="0"/>
                    <a:pt x="8755" y="117"/>
                    <a:pt x="8352" y="361"/>
                  </a:cubicBezTo>
                  <a:lnTo>
                    <a:pt x="1743" y="4164"/>
                  </a:lnTo>
                  <a:cubicBezTo>
                    <a:pt x="295" y="5001"/>
                    <a:pt x="46" y="6834"/>
                    <a:pt x="1" y="7355"/>
                  </a:cubicBezTo>
                  <a:lnTo>
                    <a:pt x="16613" y="16951"/>
                  </a:lnTo>
                  <a:cubicBezTo>
                    <a:pt x="16613" y="16951"/>
                    <a:pt x="17043" y="15163"/>
                    <a:pt x="17744" y="14393"/>
                  </a:cubicBezTo>
                  <a:cubicBezTo>
                    <a:pt x="18446" y="13624"/>
                    <a:pt x="20935" y="12424"/>
                    <a:pt x="23017" y="11225"/>
                  </a:cubicBezTo>
                  <a:cubicBezTo>
                    <a:pt x="23993" y="10670"/>
                    <a:pt x="25146" y="9615"/>
                    <a:pt x="26053" y="9615"/>
                  </a:cubicBezTo>
                  <a:cubicBezTo>
                    <a:pt x="26220" y="9615"/>
                    <a:pt x="26378" y="9650"/>
                    <a:pt x="26525" y="9731"/>
                  </a:cubicBezTo>
                  <a:lnTo>
                    <a:pt x="9823" y="112"/>
                  </a:lnTo>
                  <a:cubicBezTo>
                    <a:pt x="9699" y="38"/>
                    <a:pt x="9555" y="0"/>
                    <a:pt x="9390" y="0"/>
                  </a:cubicBezTo>
                  <a:close/>
                </a:path>
              </a:pathLst>
            </a:custGeom>
            <a:solidFill>
              <a:srgbClr val="7BBDFF">
                <a:alpha val="6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17"/>
            <p:cNvSpPr/>
            <p:nvPr/>
          </p:nvSpPr>
          <p:spPr>
            <a:xfrm>
              <a:off x="1590292" y="16221533"/>
              <a:ext cx="1164321" cy="825078"/>
            </a:xfrm>
            <a:custGeom>
              <a:avLst/>
              <a:gdLst/>
              <a:ahLst/>
              <a:cxnLst/>
              <a:rect l="l" t="t" r="r" b="b"/>
              <a:pathLst>
                <a:path w="10389" h="7362" extrusionOk="0">
                  <a:moveTo>
                    <a:pt x="9406" y="0"/>
                  </a:moveTo>
                  <a:cubicBezTo>
                    <a:pt x="9116" y="0"/>
                    <a:pt x="8762" y="111"/>
                    <a:pt x="8352" y="346"/>
                  </a:cubicBezTo>
                  <a:lnTo>
                    <a:pt x="1743" y="4170"/>
                  </a:lnTo>
                  <a:cubicBezTo>
                    <a:pt x="295" y="5008"/>
                    <a:pt x="46" y="6841"/>
                    <a:pt x="1" y="7362"/>
                  </a:cubicBezTo>
                  <a:lnTo>
                    <a:pt x="250" y="7226"/>
                  </a:lnTo>
                  <a:cubicBezTo>
                    <a:pt x="340" y="6569"/>
                    <a:pt x="680" y="5053"/>
                    <a:pt x="1879" y="4374"/>
                  </a:cubicBezTo>
                  <a:lnTo>
                    <a:pt x="8465" y="572"/>
                  </a:lnTo>
                  <a:cubicBezTo>
                    <a:pt x="8839" y="347"/>
                    <a:pt x="9154" y="242"/>
                    <a:pt x="9403" y="242"/>
                  </a:cubicBezTo>
                  <a:cubicBezTo>
                    <a:pt x="9530" y="242"/>
                    <a:pt x="9640" y="269"/>
                    <a:pt x="9732" y="323"/>
                  </a:cubicBezTo>
                  <a:cubicBezTo>
                    <a:pt x="10004" y="459"/>
                    <a:pt x="10140" y="866"/>
                    <a:pt x="10162" y="1500"/>
                  </a:cubicBezTo>
                  <a:lnTo>
                    <a:pt x="10389" y="1364"/>
                  </a:lnTo>
                  <a:cubicBezTo>
                    <a:pt x="10343" y="708"/>
                    <a:pt x="10162" y="300"/>
                    <a:pt x="9823" y="97"/>
                  </a:cubicBezTo>
                  <a:cubicBezTo>
                    <a:pt x="9703" y="33"/>
                    <a:pt x="9564" y="0"/>
                    <a:pt x="9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17"/>
            <p:cNvSpPr/>
            <p:nvPr/>
          </p:nvSpPr>
          <p:spPr>
            <a:xfrm>
              <a:off x="15141" y="15299079"/>
              <a:ext cx="1123751" cy="836957"/>
            </a:xfrm>
            <a:custGeom>
              <a:avLst/>
              <a:gdLst/>
              <a:ahLst/>
              <a:cxnLst/>
              <a:rect l="l" t="t" r="r" b="b"/>
              <a:pathLst>
                <a:path w="10027" h="7468" extrusionOk="0">
                  <a:moveTo>
                    <a:pt x="9396" y="0"/>
                  </a:moveTo>
                  <a:cubicBezTo>
                    <a:pt x="9103" y="0"/>
                    <a:pt x="8754" y="117"/>
                    <a:pt x="8351" y="361"/>
                  </a:cubicBezTo>
                  <a:lnTo>
                    <a:pt x="1743" y="4164"/>
                  </a:lnTo>
                  <a:cubicBezTo>
                    <a:pt x="317" y="5001"/>
                    <a:pt x="45" y="6834"/>
                    <a:pt x="0" y="7355"/>
                  </a:cubicBezTo>
                  <a:lnTo>
                    <a:pt x="181" y="7468"/>
                  </a:lnTo>
                  <a:cubicBezTo>
                    <a:pt x="249" y="6925"/>
                    <a:pt x="498" y="5114"/>
                    <a:pt x="1924" y="4277"/>
                  </a:cubicBezTo>
                  <a:lnTo>
                    <a:pt x="8532" y="475"/>
                  </a:lnTo>
                  <a:cubicBezTo>
                    <a:pt x="8950" y="230"/>
                    <a:pt x="9294" y="113"/>
                    <a:pt x="9582" y="113"/>
                  </a:cubicBezTo>
                  <a:cubicBezTo>
                    <a:pt x="9748" y="113"/>
                    <a:pt x="9894" y="152"/>
                    <a:pt x="10026" y="226"/>
                  </a:cubicBezTo>
                  <a:lnTo>
                    <a:pt x="9845" y="113"/>
                  </a:lnTo>
                  <a:cubicBezTo>
                    <a:pt x="9713" y="38"/>
                    <a:pt x="9563" y="0"/>
                    <a:pt x="93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17"/>
            <p:cNvSpPr/>
            <p:nvPr/>
          </p:nvSpPr>
          <p:spPr>
            <a:xfrm>
              <a:off x="243319" y="15430988"/>
              <a:ext cx="1127898" cy="836957"/>
            </a:xfrm>
            <a:custGeom>
              <a:avLst/>
              <a:gdLst/>
              <a:ahLst/>
              <a:cxnLst/>
              <a:rect l="l" t="t" r="r" b="b"/>
              <a:pathLst>
                <a:path w="10064" h="7468" extrusionOk="0">
                  <a:moveTo>
                    <a:pt x="9402" y="0"/>
                  </a:moveTo>
                  <a:cubicBezTo>
                    <a:pt x="9114" y="0"/>
                    <a:pt x="8770" y="117"/>
                    <a:pt x="8352" y="361"/>
                  </a:cubicBezTo>
                  <a:lnTo>
                    <a:pt x="1766" y="4164"/>
                  </a:lnTo>
                  <a:cubicBezTo>
                    <a:pt x="318" y="5001"/>
                    <a:pt x="69" y="6834"/>
                    <a:pt x="1" y="7355"/>
                  </a:cubicBezTo>
                  <a:lnTo>
                    <a:pt x="205" y="7468"/>
                  </a:lnTo>
                  <a:cubicBezTo>
                    <a:pt x="250" y="6925"/>
                    <a:pt x="522" y="5114"/>
                    <a:pt x="1947" y="4277"/>
                  </a:cubicBezTo>
                  <a:lnTo>
                    <a:pt x="8556" y="474"/>
                  </a:lnTo>
                  <a:cubicBezTo>
                    <a:pt x="8959" y="230"/>
                    <a:pt x="9307" y="113"/>
                    <a:pt x="9594" y="113"/>
                  </a:cubicBezTo>
                  <a:cubicBezTo>
                    <a:pt x="9759" y="113"/>
                    <a:pt x="9903" y="151"/>
                    <a:pt x="10027" y="226"/>
                  </a:cubicBezTo>
                  <a:cubicBezTo>
                    <a:pt x="10033" y="228"/>
                    <a:pt x="10037" y="229"/>
                    <a:pt x="10040" y="229"/>
                  </a:cubicBezTo>
                  <a:cubicBezTo>
                    <a:pt x="10063" y="229"/>
                    <a:pt x="9908" y="133"/>
                    <a:pt x="9846" y="112"/>
                  </a:cubicBezTo>
                  <a:cubicBezTo>
                    <a:pt x="9714" y="38"/>
                    <a:pt x="9567" y="0"/>
                    <a:pt x="94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17"/>
            <p:cNvSpPr/>
            <p:nvPr/>
          </p:nvSpPr>
          <p:spPr>
            <a:xfrm>
              <a:off x="474188" y="15563456"/>
              <a:ext cx="1125320" cy="836397"/>
            </a:xfrm>
            <a:custGeom>
              <a:avLst/>
              <a:gdLst/>
              <a:ahLst/>
              <a:cxnLst/>
              <a:rect l="l" t="t" r="r" b="b"/>
              <a:pathLst>
                <a:path w="10041" h="7463" extrusionOk="0">
                  <a:moveTo>
                    <a:pt x="9408" y="1"/>
                  </a:moveTo>
                  <a:cubicBezTo>
                    <a:pt x="9117" y="1"/>
                    <a:pt x="8763" y="121"/>
                    <a:pt x="8352" y="356"/>
                  </a:cubicBezTo>
                  <a:lnTo>
                    <a:pt x="1743" y="4158"/>
                  </a:lnTo>
                  <a:cubicBezTo>
                    <a:pt x="295" y="4996"/>
                    <a:pt x="46" y="6829"/>
                    <a:pt x="1" y="7349"/>
                  </a:cubicBezTo>
                  <a:lnTo>
                    <a:pt x="182" y="7463"/>
                  </a:lnTo>
                  <a:cubicBezTo>
                    <a:pt x="249" y="6942"/>
                    <a:pt x="498" y="5109"/>
                    <a:pt x="1947" y="4294"/>
                  </a:cubicBezTo>
                  <a:lnTo>
                    <a:pt x="8533" y="492"/>
                  </a:lnTo>
                  <a:cubicBezTo>
                    <a:pt x="8937" y="246"/>
                    <a:pt x="9286" y="121"/>
                    <a:pt x="9580" y="121"/>
                  </a:cubicBezTo>
                  <a:cubicBezTo>
                    <a:pt x="9747" y="121"/>
                    <a:pt x="9895" y="161"/>
                    <a:pt x="10026" y="243"/>
                  </a:cubicBezTo>
                  <a:cubicBezTo>
                    <a:pt x="10031" y="245"/>
                    <a:pt x="10033" y="246"/>
                    <a:pt x="10033" y="246"/>
                  </a:cubicBezTo>
                  <a:cubicBezTo>
                    <a:pt x="10040" y="246"/>
                    <a:pt x="9885" y="148"/>
                    <a:pt x="9823" y="107"/>
                  </a:cubicBez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17"/>
            <p:cNvSpPr/>
            <p:nvPr/>
          </p:nvSpPr>
          <p:spPr>
            <a:xfrm>
              <a:off x="654378" y="15680115"/>
              <a:ext cx="1124760" cy="838975"/>
            </a:xfrm>
            <a:custGeom>
              <a:avLst/>
              <a:gdLst/>
              <a:ahLst/>
              <a:cxnLst/>
              <a:rect l="l" t="t" r="r" b="b"/>
              <a:pathLst>
                <a:path w="10036" h="7486" extrusionOk="0">
                  <a:moveTo>
                    <a:pt x="9939" y="178"/>
                  </a:moveTo>
                  <a:lnTo>
                    <a:pt x="9939" y="178"/>
                  </a:lnTo>
                  <a:cubicBezTo>
                    <a:pt x="9982" y="206"/>
                    <a:pt x="10024" y="231"/>
                    <a:pt x="10032" y="231"/>
                  </a:cubicBezTo>
                  <a:cubicBezTo>
                    <a:pt x="10035" y="231"/>
                    <a:pt x="10034" y="228"/>
                    <a:pt x="10026" y="220"/>
                  </a:cubicBezTo>
                  <a:cubicBezTo>
                    <a:pt x="9998" y="204"/>
                    <a:pt x="9969" y="190"/>
                    <a:pt x="9939" y="178"/>
                  </a:cubicBezTo>
                  <a:close/>
                  <a:moveTo>
                    <a:pt x="9414" y="0"/>
                  </a:moveTo>
                  <a:cubicBezTo>
                    <a:pt x="9117" y="0"/>
                    <a:pt x="8763" y="121"/>
                    <a:pt x="8352" y="356"/>
                  </a:cubicBezTo>
                  <a:lnTo>
                    <a:pt x="1743" y="4181"/>
                  </a:lnTo>
                  <a:cubicBezTo>
                    <a:pt x="317" y="4996"/>
                    <a:pt x="46" y="6829"/>
                    <a:pt x="0" y="7372"/>
                  </a:cubicBezTo>
                  <a:lnTo>
                    <a:pt x="181" y="7485"/>
                  </a:lnTo>
                  <a:cubicBezTo>
                    <a:pt x="227" y="6942"/>
                    <a:pt x="498" y="5109"/>
                    <a:pt x="1924" y="4294"/>
                  </a:cubicBezTo>
                  <a:lnTo>
                    <a:pt x="8533" y="469"/>
                  </a:lnTo>
                  <a:cubicBezTo>
                    <a:pt x="8959" y="234"/>
                    <a:pt x="9308" y="114"/>
                    <a:pt x="9600" y="114"/>
                  </a:cubicBezTo>
                  <a:cubicBezTo>
                    <a:pt x="9723" y="114"/>
                    <a:pt x="9835" y="135"/>
                    <a:pt x="9939" y="178"/>
                  </a:cubicBezTo>
                  <a:lnTo>
                    <a:pt x="9939" y="178"/>
                  </a:lnTo>
                  <a:cubicBezTo>
                    <a:pt x="9901" y="153"/>
                    <a:pt x="9863" y="125"/>
                    <a:pt x="9845" y="107"/>
                  </a:cubicBezTo>
                  <a:cubicBezTo>
                    <a:pt x="9718" y="36"/>
                    <a:pt x="9574" y="0"/>
                    <a:pt x="94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17"/>
            <p:cNvSpPr/>
            <p:nvPr/>
          </p:nvSpPr>
          <p:spPr>
            <a:xfrm>
              <a:off x="882669" y="15811351"/>
              <a:ext cx="1124648" cy="837070"/>
            </a:xfrm>
            <a:custGeom>
              <a:avLst/>
              <a:gdLst/>
              <a:ahLst/>
              <a:cxnLst/>
              <a:rect l="l" t="t" r="r" b="b"/>
              <a:pathLst>
                <a:path w="10035" h="7469" extrusionOk="0">
                  <a:moveTo>
                    <a:pt x="9980" y="202"/>
                  </a:moveTo>
                  <a:cubicBezTo>
                    <a:pt x="10007" y="221"/>
                    <a:pt x="10029" y="235"/>
                    <a:pt x="10033" y="235"/>
                  </a:cubicBezTo>
                  <a:cubicBezTo>
                    <a:pt x="10035" y="235"/>
                    <a:pt x="10033" y="233"/>
                    <a:pt x="10026" y="226"/>
                  </a:cubicBezTo>
                  <a:cubicBezTo>
                    <a:pt x="10011" y="217"/>
                    <a:pt x="9995" y="209"/>
                    <a:pt x="9980" y="202"/>
                  </a:cubicBezTo>
                  <a:close/>
                  <a:moveTo>
                    <a:pt x="9396" y="1"/>
                  </a:moveTo>
                  <a:cubicBezTo>
                    <a:pt x="9103" y="1"/>
                    <a:pt x="8755" y="117"/>
                    <a:pt x="8351" y="362"/>
                  </a:cubicBezTo>
                  <a:lnTo>
                    <a:pt x="1743" y="4164"/>
                  </a:lnTo>
                  <a:cubicBezTo>
                    <a:pt x="317" y="5001"/>
                    <a:pt x="46" y="6835"/>
                    <a:pt x="0" y="7378"/>
                  </a:cubicBezTo>
                  <a:lnTo>
                    <a:pt x="181" y="7468"/>
                  </a:lnTo>
                  <a:cubicBezTo>
                    <a:pt x="249" y="6948"/>
                    <a:pt x="498" y="5115"/>
                    <a:pt x="1947" y="4300"/>
                  </a:cubicBezTo>
                  <a:lnTo>
                    <a:pt x="8533" y="475"/>
                  </a:lnTo>
                  <a:cubicBezTo>
                    <a:pt x="8959" y="240"/>
                    <a:pt x="9308" y="119"/>
                    <a:pt x="9600" y="119"/>
                  </a:cubicBezTo>
                  <a:cubicBezTo>
                    <a:pt x="9739" y="119"/>
                    <a:pt x="9865" y="147"/>
                    <a:pt x="9980" y="202"/>
                  </a:cubicBezTo>
                  <a:lnTo>
                    <a:pt x="9980" y="202"/>
                  </a:lnTo>
                  <a:cubicBezTo>
                    <a:pt x="9933" y="170"/>
                    <a:pt x="9870" y="125"/>
                    <a:pt x="9845" y="113"/>
                  </a:cubicBezTo>
                  <a:cubicBezTo>
                    <a:pt x="9713" y="39"/>
                    <a:pt x="9564" y="1"/>
                    <a:pt x="93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17"/>
            <p:cNvSpPr/>
            <p:nvPr/>
          </p:nvSpPr>
          <p:spPr>
            <a:xfrm>
              <a:off x="1113425" y="15943931"/>
              <a:ext cx="1124760" cy="836397"/>
            </a:xfrm>
            <a:custGeom>
              <a:avLst/>
              <a:gdLst/>
              <a:ahLst/>
              <a:cxnLst/>
              <a:rect l="l" t="t" r="r" b="b"/>
              <a:pathLst>
                <a:path w="10036" h="7463" extrusionOk="0">
                  <a:moveTo>
                    <a:pt x="9924" y="171"/>
                  </a:moveTo>
                  <a:cubicBezTo>
                    <a:pt x="9975" y="202"/>
                    <a:pt x="10023" y="230"/>
                    <a:pt x="10032" y="230"/>
                  </a:cubicBezTo>
                  <a:cubicBezTo>
                    <a:pt x="10035" y="230"/>
                    <a:pt x="10034" y="227"/>
                    <a:pt x="10027" y="220"/>
                  </a:cubicBezTo>
                  <a:cubicBezTo>
                    <a:pt x="9994" y="201"/>
                    <a:pt x="9959" y="185"/>
                    <a:pt x="9924" y="171"/>
                  </a:cubicBezTo>
                  <a:close/>
                  <a:moveTo>
                    <a:pt x="9408" y="0"/>
                  </a:moveTo>
                  <a:cubicBezTo>
                    <a:pt x="9117" y="0"/>
                    <a:pt x="8763" y="121"/>
                    <a:pt x="8352" y="356"/>
                  </a:cubicBezTo>
                  <a:lnTo>
                    <a:pt x="1743" y="4181"/>
                  </a:lnTo>
                  <a:cubicBezTo>
                    <a:pt x="318" y="4995"/>
                    <a:pt x="46" y="6829"/>
                    <a:pt x="1" y="7372"/>
                  </a:cubicBezTo>
                  <a:lnTo>
                    <a:pt x="182" y="7462"/>
                  </a:lnTo>
                  <a:cubicBezTo>
                    <a:pt x="227" y="6942"/>
                    <a:pt x="499" y="5109"/>
                    <a:pt x="1925" y="4294"/>
                  </a:cubicBezTo>
                  <a:lnTo>
                    <a:pt x="8533" y="469"/>
                  </a:lnTo>
                  <a:cubicBezTo>
                    <a:pt x="8959" y="234"/>
                    <a:pt x="9309" y="113"/>
                    <a:pt x="9601" y="113"/>
                  </a:cubicBezTo>
                  <a:cubicBezTo>
                    <a:pt x="9717" y="113"/>
                    <a:pt x="9825" y="133"/>
                    <a:pt x="9924" y="171"/>
                  </a:cubicBezTo>
                  <a:lnTo>
                    <a:pt x="9924" y="171"/>
                  </a:lnTo>
                  <a:cubicBezTo>
                    <a:pt x="9886" y="148"/>
                    <a:pt x="9847" y="123"/>
                    <a:pt x="9823" y="107"/>
                  </a:cubicBezTo>
                  <a:cubicBezTo>
                    <a:pt x="9704" y="35"/>
                    <a:pt x="9565" y="0"/>
                    <a:pt x="9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17"/>
            <p:cNvSpPr/>
            <p:nvPr/>
          </p:nvSpPr>
          <p:spPr>
            <a:xfrm>
              <a:off x="1341716" y="16075727"/>
              <a:ext cx="1123751" cy="838975"/>
            </a:xfrm>
            <a:custGeom>
              <a:avLst/>
              <a:gdLst/>
              <a:ahLst/>
              <a:cxnLst/>
              <a:rect l="l" t="t" r="r" b="b"/>
              <a:pathLst>
                <a:path w="10027" h="7486" extrusionOk="0">
                  <a:moveTo>
                    <a:pt x="10019" y="217"/>
                  </a:moveTo>
                  <a:lnTo>
                    <a:pt x="10027" y="221"/>
                  </a:lnTo>
                  <a:cubicBezTo>
                    <a:pt x="10024" y="219"/>
                    <a:pt x="10022" y="218"/>
                    <a:pt x="10019" y="217"/>
                  </a:cubicBezTo>
                  <a:close/>
                  <a:moveTo>
                    <a:pt x="9408" y="1"/>
                  </a:moveTo>
                  <a:cubicBezTo>
                    <a:pt x="9117" y="1"/>
                    <a:pt x="8763" y="122"/>
                    <a:pt x="8352" y="357"/>
                  </a:cubicBezTo>
                  <a:lnTo>
                    <a:pt x="1743" y="4181"/>
                  </a:lnTo>
                  <a:cubicBezTo>
                    <a:pt x="295" y="4996"/>
                    <a:pt x="46" y="6829"/>
                    <a:pt x="1" y="7373"/>
                  </a:cubicBezTo>
                  <a:lnTo>
                    <a:pt x="182" y="7486"/>
                  </a:lnTo>
                  <a:cubicBezTo>
                    <a:pt x="227" y="6943"/>
                    <a:pt x="499" y="5109"/>
                    <a:pt x="1924" y="4295"/>
                  </a:cubicBezTo>
                  <a:lnTo>
                    <a:pt x="8533" y="470"/>
                  </a:lnTo>
                  <a:cubicBezTo>
                    <a:pt x="8944" y="235"/>
                    <a:pt x="9298" y="114"/>
                    <a:pt x="9595" y="114"/>
                  </a:cubicBezTo>
                  <a:cubicBezTo>
                    <a:pt x="9753" y="114"/>
                    <a:pt x="9894" y="148"/>
                    <a:pt x="10019" y="217"/>
                  </a:cubicBezTo>
                  <a:lnTo>
                    <a:pt x="10019" y="217"/>
                  </a:lnTo>
                  <a:lnTo>
                    <a:pt x="9823" y="108"/>
                  </a:ln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17"/>
            <p:cNvSpPr/>
            <p:nvPr/>
          </p:nvSpPr>
          <p:spPr>
            <a:xfrm>
              <a:off x="1570007" y="16207636"/>
              <a:ext cx="1124760" cy="838975"/>
            </a:xfrm>
            <a:custGeom>
              <a:avLst/>
              <a:gdLst/>
              <a:ahLst/>
              <a:cxnLst/>
              <a:rect l="l" t="t" r="r" b="b"/>
              <a:pathLst>
                <a:path w="10036" h="7486" extrusionOk="0">
                  <a:moveTo>
                    <a:pt x="9939" y="178"/>
                  </a:moveTo>
                  <a:lnTo>
                    <a:pt x="9939" y="178"/>
                  </a:lnTo>
                  <a:cubicBezTo>
                    <a:pt x="9982" y="207"/>
                    <a:pt x="10024" y="231"/>
                    <a:pt x="10032" y="231"/>
                  </a:cubicBezTo>
                  <a:cubicBezTo>
                    <a:pt x="10035" y="231"/>
                    <a:pt x="10034" y="228"/>
                    <a:pt x="10027" y="221"/>
                  </a:cubicBezTo>
                  <a:cubicBezTo>
                    <a:pt x="9998" y="205"/>
                    <a:pt x="9969" y="191"/>
                    <a:pt x="9939" y="178"/>
                  </a:cubicBezTo>
                  <a:close/>
                  <a:moveTo>
                    <a:pt x="9414" y="1"/>
                  </a:moveTo>
                  <a:cubicBezTo>
                    <a:pt x="9117" y="1"/>
                    <a:pt x="8763" y="121"/>
                    <a:pt x="8352" y="357"/>
                  </a:cubicBezTo>
                  <a:lnTo>
                    <a:pt x="1743" y="4181"/>
                  </a:lnTo>
                  <a:cubicBezTo>
                    <a:pt x="317" y="4996"/>
                    <a:pt x="46" y="6852"/>
                    <a:pt x="1" y="7372"/>
                  </a:cubicBezTo>
                  <a:lnTo>
                    <a:pt x="182" y="7486"/>
                  </a:lnTo>
                  <a:cubicBezTo>
                    <a:pt x="227" y="6942"/>
                    <a:pt x="498" y="5109"/>
                    <a:pt x="1924" y="4294"/>
                  </a:cubicBezTo>
                  <a:lnTo>
                    <a:pt x="8533" y="470"/>
                  </a:lnTo>
                  <a:cubicBezTo>
                    <a:pt x="8959" y="235"/>
                    <a:pt x="9309" y="114"/>
                    <a:pt x="9601" y="114"/>
                  </a:cubicBezTo>
                  <a:cubicBezTo>
                    <a:pt x="9723" y="114"/>
                    <a:pt x="9835" y="135"/>
                    <a:pt x="9939" y="178"/>
                  </a:cubicBezTo>
                  <a:lnTo>
                    <a:pt x="9939" y="178"/>
                  </a:lnTo>
                  <a:cubicBezTo>
                    <a:pt x="9901" y="153"/>
                    <a:pt x="9863" y="125"/>
                    <a:pt x="9845" y="108"/>
                  </a:cubicBezTo>
                  <a:cubicBezTo>
                    <a:pt x="9718" y="36"/>
                    <a:pt x="9575" y="1"/>
                    <a:pt x="94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17"/>
            <p:cNvSpPr/>
            <p:nvPr/>
          </p:nvSpPr>
          <p:spPr>
            <a:xfrm>
              <a:off x="245988" y="17551262"/>
              <a:ext cx="99072" cy="55924"/>
            </a:xfrm>
            <a:custGeom>
              <a:avLst/>
              <a:gdLst/>
              <a:ahLst/>
              <a:cxnLst/>
              <a:rect l="l" t="t" r="r" b="b"/>
              <a:pathLst>
                <a:path w="884" h="499" extrusionOk="0">
                  <a:moveTo>
                    <a:pt x="431" y="0"/>
                  </a:moveTo>
                  <a:cubicBezTo>
                    <a:pt x="204" y="0"/>
                    <a:pt x="1" y="114"/>
                    <a:pt x="1" y="249"/>
                  </a:cubicBezTo>
                  <a:cubicBezTo>
                    <a:pt x="1" y="385"/>
                    <a:pt x="204" y="498"/>
                    <a:pt x="431" y="498"/>
                  </a:cubicBezTo>
                  <a:cubicBezTo>
                    <a:pt x="680" y="498"/>
                    <a:pt x="883" y="385"/>
                    <a:pt x="883" y="249"/>
                  </a:cubicBezTo>
                  <a:cubicBezTo>
                    <a:pt x="883" y="114"/>
                    <a:pt x="680" y="0"/>
                    <a:pt x="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17"/>
            <p:cNvSpPr/>
            <p:nvPr/>
          </p:nvSpPr>
          <p:spPr>
            <a:xfrm>
              <a:off x="190176" y="17360965"/>
              <a:ext cx="210696" cy="225938"/>
            </a:xfrm>
            <a:custGeom>
              <a:avLst/>
              <a:gdLst/>
              <a:ahLst/>
              <a:cxnLst/>
              <a:rect l="l" t="t" r="r" b="b"/>
              <a:pathLst>
                <a:path w="1880" h="2016" extrusionOk="0">
                  <a:moveTo>
                    <a:pt x="23" y="1"/>
                  </a:moveTo>
                  <a:cubicBezTo>
                    <a:pt x="1" y="137"/>
                    <a:pt x="1" y="250"/>
                    <a:pt x="1" y="386"/>
                  </a:cubicBezTo>
                  <a:cubicBezTo>
                    <a:pt x="1" y="1291"/>
                    <a:pt x="431" y="2015"/>
                    <a:pt x="929" y="2015"/>
                  </a:cubicBezTo>
                  <a:cubicBezTo>
                    <a:pt x="1449" y="2015"/>
                    <a:pt x="1857" y="1291"/>
                    <a:pt x="1857" y="386"/>
                  </a:cubicBezTo>
                  <a:cubicBezTo>
                    <a:pt x="1879" y="273"/>
                    <a:pt x="1879" y="159"/>
                    <a:pt x="1857" y="46"/>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17"/>
            <p:cNvSpPr/>
            <p:nvPr/>
          </p:nvSpPr>
          <p:spPr>
            <a:xfrm>
              <a:off x="190176" y="17312774"/>
              <a:ext cx="208119" cy="111736"/>
            </a:xfrm>
            <a:custGeom>
              <a:avLst/>
              <a:gdLst/>
              <a:ahLst/>
              <a:cxnLst/>
              <a:rect l="l" t="t" r="r" b="b"/>
              <a:pathLst>
                <a:path w="1857" h="997" extrusionOk="0">
                  <a:moveTo>
                    <a:pt x="929" y="1"/>
                  </a:moveTo>
                  <a:cubicBezTo>
                    <a:pt x="431" y="1"/>
                    <a:pt x="1" y="227"/>
                    <a:pt x="1" y="499"/>
                  </a:cubicBezTo>
                  <a:cubicBezTo>
                    <a:pt x="1" y="770"/>
                    <a:pt x="431" y="997"/>
                    <a:pt x="929" y="997"/>
                  </a:cubicBezTo>
                  <a:cubicBezTo>
                    <a:pt x="1449" y="997"/>
                    <a:pt x="1857" y="770"/>
                    <a:pt x="1857" y="499"/>
                  </a:cubicBezTo>
                  <a:cubicBezTo>
                    <a:pt x="1857" y="227"/>
                    <a:pt x="1449" y="1"/>
                    <a:pt x="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17"/>
            <p:cNvSpPr/>
            <p:nvPr/>
          </p:nvSpPr>
          <p:spPr>
            <a:xfrm>
              <a:off x="202840" y="17317929"/>
              <a:ext cx="185368" cy="55924"/>
            </a:xfrm>
            <a:custGeom>
              <a:avLst/>
              <a:gdLst/>
              <a:ahLst/>
              <a:cxnLst/>
              <a:rect l="l" t="t" r="r" b="b"/>
              <a:pathLst>
                <a:path w="1654" h="499" extrusionOk="0">
                  <a:moveTo>
                    <a:pt x="816" y="0"/>
                  </a:moveTo>
                  <a:cubicBezTo>
                    <a:pt x="408" y="0"/>
                    <a:pt x="69" y="159"/>
                    <a:pt x="1" y="385"/>
                  </a:cubicBezTo>
                  <a:cubicBezTo>
                    <a:pt x="24" y="340"/>
                    <a:pt x="46" y="317"/>
                    <a:pt x="69" y="294"/>
                  </a:cubicBezTo>
                  <a:cubicBezTo>
                    <a:pt x="101" y="278"/>
                    <a:pt x="144" y="262"/>
                    <a:pt x="183" y="262"/>
                  </a:cubicBezTo>
                  <a:cubicBezTo>
                    <a:pt x="199" y="262"/>
                    <a:pt x="214" y="265"/>
                    <a:pt x="227" y="272"/>
                  </a:cubicBezTo>
                  <a:cubicBezTo>
                    <a:pt x="227" y="227"/>
                    <a:pt x="272" y="181"/>
                    <a:pt x="318" y="159"/>
                  </a:cubicBezTo>
                  <a:cubicBezTo>
                    <a:pt x="327" y="149"/>
                    <a:pt x="344" y="144"/>
                    <a:pt x="363" y="144"/>
                  </a:cubicBezTo>
                  <a:cubicBezTo>
                    <a:pt x="389" y="144"/>
                    <a:pt x="418" y="155"/>
                    <a:pt x="431" y="181"/>
                  </a:cubicBezTo>
                  <a:cubicBezTo>
                    <a:pt x="465" y="136"/>
                    <a:pt x="516" y="113"/>
                    <a:pt x="567" y="113"/>
                  </a:cubicBezTo>
                  <a:cubicBezTo>
                    <a:pt x="618" y="113"/>
                    <a:pt x="669" y="136"/>
                    <a:pt x="702" y="181"/>
                  </a:cubicBezTo>
                  <a:cubicBezTo>
                    <a:pt x="716" y="155"/>
                    <a:pt x="737" y="144"/>
                    <a:pt x="761" y="144"/>
                  </a:cubicBezTo>
                  <a:cubicBezTo>
                    <a:pt x="778" y="144"/>
                    <a:pt x="797" y="149"/>
                    <a:pt x="816" y="159"/>
                  </a:cubicBezTo>
                  <a:cubicBezTo>
                    <a:pt x="838" y="181"/>
                    <a:pt x="861" y="204"/>
                    <a:pt x="861" y="227"/>
                  </a:cubicBezTo>
                  <a:cubicBezTo>
                    <a:pt x="872" y="204"/>
                    <a:pt x="895" y="193"/>
                    <a:pt x="917" y="193"/>
                  </a:cubicBezTo>
                  <a:cubicBezTo>
                    <a:pt x="940" y="193"/>
                    <a:pt x="963" y="204"/>
                    <a:pt x="974" y="227"/>
                  </a:cubicBezTo>
                  <a:cubicBezTo>
                    <a:pt x="1025" y="176"/>
                    <a:pt x="1089" y="150"/>
                    <a:pt x="1155" y="150"/>
                  </a:cubicBezTo>
                  <a:cubicBezTo>
                    <a:pt x="1178" y="150"/>
                    <a:pt x="1200" y="153"/>
                    <a:pt x="1223" y="159"/>
                  </a:cubicBezTo>
                  <a:cubicBezTo>
                    <a:pt x="1291" y="181"/>
                    <a:pt x="1336" y="249"/>
                    <a:pt x="1314" y="340"/>
                  </a:cubicBezTo>
                  <a:cubicBezTo>
                    <a:pt x="1322" y="335"/>
                    <a:pt x="1331" y="334"/>
                    <a:pt x="1339" y="334"/>
                  </a:cubicBezTo>
                  <a:cubicBezTo>
                    <a:pt x="1375" y="334"/>
                    <a:pt x="1408" y="367"/>
                    <a:pt x="1427" y="385"/>
                  </a:cubicBezTo>
                  <a:cubicBezTo>
                    <a:pt x="1442" y="381"/>
                    <a:pt x="1458" y="379"/>
                    <a:pt x="1473" y="379"/>
                  </a:cubicBezTo>
                  <a:cubicBezTo>
                    <a:pt x="1547" y="379"/>
                    <a:pt x="1616" y="423"/>
                    <a:pt x="1653" y="498"/>
                  </a:cubicBezTo>
                  <a:cubicBezTo>
                    <a:pt x="1653" y="476"/>
                    <a:pt x="1653" y="476"/>
                    <a:pt x="1653" y="453"/>
                  </a:cubicBezTo>
                  <a:cubicBezTo>
                    <a:pt x="1653" y="204"/>
                    <a:pt x="1268" y="0"/>
                    <a:pt x="8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17"/>
            <p:cNvSpPr/>
            <p:nvPr/>
          </p:nvSpPr>
          <p:spPr>
            <a:xfrm>
              <a:off x="202840" y="17330593"/>
              <a:ext cx="185368" cy="86296"/>
            </a:xfrm>
            <a:custGeom>
              <a:avLst/>
              <a:gdLst/>
              <a:ahLst/>
              <a:cxnLst/>
              <a:rect l="l" t="t" r="r" b="b"/>
              <a:pathLst>
                <a:path w="1654" h="770" extrusionOk="0">
                  <a:moveTo>
                    <a:pt x="575" y="0"/>
                  </a:moveTo>
                  <a:cubicBezTo>
                    <a:pt x="527" y="0"/>
                    <a:pt x="476" y="23"/>
                    <a:pt x="431" y="68"/>
                  </a:cubicBezTo>
                  <a:cubicBezTo>
                    <a:pt x="418" y="42"/>
                    <a:pt x="397" y="31"/>
                    <a:pt x="372" y="31"/>
                  </a:cubicBezTo>
                  <a:cubicBezTo>
                    <a:pt x="355" y="31"/>
                    <a:pt x="336" y="36"/>
                    <a:pt x="318" y="46"/>
                  </a:cubicBezTo>
                  <a:cubicBezTo>
                    <a:pt x="272" y="68"/>
                    <a:pt x="250" y="114"/>
                    <a:pt x="227" y="159"/>
                  </a:cubicBezTo>
                  <a:cubicBezTo>
                    <a:pt x="214" y="152"/>
                    <a:pt x="201" y="149"/>
                    <a:pt x="187" y="149"/>
                  </a:cubicBezTo>
                  <a:cubicBezTo>
                    <a:pt x="155" y="149"/>
                    <a:pt x="123" y="165"/>
                    <a:pt x="91" y="181"/>
                  </a:cubicBezTo>
                  <a:cubicBezTo>
                    <a:pt x="69" y="204"/>
                    <a:pt x="46" y="227"/>
                    <a:pt x="24" y="249"/>
                  </a:cubicBezTo>
                  <a:cubicBezTo>
                    <a:pt x="24" y="272"/>
                    <a:pt x="24" y="295"/>
                    <a:pt x="24" y="317"/>
                  </a:cubicBezTo>
                  <a:cubicBezTo>
                    <a:pt x="1" y="589"/>
                    <a:pt x="386" y="770"/>
                    <a:pt x="838" y="770"/>
                  </a:cubicBezTo>
                  <a:cubicBezTo>
                    <a:pt x="1268" y="770"/>
                    <a:pt x="1608" y="611"/>
                    <a:pt x="1653" y="385"/>
                  </a:cubicBezTo>
                  <a:cubicBezTo>
                    <a:pt x="1634" y="310"/>
                    <a:pt x="1553" y="266"/>
                    <a:pt x="1475" y="266"/>
                  </a:cubicBezTo>
                  <a:cubicBezTo>
                    <a:pt x="1458" y="266"/>
                    <a:pt x="1442" y="268"/>
                    <a:pt x="1427" y="272"/>
                  </a:cubicBezTo>
                  <a:cubicBezTo>
                    <a:pt x="1404" y="227"/>
                    <a:pt x="1381" y="204"/>
                    <a:pt x="1336" y="204"/>
                  </a:cubicBezTo>
                  <a:cubicBezTo>
                    <a:pt x="1336" y="136"/>
                    <a:pt x="1291" y="68"/>
                    <a:pt x="1223" y="46"/>
                  </a:cubicBezTo>
                  <a:cubicBezTo>
                    <a:pt x="1200" y="40"/>
                    <a:pt x="1178" y="37"/>
                    <a:pt x="1155" y="37"/>
                  </a:cubicBezTo>
                  <a:cubicBezTo>
                    <a:pt x="1089" y="37"/>
                    <a:pt x="1025" y="63"/>
                    <a:pt x="974" y="114"/>
                  </a:cubicBezTo>
                  <a:cubicBezTo>
                    <a:pt x="963" y="91"/>
                    <a:pt x="946" y="80"/>
                    <a:pt x="926" y="80"/>
                  </a:cubicBezTo>
                  <a:cubicBezTo>
                    <a:pt x="906" y="80"/>
                    <a:pt x="884" y="91"/>
                    <a:pt x="861" y="114"/>
                  </a:cubicBezTo>
                  <a:cubicBezTo>
                    <a:pt x="861" y="68"/>
                    <a:pt x="861" y="46"/>
                    <a:pt x="838" y="46"/>
                  </a:cubicBezTo>
                  <a:cubicBezTo>
                    <a:pt x="820" y="36"/>
                    <a:pt x="801" y="31"/>
                    <a:pt x="782" y="31"/>
                  </a:cubicBezTo>
                  <a:cubicBezTo>
                    <a:pt x="756" y="31"/>
                    <a:pt x="729" y="42"/>
                    <a:pt x="702" y="68"/>
                  </a:cubicBezTo>
                  <a:cubicBezTo>
                    <a:pt x="669" y="23"/>
                    <a:pt x="623" y="0"/>
                    <a:pt x="5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17"/>
            <p:cNvSpPr/>
            <p:nvPr/>
          </p:nvSpPr>
          <p:spPr>
            <a:xfrm>
              <a:off x="278937" y="17262117"/>
              <a:ext cx="33173" cy="120254"/>
            </a:xfrm>
            <a:custGeom>
              <a:avLst/>
              <a:gdLst/>
              <a:ahLst/>
              <a:cxnLst/>
              <a:rect l="l" t="t" r="r" b="b"/>
              <a:pathLst>
                <a:path w="296" h="1073" extrusionOk="0">
                  <a:moveTo>
                    <a:pt x="1" y="0"/>
                  </a:moveTo>
                  <a:lnTo>
                    <a:pt x="1" y="23"/>
                  </a:lnTo>
                  <a:cubicBezTo>
                    <a:pt x="69" y="340"/>
                    <a:pt x="69" y="679"/>
                    <a:pt x="1" y="1019"/>
                  </a:cubicBezTo>
                  <a:cubicBezTo>
                    <a:pt x="38" y="1056"/>
                    <a:pt x="96" y="1073"/>
                    <a:pt x="152" y="1073"/>
                  </a:cubicBezTo>
                  <a:cubicBezTo>
                    <a:pt x="198" y="1073"/>
                    <a:pt x="242" y="1062"/>
                    <a:pt x="272" y="1041"/>
                  </a:cubicBezTo>
                  <a:cubicBezTo>
                    <a:pt x="227" y="702"/>
                    <a:pt x="250" y="362"/>
                    <a:pt x="295" y="46"/>
                  </a:cubicBezTo>
                  <a:cubicBezTo>
                    <a:pt x="295" y="46"/>
                    <a:pt x="295" y="23"/>
                    <a:pt x="295" y="23"/>
                  </a:cubicBezTo>
                  <a:cubicBezTo>
                    <a:pt x="182" y="23"/>
                    <a:pt x="9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17"/>
            <p:cNvSpPr/>
            <p:nvPr/>
          </p:nvSpPr>
          <p:spPr>
            <a:xfrm>
              <a:off x="131899" y="17091208"/>
              <a:ext cx="314588" cy="225826"/>
            </a:xfrm>
            <a:custGeom>
              <a:avLst/>
              <a:gdLst/>
              <a:ahLst/>
              <a:cxnLst/>
              <a:rect l="l" t="t" r="r" b="b"/>
              <a:pathLst>
                <a:path w="2807" h="2015" extrusionOk="0">
                  <a:moveTo>
                    <a:pt x="1331" y="1"/>
                  </a:moveTo>
                  <a:cubicBezTo>
                    <a:pt x="1310" y="1"/>
                    <a:pt x="1289" y="4"/>
                    <a:pt x="1268" y="9"/>
                  </a:cubicBezTo>
                  <a:cubicBezTo>
                    <a:pt x="1245" y="32"/>
                    <a:pt x="1200" y="54"/>
                    <a:pt x="1177" y="100"/>
                  </a:cubicBezTo>
                  <a:cubicBezTo>
                    <a:pt x="1154" y="77"/>
                    <a:pt x="1132" y="54"/>
                    <a:pt x="1109" y="32"/>
                  </a:cubicBezTo>
                  <a:cubicBezTo>
                    <a:pt x="1083" y="11"/>
                    <a:pt x="1057" y="2"/>
                    <a:pt x="1032" y="2"/>
                  </a:cubicBezTo>
                  <a:cubicBezTo>
                    <a:pt x="948" y="2"/>
                    <a:pt x="872" y="103"/>
                    <a:pt x="838" y="190"/>
                  </a:cubicBezTo>
                  <a:cubicBezTo>
                    <a:pt x="792" y="167"/>
                    <a:pt x="770" y="145"/>
                    <a:pt x="724" y="122"/>
                  </a:cubicBezTo>
                  <a:lnTo>
                    <a:pt x="702" y="122"/>
                  </a:lnTo>
                  <a:cubicBezTo>
                    <a:pt x="679" y="167"/>
                    <a:pt x="657" y="190"/>
                    <a:pt x="657" y="235"/>
                  </a:cubicBezTo>
                  <a:cubicBezTo>
                    <a:pt x="634" y="213"/>
                    <a:pt x="611" y="190"/>
                    <a:pt x="589" y="190"/>
                  </a:cubicBezTo>
                  <a:cubicBezTo>
                    <a:pt x="576" y="184"/>
                    <a:pt x="563" y="181"/>
                    <a:pt x="549" y="181"/>
                  </a:cubicBezTo>
                  <a:cubicBezTo>
                    <a:pt x="510" y="181"/>
                    <a:pt x="469" y="202"/>
                    <a:pt x="453" y="235"/>
                  </a:cubicBezTo>
                  <a:cubicBezTo>
                    <a:pt x="408" y="303"/>
                    <a:pt x="475" y="371"/>
                    <a:pt x="498" y="416"/>
                  </a:cubicBezTo>
                  <a:lnTo>
                    <a:pt x="521" y="416"/>
                  </a:lnTo>
                  <a:lnTo>
                    <a:pt x="498" y="462"/>
                  </a:lnTo>
                  <a:cubicBezTo>
                    <a:pt x="485" y="455"/>
                    <a:pt x="472" y="452"/>
                    <a:pt x="459" y="452"/>
                  </a:cubicBezTo>
                  <a:cubicBezTo>
                    <a:pt x="428" y="452"/>
                    <a:pt x="401" y="468"/>
                    <a:pt x="385" y="484"/>
                  </a:cubicBezTo>
                  <a:cubicBezTo>
                    <a:pt x="362" y="507"/>
                    <a:pt x="362" y="552"/>
                    <a:pt x="385" y="575"/>
                  </a:cubicBezTo>
                  <a:lnTo>
                    <a:pt x="385" y="597"/>
                  </a:lnTo>
                  <a:cubicBezTo>
                    <a:pt x="367" y="594"/>
                    <a:pt x="350" y="593"/>
                    <a:pt x="333" y="593"/>
                  </a:cubicBezTo>
                  <a:cubicBezTo>
                    <a:pt x="220" y="593"/>
                    <a:pt x="124" y="657"/>
                    <a:pt x="45" y="756"/>
                  </a:cubicBezTo>
                  <a:cubicBezTo>
                    <a:pt x="0" y="846"/>
                    <a:pt x="113" y="914"/>
                    <a:pt x="227" y="960"/>
                  </a:cubicBezTo>
                  <a:cubicBezTo>
                    <a:pt x="181" y="982"/>
                    <a:pt x="159" y="1005"/>
                    <a:pt x="159" y="1050"/>
                  </a:cubicBezTo>
                  <a:cubicBezTo>
                    <a:pt x="181" y="1095"/>
                    <a:pt x="204" y="1141"/>
                    <a:pt x="249" y="1141"/>
                  </a:cubicBezTo>
                  <a:lnTo>
                    <a:pt x="272" y="1141"/>
                  </a:lnTo>
                  <a:cubicBezTo>
                    <a:pt x="204" y="1186"/>
                    <a:pt x="181" y="1254"/>
                    <a:pt x="204" y="1322"/>
                  </a:cubicBezTo>
                  <a:cubicBezTo>
                    <a:pt x="227" y="1367"/>
                    <a:pt x="272" y="1412"/>
                    <a:pt x="340" y="1412"/>
                  </a:cubicBezTo>
                  <a:lnTo>
                    <a:pt x="385" y="1412"/>
                  </a:lnTo>
                  <a:cubicBezTo>
                    <a:pt x="362" y="1480"/>
                    <a:pt x="385" y="1571"/>
                    <a:pt x="430" y="1638"/>
                  </a:cubicBezTo>
                  <a:cubicBezTo>
                    <a:pt x="453" y="1661"/>
                    <a:pt x="498" y="1661"/>
                    <a:pt x="521" y="1684"/>
                  </a:cubicBezTo>
                  <a:cubicBezTo>
                    <a:pt x="498" y="1706"/>
                    <a:pt x="498" y="1729"/>
                    <a:pt x="498" y="1752"/>
                  </a:cubicBezTo>
                  <a:cubicBezTo>
                    <a:pt x="498" y="1808"/>
                    <a:pt x="513" y="1848"/>
                    <a:pt x="620" y="1848"/>
                  </a:cubicBezTo>
                  <a:cubicBezTo>
                    <a:pt x="643" y="1848"/>
                    <a:pt x="670" y="1846"/>
                    <a:pt x="702" y="1842"/>
                  </a:cubicBezTo>
                  <a:cubicBezTo>
                    <a:pt x="718" y="1891"/>
                    <a:pt x="793" y="1928"/>
                    <a:pt x="876" y="1928"/>
                  </a:cubicBezTo>
                  <a:cubicBezTo>
                    <a:pt x="908" y="1928"/>
                    <a:pt x="942" y="1923"/>
                    <a:pt x="973" y="1910"/>
                  </a:cubicBezTo>
                  <a:cubicBezTo>
                    <a:pt x="988" y="1967"/>
                    <a:pt x="1046" y="2015"/>
                    <a:pt x="1121" y="2015"/>
                  </a:cubicBezTo>
                  <a:cubicBezTo>
                    <a:pt x="1166" y="2015"/>
                    <a:pt x="1217" y="1998"/>
                    <a:pt x="1268" y="1955"/>
                  </a:cubicBezTo>
                  <a:cubicBezTo>
                    <a:pt x="1293" y="1989"/>
                    <a:pt x="1330" y="2004"/>
                    <a:pt x="1367" y="2004"/>
                  </a:cubicBezTo>
                  <a:cubicBezTo>
                    <a:pt x="1430" y="2004"/>
                    <a:pt x="1494" y="1959"/>
                    <a:pt x="1494" y="1887"/>
                  </a:cubicBezTo>
                  <a:cubicBezTo>
                    <a:pt x="1532" y="1952"/>
                    <a:pt x="1614" y="1994"/>
                    <a:pt x="1686" y="1994"/>
                  </a:cubicBezTo>
                  <a:cubicBezTo>
                    <a:pt x="1742" y="1994"/>
                    <a:pt x="1791" y="1969"/>
                    <a:pt x="1811" y="1910"/>
                  </a:cubicBezTo>
                  <a:cubicBezTo>
                    <a:pt x="1831" y="1920"/>
                    <a:pt x="1849" y="1925"/>
                    <a:pt x="1865" y="1925"/>
                  </a:cubicBezTo>
                  <a:cubicBezTo>
                    <a:pt x="1921" y="1925"/>
                    <a:pt x="1952" y="1872"/>
                    <a:pt x="1969" y="1820"/>
                  </a:cubicBezTo>
                  <a:cubicBezTo>
                    <a:pt x="2014" y="1842"/>
                    <a:pt x="2060" y="1854"/>
                    <a:pt x="2105" y="1854"/>
                  </a:cubicBezTo>
                  <a:cubicBezTo>
                    <a:pt x="2150" y="1854"/>
                    <a:pt x="2195" y="1842"/>
                    <a:pt x="2241" y="1820"/>
                  </a:cubicBezTo>
                  <a:cubicBezTo>
                    <a:pt x="2331" y="1752"/>
                    <a:pt x="2399" y="1638"/>
                    <a:pt x="2399" y="1525"/>
                  </a:cubicBezTo>
                  <a:cubicBezTo>
                    <a:pt x="2467" y="1503"/>
                    <a:pt x="2535" y="1435"/>
                    <a:pt x="2558" y="1367"/>
                  </a:cubicBezTo>
                  <a:cubicBezTo>
                    <a:pt x="2580" y="1322"/>
                    <a:pt x="2580" y="1254"/>
                    <a:pt x="2558" y="1208"/>
                  </a:cubicBezTo>
                  <a:cubicBezTo>
                    <a:pt x="2626" y="1208"/>
                    <a:pt x="2671" y="1186"/>
                    <a:pt x="2716" y="1163"/>
                  </a:cubicBezTo>
                  <a:cubicBezTo>
                    <a:pt x="2807" y="1141"/>
                    <a:pt x="2693" y="1073"/>
                    <a:pt x="2626" y="1027"/>
                  </a:cubicBezTo>
                  <a:cubicBezTo>
                    <a:pt x="2648" y="1005"/>
                    <a:pt x="2671" y="960"/>
                    <a:pt x="2693" y="914"/>
                  </a:cubicBezTo>
                  <a:cubicBezTo>
                    <a:pt x="2716" y="801"/>
                    <a:pt x="2626" y="733"/>
                    <a:pt x="2535" y="733"/>
                  </a:cubicBezTo>
                  <a:cubicBezTo>
                    <a:pt x="2535" y="711"/>
                    <a:pt x="2558" y="688"/>
                    <a:pt x="2535" y="665"/>
                  </a:cubicBezTo>
                  <a:cubicBezTo>
                    <a:pt x="2512" y="620"/>
                    <a:pt x="2490" y="620"/>
                    <a:pt x="2444" y="620"/>
                  </a:cubicBezTo>
                  <a:cubicBezTo>
                    <a:pt x="2467" y="597"/>
                    <a:pt x="2490" y="552"/>
                    <a:pt x="2512" y="507"/>
                  </a:cubicBezTo>
                  <a:cubicBezTo>
                    <a:pt x="2512" y="456"/>
                    <a:pt x="2474" y="431"/>
                    <a:pt x="2426" y="431"/>
                  </a:cubicBezTo>
                  <a:cubicBezTo>
                    <a:pt x="2411" y="431"/>
                    <a:pt x="2394" y="433"/>
                    <a:pt x="2377" y="439"/>
                  </a:cubicBezTo>
                  <a:cubicBezTo>
                    <a:pt x="2377" y="439"/>
                    <a:pt x="2354" y="439"/>
                    <a:pt x="2331" y="462"/>
                  </a:cubicBezTo>
                  <a:cubicBezTo>
                    <a:pt x="2309" y="394"/>
                    <a:pt x="2263" y="348"/>
                    <a:pt x="2218" y="326"/>
                  </a:cubicBezTo>
                  <a:cubicBezTo>
                    <a:pt x="2218" y="326"/>
                    <a:pt x="2218" y="303"/>
                    <a:pt x="2218" y="281"/>
                  </a:cubicBezTo>
                  <a:cubicBezTo>
                    <a:pt x="2218" y="258"/>
                    <a:pt x="2195" y="235"/>
                    <a:pt x="2150" y="235"/>
                  </a:cubicBezTo>
                  <a:lnTo>
                    <a:pt x="2128" y="235"/>
                  </a:lnTo>
                  <a:cubicBezTo>
                    <a:pt x="2150" y="213"/>
                    <a:pt x="2150" y="190"/>
                    <a:pt x="2150" y="145"/>
                  </a:cubicBezTo>
                  <a:cubicBezTo>
                    <a:pt x="2150" y="145"/>
                    <a:pt x="2128" y="122"/>
                    <a:pt x="2128" y="122"/>
                  </a:cubicBezTo>
                  <a:cubicBezTo>
                    <a:pt x="2082" y="145"/>
                    <a:pt x="2037" y="167"/>
                    <a:pt x="2014" y="190"/>
                  </a:cubicBezTo>
                  <a:cubicBezTo>
                    <a:pt x="2014" y="145"/>
                    <a:pt x="1992" y="100"/>
                    <a:pt x="1947" y="77"/>
                  </a:cubicBezTo>
                  <a:cubicBezTo>
                    <a:pt x="1930" y="71"/>
                    <a:pt x="1911" y="68"/>
                    <a:pt x="1892" y="68"/>
                  </a:cubicBezTo>
                  <a:cubicBezTo>
                    <a:pt x="1836" y="68"/>
                    <a:pt x="1777" y="94"/>
                    <a:pt x="1743" y="145"/>
                  </a:cubicBezTo>
                  <a:cubicBezTo>
                    <a:pt x="1720" y="100"/>
                    <a:pt x="1698" y="54"/>
                    <a:pt x="1652" y="32"/>
                  </a:cubicBezTo>
                  <a:cubicBezTo>
                    <a:pt x="1632" y="12"/>
                    <a:pt x="1613" y="3"/>
                    <a:pt x="1593" y="3"/>
                  </a:cubicBezTo>
                  <a:cubicBezTo>
                    <a:pt x="1547" y="3"/>
                    <a:pt x="1503" y="52"/>
                    <a:pt x="1471" y="100"/>
                  </a:cubicBezTo>
                  <a:cubicBezTo>
                    <a:pt x="1454" y="30"/>
                    <a:pt x="1397" y="1"/>
                    <a:pt x="1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17"/>
            <p:cNvSpPr/>
            <p:nvPr/>
          </p:nvSpPr>
          <p:spPr>
            <a:xfrm>
              <a:off x="154649" y="17049293"/>
              <a:ext cx="279173" cy="199265"/>
            </a:xfrm>
            <a:custGeom>
              <a:avLst/>
              <a:gdLst/>
              <a:ahLst/>
              <a:cxnLst/>
              <a:rect l="l" t="t" r="r" b="b"/>
              <a:pathLst>
                <a:path w="2491" h="1778" extrusionOk="0">
                  <a:moveTo>
                    <a:pt x="926" y="0"/>
                  </a:moveTo>
                  <a:cubicBezTo>
                    <a:pt x="839" y="0"/>
                    <a:pt x="761" y="90"/>
                    <a:pt x="725" y="179"/>
                  </a:cubicBezTo>
                  <a:cubicBezTo>
                    <a:pt x="702" y="157"/>
                    <a:pt x="680" y="134"/>
                    <a:pt x="635" y="111"/>
                  </a:cubicBezTo>
                  <a:lnTo>
                    <a:pt x="612" y="111"/>
                  </a:lnTo>
                  <a:cubicBezTo>
                    <a:pt x="589" y="157"/>
                    <a:pt x="589" y="179"/>
                    <a:pt x="567" y="202"/>
                  </a:cubicBezTo>
                  <a:cubicBezTo>
                    <a:pt x="567" y="202"/>
                    <a:pt x="544" y="179"/>
                    <a:pt x="521" y="179"/>
                  </a:cubicBezTo>
                  <a:cubicBezTo>
                    <a:pt x="509" y="173"/>
                    <a:pt x="496" y="170"/>
                    <a:pt x="481" y="170"/>
                  </a:cubicBezTo>
                  <a:cubicBezTo>
                    <a:pt x="443" y="170"/>
                    <a:pt x="402" y="191"/>
                    <a:pt x="386" y="225"/>
                  </a:cubicBezTo>
                  <a:cubicBezTo>
                    <a:pt x="363" y="270"/>
                    <a:pt x="408" y="338"/>
                    <a:pt x="431" y="383"/>
                  </a:cubicBezTo>
                  <a:cubicBezTo>
                    <a:pt x="431" y="383"/>
                    <a:pt x="431" y="383"/>
                    <a:pt x="431" y="406"/>
                  </a:cubicBezTo>
                  <a:cubicBezTo>
                    <a:pt x="418" y="399"/>
                    <a:pt x="404" y="396"/>
                    <a:pt x="392" y="396"/>
                  </a:cubicBezTo>
                  <a:cubicBezTo>
                    <a:pt x="361" y="396"/>
                    <a:pt x="334" y="412"/>
                    <a:pt x="318" y="428"/>
                  </a:cubicBezTo>
                  <a:cubicBezTo>
                    <a:pt x="295" y="451"/>
                    <a:pt x="295" y="496"/>
                    <a:pt x="318" y="519"/>
                  </a:cubicBezTo>
                  <a:cubicBezTo>
                    <a:pt x="303" y="516"/>
                    <a:pt x="288" y="514"/>
                    <a:pt x="274" y="514"/>
                  </a:cubicBezTo>
                  <a:cubicBezTo>
                    <a:pt x="181" y="514"/>
                    <a:pt x="105" y="576"/>
                    <a:pt x="46" y="655"/>
                  </a:cubicBezTo>
                  <a:cubicBezTo>
                    <a:pt x="1" y="722"/>
                    <a:pt x="91" y="790"/>
                    <a:pt x="205" y="836"/>
                  </a:cubicBezTo>
                  <a:cubicBezTo>
                    <a:pt x="159" y="858"/>
                    <a:pt x="159" y="881"/>
                    <a:pt x="159" y="926"/>
                  </a:cubicBezTo>
                  <a:cubicBezTo>
                    <a:pt x="159" y="949"/>
                    <a:pt x="182" y="994"/>
                    <a:pt x="227" y="994"/>
                  </a:cubicBezTo>
                  <a:lnTo>
                    <a:pt x="250" y="994"/>
                  </a:lnTo>
                  <a:cubicBezTo>
                    <a:pt x="182" y="1039"/>
                    <a:pt x="159" y="1107"/>
                    <a:pt x="182" y="1152"/>
                  </a:cubicBezTo>
                  <a:cubicBezTo>
                    <a:pt x="205" y="1198"/>
                    <a:pt x="250" y="1243"/>
                    <a:pt x="295" y="1243"/>
                  </a:cubicBezTo>
                  <a:lnTo>
                    <a:pt x="340" y="1243"/>
                  </a:lnTo>
                  <a:cubicBezTo>
                    <a:pt x="318" y="1311"/>
                    <a:pt x="340" y="1401"/>
                    <a:pt x="386" y="1447"/>
                  </a:cubicBezTo>
                  <a:cubicBezTo>
                    <a:pt x="408" y="1469"/>
                    <a:pt x="431" y="1469"/>
                    <a:pt x="454" y="1469"/>
                  </a:cubicBezTo>
                  <a:cubicBezTo>
                    <a:pt x="454" y="1492"/>
                    <a:pt x="454" y="1515"/>
                    <a:pt x="431" y="1537"/>
                  </a:cubicBezTo>
                  <a:cubicBezTo>
                    <a:pt x="431" y="1586"/>
                    <a:pt x="454" y="1623"/>
                    <a:pt x="518" y="1623"/>
                  </a:cubicBezTo>
                  <a:cubicBezTo>
                    <a:pt x="543" y="1623"/>
                    <a:pt x="574" y="1618"/>
                    <a:pt x="612" y="1605"/>
                  </a:cubicBezTo>
                  <a:cubicBezTo>
                    <a:pt x="627" y="1665"/>
                    <a:pt x="692" y="1696"/>
                    <a:pt x="761" y="1696"/>
                  </a:cubicBezTo>
                  <a:cubicBezTo>
                    <a:pt x="796" y="1696"/>
                    <a:pt x="831" y="1688"/>
                    <a:pt x="861" y="1673"/>
                  </a:cubicBezTo>
                  <a:cubicBezTo>
                    <a:pt x="875" y="1730"/>
                    <a:pt x="925" y="1778"/>
                    <a:pt x="988" y="1778"/>
                  </a:cubicBezTo>
                  <a:cubicBezTo>
                    <a:pt x="1025" y="1778"/>
                    <a:pt x="1068" y="1761"/>
                    <a:pt x="1110" y="1718"/>
                  </a:cubicBezTo>
                  <a:cubicBezTo>
                    <a:pt x="1138" y="1756"/>
                    <a:pt x="1178" y="1774"/>
                    <a:pt x="1217" y="1774"/>
                  </a:cubicBezTo>
                  <a:cubicBezTo>
                    <a:pt x="1271" y="1774"/>
                    <a:pt x="1323" y="1739"/>
                    <a:pt x="1336" y="1673"/>
                  </a:cubicBezTo>
                  <a:cubicBezTo>
                    <a:pt x="1362" y="1726"/>
                    <a:pt x="1434" y="1763"/>
                    <a:pt x="1499" y="1763"/>
                  </a:cubicBezTo>
                  <a:cubicBezTo>
                    <a:pt x="1546" y="1763"/>
                    <a:pt x="1589" y="1743"/>
                    <a:pt x="1608" y="1696"/>
                  </a:cubicBezTo>
                  <a:cubicBezTo>
                    <a:pt x="1625" y="1704"/>
                    <a:pt x="1640" y="1708"/>
                    <a:pt x="1653" y="1708"/>
                  </a:cubicBezTo>
                  <a:cubicBezTo>
                    <a:pt x="1707" y="1708"/>
                    <a:pt x="1725" y="1642"/>
                    <a:pt x="1744" y="1605"/>
                  </a:cubicBezTo>
                  <a:cubicBezTo>
                    <a:pt x="1777" y="1628"/>
                    <a:pt x="1823" y="1639"/>
                    <a:pt x="1868" y="1639"/>
                  </a:cubicBezTo>
                  <a:cubicBezTo>
                    <a:pt x="1913" y="1639"/>
                    <a:pt x="1959" y="1628"/>
                    <a:pt x="1992" y="1605"/>
                  </a:cubicBezTo>
                  <a:cubicBezTo>
                    <a:pt x="2083" y="1560"/>
                    <a:pt x="2128" y="1447"/>
                    <a:pt x="2128" y="1356"/>
                  </a:cubicBezTo>
                  <a:cubicBezTo>
                    <a:pt x="2196" y="1311"/>
                    <a:pt x="2241" y="1266"/>
                    <a:pt x="2287" y="1198"/>
                  </a:cubicBezTo>
                  <a:cubicBezTo>
                    <a:pt x="2287" y="1152"/>
                    <a:pt x="2287" y="1107"/>
                    <a:pt x="2287" y="1062"/>
                  </a:cubicBezTo>
                  <a:cubicBezTo>
                    <a:pt x="2332" y="1062"/>
                    <a:pt x="2377" y="1062"/>
                    <a:pt x="2400" y="1039"/>
                  </a:cubicBezTo>
                  <a:cubicBezTo>
                    <a:pt x="2490" y="1039"/>
                    <a:pt x="2400" y="949"/>
                    <a:pt x="2332" y="904"/>
                  </a:cubicBezTo>
                  <a:cubicBezTo>
                    <a:pt x="2377" y="881"/>
                    <a:pt x="2400" y="858"/>
                    <a:pt x="2400" y="813"/>
                  </a:cubicBezTo>
                  <a:cubicBezTo>
                    <a:pt x="2423" y="722"/>
                    <a:pt x="2332" y="655"/>
                    <a:pt x="2264" y="655"/>
                  </a:cubicBezTo>
                  <a:cubicBezTo>
                    <a:pt x="2264" y="632"/>
                    <a:pt x="2264" y="609"/>
                    <a:pt x="2264" y="587"/>
                  </a:cubicBezTo>
                  <a:cubicBezTo>
                    <a:pt x="2241" y="564"/>
                    <a:pt x="2196" y="564"/>
                    <a:pt x="2174" y="564"/>
                  </a:cubicBezTo>
                  <a:cubicBezTo>
                    <a:pt x="2196" y="541"/>
                    <a:pt x="2219" y="496"/>
                    <a:pt x="2219" y="474"/>
                  </a:cubicBezTo>
                  <a:cubicBezTo>
                    <a:pt x="2219" y="423"/>
                    <a:pt x="2193" y="397"/>
                    <a:pt x="2162" y="397"/>
                  </a:cubicBezTo>
                  <a:cubicBezTo>
                    <a:pt x="2151" y="397"/>
                    <a:pt x="2140" y="400"/>
                    <a:pt x="2128" y="406"/>
                  </a:cubicBezTo>
                  <a:lnTo>
                    <a:pt x="2083" y="406"/>
                  </a:lnTo>
                  <a:cubicBezTo>
                    <a:pt x="2060" y="360"/>
                    <a:pt x="2015" y="315"/>
                    <a:pt x="1970" y="292"/>
                  </a:cubicBezTo>
                  <a:cubicBezTo>
                    <a:pt x="1970" y="292"/>
                    <a:pt x="1970" y="270"/>
                    <a:pt x="1970" y="270"/>
                  </a:cubicBezTo>
                  <a:cubicBezTo>
                    <a:pt x="1970" y="225"/>
                    <a:pt x="1947" y="225"/>
                    <a:pt x="1925" y="225"/>
                  </a:cubicBezTo>
                  <a:lnTo>
                    <a:pt x="1902" y="225"/>
                  </a:lnTo>
                  <a:cubicBezTo>
                    <a:pt x="1902" y="202"/>
                    <a:pt x="1925" y="179"/>
                    <a:pt x="1925" y="134"/>
                  </a:cubicBezTo>
                  <a:cubicBezTo>
                    <a:pt x="1910" y="134"/>
                    <a:pt x="1904" y="124"/>
                    <a:pt x="1896" y="124"/>
                  </a:cubicBezTo>
                  <a:cubicBezTo>
                    <a:pt x="1892" y="124"/>
                    <a:pt x="1887" y="126"/>
                    <a:pt x="1879" y="134"/>
                  </a:cubicBezTo>
                  <a:cubicBezTo>
                    <a:pt x="1857" y="134"/>
                    <a:pt x="1811" y="157"/>
                    <a:pt x="1789" y="179"/>
                  </a:cubicBezTo>
                  <a:cubicBezTo>
                    <a:pt x="1789" y="134"/>
                    <a:pt x="1766" y="111"/>
                    <a:pt x="1721" y="89"/>
                  </a:cubicBezTo>
                  <a:cubicBezTo>
                    <a:pt x="1705" y="73"/>
                    <a:pt x="1683" y="65"/>
                    <a:pt x="1660" y="65"/>
                  </a:cubicBezTo>
                  <a:cubicBezTo>
                    <a:pt x="1617" y="65"/>
                    <a:pt x="1569" y="90"/>
                    <a:pt x="1540" y="134"/>
                  </a:cubicBezTo>
                  <a:cubicBezTo>
                    <a:pt x="1517" y="89"/>
                    <a:pt x="1495" y="66"/>
                    <a:pt x="1472" y="21"/>
                  </a:cubicBezTo>
                  <a:cubicBezTo>
                    <a:pt x="1459" y="8"/>
                    <a:pt x="1445" y="3"/>
                    <a:pt x="1430" y="3"/>
                  </a:cubicBezTo>
                  <a:cubicBezTo>
                    <a:pt x="1391" y="3"/>
                    <a:pt x="1346" y="40"/>
                    <a:pt x="1314" y="89"/>
                  </a:cubicBezTo>
                  <a:cubicBezTo>
                    <a:pt x="1297" y="38"/>
                    <a:pt x="1241" y="12"/>
                    <a:pt x="1186" y="12"/>
                  </a:cubicBezTo>
                  <a:cubicBezTo>
                    <a:pt x="1168" y="12"/>
                    <a:pt x="1149" y="15"/>
                    <a:pt x="1132" y="21"/>
                  </a:cubicBezTo>
                  <a:cubicBezTo>
                    <a:pt x="1110" y="21"/>
                    <a:pt x="1065" y="66"/>
                    <a:pt x="1042" y="89"/>
                  </a:cubicBezTo>
                  <a:cubicBezTo>
                    <a:pt x="1042" y="66"/>
                    <a:pt x="1019" y="44"/>
                    <a:pt x="997" y="21"/>
                  </a:cubicBezTo>
                  <a:cubicBezTo>
                    <a:pt x="973" y="7"/>
                    <a:pt x="949" y="0"/>
                    <a:pt x="9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17"/>
            <p:cNvSpPr/>
            <p:nvPr/>
          </p:nvSpPr>
          <p:spPr>
            <a:xfrm>
              <a:off x="180090" y="17005249"/>
              <a:ext cx="225714" cy="159927"/>
            </a:xfrm>
            <a:custGeom>
              <a:avLst/>
              <a:gdLst/>
              <a:ahLst/>
              <a:cxnLst/>
              <a:rect l="l" t="t" r="r" b="b"/>
              <a:pathLst>
                <a:path w="2014" h="1427" extrusionOk="0">
                  <a:moveTo>
                    <a:pt x="955" y="0"/>
                  </a:moveTo>
                  <a:cubicBezTo>
                    <a:pt x="945" y="0"/>
                    <a:pt x="936" y="2"/>
                    <a:pt x="928" y="6"/>
                  </a:cubicBezTo>
                  <a:cubicBezTo>
                    <a:pt x="905" y="29"/>
                    <a:pt x="883" y="52"/>
                    <a:pt x="860" y="74"/>
                  </a:cubicBezTo>
                  <a:cubicBezTo>
                    <a:pt x="838" y="52"/>
                    <a:pt x="838" y="29"/>
                    <a:pt x="815" y="29"/>
                  </a:cubicBezTo>
                  <a:cubicBezTo>
                    <a:pt x="793" y="13"/>
                    <a:pt x="771" y="5"/>
                    <a:pt x="749" y="5"/>
                  </a:cubicBezTo>
                  <a:cubicBezTo>
                    <a:pt x="683" y="5"/>
                    <a:pt x="623" y="74"/>
                    <a:pt x="589" y="142"/>
                  </a:cubicBezTo>
                  <a:cubicBezTo>
                    <a:pt x="589" y="120"/>
                    <a:pt x="566" y="120"/>
                    <a:pt x="521" y="97"/>
                  </a:cubicBezTo>
                  <a:lnTo>
                    <a:pt x="498" y="97"/>
                  </a:lnTo>
                  <a:cubicBezTo>
                    <a:pt x="475" y="120"/>
                    <a:pt x="475" y="142"/>
                    <a:pt x="475" y="165"/>
                  </a:cubicBezTo>
                  <a:cubicBezTo>
                    <a:pt x="453" y="165"/>
                    <a:pt x="453" y="142"/>
                    <a:pt x="430" y="142"/>
                  </a:cubicBezTo>
                  <a:cubicBezTo>
                    <a:pt x="418" y="136"/>
                    <a:pt x="406" y="133"/>
                    <a:pt x="394" y="133"/>
                  </a:cubicBezTo>
                  <a:cubicBezTo>
                    <a:pt x="362" y="133"/>
                    <a:pt x="334" y="154"/>
                    <a:pt x="317" y="188"/>
                  </a:cubicBezTo>
                  <a:cubicBezTo>
                    <a:pt x="294" y="210"/>
                    <a:pt x="317" y="278"/>
                    <a:pt x="362" y="301"/>
                  </a:cubicBezTo>
                  <a:lnTo>
                    <a:pt x="362" y="323"/>
                  </a:lnTo>
                  <a:cubicBezTo>
                    <a:pt x="356" y="317"/>
                    <a:pt x="347" y="314"/>
                    <a:pt x="338" y="314"/>
                  </a:cubicBezTo>
                  <a:cubicBezTo>
                    <a:pt x="315" y="314"/>
                    <a:pt x="288" y="330"/>
                    <a:pt x="272" y="346"/>
                  </a:cubicBezTo>
                  <a:cubicBezTo>
                    <a:pt x="272" y="369"/>
                    <a:pt x="272" y="391"/>
                    <a:pt x="272" y="414"/>
                  </a:cubicBezTo>
                  <a:cubicBezTo>
                    <a:pt x="256" y="410"/>
                    <a:pt x="241" y="408"/>
                    <a:pt x="225" y="408"/>
                  </a:cubicBezTo>
                  <a:cubicBezTo>
                    <a:pt x="152" y="408"/>
                    <a:pt x="83" y="452"/>
                    <a:pt x="45" y="527"/>
                  </a:cubicBezTo>
                  <a:cubicBezTo>
                    <a:pt x="0" y="595"/>
                    <a:pt x="91" y="640"/>
                    <a:pt x="159" y="663"/>
                  </a:cubicBezTo>
                  <a:cubicBezTo>
                    <a:pt x="136" y="685"/>
                    <a:pt x="136" y="708"/>
                    <a:pt x="136" y="731"/>
                  </a:cubicBezTo>
                  <a:cubicBezTo>
                    <a:pt x="136" y="776"/>
                    <a:pt x="159" y="799"/>
                    <a:pt x="181" y="799"/>
                  </a:cubicBezTo>
                  <a:lnTo>
                    <a:pt x="204" y="799"/>
                  </a:lnTo>
                  <a:cubicBezTo>
                    <a:pt x="159" y="821"/>
                    <a:pt x="136" y="889"/>
                    <a:pt x="159" y="934"/>
                  </a:cubicBezTo>
                  <a:cubicBezTo>
                    <a:pt x="159" y="980"/>
                    <a:pt x="204" y="1002"/>
                    <a:pt x="249" y="1002"/>
                  </a:cubicBezTo>
                  <a:lnTo>
                    <a:pt x="272" y="1002"/>
                  </a:lnTo>
                  <a:cubicBezTo>
                    <a:pt x="249" y="1048"/>
                    <a:pt x="272" y="1115"/>
                    <a:pt x="317" y="1161"/>
                  </a:cubicBezTo>
                  <a:cubicBezTo>
                    <a:pt x="340" y="1183"/>
                    <a:pt x="362" y="1183"/>
                    <a:pt x="385" y="1183"/>
                  </a:cubicBezTo>
                  <a:cubicBezTo>
                    <a:pt x="362" y="1206"/>
                    <a:pt x="362" y="1229"/>
                    <a:pt x="362" y="1251"/>
                  </a:cubicBezTo>
                  <a:cubicBezTo>
                    <a:pt x="362" y="1283"/>
                    <a:pt x="374" y="1315"/>
                    <a:pt x="420" y="1315"/>
                  </a:cubicBezTo>
                  <a:cubicBezTo>
                    <a:pt x="440" y="1315"/>
                    <a:pt x="465" y="1310"/>
                    <a:pt x="498" y="1297"/>
                  </a:cubicBezTo>
                  <a:cubicBezTo>
                    <a:pt x="527" y="1340"/>
                    <a:pt x="575" y="1365"/>
                    <a:pt x="624" y="1365"/>
                  </a:cubicBezTo>
                  <a:cubicBezTo>
                    <a:pt x="651" y="1365"/>
                    <a:pt x="678" y="1358"/>
                    <a:pt x="702" y="1342"/>
                  </a:cubicBezTo>
                  <a:cubicBezTo>
                    <a:pt x="715" y="1397"/>
                    <a:pt x="762" y="1427"/>
                    <a:pt x="812" y="1427"/>
                  </a:cubicBezTo>
                  <a:cubicBezTo>
                    <a:pt x="845" y="1427"/>
                    <a:pt x="879" y="1414"/>
                    <a:pt x="905" y="1387"/>
                  </a:cubicBezTo>
                  <a:cubicBezTo>
                    <a:pt x="932" y="1414"/>
                    <a:pt x="963" y="1427"/>
                    <a:pt x="991" y="1427"/>
                  </a:cubicBezTo>
                  <a:cubicBezTo>
                    <a:pt x="1034" y="1427"/>
                    <a:pt x="1073" y="1397"/>
                    <a:pt x="1087" y="1342"/>
                  </a:cubicBezTo>
                  <a:cubicBezTo>
                    <a:pt x="1114" y="1383"/>
                    <a:pt x="1173" y="1415"/>
                    <a:pt x="1227" y="1415"/>
                  </a:cubicBezTo>
                  <a:cubicBezTo>
                    <a:pt x="1262" y="1415"/>
                    <a:pt x="1295" y="1401"/>
                    <a:pt x="1313" y="1364"/>
                  </a:cubicBezTo>
                  <a:cubicBezTo>
                    <a:pt x="1329" y="1375"/>
                    <a:pt x="1342" y="1379"/>
                    <a:pt x="1353" y="1379"/>
                  </a:cubicBezTo>
                  <a:cubicBezTo>
                    <a:pt x="1391" y="1379"/>
                    <a:pt x="1409" y="1331"/>
                    <a:pt x="1426" y="1297"/>
                  </a:cubicBezTo>
                  <a:cubicBezTo>
                    <a:pt x="1449" y="1308"/>
                    <a:pt x="1477" y="1314"/>
                    <a:pt x="1508" y="1314"/>
                  </a:cubicBezTo>
                  <a:cubicBezTo>
                    <a:pt x="1539" y="1314"/>
                    <a:pt x="1573" y="1308"/>
                    <a:pt x="1607" y="1297"/>
                  </a:cubicBezTo>
                  <a:cubicBezTo>
                    <a:pt x="1675" y="1251"/>
                    <a:pt x="1720" y="1161"/>
                    <a:pt x="1720" y="1093"/>
                  </a:cubicBezTo>
                  <a:cubicBezTo>
                    <a:pt x="1788" y="1070"/>
                    <a:pt x="1811" y="1025"/>
                    <a:pt x="1856" y="957"/>
                  </a:cubicBezTo>
                  <a:cubicBezTo>
                    <a:pt x="1856" y="934"/>
                    <a:pt x="1856" y="889"/>
                    <a:pt x="1856" y="867"/>
                  </a:cubicBezTo>
                  <a:cubicBezTo>
                    <a:pt x="1879" y="844"/>
                    <a:pt x="1924" y="844"/>
                    <a:pt x="1947" y="821"/>
                  </a:cubicBezTo>
                  <a:cubicBezTo>
                    <a:pt x="1959" y="824"/>
                    <a:pt x="1968" y="826"/>
                    <a:pt x="1974" y="826"/>
                  </a:cubicBezTo>
                  <a:cubicBezTo>
                    <a:pt x="2013" y="826"/>
                    <a:pt x="1940" y="770"/>
                    <a:pt x="1901" y="731"/>
                  </a:cubicBezTo>
                  <a:cubicBezTo>
                    <a:pt x="1924" y="731"/>
                    <a:pt x="1947" y="685"/>
                    <a:pt x="1969" y="663"/>
                  </a:cubicBezTo>
                  <a:cubicBezTo>
                    <a:pt x="1969" y="595"/>
                    <a:pt x="1901" y="527"/>
                    <a:pt x="1833" y="527"/>
                  </a:cubicBezTo>
                  <a:cubicBezTo>
                    <a:pt x="1856" y="504"/>
                    <a:pt x="1856" y="504"/>
                    <a:pt x="1833" y="482"/>
                  </a:cubicBezTo>
                  <a:cubicBezTo>
                    <a:pt x="1833" y="466"/>
                    <a:pt x="1811" y="450"/>
                    <a:pt x="1790" y="450"/>
                  </a:cubicBezTo>
                  <a:cubicBezTo>
                    <a:pt x="1781" y="450"/>
                    <a:pt x="1772" y="453"/>
                    <a:pt x="1765" y="459"/>
                  </a:cubicBezTo>
                  <a:cubicBezTo>
                    <a:pt x="1788" y="437"/>
                    <a:pt x="1811" y="414"/>
                    <a:pt x="1811" y="369"/>
                  </a:cubicBezTo>
                  <a:cubicBezTo>
                    <a:pt x="1811" y="335"/>
                    <a:pt x="1787" y="314"/>
                    <a:pt x="1756" y="314"/>
                  </a:cubicBezTo>
                  <a:cubicBezTo>
                    <a:pt x="1744" y="314"/>
                    <a:pt x="1732" y="317"/>
                    <a:pt x="1720" y="323"/>
                  </a:cubicBezTo>
                  <a:lnTo>
                    <a:pt x="1675" y="346"/>
                  </a:lnTo>
                  <a:cubicBezTo>
                    <a:pt x="1675" y="301"/>
                    <a:pt x="1630" y="255"/>
                    <a:pt x="1607" y="233"/>
                  </a:cubicBezTo>
                  <a:cubicBezTo>
                    <a:pt x="1607" y="233"/>
                    <a:pt x="1607" y="233"/>
                    <a:pt x="1607" y="210"/>
                  </a:cubicBezTo>
                  <a:cubicBezTo>
                    <a:pt x="1607" y="194"/>
                    <a:pt x="1596" y="178"/>
                    <a:pt x="1581" y="178"/>
                  </a:cubicBezTo>
                  <a:cubicBezTo>
                    <a:pt x="1575" y="178"/>
                    <a:pt x="1568" y="181"/>
                    <a:pt x="1562" y="188"/>
                  </a:cubicBezTo>
                  <a:lnTo>
                    <a:pt x="1539" y="188"/>
                  </a:lnTo>
                  <a:cubicBezTo>
                    <a:pt x="1562" y="165"/>
                    <a:pt x="1562" y="142"/>
                    <a:pt x="1562" y="120"/>
                  </a:cubicBezTo>
                  <a:cubicBezTo>
                    <a:pt x="1562" y="97"/>
                    <a:pt x="1539" y="97"/>
                    <a:pt x="1539" y="97"/>
                  </a:cubicBezTo>
                  <a:cubicBezTo>
                    <a:pt x="1494" y="120"/>
                    <a:pt x="1471" y="120"/>
                    <a:pt x="1449" y="142"/>
                  </a:cubicBezTo>
                  <a:cubicBezTo>
                    <a:pt x="1449" y="120"/>
                    <a:pt x="1426" y="74"/>
                    <a:pt x="1403" y="74"/>
                  </a:cubicBezTo>
                  <a:cubicBezTo>
                    <a:pt x="1386" y="57"/>
                    <a:pt x="1366" y="50"/>
                    <a:pt x="1345" y="50"/>
                  </a:cubicBezTo>
                  <a:cubicBezTo>
                    <a:pt x="1313" y="50"/>
                    <a:pt x="1282" y="69"/>
                    <a:pt x="1268" y="97"/>
                  </a:cubicBezTo>
                  <a:cubicBezTo>
                    <a:pt x="1245" y="74"/>
                    <a:pt x="1222" y="52"/>
                    <a:pt x="1200" y="29"/>
                  </a:cubicBezTo>
                  <a:cubicBezTo>
                    <a:pt x="1186" y="16"/>
                    <a:pt x="1173" y="10"/>
                    <a:pt x="1160" y="10"/>
                  </a:cubicBezTo>
                  <a:cubicBezTo>
                    <a:pt x="1128" y="10"/>
                    <a:pt x="1096" y="42"/>
                    <a:pt x="1064" y="74"/>
                  </a:cubicBezTo>
                  <a:cubicBezTo>
                    <a:pt x="1045" y="37"/>
                    <a:pt x="997" y="0"/>
                    <a:pt x="9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17"/>
            <p:cNvSpPr/>
            <p:nvPr/>
          </p:nvSpPr>
          <p:spPr>
            <a:xfrm>
              <a:off x="195219" y="17158115"/>
              <a:ext cx="45838" cy="35303"/>
            </a:xfrm>
            <a:custGeom>
              <a:avLst/>
              <a:gdLst/>
              <a:ahLst/>
              <a:cxnLst/>
              <a:rect l="l" t="t" r="r" b="b"/>
              <a:pathLst>
                <a:path w="409" h="315" extrusionOk="0">
                  <a:moveTo>
                    <a:pt x="114" y="0"/>
                  </a:moveTo>
                  <a:cubicBezTo>
                    <a:pt x="69" y="0"/>
                    <a:pt x="1" y="68"/>
                    <a:pt x="24" y="136"/>
                  </a:cubicBezTo>
                  <a:cubicBezTo>
                    <a:pt x="50" y="163"/>
                    <a:pt x="77" y="174"/>
                    <a:pt x="103" y="174"/>
                  </a:cubicBezTo>
                  <a:cubicBezTo>
                    <a:pt x="122" y="174"/>
                    <a:pt x="141" y="168"/>
                    <a:pt x="159" y="159"/>
                  </a:cubicBezTo>
                  <a:cubicBezTo>
                    <a:pt x="159" y="204"/>
                    <a:pt x="159" y="249"/>
                    <a:pt x="182" y="272"/>
                  </a:cubicBezTo>
                  <a:cubicBezTo>
                    <a:pt x="202" y="303"/>
                    <a:pt x="228" y="315"/>
                    <a:pt x="255" y="315"/>
                  </a:cubicBezTo>
                  <a:cubicBezTo>
                    <a:pt x="289" y="315"/>
                    <a:pt x="326" y="297"/>
                    <a:pt x="363" y="272"/>
                  </a:cubicBezTo>
                  <a:cubicBezTo>
                    <a:pt x="408" y="272"/>
                    <a:pt x="408" y="227"/>
                    <a:pt x="363" y="227"/>
                  </a:cubicBezTo>
                  <a:lnTo>
                    <a:pt x="295" y="227"/>
                  </a:lnTo>
                  <a:cubicBezTo>
                    <a:pt x="273" y="227"/>
                    <a:pt x="250" y="227"/>
                    <a:pt x="227" y="204"/>
                  </a:cubicBezTo>
                  <a:cubicBezTo>
                    <a:pt x="205" y="204"/>
                    <a:pt x="227" y="114"/>
                    <a:pt x="227" y="68"/>
                  </a:cubicBezTo>
                  <a:lnTo>
                    <a:pt x="227" y="68"/>
                  </a:lnTo>
                  <a:cubicBezTo>
                    <a:pt x="205" y="91"/>
                    <a:pt x="205" y="91"/>
                    <a:pt x="182" y="91"/>
                  </a:cubicBezTo>
                  <a:lnTo>
                    <a:pt x="92" y="91"/>
                  </a:lnTo>
                  <a:cubicBezTo>
                    <a:pt x="69" y="91"/>
                    <a:pt x="137" y="23"/>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17"/>
            <p:cNvSpPr/>
            <p:nvPr/>
          </p:nvSpPr>
          <p:spPr>
            <a:xfrm>
              <a:off x="190172" y="17234826"/>
              <a:ext cx="43260" cy="36536"/>
            </a:xfrm>
            <a:custGeom>
              <a:avLst/>
              <a:gdLst/>
              <a:ahLst/>
              <a:cxnLst/>
              <a:rect l="l" t="t" r="r" b="b"/>
              <a:pathLst>
                <a:path w="386" h="326" extrusionOk="0">
                  <a:moveTo>
                    <a:pt x="135" y="1"/>
                  </a:moveTo>
                  <a:cubicBezTo>
                    <a:pt x="129" y="1"/>
                    <a:pt x="122" y="3"/>
                    <a:pt x="114" y="11"/>
                  </a:cubicBezTo>
                  <a:cubicBezTo>
                    <a:pt x="114" y="11"/>
                    <a:pt x="1" y="79"/>
                    <a:pt x="24" y="147"/>
                  </a:cubicBezTo>
                  <a:cubicBezTo>
                    <a:pt x="50" y="173"/>
                    <a:pt x="77" y="184"/>
                    <a:pt x="103" y="184"/>
                  </a:cubicBezTo>
                  <a:cubicBezTo>
                    <a:pt x="122" y="184"/>
                    <a:pt x="141" y="179"/>
                    <a:pt x="159" y="169"/>
                  </a:cubicBezTo>
                  <a:cubicBezTo>
                    <a:pt x="159" y="214"/>
                    <a:pt x="159" y="260"/>
                    <a:pt x="182" y="282"/>
                  </a:cubicBezTo>
                  <a:cubicBezTo>
                    <a:pt x="202" y="313"/>
                    <a:pt x="232" y="325"/>
                    <a:pt x="263" y="325"/>
                  </a:cubicBezTo>
                  <a:cubicBezTo>
                    <a:pt x="300" y="325"/>
                    <a:pt x="338" y="307"/>
                    <a:pt x="363" y="282"/>
                  </a:cubicBezTo>
                  <a:cubicBezTo>
                    <a:pt x="386" y="282"/>
                    <a:pt x="386" y="260"/>
                    <a:pt x="363" y="260"/>
                  </a:cubicBezTo>
                  <a:lnTo>
                    <a:pt x="295" y="260"/>
                  </a:lnTo>
                  <a:cubicBezTo>
                    <a:pt x="273" y="260"/>
                    <a:pt x="250" y="260"/>
                    <a:pt x="227" y="237"/>
                  </a:cubicBezTo>
                  <a:cubicBezTo>
                    <a:pt x="205" y="214"/>
                    <a:pt x="227" y="147"/>
                    <a:pt x="227" y="101"/>
                  </a:cubicBezTo>
                  <a:cubicBezTo>
                    <a:pt x="205" y="101"/>
                    <a:pt x="205" y="101"/>
                    <a:pt x="182" y="124"/>
                  </a:cubicBezTo>
                  <a:lnTo>
                    <a:pt x="91" y="124"/>
                  </a:lnTo>
                  <a:cubicBezTo>
                    <a:pt x="69" y="124"/>
                    <a:pt x="137" y="33"/>
                    <a:pt x="137" y="11"/>
                  </a:cubicBezTo>
                  <a:cubicBezTo>
                    <a:pt x="152" y="11"/>
                    <a:pt x="147" y="1"/>
                    <a:pt x="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17"/>
            <p:cNvSpPr/>
            <p:nvPr/>
          </p:nvSpPr>
          <p:spPr>
            <a:xfrm>
              <a:off x="322085" y="17186693"/>
              <a:ext cx="38217" cy="24768"/>
            </a:xfrm>
            <a:custGeom>
              <a:avLst/>
              <a:gdLst/>
              <a:ahLst/>
              <a:cxnLst/>
              <a:rect l="l" t="t" r="r" b="b"/>
              <a:pathLst>
                <a:path w="341" h="221" extrusionOk="0">
                  <a:moveTo>
                    <a:pt x="317" y="0"/>
                  </a:moveTo>
                  <a:cubicBezTo>
                    <a:pt x="312" y="0"/>
                    <a:pt x="306" y="6"/>
                    <a:pt x="295" y="17"/>
                  </a:cubicBezTo>
                  <a:cubicBezTo>
                    <a:pt x="272" y="40"/>
                    <a:pt x="272" y="85"/>
                    <a:pt x="227" y="85"/>
                  </a:cubicBezTo>
                  <a:cubicBezTo>
                    <a:pt x="182" y="85"/>
                    <a:pt x="136" y="62"/>
                    <a:pt x="136" y="40"/>
                  </a:cubicBezTo>
                  <a:cubicBezTo>
                    <a:pt x="136" y="33"/>
                    <a:pt x="133" y="30"/>
                    <a:pt x="127" y="30"/>
                  </a:cubicBezTo>
                  <a:cubicBezTo>
                    <a:pt x="114" y="30"/>
                    <a:pt x="91" y="46"/>
                    <a:pt x="91" y="62"/>
                  </a:cubicBezTo>
                  <a:cubicBezTo>
                    <a:pt x="91" y="85"/>
                    <a:pt x="114" y="108"/>
                    <a:pt x="136" y="130"/>
                  </a:cubicBezTo>
                  <a:cubicBezTo>
                    <a:pt x="136" y="153"/>
                    <a:pt x="114" y="175"/>
                    <a:pt x="91" y="175"/>
                  </a:cubicBezTo>
                  <a:cubicBezTo>
                    <a:pt x="68" y="175"/>
                    <a:pt x="46" y="130"/>
                    <a:pt x="23" y="130"/>
                  </a:cubicBezTo>
                  <a:lnTo>
                    <a:pt x="1" y="130"/>
                  </a:lnTo>
                  <a:cubicBezTo>
                    <a:pt x="1" y="175"/>
                    <a:pt x="46" y="221"/>
                    <a:pt x="91" y="221"/>
                  </a:cubicBezTo>
                  <a:cubicBezTo>
                    <a:pt x="159" y="221"/>
                    <a:pt x="182" y="175"/>
                    <a:pt x="204" y="130"/>
                  </a:cubicBezTo>
                  <a:lnTo>
                    <a:pt x="227" y="130"/>
                  </a:lnTo>
                  <a:cubicBezTo>
                    <a:pt x="295" y="130"/>
                    <a:pt x="340" y="62"/>
                    <a:pt x="340" y="17"/>
                  </a:cubicBezTo>
                  <a:cubicBezTo>
                    <a:pt x="329" y="6"/>
                    <a:pt x="323"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17"/>
            <p:cNvSpPr/>
            <p:nvPr/>
          </p:nvSpPr>
          <p:spPr>
            <a:xfrm>
              <a:off x="291713" y="17270299"/>
              <a:ext cx="38105" cy="27458"/>
            </a:xfrm>
            <a:custGeom>
              <a:avLst/>
              <a:gdLst/>
              <a:ahLst/>
              <a:cxnLst/>
              <a:rect l="l" t="t" r="r" b="b"/>
              <a:pathLst>
                <a:path w="340" h="245" extrusionOk="0">
                  <a:moveTo>
                    <a:pt x="306" y="1"/>
                  </a:moveTo>
                  <a:cubicBezTo>
                    <a:pt x="300" y="1"/>
                    <a:pt x="294" y="7"/>
                    <a:pt x="294" y="18"/>
                  </a:cubicBezTo>
                  <a:cubicBezTo>
                    <a:pt x="272" y="40"/>
                    <a:pt x="249" y="86"/>
                    <a:pt x="204" y="86"/>
                  </a:cubicBezTo>
                  <a:cubicBezTo>
                    <a:pt x="181" y="86"/>
                    <a:pt x="136" y="86"/>
                    <a:pt x="113" y="40"/>
                  </a:cubicBezTo>
                  <a:cubicBezTo>
                    <a:pt x="113" y="34"/>
                    <a:pt x="111" y="31"/>
                    <a:pt x="108" y="31"/>
                  </a:cubicBezTo>
                  <a:cubicBezTo>
                    <a:pt x="102" y="31"/>
                    <a:pt x="91" y="47"/>
                    <a:pt x="91" y="63"/>
                  </a:cubicBezTo>
                  <a:cubicBezTo>
                    <a:pt x="91" y="86"/>
                    <a:pt x="113" y="108"/>
                    <a:pt x="136" y="131"/>
                  </a:cubicBezTo>
                  <a:cubicBezTo>
                    <a:pt x="136" y="149"/>
                    <a:pt x="121" y="182"/>
                    <a:pt x="91" y="182"/>
                  </a:cubicBezTo>
                  <a:cubicBezTo>
                    <a:pt x="84" y="182"/>
                    <a:pt x="77" y="181"/>
                    <a:pt x="68" y="176"/>
                  </a:cubicBezTo>
                  <a:cubicBezTo>
                    <a:pt x="45" y="176"/>
                    <a:pt x="45" y="131"/>
                    <a:pt x="0" y="131"/>
                  </a:cubicBezTo>
                  <a:cubicBezTo>
                    <a:pt x="0" y="131"/>
                    <a:pt x="45" y="244"/>
                    <a:pt x="91" y="244"/>
                  </a:cubicBezTo>
                  <a:cubicBezTo>
                    <a:pt x="136" y="222"/>
                    <a:pt x="181" y="199"/>
                    <a:pt x="181" y="131"/>
                  </a:cubicBezTo>
                  <a:lnTo>
                    <a:pt x="226" y="131"/>
                  </a:lnTo>
                  <a:cubicBezTo>
                    <a:pt x="294" y="131"/>
                    <a:pt x="339" y="63"/>
                    <a:pt x="317" y="18"/>
                  </a:cubicBezTo>
                  <a:cubicBezTo>
                    <a:pt x="317" y="7"/>
                    <a:pt x="311"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17"/>
            <p:cNvSpPr/>
            <p:nvPr/>
          </p:nvSpPr>
          <p:spPr>
            <a:xfrm>
              <a:off x="393139" y="17140296"/>
              <a:ext cx="12776" cy="18940"/>
            </a:xfrm>
            <a:custGeom>
              <a:avLst/>
              <a:gdLst/>
              <a:ahLst/>
              <a:cxnLst/>
              <a:rect l="l" t="t" r="r" b="b"/>
              <a:pathLst>
                <a:path w="114" h="169" extrusionOk="0">
                  <a:moveTo>
                    <a:pt x="23" y="1"/>
                  </a:moveTo>
                  <a:lnTo>
                    <a:pt x="23" y="1"/>
                  </a:lnTo>
                  <a:cubicBezTo>
                    <a:pt x="25" y="2"/>
                    <a:pt x="28" y="4"/>
                    <a:pt x="30" y="5"/>
                  </a:cubicBezTo>
                  <a:lnTo>
                    <a:pt x="30" y="5"/>
                  </a:lnTo>
                  <a:cubicBezTo>
                    <a:pt x="28" y="2"/>
                    <a:pt x="25" y="1"/>
                    <a:pt x="23" y="1"/>
                  </a:cubicBezTo>
                  <a:close/>
                  <a:moveTo>
                    <a:pt x="30" y="5"/>
                  </a:moveTo>
                  <a:lnTo>
                    <a:pt x="30" y="5"/>
                  </a:lnTo>
                  <a:cubicBezTo>
                    <a:pt x="49" y="25"/>
                    <a:pt x="61" y="117"/>
                    <a:pt x="0" y="137"/>
                  </a:cubicBezTo>
                  <a:cubicBezTo>
                    <a:pt x="0" y="137"/>
                    <a:pt x="0" y="159"/>
                    <a:pt x="0" y="159"/>
                  </a:cubicBezTo>
                  <a:cubicBezTo>
                    <a:pt x="12" y="165"/>
                    <a:pt x="25" y="168"/>
                    <a:pt x="36" y="168"/>
                  </a:cubicBezTo>
                  <a:cubicBezTo>
                    <a:pt x="68" y="168"/>
                    <a:pt x="97" y="147"/>
                    <a:pt x="113" y="114"/>
                  </a:cubicBezTo>
                  <a:cubicBezTo>
                    <a:pt x="113" y="71"/>
                    <a:pt x="73" y="29"/>
                    <a:pt x="30" y="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17"/>
            <p:cNvSpPr/>
            <p:nvPr/>
          </p:nvSpPr>
          <p:spPr>
            <a:xfrm>
              <a:off x="218082" y="17084596"/>
              <a:ext cx="38217" cy="35303"/>
            </a:xfrm>
            <a:custGeom>
              <a:avLst/>
              <a:gdLst/>
              <a:ahLst/>
              <a:cxnLst/>
              <a:rect l="l" t="t" r="r" b="b"/>
              <a:pathLst>
                <a:path w="341" h="315" extrusionOk="0">
                  <a:moveTo>
                    <a:pt x="159" y="0"/>
                  </a:moveTo>
                  <a:cubicBezTo>
                    <a:pt x="114" y="0"/>
                    <a:pt x="91" y="0"/>
                    <a:pt x="69" y="23"/>
                  </a:cubicBezTo>
                  <a:cubicBezTo>
                    <a:pt x="46" y="45"/>
                    <a:pt x="1" y="91"/>
                    <a:pt x="23" y="113"/>
                  </a:cubicBezTo>
                  <a:cubicBezTo>
                    <a:pt x="23" y="159"/>
                    <a:pt x="69" y="181"/>
                    <a:pt x="91" y="181"/>
                  </a:cubicBezTo>
                  <a:lnTo>
                    <a:pt x="136" y="181"/>
                  </a:lnTo>
                  <a:cubicBezTo>
                    <a:pt x="136" y="204"/>
                    <a:pt x="136" y="226"/>
                    <a:pt x="136" y="272"/>
                  </a:cubicBezTo>
                  <a:cubicBezTo>
                    <a:pt x="147" y="302"/>
                    <a:pt x="175" y="315"/>
                    <a:pt x="208" y="315"/>
                  </a:cubicBezTo>
                  <a:cubicBezTo>
                    <a:pt x="247" y="315"/>
                    <a:pt x="293" y="297"/>
                    <a:pt x="318" y="272"/>
                  </a:cubicBezTo>
                  <a:cubicBezTo>
                    <a:pt x="340" y="249"/>
                    <a:pt x="335" y="243"/>
                    <a:pt x="323" y="243"/>
                  </a:cubicBezTo>
                  <a:cubicBezTo>
                    <a:pt x="312" y="243"/>
                    <a:pt x="295" y="249"/>
                    <a:pt x="295" y="249"/>
                  </a:cubicBezTo>
                  <a:lnTo>
                    <a:pt x="227" y="249"/>
                  </a:lnTo>
                  <a:cubicBezTo>
                    <a:pt x="182" y="249"/>
                    <a:pt x="182" y="249"/>
                    <a:pt x="182" y="204"/>
                  </a:cubicBezTo>
                  <a:cubicBezTo>
                    <a:pt x="182" y="159"/>
                    <a:pt x="227" y="113"/>
                    <a:pt x="227" y="68"/>
                  </a:cubicBezTo>
                  <a:lnTo>
                    <a:pt x="227" y="68"/>
                  </a:lnTo>
                  <a:cubicBezTo>
                    <a:pt x="204" y="91"/>
                    <a:pt x="182" y="91"/>
                    <a:pt x="182" y="113"/>
                  </a:cubicBezTo>
                  <a:lnTo>
                    <a:pt x="114" y="113"/>
                  </a:lnTo>
                  <a:cubicBezTo>
                    <a:pt x="91" y="113"/>
                    <a:pt x="69" y="113"/>
                    <a:pt x="69" y="91"/>
                  </a:cubicBezTo>
                  <a:cubicBezTo>
                    <a:pt x="91" y="68"/>
                    <a:pt x="136" y="45"/>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17"/>
            <p:cNvSpPr/>
            <p:nvPr/>
          </p:nvSpPr>
          <p:spPr>
            <a:xfrm>
              <a:off x="235902" y="17033828"/>
              <a:ext cx="20397" cy="20845"/>
            </a:xfrm>
            <a:custGeom>
              <a:avLst/>
              <a:gdLst/>
              <a:ahLst/>
              <a:cxnLst/>
              <a:rect l="l" t="t" r="r" b="b"/>
              <a:pathLst>
                <a:path w="182" h="186" extrusionOk="0">
                  <a:moveTo>
                    <a:pt x="68" y="0"/>
                  </a:moveTo>
                  <a:cubicBezTo>
                    <a:pt x="23" y="0"/>
                    <a:pt x="0" y="0"/>
                    <a:pt x="0" y="46"/>
                  </a:cubicBezTo>
                  <a:cubicBezTo>
                    <a:pt x="0" y="106"/>
                    <a:pt x="54" y="185"/>
                    <a:pt x="114" y="185"/>
                  </a:cubicBezTo>
                  <a:cubicBezTo>
                    <a:pt x="121" y="185"/>
                    <a:pt x="129" y="184"/>
                    <a:pt x="136" y="182"/>
                  </a:cubicBezTo>
                  <a:lnTo>
                    <a:pt x="136" y="159"/>
                  </a:lnTo>
                  <a:cubicBezTo>
                    <a:pt x="113" y="136"/>
                    <a:pt x="91" y="114"/>
                    <a:pt x="91" y="114"/>
                  </a:cubicBezTo>
                  <a:cubicBezTo>
                    <a:pt x="68" y="91"/>
                    <a:pt x="68" y="68"/>
                    <a:pt x="45" y="46"/>
                  </a:cubicBezTo>
                  <a:cubicBezTo>
                    <a:pt x="68" y="46"/>
                    <a:pt x="91" y="46"/>
                    <a:pt x="136" y="68"/>
                  </a:cubicBezTo>
                  <a:lnTo>
                    <a:pt x="181" y="68"/>
                  </a:lnTo>
                  <a:cubicBezTo>
                    <a:pt x="181" y="46"/>
                    <a:pt x="181" y="46"/>
                    <a:pt x="181" y="46"/>
                  </a:cubicBezTo>
                  <a:cubicBezTo>
                    <a:pt x="159" y="0"/>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17"/>
            <p:cNvSpPr/>
            <p:nvPr/>
          </p:nvSpPr>
          <p:spPr>
            <a:xfrm>
              <a:off x="317042" y="17030241"/>
              <a:ext cx="48303" cy="39225"/>
            </a:xfrm>
            <a:custGeom>
              <a:avLst/>
              <a:gdLst/>
              <a:ahLst/>
              <a:cxnLst/>
              <a:rect l="l" t="t" r="r" b="b"/>
              <a:pathLst>
                <a:path w="431" h="350" extrusionOk="0">
                  <a:moveTo>
                    <a:pt x="203" y="1"/>
                  </a:moveTo>
                  <a:cubicBezTo>
                    <a:pt x="195" y="1"/>
                    <a:pt x="187" y="4"/>
                    <a:pt x="181" y="10"/>
                  </a:cubicBezTo>
                  <a:cubicBezTo>
                    <a:pt x="136" y="10"/>
                    <a:pt x="113" y="32"/>
                    <a:pt x="68" y="55"/>
                  </a:cubicBezTo>
                  <a:cubicBezTo>
                    <a:pt x="46" y="78"/>
                    <a:pt x="0" y="123"/>
                    <a:pt x="0" y="146"/>
                  </a:cubicBezTo>
                  <a:cubicBezTo>
                    <a:pt x="0" y="146"/>
                    <a:pt x="46" y="123"/>
                    <a:pt x="46" y="123"/>
                  </a:cubicBezTo>
                  <a:cubicBezTo>
                    <a:pt x="68" y="100"/>
                    <a:pt x="91" y="78"/>
                    <a:pt x="113" y="78"/>
                  </a:cubicBezTo>
                  <a:cubicBezTo>
                    <a:pt x="132" y="78"/>
                    <a:pt x="164" y="49"/>
                    <a:pt x="176" y="49"/>
                  </a:cubicBezTo>
                  <a:cubicBezTo>
                    <a:pt x="180" y="49"/>
                    <a:pt x="181" y="51"/>
                    <a:pt x="181" y="55"/>
                  </a:cubicBezTo>
                  <a:cubicBezTo>
                    <a:pt x="181" y="78"/>
                    <a:pt x="181" y="100"/>
                    <a:pt x="159" y="123"/>
                  </a:cubicBezTo>
                  <a:cubicBezTo>
                    <a:pt x="136" y="146"/>
                    <a:pt x="113" y="146"/>
                    <a:pt x="91" y="168"/>
                  </a:cubicBezTo>
                  <a:lnTo>
                    <a:pt x="91" y="191"/>
                  </a:lnTo>
                  <a:cubicBezTo>
                    <a:pt x="125" y="180"/>
                    <a:pt x="153" y="174"/>
                    <a:pt x="179" y="174"/>
                  </a:cubicBezTo>
                  <a:cubicBezTo>
                    <a:pt x="204" y="174"/>
                    <a:pt x="227" y="180"/>
                    <a:pt x="249" y="191"/>
                  </a:cubicBezTo>
                  <a:cubicBezTo>
                    <a:pt x="317" y="214"/>
                    <a:pt x="227" y="281"/>
                    <a:pt x="227" y="327"/>
                  </a:cubicBezTo>
                  <a:cubicBezTo>
                    <a:pt x="204" y="349"/>
                    <a:pt x="227" y="349"/>
                    <a:pt x="249" y="349"/>
                  </a:cubicBezTo>
                  <a:cubicBezTo>
                    <a:pt x="340" y="304"/>
                    <a:pt x="430" y="214"/>
                    <a:pt x="340" y="146"/>
                  </a:cubicBezTo>
                  <a:cubicBezTo>
                    <a:pt x="317" y="146"/>
                    <a:pt x="272" y="123"/>
                    <a:pt x="249" y="123"/>
                  </a:cubicBezTo>
                  <a:cubicBezTo>
                    <a:pt x="249" y="100"/>
                    <a:pt x="249" y="78"/>
                    <a:pt x="249" y="55"/>
                  </a:cubicBezTo>
                  <a:cubicBezTo>
                    <a:pt x="249" y="22"/>
                    <a:pt x="225"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17"/>
            <p:cNvSpPr/>
            <p:nvPr/>
          </p:nvSpPr>
          <p:spPr>
            <a:xfrm>
              <a:off x="296757" y="17109924"/>
              <a:ext cx="53010" cy="23535"/>
            </a:xfrm>
            <a:custGeom>
              <a:avLst/>
              <a:gdLst/>
              <a:ahLst/>
              <a:cxnLst/>
              <a:rect l="l" t="t" r="r" b="b"/>
              <a:pathLst>
                <a:path w="473" h="210" extrusionOk="0">
                  <a:moveTo>
                    <a:pt x="181" y="0"/>
                  </a:moveTo>
                  <a:cubicBezTo>
                    <a:pt x="181" y="0"/>
                    <a:pt x="181" y="68"/>
                    <a:pt x="204" y="91"/>
                  </a:cubicBezTo>
                  <a:cubicBezTo>
                    <a:pt x="186" y="109"/>
                    <a:pt x="167" y="142"/>
                    <a:pt x="137" y="142"/>
                  </a:cubicBezTo>
                  <a:cubicBezTo>
                    <a:pt x="130" y="142"/>
                    <a:pt x="122" y="141"/>
                    <a:pt x="113" y="136"/>
                  </a:cubicBezTo>
                  <a:cubicBezTo>
                    <a:pt x="68" y="136"/>
                    <a:pt x="68" y="68"/>
                    <a:pt x="46" y="23"/>
                  </a:cubicBezTo>
                  <a:cubicBezTo>
                    <a:pt x="46" y="8"/>
                    <a:pt x="46" y="3"/>
                    <a:pt x="45" y="3"/>
                  </a:cubicBezTo>
                  <a:cubicBezTo>
                    <a:pt x="43" y="3"/>
                    <a:pt x="38" y="23"/>
                    <a:pt x="23" y="23"/>
                  </a:cubicBezTo>
                  <a:cubicBezTo>
                    <a:pt x="0" y="91"/>
                    <a:pt x="23" y="181"/>
                    <a:pt x="113" y="204"/>
                  </a:cubicBezTo>
                  <a:cubicBezTo>
                    <a:pt x="125" y="208"/>
                    <a:pt x="137" y="210"/>
                    <a:pt x="147" y="210"/>
                  </a:cubicBezTo>
                  <a:cubicBezTo>
                    <a:pt x="197" y="210"/>
                    <a:pt x="231" y="169"/>
                    <a:pt x="249" y="114"/>
                  </a:cubicBezTo>
                  <a:cubicBezTo>
                    <a:pt x="272" y="136"/>
                    <a:pt x="294" y="136"/>
                    <a:pt x="317" y="136"/>
                  </a:cubicBezTo>
                  <a:cubicBezTo>
                    <a:pt x="329" y="139"/>
                    <a:pt x="341" y="141"/>
                    <a:pt x="352" y="141"/>
                  </a:cubicBezTo>
                  <a:cubicBezTo>
                    <a:pt x="424" y="141"/>
                    <a:pt x="473" y="79"/>
                    <a:pt x="453" y="0"/>
                  </a:cubicBezTo>
                  <a:lnTo>
                    <a:pt x="430" y="0"/>
                  </a:lnTo>
                  <a:cubicBezTo>
                    <a:pt x="408" y="46"/>
                    <a:pt x="362" y="91"/>
                    <a:pt x="317" y="91"/>
                  </a:cubicBezTo>
                  <a:cubicBezTo>
                    <a:pt x="272" y="68"/>
                    <a:pt x="227" y="46"/>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17"/>
            <p:cNvSpPr/>
            <p:nvPr/>
          </p:nvSpPr>
          <p:spPr>
            <a:xfrm>
              <a:off x="289136" y="17071820"/>
              <a:ext cx="25440" cy="15354"/>
            </a:xfrm>
            <a:custGeom>
              <a:avLst/>
              <a:gdLst/>
              <a:ahLst/>
              <a:cxnLst/>
              <a:rect l="l" t="t" r="r" b="b"/>
              <a:pathLst>
                <a:path w="227" h="137" extrusionOk="0">
                  <a:moveTo>
                    <a:pt x="181" y="1"/>
                  </a:moveTo>
                  <a:cubicBezTo>
                    <a:pt x="159" y="24"/>
                    <a:pt x="136" y="69"/>
                    <a:pt x="114" y="69"/>
                  </a:cubicBezTo>
                  <a:cubicBezTo>
                    <a:pt x="98" y="76"/>
                    <a:pt x="88" y="79"/>
                    <a:pt x="81" y="79"/>
                  </a:cubicBezTo>
                  <a:cubicBezTo>
                    <a:pt x="66" y="79"/>
                    <a:pt x="61" y="69"/>
                    <a:pt x="46" y="69"/>
                  </a:cubicBezTo>
                  <a:lnTo>
                    <a:pt x="23" y="69"/>
                  </a:lnTo>
                  <a:cubicBezTo>
                    <a:pt x="0" y="114"/>
                    <a:pt x="68" y="137"/>
                    <a:pt x="114" y="137"/>
                  </a:cubicBezTo>
                  <a:cubicBezTo>
                    <a:pt x="159" y="114"/>
                    <a:pt x="204" y="69"/>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17"/>
            <p:cNvSpPr/>
            <p:nvPr/>
          </p:nvSpPr>
          <p:spPr>
            <a:xfrm>
              <a:off x="261230" y="17211349"/>
              <a:ext cx="25440" cy="17483"/>
            </a:xfrm>
            <a:custGeom>
              <a:avLst/>
              <a:gdLst/>
              <a:ahLst/>
              <a:cxnLst/>
              <a:rect l="l" t="t" r="r" b="b"/>
              <a:pathLst>
                <a:path w="227" h="156" extrusionOk="0">
                  <a:moveTo>
                    <a:pt x="46" y="1"/>
                  </a:moveTo>
                  <a:lnTo>
                    <a:pt x="46" y="1"/>
                  </a:lnTo>
                  <a:cubicBezTo>
                    <a:pt x="0" y="69"/>
                    <a:pt x="23" y="114"/>
                    <a:pt x="91" y="136"/>
                  </a:cubicBezTo>
                  <a:cubicBezTo>
                    <a:pt x="104" y="150"/>
                    <a:pt x="119" y="155"/>
                    <a:pt x="135" y="155"/>
                  </a:cubicBezTo>
                  <a:cubicBezTo>
                    <a:pt x="172" y="155"/>
                    <a:pt x="211" y="123"/>
                    <a:pt x="227" y="91"/>
                  </a:cubicBezTo>
                  <a:cubicBezTo>
                    <a:pt x="227" y="69"/>
                    <a:pt x="204" y="69"/>
                    <a:pt x="204" y="69"/>
                  </a:cubicBezTo>
                  <a:cubicBezTo>
                    <a:pt x="181" y="91"/>
                    <a:pt x="136" y="91"/>
                    <a:pt x="114" y="91"/>
                  </a:cubicBezTo>
                  <a:cubicBezTo>
                    <a:pt x="68" y="91"/>
                    <a:pt x="68" y="46"/>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17"/>
            <p:cNvSpPr/>
            <p:nvPr/>
          </p:nvSpPr>
          <p:spPr>
            <a:xfrm>
              <a:off x="357612" y="17260212"/>
              <a:ext cx="25440" cy="14681"/>
            </a:xfrm>
            <a:custGeom>
              <a:avLst/>
              <a:gdLst/>
              <a:ahLst/>
              <a:cxnLst/>
              <a:rect l="l" t="t" r="r" b="b"/>
              <a:pathLst>
                <a:path w="227" h="131" extrusionOk="0">
                  <a:moveTo>
                    <a:pt x="193" y="0"/>
                  </a:moveTo>
                  <a:cubicBezTo>
                    <a:pt x="187" y="0"/>
                    <a:pt x="181" y="6"/>
                    <a:pt x="181" y="17"/>
                  </a:cubicBezTo>
                  <a:cubicBezTo>
                    <a:pt x="159" y="40"/>
                    <a:pt x="159" y="85"/>
                    <a:pt x="114" y="85"/>
                  </a:cubicBezTo>
                  <a:cubicBezTo>
                    <a:pt x="68" y="85"/>
                    <a:pt x="46" y="63"/>
                    <a:pt x="23" y="40"/>
                  </a:cubicBezTo>
                  <a:lnTo>
                    <a:pt x="0" y="40"/>
                  </a:lnTo>
                  <a:cubicBezTo>
                    <a:pt x="0" y="108"/>
                    <a:pt x="68" y="130"/>
                    <a:pt x="114" y="130"/>
                  </a:cubicBezTo>
                  <a:cubicBezTo>
                    <a:pt x="181" y="130"/>
                    <a:pt x="227" y="63"/>
                    <a:pt x="204" y="17"/>
                  </a:cubicBezTo>
                  <a:cubicBezTo>
                    <a:pt x="204" y="6"/>
                    <a:pt x="198" y="0"/>
                    <a:pt x="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17"/>
            <p:cNvSpPr/>
            <p:nvPr/>
          </p:nvSpPr>
          <p:spPr>
            <a:xfrm>
              <a:off x="885135" y="17820122"/>
              <a:ext cx="20397" cy="170014"/>
            </a:xfrm>
            <a:custGeom>
              <a:avLst/>
              <a:gdLst/>
              <a:ahLst/>
              <a:cxnLst/>
              <a:rect l="l" t="t" r="r" b="b"/>
              <a:pathLst>
                <a:path w="182" h="1517" extrusionOk="0">
                  <a:moveTo>
                    <a:pt x="182" y="0"/>
                  </a:moveTo>
                  <a:lnTo>
                    <a:pt x="1" y="114"/>
                  </a:lnTo>
                  <a:lnTo>
                    <a:pt x="1" y="1517"/>
                  </a:lnTo>
                  <a:lnTo>
                    <a:pt x="182" y="1426"/>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17"/>
            <p:cNvSpPr/>
            <p:nvPr/>
          </p:nvSpPr>
          <p:spPr>
            <a:xfrm>
              <a:off x="859806" y="17815079"/>
              <a:ext cx="25440" cy="175057"/>
            </a:xfrm>
            <a:custGeom>
              <a:avLst/>
              <a:gdLst/>
              <a:ahLst/>
              <a:cxnLst/>
              <a:rect l="l" t="t" r="r" b="b"/>
              <a:pathLst>
                <a:path w="227" h="1562" extrusionOk="0">
                  <a:moveTo>
                    <a:pt x="1" y="0"/>
                  </a:moveTo>
                  <a:lnTo>
                    <a:pt x="1" y="1426"/>
                  </a:lnTo>
                  <a:lnTo>
                    <a:pt x="227" y="1562"/>
                  </a:lnTo>
                  <a:lnTo>
                    <a:pt x="227" y="159"/>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17"/>
            <p:cNvSpPr/>
            <p:nvPr/>
          </p:nvSpPr>
          <p:spPr>
            <a:xfrm>
              <a:off x="342370" y="17538598"/>
              <a:ext cx="20397" cy="139530"/>
            </a:xfrm>
            <a:custGeom>
              <a:avLst/>
              <a:gdLst/>
              <a:ahLst/>
              <a:cxnLst/>
              <a:rect l="l" t="t" r="r" b="b"/>
              <a:pathLst>
                <a:path w="182" h="1245" extrusionOk="0">
                  <a:moveTo>
                    <a:pt x="182" y="0"/>
                  </a:moveTo>
                  <a:lnTo>
                    <a:pt x="1" y="91"/>
                  </a:lnTo>
                  <a:lnTo>
                    <a:pt x="1" y="1245"/>
                  </a:lnTo>
                  <a:lnTo>
                    <a:pt x="182" y="1132"/>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17"/>
            <p:cNvSpPr/>
            <p:nvPr/>
          </p:nvSpPr>
          <p:spPr>
            <a:xfrm>
              <a:off x="314464" y="17533443"/>
              <a:ext cx="28018" cy="144686"/>
            </a:xfrm>
            <a:custGeom>
              <a:avLst/>
              <a:gdLst/>
              <a:ahLst/>
              <a:cxnLst/>
              <a:rect l="l" t="t" r="r" b="b"/>
              <a:pathLst>
                <a:path w="250" h="1291" extrusionOk="0">
                  <a:moveTo>
                    <a:pt x="1" y="1"/>
                  </a:moveTo>
                  <a:lnTo>
                    <a:pt x="1" y="1155"/>
                  </a:lnTo>
                  <a:lnTo>
                    <a:pt x="250" y="1291"/>
                  </a:lnTo>
                  <a:lnTo>
                    <a:pt x="250" y="13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17"/>
            <p:cNvSpPr/>
            <p:nvPr/>
          </p:nvSpPr>
          <p:spPr>
            <a:xfrm>
              <a:off x="314464" y="17459924"/>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rgbClr val="EAA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17"/>
            <p:cNvSpPr/>
            <p:nvPr/>
          </p:nvSpPr>
          <p:spPr>
            <a:xfrm>
              <a:off x="314464" y="17432018"/>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17"/>
            <p:cNvSpPr/>
            <p:nvPr/>
          </p:nvSpPr>
          <p:spPr>
            <a:xfrm>
              <a:off x="360189" y="17490407"/>
              <a:ext cx="586027" cy="337450"/>
            </a:xfrm>
            <a:custGeom>
              <a:avLst/>
              <a:gdLst/>
              <a:ahLst/>
              <a:cxnLst/>
              <a:rect l="l" t="t" r="r" b="b"/>
              <a:pathLst>
                <a:path w="5229" h="3011" extrusionOk="0">
                  <a:moveTo>
                    <a:pt x="136" y="0"/>
                  </a:moveTo>
                  <a:lnTo>
                    <a:pt x="0" y="68"/>
                  </a:lnTo>
                  <a:lnTo>
                    <a:pt x="5092" y="3010"/>
                  </a:lnTo>
                  <a:lnTo>
                    <a:pt x="5228" y="2942"/>
                  </a:lnTo>
                  <a:lnTo>
                    <a:pt x="1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17"/>
            <p:cNvSpPr/>
            <p:nvPr/>
          </p:nvSpPr>
          <p:spPr>
            <a:xfrm>
              <a:off x="415889" y="17457458"/>
              <a:ext cx="586027" cy="339916"/>
            </a:xfrm>
            <a:custGeom>
              <a:avLst/>
              <a:gdLst/>
              <a:ahLst/>
              <a:cxnLst/>
              <a:rect l="l" t="t" r="r" b="b"/>
              <a:pathLst>
                <a:path w="5229" h="3033" extrusionOk="0">
                  <a:moveTo>
                    <a:pt x="137" y="0"/>
                  </a:moveTo>
                  <a:lnTo>
                    <a:pt x="1" y="91"/>
                  </a:lnTo>
                  <a:lnTo>
                    <a:pt x="5093" y="3033"/>
                  </a:lnTo>
                  <a:lnTo>
                    <a:pt x="5229" y="2942"/>
                  </a:ln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17"/>
            <p:cNvSpPr/>
            <p:nvPr/>
          </p:nvSpPr>
          <p:spPr>
            <a:xfrm>
              <a:off x="314464" y="17523356"/>
              <a:ext cx="570785" cy="357735"/>
            </a:xfrm>
            <a:custGeom>
              <a:avLst/>
              <a:gdLst/>
              <a:ahLst/>
              <a:cxnLst/>
              <a:rect l="l" t="t" r="r" b="b"/>
              <a:pathLst>
                <a:path w="5093" h="3192" extrusionOk="0">
                  <a:moveTo>
                    <a:pt x="1" y="0"/>
                  </a:moveTo>
                  <a:lnTo>
                    <a:pt x="1" y="249"/>
                  </a:lnTo>
                  <a:lnTo>
                    <a:pt x="5093" y="3192"/>
                  </a:lnTo>
                  <a:lnTo>
                    <a:pt x="5093" y="294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17"/>
            <p:cNvSpPr/>
            <p:nvPr/>
          </p:nvSpPr>
          <p:spPr>
            <a:xfrm>
              <a:off x="885135" y="17761733"/>
              <a:ext cx="159927" cy="119357"/>
            </a:xfrm>
            <a:custGeom>
              <a:avLst/>
              <a:gdLst/>
              <a:ahLst/>
              <a:cxnLst/>
              <a:rect l="l" t="t" r="r" b="b"/>
              <a:pathLst>
                <a:path w="1427" h="1065" extrusionOk="0">
                  <a:moveTo>
                    <a:pt x="1427" y="1"/>
                  </a:moveTo>
                  <a:lnTo>
                    <a:pt x="1" y="816"/>
                  </a:lnTo>
                  <a:lnTo>
                    <a:pt x="1" y="1065"/>
                  </a:lnTo>
                  <a:lnTo>
                    <a:pt x="1427" y="250"/>
                  </a:lnTo>
                  <a:lnTo>
                    <a:pt x="1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17"/>
            <p:cNvSpPr/>
            <p:nvPr/>
          </p:nvSpPr>
          <p:spPr>
            <a:xfrm>
              <a:off x="1024664" y="18015463"/>
              <a:ext cx="101538" cy="53347"/>
            </a:xfrm>
            <a:custGeom>
              <a:avLst/>
              <a:gdLst/>
              <a:ahLst/>
              <a:cxnLst/>
              <a:rect l="l" t="t" r="r" b="b"/>
              <a:pathLst>
                <a:path w="906" h="476" extrusionOk="0">
                  <a:moveTo>
                    <a:pt x="453" y="0"/>
                  </a:moveTo>
                  <a:cubicBezTo>
                    <a:pt x="204" y="0"/>
                    <a:pt x="1" y="136"/>
                    <a:pt x="1" y="249"/>
                  </a:cubicBezTo>
                  <a:cubicBezTo>
                    <a:pt x="1" y="362"/>
                    <a:pt x="204" y="475"/>
                    <a:pt x="453" y="475"/>
                  </a:cubicBezTo>
                  <a:cubicBezTo>
                    <a:pt x="702" y="475"/>
                    <a:pt x="906" y="362"/>
                    <a:pt x="906" y="226"/>
                  </a:cubicBezTo>
                  <a:cubicBezTo>
                    <a:pt x="906" y="113"/>
                    <a:pt x="702" y="0"/>
                    <a:pt x="4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17"/>
            <p:cNvSpPr/>
            <p:nvPr/>
          </p:nvSpPr>
          <p:spPr>
            <a:xfrm>
              <a:off x="1027242" y="17771931"/>
              <a:ext cx="17820" cy="137065"/>
            </a:xfrm>
            <a:custGeom>
              <a:avLst/>
              <a:gdLst/>
              <a:ahLst/>
              <a:cxnLst/>
              <a:rect l="l" t="t" r="r" b="b"/>
              <a:pathLst>
                <a:path w="159" h="1223" extrusionOk="0">
                  <a:moveTo>
                    <a:pt x="159" y="0"/>
                  </a:moveTo>
                  <a:lnTo>
                    <a:pt x="0" y="114"/>
                  </a:lnTo>
                  <a:lnTo>
                    <a:pt x="0" y="1223"/>
                  </a:lnTo>
                  <a:lnTo>
                    <a:pt x="159" y="1132"/>
                  </a:lnTo>
                  <a:lnTo>
                    <a:pt x="159" y="0"/>
                  </a:lnTo>
                  <a:close/>
                </a:path>
              </a:pathLst>
            </a:custGeom>
            <a:solidFill>
              <a:srgbClr val="C3B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17"/>
            <p:cNvSpPr/>
            <p:nvPr/>
          </p:nvSpPr>
          <p:spPr>
            <a:xfrm>
              <a:off x="999336" y="17769354"/>
              <a:ext cx="28018" cy="139642"/>
            </a:xfrm>
            <a:custGeom>
              <a:avLst/>
              <a:gdLst/>
              <a:ahLst/>
              <a:cxnLst/>
              <a:rect l="l" t="t" r="r" b="b"/>
              <a:pathLst>
                <a:path w="250" h="1246" extrusionOk="0">
                  <a:moveTo>
                    <a:pt x="0" y="1"/>
                  </a:moveTo>
                  <a:lnTo>
                    <a:pt x="0" y="1110"/>
                  </a:lnTo>
                  <a:lnTo>
                    <a:pt x="249" y="1246"/>
                  </a:lnTo>
                  <a:lnTo>
                    <a:pt x="249" y="137"/>
                  </a:lnTo>
                  <a:lnTo>
                    <a:pt x="0" y="1"/>
                  </a:lnTo>
                  <a:close/>
                </a:path>
              </a:pathLst>
            </a:custGeom>
            <a:solidFill>
              <a:srgbClr val="DAC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17"/>
            <p:cNvSpPr/>
            <p:nvPr/>
          </p:nvSpPr>
          <p:spPr>
            <a:xfrm>
              <a:off x="968852" y="17825165"/>
              <a:ext cx="210696" cy="225826"/>
            </a:xfrm>
            <a:custGeom>
              <a:avLst/>
              <a:gdLst/>
              <a:ahLst/>
              <a:cxnLst/>
              <a:rect l="l" t="t" r="r" b="b"/>
              <a:pathLst>
                <a:path w="1880" h="2015" extrusionOk="0">
                  <a:moveTo>
                    <a:pt x="23" y="1"/>
                  </a:moveTo>
                  <a:cubicBezTo>
                    <a:pt x="1" y="114"/>
                    <a:pt x="1" y="250"/>
                    <a:pt x="1" y="363"/>
                  </a:cubicBezTo>
                  <a:cubicBezTo>
                    <a:pt x="1" y="1268"/>
                    <a:pt x="431" y="2015"/>
                    <a:pt x="929" y="2015"/>
                  </a:cubicBezTo>
                  <a:cubicBezTo>
                    <a:pt x="1449" y="2015"/>
                    <a:pt x="1879" y="1268"/>
                    <a:pt x="1879" y="363"/>
                  </a:cubicBezTo>
                  <a:cubicBezTo>
                    <a:pt x="1879" y="250"/>
                    <a:pt x="1879" y="136"/>
                    <a:pt x="1879" y="23"/>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17"/>
            <p:cNvSpPr/>
            <p:nvPr/>
          </p:nvSpPr>
          <p:spPr>
            <a:xfrm>
              <a:off x="971430" y="17776974"/>
              <a:ext cx="208119" cy="109159"/>
            </a:xfrm>
            <a:custGeom>
              <a:avLst/>
              <a:gdLst/>
              <a:ahLst/>
              <a:cxnLst/>
              <a:rect l="l" t="t" r="r" b="b"/>
              <a:pathLst>
                <a:path w="1857" h="974" extrusionOk="0">
                  <a:moveTo>
                    <a:pt x="928" y="1"/>
                  </a:moveTo>
                  <a:cubicBezTo>
                    <a:pt x="408" y="1"/>
                    <a:pt x="0" y="204"/>
                    <a:pt x="0" y="499"/>
                  </a:cubicBezTo>
                  <a:cubicBezTo>
                    <a:pt x="0" y="770"/>
                    <a:pt x="408" y="974"/>
                    <a:pt x="928" y="974"/>
                  </a:cubicBezTo>
                  <a:cubicBezTo>
                    <a:pt x="1426" y="974"/>
                    <a:pt x="1856" y="770"/>
                    <a:pt x="1856" y="499"/>
                  </a:cubicBezTo>
                  <a:cubicBezTo>
                    <a:pt x="1856" y="204"/>
                    <a:pt x="1426" y="1"/>
                    <a:pt x="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17"/>
            <p:cNvSpPr/>
            <p:nvPr/>
          </p:nvSpPr>
          <p:spPr>
            <a:xfrm>
              <a:off x="981517" y="17782018"/>
              <a:ext cx="185368" cy="55924"/>
            </a:xfrm>
            <a:custGeom>
              <a:avLst/>
              <a:gdLst/>
              <a:ahLst/>
              <a:cxnLst/>
              <a:rect l="l" t="t" r="r" b="b"/>
              <a:pathLst>
                <a:path w="1654" h="499" extrusionOk="0">
                  <a:moveTo>
                    <a:pt x="838" y="1"/>
                  </a:moveTo>
                  <a:cubicBezTo>
                    <a:pt x="408" y="1"/>
                    <a:pt x="69" y="159"/>
                    <a:pt x="1" y="363"/>
                  </a:cubicBezTo>
                  <a:cubicBezTo>
                    <a:pt x="24" y="340"/>
                    <a:pt x="69" y="318"/>
                    <a:pt x="91" y="295"/>
                  </a:cubicBezTo>
                  <a:cubicBezTo>
                    <a:pt x="118" y="269"/>
                    <a:pt x="144" y="258"/>
                    <a:pt x="176" y="258"/>
                  </a:cubicBezTo>
                  <a:cubicBezTo>
                    <a:pt x="198" y="258"/>
                    <a:pt x="222" y="263"/>
                    <a:pt x="250" y="272"/>
                  </a:cubicBezTo>
                  <a:cubicBezTo>
                    <a:pt x="250" y="205"/>
                    <a:pt x="273" y="159"/>
                    <a:pt x="318" y="159"/>
                  </a:cubicBezTo>
                  <a:cubicBezTo>
                    <a:pt x="340" y="148"/>
                    <a:pt x="363" y="142"/>
                    <a:pt x="386" y="142"/>
                  </a:cubicBezTo>
                  <a:cubicBezTo>
                    <a:pt x="408" y="142"/>
                    <a:pt x="431" y="148"/>
                    <a:pt x="454" y="159"/>
                  </a:cubicBezTo>
                  <a:cubicBezTo>
                    <a:pt x="488" y="125"/>
                    <a:pt x="533" y="108"/>
                    <a:pt x="578" y="108"/>
                  </a:cubicBezTo>
                  <a:cubicBezTo>
                    <a:pt x="623" y="108"/>
                    <a:pt x="669" y="125"/>
                    <a:pt x="703" y="159"/>
                  </a:cubicBezTo>
                  <a:cubicBezTo>
                    <a:pt x="735" y="143"/>
                    <a:pt x="767" y="127"/>
                    <a:pt x="799" y="127"/>
                  </a:cubicBezTo>
                  <a:cubicBezTo>
                    <a:pt x="812" y="127"/>
                    <a:pt x="825" y="130"/>
                    <a:pt x="838" y="137"/>
                  </a:cubicBezTo>
                  <a:cubicBezTo>
                    <a:pt x="861" y="159"/>
                    <a:pt x="861" y="182"/>
                    <a:pt x="861" y="205"/>
                  </a:cubicBezTo>
                  <a:cubicBezTo>
                    <a:pt x="884" y="182"/>
                    <a:pt x="906" y="171"/>
                    <a:pt x="929" y="171"/>
                  </a:cubicBezTo>
                  <a:cubicBezTo>
                    <a:pt x="951" y="171"/>
                    <a:pt x="974" y="182"/>
                    <a:pt x="997" y="205"/>
                  </a:cubicBezTo>
                  <a:cubicBezTo>
                    <a:pt x="1026" y="161"/>
                    <a:pt x="1084" y="136"/>
                    <a:pt x="1139" y="136"/>
                  </a:cubicBezTo>
                  <a:cubicBezTo>
                    <a:pt x="1169" y="136"/>
                    <a:pt x="1199" y="143"/>
                    <a:pt x="1223" y="159"/>
                  </a:cubicBezTo>
                  <a:cubicBezTo>
                    <a:pt x="1314" y="182"/>
                    <a:pt x="1336" y="250"/>
                    <a:pt x="1336" y="318"/>
                  </a:cubicBezTo>
                  <a:cubicBezTo>
                    <a:pt x="1381" y="318"/>
                    <a:pt x="1427" y="340"/>
                    <a:pt x="1427" y="386"/>
                  </a:cubicBezTo>
                  <a:cubicBezTo>
                    <a:pt x="1450" y="374"/>
                    <a:pt x="1475" y="368"/>
                    <a:pt x="1499" y="368"/>
                  </a:cubicBezTo>
                  <a:cubicBezTo>
                    <a:pt x="1570" y="368"/>
                    <a:pt x="1636" y="415"/>
                    <a:pt x="1653" y="499"/>
                  </a:cubicBezTo>
                  <a:cubicBezTo>
                    <a:pt x="1653" y="476"/>
                    <a:pt x="1653" y="454"/>
                    <a:pt x="1653" y="431"/>
                  </a:cubicBezTo>
                  <a:cubicBezTo>
                    <a:pt x="1653" y="182"/>
                    <a:pt x="1291" y="1"/>
                    <a:pt x="8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17"/>
            <p:cNvSpPr/>
            <p:nvPr/>
          </p:nvSpPr>
          <p:spPr>
            <a:xfrm>
              <a:off x="981517" y="17794121"/>
              <a:ext cx="185368" cy="86968"/>
            </a:xfrm>
            <a:custGeom>
              <a:avLst/>
              <a:gdLst/>
              <a:ahLst/>
              <a:cxnLst/>
              <a:rect l="l" t="t" r="r" b="b"/>
              <a:pathLst>
                <a:path w="1654" h="776" extrusionOk="0">
                  <a:moveTo>
                    <a:pt x="578" y="0"/>
                  </a:moveTo>
                  <a:cubicBezTo>
                    <a:pt x="533" y="0"/>
                    <a:pt x="488" y="17"/>
                    <a:pt x="454" y="51"/>
                  </a:cubicBezTo>
                  <a:cubicBezTo>
                    <a:pt x="431" y="40"/>
                    <a:pt x="408" y="34"/>
                    <a:pt x="386" y="34"/>
                  </a:cubicBezTo>
                  <a:cubicBezTo>
                    <a:pt x="363" y="34"/>
                    <a:pt x="340" y="40"/>
                    <a:pt x="318" y="51"/>
                  </a:cubicBezTo>
                  <a:cubicBezTo>
                    <a:pt x="273" y="51"/>
                    <a:pt x="250" y="97"/>
                    <a:pt x="250" y="142"/>
                  </a:cubicBezTo>
                  <a:cubicBezTo>
                    <a:pt x="182" y="142"/>
                    <a:pt x="137" y="142"/>
                    <a:pt x="91" y="187"/>
                  </a:cubicBezTo>
                  <a:cubicBezTo>
                    <a:pt x="69" y="210"/>
                    <a:pt x="46" y="210"/>
                    <a:pt x="46" y="232"/>
                  </a:cubicBezTo>
                  <a:cubicBezTo>
                    <a:pt x="46" y="255"/>
                    <a:pt x="46" y="300"/>
                    <a:pt x="46" y="323"/>
                  </a:cubicBezTo>
                  <a:cubicBezTo>
                    <a:pt x="1" y="572"/>
                    <a:pt x="386" y="776"/>
                    <a:pt x="838" y="776"/>
                  </a:cubicBezTo>
                  <a:cubicBezTo>
                    <a:pt x="1268" y="776"/>
                    <a:pt x="1608" y="594"/>
                    <a:pt x="1653" y="391"/>
                  </a:cubicBezTo>
                  <a:cubicBezTo>
                    <a:pt x="1636" y="307"/>
                    <a:pt x="1570" y="260"/>
                    <a:pt x="1499" y="260"/>
                  </a:cubicBezTo>
                  <a:cubicBezTo>
                    <a:pt x="1475" y="260"/>
                    <a:pt x="1450" y="266"/>
                    <a:pt x="1427" y="278"/>
                  </a:cubicBezTo>
                  <a:cubicBezTo>
                    <a:pt x="1427" y="232"/>
                    <a:pt x="1381" y="210"/>
                    <a:pt x="1336" y="210"/>
                  </a:cubicBezTo>
                  <a:cubicBezTo>
                    <a:pt x="1336" y="142"/>
                    <a:pt x="1314" y="74"/>
                    <a:pt x="1223" y="51"/>
                  </a:cubicBezTo>
                  <a:cubicBezTo>
                    <a:pt x="1199" y="35"/>
                    <a:pt x="1169" y="28"/>
                    <a:pt x="1139" y="28"/>
                  </a:cubicBezTo>
                  <a:cubicBezTo>
                    <a:pt x="1084" y="28"/>
                    <a:pt x="1026" y="53"/>
                    <a:pt x="997" y="97"/>
                  </a:cubicBezTo>
                  <a:cubicBezTo>
                    <a:pt x="974" y="74"/>
                    <a:pt x="951" y="63"/>
                    <a:pt x="929" y="63"/>
                  </a:cubicBezTo>
                  <a:cubicBezTo>
                    <a:pt x="906" y="63"/>
                    <a:pt x="884" y="74"/>
                    <a:pt x="861" y="97"/>
                  </a:cubicBezTo>
                  <a:cubicBezTo>
                    <a:pt x="861" y="74"/>
                    <a:pt x="861" y="51"/>
                    <a:pt x="838" y="29"/>
                  </a:cubicBezTo>
                  <a:cubicBezTo>
                    <a:pt x="825" y="22"/>
                    <a:pt x="812" y="19"/>
                    <a:pt x="799" y="19"/>
                  </a:cubicBezTo>
                  <a:cubicBezTo>
                    <a:pt x="767" y="19"/>
                    <a:pt x="735" y="35"/>
                    <a:pt x="703" y="51"/>
                  </a:cubicBezTo>
                  <a:cubicBezTo>
                    <a:pt x="669" y="17"/>
                    <a:pt x="623" y="0"/>
                    <a:pt x="5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17"/>
            <p:cNvSpPr/>
            <p:nvPr/>
          </p:nvSpPr>
          <p:spPr>
            <a:xfrm>
              <a:off x="1057613" y="17726206"/>
              <a:ext cx="35639" cy="120366"/>
            </a:xfrm>
            <a:custGeom>
              <a:avLst/>
              <a:gdLst/>
              <a:ahLst/>
              <a:cxnLst/>
              <a:rect l="l" t="t" r="r" b="b"/>
              <a:pathLst>
                <a:path w="318" h="1074" extrusionOk="0">
                  <a:moveTo>
                    <a:pt x="1" y="1"/>
                  </a:moveTo>
                  <a:lnTo>
                    <a:pt x="1" y="24"/>
                  </a:lnTo>
                  <a:cubicBezTo>
                    <a:pt x="69" y="340"/>
                    <a:pt x="69" y="680"/>
                    <a:pt x="1" y="1019"/>
                  </a:cubicBezTo>
                  <a:cubicBezTo>
                    <a:pt x="51" y="1057"/>
                    <a:pt x="107" y="1074"/>
                    <a:pt x="163" y="1074"/>
                  </a:cubicBezTo>
                  <a:cubicBezTo>
                    <a:pt x="209" y="1074"/>
                    <a:pt x="254" y="1062"/>
                    <a:pt x="295" y="1042"/>
                  </a:cubicBezTo>
                  <a:cubicBezTo>
                    <a:pt x="227" y="703"/>
                    <a:pt x="250" y="363"/>
                    <a:pt x="318" y="46"/>
                  </a:cubicBezTo>
                  <a:cubicBezTo>
                    <a:pt x="318" y="46"/>
                    <a:pt x="318" y="24"/>
                    <a:pt x="295" y="24"/>
                  </a:cubicBezTo>
                  <a:cubicBezTo>
                    <a:pt x="182" y="24"/>
                    <a:pt x="91" y="1"/>
                    <a:pt x="1"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17"/>
            <p:cNvSpPr/>
            <p:nvPr/>
          </p:nvSpPr>
          <p:spPr>
            <a:xfrm>
              <a:off x="910575" y="17554288"/>
              <a:ext cx="314588" cy="226386"/>
            </a:xfrm>
            <a:custGeom>
              <a:avLst/>
              <a:gdLst/>
              <a:ahLst/>
              <a:cxnLst/>
              <a:rect l="l" t="t" r="r" b="b"/>
              <a:pathLst>
                <a:path w="2807" h="2020" extrusionOk="0">
                  <a:moveTo>
                    <a:pt x="1350" y="0"/>
                  </a:moveTo>
                  <a:cubicBezTo>
                    <a:pt x="1330" y="0"/>
                    <a:pt x="1309" y="6"/>
                    <a:pt x="1290" y="19"/>
                  </a:cubicBezTo>
                  <a:cubicBezTo>
                    <a:pt x="1245" y="19"/>
                    <a:pt x="1200" y="64"/>
                    <a:pt x="1177" y="87"/>
                  </a:cubicBezTo>
                  <a:cubicBezTo>
                    <a:pt x="1177" y="64"/>
                    <a:pt x="1154" y="41"/>
                    <a:pt x="1109" y="19"/>
                  </a:cubicBezTo>
                  <a:cubicBezTo>
                    <a:pt x="1088" y="6"/>
                    <a:pt x="1067" y="0"/>
                    <a:pt x="1047" y="0"/>
                  </a:cubicBezTo>
                  <a:cubicBezTo>
                    <a:pt x="956" y="0"/>
                    <a:pt x="874" y="108"/>
                    <a:pt x="838" y="200"/>
                  </a:cubicBezTo>
                  <a:cubicBezTo>
                    <a:pt x="815" y="177"/>
                    <a:pt x="770" y="154"/>
                    <a:pt x="747" y="132"/>
                  </a:cubicBezTo>
                  <a:cubicBezTo>
                    <a:pt x="736" y="120"/>
                    <a:pt x="724" y="115"/>
                    <a:pt x="716" y="115"/>
                  </a:cubicBezTo>
                  <a:cubicBezTo>
                    <a:pt x="707" y="115"/>
                    <a:pt x="702" y="120"/>
                    <a:pt x="702" y="132"/>
                  </a:cubicBezTo>
                  <a:cubicBezTo>
                    <a:pt x="679" y="154"/>
                    <a:pt x="657" y="200"/>
                    <a:pt x="657" y="222"/>
                  </a:cubicBezTo>
                  <a:cubicBezTo>
                    <a:pt x="634" y="222"/>
                    <a:pt x="611" y="200"/>
                    <a:pt x="589" y="200"/>
                  </a:cubicBezTo>
                  <a:cubicBezTo>
                    <a:pt x="577" y="194"/>
                    <a:pt x="563" y="191"/>
                    <a:pt x="549" y="191"/>
                  </a:cubicBezTo>
                  <a:cubicBezTo>
                    <a:pt x="510" y="191"/>
                    <a:pt x="469" y="212"/>
                    <a:pt x="453" y="245"/>
                  </a:cubicBezTo>
                  <a:cubicBezTo>
                    <a:pt x="430" y="290"/>
                    <a:pt x="475" y="358"/>
                    <a:pt x="498" y="403"/>
                  </a:cubicBezTo>
                  <a:lnTo>
                    <a:pt x="498" y="426"/>
                  </a:lnTo>
                  <a:lnTo>
                    <a:pt x="498" y="449"/>
                  </a:lnTo>
                  <a:cubicBezTo>
                    <a:pt x="486" y="443"/>
                    <a:pt x="472" y="440"/>
                    <a:pt x="458" y="440"/>
                  </a:cubicBezTo>
                  <a:cubicBezTo>
                    <a:pt x="420" y="440"/>
                    <a:pt x="379" y="461"/>
                    <a:pt x="362" y="494"/>
                  </a:cubicBezTo>
                  <a:cubicBezTo>
                    <a:pt x="362" y="517"/>
                    <a:pt x="362" y="539"/>
                    <a:pt x="362" y="584"/>
                  </a:cubicBezTo>
                  <a:lnTo>
                    <a:pt x="385" y="584"/>
                  </a:lnTo>
                  <a:cubicBezTo>
                    <a:pt x="249" y="584"/>
                    <a:pt x="136" y="630"/>
                    <a:pt x="45" y="743"/>
                  </a:cubicBezTo>
                  <a:cubicBezTo>
                    <a:pt x="0" y="833"/>
                    <a:pt x="113" y="924"/>
                    <a:pt x="227" y="969"/>
                  </a:cubicBezTo>
                  <a:cubicBezTo>
                    <a:pt x="204" y="969"/>
                    <a:pt x="181" y="1014"/>
                    <a:pt x="181" y="1060"/>
                  </a:cubicBezTo>
                  <a:cubicBezTo>
                    <a:pt x="181" y="1082"/>
                    <a:pt x="204" y="1128"/>
                    <a:pt x="249" y="1150"/>
                  </a:cubicBezTo>
                  <a:lnTo>
                    <a:pt x="272" y="1150"/>
                  </a:lnTo>
                  <a:cubicBezTo>
                    <a:pt x="204" y="1173"/>
                    <a:pt x="181" y="1263"/>
                    <a:pt x="204" y="1331"/>
                  </a:cubicBezTo>
                  <a:cubicBezTo>
                    <a:pt x="227" y="1377"/>
                    <a:pt x="294" y="1399"/>
                    <a:pt x="340" y="1422"/>
                  </a:cubicBezTo>
                  <a:lnTo>
                    <a:pt x="385" y="1422"/>
                  </a:lnTo>
                  <a:cubicBezTo>
                    <a:pt x="340" y="1512"/>
                    <a:pt x="408" y="1648"/>
                    <a:pt x="521" y="1671"/>
                  </a:cubicBezTo>
                  <a:cubicBezTo>
                    <a:pt x="521" y="1693"/>
                    <a:pt x="498" y="1716"/>
                    <a:pt x="498" y="1739"/>
                  </a:cubicBezTo>
                  <a:cubicBezTo>
                    <a:pt x="498" y="1805"/>
                    <a:pt x="510" y="1847"/>
                    <a:pt x="588" y="1847"/>
                  </a:cubicBezTo>
                  <a:cubicBezTo>
                    <a:pt x="616" y="1847"/>
                    <a:pt x="653" y="1841"/>
                    <a:pt x="702" y="1829"/>
                  </a:cubicBezTo>
                  <a:cubicBezTo>
                    <a:pt x="717" y="1890"/>
                    <a:pt x="782" y="1920"/>
                    <a:pt x="858" y="1920"/>
                  </a:cubicBezTo>
                  <a:cubicBezTo>
                    <a:pt x="895" y="1920"/>
                    <a:pt x="936" y="1912"/>
                    <a:pt x="973" y="1897"/>
                  </a:cubicBezTo>
                  <a:cubicBezTo>
                    <a:pt x="1001" y="1979"/>
                    <a:pt x="1068" y="2019"/>
                    <a:pt x="1138" y="2019"/>
                  </a:cubicBezTo>
                  <a:cubicBezTo>
                    <a:pt x="1184" y="2019"/>
                    <a:pt x="1231" y="2001"/>
                    <a:pt x="1268" y="1965"/>
                  </a:cubicBezTo>
                  <a:cubicBezTo>
                    <a:pt x="1293" y="1998"/>
                    <a:pt x="1330" y="2013"/>
                    <a:pt x="1367" y="2013"/>
                  </a:cubicBezTo>
                  <a:cubicBezTo>
                    <a:pt x="1430" y="2013"/>
                    <a:pt x="1494" y="1969"/>
                    <a:pt x="1494" y="1897"/>
                  </a:cubicBezTo>
                  <a:cubicBezTo>
                    <a:pt x="1534" y="1951"/>
                    <a:pt x="1630" y="1997"/>
                    <a:pt x="1706" y="1997"/>
                  </a:cubicBezTo>
                  <a:cubicBezTo>
                    <a:pt x="1759" y="1997"/>
                    <a:pt x="1802" y="1975"/>
                    <a:pt x="1811" y="1920"/>
                  </a:cubicBezTo>
                  <a:cubicBezTo>
                    <a:pt x="1832" y="1928"/>
                    <a:pt x="1850" y="1932"/>
                    <a:pt x="1865" y="1932"/>
                  </a:cubicBezTo>
                  <a:cubicBezTo>
                    <a:pt x="1932" y="1932"/>
                    <a:pt x="1951" y="1862"/>
                    <a:pt x="1969" y="1807"/>
                  </a:cubicBezTo>
                  <a:cubicBezTo>
                    <a:pt x="2014" y="1841"/>
                    <a:pt x="2060" y="1858"/>
                    <a:pt x="2105" y="1858"/>
                  </a:cubicBezTo>
                  <a:cubicBezTo>
                    <a:pt x="2150" y="1858"/>
                    <a:pt x="2196" y="1841"/>
                    <a:pt x="2241" y="1807"/>
                  </a:cubicBezTo>
                  <a:cubicBezTo>
                    <a:pt x="2354" y="1761"/>
                    <a:pt x="2399" y="1648"/>
                    <a:pt x="2399" y="1535"/>
                  </a:cubicBezTo>
                  <a:cubicBezTo>
                    <a:pt x="2467" y="1490"/>
                    <a:pt x="2535" y="1444"/>
                    <a:pt x="2558" y="1354"/>
                  </a:cubicBezTo>
                  <a:cubicBezTo>
                    <a:pt x="2580" y="1309"/>
                    <a:pt x="2580" y="1263"/>
                    <a:pt x="2558" y="1218"/>
                  </a:cubicBezTo>
                  <a:cubicBezTo>
                    <a:pt x="2626" y="1218"/>
                    <a:pt x="2671" y="1196"/>
                    <a:pt x="2716" y="1173"/>
                  </a:cubicBezTo>
                  <a:cubicBezTo>
                    <a:pt x="2807" y="1150"/>
                    <a:pt x="2716" y="1060"/>
                    <a:pt x="2626" y="1014"/>
                  </a:cubicBezTo>
                  <a:cubicBezTo>
                    <a:pt x="2648" y="992"/>
                    <a:pt x="2693" y="947"/>
                    <a:pt x="2693" y="924"/>
                  </a:cubicBezTo>
                  <a:cubicBezTo>
                    <a:pt x="2716" y="811"/>
                    <a:pt x="2626" y="743"/>
                    <a:pt x="2535" y="720"/>
                  </a:cubicBezTo>
                  <a:cubicBezTo>
                    <a:pt x="2558" y="720"/>
                    <a:pt x="2558" y="675"/>
                    <a:pt x="2535" y="652"/>
                  </a:cubicBezTo>
                  <a:cubicBezTo>
                    <a:pt x="2535" y="636"/>
                    <a:pt x="2512" y="620"/>
                    <a:pt x="2483" y="620"/>
                  </a:cubicBezTo>
                  <a:cubicBezTo>
                    <a:pt x="2471" y="620"/>
                    <a:pt x="2458" y="623"/>
                    <a:pt x="2444" y="630"/>
                  </a:cubicBezTo>
                  <a:cubicBezTo>
                    <a:pt x="2490" y="584"/>
                    <a:pt x="2512" y="562"/>
                    <a:pt x="2512" y="517"/>
                  </a:cubicBezTo>
                  <a:cubicBezTo>
                    <a:pt x="2512" y="466"/>
                    <a:pt x="2474" y="440"/>
                    <a:pt x="2436" y="440"/>
                  </a:cubicBezTo>
                  <a:cubicBezTo>
                    <a:pt x="2423" y="440"/>
                    <a:pt x="2411" y="443"/>
                    <a:pt x="2399" y="449"/>
                  </a:cubicBezTo>
                  <a:cubicBezTo>
                    <a:pt x="2377" y="449"/>
                    <a:pt x="2354" y="449"/>
                    <a:pt x="2331" y="471"/>
                  </a:cubicBezTo>
                  <a:cubicBezTo>
                    <a:pt x="2309" y="403"/>
                    <a:pt x="2263" y="358"/>
                    <a:pt x="2218" y="336"/>
                  </a:cubicBezTo>
                  <a:cubicBezTo>
                    <a:pt x="2218" y="313"/>
                    <a:pt x="2218" y="290"/>
                    <a:pt x="2218" y="290"/>
                  </a:cubicBezTo>
                  <a:cubicBezTo>
                    <a:pt x="2218" y="257"/>
                    <a:pt x="2206" y="236"/>
                    <a:pt x="2191" y="236"/>
                  </a:cubicBezTo>
                  <a:cubicBezTo>
                    <a:pt x="2185" y="236"/>
                    <a:pt x="2179" y="239"/>
                    <a:pt x="2173" y="245"/>
                  </a:cubicBezTo>
                  <a:lnTo>
                    <a:pt x="2128" y="245"/>
                  </a:lnTo>
                  <a:cubicBezTo>
                    <a:pt x="2150" y="222"/>
                    <a:pt x="2173" y="177"/>
                    <a:pt x="2150" y="154"/>
                  </a:cubicBezTo>
                  <a:cubicBezTo>
                    <a:pt x="2150" y="132"/>
                    <a:pt x="2128" y="132"/>
                    <a:pt x="2128" y="132"/>
                  </a:cubicBezTo>
                  <a:cubicBezTo>
                    <a:pt x="2082" y="154"/>
                    <a:pt x="2037" y="154"/>
                    <a:pt x="2014" y="200"/>
                  </a:cubicBezTo>
                  <a:cubicBezTo>
                    <a:pt x="2014" y="154"/>
                    <a:pt x="1992" y="109"/>
                    <a:pt x="1947" y="87"/>
                  </a:cubicBezTo>
                  <a:cubicBezTo>
                    <a:pt x="1923" y="71"/>
                    <a:pt x="1896" y="63"/>
                    <a:pt x="1869" y="63"/>
                  </a:cubicBezTo>
                  <a:cubicBezTo>
                    <a:pt x="1820" y="63"/>
                    <a:pt x="1772" y="88"/>
                    <a:pt x="1743" y="132"/>
                  </a:cubicBezTo>
                  <a:cubicBezTo>
                    <a:pt x="1720" y="87"/>
                    <a:pt x="1698" y="64"/>
                    <a:pt x="1675" y="19"/>
                  </a:cubicBezTo>
                  <a:cubicBezTo>
                    <a:pt x="1656" y="6"/>
                    <a:pt x="1635" y="0"/>
                    <a:pt x="1614" y="0"/>
                  </a:cubicBezTo>
                  <a:cubicBezTo>
                    <a:pt x="1560" y="0"/>
                    <a:pt x="1504" y="38"/>
                    <a:pt x="1471" y="87"/>
                  </a:cubicBezTo>
                  <a:cubicBezTo>
                    <a:pt x="1455" y="38"/>
                    <a:pt x="1403" y="0"/>
                    <a:pt x="13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17"/>
            <p:cNvSpPr/>
            <p:nvPr/>
          </p:nvSpPr>
          <p:spPr>
            <a:xfrm>
              <a:off x="933326" y="17510916"/>
              <a:ext cx="281750" cy="199937"/>
            </a:xfrm>
            <a:custGeom>
              <a:avLst/>
              <a:gdLst/>
              <a:ahLst/>
              <a:cxnLst/>
              <a:rect l="l" t="t" r="r" b="b"/>
              <a:pathLst>
                <a:path w="2514" h="1784" extrusionOk="0">
                  <a:moveTo>
                    <a:pt x="938" y="0"/>
                  </a:moveTo>
                  <a:cubicBezTo>
                    <a:pt x="862" y="0"/>
                    <a:pt x="784" y="90"/>
                    <a:pt x="748" y="179"/>
                  </a:cubicBezTo>
                  <a:cubicBezTo>
                    <a:pt x="725" y="157"/>
                    <a:pt x="703" y="134"/>
                    <a:pt x="657" y="111"/>
                  </a:cubicBezTo>
                  <a:lnTo>
                    <a:pt x="635" y="111"/>
                  </a:lnTo>
                  <a:cubicBezTo>
                    <a:pt x="612" y="157"/>
                    <a:pt x="589" y="179"/>
                    <a:pt x="589" y="202"/>
                  </a:cubicBezTo>
                  <a:cubicBezTo>
                    <a:pt x="567" y="202"/>
                    <a:pt x="567" y="179"/>
                    <a:pt x="544" y="179"/>
                  </a:cubicBezTo>
                  <a:cubicBezTo>
                    <a:pt x="532" y="173"/>
                    <a:pt x="518" y="170"/>
                    <a:pt x="504" y="170"/>
                  </a:cubicBezTo>
                  <a:cubicBezTo>
                    <a:pt x="466" y="170"/>
                    <a:pt x="425" y="191"/>
                    <a:pt x="408" y="225"/>
                  </a:cubicBezTo>
                  <a:cubicBezTo>
                    <a:pt x="386" y="270"/>
                    <a:pt x="431" y="338"/>
                    <a:pt x="454" y="383"/>
                  </a:cubicBezTo>
                  <a:cubicBezTo>
                    <a:pt x="454" y="383"/>
                    <a:pt x="454" y="383"/>
                    <a:pt x="431" y="406"/>
                  </a:cubicBezTo>
                  <a:cubicBezTo>
                    <a:pt x="424" y="399"/>
                    <a:pt x="416" y="396"/>
                    <a:pt x="406" y="396"/>
                  </a:cubicBezTo>
                  <a:cubicBezTo>
                    <a:pt x="384" y="396"/>
                    <a:pt x="356" y="412"/>
                    <a:pt x="340" y="428"/>
                  </a:cubicBezTo>
                  <a:cubicBezTo>
                    <a:pt x="318" y="451"/>
                    <a:pt x="318" y="496"/>
                    <a:pt x="340" y="519"/>
                  </a:cubicBezTo>
                  <a:cubicBezTo>
                    <a:pt x="326" y="516"/>
                    <a:pt x="311" y="514"/>
                    <a:pt x="296" y="514"/>
                  </a:cubicBezTo>
                  <a:cubicBezTo>
                    <a:pt x="198" y="514"/>
                    <a:pt x="105" y="576"/>
                    <a:pt x="46" y="655"/>
                  </a:cubicBezTo>
                  <a:cubicBezTo>
                    <a:pt x="1" y="723"/>
                    <a:pt x="114" y="790"/>
                    <a:pt x="205" y="836"/>
                  </a:cubicBezTo>
                  <a:cubicBezTo>
                    <a:pt x="182" y="858"/>
                    <a:pt x="159" y="881"/>
                    <a:pt x="159" y="926"/>
                  </a:cubicBezTo>
                  <a:cubicBezTo>
                    <a:pt x="159" y="971"/>
                    <a:pt x="182" y="994"/>
                    <a:pt x="227" y="994"/>
                  </a:cubicBezTo>
                  <a:lnTo>
                    <a:pt x="250" y="994"/>
                  </a:lnTo>
                  <a:cubicBezTo>
                    <a:pt x="182" y="1039"/>
                    <a:pt x="159" y="1107"/>
                    <a:pt x="182" y="1153"/>
                  </a:cubicBezTo>
                  <a:cubicBezTo>
                    <a:pt x="205" y="1220"/>
                    <a:pt x="250" y="1243"/>
                    <a:pt x="295" y="1243"/>
                  </a:cubicBezTo>
                  <a:lnTo>
                    <a:pt x="340" y="1243"/>
                  </a:lnTo>
                  <a:cubicBezTo>
                    <a:pt x="318" y="1311"/>
                    <a:pt x="340" y="1401"/>
                    <a:pt x="386" y="1447"/>
                  </a:cubicBezTo>
                  <a:cubicBezTo>
                    <a:pt x="408" y="1469"/>
                    <a:pt x="431" y="1469"/>
                    <a:pt x="476" y="1492"/>
                  </a:cubicBezTo>
                  <a:cubicBezTo>
                    <a:pt x="454" y="1492"/>
                    <a:pt x="454" y="1515"/>
                    <a:pt x="454" y="1537"/>
                  </a:cubicBezTo>
                  <a:cubicBezTo>
                    <a:pt x="454" y="1593"/>
                    <a:pt x="469" y="1634"/>
                    <a:pt x="563" y="1634"/>
                  </a:cubicBezTo>
                  <a:cubicBezTo>
                    <a:pt x="583" y="1634"/>
                    <a:pt x="607" y="1632"/>
                    <a:pt x="635" y="1628"/>
                  </a:cubicBezTo>
                  <a:cubicBezTo>
                    <a:pt x="649" y="1672"/>
                    <a:pt x="702" y="1697"/>
                    <a:pt x="761" y="1697"/>
                  </a:cubicBezTo>
                  <a:cubicBezTo>
                    <a:pt x="794" y="1697"/>
                    <a:pt x="829" y="1689"/>
                    <a:pt x="861" y="1673"/>
                  </a:cubicBezTo>
                  <a:cubicBezTo>
                    <a:pt x="876" y="1733"/>
                    <a:pt x="931" y="1784"/>
                    <a:pt x="1000" y="1784"/>
                  </a:cubicBezTo>
                  <a:cubicBezTo>
                    <a:pt x="1034" y="1784"/>
                    <a:pt x="1072" y="1771"/>
                    <a:pt x="1110" y="1741"/>
                  </a:cubicBezTo>
                  <a:cubicBezTo>
                    <a:pt x="1135" y="1766"/>
                    <a:pt x="1170" y="1779"/>
                    <a:pt x="1205" y="1779"/>
                  </a:cubicBezTo>
                  <a:cubicBezTo>
                    <a:pt x="1264" y="1779"/>
                    <a:pt x="1322" y="1744"/>
                    <a:pt x="1336" y="1673"/>
                  </a:cubicBezTo>
                  <a:cubicBezTo>
                    <a:pt x="1362" y="1726"/>
                    <a:pt x="1434" y="1763"/>
                    <a:pt x="1499" y="1763"/>
                  </a:cubicBezTo>
                  <a:cubicBezTo>
                    <a:pt x="1546" y="1763"/>
                    <a:pt x="1589" y="1743"/>
                    <a:pt x="1608" y="1696"/>
                  </a:cubicBezTo>
                  <a:cubicBezTo>
                    <a:pt x="1628" y="1706"/>
                    <a:pt x="1645" y="1710"/>
                    <a:pt x="1660" y="1710"/>
                  </a:cubicBezTo>
                  <a:cubicBezTo>
                    <a:pt x="1710" y="1710"/>
                    <a:pt x="1731" y="1658"/>
                    <a:pt x="1766" y="1605"/>
                  </a:cubicBezTo>
                  <a:cubicBezTo>
                    <a:pt x="1800" y="1628"/>
                    <a:pt x="1840" y="1639"/>
                    <a:pt x="1879" y="1639"/>
                  </a:cubicBezTo>
                  <a:cubicBezTo>
                    <a:pt x="1919" y="1639"/>
                    <a:pt x="1959" y="1628"/>
                    <a:pt x="1993" y="1605"/>
                  </a:cubicBezTo>
                  <a:cubicBezTo>
                    <a:pt x="2083" y="1560"/>
                    <a:pt x="2151" y="1447"/>
                    <a:pt x="2128" y="1356"/>
                  </a:cubicBezTo>
                  <a:cubicBezTo>
                    <a:pt x="2196" y="1334"/>
                    <a:pt x="2264" y="1266"/>
                    <a:pt x="2287" y="1198"/>
                  </a:cubicBezTo>
                  <a:cubicBezTo>
                    <a:pt x="2309" y="1153"/>
                    <a:pt x="2309" y="1107"/>
                    <a:pt x="2287" y="1062"/>
                  </a:cubicBezTo>
                  <a:cubicBezTo>
                    <a:pt x="2332" y="1062"/>
                    <a:pt x="2377" y="1062"/>
                    <a:pt x="2423" y="1039"/>
                  </a:cubicBezTo>
                  <a:cubicBezTo>
                    <a:pt x="2513" y="1039"/>
                    <a:pt x="2400" y="971"/>
                    <a:pt x="2332" y="926"/>
                  </a:cubicBezTo>
                  <a:cubicBezTo>
                    <a:pt x="2377" y="904"/>
                    <a:pt x="2400" y="858"/>
                    <a:pt x="2423" y="836"/>
                  </a:cubicBezTo>
                  <a:cubicBezTo>
                    <a:pt x="2445" y="745"/>
                    <a:pt x="2355" y="677"/>
                    <a:pt x="2264" y="677"/>
                  </a:cubicBezTo>
                  <a:cubicBezTo>
                    <a:pt x="2287" y="655"/>
                    <a:pt x="2287" y="632"/>
                    <a:pt x="2264" y="609"/>
                  </a:cubicBezTo>
                  <a:cubicBezTo>
                    <a:pt x="2264" y="587"/>
                    <a:pt x="2219" y="564"/>
                    <a:pt x="2196" y="564"/>
                  </a:cubicBezTo>
                  <a:cubicBezTo>
                    <a:pt x="2219" y="541"/>
                    <a:pt x="2241" y="519"/>
                    <a:pt x="2241" y="474"/>
                  </a:cubicBezTo>
                  <a:cubicBezTo>
                    <a:pt x="2241" y="406"/>
                    <a:pt x="2174" y="406"/>
                    <a:pt x="2128" y="406"/>
                  </a:cubicBezTo>
                  <a:lnTo>
                    <a:pt x="2083" y="428"/>
                  </a:lnTo>
                  <a:cubicBezTo>
                    <a:pt x="2060" y="383"/>
                    <a:pt x="2038" y="338"/>
                    <a:pt x="1993" y="315"/>
                  </a:cubicBezTo>
                  <a:cubicBezTo>
                    <a:pt x="1993" y="292"/>
                    <a:pt x="1993" y="292"/>
                    <a:pt x="1993" y="270"/>
                  </a:cubicBezTo>
                  <a:cubicBezTo>
                    <a:pt x="1993" y="247"/>
                    <a:pt x="1970" y="225"/>
                    <a:pt x="1947" y="225"/>
                  </a:cubicBezTo>
                  <a:lnTo>
                    <a:pt x="1925" y="225"/>
                  </a:lnTo>
                  <a:cubicBezTo>
                    <a:pt x="1925" y="202"/>
                    <a:pt x="1947" y="179"/>
                    <a:pt x="1925" y="134"/>
                  </a:cubicBezTo>
                  <a:cubicBezTo>
                    <a:pt x="1925" y="134"/>
                    <a:pt x="1925" y="124"/>
                    <a:pt x="1918" y="124"/>
                  </a:cubicBezTo>
                  <a:cubicBezTo>
                    <a:pt x="1915" y="124"/>
                    <a:pt x="1910" y="127"/>
                    <a:pt x="1902" y="134"/>
                  </a:cubicBezTo>
                  <a:cubicBezTo>
                    <a:pt x="1879" y="134"/>
                    <a:pt x="1834" y="157"/>
                    <a:pt x="1811" y="179"/>
                  </a:cubicBezTo>
                  <a:cubicBezTo>
                    <a:pt x="1811" y="134"/>
                    <a:pt x="1789" y="111"/>
                    <a:pt x="1744" y="89"/>
                  </a:cubicBezTo>
                  <a:cubicBezTo>
                    <a:pt x="1720" y="73"/>
                    <a:pt x="1695" y="65"/>
                    <a:pt x="1672" y="65"/>
                  </a:cubicBezTo>
                  <a:cubicBezTo>
                    <a:pt x="1630" y="65"/>
                    <a:pt x="1592" y="90"/>
                    <a:pt x="1563" y="134"/>
                  </a:cubicBezTo>
                  <a:cubicBezTo>
                    <a:pt x="1540" y="89"/>
                    <a:pt x="1517" y="66"/>
                    <a:pt x="1495" y="44"/>
                  </a:cubicBezTo>
                  <a:cubicBezTo>
                    <a:pt x="1474" y="23"/>
                    <a:pt x="1455" y="15"/>
                    <a:pt x="1438" y="15"/>
                  </a:cubicBezTo>
                  <a:cubicBezTo>
                    <a:pt x="1399" y="15"/>
                    <a:pt x="1368" y="57"/>
                    <a:pt x="1336" y="89"/>
                  </a:cubicBezTo>
                  <a:cubicBezTo>
                    <a:pt x="1302" y="38"/>
                    <a:pt x="1256" y="12"/>
                    <a:pt x="1206" y="12"/>
                  </a:cubicBezTo>
                  <a:cubicBezTo>
                    <a:pt x="1189" y="12"/>
                    <a:pt x="1172" y="15"/>
                    <a:pt x="1155" y="21"/>
                  </a:cubicBezTo>
                  <a:cubicBezTo>
                    <a:pt x="1110" y="44"/>
                    <a:pt x="1087" y="66"/>
                    <a:pt x="1065" y="89"/>
                  </a:cubicBezTo>
                  <a:cubicBezTo>
                    <a:pt x="1042" y="66"/>
                    <a:pt x="1019" y="44"/>
                    <a:pt x="997" y="21"/>
                  </a:cubicBezTo>
                  <a:cubicBezTo>
                    <a:pt x="978" y="7"/>
                    <a:pt x="958" y="0"/>
                    <a:pt x="9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17"/>
            <p:cNvSpPr/>
            <p:nvPr/>
          </p:nvSpPr>
          <p:spPr>
            <a:xfrm>
              <a:off x="961232" y="17468778"/>
              <a:ext cx="225938" cy="160600"/>
            </a:xfrm>
            <a:custGeom>
              <a:avLst/>
              <a:gdLst/>
              <a:ahLst/>
              <a:cxnLst/>
              <a:rect l="l" t="t" r="r" b="b"/>
              <a:pathLst>
                <a:path w="2016" h="1433" extrusionOk="0">
                  <a:moveTo>
                    <a:pt x="745" y="0"/>
                  </a:moveTo>
                  <a:cubicBezTo>
                    <a:pt x="678" y="0"/>
                    <a:pt x="626" y="74"/>
                    <a:pt x="589" y="148"/>
                  </a:cubicBezTo>
                  <a:cubicBezTo>
                    <a:pt x="567" y="125"/>
                    <a:pt x="544" y="103"/>
                    <a:pt x="521" y="103"/>
                  </a:cubicBezTo>
                  <a:cubicBezTo>
                    <a:pt x="521" y="91"/>
                    <a:pt x="516" y="86"/>
                    <a:pt x="510" y="86"/>
                  </a:cubicBezTo>
                  <a:cubicBezTo>
                    <a:pt x="504" y="86"/>
                    <a:pt x="499" y="91"/>
                    <a:pt x="499" y="103"/>
                  </a:cubicBezTo>
                  <a:cubicBezTo>
                    <a:pt x="476" y="125"/>
                    <a:pt x="476" y="148"/>
                    <a:pt x="454" y="171"/>
                  </a:cubicBezTo>
                  <a:cubicBezTo>
                    <a:pt x="454" y="148"/>
                    <a:pt x="431" y="148"/>
                    <a:pt x="408" y="148"/>
                  </a:cubicBezTo>
                  <a:cubicBezTo>
                    <a:pt x="402" y="141"/>
                    <a:pt x="393" y="139"/>
                    <a:pt x="384" y="139"/>
                  </a:cubicBezTo>
                  <a:cubicBezTo>
                    <a:pt x="361" y="139"/>
                    <a:pt x="334" y="155"/>
                    <a:pt x="318" y="171"/>
                  </a:cubicBezTo>
                  <a:cubicBezTo>
                    <a:pt x="295" y="216"/>
                    <a:pt x="318" y="261"/>
                    <a:pt x="363" y="306"/>
                  </a:cubicBezTo>
                  <a:cubicBezTo>
                    <a:pt x="318" y="306"/>
                    <a:pt x="295" y="306"/>
                    <a:pt x="272" y="352"/>
                  </a:cubicBezTo>
                  <a:cubicBezTo>
                    <a:pt x="250" y="374"/>
                    <a:pt x="250" y="374"/>
                    <a:pt x="272" y="397"/>
                  </a:cubicBezTo>
                  <a:cubicBezTo>
                    <a:pt x="182" y="397"/>
                    <a:pt x="91" y="442"/>
                    <a:pt x="23" y="510"/>
                  </a:cubicBezTo>
                  <a:cubicBezTo>
                    <a:pt x="1" y="578"/>
                    <a:pt x="69" y="646"/>
                    <a:pt x="159" y="668"/>
                  </a:cubicBezTo>
                  <a:cubicBezTo>
                    <a:pt x="137" y="691"/>
                    <a:pt x="114" y="714"/>
                    <a:pt x="114" y="736"/>
                  </a:cubicBezTo>
                  <a:cubicBezTo>
                    <a:pt x="114" y="759"/>
                    <a:pt x="137" y="804"/>
                    <a:pt x="182" y="804"/>
                  </a:cubicBezTo>
                  <a:cubicBezTo>
                    <a:pt x="137" y="827"/>
                    <a:pt x="114" y="872"/>
                    <a:pt x="137" y="940"/>
                  </a:cubicBezTo>
                  <a:cubicBezTo>
                    <a:pt x="159" y="963"/>
                    <a:pt x="182" y="985"/>
                    <a:pt x="227" y="985"/>
                  </a:cubicBezTo>
                  <a:lnTo>
                    <a:pt x="272" y="985"/>
                  </a:lnTo>
                  <a:cubicBezTo>
                    <a:pt x="250" y="1053"/>
                    <a:pt x="272" y="1121"/>
                    <a:pt x="318" y="1166"/>
                  </a:cubicBezTo>
                  <a:cubicBezTo>
                    <a:pt x="340" y="1166"/>
                    <a:pt x="340" y="1189"/>
                    <a:pt x="363" y="1189"/>
                  </a:cubicBezTo>
                  <a:cubicBezTo>
                    <a:pt x="363" y="1212"/>
                    <a:pt x="363" y="1212"/>
                    <a:pt x="363" y="1234"/>
                  </a:cubicBezTo>
                  <a:cubicBezTo>
                    <a:pt x="363" y="1285"/>
                    <a:pt x="376" y="1311"/>
                    <a:pt x="430" y="1311"/>
                  </a:cubicBezTo>
                  <a:cubicBezTo>
                    <a:pt x="448" y="1311"/>
                    <a:pt x="470" y="1308"/>
                    <a:pt x="499" y="1302"/>
                  </a:cubicBezTo>
                  <a:cubicBezTo>
                    <a:pt x="528" y="1346"/>
                    <a:pt x="576" y="1371"/>
                    <a:pt x="625" y="1371"/>
                  </a:cubicBezTo>
                  <a:cubicBezTo>
                    <a:pt x="652" y="1371"/>
                    <a:pt x="678" y="1363"/>
                    <a:pt x="702" y="1347"/>
                  </a:cubicBezTo>
                  <a:cubicBezTo>
                    <a:pt x="716" y="1402"/>
                    <a:pt x="763" y="1432"/>
                    <a:pt x="813" y="1432"/>
                  </a:cubicBezTo>
                  <a:cubicBezTo>
                    <a:pt x="846" y="1432"/>
                    <a:pt x="879" y="1419"/>
                    <a:pt x="906" y="1393"/>
                  </a:cubicBezTo>
                  <a:cubicBezTo>
                    <a:pt x="922" y="1416"/>
                    <a:pt x="946" y="1426"/>
                    <a:pt x="971" y="1426"/>
                  </a:cubicBezTo>
                  <a:cubicBezTo>
                    <a:pt x="1017" y="1426"/>
                    <a:pt x="1065" y="1392"/>
                    <a:pt x="1065" y="1347"/>
                  </a:cubicBezTo>
                  <a:cubicBezTo>
                    <a:pt x="1092" y="1388"/>
                    <a:pt x="1160" y="1421"/>
                    <a:pt x="1214" y="1421"/>
                  </a:cubicBezTo>
                  <a:cubicBezTo>
                    <a:pt x="1251" y="1421"/>
                    <a:pt x="1282" y="1406"/>
                    <a:pt x="1291" y="1370"/>
                  </a:cubicBezTo>
                  <a:cubicBezTo>
                    <a:pt x="1300" y="1373"/>
                    <a:pt x="1309" y="1375"/>
                    <a:pt x="1316" y="1375"/>
                  </a:cubicBezTo>
                  <a:cubicBezTo>
                    <a:pt x="1365" y="1375"/>
                    <a:pt x="1385" y="1319"/>
                    <a:pt x="1404" y="1280"/>
                  </a:cubicBezTo>
                  <a:cubicBezTo>
                    <a:pt x="1438" y="1302"/>
                    <a:pt x="1472" y="1314"/>
                    <a:pt x="1506" y="1314"/>
                  </a:cubicBezTo>
                  <a:cubicBezTo>
                    <a:pt x="1540" y="1314"/>
                    <a:pt x="1574" y="1302"/>
                    <a:pt x="1608" y="1280"/>
                  </a:cubicBezTo>
                  <a:cubicBezTo>
                    <a:pt x="1676" y="1234"/>
                    <a:pt x="1721" y="1166"/>
                    <a:pt x="1721" y="1076"/>
                  </a:cubicBezTo>
                  <a:cubicBezTo>
                    <a:pt x="1766" y="1053"/>
                    <a:pt x="1811" y="1008"/>
                    <a:pt x="1834" y="963"/>
                  </a:cubicBezTo>
                  <a:cubicBezTo>
                    <a:pt x="1857" y="917"/>
                    <a:pt x="1857" y="895"/>
                    <a:pt x="1834" y="850"/>
                  </a:cubicBezTo>
                  <a:cubicBezTo>
                    <a:pt x="1879" y="850"/>
                    <a:pt x="1902" y="850"/>
                    <a:pt x="1947" y="827"/>
                  </a:cubicBezTo>
                  <a:cubicBezTo>
                    <a:pt x="2015" y="827"/>
                    <a:pt x="1947" y="759"/>
                    <a:pt x="1879" y="736"/>
                  </a:cubicBezTo>
                  <a:cubicBezTo>
                    <a:pt x="1902" y="714"/>
                    <a:pt x="1925" y="691"/>
                    <a:pt x="1947" y="668"/>
                  </a:cubicBezTo>
                  <a:cubicBezTo>
                    <a:pt x="1970" y="578"/>
                    <a:pt x="1879" y="533"/>
                    <a:pt x="1811" y="533"/>
                  </a:cubicBezTo>
                  <a:cubicBezTo>
                    <a:pt x="1834" y="510"/>
                    <a:pt x="1834" y="487"/>
                    <a:pt x="1811" y="465"/>
                  </a:cubicBezTo>
                  <a:cubicBezTo>
                    <a:pt x="1811" y="442"/>
                    <a:pt x="1766" y="442"/>
                    <a:pt x="1744" y="442"/>
                  </a:cubicBezTo>
                  <a:cubicBezTo>
                    <a:pt x="1766" y="420"/>
                    <a:pt x="1789" y="397"/>
                    <a:pt x="1789" y="374"/>
                  </a:cubicBezTo>
                  <a:cubicBezTo>
                    <a:pt x="1789" y="329"/>
                    <a:pt x="1744" y="306"/>
                    <a:pt x="1698" y="306"/>
                  </a:cubicBezTo>
                  <a:lnTo>
                    <a:pt x="1698" y="329"/>
                  </a:lnTo>
                  <a:cubicBezTo>
                    <a:pt x="1676" y="284"/>
                    <a:pt x="1653" y="238"/>
                    <a:pt x="1608" y="216"/>
                  </a:cubicBezTo>
                  <a:cubicBezTo>
                    <a:pt x="1608" y="216"/>
                    <a:pt x="1608" y="216"/>
                    <a:pt x="1608" y="193"/>
                  </a:cubicBezTo>
                  <a:cubicBezTo>
                    <a:pt x="1608" y="177"/>
                    <a:pt x="1596" y="161"/>
                    <a:pt x="1582" y="161"/>
                  </a:cubicBezTo>
                  <a:cubicBezTo>
                    <a:pt x="1576" y="161"/>
                    <a:pt x="1569" y="164"/>
                    <a:pt x="1562" y="171"/>
                  </a:cubicBezTo>
                  <a:lnTo>
                    <a:pt x="1540" y="171"/>
                  </a:lnTo>
                  <a:cubicBezTo>
                    <a:pt x="1562" y="148"/>
                    <a:pt x="1562" y="125"/>
                    <a:pt x="1540" y="103"/>
                  </a:cubicBezTo>
                  <a:lnTo>
                    <a:pt x="1517" y="103"/>
                  </a:lnTo>
                  <a:cubicBezTo>
                    <a:pt x="1495" y="103"/>
                    <a:pt x="1472" y="125"/>
                    <a:pt x="1449" y="148"/>
                  </a:cubicBezTo>
                  <a:cubicBezTo>
                    <a:pt x="1449" y="103"/>
                    <a:pt x="1427" y="80"/>
                    <a:pt x="1404" y="57"/>
                  </a:cubicBezTo>
                  <a:cubicBezTo>
                    <a:pt x="1386" y="51"/>
                    <a:pt x="1369" y="49"/>
                    <a:pt x="1354" y="49"/>
                  </a:cubicBezTo>
                  <a:cubicBezTo>
                    <a:pt x="1312" y="49"/>
                    <a:pt x="1279" y="70"/>
                    <a:pt x="1246" y="103"/>
                  </a:cubicBezTo>
                  <a:cubicBezTo>
                    <a:pt x="1223" y="80"/>
                    <a:pt x="1223" y="35"/>
                    <a:pt x="1200" y="12"/>
                  </a:cubicBezTo>
                  <a:cubicBezTo>
                    <a:pt x="1188" y="6"/>
                    <a:pt x="1174" y="3"/>
                    <a:pt x="1160" y="3"/>
                  </a:cubicBezTo>
                  <a:cubicBezTo>
                    <a:pt x="1122" y="3"/>
                    <a:pt x="1081" y="24"/>
                    <a:pt x="1065" y="57"/>
                  </a:cubicBezTo>
                  <a:cubicBezTo>
                    <a:pt x="1048" y="24"/>
                    <a:pt x="1007" y="3"/>
                    <a:pt x="969" y="3"/>
                  </a:cubicBezTo>
                  <a:cubicBezTo>
                    <a:pt x="955" y="3"/>
                    <a:pt x="941" y="6"/>
                    <a:pt x="929" y="12"/>
                  </a:cubicBezTo>
                  <a:cubicBezTo>
                    <a:pt x="884" y="12"/>
                    <a:pt x="861" y="35"/>
                    <a:pt x="861" y="80"/>
                  </a:cubicBezTo>
                  <a:cubicBezTo>
                    <a:pt x="838" y="57"/>
                    <a:pt x="816" y="35"/>
                    <a:pt x="793" y="12"/>
                  </a:cubicBezTo>
                  <a:cubicBezTo>
                    <a:pt x="776" y="4"/>
                    <a:pt x="761" y="0"/>
                    <a:pt x="7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17"/>
            <p:cNvSpPr/>
            <p:nvPr/>
          </p:nvSpPr>
          <p:spPr>
            <a:xfrm>
              <a:off x="974008" y="17619738"/>
              <a:ext cx="45726" cy="37096"/>
            </a:xfrm>
            <a:custGeom>
              <a:avLst/>
              <a:gdLst/>
              <a:ahLst/>
              <a:cxnLst/>
              <a:rect l="l" t="t" r="r" b="b"/>
              <a:pathLst>
                <a:path w="408" h="331" extrusionOk="0">
                  <a:moveTo>
                    <a:pt x="113" y="0"/>
                  </a:moveTo>
                  <a:cubicBezTo>
                    <a:pt x="68" y="0"/>
                    <a:pt x="0" y="91"/>
                    <a:pt x="23" y="136"/>
                  </a:cubicBezTo>
                  <a:cubicBezTo>
                    <a:pt x="50" y="177"/>
                    <a:pt x="77" y="185"/>
                    <a:pt x="104" y="185"/>
                  </a:cubicBezTo>
                  <a:cubicBezTo>
                    <a:pt x="122" y="185"/>
                    <a:pt x="140" y="182"/>
                    <a:pt x="158" y="182"/>
                  </a:cubicBezTo>
                  <a:cubicBezTo>
                    <a:pt x="158" y="204"/>
                    <a:pt x="158" y="249"/>
                    <a:pt x="181" y="295"/>
                  </a:cubicBezTo>
                  <a:cubicBezTo>
                    <a:pt x="199" y="321"/>
                    <a:pt x="224" y="331"/>
                    <a:pt x="250" y="331"/>
                  </a:cubicBezTo>
                  <a:cubicBezTo>
                    <a:pt x="290" y="331"/>
                    <a:pt x="335" y="308"/>
                    <a:pt x="362" y="295"/>
                  </a:cubicBezTo>
                  <a:cubicBezTo>
                    <a:pt x="407" y="295"/>
                    <a:pt x="407" y="249"/>
                    <a:pt x="362" y="249"/>
                  </a:cubicBezTo>
                  <a:lnTo>
                    <a:pt x="294" y="249"/>
                  </a:lnTo>
                  <a:cubicBezTo>
                    <a:pt x="272" y="249"/>
                    <a:pt x="249" y="249"/>
                    <a:pt x="226" y="227"/>
                  </a:cubicBezTo>
                  <a:cubicBezTo>
                    <a:pt x="226" y="204"/>
                    <a:pt x="226" y="136"/>
                    <a:pt x="226" y="91"/>
                  </a:cubicBezTo>
                  <a:cubicBezTo>
                    <a:pt x="204" y="91"/>
                    <a:pt x="204" y="91"/>
                    <a:pt x="181" y="114"/>
                  </a:cubicBezTo>
                  <a:lnTo>
                    <a:pt x="91" y="114"/>
                  </a:lnTo>
                  <a:cubicBezTo>
                    <a:pt x="68" y="114"/>
                    <a:pt x="113" y="46"/>
                    <a:pt x="136" y="23"/>
                  </a:cubicBezTo>
                  <a:cubicBezTo>
                    <a:pt x="136" y="0"/>
                    <a:pt x="136" y="0"/>
                    <a:pt x="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17"/>
            <p:cNvSpPr/>
            <p:nvPr/>
          </p:nvSpPr>
          <p:spPr>
            <a:xfrm>
              <a:off x="953611" y="17693257"/>
              <a:ext cx="43260" cy="37096"/>
            </a:xfrm>
            <a:custGeom>
              <a:avLst/>
              <a:gdLst/>
              <a:ahLst/>
              <a:cxnLst/>
              <a:rect l="l" t="t" r="r" b="b"/>
              <a:pathLst>
                <a:path w="386" h="331" extrusionOk="0">
                  <a:moveTo>
                    <a:pt x="114" y="1"/>
                  </a:moveTo>
                  <a:cubicBezTo>
                    <a:pt x="114" y="1"/>
                    <a:pt x="1" y="91"/>
                    <a:pt x="24" y="137"/>
                  </a:cubicBezTo>
                  <a:cubicBezTo>
                    <a:pt x="57" y="170"/>
                    <a:pt x="90" y="191"/>
                    <a:pt x="123" y="191"/>
                  </a:cubicBezTo>
                  <a:cubicBezTo>
                    <a:pt x="135" y="191"/>
                    <a:pt x="147" y="188"/>
                    <a:pt x="159" y="182"/>
                  </a:cubicBezTo>
                  <a:cubicBezTo>
                    <a:pt x="159" y="227"/>
                    <a:pt x="159" y="250"/>
                    <a:pt x="182" y="295"/>
                  </a:cubicBezTo>
                  <a:cubicBezTo>
                    <a:pt x="200" y="322"/>
                    <a:pt x="225" y="331"/>
                    <a:pt x="251" y="331"/>
                  </a:cubicBezTo>
                  <a:cubicBezTo>
                    <a:pt x="291" y="331"/>
                    <a:pt x="336" y="309"/>
                    <a:pt x="363" y="295"/>
                  </a:cubicBezTo>
                  <a:cubicBezTo>
                    <a:pt x="386" y="272"/>
                    <a:pt x="386" y="250"/>
                    <a:pt x="386" y="250"/>
                  </a:cubicBezTo>
                  <a:lnTo>
                    <a:pt x="295" y="250"/>
                  </a:lnTo>
                  <a:cubicBezTo>
                    <a:pt x="273" y="250"/>
                    <a:pt x="250" y="250"/>
                    <a:pt x="227" y="227"/>
                  </a:cubicBezTo>
                  <a:cubicBezTo>
                    <a:pt x="227" y="227"/>
                    <a:pt x="227" y="137"/>
                    <a:pt x="227" y="91"/>
                  </a:cubicBezTo>
                  <a:cubicBezTo>
                    <a:pt x="205" y="91"/>
                    <a:pt x="205" y="114"/>
                    <a:pt x="205" y="114"/>
                  </a:cubicBezTo>
                  <a:lnTo>
                    <a:pt x="91" y="114"/>
                  </a:lnTo>
                  <a:cubicBezTo>
                    <a:pt x="69" y="114"/>
                    <a:pt x="137" y="46"/>
                    <a:pt x="137" y="23"/>
                  </a:cubicBezTo>
                  <a:cubicBezTo>
                    <a:pt x="159" y="1"/>
                    <a:pt x="137"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17"/>
            <p:cNvSpPr/>
            <p:nvPr/>
          </p:nvSpPr>
          <p:spPr>
            <a:xfrm>
              <a:off x="1100761" y="17650782"/>
              <a:ext cx="40682" cy="24880"/>
            </a:xfrm>
            <a:custGeom>
              <a:avLst/>
              <a:gdLst/>
              <a:ahLst/>
              <a:cxnLst/>
              <a:rect l="l" t="t" r="r" b="b"/>
              <a:pathLst>
                <a:path w="363" h="222" extrusionOk="0">
                  <a:moveTo>
                    <a:pt x="329" y="1"/>
                  </a:moveTo>
                  <a:cubicBezTo>
                    <a:pt x="323" y="1"/>
                    <a:pt x="317" y="6"/>
                    <a:pt x="317" y="18"/>
                  </a:cubicBezTo>
                  <a:cubicBezTo>
                    <a:pt x="295" y="40"/>
                    <a:pt x="272" y="86"/>
                    <a:pt x="227" y="86"/>
                  </a:cubicBezTo>
                  <a:cubicBezTo>
                    <a:pt x="182" y="86"/>
                    <a:pt x="159" y="63"/>
                    <a:pt x="136" y="40"/>
                  </a:cubicBezTo>
                  <a:cubicBezTo>
                    <a:pt x="136" y="34"/>
                    <a:pt x="133" y="31"/>
                    <a:pt x="127" y="31"/>
                  </a:cubicBezTo>
                  <a:cubicBezTo>
                    <a:pt x="114" y="31"/>
                    <a:pt x="91" y="47"/>
                    <a:pt x="91" y="63"/>
                  </a:cubicBezTo>
                  <a:cubicBezTo>
                    <a:pt x="114" y="86"/>
                    <a:pt x="114" y="108"/>
                    <a:pt x="136" y="131"/>
                  </a:cubicBezTo>
                  <a:cubicBezTo>
                    <a:pt x="136" y="149"/>
                    <a:pt x="122" y="182"/>
                    <a:pt x="104" y="182"/>
                  </a:cubicBezTo>
                  <a:cubicBezTo>
                    <a:pt x="100" y="182"/>
                    <a:pt x="95" y="180"/>
                    <a:pt x="91" y="176"/>
                  </a:cubicBezTo>
                  <a:cubicBezTo>
                    <a:pt x="69" y="176"/>
                    <a:pt x="46" y="131"/>
                    <a:pt x="23" y="131"/>
                  </a:cubicBezTo>
                  <a:lnTo>
                    <a:pt x="1" y="131"/>
                  </a:lnTo>
                  <a:cubicBezTo>
                    <a:pt x="1" y="176"/>
                    <a:pt x="69" y="221"/>
                    <a:pt x="114" y="221"/>
                  </a:cubicBezTo>
                  <a:cubicBezTo>
                    <a:pt x="159" y="221"/>
                    <a:pt x="182" y="176"/>
                    <a:pt x="204" y="131"/>
                  </a:cubicBezTo>
                  <a:lnTo>
                    <a:pt x="250" y="131"/>
                  </a:lnTo>
                  <a:cubicBezTo>
                    <a:pt x="295" y="131"/>
                    <a:pt x="363" y="63"/>
                    <a:pt x="340" y="18"/>
                  </a:cubicBezTo>
                  <a:cubicBezTo>
                    <a:pt x="340" y="6"/>
                    <a:pt x="334" y="1"/>
                    <a:pt x="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17"/>
            <p:cNvSpPr/>
            <p:nvPr/>
          </p:nvSpPr>
          <p:spPr>
            <a:xfrm>
              <a:off x="1067812" y="17733827"/>
              <a:ext cx="40682" cy="25553"/>
            </a:xfrm>
            <a:custGeom>
              <a:avLst/>
              <a:gdLst/>
              <a:ahLst/>
              <a:cxnLst/>
              <a:rect l="l" t="t" r="r" b="b"/>
              <a:pathLst>
                <a:path w="363" h="228" extrusionOk="0">
                  <a:moveTo>
                    <a:pt x="317" y="1"/>
                  </a:moveTo>
                  <a:cubicBezTo>
                    <a:pt x="295" y="46"/>
                    <a:pt x="272" y="91"/>
                    <a:pt x="249" y="91"/>
                  </a:cubicBezTo>
                  <a:cubicBezTo>
                    <a:pt x="204" y="91"/>
                    <a:pt x="159" y="69"/>
                    <a:pt x="136" y="46"/>
                  </a:cubicBezTo>
                  <a:cubicBezTo>
                    <a:pt x="136" y="39"/>
                    <a:pt x="134" y="36"/>
                    <a:pt x="130" y="36"/>
                  </a:cubicBezTo>
                  <a:cubicBezTo>
                    <a:pt x="124" y="36"/>
                    <a:pt x="114" y="46"/>
                    <a:pt x="114" y="46"/>
                  </a:cubicBezTo>
                  <a:cubicBezTo>
                    <a:pt x="114" y="91"/>
                    <a:pt x="136" y="114"/>
                    <a:pt x="159" y="114"/>
                  </a:cubicBezTo>
                  <a:cubicBezTo>
                    <a:pt x="159" y="159"/>
                    <a:pt x="136" y="182"/>
                    <a:pt x="91" y="182"/>
                  </a:cubicBezTo>
                  <a:cubicBezTo>
                    <a:pt x="68" y="159"/>
                    <a:pt x="68" y="137"/>
                    <a:pt x="46" y="114"/>
                  </a:cubicBezTo>
                  <a:lnTo>
                    <a:pt x="23" y="114"/>
                  </a:lnTo>
                  <a:cubicBezTo>
                    <a:pt x="0" y="114"/>
                    <a:pt x="68" y="227"/>
                    <a:pt x="114" y="227"/>
                  </a:cubicBezTo>
                  <a:cubicBezTo>
                    <a:pt x="159" y="227"/>
                    <a:pt x="204" y="182"/>
                    <a:pt x="204" y="137"/>
                  </a:cubicBezTo>
                  <a:lnTo>
                    <a:pt x="249" y="137"/>
                  </a:lnTo>
                  <a:cubicBezTo>
                    <a:pt x="317" y="137"/>
                    <a:pt x="363" y="69"/>
                    <a:pt x="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17"/>
            <p:cNvSpPr/>
            <p:nvPr/>
          </p:nvSpPr>
          <p:spPr>
            <a:xfrm>
              <a:off x="1171815" y="17604496"/>
              <a:ext cx="12776" cy="17483"/>
            </a:xfrm>
            <a:custGeom>
              <a:avLst/>
              <a:gdLst/>
              <a:ahLst/>
              <a:cxnLst/>
              <a:rect l="l" t="t" r="r" b="b"/>
              <a:pathLst>
                <a:path w="114" h="156" extrusionOk="0">
                  <a:moveTo>
                    <a:pt x="46" y="1"/>
                  </a:moveTo>
                  <a:cubicBezTo>
                    <a:pt x="46" y="1"/>
                    <a:pt x="68" y="114"/>
                    <a:pt x="0" y="114"/>
                  </a:cubicBezTo>
                  <a:cubicBezTo>
                    <a:pt x="0" y="114"/>
                    <a:pt x="0" y="136"/>
                    <a:pt x="0" y="136"/>
                  </a:cubicBezTo>
                  <a:cubicBezTo>
                    <a:pt x="14" y="150"/>
                    <a:pt x="29" y="155"/>
                    <a:pt x="44" y="155"/>
                  </a:cubicBezTo>
                  <a:cubicBezTo>
                    <a:pt x="80" y="155"/>
                    <a:pt x="113" y="123"/>
                    <a:pt x="113" y="91"/>
                  </a:cubicBezTo>
                  <a:cubicBezTo>
                    <a:pt x="113" y="46"/>
                    <a:pt x="91"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17"/>
            <p:cNvSpPr/>
            <p:nvPr/>
          </p:nvSpPr>
          <p:spPr>
            <a:xfrm>
              <a:off x="996758" y="17546219"/>
              <a:ext cx="35639" cy="37208"/>
            </a:xfrm>
            <a:custGeom>
              <a:avLst/>
              <a:gdLst/>
              <a:ahLst/>
              <a:cxnLst/>
              <a:rect l="l" t="t" r="r" b="b"/>
              <a:pathLst>
                <a:path w="318" h="332" extrusionOk="0">
                  <a:moveTo>
                    <a:pt x="137" y="0"/>
                  </a:moveTo>
                  <a:cubicBezTo>
                    <a:pt x="114" y="0"/>
                    <a:pt x="91" y="0"/>
                    <a:pt x="46" y="45"/>
                  </a:cubicBezTo>
                  <a:cubicBezTo>
                    <a:pt x="23" y="45"/>
                    <a:pt x="1" y="91"/>
                    <a:pt x="1" y="136"/>
                  </a:cubicBezTo>
                  <a:cubicBezTo>
                    <a:pt x="1" y="159"/>
                    <a:pt x="46" y="181"/>
                    <a:pt x="91" y="181"/>
                  </a:cubicBezTo>
                  <a:lnTo>
                    <a:pt x="137" y="181"/>
                  </a:lnTo>
                  <a:cubicBezTo>
                    <a:pt x="137" y="204"/>
                    <a:pt x="137" y="249"/>
                    <a:pt x="137" y="272"/>
                  </a:cubicBezTo>
                  <a:cubicBezTo>
                    <a:pt x="147" y="314"/>
                    <a:pt x="177" y="331"/>
                    <a:pt x="211" y="331"/>
                  </a:cubicBezTo>
                  <a:cubicBezTo>
                    <a:pt x="250" y="331"/>
                    <a:pt x="293" y="308"/>
                    <a:pt x="318" y="272"/>
                  </a:cubicBezTo>
                  <a:cubicBezTo>
                    <a:pt x="318" y="249"/>
                    <a:pt x="295" y="249"/>
                    <a:pt x="295" y="249"/>
                  </a:cubicBezTo>
                  <a:lnTo>
                    <a:pt x="227" y="249"/>
                  </a:lnTo>
                  <a:cubicBezTo>
                    <a:pt x="182" y="249"/>
                    <a:pt x="182" y="249"/>
                    <a:pt x="182" y="204"/>
                  </a:cubicBezTo>
                  <a:cubicBezTo>
                    <a:pt x="182" y="181"/>
                    <a:pt x="227" y="136"/>
                    <a:pt x="227" y="91"/>
                  </a:cubicBezTo>
                  <a:cubicBezTo>
                    <a:pt x="227" y="76"/>
                    <a:pt x="227" y="71"/>
                    <a:pt x="226" y="71"/>
                  </a:cubicBezTo>
                  <a:cubicBezTo>
                    <a:pt x="225" y="71"/>
                    <a:pt x="219" y="91"/>
                    <a:pt x="204" y="91"/>
                  </a:cubicBezTo>
                  <a:cubicBezTo>
                    <a:pt x="182" y="91"/>
                    <a:pt x="182" y="113"/>
                    <a:pt x="159" y="136"/>
                  </a:cubicBezTo>
                  <a:lnTo>
                    <a:pt x="91" y="136"/>
                  </a:lnTo>
                  <a:cubicBezTo>
                    <a:pt x="69" y="136"/>
                    <a:pt x="46" y="136"/>
                    <a:pt x="69" y="113"/>
                  </a:cubicBezTo>
                  <a:cubicBezTo>
                    <a:pt x="91" y="68"/>
                    <a:pt x="114" y="45"/>
                    <a:pt x="137" y="23"/>
                  </a:cubicBez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17"/>
            <p:cNvSpPr/>
            <p:nvPr/>
          </p:nvSpPr>
          <p:spPr>
            <a:xfrm>
              <a:off x="1014578" y="17498028"/>
              <a:ext cx="20397" cy="19052"/>
            </a:xfrm>
            <a:custGeom>
              <a:avLst/>
              <a:gdLst/>
              <a:ahLst/>
              <a:cxnLst/>
              <a:rect l="l" t="t" r="r" b="b"/>
              <a:pathLst>
                <a:path w="182" h="170" extrusionOk="0">
                  <a:moveTo>
                    <a:pt x="68" y="0"/>
                  </a:moveTo>
                  <a:cubicBezTo>
                    <a:pt x="45" y="0"/>
                    <a:pt x="0" y="0"/>
                    <a:pt x="0" y="45"/>
                  </a:cubicBezTo>
                  <a:cubicBezTo>
                    <a:pt x="0" y="83"/>
                    <a:pt x="64" y="169"/>
                    <a:pt x="124" y="169"/>
                  </a:cubicBezTo>
                  <a:cubicBezTo>
                    <a:pt x="136" y="169"/>
                    <a:pt x="148" y="166"/>
                    <a:pt x="159" y="159"/>
                  </a:cubicBezTo>
                  <a:cubicBezTo>
                    <a:pt x="113" y="136"/>
                    <a:pt x="113" y="113"/>
                    <a:pt x="91" y="113"/>
                  </a:cubicBezTo>
                  <a:cubicBezTo>
                    <a:pt x="68" y="91"/>
                    <a:pt x="68" y="68"/>
                    <a:pt x="45" y="45"/>
                  </a:cubicBezTo>
                  <a:cubicBezTo>
                    <a:pt x="91" y="45"/>
                    <a:pt x="113" y="45"/>
                    <a:pt x="136" y="68"/>
                  </a:cubicBezTo>
                  <a:lnTo>
                    <a:pt x="181" y="68"/>
                  </a:lnTo>
                  <a:lnTo>
                    <a:pt x="181" y="45"/>
                  </a:lnTo>
                  <a:cubicBezTo>
                    <a:pt x="181" y="23"/>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17"/>
            <p:cNvSpPr/>
            <p:nvPr/>
          </p:nvSpPr>
          <p:spPr>
            <a:xfrm>
              <a:off x="1098184" y="17492873"/>
              <a:ext cx="45838" cy="39898"/>
            </a:xfrm>
            <a:custGeom>
              <a:avLst/>
              <a:gdLst/>
              <a:ahLst/>
              <a:cxnLst/>
              <a:rect l="l" t="t" r="r" b="b"/>
              <a:pathLst>
                <a:path w="409" h="356" extrusionOk="0">
                  <a:moveTo>
                    <a:pt x="182" y="1"/>
                  </a:moveTo>
                  <a:cubicBezTo>
                    <a:pt x="137" y="1"/>
                    <a:pt x="92" y="23"/>
                    <a:pt x="69" y="69"/>
                  </a:cubicBezTo>
                  <a:cubicBezTo>
                    <a:pt x="46" y="69"/>
                    <a:pt x="1" y="114"/>
                    <a:pt x="1" y="159"/>
                  </a:cubicBezTo>
                  <a:cubicBezTo>
                    <a:pt x="1" y="159"/>
                    <a:pt x="24" y="137"/>
                    <a:pt x="46" y="114"/>
                  </a:cubicBezTo>
                  <a:cubicBezTo>
                    <a:pt x="69" y="91"/>
                    <a:pt x="92" y="91"/>
                    <a:pt x="92" y="69"/>
                  </a:cubicBezTo>
                  <a:cubicBezTo>
                    <a:pt x="107" y="69"/>
                    <a:pt x="132" y="49"/>
                    <a:pt x="154" y="49"/>
                  </a:cubicBezTo>
                  <a:cubicBezTo>
                    <a:pt x="164" y="49"/>
                    <a:pt x="175" y="54"/>
                    <a:pt x="182" y="69"/>
                  </a:cubicBezTo>
                  <a:cubicBezTo>
                    <a:pt x="182" y="91"/>
                    <a:pt x="182" y="114"/>
                    <a:pt x="182" y="137"/>
                  </a:cubicBezTo>
                  <a:cubicBezTo>
                    <a:pt x="159" y="137"/>
                    <a:pt x="137" y="159"/>
                    <a:pt x="114" y="182"/>
                  </a:cubicBezTo>
                  <a:lnTo>
                    <a:pt x="273" y="182"/>
                  </a:lnTo>
                  <a:cubicBezTo>
                    <a:pt x="318" y="205"/>
                    <a:pt x="227" y="272"/>
                    <a:pt x="227" y="318"/>
                  </a:cubicBezTo>
                  <a:cubicBezTo>
                    <a:pt x="214" y="344"/>
                    <a:pt x="224" y="355"/>
                    <a:pt x="235" y="355"/>
                  </a:cubicBezTo>
                  <a:cubicBezTo>
                    <a:pt x="242" y="355"/>
                    <a:pt x="250" y="350"/>
                    <a:pt x="250" y="340"/>
                  </a:cubicBezTo>
                  <a:cubicBezTo>
                    <a:pt x="273" y="340"/>
                    <a:pt x="408" y="227"/>
                    <a:pt x="318" y="159"/>
                  </a:cubicBezTo>
                  <a:cubicBezTo>
                    <a:pt x="295" y="137"/>
                    <a:pt x="250" y="137"/>
                    <a:pt x="227" y="137"/>
                  </a:cubicBezTo>
                  <a:cubicBezTo>
                    <a:pt x="250" y="114"/>
                    <a:pt x="250" y="91"/>
                    <a:pt x="250" y="46"/>
                  </a:cubicBezTo>
                  <a:cubicBezTo>
                    <a:pt x="250" y="23"/>
                    <a:pt x="205" y="1"/>
                    <a:pt x="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17"/>
            <p:cNvSpPr/>
            <p:nvPr/>
          </p:nvSpPr>
          <p:spPr>
            <a:xfrm>
              <a:off x="1075433" y="17571771"/>
              <a:ext cx="53347" cy="25216"/>
            </a:xfrm>
            <a:custGeom>
              <a:avLst/>
              <a:gdLst/>
              <a:ahLst/>
              <a:cxnLst/>
              <a:rect l="l" t="t" r="r" b="b"/>
              <a:pathLst>
                <a:path w="476" h="225" extrusionOk="0">
                  <a:moveTo>
                    <a:pt x="45" y="1"/>
                  </a:moveTo>
                  <a:cubicBezTo>
                    <a:pt x="43" y="1"/>
                    <a:pt x="38" y="21"/>
                    <a:pt x="23" y="21"/>
                  </a:cubicBezTo>
                  <a:cubicBezTo>
                    <a:pt x="0" y="89"/>
                    <a:pt x="46" y="180"/>
                    <a:pt x="113" y="225"/>
                  </a:cubicBezTo>
                  <a:cubicBezTo>
                    <a:pt x="181" y="225"/>
                    <a:pt x="227" y="202"/>
                    <a:pt x="249" y="134"/>
                  </a:cubicBezTo>
                  <a:cubicBezTo>
                    <a:pt x="272" y="134"/>
                    <a:pt x="295" y="157"/>
                    <a:pt x="317" y="157"/>
                  </a:cubicBezTo>
                  <a:cubicBezTo>
                    <a:pt x="408" y="157"/>
                    <a:pt x="476" y="89"/>
                    <a:pt x="476" y="21"/>
                  </a:cubicBezTo>
                  <a:cubicBezTo>
                    <a:pt x="464" y="10"/>
                    <a:pt x="453" y="4"/>
                    <a:pt x="444" y="4"/>
                  </a:cubicBezTo>
                  <a:cubicBezTo>
                    <a:pt x="436" y="4"/>
                    <a:pt x="430" y="10"/>
                    <a:pt x="430" y="21"/>
                  </a:cubicBezTo>
                  <a:cubicBezTo>
                    <a:pt x="408" y="66"/>
                    <a:pt x="362" y="89"/>
                    <a:pt x="317" y="89"/>
                  </a:cubicBezTo>
                  <a:cubicBezTo>
                    <a:pt x="272" y="89"/>
                    <a:pt x="227" y="44"/>
                    <a:pt x="204" y="21"/>
                  </a:cubicBezTo>
                  <a:lnTo>
                    <a:pt x="181" y="21"/>
                  </a:lnTo>
                  <a:cubicBezTo>
                    <a:pt x="181" y="44"/>
                    <a:pt x="181" y="66"/>
                    <a:pt x="204" y="112"/>
                  </a:cubicBezTo>
                  <a:cubicBezTo>
                    <a:pt x="181" y="134"/>
                    <a:pt x="159" y="157"/>
                    <a:pt x="113" y="157"/>
                  </a:cubicBezTo>
                  <a:cubicBezTo>
                    <a:pt x="91" y="134"/>
                    <a:pt x="68" y="66"/>
                    <a:pt x="46" y="21"/>
                  </a:cubicBezTo>
                  <a:cubicBezTo>
                    <a:pt x="46" y="6"/>
                    <a:pt x="46" y="1"/>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17"/>
            <p:cNvSpPr/>
            <p:nvPr/>
          </p:nvSpPr>
          <p:spPr>
            <a:xfrm>
              <a:off x="1067812" y="17536020"/>
              <a:ext cx="25440" cy="15354"/>
            </a:xfrm>
            <a:custGeom>
              <a:avLst/>
              <a:gdLst/>
              <a:ahLst/>
              <a:cxnLst/>
              <a:rect l="l" t="t" r="r" b="b"/>
              <a:pathLst>
                <a:path w="227" h="137" extrusionOk="0">
                  <a:moveTo>
                    <a:pt x="204" y="1"/>
                  </a:moveTo>
                  <a:cubicBezTo>
                    <a:pt x="159" y="23"/>
                    <a:pt x="159" y="68"/>
                    <a:pt x="114" y="68"/>
                  </a:cubicBezTo>
                  <a:cubicBezTo>
                    <a:pt x="106" y="76"/>
                    <a:pt x="98" y="79"/>
                    <a:pt x="91" y="79"/>
                  </a:cubicBezTo>
                  <a:cubicBezTo>
                    <a:pt x="76" y="79"/>
                    <a:pt x="61" y="68"/>
                    <a:pt x="46" y="68"/>
                  </a:cubicBezTo>
                  <a:lnTo>
                    <a:pt x="23" y="68"/>
                  </a:lnTo>
                  <a:cubicBezTo>
                    <a:pt x="0" y="114"/>
                    <a:pt x="68" y="136"/>
                    <a:pt x="114" y="136"/>
                  </a:cubicBezTo>
                  <a:cubicBezTo>
                    <a:pt x="181" y="114"/>
                    <a:pt x="227" y="68"/>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17"/>
            <p:cNvSpPr/>
            <p:nvPr/>
          </p:nvSpPr>
          <p:spPr>
            <a:xfrm>
              <a:off x="1039906" y="17675550"/>
              <a:ext cx="27234" cy="16363"/>
            </a:xfrm>
            <a:custGeom>
              <a:avLst/>
              <a:gdLst/>
              <a:ahLst/>
              <a:cxnLst/>
              <a:rect l="l" t="t" r="r" b="b"/>
              <a:pathLst>
                <a:path w="243" h="146" extrusionOk="0">
                  <a:moveTo>
                    <a:pt x="46" y="0"/>
                  </a:moveTo>
                  <a:cubicBezTo>
                    <a:pt x="0" y="46"/>
                    <a:pt x="23" y="114"/>
                    <a:pt x="91" y="136"/>
                  </a:cubicBezTo>
                  <a:cubicBezTo>
                    <a:pt x="103" y="142"/>
                    <a:pt x="117" y="145"/>
                    <a:pt x="131" y="145"/>
                  </a:cubicBezTo>
                  <a:cubicBezTo>
                    <a:pt x="169" y="145"/>
                    <a:pt x="210" y="124"/>
                    <a:pt x="227" y="91"/>
                  </a:cubicBezTo>
                  <a:cubicBezTo>
                    <a:pt x="243" y="75"/>
                    <a:pt x="236" y="59"/>
                    <a:pt x="223" y="59"/>
                  </a:cubicBezTo>
                  <a:cubicBezTo>
                    <a:pt x="217" y="59"/>
                    <a:pt x="211" y="62"/>
                    <a:pt x="204" y="68"/>
                  </a:cubicBezTo>
                  <a:cubicBezTo>
                    <a:pt x="189" y="68"/>
                    <a:pt x="164" y="78"/>
                    <a:pt x="142" y="78"/>
                  </a:cubicBezTo>
                  <a:cubicBezTo>
                    <a:pt x="131" y="78"/>
                    <a:pt x="121" y="76"/>
                    <a:pt x="114" y="68"/>
                  </a:cubicBezTo>
                  <a:cubicBezTo>
                    <a:pt x="91" y="68"/>
                    <a:pt x="68" y="23"/>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17"/>
            <p:cNvSpPr/>
            <p:nvPr/>
          </p:nvSpPr>
          <p:spPr>
            <a:xfrm>
              <a:off x="1138866" y="17724413"/>
              <a:ext cx="22863" cy="14681"/>
            </a:xfrm>
            <a:custGeom>
              <a:avLst/>
              <a:gdLst/>
              <a:ahLst/>
              <a:cxnLst/>
              <a:rect l="l" t="t" r="r" b="b"/>
              <a:pathLst>
                <a:path w="204" h="131" extrusionOk="0">
                  <a:moveTo>
                    <a:pt x="173" y="0"/>
                  </a:moveTo>
                  <a:cubicBezTo>
                    <a:pt x="164" y="0"/>
                    <a:pt x="159" y="6"/>
                    <a:pt x="159" y="17"/>
                  </a:cubicBezTo>
                  <a:cubicBezTo>
                    <a:pt x="136" y="40"/>
                    <a:pt x="136" y="85"/>
                    <a:pt x="91" y="85"/>
                  </a:cubicBezTo>
                  <a:cubicBezTo>
                    <a:pt x="45" y="85"/>
                    <a:pt x="23" y="62"/>
                    <a:pt x="0" y="40"/>
                  </a:cubicBezTo>
                  <a:lnTo>
                    <a:pt x="0" y="40"/>
                  </a:lnTo>
                  <a:cubicBezTo>
                    <a:pt x="0" y="108"/>
                    <a:pt x="45" y="130"/>
                    <a:pt x="91" y="130"/>
                  </a:cubicBezTo>
                  <a:cubicBezTo>
                    <a:pt x="159" y="130"/>
                    <a:pt x="204" y="62"/>
                    <a:pt x="204" y="17"/>
                  </a:cubicBezTo>
                  <a:cubicBezTo>
                    <a:pt x="192" y="6"/>
                    <a:pt x="181"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0" name="Google Shape;4240;p17"/>
          <p:cNvGrpSpPr/>
          <p:nvPr/>
        </p:nvGrpSpPr>
        <p:grpSpPr>
          <a:xfrm>
            <a:off x="20195966" y="763678"/>
            <a:ext cx="3094541" cy="3320123"/>
            <a:chOff x="-312109" y="15146878"/>
            <a:chExt cx="3094541" cy="3320123"/>
          </a:xfrm>
        </p:grpSpPr>
        <p:sp>
          <p:nvSpPr>
            <p:cNvPr id="4241" name="Google Shape;4241;p17"/>
            <p:cNvSpPr/>
            <p:nvPr/>
          </p:nvSpPr>
          <p:spPr>
            <a:xfrm>
              <a:off x="1443141" y="18124508"/>
              <a:ext cx="134599" cy="261353"/>
            </a:xfrm>
            <a:custGeom>
              <a:avLst/>
              <a:gdLst/>
              <a:ahLst/>
              <a:cxnLst/>
              <a:rect l="l" t="t" r="r" b="b"/>
              <a:pathLst>
                <a:path w="1201" h="2332" extrusionOk="0">
                  <a:moveTo>
                    <a:pt x="1200" y="0"/>
                  </a:moveTo>
                  <a:lnTo>
                    <a:pt x="1" y="702"/>
                  </a:lnTo>
                  <a:lnTo>
                    <a:pt x="1" y="2331"/>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17"/>
            <p:cNvSpPr/>
            <p:nvPr/>
          </p:nvSpPr>
          <p:spPr>
            <a:xfrm>
              <a:off x="1443141" y="18203071"/>
              <a:ext cx="139642" cy="263931"/>
            </a:xfrm>
            <a:custGeom>
              <a:avLst/>
              <a:gdLst/>
              <a:ahLst/>
              <a:cxnLst/>
              <a:rect l="l" t="t" r="r" b="b"/>
              <a:pathLst>
                <a:path w="1246" h="2355" extrusionOk="0">
                  <a:moveTo>
                    <a:pt x="1" y="1"/>
                  </a:moveTo>
                  <a:lnTo>
                    <a:pt x="1" y="1630"/>
                  </a:lnTo>
                  <a:lnTo>
                    <a:pt x="1246" y="2355"/>
                  </a:lnTo>
                  <a:lnTo>
                    <a:pt x="1246" y="72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17"/>
            <p:cNvSpPr/>
            <p:nvPr/>
          </p:nvSpPr>
          <p:spPr>
            <a:xfrm>
              <a:off x="1582671" y="18215735"/>
              <a:ext cx="111736" cy="251267"/>
            </a:xfrm>
            <a:custGeom>
              <a:avLst/>
              <a:gdLst/>
              <a:ahLst/>
              <a:cxnLst/>
              <a:rect l="l" t="t" r="r" b="b"/>
              <a:pathLst>
                <a:path w="997" h="2242" extrusionOk="0">
                  <a:moveTo>
                    <a:pt x="997" y="1"/>
                  </a:moveTo>
                  <a:lnTo>
                    <a:pt x="1" y="612"/>
                  </a:lnTo>
                  <a:lnTo>
                    <a:pt x="1" y="2242"/>
                  </a:lnTo>
                  <a:lnTo>
                    <a:pt x="997" y="1630"/>
                  </a:lnTo>
                  <a:lnTo>
                    <a:pt x="9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17"/>
            <p:cNvSpPr/>
            <p:nvPr/>
          </p:nvSpPr>
          <p:spPr>
            <a:xfrm>
              <a:off x="1443141" y="18134595"/>
              <a:ext cx="251267" cy="149841"/>
            </a:xfrm>
            <a:custGeom>
              <a:avLst/>
              <a:gdLst/>
              <a:ahLst/>
              <a:cxnLst/>
              <a:rect l="l" t="t" r="r" b="b"/>
              <a:pathLst>
                <a:path w="2242" h="1337" extrusionOk="0">
                  <a:moveTo>
                    <a:pt x="997" y="1"/>
                  </a:moveTo>
                  <a:lnTo>
                    <a:pt x="1" y="612"/>
                  </a:lnTo>
                  <a:lnTo>
                    <a:pt x="1246" y="1336"/>
                  </a:lnTo>
                  <a:lnTo>
                    <a:pt x="2242" y="725"/>
                  </a:lnTo>
                  <a:lnTo>
                    <a:pt x="9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17"/>
            <p:cNvSpPr/>
            <p:nvPr/>
          </p:nvSpPr>
          <p:spPr>
            <a:xfrm>
              <a:off x="1577628" y="17191064"/>
              <a:ext cx="48303" cy="1050231"/>
            </a:xfrm>
            <a:custGeom>
              <a:avLst/>
              <a:gdLst/>
              <a:ahLst/>
              <a:cxnLst/>
              <a:rect l="l" t="t" r="r" b="b"/>
              <a:pathLst>
                <a:path w="431" h="9371" extrusionOk="0">
                  <a:moveTo>
                    <a:pt x="430" y="1"/>
                  </a:moveTo>
                  <a:lnTo>
                    <a:pt x="0" y="250"/>
                  </a:lnTo>
                  <a:lnTo>
                    <a:pt x="0" y="9370"/>
                  </a:lnTo>
                  <a:lnTo>
                    <a:pt x="430" y="9121"/>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17"/>
            <p:cNvSpPr/>
            <p:nvPr/>
          </p:nvSpPr>
          <p:spPr>
            <a:xfrm>
              <a:off x="1514195" y="17183443"/>
              <a:ext cx="63545" cy="1057852"/>
            </a:xfrm>
            <a:custGeom>
              <a:avLst/>
              <a:gdLst/>
              <a:ahLst/>
              <a:cxnLst/>
              <a:rect l="l" t="t" r="r" b="b"/>
              <a:pathLst>
                <a:path w="567" h="9439" extrusionOk="0">
                  <a:moveTo>
                    <a:pt x="1" y="1"/>
                  </a:moveTo>
                  <a:lnTo>
                    <a:pt x="1" y="9121"/>
                  </a:lnTo>
                  <a:lnTo>
                    <a:pt x="566" y="9438"/>
                  </a:lnTo>
                  <a:lnTo>
                    <a:pt x="566" y="31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17"/>
            <p:cNvSpPr/>
            <p:nvPr/>
          </p:nvSpPr>
          <p:spPr>
            <a:xfrm>
              <a:off x="-312109" y="17097268"/>
              <a:ext cx="134599" cy="261353"/>
            </a:xfrm>
            <a:custGeom>
              <a:avLst/>
              <a:gdLst/>
              <a:ahLst/>
              <a:cxnLst/>
              <a:rect l="l" t="t" r="r" b="b"/>
              <a:pathLst>
                <a:path w="1201" h="2332" extrusionOk="0">
                  <a:moveTo>
                    <a:pt x="1200" y="0"/>
                  </a:moveTo>
                  <a:lnTo>
                    <a:pt x="1" y="702"/>
                  </a:lnTo>
                  <a:lnTo>
                    <a:pt x="1" y="2332"/>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17"/>
            <p:cNvSpPr/>
            <p:nvPr/>
          </p:nvSpPr>
          <p:spPr>
            <a:xfrm>
              <a:off x="-312109" y="17175943"/>
              <a:ext cx="139642" cy="263819"/>
            </a:xfrm>
            <a:custGeom>
              <a:avLst/>
              <a:gdLst/>
              <a:ahLst/>
              <a:cxnLst/>
              <a:rect l="l" t="t" r="r" b="b"/>
              <a:pathLst>
                <a:path w="1246" h="2354" extrusionOk="0">
                  <a:moveTo>
                    <a:pt x="1" y="0"/>
                  </a:moveTo>
                  <a:lnTo>
                    <a:pt x="1" y="1630"/>
                  </a:lnTo>
                  <a:lnTo>
                    <a:pt x="1245" y="2354"/>
                  </a:lnTo>
                  <a:lnTo>
                    <a:pt x="1245" y="70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17"/>
            <p:cNvSpPr/>
            <p:nvPr/>
          </p:nvSpPr>
          <p:spPr>
            <a:xfrm>
              <a:off x="-172580" y="17188607"/>
              <a:ext cx="111736" cy="251154"/>
            </a:xfrm>
            <a:custGeom>
              <a:avLst/>
              <a:gdLst/>
              <a:ahLst/>
              <a:cxnLst/>
              <a:rect l="l" t="t" r="r" b="b"/>
              <a:pathLst>
                <a:path w="997" h="2241" extrusionOk="0">
                  <a:moveTo>
                    <a:pt x="996" y="0"/>
                  </a:moveTo>
                  <a:lnTo>
                    <a:pt x="0" y="589"/>
                  </a:lnTo>
                  <a:lnTo>
                    <a:pt x="0" y="2241"/>
                  </a:lnTo>
                  <a:lnTo>
                    <a:pt x="996" y="1630"/>
                  </a:lnTo>
                  <a:lnTo>
                    <a:pt x="9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17"/>
            <p:cNvSpPr/>
            <p:nvPr/>
          </p:nvSpPr>
          <p:spPr>
            <a:xfrm>
              <a:off x="-312109" y="17107355"/>
              <a:ext cx="251267" cy="147263"/>
            </a:xfrm>
            <a:custGeom>
              <a:avLst/>
              <a:gdLst/>
              <a:ahLst/>
              <a:cxnLst/>
              <a:rect l="l" t="t" r="r" b="b"/>
              <a:pathLst>
                <a:path w="2242" h="1314" extrusionOk="0">
                  <a:moveTo>
                    <a:pt x="996" y="1"/>
                  </a:moveTo>
                  <a:lnTo>
                    <a:pt x="1" y="612"/>
                  </a:lnTo>
                  <a:lnTo>
                    <a:pt x="1245" y="1314"/>
                  </a:lnTo>
                  <a:lnTo>
                    <a:pt x="2241" y="725"/>
                  </a:lnTo>
                  <a:lnTo>
                    <a:pt x="9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17"/>
            <p:cNvSpPr/>
            <p:nvPr/>
          </p:nvSpPr>
          <p:spPr>
            <a:xfrm>
              <a:off x="-177623" y="16163824"/>
              <a:ext cx="48303" cy="1050231"/>
            </a:xfrm>
            <a:custGeom>
              <a:avLst/>
              <a:gdLst/>
              <a:ahLst/>
              <a:cxnLst/>
              <a:rect l="l" t="t" r="r" b="b"/>
              <a:pathLst>
                <a:path w="431" h="9371" extrusionOk="0">
                  <a:moveTo>
                    <a:pt x="430" y="1"/>
                  </a:moveTo>
                  <a:lnTo>
                    <a:pt x="0" y="250"/>
                  </a:lnTo>
                  <a:lnTo>
                    <a:pt x="0" y="9371"/>
                  </a:lnTo>
                  <a:lnTo>
                    <a:pt x="430" y="9122"/>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17"/>
            <p:cNvSpPr/>
            <p:nvPr/>
          </p:nvSpPr>
          <p:spPr>
            <a:xfrm>
              <a:off x="-241056" y="16153738"/>
              <a:ext cx="63545" cy="1060318"/>
            </a:xfrm>
            <a:custGeom>
              <a:avLst/>
              <a:gdLst/>
              <a:ahLst/>
              <a:cxnLst/>
              <a:rect l="l" t="t" r="r" b="b"/>
              <a:pathLst>
                <a:path w="567" h="9461" extrusionOk="0">
                  <a:moveTo>
                    <a:pt x="0" y="0"/>
                  </a:moveTo>
                  <a:lnTo>
                    <a:pt x="0" y="9121"/>
                  </a:lnTo>
                  <a:lnTo>
                    <a:pt x="566" y="9461"/>
                  </a:lnTo>
                  <a:lnTo>
                    <a:pt x="566" y="34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17"/>
            <p:cNvSpPr/>
            <p:nvPr/>
          </p:nvSpPr>
          <p:spPr>
            <a:xfrm>
              <a:off x="1580205" y="17023629"/>
              <a:ext cx="45726" cy="195454"/>
            </a:xfrm>
            <a:custGeom>
              <a:avLst/>
              <a:gdLst/>
              <a:ahLst/>
              <a:cxnLst/>
              <a:rect l="l" t="t" r="r" b="b"/>
              <a:pathLst>
                <a:path w="408" h="1744" extrusionOk="0">
                  <a:moveTo>
                    <a:pt x="407" y="1"/>
                  </a:moveTo>
                  <a:lnTo>
                    <a:pt x="0" y="250"/>
                  </a:lnTo>
                  <a:lnTo>
                    <a:pt x="0" y="1744"/>
                  </a:lnTo>
                  <a:lnTo>
                    <a:pt x="407" y="1495"/>
                  </a:lnTo>
                  <a:lnTo>
                    <a:pt x="4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17"/>
            <p:cNvSpPr/>
            <p:nvPr/>
          </p:nvSpPr>
          <p:spPr>
            <a:xfrm>
              <a:off x="-289156" y="15973630"/>
              <a:ext cx="1869481" cy="1245462"/>
            </a:xfrm>
            <a:custGeom>
              <a:avLst/>
              <a:gdLst/>
              <a:ahLst/>
              <a:cxnLst/>
              <a:rect l="l" t="t" r="r" b="b"/>
              <a:pathLst>
                <a:path w="16681" h="11113" extrusionOk="0">
                  <a:moveTo>
                    <a:pt x="0" y="0"/>
                  </a:moveTo>
                  <a:lnTo>
                    <a:pt x="0" y="1494"/>
                  </a:lnTo>
                  <a:lnTo>
                    <a:pt x="16680" y="11113"/>
                  </a:lnTo>
                  <a:lnTo>
                    <a:pt x="16680" y="961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17"/>
            <p:cNvSpPr/>
            <p:nvPr/>
          </p:nvSpPr>
          <p:spPr>
            <a:xfrm>
              <a:off x="-289156" y="15945724"/>
              <a:ext cx="1915095" cy="1105931"/>
            </a:xfrm>
            <a:custGeom>
              <a:avLst/>
              <a:gdLst/>
              <a:ahLst/>
              <a:cxnLst/>
              <a:rect l="l" t="t" r="r" b="b"/>
              <a:pathLst>
                <a:path w="17088" h="9868" extrusionOk="0">
                  <a:moveTo>
                    <a:pt x="430" y="0"/>
                  </a:moveTo>
                  <a:lnTo>
                    <a:pt x="0" y="249"/>
                  </a:lnTo>
                  <a:lnTo>
                    <a:pt x="16680" y="9868"/>
                  </a:lnTo>
                  <a:lnTo>
                    <a:pt x="17087" y="9619"/>
                  </a:lnTo>
                  <a:lnTo>
                    <a:pt x="4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17"/>
            <p:cNvSpPr/>
            <p:nvPr/>
          </p:nvSpPr>
          <p:spPr>
            <a:xfrm>
              <a:off x="882578" y="15174680"/>
              <a:ext cx="1899853" cy="1230220"/>
            </a:xfrm>
            <a:custGeom>
              <a:avLst/>
              <a:gdLst/>
              <a:ahLst/>
              <a:cxnLst/>
              <a:rect l="l" t="t" r="r" b="b"/>
              <a:pathLst>
                <a:path w="16952" h="10977" extrusionOk="0">
                  <a:moveTo>
                    <a:pt x="0" y="0"/>
                  </a:moveTo>
                  <a:lnTo>
                    <a:pt x="0" y="0"/>
                  </a:lnTo>
                  <a:cubicBezTo>
                    <a:pt x="159" y="295"/>
                    <a:pt x="272" y="589"/>
                    <a:pt x="362" y="883"/>
                  </a:cubicBezTo>
                  <a:cubicBezTo>
                    <a:pt x="340" y="1041"/>
                    <a:pt x="317" y="1200"/>
                    <a:pt x="294" y="1358"/>
                  </a:cubicBezTo>
                  <a:lnTo>
                    <a:pt x="16906" y="10977"/>
                  </a:lnTo>
                  <a:cubicBezTo>
                    <a:pt x="16906" y="10977"/>
                    <a:pt x="16952" y="10411"/>
                    <a:pt x="16906" y="10253"/>
                  </a:cubicBezTo>
                  <a:cubicBezTo>
                    <a:pt x="16838" y="10004"/>
                    <a:pt x="16725" y="9777"/>
                    <a:pt x="16567" y="9574"/>
                  </a:cubicBez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17"/>
            <p:cNvSpPr/>
            <p:nvPr/>
          </p:nvSpPr>
          <p:spPr>
            <a:xfrm>
              <a:off x="-225814" y="15159550"/>
              <a:ext cx="1166787" cy="824293"/>
            </a:xfrm>
            <a:custGeom>
              <a:avLst/>
              <a:gdLst/>
              <a:ahLst/>
              <a:cxnLst/>
              <a:rect l="l" t="t" r="r" b="b"/>
              <a:pathLst>
                <a:path w="10411" h="7355" extrusionOk="0">
                  <a:moveTo>
                    <a:pt x="9406" y="0"/>
                  </a:moveTo>
                  <a:cubicBezTo>
                    <a:pt x="9112" y="0"/>
                    <a:pt x="8754" y="117"/>
                    <a:pt x="8351" y="362"/>
                  </a:cubicBezTo>
                  <a:lnTo>
                    <a:pt x="1743" y="4164"/>
                  </a:lnTo>
                  <a:cubicBezTo>
                    <a:pt x="317" y="5001"/>
                    <a:pt x="45" y="6834"/>
                    <a:pt x="0" y="7355"/>
                  </a:cubicBezTo>
                  <a:lnTo>
                    <a:pt x="272" y="7219"/>
                  </a:lnTo>
                  <a:cubicBezTo>
                    <a:pt x="362" y="6586"/>
                    <a:pt x="679" y="5069"/>
                    <a:pt x="1879" y="4368"/>
                  </a:cubicBezTo>
                  <a:lnTo>
                    <a:pt x="8487" y="565"/>
                  </a:lnTo>
                  <a:cubicBezTo>
                    <a:pt x="8861" y="341"/>
                    <a:pt x="9166" y="235"/>
                    <a:pt x="9408" y="235"/>
                  </a:cubicBezTo>
                  <a:cubicBezTo>
                    <a:pt x="9532" y="235"/>
                    <a:pt x="9640" y="263"/>
                    <a:pt x="9732" y="316"/>
                  </a:cubicBezTo>
                  <a:cubicBezTo>
                    <a:pt x="10003" y="475"/>
                    <a:pt x="10162" y="860"/>
                    <a:pt x="10184" y="1493"/>
                  </a:cubicBezTo>
                  <a:lnTo>
                    <a:pt x="10411" y="1358"/>
                  </a:lnTo>
                  <a:cubicBezTo>
                    <a:pt x="10366" y="701"/>
                    <a:pt x="10184" y="294"/>
                    <a:pt x="9845" y="113"/>
                  </a:cubicBezTo>
                  <a:cubicBezTo>
                    <a:pt x="9721" y="39"/>
                    <a:pt x="9574" y="0"/>
                    <a:pt x="9406" y="0"/>
                  </a:cubicBezTo>
                  <a:close/>
                </a:path>
              </a:pathLst>
            </a:custGeom>
            <a:solidFill>
              <a:srgbClr val="278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17"/>
            <p:cNvSpPr/>
            <p:nvPr/>
          </p:nvSpPr>
          <p:spPr>
            <a:xfrm>
              <a:off x="-271448" y="15146878"/>
              <a:ext cx="2972835" cy="1899741"/>
            </a:xfrm>
            <a:custGeom>
              <a:avLst/>
              <a:gdLst/>
              <a:ahLst/>
              <a:cxnLst/>
              <a:rect l="l" t="t" r="r" b="b"/>
              <a:pathLst>
                <a:path w="26526" h="16951" extrusionOk="0">
                  <a:moveTo>
                    <a:pt x="9390" y="0"/>
                  </a:moveTo>
                  <a:cubicBezTo>
                    <a:pt x="9103" y="0"/>
                    <a:pt x="8755" y="117"/>
                    <a:pt x="8352" y="361"/>
                  </a:cubicBezTo>
                  <a:lnTo>
                    <a:pt x="1743" y="4164"/>
                  </a:lnTo>
                  <a:cubicBezTo>
                    <a:pt x="295" y="5001"/>
                    <a:pt x="46" y="6834"/>
                    <a:pt x="1" y="7355"/>
                  </a:cubicBezTo>
                  <a:lnTo>
                    <a:pt x="16613" y="16951"/>
                  </a:lnTo>
                  <a:cubicBezTo>
                    <a:pt x="16613" y="16951"/>
                    <a:pt x="17043" y="15163"/>
                    <a:pt x="17744" y="14393"/>
                  </a:cubicBezTo>
                  <a:cubicBezTo>
                    <a:pt x="18446" y="13624"/>
                    <a:pt x="20935" y="12424"/>
                    <a:pt x="23017" y="11225"/>
                  </a:cubicBezTo>
                  <a:cubicBezTo>
                    <a:pt x="23993" y="10670"/>
                    <a:pt x="25146" y="9615"/>
                    <a:pt x="26053" y="9615"/>
                  </a:cubicBezTo>
                  <a:cubicBezTo>
                    <a:pt x="26220" y="9615"/>
                    <a:pt x="26378" y="9650"/>
                    <a:pt x="26525" y="9731"/>
                  </a:cubicBezTo>
                  <a:lnTo>
                    <a:pt x="9823" y="112"/>
                  </a:lnTo>
                  <a:cubicBezTo>
                    <a:pt x="9699" y="38"/>
                    <a:pt x="9555" y="0"/>
                    <a:pt x="9390" y="0"/>
                  </a:cubicBezTo>
                  <a:close/>
                </a:path>
              </a:pathLst>
            </a:custGeom>
            <a:solidFill>
              <a:srgbClr val="7BBDFF">
                <a:alpha val="6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17"/>
            <p:cNvSpPr/>
            <p:nvPr/>
          </p:nvSpPr>
          <p:spPr>
            <a:xfrm>
              <a:off x="1590292" y="16221533"/>
              <a:ext cx="1164321" cy="825078"/>
            </a:xfrm>
            <a:custGeom>
              <a:avLst/>
              <a:gdLst/>
              <a:ahLst/>
              <a:cxnLst/>
              <a:rect l="l" t="t" r="r" b="b"/>
              <a:pathLst>
                <a:path w="10389" h="7362" extrusionOk="0">
                  <a:moveTo>
                    <a:pt x="9406" y="0"/>
                  </a:moveTo>
                  <a:cubicBezTo>
                    <a:pt x="9116" y="0"/>
                    <a:pt x="8762" y="111"/>
                    <a:pt x="8352" y="346"/>
                  </a:cubicBezTo>
                  <a:lnTo>
                    <a:pt x="1743" y="4170"/>
                  </a:lnTo>
                  <a:cubicBezTo>
                    <a:pt x="295" y="5008"/>
                    <a:pt x="46" y="6841"/>
                    <a:pt x="1" y="7362"/>
                  </a:cubicBezTo>
                  <a:lnTo>
                    <a:pt x="250" y="7226"/>
                  </a:lnTo>
                  <a:cubicBezTo>
                    <a:pt x="340" y="6569"/>
                    <a:pt x="680" y="5053"/>
                    <a:pt x="1879" y="4374"/>
                  </a:cubicBezTo>
                  <a:lnTo>
                    <a:pt x="8465" y="572"/>
                  </a:lnTo>
                  <a:cubicBezTo>
                    <a:pt x="8839" y="347"/>
                    <a:pt x="9154" y="242"/>
                    <a:pt x="9403" y="242"/>
                  </a:cubicBezTo>
                  <a:cubicBezTo>
                    <a:pt x="9530" y="242"/>
                    <a:pt x="9640" y="269"/>
                    <a:pt x="9732" y="323"/>
                  </a:cubicBezTo>
                  <a:cubicBezTo>
                    <a:pt x="10004" y="459"/>
                    <a:pt x="10140" y="866"/>
                    <a:pt x="10162" y="1500"/>
                  </a:cubicBezTo>
                  <a:lnTo>
                    <a:pt x="10389" y="1364"/>
                  </a:lnTo>
                  <a:cubicBezTo>
                    <a:pt x="10343" y="708"/>
                    <a:pt x="10162" y="300"/>
                    <a:pt x="9823" y="97"/>
                  </a:cubicBezTo>
                  <a:cubicBezTo>
                    <a:pt x="9703" y="33"/>
                    <a:pt x="9564" y="0"/>
                    <a:pt x="9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17"/>
            <p:cNvSpPr/>
            <p:nvPr/>
          </p:nvSpPr>
          <p:spPr>
            <a:xfrm>
              <a:off x="15141" y="15299079"/>
              <a:ext cx="1123751" cy="836957"/>
            </a:xfrm>
            <a:custGeom>
              <a:avLst/>
              <a:gdLst/>
              <a:ahLst/>
              <a:cxnLst/>
              <a:rect l="l" t="t" r="r" b="b"/>
              <a:pathLst>
                <a:path w="10027" h="7468" extrusionOk="0">
                  <a:moveTo>
                    <a:pt x="9396" y="0"/>
                  </a:moveTo>
                  <a:cubicBezTo>
                    <a:pt x="9103" y="0"/>
                    <a:pt x="8754" y="117"/>
                    <a:pt x="8351" y="361"/>
                  </a:cubicBezTo>
                  <a:lnTo>
                    <a:pt x="1743" y="4164"/>
                  </a:lnTo>
                  <a:cubicBezTo>
                    <a:pt x="317" y="5001"/>
                    <a:pt x="45" y="6834"/>
                    <a:pt x="0" y="7355"/>
                  </a:cubicBezTo>
                  <a:lnTo>
                    <a:pt x="181" y="7468"/>
                  </a:lnTo>
                  <a:cubicBezTo>
                    <a:pt x="249" y="6925"/>
                    <a:pt x="498" y="5114"/>
                    <a:pt x="1924" y="4277"/>
                  </a:cubicBezTo>
                  <a:lnTo>
                    <a:pt x="8532" y="475"/>
                  </a:lnTo>
                  <a:cubicBezTo>
                    <a:pt x="8950" y="230"/>
                    <a:pt x="9294" y="113"/>
                    <a:pt x="9582" y="113"/>
                  </a:cubicBezTo>
                  <a:cubicBezTo>
                    <a:pt x="9748" y="113"/>
                    <a:pt x="9894" y="152"/>
                    <a:pt x="10026" y="226"/>
                  </a:cubicBezTo>
                  <a:lnTo>
                    <a:pt x="9845" y="113"/>
                  </a:lnTo>
                  <a:cubicBezTo>
                    <a:pt x="9713" y="38"/>
                    <a:pt x="9563" y="0"/>
                    <a:pt x="93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17"/>
            <p:cNvSpPr/>
            <p:nvPr/>
          </p:nvSpPr>
          <p:spPr>
            <a:xfrm>
              <a:off x="243319" y="15430988"/>
              <a:ext cx="1127898" cy="836957"/>
            </a:xfrm>
            <a:custGeom>
              <a:avLst/>
              <a:gdLst/>
              <a:ahLst/>
              <a:cxnLst/>
              <a:rect l="l" t="t" r="r" b="b"/>
              <a:pathLst>
                <a:path w="10064" h="7468" extrusionOk="0">
                  <a:moveTo>
                    <a:pt x="9402" y="0"/>
                  </a:moveTo>
                  <a:cubicBezTo>
                    <a:pt x="9114" y="0"/>
                    <a:pt x="8770" y="117"/>
                    <a:pt x="8352" y="361"/>
                  </a:cubicBezTo>
                  <a:lnTo>
                    <a:pt x="1766" y="4164"/>
                  </a:lnTo>
                  <a:cubicBezTo>
                    <a:pt x="318" y="5001"/>
                    <a:pt x="69" y="6834"/>
                    <a:pt x="1" y="7355"/>
                  </a:cubicBezTo>
                  <a:lnTo>
                    <a:pt x="205" y="7468"/>
                  </a:lnTo>
                  <a:cubicBezTo>
                    <a:pt x="250" y="6925"/>
                    <a:pt x="522" y="5114"/>
                    <a:pt x="1947" y="4277"/>
                  </a:cubicBezTo>
                  <a:lnTo>
                    <a:pt x="8556" y="474"/>
                  </a:lnTo>
                  <a:cubicBezTo>
                    <a:pt x="8959" y="230"/>
                    <a:pt x="9307" y="113"/>
                    <a:pt x="9594" y="113"/>
                  </a:cubicBezTo>
                  <a:cubicBezTo>
                    <a:pt x="9759" y="113"/>
                    <a:pt x="9903" y="151"/>
                    <a:pt x="10027" y="226"/>
                  </a:cubicBezTo>
                  <a:cubicBezTo>
                    <a:pt x="10033" y="228"/>
                    <a:pt x="10037" y="229"/>
                    <a:pt x="10040" y="229"/>
                  </a:cubicBezTo>
                  <a:cubicBezTo>
                    <a:pt x="10063" y="229"/>
                    <a:pt x="9908" y="133"/>
                    <a:pt x="9846" y="112"/>
                  </a:cubicBezTo>
                  <a:cubicBezTo>
                    <a:pt x="9714" y="38"/>
                    <a:pt x="9567" y="0"/>
                    <a:pt x="94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17"/>
            <p:cNvSpPr/>
            <p:nvPr/>
          </p:nvSpPr>
          <p:spPr>
            <a:xfrm>
              <a:off x="474188" y="15563456"/>
              <a:ext cx="1125320" cy="836397"/>
            </a:xfrm>
            <a:custGeom>
              <a:avLst/>
              <a:gdLst/>
              <a:ahLst/>
              <a:cxnLst/>
              <a:rect l="l" t="t" r="r" b="b"/>
              <a:pathLst>
                <a:path w="10041" h="7463" extrusionOk="0">
                  <a:moveTo>
                    <a:pt x="9408" y="1"/>
                  </a:moveTo>
                  <a:cubicBezTo>
                    <a:pt x="9117" y="1"/>
                    <a:pt x="8763" y="121"/>
                    <a:pt x="8352" y="356"/>
                  </a:cubicBezTo>
                  <a:lnTo>
                    <a:pt x="1743" y="4158"/>
                  </a:lnTo>
                  <a:cubicBezTo>
                    <a:pt x="295" y="4996"/>
                    <a:pt x="46" y="6829"/>
                    <a:pt x="1" y="7349"/>
                  </a:cubicBezTo>
                  <a:lnTo>
                    <a:pt x="182" y="7463"/>
                  </a:lnTo>
                  <a:cubicBezTo>
                    <a:pt x="249" y="6942"/>
                    <a:pt x="498" y="5109"/>
                    <a:pt x="1947" y="4294"/>
                  </a:cubicBezTo>
                  <a:lnTo>
                    <a:pt x="8533" y="492"/>
                  </a:lnTo>
                  <a:cubicBezTo>
                    <a:pt x="8937" y="246"/>
                    <a:pt x="9286" y="121"/>
                    <a:pt x="9580" y="121"/>
                  </a:cubicBezTo>
                  <a:cubicBezTo>
                    <a:pt x="9747" y="121"/>
                    <a:pt x="9895" y="161"/>
                    <a:pt x="10026" y="243"/>
                  </a:cubicBezTo>
                  <a:cubicBezTo>
                    <a:pt x="10031" y="245"/>
                    <a:pt x="10033" y="246"/>
                    <a:pt x="10033" y="246"/>
                  </a:cubicBezTo>
                  <a:cubicBezTo>
                    <a:pt x="10040" y="246"/>
                    <a:pt x="9885" y="148"/>
                    <a:pt x="9823" y="107"/>
                  </a:cubicBez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17"/>
            <p:cNvSpPr/>
            <p:nvPr/>
          </p:nvSpPr>
          <p:spPr>
            <a:xfrm>
              <a:off x="654378" y="15680115"/>
              <a:ext cx="1124760" cy="838975"/>
            </a:xfrm>
            <a:custGeom>
              <a:avLst/>
              <a:gdLst/>
              <a:ahLst/>
              <a:cxnLst/>
              <a:rect l="l" t="t" r="r" b="b"/>
              <a:pathLst>
                <a:path w="10036" h="7486" extrusionOk="0">
                  <a:moveTo>
                    <a:pt x="9939" y="178"/>
                  </a:moveTo>
                  <a:lnTo>
                    <a:pt x="9939" y="178"/>
                  </a:lnTo>
                  <a:cubicBezTo>
                    <a:pt x="9982" y="206"/>
                    <a:pt x="10024" y="231"/>
                    <a:pt x="10032" y="231"/>
                  </a:cubicBezTo>
                  <a:cubicBezTo>
                    <a:pt x="10035" y="231"/>
                    <a:pt x="10034" y="228"/>
                    <a:pt x="10026" y="220"/>
                  </a:cubicBezTo>
                  <a:cubicBezTo>
                    <a:pt x="9998" y="204"/>
                    <a:pt x="9969" y="190"/>
                    <a:pt x="9939" y="178"/>
                  </a:cubicBezTo>
                  <a:close/>
                  <a:moveTo>
                    <a:pt x="9414" y="0"/>
                  </a:moveTo>
                  <a:cubicBezTo>
                    <a:pt x="9117" y="0"/>
                    <a:pt x="8763" y="121"/>
                    <a:pt x="8352" y="356"/>
                  </a:cubicBezTo>
                  <a:lnTo>
                    <a:pt x="1743" y="4181"/>
                  </a:lnTo>
                  <a:cubicBezTo>
                    <a:pt x="317" y="4996"/>
                    <a:pt x="46" y="6829"/>
                    <a:pt x="0" y="7372"/>
                  </a:cubicBezTo>
                  <a:lnTo>
                    <a:pt x="181" y="7485"/>
                  </a:lnTo>
                  <a:cubicBezTo>
                    <a:pt x="227" y="6942"/>
                    <a:pt x="498" y="5109"/>
                    <a:pt x="1924" y="4294"/>
                  </a:cubicBezTo>
                  <a:lnTo>
                    <a:pt x="8533" y="469"/>
                  </a:lnTo>
                  <a:cubicBezTo>
                    <a:pt x="8959" y="234"/>
                    <a:pt x="9308" y="114"/>
                    <a:pt x="9600" y="114"/>
                  </a:cubicBezTo>
                  <a:cubicBezTo>
                    <a:pt x="9723" y="114"/>
                    <a:pt x="9835" y="135"/>
                    <a:pt x="9939" y="178"/>
                  </a:cubicBezTo>
                  <a:lnTo>
                    <a:pt x="9939" y="178"/>
                  </a:lnTo>
                  <a:cubicBezTo>
                    <a:pt x="9901" y="153"/>
                    <a:pt x="9863" y="125"/>
                    <a:pt x="9845" y="107"/>
                  </a:cubicBezTo>
                  <a:cubicBezTo>
                    <a:pt x="9718" y="36"/>
                    <a:pt x="9574" y="0"/>
                    <a:pt x="94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17"/>
            <p:cNvSpPr/>
            <p:nvPr/>
          </p:nvSpPr>
          <p:spPr>
            <a:xfrm>
              <a:off x="882669" y="15811351"/>
              <a:ext cx="1124648" cy="837070"/>
            </a:xfrm>
            <a:custGeom>
              <a:avLst/>
              <a:gdLst/>
              <a:ahLst/>
              <a:cxnLst/>
              <a:rect l="l" t="t" r="r" b="b"/>
              <a:pathLst>
                <a:path w="10035" h="7469" extrusionOk="0">
                  <a:moveTo>
                    <a:pt x="9980" y="202"/>
                  </a:moveTo>
                  <a:cubicBezTo>
                    <a:pt x="10007" y="221"/>
                    <a:pt x="10029" y="235"/>
                    <a:pt x="10033" y="235"/>
                  </a:cubicBezTo>
                  <a:cubicBezTo>
                    <a:pt x="10035" y="235"/>
                    <a:pt x="10033" y="233"/>
                    <a:pt x="10026" y="226"/>
                  </a:cubicBezTo>
                  <a:cubicBezTo>
                    <a:pt x="10011" y="217"/>
                    <a:pt x="9995" y="209"/>
                    <a:pt x="9980" y="202"/>
                  </a:cubicBezTo>
                  <a:close/>
                  <a:moveTo>
                    <a:pt x="9396" y="1"/>
                  </a:moveTo>
                  <a:cubicBezTo>
                    <a:pt x="9103" y="1"/>
                    <a:pt x="8755" y="117"/>
                    <a:pt x="8351" y="362"/>
                  </a:cubicBezTo>
                  <a:lnTo>
                    <a:pt x="1743" y="4164"/>
                  </a:lnTo>
                  <a:cubicBezTo>
                    <a:pt x="317" y="5001"/>
                    <a:pt x="46" y="6835"/>
                    <a:pt x="0" y="7378"/>
                  </a:cubicBezTo>
                  <a:lnTo>
                    <a:pt x="181" y="7468"/>
                  </a:lnTo>
                  <a:cubicBezTo>
                    <a:pt x="249" y="6948"/>
                    <a:pt x="498" y="5115"/>
                    <a:pt x="1947" y="4300"/>
                  </a:cubicBezTo>
                  <a:lnTo>
                    <a:pt x="8533" y="475"/>
                  </a:lnTo>
                  <a:cubicBezTo>
                    <a:pt x="8959" y="240"/>
                    <a:pt x="9308" y="119"/>
                    <a:pt x="9600" y="119"/>
                  </a:cubicBezTo>
                  <a:cubicBezTo>
                    <a:pt x="9739" y="119"/>
                    <a:pt x="9865" y="147"/>
                    <a:pt x="9980" y="202"/>
                  </a:cubicBezTo>
                  <a:lnTo>
                    <a:pt x="9980" y="202"/>
                  </a:lnTo>
                  <a:cubicBezTo>
                    <a:pt x="9933" y="170"/>
                    <a:pt x="9870" y="125"/>
                    <a:pt x="9845" y="113"/>
                  </a:cubicBezTo>
                  <a:cubicBezTo>
                    <a:pt x="9713" y="39"/>
                    <a:pt x="9564" y="1"/>
                    <a:pt x="93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17"/>
            <p:cNvSpPr/>
            <p:nvPr/>
          </p:nvSpPr>
          <p:spPr>
            <a:xfrm>
              <a:off x="1113425" y="15943931"/>
              <a:ext cx="1124760" cy="836397"/>
            </a:xfrm>
            <a:custGeom>
              <a:avLst/>
              <a:gdLst/>
              <a:ahLst/>
              <a:cxnLst/>
              <a:rect l="l" t="t" r="r" b="b"/>
              <a:pathLst>
                <a:path w="10036" h="7463" extrusionOk="0">
                  <a:moveTo>
                    <a:pt x="9924" y="171"/>
                  </a:moveTo>
                  <a:cubicBezTo>
                    <a:pt x="9975" y="202"/>
                    <a:pt x="10023" y="230"/>
                    <a:pt x="10032" y="230"/>
                  </a:cubicBezTo>
                  <a:cubicBezTo>
                    <a:pt x="10035" y="230"/>
                    <a:pt x="10034" y="227"/>
                    <a:pt x="10027" y="220"/>
                  </a:cubicBezTo>
                  <a:cubicBezTo>
                    <a:pt x="9994" y="201"/>
                    <a:pt x="9959" y="185"/>
                    <a:pt x="9924" y="171"/>
                  </a:cubicBezTo>
                  <a:close/>
                  <a:moveTo>
                    <a:pt x="9408" y="0"/>
                  </a:moveTo>
                  <a:cubicBezTo>
                    <a:pt x="9117" y="0"/>
                    <a:pt x="8763" y="121"/>
                    <a:pt x="8352" y="356"/>
                  </a:cubicBezTo>
                  <a:lnTo>
                    <a:pt x="1743" y="4181"/>
                  </a:lnTo>
                  <a:cubicBezTo>
                    <a:pt x="318" y="4995"/>
                    <a:pt x="46" y="6829"/>
                    <a:pt x="1" y="7372"/>
                  </a:cubicBezTo>
                  <a:lnTo>
                    <a:pt x="182" y="7462"/>
                  </a:lnTo>
                  <a:cubicBezTo>
                    <a:pt x="227" y="6942"/>
                    <a:pt x="499" y="5109"/>
                    <a:pt x="1925" y="4294"/>
                  </a:cubicBezTo>
                  <a:lnTo>
                    <a:pt x="8533" y="469"/>
                  </a:lnTo>
                  <a:cubicBezTo>
                    <a:pt x="8959" y="234"/>
                    <a:pt x="9309" y="113"/>
                    <a:pt x="9601" y="113"/>
                  </a:cubicBezTo>
                  <a:cubicBezTo>
                    <a:pt x="9717" y="113"/>
                    <a:pt x="9825" y="133"/>
                    <a:pt x="9924" y="171"/>
                  </a:cubicBezTo>
                  <a:lnTo>
                    <a:pt x="9924" y="171"/>
                  </a:lnTo>
                  <a:cubicBezTo>
                    <a:pt x="9886" y="148"/>
                    <a:pt x="9847" y="123"/>
                    <a:pt x="9823" y="107"/>
                  </a:cubicBezTo>
                  <a:cubicBezTo>
                    <a:pt x="9704" y="35"/>
                    <a:pt x="9565" y="0"/>
                    <a:pt x="9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17"/>
            <p:cNvSpPr/>
            <p:nvPr/>
          </p:nvSpPr>
          <p:spPr>
            <a:xfrm>
              <a:off x="1341716" y="16075727"/>
              <a:ext cx="1123751" cy="838975"/>
            </a:xfrm>
            <a:custGeom>
              <a:avLst/>
              <a:gdLst/>
              <a:ahLst/>
              <a:cxnLst/>
              <a:rect l="l" t="t" r="r" b="b"/>
              <a:pathLst>
                <a:path w="10027" h="7486" extrusionOk="0">
                  <a:moveTo>
                    <a:pt x="10019" y="217"/>
                  </a:moveTo>
                  <a:lnTo>
                    <a:pt x="10027" y="221"/>
                  </a:lnTo>
                  <a:cubicBezTo>
                    <a:pt x="10024" y="219"/>
                    <a:pt x="10022" y="218"/>
                    <a:pt x="10019" y="217"/>
                  </a:cubicBezTo>
                  <a:close/>
                  <a:moveTo>
                    <a:pt x="9408" y="1"/>
                  </a:moveTo>
                  <a:cubicBezTo>
                    <a:pt x="9117" y="1"/>
                    <a:pt x="8763" y="122"/>
                    <a:pt x="8352" y="357"/>
                  </a:cubicBezTo>
                  <a:lnTo>
                    <a:pt x="1743" y="4181"/>
                  </a:lnTo>
                  <a:cubicBezTo>
                    <a:pt x="295" y="4996"/>
                    <a:pt x="46" y="6829"/>
                    <a:pt x="1" y="7373"/>
                  </a:cubicBezTo>
                  <a:lnTo>
                    <a:pt x="182" y="7486"/>
                  </a:lnTo>
                  <a:cubicBezTo>
                    <a:pt x="227" y="6943"/>
                    <a:pt x="499" y="5109"/>
                    <a:pt x="1924" y="4295"/>
                  </a:cubicBezTo>
                  <a:lnTo>
                    <a:pt x="8533" y="470"/>
                  </a:lnTo>
                  <a:cubicBezTo>
                    <a:pt x="8944" y="235"/>
                    <a:pt x="9298" y="114"/>
                    <a:pt x="9595" y="114"/>
                  </a:cubicBezTo>
                  <a:cubicBezTo>
                    <a:pt x="9753" y="114"/>
                    <a:pt x="9894" y="148"/>
                    <a:pt x="10019" y="217"/>
                  </a:cubicBezTo>
                  <a:lnTo>
                    <a:pt x="10019" y="217"/>
                  </a:lnTo>
                  <a:lnTo>
                    <a:pt x="9823" y="108"/>
                  </a:ln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17"/>
            <p:cNvSpPr/>
            <p:nvPr/>
          </p:nvSpPr>
          <p:spPr>
            <a:xfrm>
              <a:off x="1570007" y="16207636"/>
              <a:ext cx="1124760" cy="838975"/>
            </a:xfrm>
            <a:custGeom>
              <a:avLst/>
              <a:gdLst/>
              <a:ahLst/>
              <a:cxnLst/>
              <a:rect l="l" t="t" r="r" b="b"/>
              <a:pathLst>
                <a:path w="10036" h="7486" extrusionOk="0">
                  <a:moveTo>
                    <a:pt x="9939" y="178"/>
                  </a:moveTo>
                  <a:lnTo>
                    <a:pt x="9939" y="178"/>
                  </a:lnTo>
                  <a:cubicBezTo>
                    <a:pt x="9982" y="207"/>
                    <a:pt x="10024" y="231"/>
                    <a:pt x="10032" y="231"/>
                  </a:cubicBezTo>
                  <a:cubicBezTo>
                    <a:pt x="10035" y="231"/>
                    <a:pt x="10034" y="228"/>
                    <a:pt x="10027" y="221"/>
                  </a:cubicBezTo>
                  <a:cubicBezTo>
                    <a:pt x="9998" y="205"/>
                    <a:pt x="9969" y="191"/>
                    <a:pt x="9939" y="178"/>
                  </a:cubicBezTo>
                  <a:close/>
                  <a:moveTo>
                    <a:pt x="9414" y="1"/>
                  </a:moveTo>
                  <a:cubicBezTo>
                    <a:pt x="9117" y="1"/>
                    <a:pt x="8763" y="121"/>
                    <a:pt x="8352" y="357"/>
                  </a:cubicBezTo>
                  <a:lnTo>
                    <a:pt x="1743" y="4181"/>
                  </a:lnTo>
                  <a:cubicBezTo>
                    <a:pt x="317" y="4996"/>
                    <a:pt x="46" y="6852"/>
                    <a:pt x="1" y="7372"/>
                  </a:cubicBezTo>
                  <a:lnTo>
                    <a:pt x="182" y="7486"/>
                  </a:lnTo>
                  <a:cubicBezTo>
                    <a:pt x="227" y="6942"/>
                    <a:pt x="498" y="5109"/>
                    <a:pt x="1924" y="4294"/>
                  </a:cubicBezTo>
                  <a:lnTo>
                    <a:pt x="8533" y="470"/>
                  </a:lnTo>
                  <a:cubicBezTo>
                    <a:pt x="8959" y="235"/>
                    <a:pt x="9309" y="114"/>
                    <a:pt x="9601" y="114"/>
                  </a:cubicBezTo>
                  <a:cubicBezTo>
                    <a:pt x="9723" y="114"/>
                    <a:pt x="9835" y="135"/>
                    <a:pt x="9939" y="178"/>
                  </a:cubicBezTo>
                  <a:lnTo>
                    <a:pt x="9939" y="178"/>
                  </a:lnTo>
                  <a:cubicBezTo>
                    <a:pt x="9901" y="153"/>
                    <a:pt x="9863" y="125"/>
                    <a:pt x="9845" y="108"/>
                  </a:cubicBezTo>
                  <a:cubicBezTo>
                    <a:pt x="9718" y="36"/>
                    <a:pt x="9575" y="1"/>
                    <a:pt x="94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17"/>
            <p:cNvSpPr/>
            <p:nvPr/>
          </p:nvSpPr>
          <p:spPr>
            <a:xfrm>
              <a:off x="245988" y="17551262"/>
              <a:ext cx="99072" cy="55924"/>
            </a:xfrm>
            <a:custGeom>
              <a:avLst/>
              <a:gdLst/>
              <a:ahLst/>
              <a:cxnLst/>
              <a:rect l="l" t="t" r="r" b="b"/>
              <a:pathLst>
                <a:path w="884" h="499" extrusionOk="0">
                  <a:moveTo>
                    <a:pt x="431" y="0"/>
                  </a:moveTo>
                  <a:cubicBezTo>
                    <a:pt x="204" y="0"/>
                    <a:pt x="1" y="114"/>
                    <a:pt x="1" y="249"/>
                  </a:cubicBezTo>
                  <a:cubicBezTo>
                    <a:pt x="1" y="385"/>
                    <a:pt x="204" y="498"/>
                    <a:pt x="431" y="498"/>
                  </a:cubicBezTo>
                  <a:cubicBezTo>
                    <a:pt x="680" y="498"/>
                    <a:pt x="883" y="385"/>
                    <a:pt x="883" y="249"/>
                  </a:cubicBezTo>
                  <a:cubicBezTo>
                    <a:pt x="883" y="114"/>
                    <a:pt x="680" y="0"/>
                    <a:pt x="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17"/>
            <p:cNvSpPr/>
            <p:nvPr/>
          </p:nvSpPr>
          <p:spPr>
            <a:xfrm>
              <a:off x="190176" y="17360965"/>
              <a:ext cx="210696" cy="225938"/>
            </a:xfrm>
            <a:custGeom>
              <a:avLst/>
              <a:gdLst/>
              <a:ahLst/>
              <a:cxnLst/>
              <a:rect l="l" t="t" r="r" b="b"/>
              <a:pathLst>
                <a:path w="1880" h="2016" extrusionOk="0">
                  <a:moveTo>
                    <a:pt x="23" y="1"/>
                  </a:moveTo>
                  <a:cubicBezTo>
                    <a:pt x="1" y="137"/>
                    <a:pt x="1" y="250"/>
                    <a:pt x="1" y="386"/>
                  </a:cubicBezTo>
                  <a:cubicBezTo>
                    <a:pt x="1" y="1291"/>
                    <a:pt x="431" y="2015"/>
                    <a:pt x="929" y="2015"/>
                  </a:cubicBezTo>
                  <a:cubicBezTo>
                    <a:pt x="1449" y="2015"/>
                    <a:pt x="1857" y="1291"/>
                    <a:pt x="1857" y="386"/>
                  </a:cubicBezTo>
                  <a:cubicBezTo>
                    <a:pt x="1879" y="273"/>
                    <a:pt x="1879" y="159"/>
                    <a:pt x="1857" y="46"/>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17"/>
            <p:cNvSpPr/>
            <p:nvPr/>
          </p:nvSpPr>
          <p:spPr>
            <a:xfrm>
              <a:off x="190176" y="17312774"/>
              <a:ext cx="208119" cy="111736"/>
            </a:xfrm>
            <a:custGeom>
              <a:avLst/>
              <a:gdLst/>
              <a:ahLst/>
              <a:cxnLst/>
              <a:rect l="l" t="t" r="r" b="b"/>
              <a:pathLst>
                <a:path w="1857" h="997" extrusionOk="0">
                  <a:moveTo>
                    <a:pt x="929" y="1"/>
                  </a:moveTo>
                  <a:cubicBezTo>
                    <a:pt x="431" y="1"/>
                    <a:pt x="1" y="227"/>
                    <a:pt x="1" y="499"/>
                  </a:cubicBezTo>
                  <a:cubicBezTo>
                    <a:pt x="1" y="770"/>
                    <a:pt x="431" y="997"/>
                    <a:pt x="929" y="997"/>
                  </a:cubicBezTo>
                  <a:cubicBezTo>
                    <a:pt x="1449" y="997"/>
                    <a:pt x="1857" y="770"/>
                    <a:pt x="1857" y="499"/>
                  </a:cubicBezTo>
                  <a:cubicBezTo>
                    <a:pt x="1857" y="227"/>
                    <a:pt x="1449" y="1"/>
                    <a:pt x="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17"/>
            <p:cNvSpPr/>
            <p:nvPr/>
          </p:nvSpPr>
          <p:spPr>
            <a:xfrm>
              <a:off x="202840" y="17317929"/>
              <a:ext cx="185368" cy="55924"/>
            </a:xfrm>
            <a:custGeom>
              <a:avLst/>
              <a:gdLst/>
              <a:ahLst/>
              <a:cxnLst/>
              <a:rect l="l" t="t" r="r" b="b"/>
              <a:pathLst>
                <a:path w="1654" h="499" extrusionOk="0">
                  <a:moveTo>
                    <a:pt x="816" y="0"/>
                  </a:moveTo>
                  <a:cubicBezTo>
                    <a:pt x="408" y="0"/>
                    <a:pt x="69" y="159"/>
                    <a:pt x="1" y="385"/>
                  </a:cubicBezTo>
                  <a:cubicBezTo>
                    <a:pt x="24" y="340"/>
                    <a:pt x="46" y="317"/>
                    <a:pt x="69" y="294"/>
                  </a:cubicBezTo>
                  <a:cubicBezTo>
                    <a:pt x="101" y="278"/>
                    <a:pt x="144" y="262"/>
                    <a:pt x="183" y="262"/>
                  </a:cubicBezTo>
                  <a:cubicBezTo>
                    <a:pt x="199" y="262"/>
                    <a:pt x="214" y="265"/>
                    <a:pt x="227" y="272"/>
                  </a:cubicBezTo>
                  <a:cubicBezTo>
                    <a:pt x="227" y="227"/>
                    <a:pt x="272" y="181"/>
                    <a:pt x="318" y="159"/>
                  </a:cubicBezTo>
                  <a:cubicBezTo>
                    <a:pt x="327" y="149"/>
                    <a:pt x="344" y="144"/>
                    <a:pt x="363" y="144"/>
                  </a:cubicBezTo>
                  <a:cubicBezTo>
                    <a:pt x="389" y="144"/>
                    <a:pt x="418" y="155"/>
                    <a:pt x="431" y="181"/>
                  </a:cubicBezTo>
                  <a:cubicBezTo>
                    <a:pt x="465" y="136"/>
                    <a:pt x="516" y="113"/>
                    <a:pt x="567" y="113"/>
                  </a:cubicBezTo>
                  <a:cubicBezTo>
                    <a:pt x="618" y="113"/>
                    <a:pt x="669" y="136"/>
                    <a:pt x="702" y="181"/>
                  </a:cubicBezTo>
                  <a:cubicBezTo>
                    <a:pt x="716" y="155"/>
                    <a:pt x="737" y="144"/>
                    <a:pt x="761" y="144"/>
                  </a:cubicBezTo>
                  <a:cubicBezTo>
                    <a:pt x="778" y="144"/>
                    <a:pt x="797" y="149"/>
                    <a:pt x="816" y="159"/>
                  </a:cubicBezTo>
                  <a:cubicBezTo>
                    <a:pt x="838" y="181"/>
                    <a:pt x="861" y="204"/>
                    <a:pt x="861" y="227"/>
                  </a:cubicBezTo>
                  <a:cubicBezTo>
                    <a:pt x="872" y="204"/>
                    <a:pt x="895" y="193"/>
                    <a:pt x="917" y="193"/>
                  </a:cubicBezTo>
                  <a:cubicBezTo>
                    <a:pt x="940" y="193"/>
                    <a:pt x="963" y="204"/>
                    <a:pt x="974" y="227"/>
                  </a:cubicBezTo>
                  <a:cubicBezTo>
                    <a:pt x="1025" y="176"/>
                    <a:pt x="1089" y="150"/>
                    <a:pt x="1155" y="150"/>
                  </a:cubicBezTo>
                  <a:cubicBezTo>
                    <a:pt x="1178" y="150"/>
                    <a:pt x="1200" y="153"/>
                    <a:pt x="1223" y="159"/>
                  </a:cubicBezTo>
                  <a:cubicBezTo>
                    <a:pt x="1291" y="181"/>
                    <a:pt x="1336" y="249"/>
                    <a:pt x="1314" y="340"/>
                  </a:cubicBezTo>
                  <a:cubicBezTo>
                    <a:pt x="1322" y="335"/>
                    <a:pt x="1331" y="334"/>
                    <a:pt x="1339" y="334"/>
                  </a:cubicBezTo>
                  <a:cubicBezTo>
                    <a:pt x="1375" y="334"/>
                    <a:pt x="1408" y="367"/>
                    <a:pt x="1427" y="385"/>
                  </a:cubicBezTo>
                  <a:cubicBezTo>
                    <a:pt x="1442" y="381"/>
                    <a:pt x="1458" y="379"/>
                    <a:pt x="1473" y="379"/>
                  </a:cubicBezTo>
                  <a:cubicBezTo>
                    <a:pt x="1547" y="379"/>
                    <a:pt x="1616" y="423"/>
                    <a:pt x="1653" y="498"/>
                  </a:cubicBezTo>
                  <a:cubicBezTo>
                    <a:pt x="1653" y="476"/>
                    <a:pt x="1653" y="476"/>
                    <a:pt x="1653" y="453"/>
                  </a:cubicBezTo>
                  <a:cubicBezTo>
                    <a:pt x="1653" y="204"/>
                    <a:pt x="1268" y="0"/>
                    <a:pt x="8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17"/>
            <p:cNvSpPr/>
            <p:nvPr/>
          </p:nvSpPr>
          <p:spPr>
            <a:xfrm>
              <a:off x="202840" y="17330593"/>
              <a:ext cx="185368" cy="86296"/>
            </a:xfrm>
            <a:custGeom>
              <a:avLst/>
              <a:gdLst/>
              <a:ahLst/>
              <a:cxnLst/>
              <a:rect l="l" t="t" r="r" b="b"/>
              <a:pathLst>
                <a:path w="1654" h="770" extrusionOk="0">
                  <a:moveTo>
                    <a:pt x="575" y="0"/>
                  </a:moveTo>
                  <a:cubicBezTo>
                    <a:pt x="527" y="0"/>
                    <a:pt x="476" y="23"/>
                    <a:pt x="431" y="68"/>
                  </a:cubicBezTo>
                  <a:cubicBezTo>
                    <a:pt x="418" y="42"/>
                    <a:pt x="397" y="31"/>
                    <a:pt x="372" y="31"/>
                  </a:cubicBezTo>
                  <a:cubicBezTo>
                    <a:pt x="355" y="31"/>
                    <a:pt x="336" y="36"/>
                    <a:pt x="318" y="46"/>
                  </a:cubicBezTo>
                  <a:cubicBezTo>
                    <a:pt x="272" y="68"/>
                    <a:pt x="250" y="114"/>
                    <a:pt x="227" y="159"/>
                  </a:cubicBezTo>
                  <a:cubicBezTo>
                    <a:pt x="214" y="152"/>
                    <a:pt x="201" y="149"/>
                    <a:pt x="187" y="149"/>
                  </a:cubicBezTo>
                  <a:cubicBezTo>
                    <a:pt x="155" y="149"/>
                    <a:pt x="123" y="165"/>
                    <a:pt x="91" y="181"/>
                  </a:cubicBezTo>
                  <a:cubicBezTo>
                    <a:pt x="69" y="204"/>
                    <a:pt x="46" y="227"/>
                    <a:pt x="24" y="249"/>
                  </a:cubicBezTo>
                  <a:cubicBezTo>
                    <a:pt x="24" y="272"/>
                    <a:pt x="24" y="295"/>
                    <a:pt x="24" y="317"/>
                  </a:cubicBezTo>
                  <a:cubicBezTo>
                    <a:pt x="1" y="589"/>
                    <a:pt x="386" y="770"/>
                    <a:pt x="838" y="770"/>
                  </a:cubicBezTo>
                  <a:cubicBezTo>
                    <a:pt x="1268" y="770"/>
                    <a:pt x="1608" y="611"/>
                    <a:pt x="1653" y="385"/>
                  </a:cubicBezTo>
                  <a:cubicBezTo>
                    <a:pt x="1634" y="310"/>
                    <a:pt x="1553" y="266"/>
                    <a:pt x="1475" y="266"/>
                  </a:cubicBezTo>
                  <a:cubicBezTo>
                    <a:pt x="1458" y="266"/>
                    <a:pt x="1442" y="268"/>
                    <a:pt x="1427" y="272"/>
                  </a:cubicBezTo>
                  <a:cubicBezTo>
                    <a:pt x="1404" y="227"/>
                    <a:pt x="1381" y="204"/>
                    <a:pt x="1336" y="204"/>
                  </a:cubicBezTo>
                  <a:cubicBezTo>
                    <a:pt x="1336" y="136"/>
                    <a:pt x="1291" y="68"/>
                    <a:pt x="1223" y="46"/>
                  </a:cubicBezTo>
                  <a:cubicBezTo>
                    <a:pt x="1200" y="40"/>
                    <a:pt x="1178" y="37"/>
                    <a:pt x="1155" y="37"/>
                  </a:cubicBezTo>
                  <a:cubicBezTo>
                    <a:pt x="1089" y="37"/>
                    <a:pt x="1025" y="63"/>
                    <a:pt x="974" y="114"/>
                  </a:cubicBezTo>
                  <a:cubicBezTo>
                    <a:pt x="963" y="91"/>
                    <a:pt x="946" y="80"/>
                    <a:pt x="926" y="80"/>
                  </a:cubicBezTo>
                  <a:cubicBezTo>
                    <a:pt x="906" y="80"/>
                    <a:pt x="884" y="91"/>
                    <a:pt x="861" y="114"/>
                  </a:cubicBezTo>
                  <a:cubicBezTo>
                    <a:pt x="861" y="68"/>
                    <a:pt x="861" y="46"/>
                    <a:pt x="838" y="46"/>
                  </a:cubicBezTo>
                  <a:cubicBezTo>
                    <a:pt x="820" y="36"/>
                    <a:pt x="801" y="31"/>
                    <a:pt x="782" y="31"/>
                  </a:cubicBezTo>
                  <a:cubicBezTo>
                    <a:pt x="756" y="31"/>
                    <a:pt x="729" y="42"/>
                    <a:pt x="702" y="68"/>
                  </a:cubicBezTo>
                  <a:cubicBezTo>
                    <a:pt x="669" y="23"/>
                    <a:pt x="623" y="0"/>
                    <a:pt x="5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17"/>
            <p:cNvSpPr/>
            <p:nvPr/>
          </p:nvSpPr>
          <p:spPr>
            <a:xfrm>
              <a:off x="278937" y="17262117"/>
              <a:ext cx="33173" cy="120254"/>
            </a:xfrm>
            <a:custGeom>
              <a:avLst/>
              <a:gdLst/>
              <a:ahLst/>
              <a:cxnLst/>
              <a:rect l="l" t="t" r="r" b="b"/>
              <a:pathLst>
                <a:path w="296" h="1073" extrusionOk="0">
                  <a:moveTo>
                    <a:pt x="1" y="0"/>
                  </a:moveTo>
                  <a:lnTo>
                    <a:pt x="1" y="23"/>
                  </a:lnTo>
                  <a:cubicBezTo>
                    <a:pt x="69" y="340"/>
                    <a:pt x="69" y="679"/>
                    <a:pt x="1" y="1019"/>
                  </a:cubicBezTo>
                  <a:cubicBezTo>
                    <a:pt x="38" y="1056"/>
                    <a:pt x="96" y="1073"/>
                    <a:pt x="152" y="1073"/>
                  </a:cubicBezTo>
                  <a:cubicBezTo>
                    <a:pt x="198" y="1073"/>
                    <a:pt x="242" y="1062"/>
                    <a:pt x="272" y="1041"/>
                  </a:cubicBezTo>
                  <a:cubicBezTo>
                    <a:pt x="227" y="702"/>
                    <a:pt x="250" y="362"/>
                    <a:pt x="295" y="46"/>
                  </a:cubicBezTo>
                  <a:cubicBezTo>
                    <a:pt x="295" y="46"/>
                    <a:pt x="295" y="23"/>
                    <a:pt x="295" y="23"/>
                  </a:cubicBezTo>
                  <a:cubicBezTo>
                    <a:pt x="182" y="23"/>
                    <a:pt x="9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17"/>
            <p:cNvSpPr/>
            <p:nvPr/>
          </p:nvSpPr>
          <p:spPr>
            <a:xfrm>
              <a:off x="131899" y="17091208"/>
              <a:ext cx="314588" cy="225826"/>
            </a:xfrm>
            <a:custGeom>
              <a:avLst/>
              <a:gdLst/>
              <a:ahLst/>
              <a:cxnLst/>
              <a:rect l="l" t="t" r="r" b="b"/>
              <a:pathLst>
                <a:path w="2807" h="2015" extrusionOk="0">
                  <a:moveTo>
                    <a:pt x="1331" y="1"/>
                  </a:moveTo>
                  <a:cubicBezTo>
                    <a:pt x="1310" y="1"/>
                    <a:pt x="1289" y="4"/>
                    <a:pt x="1268" y="9"/>
                  </a:cubicBezTo>
                  <a:cubicBezTo>
                    <a:pt x="1245" y="32"/>
                    <a:pt x="1200" y="54"/>
                    <a:pt x="1177" y="100"/>
                  </a:cubicBezTo>
                  <a:cubicBezTo>
                    <a:pt x="1154" y="77"/>
                    <a:pt x="1132" y="54"/>
                    <a:pt x="1109" y="32"/>
                  </a:cubicBezTo>
                  <a:cubicBezTo>
                    <a:pt x="1083" y="11"/>
                    <a:pt x="1057" y="2"/>
                    <a:pt x="1032" y="2"/>
                  </a:cubicBezTo>
                  <a:cubicBezTo>
                    <a:pt x="948" y="2"/>
                    <a:pt x="872" y="103"/>
                    <a:pt x="838" y="190"/>
                  </a:cubicBezTo>
                  <a:cubicBezTo>
                    <a:pt x="792" y="167"/>
                    <a:pt x="770" y="145"/>
                    <a:pt x="724" y="122"/>
                  </a:cubicBezTo>
                  <a:lnTo>
                    <a:pt x="702" y="122"/>
                  </a:lnTo>
                  <a:cubicBezTo>
                    <a:pt x="679" y="167"/>
                    <a:pt x="657" y="190"/>
                    <a:pt x="657" y="235"/>
                  </a:cubicBezTo>
                  <a:cubicBezTo>
                    <a:pt x="634" y="213"/>
                    <a:pt x="611" y="190"/>
                    <a:pt x="589" y="190"/>
                  </a:cubicBezTo>
                  <a:cubicBezTo>
                    <a:pt x="576" y="184"/>
                    <a:pt x="563" y="181"/>
                    <a:pt x="549" y="181"/>
                  </a:cubicBezTo>
                  <a:cubicBezTo>
                    <a:pt x="510" y="181"/>
                    <a:pt x="469" y="202"/>
                    <a:pt x="453" y="235"/>
                  </a:cubicBezTo>
                  <a:cubicBezTo>
                    <a:pt x="408" y="303"/>
                    <a:pt x="475" y="371"/>
                    <a:pt x="498" y="416"/>
                  </a:cubicBezTo>
                  <a:lnTo>
                    <a:pt x="521" y="416"/>
                  </a:lnTo>
                  <a:lnTo>
                    <a:pt x="498" y="462"/>
                  </a:lnTo>
                  <a:cubicBezTo>
                    <a:pt x="485" y="455"/>
                    <a:pt x="472" y="452"/>
                    <a:pt x="459" y="452"/>
                  </a:cubicBezTo>
                  <a:cubicBezTo>
                    <a:pt x="428" y="452"/>
                    <a:pt x="401" y="468"/>
                    <a:pt x="385" y="484"/>
                  </a:cubicBezTo>
                  <a:cubicBezTo>
                    <a:pt x="362" y="507"/>
                    <a:pt x="362" y="552"/>
                    <a:pt x="385" y="575"/>
                  </a:cubicBezTo>
                  <a:lnTo>
                    <a:pt x="385" y="597"/>
                  </a:lnTo>
                  <a:cubicBezTo>
                    <a:pt x="367" y="594"/>
                    <a:pt x="350" y="593"/>
                    <a:pt x="333" y="593"/>
                  </a:cubicBezTo>
                  <a:cubicBezTo>
                    <a:pt x="220" y="593"/>
                    <a:pt x="124" y="657"/>
                    <a:pt x="45" y="756"/>
                  </a:cubicBezTo>
                  <a:cubicBezTo>
                    <a:pt x="0" y="846"/>
                    <a:pt x="113" y="914"/>
                    <a:pt x="227" y="960"/>
                  </a:cubicBezTo>
                  <a:cubicBezTo>
                    <a:pt x="181" y="982"/>
                    <a:pt x="159" y="1005"/>
                    <a:pt x="159" y="1050"/>
                  </a:cubicBezTo>
                  <a:cubicBezTo>
                    <a:pt x="181" y="1095"/>
                    <a:pt x="204" y="1141"/>
                    <a:pt x="249" y="1141"/>
                  </a:cubicBezTo>
                  <a:lnTo>
                    <a:pt x="272" y="1141"/>
                  </a:lnTo>
                  <a:cubicBezTo>
                    <a:pt x="204" y="1186"/>
                    <a:pt x="181" y="1254"/>
                    <a:pt x="204" y="1322"/>
                  </a:cubicBezTo>
                  <a:cubicBezTo>
                    <a:pt x="227" y="1367"/>
                    <a:pt x="272" y="1412"/>
                    <a:pt x="340" y="1412"/>
                  </a:cubicBezTo>
                  <a:lnTo>
                    <a:pt x="385" y="1412"/>
                  </a:lnTo>
                  <a:cubicBezTo>
                    <a:pt x="362" y="1480"/>
                    <a:pt x="385" y="1571"/>
                    <a:pt x="430" y="1638"/>
                  </a:cubicBezTo>
                  <a:cubicBezTo>
                    <a:pt x="453" y="1661"/>
                    <a:pt x="498" y="1661"/>
                    <a:pt x="521" y="1684"/>
                  </a:cubicBezTo>
                  <a:cubicBezTo>
                    <a:pt x="498" y="1706"/>
                    <a:pt x="498" y="1729"/>
                    <a:pt x="498" y="1752"/>
                  </a:cubicBezTo>
                  <a:cubicBezTo>
                    <a:pt x="498" y="1808"/>
                    <a:pt x="513" y="1848"/>
                    <a:pt x="620" y="1848"/>
                  </a:cubicBezTo>
                  <a:cubicBezTo>
                    <a:pt x="643" y="1848"/>
                    <a:pt x="670" y="1846"/>
                    <a:pt x="702" y="1842"/>
                  </a:cubicBezTo>
                  <a:cubicBezTo>
                    <a:pt x="718" y="1891"/>
                    <a:pt x="793" y="1928"/>
                    <a:pt x="876" y="1928"/>
                  </a:cubicBezTo>
                  <a:cubicBezTo>
                    <a:pt x="908" y="1928"/>
                    <a:pt x="942" y="1923"/>
                    <a:pt x="973" y="1910"/>
                  </a:cubicBezTo>
                  <a:cubicBezTo>
                    <a:pt x="988" y="1967"/>
                    <a:pt x="1046" y="2015"/>
                    <a:pt x="1121" y="2015"/>
                  </a:cubicBezTo>
                  <a:cubicBezTo>
                    <a:pt x="1166" y="2015"/>
                    <a:pt x="1217" y="1998"/>
                    <a:pt x="1268" y="1955"/>
                  </a:cubicBezTo>
                  <a:cubicBezTo>
                    <a:pt x="1293" y="1989"/>
                    <a:pt x="1330" y="2004"/>
                    <a:pt x="1367" y="2004"/>
                  </a:cubicBezTo>
                  <a:cubicBezTo>
                    <a:pt x="1430" y="2004"/>
                    <a:pt x="1494" y="1959"/>
                    <a:pt x="1494" y="1887"/>
                  </a:cubicBezTo>
                  <a:cubicBezTo>
                    <a:pt x="1532" y="1952"/>
                    <a:pt x="1614" y="1994"/>
                    <a:pt x="1686" y="1994"/>
                  </a:cubicBezTo>
                  <a:cubicBezTo>
                    <a:pt x="1742" y="1994"/>
                    <a:pt x="1791" y="1969"/>
                    <a:pt x="1811" y="1910"/>
                  </a:cubicBezTo>
                  <a:cubicBezTo>
                    <a:pt x="1831" y="1920"/>
                    <a:pt x="1849" y="1925"/>
                    <a:pt x="1865" y="1925"/>
                  </a:cubicBezTo>
                  <a:cubicBezTo>
                    <a:pt x="1921" y="1925"/>
                    <a:pt x="1952" y="1872"/>
                    <a:pt x="1969" y="1820"/>
                  </a:cubicBezTo>
                  <a:cubicBezTo>
                    <a:pt x="2014" y="1842"/>
                    <a:pt x="2060" y="1854"/>
                    <a:pt x="2105" y="1854"/>
                  </a:cubicBezTo>
                  <a:cubicBezTo>
                    <a:pt x="2150" y="1854"/>
                    <a:pt x="2195" y="1842"/>
                    <a:pt x="2241" y="1820"/>
                  </a:cubicBezTo>
                  <a:cubicBezTo>
                    <a:pt x="2331" y="1752"/>
                    <a:pt x="2399" y="1638"/>
                    <a:pt x="2399" y="1525"/>
                  </a:cubicBezTo>
                  <a:cubicBezTo>
                    <a:pt x="2467" y="1503"/>
                    <a:pt x="2535" y="1435"/>
                    <a:pt x="2558" y="1367"/>
                  </a:cubicBezTo>
                  <a:cubicBezTo>
                    <a:pt x="2580" y="1322"/>
                    <a:pt x="2580" y="1254"/>
                    <a:pt x="2558" y="1208"/>
                  </a:cubicBezTo>
                  <a:cubicBezTo>
                    <a:pt x="2626" y="1208"/>
                    <a:pt x="2671" y="1186"/>
                    <a:pt x="2716" y="1163"/>
                  </a:cubicBezTo>
                  <a:cubicBezTo>
                    <a:pt x="2807" y="1141"/>
                    <a:pt x="2693" y="1073"/>
                    <a:pt x="2626" y="1027"/>
                  </a:cubicBezTo>
                  <a:cubicBezTo>
                    <a:pt x="2648" y="1005"/>
                    <a:pt x="2671" y="960"/>
                    <a:pt x="2693" y="914"/>
                  </a:cubicBezTo>
                  <a:cubicBezTo>
                    <a:pt x="2716" y="801"/>
                    <a:pt x="2626" y="733"/>
                    <a:pt x="2535" y="733"/>
                  </a:cubicBezTo>
                  <a:cubicBezTo>
                    <a:pt x="2535" y="711"/>
                    <a:pt x="2558" y="688"/>
                    <a:pt x="2535" y="665"/>
                  </a:cubicBezTo>
                  <a:cubicBezTo>
                    <a:pt x="2512" y="620"/>
                    <a:pt x="2490" y="620"/>
                    <a:pt x="2444" y="620"/>
                  </a:cubicBezTo>
                  <a:cubicBezTo>
                    <a:pt x="2467" y="597"/>
                    <a:pt x="2490" y="552"/>
                    <a:pt x="2512" y="507"/>
                  </a:cubicBezTo>
                  <a:cubicBezTo>
                    <a:pt x="2512" y="456"/>
                    <a:pt x="2474" y="431"/>
                    <a:pt x="2426" y="431"/>
                  </a:cubicBezTo>
                  <a:cubicBezTo>
                    <a:pt x="2411" y="431"/>
                    <a:pt x="2394" y="433"/>
                    <a:pt x="2377" y="439"/>
                  </a:cubicBezTo>
                  <a:cubicBezTo>
                    <a:pt x="2377" y="439"/>
                    <a:pt x="2354" y="439"/>
                    <a:pt x="2331" y="462"/>
                  </a:cubicBezTo>
                  <a:cubicBezTo>
                    <a:pt x="2309" y="394"/>
                    <a:pt x="2263" y="348"/>
                    <a:pt x="2218" y="326"/>
                  </a:cubicBezTo>
                  <a:cubicBezTo>
                    <a:pt x="2218" y="326"/>
                    <a:pt x="2218" y="303"/>
                    <a:pt x="2218" y="281"/>
                  </a:cubicBezTo>
                  <a:cubicBezTo>
                    <a:pt x="2218" y="258"/>
                    <a:pt x="2195" y="235"/>
                    <a:pt x="2150" y="235"/>
                  </a:cubicBezTo>
                  <a:lnTo>
                    <a:pt x="2128" y="235"/>
                  </a:lnTo>
                  <a:cubicBezTo>
                    <a:pt x="2150" y="213"/>
                    <a:pt x="2150" y="190"/>
                    <a:pt x="2150" y="145"/>
                  </a:cubicBezTo>
                  <a:cubicBezTo>
                    <a:pt x="2150" y="145"/>
                    <a:pt x="2128" y="122"/>
                    <a:pt x="2128" y="122"/>
                  </a:cubicBezTo>
                  <a:cubicBezTo>
                    <a:pt x="2082" y="145"/>
                    <a:pt x="2037" y="167"/>
                    <a:pt x="2014" y="190"/>
                  </a:cubicBezTo>
                  <a:cubicBezTo>
                    <a:pt x="2014" y="145"/>
                    <a:pt x="1992" y="100"/>
                    <a:pt x="1947" y="77"/>
                  </a:cubicBezTo>
                  <a:cubicBezTo>
                    <a:pt x="1930" y="71"/>
                    <a:pt x="1911" y="68"/>
                    <a:pt x="1892" y="68"/>
                  </a:cubicBezTo>
                  <a:cubicBezTo>
                    <a:pt x="1836" y="68"/>
                    <a:pt x="1777" y="94"/>
                    <a:pt x="1743" y="145"/>
                  </a:cubicBezTo>
                  <a:cubicBezTo>
                    <a:pt x="1720" y="100"/>
                    <a:pt x="1698" y="54"/>
                    <a:pt x="1652" y="32"/>
                  </a:cubicBezTo>
                  <a:cubicBezTo>
                    <a:pt x="1632" y="12"/>
                    <a:pt x="1613" y="3"/>
                    <a:pt x="1593" y="3"/>
                  </a:cubicBezTo>
                  <a:cubicBezTo>
                    <a:pt x="1547" y="3"/>
                    <a:pt x="1503" y="52"/>
                    <a:pt x="1471" y="100"/>
                  </a:cubicBezTo>
                  <a:cubicBezTo>
                    <a:pt x="1454" y="30"/>
                    <a:pt x="1397" y="1"/>
                    <a:pt x="1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17"/>
            <p:cNvSpPr/>
            <p:nvPr/>
          </p:nvSpPr>
          <p:spPr>
            <a:xfrm>
              <a:off x="154649" y="17049293"/>
              <a:ext cx="279173" cy="199265"/>
            </a:xfrm>
            <a:custGeom>
              <a:avLst/>
              <a:gdLst/>
              <a:ahLst/>
              <a:cxnLst/>
              <a:rect l="l" t="t" r="r" b="b"/>
              <a:pathLst>
                <a:path w="2491" h="1778" extrusionOk="0">
                  <a:moveTo>
                    <a:pt x="926" y="0"/>
                  </a:moveTo>
                  <a:cubicBezTo>
                    <a:pt x="839" y="0"/>
                    <a:pt x="761" y="90"/>
                    <a:pt x="725" y="179"/>
                  </a:cubicBezTo>
                  <a:cubicBezTo>
                    <a:pt x="702" y="157"/>
                    <a:pt x="680" y="134"/>
                    <a:pt x="635" y="111"/>
                  </a:cubicBezTo>
                  <a:lnTo>
                    <a:pt x="612" y="111"/>
                  </a:lnTo>
                  <a:cubicBezTo>
                    <a:pt x="589" y="157"/>
                    <a:pt x="589" y="179"/>
                    <a:pt x="567" y="202"/>
                  </a:cubicBezTo>
                  <a:cubicBezTo>
                    <a:pt x="567" y="202"/>
                    <a:pt x="544" y="179"/>
                    <a:pt x="521" y="179"/>
                  </a:cubicBezTo>
                  <a:cubicBezTo>
                    <a:pt x="509" y="173"/>
                    <a:pt x="496" y="170"/>
                    <a:pt x="481" y="170"/>
                  </a:cubicBezTo>
                  <a:cubicBezTo>
                    <a:pt x="443" y="170"/>
                    <a:pt x="402" y="191"/>
                    <a:pt x="386" y="225"/>
                  </a:cubicBezTo>
                  <a:cubicBezTo>
                    <a:pt x="363" y="270"/>
                    <a:pt x="408" y="338"/>
                    <a:pt x="431" y="383"/>
                  </a:cubicBezTo>
                  <a:cubicBezTo>
                    <a:pt x="431" y="383"/>
                    <a:pt x="431" y="383"/>
                    <a:pt x="431" y="406"/>
                  </a:cubicBezTo>
                  <a:cubicBezTo>
                    <a:pt x="418" y="399"/>
                    <a:pt x="404" y="396"/>
                    <a:pt x="392" y="396"/>
                  </a:cubicBezTo>
                  <a:cubicBezTo>
                    <a:pt x="361" y="396"/>
                    <a:pt x="334" y="412"/>
                    <a:pt x="318" y="428"/>
                  </a:cubicBezTo>
                  <a:cubicBezTo>
                    <a:pt x="295" y="451"/>
                    <a:pt x="295" y="496"/>
                    <a:pt x="318" y="519"/>
                  </a:cubicBezTo>
                  <a:cubicBezTo>
                    <a:pt x="303" y="516"/>
                    <a:pt x="288" y="514"/>
                    <a:pt x="274" y="514"/>
                  </a:cubicBezTo>
                  <a:cubicBezTo>
                    <a:pt x="181" y="514"/>
                    <a:pt x="105" y="576"/>
                    <a:pt x="46" y="655"/>
                  </a:cubicBezTo>
                  <a:cubicBezTo>
                    <a:pt x="1" y="722"/>
                    <a:pt x="91" y="790"/>
                    <a:pt x="205" y="836"/>
                  </a:cubicBezTo>
                  <a:cubicBezTo>
                    <a:pt x="159" y="858"/>
                    <a:pt x="159" y="881"/>
                    <a:pt x="159" y="926"/>
                  </a:cubicBezTo>
                  <a:cubicBezTo>
                    <a:pt x="159" y="949"/>
                    <a:pt x="182" y="994"/>
                    <a:pt x="227" y="994"/>
                  </a:cubicBezTo>
                  <a:lnTo>
                    <a:pt x="250" y="994"/>
                  </a:lnTo>
                  <a:cubicBezTo>
                    <a:pt x="182" y="1039"/>
                    <a:pt x="159" y="1107"/>
                    <a:pt x="182" y="1152"/>
                  </a:cubicBezTo>
                  <a:cubicBezTo>
                    <a:pt x="205" y="1198"/>
                    <a:pt x="250" y="1243"/>
                    <a:pt x="295" y="1243"/>
                  </a:cubicBezTo>
                  <a:lnTo>
                    <a:pt x="340" y="1243"/>
                  </a:lnTo>
                  <a:cubicBezTo>
                    <a:pt x="318" y="1311"/>
                    <a:pt x="340" y="1401"/>
                    <a:pt x="386" y="1447"/>
                  </a:cubicBezTo>
                  <a:cubicBezTo>
                    <a:pt x="408" y="1469"/>
                    <a:pt x="431" y="1469"/>
                    <a:pt x="454" y="1469"/>
                  </a:cubicBezTo>
                  <a:cubicBezTo>
                    <a:pt x="454" y="1492"/>
                    <a:pt x="454" y="1515"/>
                    <a:pt x="431" y="1537"/>
                  </a:cubicBezTo>
                  <a:cubicBezTo>
                    <a:pt x="431" y="1586"/>
                    <a:pt x="454" y="1623"/>
                    <a:pt x="518" y="1623"/>
                  </a:cubicBezTo>
                  <a:cubicBezTo>
                    <a:pt x="543" y="1623"/>
                    <a:pt x="574" y="1618"/>
                    <a:pt x="612" y="1605"/>
                  </a:cubicBezTo>
                  <a:cubicBezTo>
                    <a:pt x="627" y="1665"/>
                    <a:pt x="692" y="1696"/>
                    <a:pt x="761" y="1696"/>
                  </a:cubicBezTo>
                  <a:cubicBezTo>
                    <a:pt x="796" y="1696"/>
                    <a:pt x="831" y="1688"/>
                    <a:pt x="861" y="1673"/>
                  </a:cubicBezTo>
                  <a:cubicBezTo>
                    <a:pt x="875" y="1730"/>
                    <a:pt x="925" y="1778"/>
                    <a:pt x="988" y="1778"/>
                  </a:cubicBezTo>
                  <a:cubicBezTo>
                    <a:pt x="1025" y="1778"/>
                    <a:pt x="1068" y="1761"/>
                    <a:pt x="1110" y="1718"/>
                  </a:cubicBezTo>
                  <a:cubicBezTo>
                    <a:pt x="1138" y="1756"/>
                    <a:pt x="1178" y="1774"/>
                    <a:pt x="1217" y="1774"/>
                  </a:cubicBezTo>
                  <a:cubicBezTo>
                    <a:pt x="1271" y="1774"/>
                    <a:pt x="1323" y="1739"/>
                    <a:pt x="1336" y="1673"/>
                  </a:cubicBezTo>
                  <a:cubicBezTo>
                    <a:pt x="1362" y="1726"/>
                    <a:pt x="1434" y="1763"/>
                    <a:pt x="1499" y="1763"/>
                  </a:cubicBezTo>
                  <a:cubicBezTo>
                    <a:pt x="1546" y="1763"/>
                    <a:pt x="1589" y="1743"/>
                    <a:pt x="1608" y="1696"/>
                  </a:cubicBezTo>
                  <a:cubicBezTo>
                    <a:pt x="1625" y="1704"/>
                    <a:pt x="1640" y="1708"/>
                    <a:pt x="1653" y="1708"/>
                  </a:cubicBezTo>
                  <a:cubicBezTo>
                    <a:pt x="1707" y="1708"/>
                    <a:pt x="1725" y="1642"/>
                    <a:pt x="1744" y="1605"/>
                  </a:cubicBezTo>
                  <a:cubicBezTo>
                    <a:pt x="1777" y="1628"/>
                    <a:pt x="1823" y="1639"/>
                    <a:pt x="1868" y="1639"/>
                  </a:cubicBezTo>
                  <a:cubicBezTo>
                    <a:pt x="1913" y="1639"/>
                    <a:pt x="1959" y="1628"/>
                    <a:pt x="1992" y="1605"/>
                  </a:cubicBezTo>
                  <a:cubicBezTo>
                    <a:pt x="2083" y="1560"/>
                    <a:pt x="2128" y="1447"/>
                    <a:pt x="2128" y="1356"/>
                  </a:cubicBezTo>
                  <a:cubicBezTo>
                    <a:pt x="2196" y="1311"/>
                    <a:pt x="2241" y="1266"/>
                    <a:pt x="2287" y="1198"/>
                  </a:cubicBezTo>
                  <a:cubicBezTo>
                    <a:pt x="2287" y="1152"/>
                    <a:pt x="2287" y="1107"/>
                    <a:pt x="2287" y="1062"/>
                  </a:cubicBezTo>
                  <a:cubicBezTo>
                    <a:pt x="2332" y="1062"/>
                    <a:pt x="2377" y="1062"/>
                    <a:pt x="2400" y="1039"/>
                  </a:cubicBezTo>
                  <a:cubicBezTo>
                    <a:pt x="2490" y="1039"/>
                    <a:pt x="2400" y="949"/>
                    <a:pt x="2332" y="904"/>
                  </a:cubicBezTo>
                  <a:cubicBezTo>
                    <a:pt x="2377" y="881"/>
                    <a:pt x="2400" y="858"/>
                    <a:pt x="2400" y="813"/>
                  </a:cubicBezTo>
                  <a:cubicBezTo>
                    <a:pt x="2423" y="722"/>
                    <a:pt x="2332" y="655"/>
                    <a:pt x="2264" y="655"/>
                  </a:cubicBezTo>
                  <a:cubicBezTo>
                    <a:pt x="2264" y="632"/>
                    <a:pt x="2264" y="609"/>
                    <a:pt x="2264" y="587"/>
                  </a:cubicBezTo>
                  <a:cubicBezTo>
                    <a:pt x="2241" y="564"/>
                    <a:pt x="2196" y="564"/>
                    <a:pt x="2174" y="564"/>
                  </a:cubicBezTo>
                  <a:cubicBezTo>
                    <a:pt x="2196" y="541"/>
                    <a:pt x="2219" y="496"/>
                    <a:pt x="2219" y="474"/>
                  </a:cubicBezTo>
                  <a:cubicBezTo>
                    <a:pt x="2219" y="423"/>
                    <a:pt x="2193" y="397"/>
                    <a:pt x="2162" y="397"/>
                  </a:cubicBezTo>
                  <a:cubicBezTo>
                    <a:pt x="2151" y="397"/>
                    <a:pt x="2140" y="400"/>
                    <a:pt x="2128" y="406"/>
                  </a:cubicBezTo>
                  <a:lnTo>
                    <a:pt x="2083" y="406"/>
                  </a:lnTo>
                  <a:cubicBezTo>
                    <a:pt x="2060" y="360"/>
                    <a:pt x="2015" y="315"/>
                    <a:pt x="1970" y="292"/>
                  </a:cubicBezTo>
                  <a:cubicBezTo>
                    <a:pt x="1970" y="292"/>
                    <a:pt x="1970" y="270"/>
                    <a:pt x="1970" y="270"/>
                  </a:cubicBezTo>
                  <a:cubicBezTo>
                    <a:pt x="1970" y="225"/>
                    <a:pt x="1947" y="225"/>
                    <a:pt x="1925" y="225"/>
                  </a:cubicBezTo>
                  <a:lnTo>
                    <a:pt x="1902" y="225"/>
                  </a:lnTo>
                  <a:cubicBezTo>
                    <a:pt x="1902" y="202"/>
                    <a:pt x="1925" y="179"/>
                    <a:pt x="1925" y="134"/>
                  </a:cubicBezTo>
                  <a:cubicBezTo>
                    <a:pt x="1910" y="134"/>
                    <a:pt x="1904" y="124"/>
                    <a:pt x="1896" y="124"/>
                  </a:cubicBezTo>
                  <a:cubicBezTo>
                    <a:pt x="1892" y="124"/>
                    <a:pt x="1887" y="126"/>
                    <a:pt x="1879" y="134"/>
                  </a:cubicBezTo>
                  <a:cubicBezTo>
                    <a:pt x="1857" y="134"/>
                    <a:pt x="1811" y="157"/>
                    <a:pt x="1789" y="179"/>
                  </a:cubicBezTo>
                  <a:cubicBezTo>
                    <a:pt x="1789" y="134"/>
                    <a:pt x="1766" y="111"/>
                    <a:pt x="1721" y="89"/>
                  </a:cubicBezTo>
                  <a:cubicBezTo>
                    <a:pt x="1705" y="73"/>
                    <a:pt x="1683" y="65"/>
                    <a:pt x="1660" y="65"/>
                  </a:cubicBezTo>
                  <a:cubicBezTo>
                    <a:pt x="1617" y="65"/>
                    <a:pt x="1569" y="90"/>
                    <a:pt x="1540" y="134"/>
                  </a:cubicBezTo>
                  <a:cubicBezTo>
                    <a:pt x="1517" y="89"/>
                    <a:pt x="1495" y="66"/>
                    <a:pt x="1472" y="21"/>
                  </a:cubicBezTo>
                  <a:cubicBezTo>
                    <a:pt x="1459" y="8"/>
                    <a:pt x="1445" y="3"/>
                    <a:pt x="1430" y="3"/>
                  </a:cubicBezTo>
                  <a:cubicBezTo>
                    <a:pt x="1391" y="3"/>
                    <a:pt x="1346" y="40"/>
                    <a:pt x="1314" y="89"/>
                  </a:cubicBezTo>
                  <a:cubicBezTo>
                    <a:pt x="1297" y="38"/>
                    <a:pt x="1241" y="12"/>
                    <a:pt x="1186" y="12"/>
                  </a:cubicBezTo>
                  <a:cubicBezTo>
                    <a:pt x="1168" y="12"/>
                    <a:pt x="1149" y="15"/>
                    <a:pt x="1132" y="21"/>
                  </a:cubicBezTo>
                  <a:cubicBezTo>
                    <a:pt x="1110" y="21"/>
                    <a:pt x="1065" y="66"/>
                    <a:pt x="1042" y="89"/>
                  </a:cubicBezTo>
                  <a:cubicBezTo>
                    <a:pt x="1042" y="66"/>
                    <a:pt x="1019" y="44"/>
                    <a:pt x="997" y="21"/>
                  </a:cubicBezTo>
                  <a:cubicBezTo>
                    <a:pt x="973" y="7"/>
                    <a:pt x="949" y="0"/>
                    <a:pt x="9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17"/>
            <p:cNvSpPr/>
            <p:nvPr/>
          </p:nvSpPr>
          <p:spPr>
            <a:xfrm>
              <a:off x="180090" y="17005249"/>
              <a:ext cx="225714" cy="159927"/>
            </a:xfrm>
            <a:custGeom>
              <a:avLst/>
              <a:gdLst/>
              <a:ahLst/>
              <a:cxnLst/>
              <a:rect l="l" t="t" r="r" b="b"/>
              <a:pathLst>
                <a:path w="2014" h="1427" extrusionOk="0">
                  <a:moveTo>
                    <a:pt x="955" y="0"/>
                  </a:moveTo>
                  <a:cubicBezTo>
                    <a:pt x="945" y="0"/>
                    <a:pt x="936" y="2"/>
                    <a:pt x="928" y="6"/>
                  </a:cubicBezTo>
                  <a:cubicBezTo>
                    <a:pt x="905" y="29"/>
                    <a:pt x="883" y="52"/>
                    <a:pt x="860" y="74"/>
                  </a:cubicBezTo>
                  <a:cubicBezTo>
                    <a:pt x="838" y="52"/>
                    <a:pt x="838" y="29"/>
                    <a:pt x="815" y="29"/>
                  </a:cubicBezTo>
                  <a:cubicBezTo>
                    <a:pt x="793" y="13"/>
                    <a:pt x="771" y="5"/>
                    <a:pt x="749" y="5"/>
                  </a:cubicBezTo>
                  <a:cubicBezTo>
                    <a:pt x="683" y="5"/>
                    <a:pt x="623" y="74"/>
                    <a:pt x="589" y="142"/>
                  </a:cubicBezTo>
                  <a:cubicBezTo>
                    <a:pt x="589" y="120"/>
                    <a:pt x="566" y="120"/>
                    <a:pt x="521" y="97"/>
                  </a:cubicBezTo>
                  <a:lnTo>
                    <a:pt x="498" y="97"/>
                  </a:lnTo>
                  <a:cubicBezTo>
                    <a:pt x="475" y="120"/>
                    <a:pt x="475" y="142"/>
                    <a:pt x="475" y="165"/>
                  </a:cubicBezTo>
                  <a:cubicBezTo>
                    <a:pt x="453" y="165"/>
                    <a:pt x="453" y="142"/>
                    <a:pt x="430" y="142"/>
                  </a:cubicBezTo>
                  <a:cubicBezTo>
                    <a:pt x="418" y="136"/>
                    <a:pt x="406" y="133"/>
                    <a:pt x="394" y="133"/>
                  </a:cubicBezTo>
                  <a:cubicBezTo>
                    <a:pt x="362" y="133"/>
                    <a:pt x="334" y="154"/>
                    <a:pt x="317" y="188"/>
                  </a:cubicBezTo>
                  <a:cubicBezTo>
                    <a:pt x="294" y="210"/>
                    <a:pt x="317" y="278"/>
                    <a:pt x="362" y="301"/>
                  </a:cubicBezTo>
                  <a:lnTo>
                    <a:pt x="362" y="323"/>
                  </a:lnTo>
                  <a:cubicBezTo>
                    <a:pt x="356" y="317"/>
                    <a:pt x="347" y="314"/>
                    <a:pt x="338" y="314"/>
                  </a:cubicBezTo>
                  <a:cubicBezTo>
                    <a:pt x="315" y="314"/>
                    <a:pt x="288" y="330"/>
                    <a:pt x="272" y="346"/>
                  </a:cubicBezTo>
                  <a:cubicBezTo>
                    <a:pt x="272" y="369"/>
                    <a:pt x="272" y="391"/>
                    <a:pt x="272" y="414"/>
                  </a:cubicBezTo>
                  <a:cubicBezTo>
                    <a:pt x="256" y="410"/>
                    <a:pt x="241" y="408"/>
                    <a:pt x="225" y="408"/>
                  </a:cubicBezTo>
                  <a:cubicBezTo>
                    <a:pt x="152" y="408"/>
                    <a:pt x="83" y="452"/>
                    <a:pt x="45" y="527"/>
                  </a:cubicBezTo>
                  <a:cubicBezTo>
                    <a:pt x="0" y="595"/>
                    <a:pt x="91" y="640"/>
                    <a:pt x="159" y="663"/>
                  </a:cubicBezTo>
                  <a:cubicBezTo>
                    <a:pt x="136" y="685"/>
                    <a:pt x="136" y="708"/>
                    <a:pt x="136" y="731"/>
                  </a:cubicBezTo>
                  <a:cubicBezTo>
                    <a:pt x="136" y="776"/>
                    <a:pt x="159" y="799"/>
                    <a:pt x="181" y="799"/>
                  </a:cubicBezTo>
                  <a:lnTo>
                    <a:pt x="204" y="799"/>
                  </a:lnTo>
                  <a:cubicBezTo>
                    <a:pt x="159" y="821"/>
                    <a:pt x="136" y="889"/>
                    <a:pt x="159" y="934"/>
                  </a:cubicBezTo>
                  <a:cubicBezTo>
                    <a:pt x="159" y="980"/>
                    <a:pt x="204" y="1002"/>
                    <a:pt x="249" y="1002"/>
                  </a:cubicBezTo>
                  <a:lnTo>
                    <a:pt x="272" y="1002"/>
                  </a:lnTo>
                  <a:cubicBezTo>
                    <a:pt x="249" y="1048"/>
                    <a:pt x="272" y="1115"/>
                    <a:pt x="317" y="1161"/>
                  </a:cubicBezTo>
                  <a:cubicBezTo>
                    <a:pt x="340" y="1183"/>
                    <a:pt x="362" y="1183"/>
                    <a:pt x="385" y="1183"/>
                  </a:cubicBezTo>
                  <a:cubicBezTo>
                    <a:pt x="362" y="1206"/>
                    <a:pt x="362" y="1229"/>
                    <a:pt x="362" y="1251"/>
                  </a:cubicBezTo>
                  <a:cubicBezTo>
                    <a:pt x="362" y="1283"/>
                    <a:pt x="374" y="1315"/>
                    <a:pt x="420" y="1315"/>
                  </a:cubicBezTo>
                  <a:cubicBezTo>
                    <a:pt x="440" y="1315"/>
                    <a:pt x="465" y="1310"/>
                    <a:pt x="498" y="1297"/>
                  </a:cubicBezTo>
                  <a:cubicBezTo>
                    <a:pt x="527" y="1340"/>
                    <a:pt x="575" y="1365"/>
                    <a:pt x="624" y="1365"/>
                  </a:cubicBezTo>
                  <a:cubicBezTo>
                    <a:pt x="651" y="1365"/>
                    <a:pt x="678" y="1358"/>
                    <a:pt x="702" y="1342"/>
                  </a:cubicBezTo>
                  <a:cubicBezTo>
                    <a:pt x="715" y="1397"/>
                    <a:pt x="762" y="1427"/>
                    <a:pt x="812" y="1427"/>
                  </a:cubicBezTo>
                  <a:cubicBezTo>
                    <a:pt x="845" y="1427"/>
                    <a:pt x="879" y="1414"/>
                    <a:pt x="905" y="1387"/>
                  </a:cubicBezTo>
                  <a:cubicBezTo>
                    <a:pt x="932" y="1414"/>
                    <a:pt x="963" y="1427"/>
                    <a:pt x="991" y="1427"/>
                  </a:cubicBezTo>
                  <a:cubicBezTo>
                    <a:pt x="1034" y="1427"/>
                    <a:pt x="1073" y="1397"/>
                    <a:pt x="1087" y="1342"/>
                  </a:cubicBezTo>
                  <a:cubicBezTo>
                    <a:pt x="1114" y="1383"/>
                    <a:pt x="1173" y="1415"/>
                    <a:pt x="1227" y="1415"/>
                  </a:cubicBezTo>
                  <a:cubicBezTo>
                    <a:pt x="1262" y="1415"/>
                    <a:pt x="1295" y="1401"/>
                    <a:pt x="1313" y="1364"/>
                  </a:cubicBezTo>
                  <a:cubicBezTo>
                    <a:pt x="1329" y="1375"/>
                    <a:pt x="1342" y="1379"/>
                    <a:pt x="1353" y="1379"/>
                  </a:cubicBezTo>
                  <a:cubicBezTo>
                    <a:pt x="1391" y="1379"/>
                    <a:pt x="1409" y="1331"/>
                    <a:pt x="1426" y="1297"/>
                  </a:cubicBezTo>
                  <a:cubicBezTo>
                    <a:pt x="1449" y="1308"/>
                    <a:pt x="1477" y="1314"/>
                    <a:pt x="1508" y="1314"/>
                  </a:cubicBezTo>
                  <a:cubicBezTo>
                    <a:pt x="1539" y="1314"/>
                    <a:pt x="1573" y="1308"/>
                    <a:pt x="1607" y="1297"/>
                  </a:cubicBezTo>
                  <a:cubicBezTo>
                    <a:pt x="1675" y="1251"/>
                    <a:pt x="1720" y="1161"/>
                    <a:pt x="1720" y="1093"/>
                  </a:cubicBezTo>
                  <a:cubicBezTo>
                    <a:pt x="1788" y="1070"/>
                    <a:pt x="1811" y="1025"/>
                    <a:pt x="1856" y="957"/>
                  </a:cubicBezTo>
                  <a:cubicBezTo>
                    <a:pt x="1856" y="934"/>
                    <a:pt x="1856" y="889"/>
                    <a:pt x="1856" y="867"/>
                  </a:cubicBezTo>
                  <a:cubicBezTo>
                    <a:pt x="1879" y="844"/>
                    <a:pt x="1924" y="844"/>
                    <a:pt x="1947" y="821"/>
                  </a:cubicBezTo>
                  <a:cubicBezTo>
                    <a:pt x="1959" y="824"/>
                    <a:pt x="1968" y="826"/>
                    <a:pt x="1974" y="826"/>
                  </a:cubicBezTo>
                  <a:cubicBezTo>
                    <a:pt x="2013" y="826"/>
                    <a:pt x="1940" y="770"/>
                    <a:pt x="1901" y="731"/>
                  </a:cubicBezTo>
                  <a:cubicBezTo>
                    <a:pt x="1924" y="731"/>
                    <a:pt x="1947" y="685"/>
                    <a:pt x="1969" y="663"/>
                  </a:cubicBezTo>
                  <a:cubicBezTo>
                    <a:pt x="1969" y="595"/>
                    <a:pt x="1901" y="527"/>
                    <a:pt x="1833" y="527"/>
                  </a:cubicBezTo>
                  <a:cubicBezTo>
                    <a:pt x="1856" y="504"/>
                    <a:pt x="1856" y="504"/>
                    <a:pt x="1833" y="482"/>
                  </a:cubicBezTo>
                  <a:cubicBezTo>
                    <a:pt x="1833" y="466"/>
                    <a:pt x="1811" y="450"/>
                    <a:pt x="1790" y="450"/>
                  </a:cubicBezTo>
                  <a:cubicBezTo>
                    <a:pt x="1781" y="450"/>
                    <a:pt x="1772" y="453"/>
                    <a:pt x="1765" y="459"/>
                  </a:cubicBezTo>
                  <a:cubicBezTo>
                    <a:pt x="1788" y="437"/>
                    <a:pt x="1811" y="414"/>
                    <a:pt x="1811" y="369"/>
                  </a:cubicBezTo>
                  <a:cubicBezTo>
                    <a:pt x="1811" y="335"/>
                    <a:pt x="1787" y="314"/>
                    <a:pt x="1756" y="314"/>
                  </a:cubicBezTo>
                  <a:cubicBezTo>
                    <a:pt x="1744" y="314"/>
                    <a:pt x="1732" y="317"/>
                    <a:pt x="1720" y="323"/>
                  </a:cubicBezTo>
                  <a:lnTo>
                    <a:pt x="1675" y="346"/>
                  </a:lnTo>
                  <a:cubicBezTo>
                    <a:pt x="1675" y="301"/>
                    <a:pt x="1630" y="255"/>
                    <a:pt x="1607" y="233"/>
                  </a:cubicBezTo>
                  <a:cubicBezTo>
                    <a:pt x="1607" y="233"/>
                    <a:pt x="1607" y="233"/>
                    <a:pt x="1607" y="210"/>
                  </a:cubicBezTo>
                  <a:cubicBezTo>
                    <a:pt x="1607" y="194"/>
                    <a:pt x="1596" y="178"/>
                    <a:pt x="1581" y="178"/>
                  </a:cubicBezTo>
                  <a:cubicBezTo>
                    <a:pt x="1575" y="178"/>
                    <a:pt x="1568" y="181"/>
                    <a:pt x="1562" y="188"/>
                  </a:cubicBezTo>
                  <a:lnTo>
                    <a:pt x="1539" y="188"/>
                  </a:lnTo>
                  <a:cubicBezTo>
                    <a:pt x="1562" y="165"/>
                    <a:pt x="1562" y="142"/>
                    <a:pt x="1562" y="120"/>
                  </a:cubicBezTo>
                  <a:cubicBezTo>
                    <a:pt x="1562" y="97"/>
                    <a:pt x="1539" y="97"/>
                    <a:pt x="1539" y="97"/>
                  </a:cubicBezTo>
                  <a:cubicBezTo>
                    <a:pt x="1494" y="120"/>
                    <a:pt x="1471" y="120"/>
                    <a:pt x="1449" y="142"/>
                  </a:cubicBezTo>
                  <a:cubicBezTo>
                    <a:pt x="1449" y="120"/>
                    <a:pt x="1426" y="74"/>
                    <a:pt x="1403" y="74"/>
                  </a:cubicBezTo>
                  <a:cubicBezTo>
                    <a:pt x="1386" y="57"/>
                    <a:pt x="1366" y="50"/>
                    <a:pt x="1345" y="50"/>
                  </a:cubicBezTo>
                  <a:cubicBezTo>
                    <a:pt x="1313" y="50"/>
                    <a:pt x="1282" y="69"/>
                    <a:pt x="1268" y="97"/>
                  </a:cubicBezTo>
                  <a:cubicBezTo>
                    <a:pt x="1245" y="74"/>
                    <a:pt x="1222" y="52"/>
                    <a:pt x="1200" y="29"/>
                  </a:cubicBezTo>
                  <a:cubicBezTo>
                    <a:pt x="1186" y="16"/>
                    <a:pt x="1173" y="10"/>
                    <a:pt x="1160" y="10"/>
                  </a:cubicBezTo>
                  <a:cubicBezTo>
                    <a:pt x="1128" y="10"/>
                    <a:pt x="1096" y="42"/>
                    <a:pt x="1064" y="74"/>
                  </a:cubicBezTo>
                  <a:cubicBezTo>
                    <a:pt x="1045" y="37"/>
                    <a:pt x="997" y="0"/>
                    <a:pt x="9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17"/>
            <p:cNvSpPr/>
            <p:nvPr/>
          </p:nvSpPr>
          <p:spPr>
            <a:xfrm>
              <a:off x="195219" y="17158115"/>
              <a:ext cx="45838" cy="35303"/>
            </a:xfrm>
            <a:custGeom>
              <a:avLst/>
              <a:gdLst/>
              <a:ahLst/>
              <a:cxnLst/>
              <a:rect l="l" t="t" r="r" b="b"/>
              <a:pathLst>
                <a:path w="409" h="315" extrusionOk="0">
                  <a:moveTo>
                    <a:pt x="114" y="0"/>
                  </a:moveTo>
                  <a:cubicBezTo>
                    <a:pt x="69" y="0"/>
                    <a:pt x="1" y="68"/>
                    <a:pt x="24" y="136"/>
                  </a:cubicBezTo>
                  <a:cubicBezTo>
                    <a:pt x="50" y="163"/>
                    <a:pt x="77" y="174"/>
                    <a:pt x="103" y="174"/>
                  </a:cubicBezTo>
                  <a:cubicBezTo>
                    <a:pt x="122" y="174"/>
                    <a:pt x="141" y="168"/>
                    <a:pt x="159" y="159"/>
                  </a:cubicBezTo>
                  <a:cubicBezTo>
                    <a:pt x="159" y="204"/>
                    <a:pt x="159" y="249"/>
                    <a:pt x="182" y="272"/>
                  </a:cubicBezTo>
                  <a:cubicBezTo>
                    <a:pt x="202" y="303"/>
                    <a:pt x="228" y="315"/>
                    <a:pt x="255" y="315"/>
                  </a:cubicBezTo>
                  <a:cubicBezTo>
                    <a:pt x="289" y="315"/>
                    <a:pt x="326" y="297"/>
                    <a:pt x="363" y="272"/>
                  </a:cubicBezTo>
                  <a:cubicBezTo>
                    <a:pt x="408" y="272"/>
                    <a:pt x="408" y="227"/>
                    <a:pt x="363" y="227"/>
                  </a:cubicBezTo>
                  <a:lnTo>
                    <a:pt x="295" y="227"/>
                  </a:lnTo>
                  <a:cubicBezTo>
                    <a:pt x="273" y="227"/>
                    <a:pt x="250" y="227"/>
                    <a:pt x="227" y="204"/>
                  </a:cubicBezTo>
                  <a:cubicBezTo>
                    <a:pt x="205" y="204"/>
                    <a:pt x="227" y="114"/>
                    <a:pt x="227" y="68"/>
                  </a:cubicBezTo>
                  <a:lnTo>
                    <a:pt x="227" y="68"/>
                  </a:lnTo>
                  <a:cubicBezTo>
                    <a:pt x="205" y="91"/>
                    <a:pt x="205" y="91"/>
                    <a:pt x="182" y="91"/>
                  </a:cubicBezTo>
                  <a:lnTo>
                    <a:pt x="92" y="91"/>
                  </a:lnTo>
                  <a:cubicBezTo>
                    <a:pt x="69" y="91"/>
                    <a:pt x="137" y="23"/>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17"/>
            <p:cNvSpPr/>
            <p:nvPr/>
          </p:nvSpPr>
          <p:spPr>
            <a:xfrm>
              <a:off x="190172" y="17234826"/>
              <a:ext cx="43260" cy="36536"/>
            </a:xfrm>
            <a:custGeom>
              <a:avLst/>
              <a:gdLst/>
              <a:ahLst/>
              <a:cxnLst/>
              <a:rect l="l" t="t" r="r" b="b"/>
              <a:pathLst>
                <a:path w="386" h="326" extrusionOk="0">
                  <a:moveTo>
                    <a:pt x="135" y="1"/>
                  </a:moveTo>
                  <a:cubicBezTo>
                    <a:pt x="129" y="1"/>
                    <a:pt x="122" y="3"/>
                    <a:pt x="114" y="11"/>
                  </a:cubicBezTo>
                  <a:cubicBezTo>
                    <a:pt x="114" y="11"/>
                    <a:pt x="1" y="79"/>
                    <a:pt x="24" y="147"/>
                  </a:cubicBezTo>
                  <a:cubicBezTo>
                    <a:pt x="50" y="173"/>
                    <a:pt x="77" y="184"/>
                    <a:pt x="103" y="184"/>
                  </a:cubicBezTo>
                  <a:cubicBezTo>
                    <a:pt x="122" y="184"/>
                    <a:pt x="141" y="179"/>
                    <a:pt x="159" y="169"/>
                  </a:cubicBezTo>
                  <a:cubicBezTo>
                    <a:pt x="159" y="214"/>
                    <a:pt x="159" y="260"/>
                    <a:pt x="182" y="282"/>
                  </a:cubicBezTo>
                  <a:cubicBezTo>
                    <a:pt x="202" y="313"/>
                    <a:pt x="232" y="325"/>
                    <a:pt x="263" y="325"/>
                  </a:cubicBezTo>
                  <a:cubicBezTo>
                    <a:pt x="300" y="325"/>
                    <a:pt x="338" y="307"/>
                    <a:pt x="363" y="282"/>
                  </a:cubicBezTo>
                  <a:cubicBezTo>
                    <a:pt x="386" y="282"/>
                    <a:pt x="386" y="260"/>
                    <a:pt x="363" y="260"/>
                  </a:cubicBezTo>
                  <a:lnTo>
                    <a:pt x="295" y="260"/>
                  </a:lnTo>
                  <a:cubicBezTo>
                    <a:pt x="273" y="260"/>
                    <a:pt x="250" y="260"/>
                    <a:pt x="227" y="237"/>
                  </a:cubicBezTo>
                  <a:cubicBezTo>
                    <a:pt x="205" y="214"/>
                    <a:pt x="227" y="147"/>
                    <a:pt x="227" y="101"/>
                  </a:cubicBezTo>
                  <a:cubicBezTo>
                    <a:pt x="205" y="101"/>
                    <a:pt x="205" y="101"/>
                    <a:pt x="182" y="124"/>
                  </a:cubicBezTo>
                  <a:lnTo>
                    <a:pt x="91" y="124"/>
                  </a:lnTo>
                  <a:cubicBezTo>
                    <a:pt x="69" y="124"/>
                    <a:pt x="137" y="33"/>
                    <a:pt x="137" y="11"/>
                  </a:cubicBezTo>
                  <a:cubicBezTo>
                    <a:pt x="152" y="11"/>
                    <a:pt x="147" y="1"/>
                    <a:pt x="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17"/>
            <p:cNvSpPr/>
            <p:nvPr/>
          </p:nvSpPr>
          <p:spPr>
            <a:xfrm>
              <a:off x="322085" y="17186693"/>
              <a:ext cx="38217" cy="24768"/>
            </a:xfrm>
            <a:custGeom>
              <a:avLst/>
              <a:gdLst/>
              <a:ahLst/>
              <a:cxnLst/>
              <a:rect l="l" t="t" r="r" b="b"/>
              <a:pathLst>
                <a:path w="341" h="221" extrusionOk="0">
                  <a:moveTo>
                    <a:pt x="317" y="0"/>
                  </a:moveTo>
                  <a:cubicBezTo>
                    <a:pt x="312" y="0"/>
                    <a:pt x="306" y="6"/>
                    <a:pt x="295" y="17"/>
                  </a:cubicBezTo>
                  <a:cubicBezTo>
                    <a:pt x="272" y="40"/>
                    <a:pt x="272" y="85"/>
                    <a:pt x="227" y="85"/>
                  </a:cubicBezTo>
                  <a:cubicBezTo>
                    <a:pt x="182" y="85"/>
                    <a:pt x="136" y="62"/>
                    <a:pt x="136" y="40"/>
                  </a:cubicBezTo>
                  <a:cubicBezTo>
                    <a:pt x="136" y="33"/>
                    <a:pt x="133" y="30"/>
                    <a:pt x="127" y="30"/>
                  </a:cubicBezTo>
                  <a:cubicBezTo>
                    <a:pt x="114" y="30"/>
                    <a:pt x="91" y="46"/>
                    <a:pt x="91" y="62"/>
                  </a:cubicBezTo>
                  <a:cubicBezTo>
                    <a:pt x="91" y="85"/>
                    <a:pt x="114" y="108"/>
                    <a:pt x="136" y="130"/>
                  </a:cubicBezTo>
                  <a:cubicBezTo>
                    <a:pt x="136" y="153"/>
                    <a:pt x="114" y="175"/>
                    <a:pt x="91" y="175"/>
                  </a:cubicBezTo>
                  <a:cubicBezTo>
                    <a:pt x="68" y="175"/>
                    <a:pt x="46" y="130"/>
                    <a:pt x="23" y="130"/>
                  </a:cubicBezTo>
                  <a:lnTo>
                    <a:pt x="1" y="130"/>
                  </a:lnTo>
                  <a:cubicBezTo>
                    <a:pt x="1" y="175"/>
                    <a:pt x="46" y="221"/>
                    <a:pt x="91" y="221"/>
                  </a:cubicBezTo>
                  <a:cubicBezTo>
                    <a:pt x="159" y="221"/>
                    <a:pt x="182" y="175"/>
                    <a:pt x="204" y="130"/>
                  </a:cubicBezTo>
                  <a:lnTo>
                    <a:pt x="227" y="130"/>
                  </a:lnTo>
                  <a:cubicBezTo>
                    <a:pt x="295" y="130"/>
                    <a:pt x="340" y="62"/>
                    <a:pt x="340" y="17"/>
                  </a:cubicBezTo>
                  <a:cubicBezTo>
                    <a:pt x="329" y="6"/>
                    <a:pt x="323"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17"/>
            <p:cNvSpPr/>
            <p:nvPr/>
          </p:nvSpPr>
          <p:spPr>
            <a:xfrm>
              <a:off x="291713" y="17270299"/>
              <a:ext cx="38105" cy="27458"/>
            </a:xfrm>
            <a:custGeom>
              <a:avLst/>
              <a:gdLst/>
              <a:ahLst/>
              <a:cxnLst/>
              <a:rect l="l" t="t" r="r" b="b"/>
              <a:pathLst>
                <a:path w="340" h="245" extrusionOk="0">
                  <a:moveTo>
                    <a:pt x="306" y="1"/>
                  </a:moveTo>
                  <a:cubicBezTo>
                    <a:pt x="300" y="1"/>
                    <a:pt x="294" y="7"/>
                    <a:pt x="294" y="18"/>
                  </a:cubicBezTo>
                  <a:cubicBezTo>
                    <a:pt x="272" y="40"/>
                    <a:pt x="249" y="86"/>
                    <a:pt x="204" y="86"/>
                  </a:cubicBezTo>
                  <a:cubicBezTo>
                    <a:pt x="181" y="86"/>
                    <a:pt x="136" y="86"/>
                    <a:pt x="113" y="40"/>
                  </a:cubicBezTo>
                  <a:cubicBezTo>
                    <a:pt x="113" y="34"/>
                    <a:pt x="111" y="31"/>
                    <a:pt x="108" y="31"/>
                  </a:cubicBezTo>
                  <a:cubicBezTo>
                    <a:pt x="102" y="31"/>
                    <a:pt x="91" y="47"/>
                    <a:pt x="91" y="63"/>
                  </a:cubicBezTo>
                  <a:cubicBezTo>
                    <a:pt x="91" y="86"/>
                    <a:pt x="113" y="108"/>
                    <a:pt x="136" y="131"/>
                  </a:cubicBezTo>
                  <a:cubicBezTo>
                    <a:pt x="136" y="149"/>
                    <a:pt x="121" y="182"/>
                    <a:pt x="91" y="182"/>
                  </a:cubicBezTo>
                  <a:cubicBezTo>
                    <a:pt x="84" y="182"/>
                    <a:pt x="77" y="181"/>
                    <a:pt x="68" y="176"/>
                  </a:cubicBezTo>
                  <a:cubicBezTo>
                    <a:pt x="45" y="176"/>
                    <a:pt x="45" y="131"/>
                    <a:pt x="0" y="131"/>
                  </a:cubicBezTo>
                  <a:cubicBezTo>
                    <a:pt x="0" y="131"/>
                    <a:pt x="45" y="244"/>
                    <a:pt x="91" y="244"/>
                  </a:cubicBezTo>
                  <a:cubicBezTo>
                    <a:pt x="136" y="222"/>
                    <a:pt x="181" y="199"/>
                    <a:pt x="181" y="131"/>
                  </a:cubicBezTo>
                  <a:lnTo>
                    <a:pt x="226" y="131"/>
                  </a:lnTo>
                  <a:cubicBezTo>
                    <a:pt x="294" y="131"/>
                    <a:pt x="339" y="63"/>
                    <a:pt x="317" y="18"/>
                  </a:cubicBezTo>
                  <a:cubicBezTo>
                    <a:pt x="317" y="7"/>
                    <a:pt x="311"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17"/>
            <p:cNvSpPr/>
            <p:nvPr/>
          </p:nvSpPr>
          <p:spPr>
            <a:xfrm>
              <a:off x="393139" y="17140296"/>
              <a:ext cx="12776" cy="18940"/>
            </a:xfrm>
            <a:custGeom>
              <a:avLst/>
              <a:gdLst/>
              <a:ahLst/>
              <a:cxnLst/>
              <a:rect l="l" t="t" r="r" b="b"/>
              <a:pathLst>
                <a:path w="114" h="169" extrusionOk="0">
                  <a:moveTo>
                    <a:pt x="23" y="1"/>
                  </a:moveTo>
                  <a:lnTo>
                    <a:pt x="23" y="1"/>
                  </a:lnTo>
                  <a:cubicBezTo>
                    <a:pt x="25" y="2"/>
                    <a:pt x="28" y="4"/>
                    <a:pt x="30" y="5"/>
                  </a:cubicBezTo>
                  <a:lnTo>
                    <a:pt x="30" y="5"/>
                  </a:lnTo>
                  <a:cubicBezTo>
                    <a:pt x="28" y="2"/>
                    <a:pt x="25" y="1"/>
                    <a:pt x="23" y="1"/>
                  </a:cubicBezTo>
                  <a:close/>
                  <a:moveTo>
                    <a:pt x="30" y="5"/>
                  </a:moveTo>
                  <a:lnTo>
                    <a:pt x="30" y="5"/>
                  </a:lnTo>
                  <a:cubicBezTo>
                    <a:pt x="49" y="25"/>
                    <a:pt x="61" y="117"/>
                    <a:pt x="0" y="137"/>
                  </a:cubicBezTo>
                  <a:cubicBezTo>
                    <a:pt x="0" y="137"/>
                    <a:pt x="0" y="159"/>
                    <a:pt x="0" y="159"/>
                  </a:cubicBezTo>
                  <a:cubicBezTo>
                    <a:pt x="12" y="165"/>
                    <a:pt x="25" y="168"/>
                    <a:pt x="36" y="168"/>
                  </a:cubicBezTo>
                  <a:cubicBezTo>
                    <a:pt x="68" y="168"/>
                    <a:pt x="97" y="147"/>
                    <a:pt x="113" y="114"/>
                  </a:cubicBezTo>
                  <a:cubicBezTo>
                    <a:pt x="113" y="71"/>
                    <a:pt x="73" y="29"/>
                    <a:pt x="30" y="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17"/>
            <p:cNvSpPr/>
            <p:nvPr/>
          </p:nvSpPr>
          <p:spPr>
            <a:xfrm>
              <a:off x="218082" y="17084596"/>
              <a:ext cx="38217" cy="35303"/>
            </a:xfrm>
            <a:custGeom>
              <a:avLst/>
              <a:gdLst/>
              <a:ahLst/>
              <a:cxnLst/>
              <a:rect l="l" t="t" r="r" b="b"/>
              <a:pathLst>
                <a:path w="341" h="315" extrusionOk="0">
                  <a:moveTo>
                    <a:pt x="159" y="0"/>
                  </a:moveTo>
                  <a:cubicBezTo>
                    <a:pt x="114" y="0"/>
                    <a:pt x="91" y="0"/>
                    <a:pt x="69" y="23"/>
                  </a:cubicBezTo>
                  <a:cubicBezTo>
                    <a:pt x="46" y="45"/>
                    <a:pt x="1" y="91"/>
                    <a:pt x="23" y="113"/>
                  </a:cubicBezTo>
                  <a:cubicBezTo>
                    <a:pt x="23" y="159"/>
                    <a:pt x="69" y="181"/>
                    <a:pt x="91" y="181"/>
                  </a:cubicBezTo>
                  <a:lnTo>
                    <a:pt x="136" y="181"/>
                  </a:lnTo>
                  <a:cubicBezTo>
                    <a:pt x="136" y="204"/>
                    <a:pt x="136" y="226"/>
                    <a:pt x="136" y="272"/>
                  </a:cubicBezTo>
                  <a:cubicBezTo>
                    <a:pt x="147" y="302"/>
                    <a:pt x="175" y="315"/>
                    <a:pt x="208" y="315"/>
                  </a:cubicBezTo>
                  <a:cubicBezTo>
                    <a:pt x="247" y="315"/>
                    <a:pt x="293" y="297"/>
                    <a:pt x="318" y="272"/>
                  </a:cubicBezTo>
                  <a:cubicBezTo>
                    <a:pt x="340" y="249"/>
                    <a:pt x="335" y="243"/>
                    <a:pt x="323" y="243"/>
                  </a:cubicBezTo>
                  <a:cubicBezTo>
                    <a:pt x="312" y="243"/>
                    <a:pt x="295" y="249"/>
                    <a:pt x="295" y="249"/>
                  </a:cubicBezTo>
                  <a:lnTo>
                    <a:pt x="227" y="249"/>
                  </a:lnTo>
                  <a:cubicBezTo>
                    <a:pt x="182" y="249"/>
                    <a:pt x="182" y="249"/>
                    <a:pt x="182" y="204"/>
                  </a:cubicBezTo>
                  <a:cubicBezTo>
                    <a:pt x="182" y="159"/>
                    <a:pt x="227" y="113"/>
                    <a:pt x="227" y="68"/>
                  </a:cubicBezTo>
                  <a:lnTo>
                    <a:pt x="227" y="68"/>
                  </a:lnTo>
                  <a:cubicBezTo>
                    <a:pt x="204" y="91"/>
                    <a:pt x="182" y="91"/>
                    <a:pt x="182" y="113"/>
                  </a:cubicBezTo>
                  <a:lnTo>
                    <a:pt x="114" y="113"/>
                  </a:lnTo>
                  <a:cubicBezTo>
                    <a:pt x="91" y="113"/>
                    <a:pt x="69" y="113"/>
                    <a:pt x="69" y="91"/>
                  </a:cubicBezTo>
                  <a:cubicBezTo>
                    <a:pt x="91" y="68"/>
                    <a:pt x="136" y="45"/>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17"/>
            <p:cNvSpPr/>
            <p:nvPr/>
          </p:nvSpPr>
          <p:spPr>
            <a:xfrm>
              <a:off x="235902" y="17033828"/>
              <a:ext cx="20397" cy="20845"/>
            </a:xfrm>
            <a:custGeom>
              <a:avLst/>
              <a:gdLst/>
              <a:ahLst/>
              <a:cxnLst/>
              <a:rect l="l" t="t" r="r" b="b"/>
              <a:pathLst>
                <a:path w="182" h="186" extrusionOk="0">
                  <a:moveTo>
                    <a:pt x="68" y="0"/>
                  </a:moveTo>
                  <a:cubicBezTo>
                    <a:pt x="23" y="0"/>
                    <a:pt x="0" y="0"/>
                    <a:pt x="0" y="46"/>
                  </a:cubicBezTo>
                  <a:cubicBezTo>
                    <a:pt x="0" y="106"/>
                    <a:pt x="54" y="185"/>
                    <a:pt x="114" y="185"/>
                  </a:cubicBezTo>
                  <a:cubicBezTo>
                    <a:pt x="121" y="185"/>
                    <a:pt x="129" y="184"/>
                    <a:pt x="136" y="182"/>
                  </a:cubicBezTo>
                  <a:lnTo>
                    <a:pt x="136" y="159"/>
                  </a:lnTo>
                  <a:cubicBezTo>
                    <a:pt x="113" y="136"/>
                    <a:pt x="91" y="114"/>
                    <a:pt x="91" y="114"/>
                  </a:cubicBezTo>
                  <a:cubicBezTo>
                    <a:pt x="68" y="91"/>
                    <a:pt x="68" y="68"/>
                    <a:pt x="45" y="46"/>
                  </a:cubicBezTo>
                  <a:cubicBezTo>
                    <a:pt x="68" y="46"/>
                    <a:pt x="91" y="46"/>
                    <a:pt x="136" y="68"/>
                  </a:cubicBezTo>
                  <a:lnTo>
                    <a:pt x="181" y="68"/>
                  </a:lnTo>
                  <a:cubicBezTo>
                    <a:pt x="181" y="46"/>
                    <a:pt x="181" y="46"/>
                    <a:pt x="181" y="46"/>
                  </a:cubicBezTo>
                  <a:cubicBezTo>
                    <a:pt x="159" y="0"/>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17"/>
            <p:cNvSpPr/>
            <p:nvPr/>
          </p:nvSpPr>
          <p:spPr>
            <a:xfrm>
              <a:off x="317042" y="17030241"/>
              <a:ext cx="48303" cy="39225"/>
            </a:xfrm>
            <a:custGeom>
              <a:avLst/>
              <a:gdLst/>
              <a:ahLst/>
              <a:cxnLst/>
              <a:rect l="l" t="t" r="r" b="b"/>
              <a:pathLst>
                <a:path w="431" h="350" extrusionOk="0">
                  <a:moveTo>
                    <a:pt x="203" y="1"/>
                  </a:moveTo>
                  <a:cubicBezTo>
                    <a:pt x="195" y="1"/>
                    <a:pt x="187" y="4"/>
                    <a:pt x="181" y="10"/>
                  </a:cubicBezTo>
                  <a:cubicBezTo>
                    <a:pt x="136" y="10"/>
                    <a:pt x="113" y="32"/>
                    <a:pt x="68" y="55"/>
                  </a:cubicBezTo>
                  <a:cubicBezTo>
                    <a:pt x="46" y="78"/>
                    <a:pt x="0" y="123"/>
                    <a:pt x="0" y="146"/>
                  </a:cubicBezTo>
                  <a:cubicBezTo>
                    <a:pt x="0" y="146"/>
                    <a:pt x="46" y="123"/>
                    <a:pt x="46" y="123"/>
                  </a:cubicBezTo>
                  <a:cubicBezTo>
                    <a:pt x="68" y="100"/>
                    <a:pt x="91" y="78"/>
                    <a:pt x="113" y="78"/>
                  </a:cubicBezTo>
                  <a:cubicBezTo>
                    <a:pt x="132" y="78"/>
                    <a:pt x="164" y="49"/>
                    <a:pt x="176" y="49"/>
                  </a:cubicBezTo>
                  <a:cubicBezTo>
                    <a:pt x="180" y="49"/>
                    <a:pt x="181" y="51"/>
                    <a:pt x="181" y="55"/>
                  </a:cubicBezTo>
                  <a:cubicBezTo>
                    <a:pt x="181" y="78"/>
                    <a:pt x="181" y="100"/>
                    <a:pt x="159" y="123"/>
                  </a:cubicBezTo>
                  <a:cubicBezTo>
                    <a:pt x="136" y="146"/>
                    <a:pt x="113" y="146"/>
                    <a:pt x="91" y="168"/>
                  </a:cubicBezTo>
                  <a:lnTo>
                    <a:pt x="91" y="191"/>
                  </a:lnTo>
                  <a:cubicBezTo>
                    <a:pt x="125" y="180"/>
                    <a:pt x="153" y="174"/>
                    <a:pt x="179" y="174"/>
                  </a:cubicBezTo>
                  <a:cubicBezTo>
                    <a:pt x="204" y="174"/>
                    <a:pt x="227" y="180"/>
                    <a:pt x="249" y="191"/>
                  </a:cubicBezTo>
                  <a:cubicBezTo>
                    <a:pt x="317" y="214"/>
                    <a:pt x="227" y="281"/>
                    <a:pt x="227" y="327"/>
                  </a:cubicBezTo>
                  <a:cubicBezTo>
                    <a:pt x="204" y="349"/>
                    <a:pt x="227" y="349"/>
                    <a:pt x="249" y="349"/>
                  </a:cubicBezTo>
                  <a:cubicBezTo>
                    <a:pt x="340" y="304"/>
                    <a:pt x="430" y="214"/>
                    <a:pt x="340" y="146"/>
                  </a:cubicBezTo>
                  <a:cubicBezTo>
                    <a:pt x="317" y="146"/>
                    <a:pt x="272" y="123"/>
                    <a:pt x="249" y="123"/>
                  </a:cubicBezTo>
                  <a:cubicBezTo>
                    <a:pt x="249" y="100"/>
                    <a:pt x="249" y="78"/>
                    <a:pt x="249" y="55"/>
                  </a:cubicBezTo>
                  <a:cubicBezTo>
                    <a:pt x="249" y="22"/>
                    <a:pt x="225"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17"/>
            <p:cNvSpPr/>
            <p:nvPr/>
          </p:nvSpPr>
          <p:spPr>
            <a:xfrm>
              <a:off x="296757" y="17109924"/>
              <a:ext cx="53010" cy="23535"/>
            </a:xfrm>
            <a:custGeom>
              <a:avLst/>
              <a:gdLst/>
              <a:ahLst/>
              <a:cxnLst/>
              <a:rect l="l" t="t" r="r" b="b"/>
              <a:pathLst>
                <a:path w="473" h="210" extrusionOk="0">
                  <a:moveTo>
                    <a:pt x="181" y="0"/>
                  </a:moveTo>
                  <a:cubicBezTo>
                    <a:pt x="181" y="0"/>
                    <a:pt x="181" y="68"/>
                    <a:pt x="204" y="91"/>
                  </a:cubicBezTo>
                  <a:cubicBezTo>
                    <a:pt x="186" y="109"/>
                    <a:pt x="167" y="142"/>
                    <a:pt x="137" y="142"/>
                  </a:cubicBezTo>
                  <a:cubicBezTo>
                    <a:pt x="130" y="142"/>
                    <a:pt x="122" y="141"/>
                    <a:pt x="113" y="136"/>
                  </a:cubicBezTo>
                  <a:cubicBezTo>
                    <a:pt x="68" y="136"/>
                    <a:pt x="68" y="68"/>
                    <a:pt x="46" y="23"/>
                  </a:cubicBezTo>
                  <a:cubicBezTo>
                    <a:pt x="46" y="8"/>
                    <a:pt x="46" y="3"/>
                    <a:pt x="45" y="3"/>
                  </a:cubicBezTo>
                  <a:cubicBezTo>
                    <a:pt x="43" y="3"/>
                    <a:pt x="38" y="23"/>
                    <a:pt x="23" y="23"/>
                  </a:cubicBezTo>
                  <a:cubicBezTo>
                    <a:pt x="0" y="91"/>
                    <a:pt x="23" y="181"/>
                    <a:pt x="113" y="204"/>
                  </a:cubicBezTo>
                  <a:cubicBezTo>
                    <a:pt x="125" y="208"/>
                    <a:pt x="137" y="210"/>
                    <a:pt x="147" y="210"/>
                  </a:cubicBezTo>
                  <a:cubicBezTo>
                    <a:pt x="197" y="210"/>
                    <a:pt x="231" y="169"/>
                    <a:pt x="249" y="114"/>
                  </a:cubicBezTo>
                  <a:cubicBezTo>
                    <a:pt x="272" y="136"/>
                    <a:pt x="294" y="136"/>
                    <a:pt x="317" y="136"/>
                  </a:cubicBezTo>
                  <a:cubicBezTo>
                    <a:pt x="329" y="139"/>
                    <a:pt x="341" y="141"/>
                    <a:pt x="352" y="141"/>
                  </a:cubicBezTo>
                  <a:cubicBezTo>
                    <a:pt x="424" y="141"/>
                    <a:pt x="473" y="79"/>
                    <a:pt x="453" y="0"/>
                  </a:cubicBezTo>
                  <a:lnTo>
                    <a:pt x="430" y="0"/>
                  </a:lnTo>
                  <a:cubicBezTo>
                    <a:pt x="408" y="46"/>
                    <a:pt x="362" y="91"/>
                    <a:pt x="317" y="91"/>
                  </a:cubicBezTo>
                  <a:cubicBezTo>
                    <a:pt x="272" y="68"/>
                    <a:pt x="227" y="46"/>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17"/>
            <p:cNvSpPr/>
            <p:nvPr/>
          </p:nvSpPr>
          <p:spPr>
            <a:xfrm>
              <a:off x="289136" y="17071820"/>
              <a:ext cx="25440" cy="15354"/>
            </a:xfrm>
            <a:custGeom>
              <a:avLst/>
              <a:gdLst/>
              <a:ahLst/>
              <a:cxnLst/>
              <a:rect l="l" t="t" r="r" b="b"/>
              <a:pathLst>
                <a:path w="227" h="137" extrusionOk="0">
                  <a:moveTo>
                    <a:pt x="181" y="1"/>
                  </a:moveTo>
                  <a:cubicBezTo>
                    <a:pt x="159" y="24"/>
                    <a:pt x="136" y="69"/>
                    <a:pt x="114" y="69"/>
                  </a:cubicBezTo>
                  <a:cubicBezTo>
                    <a:pt x="98" y="76"/>
                    <a:pt x="88" y="79"/>
                    <a:pt x="81" y="79"/>
                  </a:cubicBezTo>
                  <a:cubicBezTo>
                    <a:pt x="66" y="79"/>
                    <a:pt x="61" y="69"/>
                    <a:pt x="46" y="69"/>
                  </a:cubicBezTo>
                  <a:lnTo>
                    <a:pt x="23" y="69"/>
                  </a:lnTo>
                  <a:cubicBezTo>
                    <a:pt x="0" y="114"/>
                    <a:pt x="68" y="137"/>
                    <a:pt x="114" y="137"/>
                  </a:cubicBezTo>
                  <a:cubicBezTo>
                    <a:pt x="159" y="114"/>
                    <a:pt x="204" y="69"/>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17"/>
            <p:cNvSpPr/>
            <p:nvPr/>
          </p:nvSpPr>
          <p:spPr>
            <a:xfrm>
              <a:off x="261230" y="17211349"/>
              <a:ext cx="25440" cy="17483"/>
            </a:xfrm>
            <a:custGeom>
              <a:avLst/>
              <a:gdLst/>
              <a:ahLst/>
              <a:cxnLst/>
              <a:rect l="l" t="t" r="r" b="b"/>
              <a:pathLst>
                <a:path w="227" h="156" extrusionOk="0">
                  <a:moveTo>
                    <a:pt x="46" y="1"/>
                  </a:moveTo>
                  <a:lnTo>
                    <a:pt x="46" y="1"/>
                  </a:lnTo>
                  <a:cubicBezTo>
                    <a:pt x="0" y="69"/>
                    <a:pt x="23" y="114"/>
                    <a:pt x="91" y="136"/>
                  </a:cubicBezTo>
                  <a:cubicBezTo>
                    <a:pt x="104" y="150"/>
                    <a:pt x="119" y="155"/>
                    <a:pt x="135" y="155"/>
                  </a:cubicBezTo>
                  <a:cubicBezTo>
                    <a:pt x="172" y="155"/>
                    <a:pt x="211" y="123"/>
                    <a:pt x="227" y="91"/>
                  </a:cubicBezTo>
                  <a:cubicBezTo>
                    <a:pt x="227" y="69"/>
                    <a:pt x="204" y="69"/>
                    <a:pt x="204" y="69"/>
                  </a:cubicBezTo>
                  <a:cubicBezTo>
                    <a:pt x="181" y="91"/>
                    <a:pt x="136" y="91"/>
                    <a:pt x="114" y="91"/>
                  </a:cubicBezTo>
                  <a:cubicBezTo>
                    <a:pt x="68" y="91"/>
                    <a:pt x="68" y="46"/>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17"/>
            <p:cNvSpPr/>
            <p:nvPr/>
          </p:nvSpPr>
          <p:spPr>
            <a:xfrm>
              <a:off x="357612" y="17260212"/>
              <a:ext cx="25440" cy="14681"/>
            </a:xfrm>
            <a:custGeom>
              <a:avLst/>
              <a:gdLst/>
              <a:ahLst/>
              <a:cxnLst/>
              <a:rect l="l" t="t" r="r" b="b"/>
              <a:pathLst>
                <a:path w="227" h="131" extrusionOk="0">
                  <a:moveTo>
                    <a:pt x="193" y="0"/>
                  </a:moveTo>
                  <a:cubicBezTo>
                    <a:pt x="187" y="0"/>
                    <a:pt x="181" y="6"/>
                    <a:pt x="181" y="17"/>
                  </a:cubicBezTo>
                  <a:cubicBezTo>
                    <a:pt x="159" y="40"/>
                    <a:pt x="159" y="85"/>
                    <a:pt x="114" y="85"/>
                  </a:cubicBezTo>
                  <a:cubicBezTo>
                    <a:pt x="68" y="85"/>
                    <a:pt x="46" y="63"/>
                    <a:pt x="23" y="40"/>
                  </a:cubicBezTo>
                  <a:lnTo>
                    <a:pt x="0" y="40"/>
                  </a:lnTo>
                  <a:cubicBezTo>
                    <a:pt x="0" y="108"/>
                    <a:pt x="68" y="130"/>
                    <a:pt x="114" y="130"/>
                  </a:cubicBezTo>
                  <a:cubicBezTo>
                    <a:pt x="181" y="130"/>
                    <a:pt x="227" y="63"/>
                    <a:pt x="204" y="17"/>
                  </a:cubicBezTo>
                  <a:cubicBezTo>
                    <a:pt x="204" y="6"/>
                    <a:pt x="198" y="0"/>
                    <a:pt x="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17"/>
            <p:cNvSpPr/>
            <p:nvPr/>
          </p:nvSpPr>
          <p:spPr>
            <a:xfrm>
              <a:off x="885135" y="17820122"/>
              <a:ext cx="20397" cy="170014"/>
            </a:xfrm>
            <a:custGeom>
              <a:avLst/>
              <a:gdLst/>
              <a:ahLst/>
              <a:cxnLst/>
              <a:rect l="l" t="t" r="r" b="b"/>
              <a:pathLst>
                <a:path w="182" h="1517" extrusionOk="0">
                  <a:moveTo>
                    <a:pt x="182" y="0"/>
                  </a:moveTo>
                  <a:lnTo>
                    <a:pt x="1" y="114"/>
                  </a:lnTo>
                  <a:lnTo>
                    <a:pt x="1" y="1517"/>
                  </a:lnTo>
                  <a:lnTo>
                    <a:pt x="182" y="1426"/>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17"/>
            <p:cNvSpPr/>
            <p:nvPr/>
          </p:nvSpPr>
          <p:spPr>
            <a:xfrm>
              <a:off x="859806" y="17815079"/>
              <a:ext cx="25440" cy="175057"/>
            </a:xfrm>
            <a:custGeom>
              <a:avLst/>
              <a:gdLst/>
              <a:ahLst/>
              <a:cxnLst/>
              <a:rect l="l" t="t" r="r" b="b"/>
              <a:pathLst>
                <a:path w="227" h="1562" extrusionOk="0">
                  <a:moveTo>
                    <a:pt x="1" y="0"/>
                  </a:moveTo>
                  <a:lnTo>
                    <a:pt x="1" y="1426"/>
                  </a:lnTo>
                  <a:lnTo>
                    <a:pt x="227" y="1562"/>
                  </a:lnTo>
                  <a:lnTo>
                    <a:pt x="227" y="159"/>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17"/>
            <p:cNvSpPr/>
            <p:nvPr/>
          </p:nvSpPr>
          <p:spPr>
            <a:xfrm>
              <a:off x="342370" y="17538598"/>
              <a:ext cx="20397" cy="139530"/>
            </a:xfrm>
            <a:custGeom>
              <a:avLst/>
              <a:gdLst/>
              <a:ahLst/>
              <a:cxnLst/>
              <a:rect l="l" t="t" r="r" b="b"/>
              <a:pathLst>
                <a:path w="182" h="1245" extrusionOk="0">
                  <a:moveTo>
                    <a:pt x="182" y="0"/>
                  </a:moveTo>
                  <a:lnTo>
                    <a:pt x="1" y="91"/>
                  </a:lnTo>
                  <a:lnTo>
                    <a:pt x="1" y="1245"/>
                  </a:lnTo>
                  <a:lnTo>
                    <a:pt x="182" y="1132"/>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17"/>
            <p:cNvSpPr/>
            <p:nvPr/>
          </p:nvSpPr>
          <p:spPr>
            <a:xfrm>
              <a:off x="314464" y="17533443"/>
              <a:ext cx="28018" cy="144686"/>
            </a:xfrm>
            <a:custGeom>
              <a:avLst/>
              <a:gdLst/>
              <a:ahLst/>
              <a:cxnLst/>
              <a:rect l="l" t="t" r="r" b="b"/>
              <a:pathLst>
                <a:path w="250" h="1291" extrusionOk="0">
                  <a:moveTo>
                    <a:pt x="1" y="1"/>
                  </a:moveTo>
                  <a:lnTo>
                    <a:pt x="1" y="1155"/>
                  </a:lnTo>
                  <a:lnTo>
                    <a:pt x="250" y="1291"/>
                  </a:lnTo>
                  <a:lnTo>
                    <a:pt x="250" y="13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17"/>
            <p:cNvSpPr/>
            <p:nvPr/>
          </p:nvSpPr>
          <p:spPr>
            <a:xfrm>
              <a:off x="314464" y="17459924"/>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rgbClr val="EAA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17"/>
            <p:cNvSpPr/>
            <p:nvPr/>
          </p:nvSpPr>
          <p:spPr>
            <a:xfrm>
              <a:off x="314464" y="17432018"/>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17"/>
            <p:cNvSpPr/>
            <p:nvPr/>
          </p:nvSpPr>
          <p:spPr>
            <a:xfrm>
              <a:off x="360189" y="17490407"/>
              <a:ext cx="586027" cy="337450"/>
            </a:xfrm>
            <a:custGeom>
              <a:avLst/>
              <a:gdLst/>
              <a:ahLst/>
              <a:cxnLst/>
              <a:rect l="l" t="t" r="r" b="b"/>
              <a:pathLst>
                <a:path w="5229" h="3011" extrusionOk="0">
                  <a:moveTo>
                    <a:pt x="136" y="0"/>
                  </a:moveTo>
                  <a:lnTo>
                    <a:pt x="0" y="68"/>
                  </a:lnTo>
                  <a:lnTo>
                    <a:pt x="5092" y="3010"/>
                  </a:lnTo>
                  <a:lnTo>
                    <a:pt x="5228" y="2942"/>
                  </a:lnTo>
                  <a:lnTo>
                    <a:pt x="1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17"/>
            <p:cNvSpPr/>
            <p:nvPr/>
          </p:nvSpPr>
          <p:spPr>
            <a:xfrm>
              <a:off x="415889" y="17457458"/>
              <a:ext cx="586027" cy="339916"/>
            </a:xfrm>
            <a:custGeom>
              <a:avLst/>
              <a:gdLst/>
              <a:ahLst/>
              <a:cxnLst/>
              <a:rect l="l" t="t" r="r" b="b"/>
              <a:pathLst>
                <a:path w="5229" h="3033" extrusionOk="0">
                  <a:moveTo>
                    <a:pt x="137" y="0"/>
                  </a:moveTo>
                  <a:lnTo>
                    <a:pt x="1" y="91"/>
                  </a:lnTo>
                  <a:lnTo>
                    <a:pt x="5093" y="3033"/>
                  </a:lnTo>
                  <a:lnTo>
                    <a:pt x="5229" y="2942"/>
                  </a:ln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17"/>
            <p:cNvSpPr/>
            <p:nvPr/>
          </p:nvSpPr>
          <p:spPr>
            <a:xfrm>
              <a:off x="314464" y="17523356"/>
              <a:ext cx="570785" cy="357735"/>
            </a:xfrm>
            <a:custGeom>
              <a:avLst/>
              <a:gdLst/>
              <a:ahLst/>
              <a:cxnLst/>
              <a:rect l="l" t="t" r="r" b="b"/>
              <a:pathLst>
                <a:path w="5093" h="3192" extrusionOk="0">
                  <a:moveTo>
                    <a:pt x="1" y="0"/>
                  </a:moveTo>
                  <a:lnTo>
                    <a:pt x="1" y="249"/>
                  </a:lnTo>
                  <a:lnTo>
                    <a:pt x="5093" y="3192"/>
                  </a:lnTo>
                  <a:lnTo>
                    <a:pt x="5093" y="294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17"/>
            <p:cNvSpPr/>
            <p:nvPr/>
          </p:nvSpPr>
          <p:spPr>
            <a:xfrm>
              <a:off x="885135" y="17761733"/>
              <a:ext cx="159927" cy="119357"/>
            </a:xfrm>
            <a:custGeom>
              <a:avLst/>
              <a:gdLst/>
              <a:ahLst/>
              <a:cxnLst/>
              <a:rect l="l" t="t" r="r" b="b"/>
              <a:pathLst>
                <a:path w="1427" h="1065" extrusionOk="0">
                  <a:moveTo>
                    <a:pt x="1427" y="1"/>
                  </a:moveTo>
                  <a:lnTo>
                    <a:pt x="1" y="816"/>
                  </a:lnTo>
                  <a:lnTo>
                    <a:pt x="1" y="1065"/>
                  </a:lnTo>
                  <a:lnTo>
                    <a:pt x="1427" y="250"/>
                  </a:lnTo>
                  <a:lnTo>
                    <a:pt x="1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17"/>
            <p:cNvSpPr/>
            <p:nvPr/>
          </p:nvSpPr>
          <p:spPr>
            <a:xfrm>
              <a:off x="1024664" y="18015463"/>
              <a:ext cx="101538" cy="53347"/>
            </a:xfrm>
            <a:custGeom>
              <a:avLst/>
              <a:gdLst/>
              <a:ahLst/>
              <a:cxnLst/>
              <a:rect l="l" t="t" r="r" b="b"/>
              <a:pathLst>
                <a:path w="906" h="476" extrusionOk="0">
                  <a:moveTo>
                    <a:pt x="453" y="0"/>
                  </a:moveTo>
                  <a:cubicBezTo>
                    <a:pt x="204" y="0"/>
                    <a:pt x="1" y="136"/>
                    <a:pt x="1" y="249"/>
                  </a:cubicBezTo>
                  <a:cubicBezTo>
                    <a:pt x="1" y="362"/>
                    <a:pt x="204" y="475"/>
                    <a:pt x="453" y="475"/>
                  </a:cubicBezTo>
                  <a:cubicBezTo>
                    <a:pt x="702" y="475"/>
                    <a:pt x="906" y="362"/>
                    <a:pt x="906" y="226"/>
                  </a:cubicBezTo>
                  <a:cubicBezTo>
                    <a:pt x="906" y="113"/>
                    <a:pt x="702" y="0"/>
                    <a:pt x="4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17"/>
            <p:cNvSpPr/>
            <p:nvPr/>
          </p:nvSpPr>
          <p:spPr>
            <a:xfrm>
              <a:off x="1027242" y="17771931"/>
              <a:ext cx="17820" cy="137065"/>
            </a:xfrm>
            <a:custGeom>
              <a:avLst/>
              <a:gdLst/>
              <a:ahLst/>
              <a:cxnLst/>
              <a:rect l="l" t="t" r="r" b="b"/>
              <a:pathLst>
                <a:path w="159" h="1223" extrusionOk="0">
                  <a:moveTo>
                    <a:pt x="159" y="0"/>
                  </a:moveTo>
                  <a:lnTo>
                    <a:pt x="0" y="114"/>
                  </a:lnTo>
                  <a:lnTo>
                    <a:pt x="0" y="1223"/>
                  </a:lnTo>
                  <a:lnTo>
                    <a:pt x="159" y="1132"/>
                  </a:lnTo>
                  <a:lnTo>
                    <a:pt x="159" y="0"/>
                  </a:lnTo>
                  <a:close/>
                </a:path>
              </a:pathLst>
            </a:custGeom>
            <a:solidFill>
              <a:srgbClr val="C3B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17"/>
            <p:cNvSpPr/>
            <p:nvPr/>
          </p:nvSpPr>
          <p:spPr>
            <a:xfrm>
              <a:off x="999336" y="17769354"/>
              <a:ext cx="28018" cy="139642"/>
            </a:xfrm>
            <a:custGeom>
              <a:avLst/>
              <a:gdLst/>
              <a:ahLst/>
              <a:cxnLst/>
              <a:rect l="l" t="t" r="r" b="b"/>
              <a:pathLst>
                <a:path w="250" h="1246" extrusionOk="0">
                  <a:moveTo>
                    <a:pt x="0" y="1"/>
                  </a:moveTo>
                  <a:lnTo>
                    <a:pt x="0" y="1110"/>
                  </a:lnTo>
                  <a:lnTo>
                    <a:pt x="249" y="1246"/>
                  </a:lnTo>
                  <a:lnTo>
                    <a:pt x="249" y="137"/>
                  </a:lnTo>
                  <a:lnTo>
                    <a:pt x="0" y="1"/>
                  </a:lnTo>
                  <a:close/>
                </a:path>
              </a:pathLst>
            </a:custGeom>
            <a:solidFill>
              <a:srgbClr val="DAC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17"/>
            <p:cNvSpPr/>
            <p:nvPr/>
          </p:nvSpPr>
          <p:spPr>
            <a:xfrm>
              <a:off x="968852" y="17825165"/>
              <a:ext cx="210696" cy="225826"/>
            </a:xfrm>
            <a:custGeom>
              <a:avLst/>
              <a:gdLst/>
              <a:ahLst/>
              <a:cxnLst/>
              <a:rect l="l" t="t" r="r" b="b"/>
              <a:pathLst>
                <a:path w="1880" h="2015" extrusionOk="0">
                  <a:moveTo>
                    <a:pt x="23" y="1"/>
                  </a:moveTo>
                  <a:cubicBezTo>
                    <a:pt x="1" y="114"/>
                    <a:pt x="1" y="250"/>
                    <a:pt x="1" y="363"/>
                  </a:cubicBezTo>
                  <a:cubicBezTo>
                    <a:pt x="1" y="1268"/>
                    <a:pt x="431" y="2015"/>
                    <a:pt x="929" y="2015"/>
                  </a:cubicBezTo>
                  <a:cubicBezTo>
                    <a:pt x="1449" y="2015"/>
                    <a:pt x="1879" y="1268"/>
                    <a:pt x="1879" y="363"/>
                  </a:cubicBezTo>
                  <a:cubicBezTo>
                    <a:pt x="1879" y="250"/>
                    <a:pt x="1879" y="136"/>
                    <a:pt x="1879" y="23"/>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17"/>
            <p:cNvSpPr/>
            <p:nvPr/>
          </p:nvSpPr>
          <p:spPr>
            <a:xfrm>
              <a:off x="971430" y="17776974"/>
              <a:ext cx="208119" cy="109159"/>
            </a:xfrm>
            <a:custGeom>
              <a:avLst/>
              <a:gdLst/>
              <a:ahLst/>
              <a:cxnLst/>
              <a:rect l="l" t="t" r="r" b="b"/>
              <a:pathLst>
                <a:path w="1857" h="974" extrusionOk="0">
                  <a:moveTo>
                    <a:pt x="928" y="1"/>
                  </a:moveTo>
                  <a:cubicBezTo>
                    <a:pt x="408" y="1"/>
                    <a:pt x="0" y="204"/>
                    <a:pt x="0" y="499"/>
                  </a:cubicBezTo>
                  <a:cubicBezTo>
                    <a:pt x="0" y="770"/>
                    <a:pt x="408" y="974"/>
                    <a:pt x="928" y="974"/>
                  </a:cubicBezTo>
                  <a:cubicBezTo>
                    <a:pt x="1426" y="974"/>
                    <a:pt x="1856" y="770"/>
                    <a:pt x="1856" y="499"/>
                  </a:cubicBezTo>
                  <a:cubicBezTo>
                    <a:pt x="1856" y="204"/>
                    <a:pt x="1426" y="1"/>
                    <a:pt x="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17"/>
            <p:cNvSpPr/>
            <p:nvPr/>
          </p:nvSpPr>
          <p:spPr>
            <a:xfrm>
              <a:off x="981517" y="17782018"/>
              <a:ext cx="185368" cy="55924"/>
            </a:xfrm>
            <a:custGeom>
              <a:avLst/>
              <a:gdLst/>
              <a:ahLst/>
              <a:cxnLst/>
              <a:rect l="l" t="t" r="r" b="b"/>
              <a:pathLst>
                <a:path w="1654" h="499" extrusionOk="0">
                  <a:moveTo>
                    <a:pt x="838" y="1"/>
                  </a:moveTo>
                  <a:cubicBezTo>
                    <a:pt x="408" y="1"/>
                    <a:pt x="69" y="159"/>
                    <a:pt x="1" y="363"/>
                  </a:cubicBezTo>
                  <a:cubicBezTo>
                    <a:pt x="24" y="340"/>
                    <a:pt x="69" y="318"/>
                    <a:pt x="91" y="295"/>
                  </a:cubicBezTo>
                  <a:cubicBezTo>
                    <a:pt x="118" y="269"/>
                    <a:pt x="144" y="258"/>
                    <a:pt x="176" y="258"/>
                  </a:cubicBezTo>
                  <a:cubicBezTo>
                    <a:pt x="198" y="258"/>
                    <a:pt x="222" y="263"/>
                    <a:pt x="250" y="272"/>
                  </a:cubicBezTo>
                  <a:cubicBezTo>
                    <a:pt x="250" y="205"/>
                    <a:pt x="273" y="159"/>
                    <a:pt x="318" y="159"/>
                  </a:cubicBezTo>
                  <a:cubicBezTo>
                    <a:pt x="340" y="148"/>
                    <a:pt x="363" y="142"/>
                    <a:pt x="386" y="142"/>
                  </a:cubicBezTo>
                  <a:cubicBezTo>
                    <a:pt x="408" y="142"/>
                    <a:pt x="431" y="148"/>
                    <a:pt x="454" y="159"/>
                  </a:cubicBezTo>
                  <a:cubicBezTo>
                    <a:pt x="488" y="125"/>
                    <a:pt x="533" y="108"/>
                    <a:pt x="578" y="108"/>
                  </a:cubicBezTo>
                  <a:cubicBezTo>
                    <a:pt x="623" y="108"/>
                    <a:pt x="669" y="125"/>
                    <a:pt x="703" y="159"/>
                  </a:cubicBezTo>
                  <a:cubicBezTo>
                    <a:pt x="735" y="143"/>
                    <a:pt x="767" y="127"/>
                    <a:pt x="799" y="127"/>
                  </a:cubicBezTo>
                  <a:cubicBezTo>
                    <a:pt x="812" y="127"/>
                    <a:pt x="825" y="130"/>
                    <a:pt x="838" y="137"/>
                  </a:cubicBezTo>
                  <a:cubicBezTo>
                    <a:pt x="861" y="159"/>
                    <a:pt x="861" y="182"/>
                    <a:pt x="861" y="205"/>
                  </a:cubicBezTo>
                  <a:cubicBezTo>
                    <a:pt x="884" y="182"/>
                    <a:pt x="906" y="171"/>
                    <a:pt x="929" y="171"/>
                  </a:cubicBezTo>
                  <a:cubicBezTo>
                    <a:pt x="951" y="171"/>
                    <a:pt x="974" y="182"/>
                    <a:pt x="997" y="205"/>
                  </a:cubicBezTo>
                  <a:cubicBezTo>
                    <a:pt x="1026" y="161"/>
                    <a:pt x="1084" y="136"/>
                    <a:pt x="1139" y="136"/>
                  </a:cubicBezTo>
                  <a:cubicBezTo>
                    <a:pt x="1169" y="136"/>
                    <a:pt x="1199" y="143"/>
                    <a:pt x="1223" y="159"/>
                  </a:cubicBezTo>
                  <a:cubicBezTo>
                    <a:pt x="1314" y="182"/>
                    <a:pt x="1336" y="250"/>
                    <a:pt x="1336" y="318"/>
                  </a:cubicBezTo>
                  <a:cubicBezTo>
                    <a:pt x="1381" y="318"/>
                    <a:pt x="1427" y="340"/>
                    <a:pt x="1427" y="386"/>
                  </a:cubicBezTo>
                  <a:cubicBezTo>
                    <a:pt x="1450" y="374"/>
                    <a:pt x="1475" y="368"/>
                    <a:pt x="1499" y="368"/>
                  </a:cubicBezTo>
                  <a:cubicBezTo>
                    <a:pt x="1570" y="368"/>
                    <a:pt x="1636" y="415"/>
                    <a:pt x="1653" y="499"/>
                  </a:cubicBezTo>
                  <a:cubicBezTo>
                    <a:pt x="1653" y="476"/>
                    <a:pt x="1653" y="454"/>
                    <a:pt x="1653" y="431"/>
                  </a:cubicBezTo>
                  <a:cubicBezTo>
                    <a:pt x="1653" y="182"/>
                    <a:pt x="1291" y="1"/>
                    <a:pt x="8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17"/>
            <p:cNvSpPr/>
            <p:nvPr/>
          </p:nvSpPr>
          <p:spPr>
            <a:xfrm>
              <a:off x="981517" y="17794121"/>
              <a:ext cx="185368" cy="86968"/>
            </a:xfrm>
            <a:custGeom>
              <a:avLst/>
              <a:gdLst/>
              <a:ahLst/>
              <a:cxnLst/>
              <a:rect l="l" t="t" r="r" b="b"/>
              <a:pathLst>
                <a:path w="1654" h="776" extrusionOk="0">
                  <a:moveTo>
                    <a:pt x="578" y="0"/>
                  </a:moveTo>
                  <a:cubicBezTo>
                    <a:pt x="533" y="0"/>
                    <a:pt x="488" y="17"/>
                    <a:pt x="454" y="51"/>
                  </a:cubicBezTo>
                  <a:cubicBezTo>
                    <a:pt x="431" y="40"/>
                    <a:pt x="408" y="34"/>
                    <a:pt x="386" y="34"/>
                  </a:cubicBezTo>
                  <a:cubicBezTo>
                    <a:pt x="363" y="34"/>
                    <a:pt x="340" y="40"/>
                    <a:pt x="318" y="51"/>
                  </a:cubicBezTo>
                  <a:cubicBezTo>
                    <a:pt x="273" y="51"/>
                    <a:pt x="250" y="97"/>
                    <a:pt x="250" y="142"/>
                  </a:cubicBezTo>
                  <a:cubicBezTo>
                    <a:pt x="182" y="142"/>
                    <a:pt x="137" y="142"/>
                    <a:pt x="91" y="187"/>
                  </a:cubicBezTo>
                  <a:cubicBezTo>
                    <a:pt x="69" y="210"/>
                    <a:pt x="46" y="210"/>
                    <a:pt x="46" y="232"/>
                  </a:cubicBezTo>
                  <a:cubicBezTo>
                    <a:pt x="46" y="255"/>
                    <a:pt x="46" y="300"/>
                    <a:pt x="46" y="323"/>
                  </a:cubicBezTo>
                  <a:cubicBezTo>
                    <a:pt x="1" y="572"/>
                    <a:pt x="386" y="776"/>
                    <a:pt x="838" y="776"/>
                  </a:cubicBezTo>
                  <a:cubicBezTo>
                    <a:pt x="1268" y="776"/>
                    <a:pt x="1608" y="594"/>
                    <a:pt x="1653" y="391"/>
                  </a:cubicBezTo>
                  <a:cubicBezTo>
                    <a:pt x="1636" y="307"/>
                    <a:pt x="1570" y="260"/>
                    <a:pt x="1499" y="260"/>
                  </a:cubicBezTo>
                  <a:cubicBezTo>
                    <a:pt x="1475" y="260"/>
                    <a:pt x="1450" y="266"/>
                    <a:pt x="1427" y="278"/>
                  </a:cubicBezTo>
                  <a:cubicBezTo>
                    <a:pt x="1427" y="232"/>
                    <a:pt x="1381" y="210"/>
                    <a:pt x="1336" y="210"/>
                  </a:cubicBezTo>
                  <a:cubicBezTo>
                    <a:pt x="1336" y="142"/>
                    <a:pt x="1314" y="74"/>
                    <a:pt x="1223" y="51"/>
                  </a:cubicBezTo>
                  <a:cubicBezTo>
                    <a:pt x="1199" y="35"/>
                    <a:pt x="1169" y="28"/>
                    <a:pt x="1139" y="28"/>
                  </a:cubicBezTo>
                  <a:cubicBezTo>
                    <a:pt x="1084" y="28"/>
                    <a:pt x="1026" y="53"/>
                    <a:pt x="997" y="97"/>
                  </a:cubicBezTo>
                  <a:cubicBezTo>
                    <a:pt x="974" y="74"/>
                    <a:pt x="951" y="63"/>
                    <a:pt x="929" y="63"/>
                  </a:cubicBezTo>
                  <a:cubicBezTo>
                    <a:pt x="906" y="63"/>
                    <a:pt x="884" y="74"/>
                    <a:pt x="861" y="97"/>
                  </a:cubicBezTo>
                  <a:cubicBezTo>
                    <a:pt x="861" y="74"/>
                    <a:pt x="861" y="51"/>
                    <a:pt x="838" y="29"/>
                  </a:cubicBezTo>
                  <a:cubicBezTo>
                    <a:pt x="825" y="22"/>
                    <a:pt x="812" y="19"/>
                    <a:pt x="799" y="19"/>
                  </a:cubicBezTo>
                  <a:cubicBezTo>
                    <a:pt x="767" y="19"/>
                    <a:pt x="735" y="35"/>
                    <a:pt x="703" y="51"/>
                  </a:cubicBezTo>
                  <a:cubicBezTo>
                    <a:pt x="669" y="17"/>
                    <a:pt x="623" y="0"/>
                    <a:pt x="5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17"/>
            <p:cNvSpPr/>
            <p:nvPr/>
          </p:nvSpPr>
          <p:spPr>
            <a:xfrm>
              <a:off x="1057613" y="17726206"/>
              <a:ext cx="35639" cy="120366"/>
            </a:xfrm>
            <a:custGeom>
              <a:avLst/>
              <a:gdLst/>
              <a:ahLst/>
              <a:cxnLst/>
              <a:rect l="l" t="t" r="r" b="b"/>
              <a:pathLst>
                <a:path w="318" h="1074" extrusionOk="0">
                  <a:moveTo>
                    <a:pt x="1" y="1"/>
                  </a:moveTo>
                  <a:lnTo>
                    <a:pt x="1" y="24"/>
                  </a:lnTo>
                  <a:cubicBezTo>
                    <a:pt x="69" y="340"/>
                    <a:pt x="69" y="680"/>
                    <a:pt x="1" y="1019"/>
                  </a:cubicBezTo>
                  <a:cubicBezTo>
                    <a:pt x="51" y="1057"/>
                    <a:pt x="107" y="1074"/>
                    <a:pt x="163" y="1074"/>
                  </a:cubicBezTo>
                  <a:cubicBezTo>
                    <a:pt x="209" y="1074"/>
                    <a:pt x="254" y="1062"/>
                    <a:pt x="295" y="1042"/>
                  </a:cubicBezTo>
                  <a:cubicBezTo>
                    <a:pt x="227" y="703"/>
                    <a:pt x="250" y="363"/>
                    <a:pt x="318" y="46"/>
                  </a:cubicBezTo>
                  <a:cubicBezTo>
                    <a:pt x="318" y="46"/>
                    <a:pt x="318" y="24"/>
                    <a:pt x="295" y="24"/>
                  </a:cubicBezTo>
                  <a:cubicBezTo>
                    <a:pt x="182" y="24"/>
                    <a:pt x="91" y="1"/>
                    <a:pt x="1"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17"/>
            <p:cNvSpPr/>
            <p:nvPr/>
          </p:nvSpPr>
          <p:spPr>
            <a:xfrm>
              <a:off x="910575" y="17554288"/>
              <a:ext cx="314588" cy="226386"/>
            </a:xfrm>
            <a:custGeom>
              <a:avLst/>
              <a:gdLst/>
              <a:ahLst/>
              <a:cxnLst/>
              <a:rect l="l" t="t" r="r" b="b"/>
              <a:pathLst>
                <a:path w="2807" h="2020" extrusionOk="0">
                  <a:moveTo>
                    <a:pt x="1350" y="0"/>
                  </a:moveTo>
                  <a:cubicBezTo>
                    <a:pt x="1330" y="0"/>
                    <a:pt x="1309" y="6"/>
                    <a:pt x="1290" y="19"/>
                  </a:cubicBezTo>
                  <a:cubicBezTo>
                    <a:pt x="1245" y="19"/>
                    <a:pt x="1200" y="64"/>
                    <a:pt x="1177" y="87"/>
                  </a:cubicBezTo>
                  <a:cubicBezTo>
                    <a:pt x="1177" y="64"/>
                    <a:pt x="1154" y="41"/>
                    <a:pt x="1109" y="19"/>
                  </a:cubicBezTo>
                  <a:cubicBezTo>
                    <a:pt x="1088" y="6"/>
                    <a:pt x="1067" y="0"/>
                    <a:pt x="1047" y="0"/>
                  </a:cubicBezTo>
                  <a:cubicBezTo>
                    <a:pt x="956" y="0"/>
                    <a:pt x="874" y="108"/>
                    <a:pt x="838" y="200"/>
                  </a:cubicBezTo>
                  <a:cubicBezTo>
                    <a:pt x="815" y="177"/>
                    <a:pt x="770" y="154"/>
                    <a:pt x="747" y="132"/>
                  </a:cubicBezTo>
                  <a:cubicBezTo>
                    <a:pt x="736" y="120"/>
                    <a:pt x="724" y="115"/>
                    <a:pt x="716" y="115"/>
                  </a:cubicBezTo>
                  <a:cubicBezTo>
                    <a:pt x="707" y="115"/>
                    <a:pt x="702" y="120"/>
                    <a:pt x="702" y="132"/>
                  </a:cubicBezTo>
                  <a:cubicBezTo>
                    <a:pt x="679" y="154"/>
                    <a:pt x="657" y="200"/>
                    <a:pt x="657" y="222"/>
                  </a:cubicBezTo>
                  <a:cubicBezTo>
                    <a:pt x="634" y="222"/>
                    <a:pt x="611" y="200"/>
                    <a:pt x="589" y="200"/>
                  </a:cubicBezTo>
                  <a:cubicBezTo>
                    <a:pt x="577" y="194"/>
                    <a:pt x="563" y="191"/>
                    <a:pt x="549" y="191"/>
                  </a:cubicBezTo>
                  <a:cubicBezTo>
                    <a:pt x="510" y="191"/>
                    <a:pt x="469" y="212"/>
                    <a:pt x="453" y="245"/>
                  </a:cubicBezTo>
                  <a:cubicBezTo>
                    <a:pt x="430" y="290"/>
                    <a:pt x="475" y="358"/>
                    <a:pt x="498" y="403"/>
                  </a:cubicBezTo>
                  <a:lnTo>
                    <a:pt x="498" y="426"/>
                  </a:lnTo>
                  <a:lnTo>
                    <a:pt x="498" y="449"/>
                  </a:lnTo>
                  <a:cubicBezTo>
                    <a:pt x="486" y="443"/>
                    <a:pt x="472" y="440"/>
                    <a:pt x="458" y="440"/>
                  </a:cubicBezTo>
                  <a:cubicBezTo>
                    <a:pt x="420" y="440"/>
                    <a:pt x="379" y="461"/>
                    <a:pt x="362" y="494"/>
                  </a:cubicBezTo>
                  <a:cubicBezTo>
                    <a:pt x="362" y="517"/>
                    <a:pt x="362" y="539"/>
                    <a:pt x="362" y="584"/>
                  </a:cubicBezTo>
                  <a:lnTo>
                    <a:pt x="385" y="584"/>
                  </a:lnTo>
                  <a:cubicBezTo>
                    <a:pt x="249" y="584"/>
                    <a:pt x="136" y="630"/>
                    <a:pt x="45" y="743"/>
                  </a:cubicBezTo>
                  <a:cubicBezTo>
                    <a:pt x="0" y="833"/>
                    <a:pt x="113" y="924"/>
                    <a:pt x="227" y="969"/>
                  </a:cubicBezTo>
                  <a:cubicBezTo>
                    <a:pt x="204" y="969"/>
                    <a:pt x="181" y="1014"/>
                    <a:pt x="181" y="1060"/>
                  </a:cubicBezTo>
                  <a:cubicBezTo>
                    <a:pt x="181" y="1082"/>
                    <a:pt x="204" y="1128"/>
                    <a:pt x="249" y="1150"/>
                  </a:cubicBezTo>
                  <a:lnTo>
                    <a:pt x="272" y="1150"/>
                  </a:lnTo>
                  <a:cubicBezTo>
                    <a:pt x="204" y="1173"/>
                    <a:pt x="181" y="1263"/>
                    <a:pt x="204" y="1331"/>
                  </a:cubicBezTo>
                  <a:cubicBezTo>
                    <a:pt x="227" y="1377"/>
                    <a:pt x="294" y="1399"/>
                    <a:pt x="340" y="1422"/>
                  </a:cubicBezTo>
                  <a:lnTo>
                    <a:pt x="385" y="1422"/>
                  </a:lnTo>
                  <a:cubicBezTo>
                    <a:pt x="340" y="1512"/>
                    <a:pt x="408" y="1648"/>
                    <a:pt x="521" y="1671"/>
                  </a:cubicBezTo>
                  <a:cubicBezTo>
                    <a:pt x="521" y="1693"/>
                    <a:pt x="498" y="1716"/>
                    <a:pt x="498" y="1739"/>
                  </a:cubicBezTo>
                  <a:cubicBezTo>
                    <a:pt x="498" y="1805"/>
                    <a:pt x="510" y="1847"/>
                    <a:pt x="588" y="1847"/>
                  </a:cubicBezTo>
                  <a:cubicBezTo>
                    <a:pt x="616" y="1847"/>
                    <a:pt x="653" y="1841"/>
                    <a:pt x="702" y="1829"/>
                  </a:cubicBezTo>
                  <a:cubicBezTo>
                    <a:pt x="717" y="1890"/>
                    <a:pt x="782" y="1920"/>
                    <a:pt x="858" y="1920"/>
                  </a:cubicBezTo>
                  <a:cubicBezTo>
                    <a:pt x="895" y="1920"/>
                    <a:pt x="936" y="1912"/>
                    <a:pt x="973" y="1897"/>
                  </a:cubicBezTo>
                  <a:cubicBezTo>
                    <a:pt x="1001" y="1979"/>
                    <a:pt x="1068" y="2019"/>
                    <a:pt x="1138" y="2019"/>
                  </a:cubicBezTo>
                  <a:cubicBezTo>
                    <a:pt x="1184" y="2019"/>
                    <a:pt x="1231" y="2001"/>
                    <a:pt x="1268" y="1965"/>
                  </a:cubicBezTo>
                  <a:cubicBezTo>
                    <a:pt x="1293" y="1998"/>
                    <a:pt x="1330" y="2013"/>
                    <a:pt x="1367" y="2013"/>
                  </a:cubicBezTo>
                  <a:cubicBezTo>
                    <a:pt x="1430" y="2013"/>
                    <a:pt x="1494" y="1969"/>
                    <a:pt x="1494" y="1897"/>
                  </a:cubicBezTo>
                  <a:cubicBezTo>
                    <a:pt x="1534" y="1951"/>
                    <a:pt x="1630" y="1997"/>
                    <a:pt x="1706" y="1997"/>
                  </a:cubicBezTo>
                  <a:cubicBezTo>
                    <a:pt x="1759" y="1997"/>
                    <a:pt x="1802" y="1975"/>
                    <a:pt x="1811" y="1920"/>
                  </a:cubicBezTo>
                  <a:cubicBezTo>
                    <a:pt x="1832" y="1928"/>
                    <a:pt x="1850" y="1932"/>
                    <a:pt x="1865" y="1932"/>
                  </a:cubicBezTo>
                  <a:cubicBezTo>
                    <a:pt x="1932" y="1932"/>
                    <a:pt x="1951" y="1862"/>
                    <a:pt x="1969" y="1807"/>
                  </a:cubicBezTo>
                  <a:cubicBezTo>
                    <a:pt x="2014" y="1841"/>
                    <a:pt x="2060" y="1858"/>
                    <a:pt x="2105" y="1858"/>
                  </a:cubicBezTo>
                  <a:cubicBezTo>
                    <a:pt x="2150" y="1858"/>
                    <a:pt x="2196" y="1841"/>
                    <a:pt x="2241" y="1807"/>
                  </a:cubicBezTo>
                  <a:cubicBezTo>
                    <a:pt x="2354" y="1761"/>
                    <a:pt x="2399" y="1648"/>
                    <a:pt x="2399" y="1535"/>
                  </a:cubicBezTo>
                  <a:cubicBezTo>
                    <a:pt x="2467" y="1490"/>
                    <a:pt x="2535" y="1444"/>
                    <a:pt x="2558" y="1354"/>
                  </a:cubicBezTo>
                  <a:cubicBezTo>
                    <a:pt x="2580" y="1309"/>
                    <a:pt x="2580" y="1263"/>
                    <a:pt x="2558" y="1218"/>
                  </a:cubicBezTo>
                  <a:cubicBezTo>
                    <a:pt x="2626" y="1218"/>
                    <a:pt x="2671" y="1196"/>
                    <a:pt x="2716" y="1173"/>
                  </a:cubicBezTo>
                  <a:cubicBezTo>
                    <a:pt x="2807" y="1150"/>
                    <a:pt x="2716" y="1060"/>
                    <a:pt x="2626" y="1014"/>
                  </a:cubicBezTo>
                  <a:cubicBezTo>
                    <a:pt x="2648" y="992"/>
                    <a:pt x="2693" y="947"/>
                    <a:pt x="2693" y="924"/>
                  </a:cubicBezTo>
                  <a:cubicBezTo>
                    <a:pt x="2716" y="811"/>
                    <a:pt x="2626" y="743"/>
                    <a:pt x="2535" y="720"/>
                  </a:cubicBezTo>
                  <a:cubicBezTo>
                    <a:pt x="2558" y="720"/>
                    <a:pt x="2558" y="675"/>
                    <a:pt x="2535" y="652"/>
                  </a:cubicBezTo>
                  <a:cubicBezTo>
                    <a:pt x="2535" y="636"/>
                    <a:pt x="2512" y="620"/>
                    <a:pt x="2483" y="620"/>
                  </a:cubicBezTo>
                  <a:cubicBezTo>
                    <a:pt x="2471" y="620"/>
                    <a:pt x="2458" y="623"/>
                    <a:pt x="2444" y="630"/>
                  </a:cubicBezTo>
                  <a:cubicBezTo>
                    <a:pt x="2490" y="584"/>
                    <a:pt x="2512" y="562"/>
                    <a:pt x="2512" y="517"/>
                  </a:cubicBezTo>
                  <a:cubicBezTo>
                    <a:pt x="2512" y="466"/>
                    <a:pt x="2474" y="440"/>
                    <a:pt x="2436" y="440"/>
                  </a:cubicBezTo>
                  <a:cubicBezTo>
                    <a:pt x="2423" y="440"/>
                    <a:pt x="2411" y="443"/>
                    <a:pt x="2399" y="449"/>
                  </a:cubicBezTo>
                  <a:cubicBezTo>
                    <a:pt x="2377" y="449"/>
                    <a:pt x="2354" y="449"/>
                    <a:pt x="2331" y="471"/>
                  </a:cubicBezTo>
                  <a:cubicBezTo>
                    <a:pt x="2309" y="403"/>
                    <a:pt x="2263" y="358"/>
                    <a:pt x="2218" y="336"/>
                  </a:cubicBezTo>
                  <a:cubicBezTo>
                    <a:pt x="2218" y="313"/>
                    <a:pt x="2218" y="290"/>
                    <a:pt x="2218" y="290"/>
                  </a:cubicBezTo>
                  <a:cubicBezTo>
                    <a:pt x="2218" y="257"/>
                    <a:pt x="2206" y="236"/>
                    <a:pt x="2191" y="236"/>
                  </a:cubicBezTo>
                  <a:cubicBezTo>
                    <a:pt x="2185" y="236"/>
                    <a:pt x="2179" y="239"/>
                    <a:pt x="2173" y="245"/>
                  </a:cubicBezTo>
                  <a:lnTo>
                    <a:pt x="2128" y="245"/>
                  </a:lnTo>
                  <a:cubicBezTo>
                    <a:pt x="2150" y="222"/>
                    <a:pt x="2173" y="177"/>
                    <a:pt x="2150" y="154"/>
                  </a:cubicBezTo>
                  <a:cubicBezTo>
                    <a:pt x="2150" y="132"/>
                    <a:pt x="2128" y="132"/>
                    <a:pt x="2128" y="132"/>
                  </a:cubicBezTo>
                  <a:cubicBezTo>
                    <a:pt x="2082" y="154"/>
                    <a:pt x="2037" y="154"/>
                    <a:pt x="2014" y="200"/>
                  </a:cubicBezTo>
                  <a:cubicBezTo>
                    <a:pt x="2014" y="154"/>
                    <a:pt x="1992" y="109"/>
                    <a:pt x="1947" y="87"/>
                  </a:cubicBezTo>
                  <a:cubicBezTo>
                    <a:pt x="1923" y="71"/>
                    <a:pt x="1896" y="63"/>
                    <a:pt x="1869" y="63"/>
                  </a:cubicBezTo>
                  <a:cubicBezTo>
                    <a:pt x="1820" y="63"/>
                    <a:pt x="1772" y="88"/>
                    <a:pt x="1743" y="132"/>
                  </a:cubicBezTo>
                  <a:cubicBezTo>
                    <a:pt x="1720" y="87"/>
                    <a:pt x="1698" y="64"/>
                    <a:pt x="1675" y="19"/>
                  </a:cubicBezTo>
                  <a:cubicBezTo>
                    <a:pt x="1656" y="6"/>
                    <a:pt x="1635" y="0"/>
                    <a:pt x="1614" y="0"/>
                  </a:cubicBezTo>
                  <a:cubicBezTo>
                    <a:pt x="1560" y="0"/>
                    <a:pt x="1504" y="38"/>
                    <a:pt x="1471" y="87"/>
                  </a:cubicBezTo>
                  <a:cubicBezTo>
                    <a:pt x="1455" y="38"/>
                    <a:pt x="1403" y="0"/>
                    <a:pt x="13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17"/>
            <p:cNvSpPr/>
            <p:nvPr/>
          </p:nvSpPr>
          <p:spPr>
            <a:xfrm>
              <a:off x="933326" y="17510916"/>
              <a:ext cx="281750" cy="199937"/>
            </a:xfrm>
            <a:custGeom>
              <a:avLst/>
              <a:gdLst/>
              <a:ahLst/>
              <a:cxnLst/>
              <a:rect l="l" t="t" r="r" b="b"/>
              <a:pathLst>
                <a:path w="2514" h="1784" extrusionOk="0">
                  <a:moveTo>
                    <a:pt x="938" y="0"/>
                  </a:moveTo>
                  <a:cubicBezTo>
                    <a:pt x="862" y="0"/>
                    <a:pt x="784" y="90"/>
                    <a:pt x="748" y="179"/>
                  </a:cubicBezTo>
                  <a:cubicBezTo>
                    <a:pt x="725" y="157"/>
                    <a:pt x="703" y="134"/>
                    <a:pt x="657" y="111"/>
                  </a:cubicBezTo>
                  <a:lnTo>
                    <a:pt x="635" y="111"/>
                  </a:lnTo>
                  <a:cubicBezTo>
                    <a:pt x="612" y="157"/>
                    <a:pt x="589" y="179"/>
                    <a:pt x="589" y="202"/>
                  </a:cubicBezTo>
                  <a:cubicBezTo>
                    <a:pt x="567" y="202"/>
                    <a:pt x="567" y="179"/>
                    <a:pt x="544" y="179"/>
                  </a:cubicBezTo>
                  <a:cubicBezTo>
                    <a:pt x="532" y="173"/>
                    <a:pt x="518" y="170"/>
                    <a:pt x="504" y="170"/>
                  </a:cubicBezTo>
                  <a:cubicBezTo>
                    <a:pt x="466" y="170"/>
                    <a:pt x="425" y="191"/>
                    <a:pt x="408" y="225"/>
                  </a:cubicBezTo>
                  <a:cubicBezTo>
                    <a:pt x="386" y="270"/>
                    <a:pt x="431" y="338"/>
                    <a:pt x="454" y="383"/>
                  </a:cubicBezTo>
                  <a:cubicBezTo>
                    <a:pt x="454" y="383"/>
                    <a:pt x="454" y="383"/>
                    <a:pt x="431" y="406"/>
                  </a:cubicBezTo>
                  <a:cubicBezTo>
                    <a:pt x="424" y="399"/>
                    <a:pt x="416" y="396"/>
                    <a:pt x="406" y="396"/>
                  </a:cubicBezTo>
                  <a:cubicBezTo>
                    <a:pt x="384" y="396"/>
                    <a:pt x="356" y="412"/>
                    <a:pt x="340" y="428"/>
                  </a:cubicBezTo>
                  <a:cubicBezTo>
                    <a:pt x="318" y="451"/>
                    <a:pt x="318" y="496"/>
                    <a:pt x="340" y="519"/>
                  </a:cubicBezTo>
                  <a:cubicBezTo>
                    <a:pt x="326" y="516"/>
                    <a:pt x="311" y="514"/>
                    <a:pt x="296" y="514"/>
                  </a:cubicBezTo>
                  <a:cubicBezTo>
                    <a:pt x="198" y="514"/>
                    <a:pt x="105" y="576"/>
                    <a:pt x="46" y="655"/>
                  </a:cubicBezTo>
                  <a:cubicBezTo>
                    <a:pt x="1" y="723"/>
                    <a:pt x="114" y="790"/>
                    <a:pt x="205" y="836"/>
                  </a:cubicBezTo>
                  <a:cubicBezTo>
                    <a:pt x="182" y="858"/>
                    <a:pt x="159" y="881"/>
                    <a:pt x="159" y="926"/>
                  </a:cubicBezTo>
                  <a:cubicBezTo>
                    <a:pt x="159" y="971"/>
                    <a:pt x="182" y="994"/>
                    <a:pt x="227" y="994"/>
                  </a:cubicBezTo>
                  <a:lnTo>
                    <a:pt x="250" y="994"/>
                  </a:lnTo>
                  <a:cubicBezTo>
                    <a:pt x="182" y="1039"/>
                    <a:pt x="159" y="1107"/>
                    <a:pt x="182" y="1153"/>
                  </a:cubicBezTo>
                  <a:cubicBezTo>
                    <a:pt x="205" y="1220"/>
                    <a:pt x="250" y="1243"/>
                    <a:pt x="295" y="1243"/>
                  </a:cubicBezTo>
                  <a:lnTo>
                    <a:pt x="340" y="1243"/>
                  </a:lnTo>
                  <a:cubicBezTo>
                    <a:pt x="318" y="1311"/>
                    <a:pt x="340" y="1401"/>
                    <a:pt x="386" y="1447"/>
                  </a:cubicBezTo>
                  <a:cubicBezTo>
                    <a:pt x="408" y="1469"/>
                    <a:pt x="431" y="1469"/>
                    <a:pt x="476" y="1492"/>
                  </a:cubicBezTo>
                  <a:cubicBezTo>
                    <a:pt x="454" y="1492"/>
                    <a:pt x="454" y="1515"/>
                    <a:pt x="454" y="1537"/>
                  </a:cubicBezTo>
                  <a:cubicBezTo>
                    <a:pt x="454" y="1593"/>
                    <a:pt x="469" y="1634"/>
                    <a:pt x="563" y="1634"/>
                  </a:cubicBezTo>
                  <a:cubicBezTo>
                    <a:pt x="583" y="1634"/>
                    <a:pt x="607" y="1632"/>
                    <a:pt x="635" y="1628"/>
                  </a:cubicBezTo>
                  <a:cubicBezTo>
                    <a:pt x="649" y="1672"/>
                    <a:pt x="702" y="1697"/>
                    <a:pt x="761" y="1697"/>
                  </a:cubicBezTo>
                  <a:cubicBezTo>
                    <a:pt x="794" y="1697"/>
                    <a:pt x="829" y="1689"/>
                    <a:pt x="861" y="1673"/>
                  </a:cubicBezTo>
                  <a:cubicBezTo>
                    <a:pt x="876" y="1733"/>
                    <a:pt x="931" y="1784"/>
                    <a:pt x="1000" y="1784"/>
                  </a:cubicBezTo>
                  <a:cubicBezTo>
                    <a:pt x="1034" y="1784"/>
                    <a:pt x="1072" y="1771"/>
                    <a:pt x="1110" y="1741"/>
                  </a:cubicBezTo>
                  <a:cubicBezTo>
                    <a:pt x="1135" y="1766"/>
                    <a:pt x="1170" y="1779"/>
                    <a:pt x="1205" y="1779"/>
                  </a:cubicBezTo>
                  <a:cubicBezTo>
                    <a:pt x="1264" y="1779"/>
                    <a:pt x="1322" y="1744"/>
                    <a:pt x="1336" y="1673"/>
                  </a:cubicBezTo>
                  <a:cubicBezTo>
                    <a:pt x="1362" y="1726"/>
                    <a:pt x="1434" y="1763"/>
                    <a:pt x="1499" y="1763"/>
                  </a:cubicBezTo>
                  <a:cubicBezTo>
                    <a:pt x="1546" y="1763"/>
                    <a:pt x="1589" y="1743"/>
                    <a:pt x="1608" y="1696"/>
                  </a:cubicBezTo>
                  <a:cubicBezTo>
                    <a:pt x="1628" y="1706"/>
                    <a:pt x="1645" y="1710"/>
                    <a:pt x="1660" y="1710"/>
                  </a:cubicBezTo>
                  <a:cubicBezTo>
                    <a:pt x="1710" y="1710"/>
                    <a:pt x="1731" y="1658"/>
                    <a:pt x="1766" y="1605"/>
                  </a:cubicBezTo>
                  <a:cubicBezTo>
                    <a:pt x="1800" y="1628"/>
                    <a:pt x="1840" y="1639"/>
                    <a:pt x="1879" y="1639"/>
                  </a:cubicBezTo>
                  <a:cubicBezTo>
                    <a:pt x="1919" y="1639"/>
                    <a:pt x="1959" y="1628"/>
                    <a:pt x="1993" y="1605"/>
                  </a:cubicBezTo>
                  <a:cubicBezTo>
                    <a:pt x="2083" y="1560"/>
                    <a:pt x="2151" y="1447"/>
                    <a:pt x="2128" y="1356"/>
                  </a:cubicBezTo>
                  <a:cubicBezTo>
                    <a:pt x="2196" y="1334"/>
                    <a:pt x="2264" y="1266"/>
                    <a:pt x="2287" y="1198"/>
                  </a:cubicBezTo>
                  <a:cubicBezTo>
                    <a:pt x="2309" y="1153"/>
                    <a:pt x="2309" y="1107"/>
                    <a:pt x="2287" y="1062"/>
                  </a:cubicBezTo>
                  <a:cubicBezTo>
                    <a:pt x="2332" y="1062"/>
                    <a:pt x="2377" y="1062"/>
                    <a:pt x="2423" y="1039"/>
                  </a:cubicBezTo>
                  <a:cubicBezTo>
                    <a:pt x="2513" y="1039"/>
                    <a:pt x="2400" y="971"/>
                    <a:pt x="2332" y="926"/>
                  </a:cubicBezTo>
                  <a:cubicBezTo>
                    <a:pt x="2377" y="904"/>
                    <a:pt x="2400" y="858"/>
                    <a:pt x="2423" y="836"/>
                  </a:cubicBezTo>
                  <a:cubicBezTo>
                    <a:pt x="2445" y="745"/>
                    <a:pt x="2355" y="677"/>
                    <a:pt x="2264" y="677"/>
                  </a:cubicBezTo>
                  <a:cubicBezTo>
                    <a:pt x="2287" y="655"/>
                    <a:pt x="2287" y="632"/>
                    <a:pt x="2264" y="609"/>
                  </a:cubicBezTo>
                  <a:cubicBezTo>
                    <a:pt x="2264" y="587"/>
                    <a:pt x="2219" y="564"/>
                    <a:pt x="2196" y="564"/>
                  </a:cubicBezTo>
                  <a:cubicBezTo>
                    <a:pt x="2219" y="541"/>
                    <a:pt x="2241" y="519"/>
                    <a:pt x="2241" y="474"/>
                  </a:cubicBezTo>
                  <a:cubicBezTo>
                    <a:pt x="2241" y="406"/>
                    <a:pt x="2174" y="406"/>
                    <a:pt x="2128" y="406"/>
                  </a:cubicBezTo>
                  <a:lnTo>
                    <a:pt x="2083" y="428"/>
                  </a:lnTo>
                  <a:cubicBezTo>
                    <a:pt x="2060" y="383"/>
                    <a:pt x="2038" y="338"/>
                    <a:pt x="1993" y="315"/>
                  </a:cubicBezTo>
                  <a:cubicBezTo>
                    <a:pt x="1993" y="292"/>
                    <a:pt x="1993" y="292"/>
                    <a:pt x="1993" y="270"/>
                  </a:cubicBezTo>
                  <a:cubicBezTo>
                    <a:pt x="1993" y="247"/>
                    <a:pt x="1970" y="225"/>
                    <a:pt x="1947" y="225"/>
                  </a:cubicBezTo>
                  <a:lnTo>
                    <a:pt x="1925" y="225"/>
                  </a:lnTo>
                  <a:cubicBezTo>
                    <a:pt x="1925" y="202"/>
                    <a:pt x="1947" y="179"/>
                    <a:pt x="1925" y="134"/>
                  </a:cubicBezTo>
                  <a:cubicBezTo>
                    <a:pt x="1925" y="134"/>
                    <a:pt x="1925" y="124"/>
                    <a:pt x="1918" y="124"/>
                  </a:cubicBezTo>
                  <a:cubicBezTo>
                    <a:pt x="1915" y="124"/>
                    <a:pt x="1910" y="127"/>
                    <a:pt x="1902" y="134"/>
                  </a:cubicBezTo>
                  <a:cubicBezTo>
                    <a:pt x="1879" y="134"/>
                    <a:pt x="1834" y="157"/>
                    <a:pt x="1811" y="179"/>
                  </a:cubicBezTo>
                  <a:cubicBezTo>
                    <a:pt x="1811" y="134"/>
                    <a:pt x="1789" y="111"/>
                    <a:pt x="1744" y="89"/>
                  </a:cubicBezTo>
                  <a:cubicBezTo>
                    <a:pt x="1720" y="73"/>
                    <a:pt x="1695" y="65"/>
                    <a:pt x="1672" y="65"/>
                  </a:cubicBezTo>
                  <a:cubicBezTo>
                    <a:pt x="1630" y="65"/>
                    <a:pt x="1592" y="90"/>
                    <a:pt x="1563" y="134"/>
                  </a:cubicBezTo>
                  <a:cubicBezTo>
                    <a:pt x="1540" y="89"/>
                    <a:pt x="1517" y="66"/>
                    <a:pt x="1495" y="44"/>
                  </a:cubicBezTo>
                  <a:cubicBezTo>
                    <a:pt x="1474" y="23"/>
                    <a:pt x="1455" y="15"/>
                    <a:pt x="1438" y="15"/>
                  </a:cubicBezTo>
                  <a:cubicBezTo>
                    <a:pt x="1399" y="15"/>
                    <a:pt x="1368" y="57"/>
                    <a:pt x="1336" y="89"/>
                  </a:cubicBezTo>
                  <a:cubicBezTo>
                    <a:pt x="1302" y="38"/>
                    <a:pt x="1256" y="12"/>
                    <a:pt x="1206" y="12"/>
                  </a:cubicBezTo>
                  <a:cubicBezTo>
                    <a:pt x="1189" y="12"/>
                    <a:pt x="1172" y="15"/>
                    <a:pt x="1155" y="21"/>
                  </a:cubicBezTo>
                  <a:cubicBezTo>
                    <a:pt x="1110" y="44"/>
                    <a:pt x="1087" y="66"/>
                    <a:pt x="1065" y="89"/>
                  </a:cubicBezTo>
                  <a:cubicBezTo>
                    <a:pt x="1042" y="66"/>
                    <a:pt x="1019" y="44"/>
                    <a:pt x="997" y="21"/>
                  </a:cubicBezTo>
                  <a:cubicBezTo>
                    <a:pt x="978" y="7"/>
                    <a:pt x="958" y="0"/>
                    <a:pt x="9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17"/>
            <p:cNvSpPr/>
            <p:nvPr/>
          </p:nvSpPr>
          <p:spPr>
            <a:xfrm>
              <a:off x="961232" y="17468778"/>
              <a:ext cx="225938" cy="160600"/>
            </a:xfrm>
            <a:custGeom>
              <a:avLst/>
              <a:gdLst/>
              <a:ahLst/>
              <a:cxnLst/>
              <a:rect l="l" t="t" r="r" b="b"/>
              <a:pathLst>
                <a:path w="2016" h="1433" extrusionOk="0">
                  <a:moveTo>
                    <a:pt x="745" y="0"/>
                  </a:moveTo>
                  <a:cubicBezTo>
                    <a:pt x="678" y="0"/>
                    <a:pt x="626" y="74"/>
                    <a:pt x="589" y="148"/>
                  </a:cubicBezTo>
                  <a:cubicBezTo>
                    <a:pt x="567" y="125"/>
                    <a:pt x="544" y="103"/>
                    <a:pt x="521" y="103"/>
                  </a:cubicBezTo>
                  <a:cubicBezTo>
                    <a:pt x="521" y="91"/>
                    <a:pt x="516" y="86"/>
                    <a:pt x="510" y="86"/>
                  </a:cubicBezTo>
                  <a:cubicBezTo>
                    <a:pt x="504" y="86"/>
                    <a:pt x="499" y="91"/>
                    <a:pt x="499" y="103"/>
                  </a:cubicBezTo>
                  <a:cubicBezTo>
                    <a:pt x="476" y="125"/>
                    <a:pt x="476" y="148"/>
                    <a:pt x="454" y="171"/>
                  </a:cubicBezTo>
                  <a:cubicBezTo>
                    <a:pt x="454" y="148"/>
                    <a:pt x="431" y="148"/>
                    <a:pt x="408" y="148"/>
                  </a:cubicBezTo>
                  <a:cubicBezTo>
                    <a:pt x="402" y="141"/>
                    <a:pt x="393" y="139"/>
                    <a:pt x="384" y="139"/>
                  </a:cubicBezTo>
                  <a:cubicBezTo>
                    <a:pt x="361" y="139"/>
                    <a:pt x="334" y="155"/>
                    <a:pt x="318" y="171"/>
                  </a:cubicBezTo>
                  <a:cubicBezTo>
                    <a:pt x="295" y="216"/>
                    <a:pt x="318" y="261"/>
                    <a:pt x="363" y="306"/>
                  </a:cubicBezTo>
                  <a:cubicBezTo>
                    <a:pt x="318" y="306"/>
                    <a:pt x="295" y="306"/>
                    <a:pt x="272" y="352"/>
                  </a:cubicBezTo>
                  <a:cubicBezTo>
                    <a:pt x="250" y="374"/>
                    <a:pt x="250" y="374"/>
                    <a:pt x="272" y="397"/>
                  </a:cubicBezTo>
                  <a:cubicBezTo>
                    <a:pt x="182" y="397"/>
                    <a:pt x="91" y="442"/>
                    <a:pt x="23" y="510"/>
                  </a:cubicBezTo>
                  <a:cubicBezTo>
                    <a:pt x="1" y="578"/>
                    <a:pt x="69" y="646"/>
                    <a:pt x="159" y="668"/>
                  </a:cubicBezTo>
                  <a:cubicBezTo>
                    <a:pt x="137" y="691"/>
                    <a:pt x="114" y="714"/>
                    <a:pt x="114" y="736"/>
                  </a:cubicBezTo>
                  <a:cubicBezTo>
                    <a:pt x="114" y="759"/>
                    <a:pt x="137" y="804"/>
                    <a:pt x="182" y="804"/>
                  </a:cubicBezTo>
                  <a:cubicBezTo>
                    <a:pt x="137" y="827"/>
                    <a:pt x="114" y="872"/>
                    <a:pt x="137" y="940"/>
                  </a:cubicBezTo>
                  <a:cubicBezTo>
                    <a:pt x="159" y="963"/>
                    <a:pt x="182" y="985"/>
                    <a:pt x="227" y="985"/>
                  </a:cubicBezTo>
                  <a:lnTo>
                    <a:pt x="272" y="985"/>
                  </a:lnTo>
                  <a:cubicBezTo>
                    <a:pt x="250" y="1053"/>
                    <a:pt x="272" y="1121"/>
                    <a:pt x="318" y="1166"/>
                  </a:cubicBezTo>
                  <a:cubicBezTo>
                    <a:pt x="340" y="1166"/>
                    <a:pt x="340" y="1189"/>
                    <a:pt x="363" y="1189"/>
                  </a:cubicBezTo>
                  <a:cubicBezTo>
                    <a:pt x="363" y="1212"/>
                    <a:pt x="363" y="1212"/>
                    <a:pt x="363" y="1234"/>
                  </a:cubicBezTo>
                  <a:cubicBezTo>
                    <a:pt x="363" y="1285"/>
                    <a:pt x="376" y="1311"/>
                    <a:pt x="430" y="1311"/>
                  </a:cubicBezTo>
                  <a:cubicBezTo>
                    <a:pt x="448" y="1311"/>
                    <a:pt x="470" y="1308"/>
                    <a:pt x="499" y="1302"/>
                  </a:cubicBezTo>
                  <a:cubicBezTo>
                    <a:pt x="528" y="1346"/>
                    <a:pt x="576" y="1371"/>
                    <a:pt x="625" y="1371"/>
                  </a:cubicBezTo>
                  <a:cubicBezTo>
                    <a:pt x="652" y="1371"/>
                    <a:pt x="678" y="1363"/>
                    <a:pt x="702" y="1347"/>
                  </a:cubicBezTo>
                  <a:cubicBezTo>
                    <a:pt x="716" y="1402"/>
                    <a:pt x="763" y="1432"/>
                    <a:pt x="813" y="1432"/>
                  </a:cubicBezTo>
                  <a:cubicBezTo>
                    <a:pt x="846" y="1432"/>
                    <a:pt x="879" y="1419"/>
                    <a:pt x="906" y="1393"/>
                  </a:cubicBezTo>
                  <a:cubicBezTo>
                    <a:pt x="922" y="1416"/>
                    <a:pt x="946" y="1426"/>
                    <a:pt x="971" y="1426"/>
                  </a:cubicBezTo>
                  <a:cubicBezTo>
                    <a:pt x="1017" y="1426"/>
                    <a:pt x="1065" y="1392"/>
                    <a:pt x="1065" y="1347"/>
                  </a:cubicBezTo>
                  <a:cubicBezTo>
                    <a:pt x="1092" y="1388"/>
                    <a:pt x="1160" y="1421"/>
                    <a:pt x="1214" y="1421"/>
                  </a:cubicBezTo>
                  <a:cubicBezTo>
                    <a:pt x="1251" y="1421"/>
                    <a:pt x="1282" y="1406"/>
                    <a:pt x="1291" y="1370"/>
                  </a:cubicBezTo>
                  <a:cubicBezTo>
                    <a:pt x="1300" y="1373"/>
                    <a:pt x="1309" y="1375"/>
                    <a:pt x="1316" y="1375"/>
                  </a:cubicBezTo>
                  <a:cubicBezTo>
                    <a:pt x="1365" y="1375"/>
                    <a:pt x="1385" y="1319"/>
                    <a:pt x="1404" y="1280"/>
                  </a:cubicBezTo>
                  <a:cubicBezTo>
                    <a:pt x="1438" y="1302"/>
                    <a:pt x="1472" y="1314"/>
                    <a:pt x="1506" y="1314"/>
                  </a:cubicBezTo>
                  <a:cubicBezTo>
                    <a:pt x="1540" y="1314"/>
                    <a:pt x="1574" y="1302"/>
                    <a:pt x="1608" y="1280"/>
                  </a:cubicBezTo>
                  <a:cubicBezTo>
                    <a:pt x="1676" y="1234"/>
                    <a:pt x="1721" y="1166"/>
                    <a:pt x="1721" y="1076"/>
                  </a:cubicBezTo>
                  <a:cubicBezTo>
                    <a:pt x="1766" y="1053"/>
                    <a:pt x="1811" y="1008"/>
                    <a:pt x="1834" y="963"/>
                  </a:cubicBezTo>
                  <a:cubicBezTo>
                    <a:pt x="1857" y="917"/>
                    <a:pt x="1857" y="895"/>
                    <a:pt x="1834" y="850"/>
                  </a:cubicBezTo>
                  <a:cubicBezTo>
                    <a:pt x="1879" y="850"/>
                    <a:pt x="1902" y="850"/>
                    <a:pt x="1947" y="827"/>
                  </a:cubicBezTo>
                  <a:cubicBezTo>
                    <a:pt x="2015" y="827"/>
                    <a:pt x="1947" y="759"/>
                    <a:pt x="1879" y="736"/>
                  </a:cubicBezTo>
                  <a:cubicBezTo>
                    <a:pt x="1902" y="714"/>
                    <a:pt x="1925" y="691"/>
                    <a:pt x="1947" y="668"/>
                  </a:cubicBezTo>
                  <a:cubicBezTo>
                    <a:pt x="1970" y="578"/>
                    <a:pt x="1879" y="533"/>
                    <a:pt x="1811" y="533"/>
                  </a:cubicBezTo>
                  <a:cubicBezTo>
                    <a:pt x="1834" y="510"/>
                    <a:pt x="1834" y="487"/>
                    <a:pt x="1811" y="465"/>
                  </a:cubicBezTo>
                  <a:cubicBezTo>
                    <a:pt x="1811" y="442"/>
                    <a:pt x="1766" y="442"/>
                    <a:pt x="1744" y="442"/>
                  </a:cubicBezTo>
                  <a:cubicBezTo>
                    <a:pt x="1766" y="420"/>
                    <a:pt x="1789" y="397"/>
                    <a:pt x="1789" y="374"/>
                  </a:cubicBezTo>
                  <a:cubicBezTo>
                    <a:pt x="1789" y="329"/>
                    <a:pt x="1744" y="306"/>
                    <a:pt x="1698" y="306"/>
                  </a:cubicBezTo>
                  <a:lnTo>
                    <a:pt x="1698" y="329"/>
                  </a:lnTo>
                  <a:cubicBezTo>
                    <a:pt x="1676" y="284"/>
                    <a:pt x="1653" y="238"/>
                    <a:pt x="1608" y="216"/>
                  </a:cubicBezTo>
                  <a:cubicBezTo>
                    <a:pt x="1608" y="216"/>
                    <a:pt x="1608" y="216"/>
                    <a:pt x="1608" y="193"/>
                  </a:cubicBezTo>
                  <a:cubicBezTo>
                    <a:pt x="1608" y="177"/>
                    <a:pt x="1596" y="161"/>
                    <a:pt x="1582" y="161"/>
                  </a:cubicBezTo>
                  <a:cubicBezTo>
                    <a:pt x="1576" y="161"/>
                    <a:pt x="1569" y="164"/>
                    <a:pt x="1562" y="171"/>
                  </a:cubicBezTo>
                  <a:lnTo>
                    <a:pt x="1540" y="171"/>
                  </a:lnTo>
                  <a:cubicBezTo>
                    <a:pt x="1562" y="148"/>
                    <a:pt x="1562" y="125"/>
                    <a:pt x="1540" y="103"/>
                  </a:cubicBezTo>
                  <a:lnTo>
                    <a:pt x="1517" y="103"/>
                  </a:lnTo>
                  <a:cubicBezTo>
                    <a:pt x="1495" y="103"/>
                    <a:pt x="1472" y="125"/>
                    <a:pt x="1449" y="148"/>
                  </a:cubicBezTo>
                  <a:cubicBezTo>
                    <a:pt x="1449" y="103"/>
                    <a:pt x="1427" y="80"/>
                    <a:pt x="1404" y="57"/>
                  </a:cubicBezTo>
                  <a:cubicBezTo>
                    <a:pt x="1386" y="51"/>
                    <a:pt x="1369" y="49"/>
                    <a:pt x="1354" y="49"/>
                  </a:cubicBezTo>
                  <a:cubicBezTo>
                    <a:pt x="1312" y="49"/>
                    <a:pt x="1279" y="70"/>
                    <a:pt x="1246" y="103"/>
                  </a:cubicBezTo>
                  <a:cubicBezTo>
                    <a:pt x="1223" y="80"/>
                    <a:pt x="1223" y="35"/>
                    <a:pt x="1200" y="12"/>
                  </a:cubicBezTo>
                  <a:cubicBezTo>
                    <a:pt x="1188" y="6"/>
                    <a:pt x="1174" y="3"/>
                    <a:pt x="1160" y="3"/>
                  </a:cubicBezTo>
                  <a:cubicBezTo>
                    <a:pt x="1122" y="3"/>
                    <a:pt x="1081" y="24"/>
                    <a:pt x="1065" y="57"/>
                  </a:cubicBezTo>
                  <a:cubicBezTo>
                    <a:pt x="1048" y="24"/>
                    <a:pt x="1007" y="3"/>
                    <a:pt x="969" y="3"/>
                  </a:cubicBezTo>
                  <a:cubicBezTo>
                    <a:pt x="955" y="3"/>
                    <a:pt x="941" y="6"/>
                    <a:pt x="929" y="12"/>
                  </a:cubicBezTo>
                  <a:cubicBezTo>
                    <a:pt x="884" y="12"/>
                    <a:pt x="861" y="35"/>
                    <a:pt x="861" y="80"/>
                  </a:cubicBezTo>
                  <a:cubicBezTo>
                    <a:pt x="838" y="57"/>
                    <a:pt x="816" y="35"/>
                    <a:pt x="793" y="12"/>
                  </a:cubicBezTo>
                  <a:cubicBezTo>
                    <a:pt x="776" y="4"/>
                    <a:pt x="761" y="0"/>
                    <a:pt x="7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17"/>
            <p:cNvSpPr/>
            <p:nvPr/>
          </p:nvSpPr>
          <p:spPr>
            <a:xfrm>
              <a:off x="974008" y="17619738"/>
              <a:ext cx="45726" cy="37096"/>
            </a:xfrm>
            <a:custGeom>
              <a:avLst/>
              <a:gdLst/>
              <a:ahLst/>
              <a:cxnLst/>
              <a:rect l="l" t="t" r="r" b="b"/>
              <a:pathLst>
                <a:path w="408" h="331" extrusionOk="0">
                  <a:moveTo>
                    <a:pt x="113" y="0"/>
                  </a:moveTo>
                  <a:cubicBezTo>
                    <a:pt x="68" y="0"/>
                    <a:pt x="0" y="91"/>
                    <a:pt x="23" y="136"/>
                  </a:cubicBezTo>
                  <a:cubicBezTo>
                    <a:pt x="50" y="177"/>
                    <a:pt x="77" y="185"/>
                    <a:pt x="104" y="185"/>
                  </a:cubicBezTo>
                  <a:cubicBezTo>
                    <a:pt x="122" y="185"/>
                    <a:pt x="140" y="182"/>
                    <a:pt x="158" y="182"/>
                  </a:cubicBezTo>
                  <a:cubicBezTo>
                    <a:pt x="158" y="204"/>
                    <a:pt x="158" y="249"/>
                    <a:pt x="181" y="295"/>
                  </a:cubicBezTo>
                  <a:cubicBezTo>
                    <a:pt x="199" y="321"/>
                    <a:pt x="224" y="331"/>
                    <a:pt x="250" y="331"/>
                  </a:cubicBezTo>
                  <a:cubicBezTo>
                    <a:pt x="290" y="331"/>
                    <a:pt x="335" y="308"/>
                    <a:pt x="362" y="295"/>
                  </a:cubicBezTo>
                  <a:cubicBezTo>
                    <a:pt x="407" y="295"/>
                    <a:pt x="407" y="249"/>
                    <a:pt x="362" y="249"/>
                  </a:cubicBezTo>
                  <a:lnTo>
                    <a:pt x="294" y="249"/>
                  </a:lnTo>
                  <a:cubicBezTo>
                    <a:pt x="272" y="249"/>
                    <a:pt x="249" y="249"/>
                    <a:pt x="226" y="227"/>
                  </a:cubicBezTo>
                  <a:cubicBezTo>
                    <a:pt x="226" y="204"/>
                    <a:pt x="226" y="136"/>
                    <a:pt x="226" y="91"/>
                  </a:cubicBezTo>
                  <a:cubicBezTo>
                    <a:pt x="204" y="91"/>
                    <a:pt x="204" y="91"/>
                    <a:pt x="181" y="114"/>
                  </a:cubicBezTo>
                  <a:lnTo>
                    <a:pt x="91" y="114"/>
                  </a:lnTo>
                  <a:cubicBezTo>
                    <a:pt x="68" y="114"/>
                    <a:pt x="113" y="46"/>
                    <a:pt x="136" y="23"/>
                  </a:cubicBezTo>
                  <a:cubicBezTo>
                    <a:pt x="136" y="0"/>
                    <a:pt x="136" y="0"/>
                    <a:pt x="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17"/>
            <p:cNvSpPr/>
            <p:nvPr/>
          </p:nvSpPr>
          <p:spPr>
            <a:xfrm>
              <a:off x="953611" y="17693257"/>
              <a:ext cx="43260" cy="37096"/>
            </a:xfrm>
            <a:custGeom>
              <a:avLst/>
              <a:gdLst/>
              <a:ahLst/>
              <a:cxnLst/>
              <a:rect l="l" t="t" r="r" b="b"/>
              <a:pathLst>
                <a:path w="386" h="331" extrusionOk="0">
                  <a:moveTo>
                    <a:pt x="114" y="1"/>
                  </a:moveTo>
                  <a:cubicBezTo>
                    <a:pt x="114" y="1"/>
                    <a:pt x="1" y="91"/>
                    <a:pt x="24" y="137"/>
                  </a:cubicBezTo>
                  <a:cubicBezTo>
                    <a:pt x="57" y="170"/>
                    <a:pt x="90" y="191"/>
                    <a:pt x="123" y="191"/>
                  </a:cubicBezTo>
                  <a:cubicBezTo>
                    <a:pt x="135" y="191"/>
                    <a:pt x="147" y="188"/>
                    <a:pt x="159" y="182"/>
                  </a:cubicBezTo>
                  <a:cubicBezTo>
                    <a:pt x="159" y="227"/>
                    <a:pt x="159" y="250"/>
                    <a:pt x="182" y="295"/>
                  </a:cubicBezTo>
                  <a:cubicBezTo>
                    <a:pt x="200" y="322"/>
                    <a:pt x="225" y="331"/>
                    <a:pt x="251" y="331"/>
                  </a:cubicBezTo>
                  <a:cubicBezTo>
                    <a:pt x="291" y="331"/>
                    <a:pt x="336" y="309"/>
                    <a:pt x="363" y="295"/>
                  </a:cubicBezTo>
                  <a:cubicBezTo>
                    <a:pt x="386" y="272"/>
                    <a:pt x="386" y="250"/>
                    <a:pt x="386" y="250"/>
                  </a:cubicBezTo>
                  <a:lnTo>
                    <a:pt x="295" y="250"/>
                  </a:lnTo>
                  <a:cubicBezTo>
                    <a:pt x="273" y="250"/>
                    <a:pt x="250" y="250"/>
                    <a:pt x="227" y="227"/>
                  </a:cubicBezTo>
                  <a:cubicBezTo>
                    <a:pt x="227" y="227"/>
                    <a:pt x="227" y="137"/>
                    <a:pt x="227" y="91"/>
                  </a:cubicBezTo>
                  <a:cubicBezTo>
                    <a:pt x="205" y="91"/>
                    <a:pt x="205" y="114"/>
                    <a:pt x="205" y="114"/>
                  </a:cubicBezTo>
                  <a:lnTo>
                    <a:pt x="91" y="114"/>
                  </a:lnTo>
                  <a:cubicBezTo>
                    <a:pt x="69" y="114"/>
                    <a:pt x="137" y="46"/>
                    <a:pt x="137" y="23"/>
                  </a:cubicBezTo>
                  <a:cubicBezTo>
                    <a:pt x="159" y="1"/>
                    <a:pt x="137"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17"/>
            <p:cNvSpPr/>
            <p:nvPr/>
          </p:nvSpPr>
          <p:spPr>
            <a:xfrm>
              <a:off x="1100761" y="17650782"/>
              <a:ext cx="40682" cy="24880"/>
            </a:xfrm>
            <a:custGeom>
              <a:avLst/>
              <a:gdLst/>
              <a:ahLst/>
              <a:cxnLst/>
              <a:rect l="l" t="t" r="r" b="b"/>
              <a:pathLst>
                <a:path w="363" h="222" extrusionOk="0">
                  <a:moveTo>
                    <a:pt x="329" y="1"/>
                  </a:moveTo>
                  <a:cubicBezTo>
                    <a:pt x="323" y="1"/>
                    <a:pt x="317" y="6"/>
                    <a:pt x="317" y="18"/>
                  </a:cubicBezTo>
                  <a:cubicBezTo>
                    <a:pt x="295" y="40"/>
                    <a:pt x="272" y="86"/>
                    <a:pt x="227" y="86"/>
                  </a:cubicBezTo>
                  <a:cubicBezTo>
                    <a:pt x="182" y="86"/>
                    <a:pt x="159" y="63"/>
                    <a:pt x="136" y="40"/>
                  </a:cubicBezTo>
                  <a:cubicBezTo>
                    <a:pt x="136" y="34"/>
                    <a:pt x="133" y="31"/>
                    <a:pt x="127" y="31"/>
                  </a:cubicBezTo>
                  <a:cubicBezTo>
                    <a:pt x="114" y="31"/>
                    <a:pt x="91" y="47"/>
                    <a:pt x="91" y="63"/>
                  </a:cubicBezTo>
                  <a:cubicBezTo>
                    <a:pt x="114" y="86"/>
                    <a:pt x="114" y="108"/>
                    <a:pt x="136" y="131"/>
                  </a:cubicBezTo>
                  <a:cubicBezTo>
                    <a:pt x="136" y="149"/>
                    <a:pt x="122" y="182"/>
                    <a:pt x="104" y="182"/>
                  </a:cubicBezTo>
                  <a:cubicBezTo>
                    <a:pt x="100" y="182"/>
                    <a:pt x="95" y="180"/>
                    <a:pt x="91" y="176"/>
                  </a:cubicBezTo>
                  <a:cubicBezTo>
                    <a:pt x="69" y="176"/>
                    <a:pt x="46" y="131"/>
                    <a:pt x="23" y="131"/>
                  </a:cubicBezTo>
                  <a:lnTo>
                    <a:pt x="1" y="131"/>
                  </a:lnTo>
                  <a:cubicBezTo>
                    <a:pt x="1" y="176"/>
                    <a:pt x="69" y="221"/>
                    <a:pt x="114" y="221"/>
                  </a:cubicBezTo>
                  <a:cubicBezTo>
                    <a:pt x="159" y="221"/>
                    <a:pt x="182" y="176"/>
                    <a:pt x="204" y="131"/>
                  </a:cubicBezTo>
                  <a:lnTo>
                    <a:pt x="250" y="131"/>
                  </a:lnTo>
                  <a:cubicBezTo>
                    <a:pt x="295" y="131"/>
                    <a:pt x="363" y="63"/>
                    <a:pt x="340" y="18"/>
                  </a:cubicBezTo>
                  <a:cubicBezTo>
                    <a:pt x="340" y="6"/>
                    <a:pt x="334" y="1"/>
                    <a:pt x="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17"/>
            <p:cNvSpPr/>
            <p:nvPr/>
          </p:nvSpPr>
          <p:spPr>
            <a:xfrm>
              <a:off x="1067812" y="17733827"/>
              <a:ext cx="40682" cy="25553"/>
            </a:xfrm>
            <a:custGeom>
              <a:avLst/>
              <a:gdLst/>
              <a:ahLst/>
              <a:cxnLst/>
              <a:rect l="l" t="t" r="r" b="b"/>
              <a:pathLst>
                <a:path w="363" h="228" extrusionOk="0">
                  <a:moveTo>
                    <a:pt x="317" y="1"/>
                  </a:moveTo>
                  <a:cubicBezTo>
                    <a:pt x="295" y="46"/>
                    <a:pt x="272" y="91"/>
                    <a:pt x="249" y="91"/>
                  </a:cubicBezTo>
                  <a:cubicBezTo>
                    <a:pt x="204" y="91"/>
                    <a:pt x="159" y="69"/>
                    <a:pt x="136" y="46"/>
                  </a:cubicBezTo>
                  <a:cubicBezTo>
                    <a:pt x="136" y="39"/>
                    <a:pt x="134" y="36"/>
                    <a:pt x="130" y="36"/>
                  </a:cubicBezTo>
                  <a:cubicBezTo>
                    <a:pt x="124" y="36"/>
                    <a:pt x="114" y="46"/>
                    <a:pt x="114" y="46"/>
                  </a:cubicBezTo>
                  <a:cubicBezTo>
                    <a:pt x="114" y="91"/>
                    <a:pt x="136" y="114"/>
                    <a:pt x="159" y="114"/>
                  </a:cubicBezTo>
                  <a:cubicBezTo>
                    <a:pt x="159" y="159"/>
                    <a:pt x="136" y="182"/>
                    <a:pt x="91" y="182"/>
                  </a:cubicBezTo>
                  <a:cubicBezTo>
                    <a:pt x="68" y="159"/>
                    <a:pt x="68" y="137"/>
                    <a:pt x="46" y="114"/>
                  </a:cubicBezTo>
                  <a:lnTo>
                    <a:pt x="23" y="114"/>
                  </a:lnTo>
                  <a:cubicBezTo>
                    <a:pt x="0" y="114"/>
                    <a:pt x="68" y="227"/>
                    <a:pt x="114" y="227"/>
                  </a:cubicBezTo>
                  <a:cubicBezTo>
                    <a:pt x="159" y="227"/>
                    <a:pt x="204" y="182"/>
                    <a:pt x="204" y="137"/>
                  </a:cubicBezTo>
                  <a:lnTo>
                    <a:pt x="249" y="137"/>
                  </a:lnTo>
                  <a:cubicBezTo>
                    <a:pt x="317" y="137"/>
                    <a:pt x="363" y="69"/>
                    <a:pt x="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17"/>
            <p:cNvSpPr/>
            <p:nvPr/>
          </p:nvSpPr>
          <p:spPr>
            <a:xfrm>
              <a:off x="1171815" y="17604496"/>
              <a:ext cx="12776" cy="17483"/>
            </a:xfrm>
            <a:custGeom>
              <a:avLst/>
              <a:gdLst/>
              <a:ahLst/>
              <a:cxnLst/>
              <a:rect l="l" t="t" r="r" b="b"/>
              <a:pathLst>
                <a:path w="114" h="156" extrusionOk="0">
                  <a:moveTo>
                    <a:pt x="46" y="1"/>
                  </a:moveTo>
                  <a:cubicBezTo>
                    <a:pt x="46" y="1"/>
                    <a:pt x="68" y="114"/>
                    <a:pt x="0" y="114"/>
                  </a:cubicBezTo>
                  <a:cubicBezTo>
                    <a:pt x="0" y="114"/>
                    <a:pt x="0" y="136"/>
                    <a:pt x="0" y="136"/>
                  </a:cubicBezTo>
                  <a:cubicBezTo>
                    <a:pt x="14" y="150"/>
                    <a:pt x="29" y="155"/>
                    <a:pt x="44" y="155"/>
                  </a:cubicBezTo>
                  <a:cubicBezTo>
                    <a:pt x="80" y="155"/>
                    <a:pt x="113" y="123"/>
                    <a:pt x="113" y="91"/>
                  </a:cubicBezTo>
                  <a:cubicBezTo>
                    <a:pt x="113" y="46"/>
                    <a:pt x="91"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17"/>
            <p:cNvSpPr/>
            <p:nvPr/>
          </p:nvSpPr>
          <p:spPr>
            <a:xfrm>
              <a:off x="996758" y="17546219"/>
              <a:ext cx="35639" cy="37208"/>
            </a:xfrm>
            <a:custGeom>
              <a:avLst/>
              <a:gdLst/>
              <a:ahLst/>
              <a:cxnLst/>
              <a:rect l="l" t="t" r="r" b="b"/>
              <a:pathLst>
                <a:path w="318" h="332" extrusionOk="0">
                  <a:moveTo>
                    <a:pt x="137" y="0"/>
                  </a:moveTo>
                  <a:cubicBezTo>
                    <a:pt x="114" y="0"/>
                    <a:pt x="91" y="0"/>
                    <a:pt x="46" y="45"/>
                  </a:cubicBezTo>
                  <a:cubicBezTo>
                    <a:pt x="23" y="45"/>
                    <a:pt x="1" y="91"/>
                    <a:pt x="1" y="136"/>
                  </a:cubicBezTo>
                  <a:cubicBezTo>
                    <a:pt x="1" y="159"/>
                    <a:pt x="46" y="181"/>
                    <a:pt x="91" y="181"/>
                  </a:cubicBezTo>
                  <a:lnTo>
                    <a:pt x="137" y="181"/>
                  </a:lnTo>
                  <a:cubicBezTo>
                    <a:pt x="137" y="204"/>
                    <a:pt x="137" y="249"/>
                    <a:pt x="137" y="272"/>
                  </a:cubicBezTo>
                  <a:cubicBezTo>
                    <a:pt x="147" y="314"/>
                    <a:pt x="177" y="331"/>
                    <a:pt x="211" y="331"/>
                  </a:cubicBezTo>
                  <a:cubicBezTo>
                    <a:pt x="250" y="331"/>
                    <a:pt x="293" y="308"/>
                    <a:pt x="318" y="272"/>
                  </a:cubicBezTo>
                  <a:cubicBezTo>
                    <a:pt x="318" y="249"/>
                    <a:pt x="295" y="249"/>
                    <a:pt x="295" y="249"/>
                  </a:cubicBezTo>
                  <a:lnTo>
                    <a:pt x="227" y="249"/>
                  </a:lnTo>
                  <a:cubicBezTo>
                    <a:pt x="182" y="249"/>
                    <a:pt x="182" y="249"/>
                    <a:pt x="182" y="204"/>
                  </a:cubicBezTo>
                  <a:cubicBezTo>
                    <a:pt x="182" y="181"/>
                    <a:pt x="227" y="136"/>
                    <a:pt x="227" y="91"/>
                  </a:cubicBezTo>
                  <a:cubicBezTo>
                    <a:pt x="227" y="76"/>
                    <a:pt x="227" y="71"/>
                    <a:pt x="226" y="71"/>
                  </a:cubicBezTo>
                  <a:cubicBezTo>
                    <a:pt x="225" y="71"/>
                    <a:pt x="219" y="91"/>
                    <a:pt x="204" y="91"/>
                  </a:cubicBezTo>
                  <a:cubicBezTo>
                    <a:pt x="182" y="91"/>
                    <a:pt x="182" y="113"/>
                    <a:pt x="159" y="136"/>
                  </a:cubicBezTo>
                  <a:lnTo>
                    <a:pt x="91" y="136"/>
                  </a:lnTo>
                  <a:cubicBezTo>
                    <a:pt x="69" y="136"/>
                    <a:pt x="46" y="136"/>
                    <a:pt x="69" y="113"/>
                  </a:cubicBezTo>
                  <a:cubicBezTo>
                    <a:pt x="91" y="68"/>
                    <a:pt x="114" y="45"/>
                    <a:pt x="137" y="23"/>
                  </a:cubicBez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17"/>
            <p:cNvSpPr/>
            <p:nvPr/>
          </p:nvSpPr>
          <p:spPr>
            <a:xfrm>
              <a:off x="1014578" y="17498028"/>
              <a:ext cx="20397" cy="19052"/>
            </a:xfrm>
            <a:custGeom>
              <a:avLst/>
              <a:gdLst/>
              <a:ahLst/>
              <a:cxnLst/>
              <a:rect l="l" t="t" r="r" b="b"/>
              <a:pathLst>
                <a:path w="182" h="170" extrusionOk="0">
                  <a:moveTo>
                    <a:pt x="68" y="0"/>
                  </a:moveTo>
                  <a:cubicBezTo>
                    <a:pt x="45" y="0"/>
                    <a:pt x="0" y="0"/>
                    <a:pt x="0" y="45"/>
                  </a:cubicBezTo>
                  <a:cubicBezTo>
                    <a:pt x="0" y="83"/>
                    <a:pt x="64" y="169"/>
                    <a:pt x="124" y="169"/>
                  </a:cubicBezTo>
                  <a:cubicBezTo>
                    <a:pt x="136" y="169"/>
                    <a:pt x="148" y="166"/>
                    <a:pt x="159" y="159"/>
                  </a:cubicBezTo>
                  <a:cubicBezTo>
                    <a:pt x="113" y="136"/>
                    <a:pt x="113" y="113"/>
                    <a:pt x="91" y="113"/>
                  </a:cubicBezTo>
                  <a:cubicBezTo>
                    <a:pt x="68" y="91"/>
                    <a:pt x="68" y="68"/>
                    <a:pt x="45" y="45"/>
                  </a:cubicBezTo>
                  <a:cubicBezTo>
                    <a:pt x="91" y="45"/>
                    <a:pt x="113" y="45"/>
                    <a:pt x="136" y="68"/>
                  </a:cubicBezTo>
                  <a:lnTo>
                    <a:pt x="181" y="68"/>
                  </a:lnTo>
                  <a:lnTo>
                    <a:pt x="181" y="45"/>
                  </a:lnTo>
                  <a:cubicBezTo>
                    <a:pt x="181" y="23"/>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17"/>
            <p:cNvSpPr/>
            <p:nvPr/>
          </p:nvSpPr>
          <p:spPr>
            <a:xfrm>
              <a:off x="1098184" y="17492873"/>
              <a:ext cx="45838" cy="39898"/>
            </a:xfrm>
            <a:custGeom>
              <a:avLst/>
              <a:gdLst/>
              <a:ahLst/>
              <a:cxnLst/>
              <a:rect l="l" t="t" r="r" b="b"/>
              <a:pathLst>
                <a:path w="409" h="356" extrusionOk="0">
                  <a:moveTo>
                    <a:pt x="182" y="1"/>
                  </a:moveTo>
                  <a:cubicBezTo>
                    <a:pt x="137" y="1"/>
                    <a:pt x="92" y="23"/>
                    <a:pt x="69" y="69"/>
                  </a:cubicBezTo>
                  <a:cubicBezTo>
                    <a:pt x="46" y="69"/>
                    <a:pt x="1" y="114"/>
                    <a:pt x="1" y="159"/>
                  </a:cubicBezTo>
                  <a:cubicBezTo>
                    <a:pt x="1" y="159"/>
                    <a:pt x="24" y="137"/>
                    <a:pt x="46" y="114"/>
                  </a:cubicBezTo>
                  <a:cubicBezTo>
                    <a:pt x="69" y="91"/>
                    <a:pt x="92" y="91"/>
                    <a:pt x="92" y="69"/>
                  </a:cubicBezTo>
                  <a:cubicBezTo>
                    <a:pt x="107" y="69"/>
                    <a:pt x="132" y="49"/>
                    <a:pt x="154" y="49"/>
                  </a:cubicBezTo>
                  <a:cubicBezTo>
                    <a:pt x="164" y="49"/>
                    <a:pt x="175" y="54"/>
                    <a:pt x="182" y="69"/>
                  </a:cubicBezTo>
                  <a:cubicBezTo>
                    <a:pt x="182" y="91"/>
                    <a:pt x="182" y="114"/>
                    <a:pt x="182" y="137"/>
                  </a:cubicBezTo>
                  <a:cubicBezTo>
                    <a:pt x="159" y="137"/>
                    <a:pt x="137" y="159"/>
                    <a:pt x="114" y="182"/>
                  </a:cubicBezTo>
                  <a:lnTo>
                    <a:pt x="273" y="182"/>
                  </a:lnTo>
                  <a:cubicBezTo>
                    <a:pt x="318" y="205"/>
                    <a:pt x="227" y="272"/>
                    <a:pt x="227" y="318"/>
                  </a:cubicBezTo>
                  <a:cubicBezTo>
                    <a:pt x="214" y="344"/>
                    <a:pt x="224" y="355"/>
                    <a:pt x="235" y="355"/>
                  </a:cubicBezTo>
                  <a:cubicBezTo>
                    <a:pt x="242" y="355"/>
                    <a:pt x="250" y="350"/>
                    <a:pt x="250" y="340"/>
                  </a:cubicBezTo>
                  <a:cubicBezTo>
                    <a:pt x="273" y="340"/>
                    <a:pt x="408" y="227"/>
                    <a:pt x="318" y="159"/>
                  </a:cubicBezTo>
                  <a:cubicBezTo>
                    <a:pt x="295" y="137"/>
                    <a:pt x="250" y="137"/>
                    <a:pt x="227" y="137"/>
                  </a:cubicBezTo>
                  <a:cubicBezTo>
                    <a:pt x="250" y="114"/>
                    <a:pt x="250" y="91"/>
                    <a:pt x="250" y="46"/>
                  </a:cubicBezTo>
                  <a:cubicBezTo>
                    <a:pt x="250" y="23"/>
                    <a:pt x="205" y="1"/>
                    <a:pt x="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17"/>
            <p:cNvSpPr/>
            <p:nvPr/>
          </p:nvSpPr>
          <p:spPr>
            <a:xfrm>
              <a:off x="1075433" y="17571771"/>
              <a:ext cx="53347" cy="25216"/>
            </a:xfrm>
            <a:custGeom>
              <a:avLst/>
              <a:gdLst/>
              <a:ahLst/>
              <a:cxnLst/>
              <a:rect l="l" t="t" r="r" b="b"/>
              <a:pathLst>
                <a:path w="476" h="225" extrusionOk="0">
                  <a:moveTo>
                    <a:pt x="45" y="1"/>
                  </a:moveTo>
                  <a:cubicBezTo>
                    <a:pt x="43" y="1"/>
                    <a:pt x="38" y="21"/>
                    <a:pt x="23" y="21"/>
                  </a:cubicBezTo>
                  <a:cubicBezTo>
                    <a:pt x="0" y="89"/>
                    <a:pt x="46" y="180"/>
                    <a:pt x="113" y="225"/>
                  </a:cubicBezTo>
                  <a:cubicBezTo>
                    <a:pt x="181" y="225"/>
                    <a:pt x="227" y="202"/>
                    <a:pt x="249" y="134"/>
                  </a:cubicBezTo>
                  <a:cubicBezTo>
                    <a:pt x="272" y="134"/>
                    <a:pt x="295" y="157"/>
                    <a:pt x="317" y="157"/>
                  </a:cubicBezTo>
                  <a:cubicBezTo>
                    <a:pt x="408" y="157"/>
                    <a:pt x="476" y="89"/>
                    <a:pt x="476" y="21"/>
                  </a:cubicBezTo>
                  <a:cubicBezTo>
                    <a:pt x="464" y="10"/>
                    <a:pt x="453" y="4"/>
                    <a:pt x="444" y="4"/>
                  </a:cubicBezTo>
                  <a:cubicBezTo>
                    <a:pt x="436" y="4"/>
                    <a:pt x="430" y="10"/>
                    <a:pt x="430" y="21"/>
                  </a:cubicBezTo>
                  <a:cubicBezTo>
                    <a:pt x="408" y="66"/>
                    <a:pt x="362" y="89"/>
                    <a:pt x="317" y="89"/>
                  </a:cubicBezTo>
                  <a:cubicBezTo>
                    <a:pt x="272" y="89"/>
                    <a:pt x="227" y="44"/>
                    <a:pt x="204" y="21"/>
                  </a:cubicBezTo>
                  <a:lnTo>
                    <a:pt x="181" y="21"/>
                  </a:lnTo>
                  <a:cubicBezTo>
                    <a:pt x="181" y="44"/>
                    <a:pt x="181" y="66"/>
                    <a:pt x="204" y="112"/>
                  </a:cubicBezTo>
                  <a:cubicBezTo>
                    <a:pt x="181" y="134"/>
                    <a:pt x="159" y="157"/>
                    <a:pt x="113" y="157"/>
                  </a:cubicBezTo>
                  <a:cubicBezTo>
                    <a:pt x="91" y="134"/>
                    <a:pt x="68" y="66"/>
                    <a:pt x="46" y="21"/>
                  </a:cubicBezTo>
                  <a:cubicBezTo>
                    <a:pt x="46" y="6"/>
                    <a:pt x="46" y="1"/>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17"/>
            <p:cNvSpPr/>
            <p:nvPr/>
          </p:nvSpPr>
          <p:spPr>
            <a:xfrm>
              <a:off x="1067812" y="17536020"/>
              <a:ext cx="25440" cy="15354"/>
            </a:xfrm>
            <a:custGeom>
              <a:avLst/>
              <a:gdLst/>
              <a:ahLst/>
              <a:cxnLst/>
              <a:rect l="l" t="t" r="r" b="b"/>
              <a:pathLst>
                <a:path w="227" h="137" extrusionOk="0">
                  <a:moveTo>
                    <a:pt x="204" y="1"/>
                  </a:moveTo>
                  <a:cubicBezTo>
                    <a:pt x="159" y="23"/>
                    <a:pt x="159" y="68"/>
                    <a:pt x="114" y="68"/>
                  </a:cubicBezTo>
                  <a:cubicBezTo>
                    <a:pt x="106" y="76"/>
                    <a:pt x="98" y="79"/>
                    <a:pt x="91" y="79"/>
                  </a:cubicBezTo>
                  <a:cubicBezTo>
                    <a:pt x="76" y="79"/>
                    <a:pt x="61" y="68"/>
                    <a:pt x="46" y="68"/>
                  </a:cubicBezTo>
                  <a:lnTo>
                    <a:pt x="23" y="68"/>
                  </a:lnTo>
                  <a:cubicBezTo>
                    <a:pt x="0" y="114"/>
                    <a:pt x="68" y="136"/>
                    <a:pt x="114" y="136"/>
                  </a:cubicBezTo>
                  <a:cubicBezTo>
                    <a:pt x="181" y="114"/>
                    <a:pt x="227" y="68"/>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17"/>
            <p:cNvSpPr/>
            <p:nvPr/>
          </p:nvSpPr>
          <p:spPr>
            <a:xfrm>
              <a:off x="1039906" y="17675550"/>
              <a:ext cx="27234" cy="16363"/>
            </a:xfrm>
            <a:custGeom>
              <a:avLst/>
              <a:gdLst/>
              <a:ahLst/>
              <a:cxnLst/>
              <a:rect l="l" t="t" r="r" b="b"/>
              <a:pathLst>
                <a:path w="243" h="146" extrusionOk="0">
                  <a:moveTo>
                    <a:pt x="46" y="0"/>
                  </a:moveTo>
                  <a:cubicBezTo>
                    <a:pt x="0" y="46"/>
                    <a:pt x="23" y="114"/>
                    <a:pt x="91" y="136"/>
                  </a:cubicBezTo>
                  <a:cubicBezTo>
                    <a:pt x="103" y="142"/>
                    <a:pt x="117" y="145"/>
                    <a:pt x="131" y="145"/>
                  </a:cubicBezTo>
                  <a:cubicBezTo>
                    <a:pt x="169" y="145"/>
                    <a:pt x="210" y="124"/>
                    <a:pt x="227" y="91"/>
                  </a:cubicBezTo>
                  <a:cubicBezTo>
                    <a:pt x="243" y="75"/>
                    <a:pt x="236" y="59"/>
                    <a:pt x="223" y="59"/>
                  </a:cubicBezTo>
                  <a:cubicBezTo>
                    <a:pt x="217" y="59"/>
                    <a:pt x="211" y="62"/>
                    <a:pt x="204" y="68"/>
                  </a:cubicBezTo>
                  <a:cubicBezTo>
                    <a:pt x="189" y="68"/>
                    <a:pt x="164" y="78"/>
                    <a:pt x="142" y="78"/>
                  </a:cubicBezTo>
                  <a:cubicBezTo>
                    <a:pt x="131" y="78"/>
                    <a:pt x="121" y="76"/>
                    <a:pt x="114" y="68"/>
                  </a:cubicBezTo>
                  <a:cubicBezTo>
                    <a:pt x="91" y="68"/>
                    <a:pt x="68" y="23"/>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17"/>
            <p:cNvSpPr/>
            <p:nvPr/>
          </p:nvSpPr>
          <p:spPr>
            <a:xfrm>
              <a:off x="1138866" y="17724413"/>
              <a:ext cx="22863" cy="14681"/>
            </a:xfrm>
            <a:custGeom>
              <a:avLst/>
              <a:gdLst/>
              <a:ahLst/>
              <a:cxnLst/>
              <a:rect l="l" t="t" r="r" b="b"/>
              <a:pathLst>
                <a:path w="204" h="131" extrusionOk="0">
                  <a:moveTo>
                    <a:pt x="173" y="0"/>
                  </a:moveTo>
                  <a:cubicBezTo>
                    <a:pt x="164" y="0"/>
                    <a:pt x="159" y="6"/>
                    <a:pt x="159" y="17"/>
                  </a:cubicBezTo>
                  <a:cubicBezTo>
                    <a:pt x="136" y="40"/>
                    <a:pt x="136" y="85"/>
                    <a:pt x="91" y="85"/>
                  </a:cubicBezTo>
                  <a:cubicBezTo>
                    <a:pt x="45" y="85"/>
                    <a:pt x="23" y="62"/>
                    <a:pt x="0" y="40"/>
                  </a:cubicBezTo>
                  <a:lnTo>
                    <a:pt x="0" y="40"/>
                  </a:lnTo>
                  <a:cubicBezTo>
                    <a:pt x="0" y="108"/>
                    <a:pt x="45" y="130"/>
                    <a:pt x="91" y="130"/>
                  </a:cubicBezTo>
                  <a:cubicBezTo>
                    <a:pt x="159" y="130"/>
                    <a:pt x="204" y="62"/>
                    <a:pt x="204" y="17"/>
                  </a:cubicBezTo>
                  <a:cubicBezTo>
                    <a:pt x="192" y="6"/>
                    <a:pt x="181"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32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68"/>
        <p:cNvGrpSpPr/>
        <p:nvPr/>
      </p:nvGrpSpPr>
      <p:grpSpPr>
        <a:xfrm>
          <a:off x="0" y="0"/>
          <a:ext cx="0" cy="0"/>
          <a:chOff x="0" y="0"/>
          <a:chExt cx="0" cy="0"/>
        </a:xfrm>
      </p:grpSpPr>
      <p:sp>
        <p:nvSpPr>
          <p:cNvPr id="769" name="Google Shape;769;p3"/>
          <p:cNvSpPr txBox="1">
            <a:spLocks noGrp="1"/>
          </p:cNvSpPr>
          <p:nvPr>
            <p:ph type="title"/>
          </p:nvPr>
        </p:nvSpPr>
        <p:spPr>
          <a:xfrm>
            <a:off x="785484" y="7226852"/>
            <a:ext cx="21471900" cy="2828400"/>
          </a:xfrm>
          <a:prstGeom prst="rect">
            <a:avLst/>
          </a:prstGeom>
        </p:spPr>
        <p:txBody>
          <a:bodyPr spcFirstLastPara="1" wrap="square" lIns="256000" tIns="256000" rIns="256000" bIns="256000" anchor="ctr" anchorCtr="0">
            <a:noAutofit/>
          </a:bodyPr>
          <a:lstStyle>
            <a:lvl1pPr lvl="0" algn="ctr">
              <a:spcBef>
                <a:spcPts val="0"/>
              </a:spcBef>
              <a:spcAft>
                <a:spcPts val="0"/>
              </a:spcAft>
              <a:buSzPts val="10100"/>
              <a:buNone/>
              <a:defRPr sz="10100"/>
            </a:lvl1pPr>
            <a:lvl2pPr lvl="1" algn="ctr">
              <a:spcBef>
                <a:spcPts val="0"/>
              </a:spcBef>
              <a:spcAft>
                <a:spcPts val="0"/>
              </a:spcAft>
              <a:buSzPts val="10100"/>
              <a:buNone/>
              <a:defRPr sz="10100"/>
            </a:lvl2pPr>
            <a:lvl3pPr lvl="2" algn="ctr">
              <a:spcBef>
                <a:spcPts val="0"/>
              </a:spcBef>
              <a:spcAft>
                <a:spcPts val="0"/>
              </a:spcAft>
              <a:buSzPts val="10100"/>
              <a:buNone/>
              <a:defRPr sz="10100"/>
            </a:lvl3pPr>
            <a:lvl4pPr lvl="3" algn="ctr">
              <a:spcBef>
                <a:spcPts val="0"/>
              </a:spcBef>
              <a:spcAft>
                <a:spcPts val="0"/>
              </a:spcAft>
              <a:buSzPts val="10100"/>
              <a:buNone/>
              <a:defRPr sz="10100"/>
            </a:lvl4pPr>
            <a:lvl5pPr lvl="4" algn="ctr">
              <a:spcBef>
                <a:spcPts val="0"/>
              </a:spcBef>
              <a:spcAft>
                <a:spcPts val="0"/>
              </a:spcAft>
              <a:buSzPts val="10100"/>
              <a:buNone/>
              <a:defRPr sz="10100"/>
            </a:lvl5pPr>
            <a:lvl6pPr lvl="5" algn="ctr">
              <a:spcBef>
                <a:spcPts val="0"/>
              </a:spcBef>
              <a:spcAft>
                <a:spcPts val="0"/>
              </a:spcAft>
              <a:buSzPts val="10100"/>
              <a:buNone/>
              <a:defRPr sz="10100"/>
            </a:lvl6pPr>
            <a:lvl7pPr lvl="6" algn="ctr">
              <a:spcBef>
                <a:spcPts val="0"/>
              </a:spcBef>
              <a:spcAft>
                <a:spcPts val="0"/>
              </a:spcAft>
              <a:buSzPts val="10100"/>
              <a:buNone/>
              <a:defRPr sz="10100"/>
            </a:lvl7pPr>
            <a:lvl8pPr lvl="7" algn="ctr">
              <a:spcBef>
                <a:spcPts val="0"/>
              </a:spcBef>
              <a:spcAft>
                <a:spcPts val="0"/>
              </a:spcAft>
              <a:buSzPts val="10100"/>
              <a:buNone/>
              <a:defRPr sz="10100"/>
            </a:lvl8pPr>
            <a:lvl9pPr lvl="8" algn="ctr">
              <a:spcBef>
                <a:spcPts val="0"/>
              </a:spcBef>
              <a:spcAft>
                <a:spcPts val="0"/>
              </a:spcAft>
              <a:buSzPts val="10100"/>
              <a:buNone/>
              <a:defRPr sz="101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70"/>
        <p:cNvGrpSpPr/>
        <p:nvPr/>
      </p:nvGrpSpPr>
      <p:grpSpPr>
        <a:xfrm>
          <a:off x="0" y="0"/>
          <a:ext cx="0" cy="0"/>
          <a:chOff x="0" y="0"/>
          <a:chExt cx="0" cy="0"/>
        </a:xfrm>
      </p:grpSpPr>
      <p:sp>
        <p:nvSpPr>
          <p:cNvPr id="771" name="Google Shape;771;p4"/>
          <p:cNvSpPr/>
          <p:nvPr/>
        </p:nvSpPr>
        <p:spPr>
          <a:xfrm>
            <a:off x="0" y="-100475"/>
            <a:ext cx="9357009" cy="3981523"/>
          </a:xfrm>
          <a:custGeom>
            <a:avLst/>
            <a:gdLst/>
            <a:ahLst/>
            <a:cxnLst/>
            <a:rect l="l" t="t" r="r" b="b"/>
            <a:pathLst>
              <a:path w="94942" h="40399" extrusionOk="0">
                <a:moveTo>
                  <a:pt x="0" y="23"/>
                </a:moveTo>
                <a:lnTo>
                  <a:pt x="0" y="31867"/>
                </a:lnTo>
                <a:cubicBezTo>
                  <a:pt x="792" y="32365"/>
                  <a:pt x="1607" y="32862"/>
                  <a:pt x="2422" y="33315"/>
                </a:cubicBezTo>
                <a:cubicBezTo>
                  <a:pt x="10705" y="38023"/>
                  <a:pt x="20278" y="40399"/>
                  <a:pt x="29784" y="39154"/>
                </a:cubicBezTo>
                <a:cubicBezTo>
                  <a:pt x="34423" y="38588"/>
                  <a:pt x="38904" y="37117"/>
                  <a:pt x="42978" y="34877"/>
                </a:cubicBezTo>
                <a:cubicBezTo>
                  <a:pt x="47007" y="32613"/>
                  <a:pt x="50220" y="29354"/>
                  <a:pt x="53661" y="26322"/>
                </a:cubicBezTo>
                <a:cubicBezTo>
                  <a:pt x="55403" y="24805"/>
                  <a:pt x="57214" y="23334"/>
                  <a:pt x="59273" y="22203"/>
                </a:cubicBezTo>
                <a:cubicBezTo>
                  <a:pt x="61536" y="20981"/>
                  <a:pt x="64049" y="20256"/>
                  <a:pt x="66629" y="20098"/>
                </a:cubicBezTo>
                <a:cubicBezTo>
                  <a:pt x="69367" y="19872"/>
                  <a:pt x="72106" y="20030"/>
                  <a:pt x="74844" y="19804"/>
                </a:cubicBezTo>
                <a:cubicBezTo>
                  <a:pt x="77130" y="19668"/>
                  <a:pt x="79393" y="19125"/>
                  <a:pt x="81498" y="18242"/>
                </a:cubicBezTo>
                <a:cubicBezTo>
                  <a:pt x="89034" y="15006"/>
                  <a:pt x="93674" y="7831"/>
                  <a:pt x="94941" y="1"/>
                </a:cubicBezTo>
                <a:close/>
              </a:path>
            </a:pathLst>
          </a:cu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
          <p:cNvSpPr/>
          <p:nvPr/>
        </p:nvSpPr>
        <p:spPr>
          <a:xfrm>
            <a:off x="457200" y="453275"/>
            <a:ext cx="22099800" cy="1893600"/>
          </a:xfrm>
          <a:prstGeom prst="roundRect">
            <a:avLst>
              <a:gd name="adj" fmla="val 13884"/>
            </a:avLst>
          </a:prstGeom>
          <a:solidFill>
            <a:srgbClr val="FFFFFF"/>
          </a:solidFill>
          <a:ln>
            <a:noFill/>
          </a:ln>
          <a:effectLst>
            <a:outerShdw blurRad="157163" dist="57150" dir="3000000" algn="bl" rotWithShape="0">
              <a:schemeClr val="dk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
          <p:cNvSpPr txBox="1">
            <a:spLocks noGrp="1"/>
          </p:cNvSpPr>
          <p:nvPr>
            <p:ph type="title"/>
          </p:nvPr>
        </p:nvSpPr>
        <p:spPr>
          <a:xfrm>
            <a:off x="785475" y="862103"/>
            <a:ext cx="21471900" cy="1118100"/>
          </a:xfrm>
          <a:prstGeom prst="rect">
            <a:avLst/>
          </a:prstGeom>
        </p:spPr>
        <p:txBody>
          <a:bodyPr spcFirstLastPara="1" wrap="square" lIns="256000" tIns="256000" rIns="256000" bIns="256000" anchor="ctr" anchorCtr="0">
            <a:noAutofit/>
          </a:bodyPr>
          <a:lstStyle>
            <a:lvl1pPr lvl="0">
              <a:spcBef>
                <a:spcPts val="0"/>
              </a:spcBef>
              <a:spcAft>
                <a:spcPts val="0"/>
              </a:spcAft>
              <a:buSzPts val="7000"/>
              <a:buNone/>
              <a:defRPr/>
            </a:lvl1pPr>
            <a:lvl2pPr lvl="1">
              <a:spcBef>
                <a:spcPts val="0"/>
              </a:spcBef>
              <a:spcAft>
                <a:spcPts val="0"/>
              </a:spcAft>
              <a:buSzPts val="7000"/>
              <a:buNone/>
              <a:defRPr/>
            </a:lvl2pPr>
            <a:lvl3pPr lvl="2">
              <a:spcBef>
                <a:spcPts val="0"/>
              </a:spcBef>
              <a:spcAft>
                <a:spcPts val="0"/>
              </a:spcAft>
              <a:buSzPts val="7000"/>
              <a:buNone/>
              <a:defRPr/>
            </a:lvl3pPr>
            <a:lvl4pPr lvl="3">
              <a:spcBef>
                <a:spcPts val="0"/>
              </a:spcBef>
              <a:spcAft>
                <a:spcPts val="0"/>
              </a:spcAft>
              <a:buSzPts val="7000"/>
              <a:buNone/>
              <a:defRPr/>
            </a:lvl4pPr>
            <a:lvl5pPr lvl="4">
              <a:spcBef>
                <a:spcPts val="0"/>
              </a:spcBef>
              <a:spcAft>
                <a:spcPts val="0"/>
              </a:spcAft>
              <a:buSzPts val="7000"/>
              <a:buNone/>
              <a:defRPr/>
            </a:lvl5pPr>
            <a:lvl6pPr lvl="5">
              <a:spcBef>
                <a:spcPts val="0"/>
              </a:spcBef>
              <a:spcAft>
                <a:spcPts val="0"/>
              </a:spcAft>
              <a:buSzPts val="7000"/>
              <a:buNone/>
              <a:defRPr/>
            </a:lvl6pPr>
            <a:lvl7pPr lvl="6">
              <a:spcBef>
                <a:spcPts val="0"/>
              </a:spcBef>
              <a:spcAft>
                <a:spcPts val="0"/>
              </a:spcAft>
              <a:buSzPts val="7000"/>
              <a:buNone/>
              <a:defRPr/>
            </a:lvl7pPr>
            <a:lvl8pPr lvl="7">
              <a:spcBef>
                <a:spcPts val="0"/>
              </a:spcBef>
              <a:spcAft>
                <a:spcPts val="0"/>
              </a:spcAft>
              <a:buSzPts val="7000"/>
              <a:buNone/>
              <a:defRPr/>
            </a:lvl8pPr>
            <a:lvl9pPr lvl="8">
              <a:spcBef>
                <a:spcPts val="0"/>
              </a:spcBef>
              <a:spcAft>
                <a:spcPts val="0"/>
              </a:spcAft>
              <a:buSzPts val="7000"/>
              <a:buNone/>
              <a:defRPr/>
            </a:lvl9pPr>
          </a:lstStyle>
          <a:p>
            <a:endParaRPr/>
          </a:p>
        </p:txBody>
      </p:sp>
      <p:sp>
        <p:nvSpPr>
          <p:cNvPr id="774" name="Google Shape;774;p4"/>
          <p:cNvSpPr txBox="1">
            <a:spLocks noGrp="1"/>
          </p:cNvSpPr>
          <p:nvPr>
            <p:ph type="body" idx="1"/>
          </p:nvPr>
        </p:nvSpPr>
        <p:spPr>
          <a:xfrm>
            <a:off x="1688475" y="4928250"/>
            <a:ext cx="19665900" cy="4849500"/>
          </a:xfrm>
          <a:prstGeom prst="rect">
            <a:avLst/>
          </a:prstGeom>
        </p:spPr>
        <p:txBody>
          <a:bodyPr spcFirstLastPara="1" wrap="square" lIns="256000" tIns="256000" rIns="256000" bIns="256000" anchor="t" anchorCtr="0">
            <a:noAutofit/>
          </a:bodyPr>
          <a:lstStyle>
            <a:lvl1pPr marL="457200" lvl="0" indent="-381000">
              <a:lnSpc>
                <a:spcPct val="100000"/>
              </a:lnSpc>
              <a:spcBef>
                <a:spcPts val="0"/>
              </a:spcBef>
              <a:spcAft>
                <a:spcPts val="0"/>
              </a:spcAft>
              <a:buClr>
                <a:schemeClr val="lt2"/>
              </a:buClr>
              <a:buSzPts val="2400"/>
              <a:buChar char="●"/>
              <a:defRPr sz="28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775" name="Google Shape;775;p4"/>
          <p:cNvGrpSpPr/>
          <p:nvPr/>
        </p:nvGrpSpPr>
        <p:grpSpPr>
          <a:xfrm>
            <a:off x="4861331" y="10637901"/>
            <a:ext cx="9670318" cy="5671526"/>
            <a:chOff x="4251300" y="1141125"/>
            <a:chExt cx="1615975" cy="947750"/>
          </a:xfrm>
        </p:grpSpPr>
        <p:sp>
          <p:nvSpPr>
            <p:cNvPr id="776" name="Google Shape;776;p4"/>
            <p:cNvSpPr/>
            <p:nvPr/>
          </p:nvSpPr>
          <p:spPr>
            <a:xfrm>
              <a:off x="4324875" y="1149625"/>
              <a:ext cx="1527675" cy="897375"/>
            </a:xfrm>
            <a:custGeom>
              <a:avLst/>
              <a:gdLst/>
              <a:ahLst/>
              <a:cxnLst/>
              <a:rect l="l" t="t" r="r" b="b"/>
              <a:pathLst>
                <a:path w="61107" h="35895" extrusionOk="0">
                  <a:moveTo>
                    <a:pt x="0" y="0"/>
                  </a:moveTo>
                  <a:lnTo>
                    <a:pt x="0" y="634"/>
                  </a:lnTo>
                  <a:lnTo>
                    <a:pt x="61107" y="35895"/>
                  </a:lnTo>
                  <a:lnTo>
                    <a:pt x="61107" y="35284"/>
                  </a:lnTo>
                  <a:lnTo>
                    <a:pt x="0"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
            <p:cNvSpPr/>
            <p:nvPr/>
          </p:nvSpPr>
          <p:spPr>
            <a:xfrm>
              <a:off x="4324875" y="1141125"/>
              <a:ext cx="1542400" cy="890600"/>
            </a:xfrm>
            <a:custGeom>
              <a:avLst/>
              <a:gdLst/>
              <a:ahLst/>
              <a:cxnLst/>
              <a:rect l="l" t="t" r="r" b="b"/>
              <a:pathLst>
                <a:path w="61696" h="35624" extrusionOk="0">
                  <a:moveTo>
                    <a:pt x="589" y="1"/>
                  </a:moveTo>
                  <a:lnTo>
                    <a:pt x="0" y="340"/>
                  </a:lnTo>
                  <a:lnTo>
                    <a:pt x="61107" y="35624"/>
                  </a:lnTo>
                  <a:lnTo>
                    <a:pt x="61695" y="35284"/>
                  </a:lnTo>
                  <a:lnTo>
                    <a:pt x="5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
            <p:cNvSpPr/>
            <p:nvPr/>
          </p:nvSpPr>
          <p:spPr>
            <a:xfrm>
              <a:off x="5852525" y="2023225"/>
              <a:ext cx="14750" cy="23775"/>
            </a:xfrm>
            <a:custGeom>
              <a:avLst/>
              <a:gdLst/>
              <a:ahLst/>
              <a:cxnLst/>
              <a:rect l="l" t="t" r="r" b="b"/>
              <a:pathLst>
                <a:path w="590" h="951" extrusionOk="0">
                  <a:moveTo>
                    <a:pt x="589" y="0"/>
                  </a:moveTo>
                  <a:lnTo>
                    <a:pt x="1" y="340"/>
                  </a:lnTo>
                  <a:lnTo>
                    <a:pt x="1" y="951"/>
                  </a:lnTo>
                  <a:lnTo>
                    <a:pt x="589" y="634"/>
                  </a:lnTo>
                  <a:lnTo>
                    <a:pt x="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
            <p:cNvSpPr/>
            <p:nvPr/>
          </p:nvSpPr>
          <p:spPr>
            <a:xfrm>
              <a:off x="5764275" y="2021525"/>
              <a:ext cx="66775" cy="37925"/>
            </a:xfrm>
            <a:custGeom>
              <a:avLst/>
              <a:gdLst/>
              <a:ahLst/>
              <a:cxnLst/>
              <a:rect l="l" t="t" r="r" b="b"/>
              <a:pathLst>
                <a:path w="2671" h="1517" extrusionOk="0">
                  <a:moveTo>
                    <a:pt x="2263" y="0"/>
                  </a:moveTo>
                  <a:lnTo>
                    <a:pt x="0" y="1290"/>
                  </a:lnTo>
                  <a:lnTo>
                    <a:pt x="407" y="1517"/>
                  </a:lnTo>
                  <a:lnTo>
                    <a:pt x="2671" y="226"/>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
            <p:cNvSpPr/>
            <p:nvPr/>
          </p:nvSpPr>
          <p:spPr>
            <a:xfrm>
              <a:off x="5774450" y="2027175"/>
              <a:ext cx="56600" cy="40200"/>
            </a:xfrm>
            <a:custGeom>
              <a:avLst/>
              <a:gdLst/>
              <a:ahLst/>
              <a:cxnLst/>
              <a:rect l="l" t="t" r="r" b="b"/>
              <a:pathLst>
                <a:path w="2264" h="1608" extrusionOk="0">
                  <a:moveTo>
                    <a:pt x="2264" y="0"/>
                  </a:moveTo>
                  <a:lnTo>
                    <a:pt x="0" y="1291"/>
                  </a:lnTo>
                  <a:lnTo>
                    <a:pt x="0" y="1607"/>
                  </a:lnTo>
                  <a:lnTo>
                    <a:pt x="2264" y="295"/>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
            <p:cNvSpPr/>
            <p:nvPr/>
          </p:nvSpPr>
          <p:spPr>
            <a:xfrm>
              <a:off x="5698075" y="1983050"/>
              <a:ext cx="66225" cy="38500"/>
            </a:xfrm>
            <a:custGeom>
              <a:avLst/>
              <a:gdLst/>
              <a:ahLst/>
              <a:cxnLst/>
              <a:rect l="l" t="t" r="r" b="b"/>
              <a:pathLst>
                <a:path w="2649" h="1540" extrusionOk="0">
                  <a:moveTo>
                    <a:pt x="2263" y="0"/>
                  </a:moveTo>
                  <a:lnTo>
                    <a:pt x="0" y="1290"/>
                  </a:lnTo>
                  <a:lnTo>
                    <a:pt x="407" y="1539"/>
                  </a:lnTo>
                  <a:lnTo>
                    <a:pt x="2648" y="227"/>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
            <p:cNvSpPr/>
            <p:nvPr/>
          </p:nvSpPr>
          <p:spPr>
            <a:xfrm>
              <a:off x="5708250" y="1988700"/>
              <a:ext cx="56050" cy="40200"/>
            </a:xfrm>
            <a:custGeom>
              <a:avLst/>
              <a:gdLst/>
              <a:ahLst/>
              <a:cxnLst/>
              <a:rect l="l" t="t" r="r" b="b"/>
              <a:pathLst>
                <a:path w="2242" h="1608" extrusionOk="0">
                  <a:moveTo>
                    <a:pt x="2241" y="1"/>
                  </a:moveTo>
                  <a:lnTo>
                    <a:pt x="0" y="1313"/>
                  </a:lnTo>
                  <a:lnTo>
                    <a:pt x="0" y="1607"/>
                  </a:lnTo>
                  <a:lnTo>
                    <a:pt x="2241" y="317"/>
                  </a:lnTo>
                  <a:lnTo>
                    <a:pt x="22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
            <p:cNvSpPr/>
            <p:nvPr/>
          </p:nvSpPr>
          <p:spPr>
            <a:xfrm>
              <a:off x="5631875" y="1944575"/>
              <a:ext cx="66225" cy="38500"/>
            </a:xfrm>
            <a:custGeom>
              <a:avLst/>
              <a:gdLst/>
              <a:ahLst/>
              <a:cxnLst/>
              <a:rect l="l" t="t" r="r" b="b"/>
              <a:pathLst>
                <a:path w="2649" h="1540" extrusionOk="0">
                  <a:moveTo>
                    <a:pt x="2241" y="0"/>
                  </a:moveTo>
                  <a:lnTo>
                    <a:pt x="0" y="1313"/>
                  </a:lnTo>
                  <a:lnTo>
                    <a:pt x="385" y="1539"/>
                  </a:lnTo>
                  <a:lnTo>
                    <a:pt x="2648" y="227"/>
                  </a:lnTo>
                  <a:lnTo>
                    <a:pt x="22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
            <p:cNvSpPr/>
            <p:nvPr/>
          </p:nvSpPr>
          <p:spPr>
            <a:xfrm>
              <a:off x="5641475" y="1950225"/>
              <a:ext cx="56625" cy="40200"/>
            </a:xfrm>
            <a:custGeom>
              <a:avLst/>
              <a:gdLst/>
              <a:ahLst/>
              <a:cxnLst/>
              <a:rect l="l" t="t" r="r" b="b"/>
              <a:pathLst>
                <a:path w="2265" h="1608" extrusionOk="0">
                  <a:moveTo>
                    <a:pt x="2264" y="1"/>
                  </a:moveTo>
                  <a:lnTo>
                    <a:pt x="1" y="1313"/>
                  </a:lnTo>
                  <a:lnTo>
                    <a:pt x="1" y="1607"/>
                  </a:lnTo>
                  <a:lnTo>
                    <a:pt x="2264" y="317"/>
                  </a:lnTo>
                  <a:lnTo>
                    <a:pt x="2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
            <p:cNvSpPr/>
            <p:nvPr/>
          </p:nvSpPr>
          <p:spPr>
            <a:xfrm>
              <a:off x="5565675" y="1906100"/>
              <a:ext cx="66225" cy="38500"/>
            </a:xfrm>
            <a:custGeom>
              <a:avLst/>
              <a:gdLst/>
              <a:ahLst/>
              <a:cxnLst/>
              <a:rect l="l" t="t" r="r" b="b"/>
              <a:pathLst>
                <a:path w="2649" h="1540" extrusionOk="0">
                  <a:moveTo>
                    <a:pt x="2241" y="0"/>
                  </a:moveTo>
                  <a:lnTo>
                    <a:pt x="0" y="1313"/>
                  </a:lnTo>
                  <a:lnTo>
                    <a:pt x="385" y="1539"/>
                  </a:lnTo>
                  <a:lnTo>
                    <a:pt x="2648" y="249"/>
                  </a:lnTo>
                  <a:lnTo>
                    <a:pt x="22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
            <p:cNvSpPr/>
            <p:nvPr/>
          </p:nvSpPr>
          <p:spPr>
            <a:xfrm>
              <a:off x="5575275" y="1912325"/>
              <a:ext cx="56625" cy="40200"/>
            </a:xfrm>
            <a:custGeom>
              <a:avLst/>
              <a:gdLst/>
              <a:ahLst/>
              <a:cxnLst/>
              <a:rect l="l" t="t" r="r" b="b"/>
              <a:pathLst>
                <a:path w="2265" h="1608" extrusionOk="0">
                  <a:moveTo>
                    <a:pt x="2264" y="0"/>
                  </a:moveTo>
                  <a:lnTo>
                    <a:pt x="1" y="1290"/>
                  </a:lnTo>
                  <a:lnTo>
                    <a:pt x="1" y="1607"/>
                  </a:lnTo>
                  <a:lnTo>
                    <a:pt x="2264" y="294"/>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
            <p:cNvSpPr/>
            <p:nvPr/>
          </p:nvSpPr>
          <p:spPr>
            <a:xfrm>
              <a:off x="5498900" y="1868175"/>
              <a:ext cx="66800" cy="37950"/>
            </a:xfrm>
            <a:custGeom>
              <a:avLst/>
              <a:gdLst/>
              <a:ahLst/>
              <a:cxnLst/>
              <a:rect l="l" t="t" r="r" b="b"/>
              <a:pathLst>
                <a:path w="2672" h="1518" extrusionOk="0">
                  <a:moveTo>
                    <a:pt x="2264" y="1"/>
                  </a:moveTo>
                  <a:lnTo>
                    <a:pt x="1" y="1291"/>
                  </a:lnTo>
                  <a:lnTo>
                    <a:pt x="408" y="1517"/>
                  </a:lnTo>
                  <a:lnTo>
                    <a:pt x="2671"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
            <p:cNvSpPr/>
            <p:nvPr/>
          </p:nvSpPr>
          <p:spPr>
            <a:xfrm>
              <a:off x="5509075" y="1873850"/>
              <a:ext cx="56625" cy="40200"/>
            </a:xfrm>
            <a:custGeom>
              <a:avLst/>
              <a:gdLst/>
              <a:ahLst/>
              <a:cxnLst/>
              <a:rect l="l" t="t" r="r" b="b"/>
              <a:pathLst>
                <a:path w="2265" h="1608" extrusionOk="0">
                  <a:moveTo>
                    <a:pt x="2264" y="0"/>
                  </a:moveTo>
                  <a:lnTo>
                    <a:pt x="1" y="1290"/>
                  </a:lnTo>
                  <a:lnTo>
                    <a:pt x="1" y="1607"/>
                  </a:lnTo>
                  <a:lnTo>
                    <a:pt x="2264" y="294"/>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
            <p:cNvSpPr/>
            <p:nvPr/>
          </p:nvSpPr>
          <p:spPr>
            <a:xfrm>
              <a:off x="5432700" y="1829700"/>
              <a:ext cx="66225" cy="38500"/>
            </a:xfrm>
            <a:custGeom>
              <a:avLst/>
              <a:gdLst/>
              <a:ahLst/>
              <a:cxnLst/>
              <a:rect l="l" t="t" r="r" b="b"/>
              <a:pathLst>
                <a:path w="2649" h="1540" extrusionOk="0">
                  <a:moveTo>
                    <a:pt x="2264" y="1"/>
                  </a:moveTo>
                  <a:lnTo>
                    <a:pt x="1" y="1291"/>
                  </a:lnTo>
                  <a:lnTo>
                    <a:pt x="408" y="1540"/>
                  </a:lnTo>
                  <a:lnTo>
                    <a:pt x="2649"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
            <p:cNvSpPr/>
            <p:nvPr/>
          </p:nvSpPr>
          <p:spPr>
            <a:xfrm>
              <a:off x="5442900" y="1835375"/>
              <a:ext cx="56025" cy="40200"/>
            </a:xfrm>
            <a:custGeom>
              <a:avLst/>
              <a:gdLst/>
              <a:ahLst/>
              <a:cxnLst/>
              <a:rect l="l" t="t" r="r" b="b"/>
              <a:pathLst>
                <a:path w="2241" h="1608" extrusionOk="0">
                  <a:moveTo>
                    <a:pt x="2241" y="0"/>
                  </a:moveTo>
                  <a:lnTo>
                    <a:pt x="0" y="1313"/>
                  </a:lnTo>
                  <a:lnTo>
                    <a:pt x="0"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
            <p:cNvSpPr/>
            <p:nvPr/>
          </p:nvSpPr>
          <p:spPr>
            <a:xfrm>
              <a:off x="5366500" y="1791225"/>
              <a:ext cx="66225" cy="38500"/>
            </a:xfrm>
            <a:custGeom>
              <a:avLst/>
              <a:gdLst/>
              <a:ahLst/>
              <a:cxnLst/>
              <a:rect l="l" t="t" r="r" b="b"/>
              <a:pathLst>
                <a:path w="2649" h="1540" extrusionOk="0">
                  <a:moveTo>
                    <a:pt x="2241" y="1"/>
                  </a:moveTo>
                  <a:lnTo>
                    <a:pt x="1" y="1314"/>
                  </a:lnTo>
                  <a:lnTo>
                    <a:pt x="385" y="1540"/>
                  </a:lnTo>
                  <a:lnTo>
                    <a:pt x="2649" y="227"/>
                  </a:lnTo>
                  <a:lnTo>
                    <a:pt x="22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
            <p:cNvSpPr/>
            <p:nvPr/>
          </p:nvSpPr>
          <p:spPr>
            <a:xfrm>
              <a:off x="5376125" y="1796900"/>
              <a:ext cx="56600" cy="40200"/>
            </a:xfrm>
            <a:custGeom>
              <a:avLst/>
              <a:gdLst/>
              <a:ahLst/>
              <a:cxnLst/>
              <a:rect l="l" t="t" r="r" b="b"/>
              <a:pathLst>
                <a:path w="2264" h="1608" extrusionOk="0">
                  <a:moveTo>
                    <a:pt x="2264" y="0"/>
                  </a:moveTo>
                  <a:lnTo>
                    <a:pt x="0" y="1313"/>
                  </a:lnTo>
                  <a:lnTo>
                    <a:pt x="0"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
            <p:cNvSpPr/>
            <p:nvPr/>
          </p:nvSpPr>
          <p:spPr>
            <a:xfrm>
              <a:off x="5300300" y="1752750"/>
              <a:ext cx="66225" cy="38500"/>
            </a:xfrm>
            <a:custGeom>
              <a:avLst/>
              <a:gdLst/>
              <a:ahLst/>
              <a:cxnLst/>
              <a:rect l="l" t="t" r="r" b="b"/>
              <a:pathLst>
                <a:path w="2649" h="1540" extrusionOk="0">
                  <a:moveTo>
                    <a:pt x="2241" y="1"/>
                  </a:moveTo>
                  <a:lnTo>
                    <a:pt x="1" y="1314"/>
                  </a:lnTo>
                  <a:lnTo>
                    <a:pt x="386" y="1540"/>
                  </a:lnTo>
                  <a:lnTo>
                    <a:pt x="2649" y="227"/>
                  </a:lnTo>
                  <a:lnTo>
                    <a:pt x="2241"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
            <p:cNvSpPr/>
            <p:nvPr/>
          </p:nvSpPr>
          <p:spPr>
            <a:xfrm>
              <a:off x="5309925" y="1758425"/>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
            <p:cNvSpPr/>
            <p:nvPr/>
          </p:nvSpPr>
          <p:spPr>
            <a:xfrm>
              <a:off x="5300300" y="1752750"/>
              <a:ext cx="66225" cy="38500"/>
            </a:xfrm>
            <a:custGeom>
              <a:avLst/>
              <a:gdLst/>
              <a:ahLst/>
              <a:cxnLst/>
              <a:rect l="l" t="t" r="r" b="b"/>
              <a:pathLst>
                <a:path w="2649" h="1540" extrusionOk="0">
                  <a:moveTo>
                    <a:pt x="2241" y="1"/>
                  </a:moveTo>
                  <a:lnTo>
                    <a:pt x="1" y="1314"/>
                  </a:lnTo>
                  <a:lnTo>
                    <a:pt x="386" y="1540"/>
                  </a:lnTo>
                  <a:lnTo>
                    <a:pt x="2649" y="227"/>
                  </a:lnTo>
                  <a:lnTo>
                    <a:pt x="22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
            <p:cNvSpPr/>
            <p:nvPr/>
          </p:nvSpPr>
          <p:spPr>
            <a:xfrm>
              <a:off x="5309925" y="1758425"/>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
            <p:cNvSpPr/>
            <p:nvPr/>
          </p:nvSpPr>
          <p:spPr>
            <a:xfrm>
              <a:off x="5233550" y="1714275"/>
              <a:ext cx="66775" cy="38500"/>
            </a:xfrm>
            <a:custGeom>
              <a:avLst/>
              <a:gdLst/>
              <a:ahLst/>
              <a:cxnLst/>
              <a:rect l="l" t="t" r="r" b="b"/>
              <a:pathLst>
                <a:path w="2671" h="1540" extrusionOk="0">
                  <a:moveTo>
                    <a:pt x="2263" y="1"/>
                  </a:moveTo>
                  <a:lnTo>
                    <a:pt x="0" y="1314"/>
                  </a:lnTo>
                  <a:lnTo>
                    <a:pt x="408" y="1540"/>
                  </a:lnTo>
                  <a:lnTo>
                    <a:pt x="2671" y="250"/>
                  </a:lnTo>
                  <a:lnTo>
                    <a:pt x="2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
            <p:cNvSpPr/>
            <p:nvPr/>
          </p:nvSpPr>
          <p:spPr>
            <a:xfrm>
              <a:off x="5243725" y="1720500"/>
              <a:ext cx="56600" cy="40200"/>
            </a:xfrm>
            <a:custGeom>
              <a:avLst/>
              <a:gdLst/>
              <a:ahLst/>
              <a:cxnLst/>
              <a:rect l="l" t="t" r="r" b="b"/>
              <a:pathLst>
                <a:path w="2264" h="1608" extrusionOk="0">
                  <a:moveTo>
                    <a:pt x="2264" y="1"/>
                  </a:moveTo>
                  <a:lnTo>
                    <a:pt x="1" y="1291"/>
                  </a:lnTo>
                  <a:lnTo>
                    <a:pt x="1" y="1608"/>
                  </a:lnTo>
                  <a:lnTo>
                    <a:pt x="2264" y="295"/>
                  </a:lnTo>
                  <a:lnTo>
                    <a:pt x="2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
            <p:cNvSpPr/>
            <p:nvPr/>
          </p:nvSpPr>
          <p:spPr>
            <a:xfrm>
              <a:off x="5167350" y="1676375"/>
              <a:ext cx="66225" cy="37925"/>
            </a:xfrm>
            <a:custGeom>
              <a:avLst/>
              <a:gdLst/>
              <a:ahLst/>
              <a:cxnLst/>
              <a:rect l="l" t="t" r="r" b="b"/>
              <a:pathLst>
                <a:path w="2649" h="1517" extrusionOk="0">
                  <a:moveTo>
                    <a:pt x="2263" y="1"/>
                  </a:moveTo>
                  <a:lnTo>
                    <a:pt x="0" y="1291"/>
                  </a:lnTo>
                  <a:lnTo>
                    <a:pt x="408" y="1517"/>
                  </a:lnTo>
                  <a:lnTo>
                    <a:pt x="2648" y="227"/>
                  </a:lnTo>
                  <a:lnTo>
                    <a:pt x="2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
            <p:cNvSpPr/>
            <p:nvPr/>
          </p:nvSpPr>
          <p:spPr>
            <a:xfrm>
              <a:off x="5177525" y="1682025"/>
              <a:ext cx="56050" cy="40200"/>
            </a:xfrm>
            <a:custGeom>
              <a:avLst/>
              <a:gdLst/>
              <a:ahLst/>
              <a:cxnLst/>
              <a:rect l="l" t="t" r="r" b="b"/>
              <a:pathLst>
                <a:path w="2242" h="1608" extrusionOk="0">
                  <a:moveTo>
                    <a:pt x="2241" y="1"/>
                  </a:moveTo>
                  <a:lnTo>
                    <a:pt x="1" y="1291"/>
                  </a:lnTo>
                  <a:lnTo>
                    <a:pt x="1" y="1608"/>
                  </a:lnTo>
                  <a:lnTo>
                    <a:pt x="2241" y="295"/>
                  </a:lnTo>
                  <a:lnTo>
                    <a:pt x="22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
            <p:cNvSpPr/>
            <p:nvPr/>
          </p:nvSpPr>
          <p:spPr>
            <a:xfrm>
              <a:off x="5101150" y="1637900"/>
              <a:ext cx="66225" cy="38500"/>
            </a:xfrm>
            <a:custGeom>
              <a:avLst/>
              <a:gdLst/>
              <a:ahLst/>
              <a:cxnLst/>
              <a:rect l="l" t="t" r="r" b="b"/>
              <a:pathLst>
                <a:path w="2649" h="1540" extrusionOk="0">
                  <a:moveTo>
                    <a:pt x="2241" y="1"/>
                  </a:moveTo>
                  <a:lnTo>
                    <a:pt x="0" y="1291"/>
                  </a:lnTo>
                  <a:lnTo>
                    <a:pt x="385" y="1540"/>
                  </a:lnTo>
                  <a:lnTo>
                    <a:pt x="2648" y="227"/>
                  </a:lnTo>
                  <a:lnTo>
                    <a:pt x="22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
            <p:cNvSpPr/>
            <p:nvPr/>
          </p:nvSpPr>
          <p:spPr>
            <a:xfrm>
              <a:off x="5110775" y="1643550"/>
              <a:ext cx="56600" cy="40200"/>
            </a:xfrm>
            <a:custGeom>
              <a:avLst/>
              <a:gdLst/>
              <a:ahLst/>
              <a:cxnLst/>
              <a:rect l="l" t="t" r="r" b="b"/>
              <a:pathLst>
                <a:path w="2264" h="1608" extrusionOk="0">
                  <a:moveTo>
                    <a:pt x="2263" y="1"/>
                  </a:moveTo>
                  <a:lnTo>
                    <a:pt x="0" y="1314"/>
                  </a:lnTo>
                  <a:lnTo>
                    <a:pt x="0" y="1608"/>
                  </a:lnTo>
                  <a:lnTo>
                    <a:pt x="2263" y="318"/>
                  </a:lnTo>
                  <a:lnTo>
                    <a:pt x="22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
            <p:cNvSpPr/>
            <p:nvPr/>
          </p:nvSpPr>
          <p:spPr>
            <a:xfrm>
              <a:off x="5034375" y="1600000"/>
              <a:ext cx="66800" cy="38500"/>
            </a:xfrm>
            <a:custGeom>
              <a:avLst/>
              <a:gdLst/>
              <a:ahLst/>
              <a:cxnLst/>
              <a:rect l="l" t="t" r="r" b="b"/>
              <a:pathLst>
                <a:path w="2672" h="1540" extrusionOk="0">
                  <a:moveTo>
                    <a:pt x="2264" y="0"/>
                  </a:moveTo>
                  <a:lnTo>
                    <a:pt x="1" y="1313"/>
                  </a:lnTo>
                  <a:lnTo>
                    <a:pt x="408" y="1539"/>
                  </a:lnTo>
                  <a:lnTo>
                    <a:pt x="2671" y="249"/>
                  </a:lnTo>
                  <a:lnTo>
                    <a:pt x="22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
            <p:cNvSpPr/>
            <p:nvPr/>
          </p:nvSpPr>
          <p:spPr>
            <a:xfrm>
              <a:off x="5044575" y="1606225"/>
              <a:ext cx="56600" cy="39625"/>
            </a:xfrm>
            <a:custGeom>
              <a:avLst/>
              <a:gdLst/>
              <a:ahLst/>
              <a:cxnLst/>
              <a:rect l="l" t="t" r="r" b="b"/>
              <a:pathLst>
                <a:path w="2264" h="1585" extrusionOk="0">
                  <a:moveTo>
                    <a:pt x="2263" y="0"/>
                  </a:moveTo>
                  <a:lnTo>
                    <a:pt x="0" y="1290"/>
                  </a:lnTo>
                  <a:lnTo>
                    <a:pt x="0" y="1585"/>
                  </a:lnTo>
                  <a:lnTo>
                    <a:pt x="2263" y="294"/>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
            <p:cNvSpPr/>
            <p:nvPr/>
          </p:nvSpPr>
          <p:spPr>
            <a:xfrm>
              <a:off x="4968175" y="1562075"/>
              <a:ext cx="66225" cy="37950"/>
            </a:xfrm>
            <a:custGeom>
              <a:avLst/>
              <a:gdLst/>
              <a:ahLst/>
              <a:cxnLst/>
              <a:rect l="l" t="t" r="r" b="b"/>
              <a:pathLst>
                <a:path w="2649" h="1518" extrusionOk="0">
                  <a:moveTo>
                    <a:pt x="2264" y="1"/>
                  </a:moveTo>
                  <a:lnTo>
                    <a:pt x="1" y="1291"/>
                  </a:lnTo>
                  <a:lnTo>
                    <a:pt x="408" y="1517"/>
                  </a:lnTo>
                  <a:lnTo>
                    <a:pt x="2649"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
            <p:cNvSpPr/>
            <p:nvPr/>
          </p:nvSpPr>
          <p:spPr>
            <a:xfrm>
              <a:off x="4978375" y="1567750"/>
              <a:ext cx="56025" cy="40200"/>
            </a:xfrm>
            <a:custGeom>
              <a:avLst/>
              <a:gdLst/>
              <a:ahLst/>
              <a:cxnLst/>
              <a:rect l="l" t="t" r="r" b="b"/>
              <a:pathLst>
                <a:path w="2241" h="1608" extrusionOk="0">
                  <a:moveTo>
                    <a:pt x="2241" y="0"/>
                  </a:moveTo>
                  <a:lnTo>
                    <a:pt x="0" y="1290"/>
                  </a:lnTo>
                  <a:lnTo>
                    <a:pt x="0"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
            <p:cNvSpPr/>
            <p:nvPr/>
          </p:nvSpPr>
          <p:spPr>
            <a:xfrm>
              <a:off x="4901975" y="1523600"/>
              <a:ext cx="66225" cy="37950"/>
            </a:xfrm>
            <a:custGeom>
              <a:avLst/>
              <a:gdLst/>
              <a:ahLst/>
              <a:cxnLst/>
              <a:rect l="l" t="t" r="r" b="b"/>
              <a:pathLst>
                <a:path w="2649" h="1518" extrusionOk="0">
                  <a:moveTo>
                    <a:pt x="2264" y="1"/>
                  </a:moveTo>
                  <a:lnTo>
                    <a:pt x="1" y="1291"/>
                  </a:lnTo>
                  <a:lnTo>
                    <a:pt x="408" y="1517"/>
                  </a:lnTo>
                  <a:lnTo>
                    <a:pt x="2649"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
            <p:cNvSpPr/>
            <p:nvPr/>
          </p:nvSpPr>
          <p:spPr>
            <a:xfrm>
              <a:off x="4912175" y="1529275"/>
              <a:ext cx="56025" cy="40200"/>
            </a:xfrm>
            <a:custGeom>
              <a:avLst/>
              <a:gdLst/>
              <a:ahLst/>
              <a:cxnLst/>
              <a:rect l="l" t="t" r="r" b="b"/>
              <a:pathLst>
                <a:path w="2241" h="1608" extrusionOk="0">
                  <a:moveTo>
                    <a:pt x="2241" y="0"/>
                  </a:moveTo>
                  <a:lnTo>
                    <a:pt x="0" y="1290"/>
                  </a:lnTo>
                  <a:lnTo>
                    <a:pt x="0" y="1607"/>
                  </a:lnTo>
                  <a:lnTo>
                    <a:pt x="2241" y="295"/>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
            <p:cNvSpPr/>
            <p:nvPr/>
          </p:nvSpPr>
          <p:spPr>
            <a:xfrm>
              <a:off x="4835775" y="1485150"/>
              <a:ext cx="66225" cy="38475"/>
            </a:xfrm>
            <a:custGeom>
              <a:avLst/>
              <a:gdLst/>
              <a:ahLst/>
              <a:cxnLst/>
              <a:rect l="l" t="t" r="r" b="b"/>
              <a:pathLst>
                <a:path w="2649" h="1539" extrusionOk="0">
                  <a:moveTo>
                    <a:pt x="2241" y="0"/>
                  </a:moveTo>
                  <a:lnTo>
                    <a:pt x="1" y="1290"/>
                  </a:lnTo>
                  <a:lnTo>
                    <a:pt x="386" y="1539"/>
                  </a:lnTo>
                  <a:lnTo>
                    <a:pt x="2649" y="226"/>
                  </a:lnTo>
                  <a:lnTo>
                    <a:pt x="22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
            <p:cNvSpPr/>
            <p:nvPr/>
          </p:nvSpPr>
          <p:spPr>
            <a:xfrm>
              <a:off x="4845400" y="1490800"/>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
            <p:cNvSpPr/>
            <p:nvPr/>
          </p:nvSpPr>
          <p:spPr>
            <a:xfrm>
              <a:off x="4769025" y="1446675"/>
              <a:ext cx="66775" cy="38500"/>
            </a:xfrm>
            <a:custGeom>
              <a:avLst/>
              <a:gdLst/>
              <a:ahLst/>
              <a:cxnLst/>
              <a:rect l="l" t="t" r="r" b="b"/>
              <a:pathLst>
                <a:path w="2671" h="1540" extrusionOk="0">
                  <a:moveTo>
                    <a:pt x="2263" y="0"/>
                  </a:moveTo>
                  <a:lnTo>
                    <a:pt x="0" y="1313"/>
                  </a:lnTo>
                  <a:lnTo>
                    <a:pt x="408" y="1539"/>
                  </a:lnTo>
                  <a:lnTo>
                    <a:pt x="2671" y="226"/>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
            <p:cNvSpPr/>
            <p:nvPr/>
          </p:nvSpPr>
          <p:spPr>
            <a:xfrm>
              <a:off x="4779200" y="1452325"/>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
            <p:cNvSpPr/>
            <p:nvPr/>
          </p:nvSpPr>
          <p:spPr>
            <a:xfrm>
              <a:off x="4702825" y="1408200"/>
              <a:ext cx="66225" cy="38500"/>
            </a:xfrm>
            <a:custGeom>
              <a:avLst/>
              <a:gdLst/>
              <a:ahLst/>
              <a:cxnLst/>
              <a:rect l="l" t="t" r="r" b="b"/>
              <a:pathLst>
                <a:path w="2649" h="1540" extrusionOk="0">
                  <a:moveTo>
                    <a:pt x="2264" y="0"/>
                  </a:moveTo>
                  <a:lnTo>
                    <a:pt x="0" y="1313"/>
                  </a:lnTo>
                  <a:lnTo>
                    <a:pt x="408" y="1539"/>
                  </a:lnTo>
                  <a:lnTo>
                    <a:pt x="2648" y="249"/>
                  </a:lnTo>
                  <a:lnTo>
                    <a:pt x="22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
            <p:cNvSpPr/>
            <p:nvPr/>
          </p:nvSpPr>
          <p:spPr>
            <a:xfrm>
              <a:off x="4713000" y="1414425"/>
              <a:ext cx="56050" cy="40175"/>
            </a:xfrm>
            <a:custGeom>
              <a:avLst/>
              <a:gdLst/>
              <a:ahLst/>
              <a:cxnLst/>
              <a:rect l="l" t="t" r="r" b="b"/>
              <a:pathLst>
                <a:path w="2242" h="1607" extrusionOk="0">
                  <a:moveTo>
                    <a:pt x="2241" y="0"/>
                  </a:moveTo>
                  <a:lnTo>
                    <a:pt x="1" y="1290"/>
                  </a:lnTo>
                  <a:lnTo>
                    <a:pt x="1"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
            <p:cNvSpPr/>
            <p:nvPr/>
          </p:nvSpPr>
          <p:spPr>
            <a:xfrm>
              <a:off x="4636625" y="1370275"/>
              <a:ext cx="66225" cy="37950"/>
            </a:xfrm>
            <a:custGeom>
              <a:avLst/>
              <a:gdLst/>
              <a:ahLst/>
              <a:cxnLst/>
              <a:rect l="l" t="t" r="r" b="b"/>
              <a:pathLst>
                <a:path w="2649" h="1518" extrusionOk="0">
                  <a:moveTo>
                    <a:pt x="2241" y="1"/>
                  </a:moveTo>
                  <a:lnTo>
                    <a:pt x="0" y="1291"/>
                  </a:lnTo>
                  <a:lnTo>
                    <a:pt x="408" y="1517"/>
                  </a:lnTo>
                  <a:lnTo>
                    <a:pt x="2648" y="227"/>
                  </a:lnTo>
                  <a:lnTo>
                    <a:pt x="2241"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
            <p:cNvSpPr/>
            <p:nvPr/>
          </p:nvSpPr>
          <p:spPr>
            <a:xfrm>
              <a:off x="4646800" y="1375950"/>
              <a:ext cx="56050" cy="40175"/>
            </a:xfrm>
            <a:custGeom>
              <a:avLst/>
              <a:gdLst/>
              <a:ahLst/>
              <a:cxnLst/>
              <a:rect l="l" t="t" r="r" b="b"/>
              <a:pathLst>
                <a:path w="2242" h="1607" extrusionOk="0">
                  <a:moveTo>
                    <a:pt x="2241" y="0"/>
                  </a:moveTo>
                  <a:lnTo>
                    <a:pt x="1" y="1290"/>
                  </a:lnTo>
                  <a:lnTo>
                    <a:pt x="1"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
            <p:cNvSpPr/>
            <p:nvPr/>
          </p:nvSpPr>
          <p:spPr>
            <a:xfrm>
              <a:off x="4570425" y="1331800"/>
              <a:ext cx="66225" cy="38500"/>
            </a:xfrm>
            <a:custGeom>
              <a:avLst/>
              <a:gdLst/>
              <a:ahLst/>
              <a:cxnLst/>
              <a:rect l="l" t="t" r="r" b="b"/>
              <a:pathLst>
                <a:path w="2649" h="1540" extrusionOk="0">
                  <a:moveTo>
                    <a:pt x="2241" y="1"/>
                  </a:moveTo>
                  <a:lnTo>
                    <a:pt x="0" y="1291"/>
                  </a:lnTo>
                  <a:lnTo>
                    <a:pt x="385" y="1540"/>
                  </a:lnTo>
                  <a:lnTo>
                    <a:pt x="2648" y="227"/>
                  </a:lnTo>
                  <a:lnTo>
                    <a:pt x="2241"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
            <p:cNvSpPr/>
            <p:nvPr/>
          </p:nvSpPr>
          <p:spPr>
            <a:xfrm>
              <a:off x="4580050" y="1337475"/>
              <a:ext cx="56600" cy="40175"/>
            </a:xfrm>
            <a:custGeom>
              <a:avLst/>
              <a:gdLst/>
              <a:ahLst/>
              <a:cxnLst/>
              <a:rect l="l" t="t" r="r" b="b"/>
              <a:pathLst>
                <a:path w="2264" h="1607" extrusionOk="0">
                  <a:moveTo>
                    <a:pt x="2263" y="0"/>
                  </a:moveTo>
                  <a:lnTo>
                    <a:pt x="0" y="1313"/>
                  </a:lnTo>
                  <a:lnTo>
                    <a:pt x="0" y="1607"/>
                  </a:lnTo>
                  <a:lnTo>
                    <a:pt x="2263" y="294"/>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
            <p:cNvSpPr/>
            <p:nvPr/>
          </p:nvSpPr>
          <p:spPr>
            <a:xfrm>
              <a:off x="4503650" y="1293325"/>
              <a:ext cx="66800" cy="38500"/>
            </a:xfrm>
            <a:custGeom>
              <a:avLst/>
              <a:gdLst/>
              <a:ahLst/>
              <a:cxnLst/>
              <a:rect l="l" t="t" r="r" b="b"/>
              <a:pathLst>
                <a:path w="2672" h="1540" extrusionOk="0">
                  <a:moveTo>
                    <a:pt x="2264" y="1"/>
                  </a:moveTo>
                  <a:lnTo>
                    <a:pt x="1" y="1313"/>
                  </a:lnTo>
                  <a:lnTo>
                    <a:pt x="408" y="1540"/>
                  </a:lnTo>
                  <a:lnTo>
                    <a:pt x="2671" y="227"/>
                  </a:lnTo>
                  <a:lnTo>
                    <a:pt x="2264"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
            <p:cNvSpPr/>
            <p:nvPr/>
          </p:nvSpPr>
          <p:spPr>
            <a:xfrm>
              <a:off x="4513850" y="1299000"/>
              <a:ext cx="56600" cy="40175"/>
            </a:xfrm>
            <a:custGeom>
              <a:avLst/>
              <a:gdLst/>
              <a:ahLst/>
              <a:cxnLst/>
              <a:rect l="l" t="t" r="r" b="b"/>
              <a:pathLst>
                <a:path w="2264" h="1607" extrusionOk="0">
                  <a:moveTo>
                    <a:pt x="2263" y="0"/>
                  </a:moveTo>
                  <a:lnTo>
                    <a:pt x="0" y="1313"/>
                  </a:lnTo>
                  <a:lnTo>
                    <a:pt x="0" y="1607"/>
                  </a:lnTo>
                  <a:lnTo>
                    <a:pt x="2263" y="317"/>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
            <p:cNvSpPr/>
            <p:nvPr/>
          </p:nvSpPr>
          <p:spPr>
            <a:xfrm>
              <a:off x="4437450" y="1254850"/>
              <a:ext cx="66225" cy="38500"/>
            </a:xfrm>
            <a:custGeom>
              <a:avLst/>
              <a:gdLst/>
              <a:ahLst/>
              <a:cxnLst/>
              <a:rect l="l" t="t" r="r" b="b"/>
              <a:pathLst>
                <a:path w="2649" h="1540" extrusionOk="0">
                  <a:moveTo>
                    <a:pt x="2264" y="1"/>
                  </a:moveTo>
                  <a:lnTo>
                    <a:pt x="1" y="1313"/>
                  </a:lnTo>
                  <a:lnTo>
                    <a:pt x="408" y="1540"/>
                  </a:lnTo>
                  <a:lnTo>
                    <a:pt x="2649" y="227"/>
                  </a:lnTo>
                  <a:lnTo>
                    <a:pt x="2264"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
            <p:cNvSpPr/>
            <p:nvPr/>
          </p:nvSpPr>
          <p:spPr>
            <a:xfrm>
              <a:off x="4447650" y="1260525"/>
              <a:ext cx="56025" cy="40175"/>
            </a:xfrm>
            <a:custGeom>
              <a:avLst/>
              <a:gdLst/>
              <a:ahLst/>
              <a:cxnLst/>
              <a:rect l="l" t="t" r="r" b="b"/>
              <a:pathLst>
                <a:path w="2241" h="1607" extrusionOk="0">
                  <a:moveTo>
                    <a:pt x="2241" y="0"/>
                  </a:moveTo>
                  <a:lnTo>
                    <a:pt x="0" y="1313"/>
                  </a:lnTo>
                  <a:lnTo>
                    <a:pt x="0" y="1607"/>
                  </a:lnTo>
                  <a:lnTo>
                    <a:pt x="2241" y="317"/>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
            <p:cNvSpPr/>
            <p:nvPr/>
          </p:nvSpPr>
          <p:spPr>
            <a:xfrm>
              <a:off x="4371250" y="1216375"/>
              <a:ext cx="66225" cy="38500"/>
            </a:xfrm>
            <a:custGeom>
              <a:avLst/>
              <a:gdLst/>
              <a:ahLst/>
              <a:cxnLst/>
              <a:rect l="l" t="t" r="r" b="b"/>
              <a:pathLst>
                <a:path w="2649" h="1540" extrusionOk="0">
                  <a:moveTo>
                    <a:pt x="2242" y="1"/>
                  </a:moveTo>
                  <a:lnTo>
                    <a:pt x="1" y="1313"/>
                  </a:lnTo>
                  <a:lnTo>
                    <a:pt x="408" y="1540"/>
                  </a:lnTo>
                  <a:lnTo>
                    <a:pt x="2649" y="250"/>
                  </a:lnTo>
                  <a:lnTo>
                    <a:pt x="2242"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
            <p:cNvSpPr/>
            <p:nvPr/>
          </p:nvSpPr>
          <p:spPr>
            <a:xfrm>
              <a:off x="4381450" y="1222600"/>
              <a:ext cx="56025" cy="40200"/>
            </a:xfrm>
            <a:custGeom>
              <a:avLst/>
              <a:gdLst/>
              <a:ahLst/>
              <a:cxnLst/>
              <a:rect l="l" t="t" r="r" b="b"/>
              <a:pathLst>
                <a:path w="2241" h="1608" extrusionOk="0">
                  <a:moveTo>
                    <a:pt x="2241" y="1"/>
                  </a:moveTo>
                  <a:lnTo>
                    <a:pt x="0" y="1291"/>
                  </a:lnTo>
                  <a:lnTo>
                    <a:pt x="0" y="1608"/>
                  </a:lnTo>
                  <a:lnTo>
                    <a:pt x="2241" y="295"/>
                  </a:lnTo>
                  <a:lnTo>
                    <a:pt x="22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
            <p:cNvSpPr/>
            <p:nvPr/>
          </p:nvSpPr>
          <p:spPr>
            <a:xfrm>
              <a:off x="4305075" y="1178475"/>
              <a:ext cx="66200" cy="37925"/>
            </a:xfrm>
            <a:custGeom>
              <a:avLst/>
              <a:gdLst/>
              <a:ahLst/>
              <a:cxnLst/>
              <a:rect l="l" t="t" r="r" b="b"/>
              <a:pathLst>
                <a:path w="2648" h="1517" extrusionOk="0">
                  <a:moveTo>
                    <a:pt x="2241" y="0"/>
                  </a:moveTo>
                  <a:lnTo>
                    <a:pt x="0" y="1290"/>
                  </a:lnTo>
                  <a:lnTo>
                    <a:pt x="385" y="1517"/>
                  </a:lnTo>
                  <a:lnTo>
                    <a:pt x="2648" y="227"/>
                  </a:lnTo>
                  <a:lnTo>
                    <a:pt x="2241" y="0"/>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
            <p:cNvSpPr/>
            <p:nvPr/>
          </p:nvSpPr>
          <p:spPr>
            <a:xfrm>
              <a:off x="4314675" y="1184125"/>
              <a:ext cx="56600" cy="40200"/>
            </a:xfrm>
            <a:custGeom>
              <a:avLst/>
              <a:gdLst/>
              <a:ahLst/>
              <a:cxnLst/>
              <a:rect l="l" t="t" r="r" b="b"/>
              <a:pathLst>
                <a:path w="2264" h="1608" extrusionOk="0">
                  <a:moveTo>
                    <a:pt x="2264" y="1"/>
                  </a:moveTo>
                  <a:lnTo>
                    <a:pt x="1" y="1291"/>
                  </a:lnTo>
                  <a:lnTo>
                    <a:pt x="1" y="1608"/>
                  </a:lnTo>
                  <a:lnTo>
                    <a:pt x="2264" y="295"/>
                  </a:lnTo>
                  <a:lnTo>
                    <a:pt x="2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
            <p:cNvSpPr/>
            <p:nvPr/>
          </p:nvSpPr>
          <p:spPr>
            <a:xfrm>
              <a:off x="4251300" y="1190925"/>
              <a:ext cx="1527700" cy="897950"/>
            </a:xfrm>
            <a:custGeom>
              <a:avLst/>
              <a:gdLst/>
              <a:ahLst/>
              <a:cxnLst/>
              <a:rect l="l" t="t" r="r" b="b"/>
              <a:pathLst>
                <a:path w="61108" h="35918" extrusionOk="0">
                  <a:moveTo>
                    <a:pt x="1" y="0"/>
                  </a:moveTo>
                  <a:lnTo>
                    <a:pt x="1" y="634"/>
                  </a:lnTo>
                  <a:lnTo>
                    <a:pt x="61107" y="35917"/>
                  </a:lnTo>
                  <a:lnTo>
                    <a:pt x="61107" y="35284"/>
                  </a:lnTo>
                  <a:lnTo>
                    <a:pt x="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
            <p:cNvSpPr/>
            <p:nvPr/>
          </p:nvSpPr>
          <p:spPr>
            <a:xfrm>
              <a:off x="4251300" y="1183000"/>
              <a:ext cx="1542400" cy="890025"/>
            </a:xfrm>
            <a:custGeom>
              <a:avLst/>
              <a:gdLst/>
              <a:ahLst/>
              <a:cxnLst/>
              <a:rect l="l" t="t" r="r" b="b"/>
              <a:pathLst>
                <a:path w="61696" h="35601" extrusionOk="0">
                  <a:moveTo>
                    <a:pt x="589" y="0"/>
                  </a:moveTo>
                  <a:lnTo>
                    <a:pt x="1" y="317"/>
                  </a:lnTo>
                  <a:lnTo>
                    <a:pt x="61107" y="35601"/>
                  </a:lnTo>
                  <a:lnTo>
                    <a:pt x="61696" y="35261"/>
                  </a:lnTo>
                  <a:lnTo>
                    <a:pt x="5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
            <p:cNvSpPr/>
            <p:nvPr/>
          </p:nvSpPr>
          <p:spPr>
            <a:xfrm>
              <a:off x="5778975" y="2064525"/>
              <a:ext cx="14725" cy="24350"/>
            </a:xfrm>
            <a:custGeom>
              <a:avLst/>
              <a:gdLst/>
              <a:ahLst/>
              <a:cxnLst/>
              <a:rect l="l" t="t" r="r" b="b"/>
              <a:pathLst>
                <a:path w="589" h="974" extrusionOk="0">
                  <a:moveTo>
                    <a:pt x="589" y="0"/>
                  </a:moveTo>
                  <a:lnTo>
                    <a:pt x="0" y="340"/>
                  </a:lnTo>
                  <a:lnTo>
                    <a:pt x="0" y="973"/>
                  </a:lnTo>
                  <a:lnTo>
                    <a:pt x="589" y="634"/>
                  </a:lnTo>
                  <a:lnTo>
                    <a:pt x="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0" name="Google Shape;830;p4"/>
          <p:cNvGrpSpPr/>
          <p:nvPr/>
        </p:nvGrpSpPr>
        <p:grpSpPr>
          <a:xfrm>
            <a:off x="5873984" y="9987632"/>
            <a:ext cx="8657675" cy="5671556"/>
            <a:chOff x="12927559" y="-1158193"/>
            <a:chExt cx="8657675" cy="5671556"/>
          </a:xfrm>
        </p:grpSpPr>
        <p:sp>
          <p:nvSpPr>
            <p:cNvPr id="831" name="Google Shape;831;p4"/>
            <p:cNvSpPr/>
            <p:nvPr/>
          </p:nvSpPr>
          <p:spPr>
            <a:xfrm>
              <a:off x="15844000" y="1736840"/>
              <a:ext cx="190148" cy="265284"/>
            </a:xfrm>
            <a:custGeom>
              <a:avLst/>
              <a:gdLst/>
              <a:ahLst/>
              <a:cxnLst/>
              <a:rect l="l" t="t" r="r" b="b"/>
              <a:pathLst>
                <a:path w="1359" h="1896" extrusionOk="0">
                  <a:moveTo>
                    <a:pt x="501" y="0"/>
                  </a:moveTo>
                  <a:cubicBezTo>
                    <a:pt x="447" y="0"/>
                    <a:pt x="394" y="13"/>
                    <a:pt x="340" y="40"/>
                  </a:cubicBezTo>
                  <a:lnTo>
                    <a:pt x="1" y="244"/>
                  </a:lnTo>
                  <a:lnTo>
                    <a:pt x="137" y="515"/>
                  </a:lnTo>
                  <a:lnTo>
                    <a:pt x="137" y="538"/>
                  </a:lnTo>
                  <a:cubicBezTo>
                    <a:pt x="137" y="945"/>
                    <a:pt x="318" y="1353"/>
                    <a:pt x="634" y="1624"/>
                  </a:cubicBezTo>
                  <a:lnTo>
                    <a:pt x="770" y="1896"/>
                  </a:lnTo>
                  <a:lnTo>
                    <a:pt x="1132" y="1715"/>
                  </a:lnTo>
                  <a:cubicBezTo>
                    <a:pt x="1268" y="1602"/>
                    <a:pt x="1359" y="1420"/>
                    <a:pt x="1336" y="1239"/>
                  </a:cubicBezTo>
                  <a:cubicBezTo>
                    <a:pt x="1336" y="764"/>
                    <a:pt x="1110" y="334"/>
                    <a:pt x="748" y="85"/>
                  </a:cubicBezTo>
                  <a:cubicBezTo>
                    <a:pt x="665" y="30"/>
                    <a:pt x="583" y="0"/>
                    <a:pt x="5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
            <p:cNvSpPr/>
            <p:nvPr/>
          </p:nvSpPr>
          <p:spPr>
            <a:xfrm>
              <a:off x="15818675" y="1763005"/>
              <a:ext cx="168041" cy="247094"/>
            </a:xfrm>
            <a:custGeom>
              <a:avLst/>
              <a:gdLst/>
              <a:ahLst/>
              <a:cxnLst/>
              <a:rect l="l" t="t" r="r" b="b"/>
              <a:pathLst>
                <a:path w="1201" h="1766" extrusionOk="0">
                  <a:moveTo>
                    <a:pt x="352" y="0"/>
                  </a:moveTo>
                  <a:cubicBezTo>
                    <a:pt x="148" y="0"/>
                    <a:pt x="1" y="199"/>
                    <a:pt x="1" y="532"/>
                  </a:cubicBezTo>
                  <a:cubicBezTo>
                    <a:pt x="1" y="985"/>
                    <a:pt x="227" y="1415"/>
                    <a:pt x="589" y="1686"/>
                  </a:cubicBezTo>
                  <a:cubicBezTo>
                    <a:pt x="679" y="1740"/>
                    <a:pt x="763" y="1765"/>
                    <a:pt x="840" y="1765"/>
                  </a:cubicBezTo>
                  <a:cubicBezTo>
                    <a:pt x="1053" y="1765"/>
                    <a:pt x="1200" y="1567"/>
                    <a:pt x="1200" y="1233"/>
                  </a:cubicBezTo>
                  <a:cubicBezTo>
                    <a:pt x="1200" y="781"/>
                    <a:pt x="974" y="351"/>
                    <a:pt x="589" y="79"/>
                  </a:cubicBezTo>
                  <a:cubicBezTo>
                    <a:pt x="506" y="26"/>
                    <a:pt x="425" y="0"/>
                    <a:pt x="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
            <p:cNvSpPr/>
            <p:nvPr/>
          </p:nvSpPr>
          <p:spPr>
            <a:xfrm>
              <a:off x="15828189" y="1798824"/>
              <a:ext cx="123687" cy="178954"/>
            </a:xfrm>
            <a:custGeom>
              <a:avLst/>
              <a:gdLst/>
              <a:ahLst/>
              <a:cxnLst/>
              <a:rect l="l" t="t" r="r" b="b"/>
              <a:pathLst>
                <a:path w="884" h="1279" extrusionOk="0">
                  <a:moveTo>
                    <a:pt x="284" y="1"/>
                  </a:moveTo>
                  <a:cubicBezTo>
                    <a:pt x="127" y="1"/>
                    <a:pt x="23" y="150"/>
                    <a:pt x="23" y="389"/>
                  </a:cubicBezTo>
                  <a:cubicBezTo>
                    <a:pt x="1" y="729"/>
                    <a:pt x="182" y="1045"/>
                    <a:pt x="453" y="1226"/>
                  </a:cubicBezTo>
                  <a:cubicBezTo>
                    <a:pt x="512" y="1262"/>
                    <a:pt x="570" y="1279"/>
                    <a:pt x="623" y="1279"/>
                  </a:cubicBezTo>
                  <a:cubicBezTo>
                    <a:pt x="772" y="1279"/>
                    <a:pt x="883" y="1144"/>
                    <a:pt x="883" y="910"/>
                  </a:cubicBezTo>
                  <a:cubicBezTo>
                    <a:pt x="883" y="570"/>
                    <a:pt x="725" y="253"/>
                    <a:pt x="453" y="50"/>
                  </a:cubicBezTo>
                  <a:cubicBezTo>
                    <a:pt x="392" y="16"/>
                    <a:pt x="336" y="1"/>
                    <a:pt x="2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
            <p:cNvSpPr/>
            <p:nvPr/>
          </p:nvSpPr>
          <p:spPr>
            <a:xfrm>
              <a:off x="15840921" y="1818552"/>
              <a:ext cx="98222" cy="142296"/>
            </a:xfrm>
            <a:custGeom>
              <a:avLst/>
              <a:gdLst/>
              <a:ahLst/>
              <a:cxnLst/>
              <a:rect l="l" t="t" r="r" b="b"/>
              <a:pathLst>
                <a:path w="702" h="1017" extrusionOk="0">
                  <a:moveTo>
                    <a:pt x="214" y="1"/>
                  </a:moveTo>
                  <a:cubicBezTo>
                    <a:pt x="87" y="1"/>
                    <a:pt x="0" y="115"/>
                    <a:pt x="0" y="316"/>
                  </a:cubicBezTo>
                  <a:cubicBezTo>
                    <a:pt x="0" y="565"/>
                    <a:pt x="136" y="814"/>
                    <a:pt x="362" y="972"/>
                  </a:cubicBezTo>
                  <a:cubicBezTo>
                    <a:pt x="410" y="1002"/>
                    <a:pt x="456" y="1016"/>
                    <a:pt x="498" y="1016"/>
                  </a:cubicBezTo>
                  <a:cubicBezTo>
                    <a:pt x="616" y="1016"/>
                    <a:pt x="702" y="907"/>
                    <a:pt x="702" y="723"/>
                  </a:cubicBezTo>
                  <a:cubicBezTo>
                    <a:pt x="702" y="452"/>
                    <a:pt x="566" y="203"/>
                    <a:pt x="362" y="44"/>
                  </a:cubicBezTo>
                  <a:cubicBezTo>
                    <a:pt x="309" y="15"/>
                    <a:pt x="259" y="1"/>
                    <a:pt x="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
            <p:cNvSpPr/>
            <p:nvPr/>
          </p:nvSpPr>
          <p:spPr>
            <a:xfrm>
              <a:off x="16030929" y="1844297"/>
              <a:ext cx="190008" cy="268642"/>
            </a:xfrm>
            <a:custGeom>
              <a:avLst/>
              <a:gdLst/>
              <a:ahLst/>
              <a:cxnLst/>
              <a:rect l="l" t="t" r="r" b="b"/>
              <a:pathLst>
                <a:path w="1358" h="1920" extrusionOk="0">
                  <a:moveTo>
                    <a:pt x="509" y="0"/>
                  </a:moveTo>
                  <a:cubicBezTo>
                    <a:pt x="453" y="0"/>
                    <a:pt x="396" y="13"/>
                    <a:pt x="340" y="41"/>
                  </a:cubicBezTo>
                  <a:lnTo>
                    <a:pt x="0" y="245"/>
                  </a:lnTo>
                  <a:lnTo>
                    <a:pt x="136" y="517"/>
                  </a:lnTo>
                  <a:lnTo>
                    <a:pt x="136" y="539"/>
                  </a:lnTo>
                  <a:cubicBezTo>
                    <a:pt x="136" y="969"/>
                    <a:pt x="317" y="1354"/>
                    <a:pt x="634" y="1626"/>
                  </a:cubicBezTo>
                  <a:lnTo>
                    <a:pt x="770" y="1920"/>
                  </a:lnTo>
                  <a:lnTo>
                    <a:pt x="1132" y="1739"/>
                  </a:lnTo>
                  <a:cubicBezTo>
                    <a:pt x="1290" y="1603"/>
                    <a:pt x="1358" y="1422"/>
                    <a:pt x="1335" y="1241"/>
                  </a:cubicBezTo>
                  <a:cubicBezTo>
                    <a:pt x="1335" y="766"/>
                    <a:pt x="1109" y="336"/>
                    <a:pt x="724" y="64"/>
                  </a:cubicBezTo>
                  <a:cubicBezTo>
                    <a:pt x="659" y="25"/>
                    <a:pt x="585" y="0"/>
                    <a:pt x="5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
            <p:cNvSpPr/>
            <p:nvPr/>
          </p:nvSpPr>
          <p:spPr>
            <a:xfrm>
              <a:off x="16002386" y="1870601"/>
              <a:ext cx="167901" cy="247094"/>
            </a:xfrm>
            <a:custGeom>
              <a:avLst/>
              <a:gdLst/>
              <a:ahLst/>
              <a:cxnLst/>
              <a:rect l="l" t="t" r="r" b="b"/>
              <a:pathLst>
                <a:path w="1200" h="1766" extrusionOk="0">
                  <a:moveTo>
                    <a:pt x="361" y="1"/>
                  </a:moveTo>
                  <a:cubicBezTo>
                    <a:pt x="148" y="1"/>
                    <a:pt x="0" y="199"/>
                    <a:pt x="0" y="532"/>
                  </a:cubicBezTo>
                  <a:cubicBezTo>
                    <a:pt x="0" y="985"/>
                    <a:pt x="227" y="1415"/>
                    <a:pt x="611" y="1687"/>
                  </a:cubicBezTo>
                  <a:cubicBezTo>
                    <a:pt x="695" y="1740"/>
                    <a:pt x="775" y="1766"/>
                    <a:pt x="848" y="1766"/>
                  </a:cubicBezTo>
                  <a:cubicBezTo>
                    <a:pt x="1053" y="1766"/>
                    <a:pt x="1200" y="1567"/>
                    <a:pt x="1200" y="1234"/>
                  </a:cubicBezTo>
                  <a:cubicBezTo>
                    <a:pt x="1200" y="759"/>
                    <a:pt x="974" y="329"/>
                    <a:pt x="611" y="80"/>
                  </a:cubicBezTo>
                  <a:cubicBezTo>
                    <a:pt x="522" y="26"/>
                    <a:pt x="437"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
            <p:cNvSpPr/>
            <p:nvPr/>
          </p:nvSpPr>
          <p:spPr>
            <a:xfrm>
              <a:off x="16018197" y="1906140"/>
              <a:ext cx="120469" cy="179234"/>
            </a:xfrm>
            <a:custGeom>
              <a:avLst/>
              <a:gdLst/>
              <a:ahLst/>
              <a:cxnLst/>
              <a:rect l="l" t="t" r="r" b="b"/>
              <a:pathLst>
                <a:path w="861" h="1281" extrusionOk="0">
                  <a:moveTo>
                    <a:pt x="253" y="0"/>
                  </a:moveTo>
                  <a:cubicBezTo>
                    <a:pt x="100" y="0"/>
                    <a:pt x="1" y="140"/>
                    <a:pt x="1" y="392"/>
                  </a:cubicBezTo>
                  <a:cubicBezTo>
                    <a:pt x="1" y="708"/>
                    <a:pt x="159" y="1025"/>
                    <a:pt x="431" y="1229"/>
                  </a:cubicBezTo>
                  <a:cubicBezTo>
                    <a:pt x="495" y="1264"/>
                    <a:pt x="555" y="1281"/>
                    <a:pt x="608" y="1281"/>
                  </a:cubicBezTo>
                  <a:cubicBezTo>
                    <a:pt x="761" y="1281"/>
                    <a:pt x="861" y="1141"/>
                    <a:pt x="861" y="889"/>
                  </a:cubicBezTo>
                  <a:cubicBezTo>
                    <a:pt x="861" y="573"/>
                    <a:pt x="702" y="256"/>
                    <a:pt x="431" y="52"/>
                  </a:cubicBezTo>
                  <a:cubicBezTo>
                    <a:pt x="366" y="17"/>
                    <a:pt x="306" y="0"/>
                    <a:pt x="2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
            <p:cNvSpPr/>
            <p:nvPr/>
          </p:nvSpPr>
          <p:spPr>
            <a:xfrm>
              <a:off x="16027711" y="1926289"/>
              <a:ext cx="98362" cy="142156"/>
            </a:xfrm>
            <a:custGeom>
              <a:avLst/>
              <a:gdLst/>
              <a:ahLst/>
              <a:cxnLst/>
              <a:rect l="l" t="t" r="r" b="b"/>
              <a:pathLst>
                <a:path w="703" h="1016" extrusionOk="0">
                  <a:moveTo>
                    <a:pt x="215" y="0"/>
                  </a:moveTo>
                  <a:cubicBezTo>
                    <a:pt x="87" y="0"/>
                    <a:pt x="0" y="115"/>
                    <a:pt x="0" y="315"/>
                  </a:cubicBezTo>
                  <a:cubicBezTo>
                    <a:pt x="23" y="564"/>
                    <a:pt x="136" y="813"/>
                    <a:pt x="363" y="972"/>
                  </a:cubicBezTo>
                  <a:cubicBezTo>
                    <a:pt x="416" y="1001"/>
                    <a:pt x="464" y="1015"/>
                    <a:pt x="507" y="1015"/>
                  </a:cubicBezTo>
                  <a:cubicBezTo>
                    <a:pt x="628" y="1015"/>
                    <a:pt x="702" y="901"/>
                    <a:pt x="702" y="700"/>
                  </a:cubicBezTo>
                  <a:cubicBezTo>
                    <a:pt x="702" y="451"/>
                    <a:pt x="566" y="202"/>
                    <a:pt x="363" y="44"/>
                  </a:cubicBezTo>
                  <a:cubicBezTo>
                    <a:pt x="310" y="14"/>
                    <a:pt x="260" y="0"/>
                    <a:pt x="2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
            <p:cNvSpPr/>
            <p:nvPr/>
          </p:nvSpPr>
          <p:spPr>
            <a:xfrm>
              <a:off x="13047888" y="124851"/>
              <a:ext cx="190148" cy="268642"/>
            </a:xfrm>
            <a:custGeom>
              <a:avLst/>
              <a:gdLst/>
              <a:ahLst/>
              <a:cxnLst/>
              <a:rect l="l" t="t" r="r" b="b"/>
              <a:pathLst>
                <a:path w="1359" h="1920" extrusionOk="0">
                  <a:moveTo>
                    <a:pt x="500" y="0"/>
                  </a:moveTo>
                  <a:cubicBezTo>
                    <a:pt x="443" y="0"/>
                    <a:pt x="388" y="13"/>
                    <a:pt x="340" y="41"/>
                  </a:cubicBezTo>
                  <a:lnTo>
                    <a:pt x="1" y="222"/>
                  </a:lnTo>
                  <a:lnTo>
                    <a:pt x="137" y="517"/>
                  </a:lnTo>
                  <a:lnTo>
                    <a:pt x="137" y="539"/>
                  </a:lnTo>
                  <a:cubicBezTo>
                    <a:pt x="137" y="947"/>
                    <a:pt x="318" y="1331"/>
                    <a:pt x="634" y="1603"/>
                  </a:cubicBezTo>
                  <a:lnTo>
                    <a:pt x="770" y="1920"/>
                  </a:lnTo>
                  <a:lnTo>
                    <a:pt x="1110" y="1716"/>
                  </a:lnTo>
                  <a:cubicBezTo>
                    <a:pt x="1268" y="1603"/>
                    <a:pt x="1359" y="1422"/>
                    <a:pt x="1336" y="1218"/>
                  </a:cubicBezTo>
                  <a:cubicBezTo>
                    <a:pt x="1336" y="765"/>
                    <a:pt x="1110" y="335"/>
                    <a:pt x="725" y="64"/>
                  </a:cubicBezTo>
                  <a:cubicBezTo>
                    <a:pt x="659" y="24"/>
                    <a:pt x="578" y="0"/>
                    <a:pt x="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
            <p:cNvSpPr/>
            <p:nvPr/>
          </p:nvSpPr>
          <p:spPr>
            <a:xfrm>
              <a:off x="13019485" y="149896"/>
              <a:ext cx="167901" cy="246535"/>
            </a:xfrm>
            <a:custGeom>
              <a:avLst/>
              <a:gdLst/>
              <a:ahLst/>
              <a:cxnLst/>
              <a:rect l="l" t="t" r="r" b="b"/>
              <a:pathLst>
                <a:path w="1200" h="1762" extrusionOk="0">
                  <a:moveTo>
                    <a:pt x="366" y="0"/>
                  </a:moveTo>
                  <a:cubicBezTo>
                    <a:pt x="154" y="0"/>
                    <a:pt x="0" y="200"/>
                    <a:pt x="0" y="541"/>
                  </a:cubicBezTo>
                  <a:cubicBezTo>
                    <a:pt x="0" y="994"/>
                    <a:pt x="226" y="1424"/>
                    <a:pt x="611" y="1695"/>
                  </a:cubicBezTo>
                  <a:cubicBezTo>
                    <a:pt x="690" y="1740"/>
                    <a:pt x="765" y="1762"/>
                    <a:pt x="835" y="1762"/>
                  </a:cubicBezTo>
                  <a:cubicBezTo>
                    <a:pt x="1046" y="1762"/>
                    <a:pt x="1200" y="1566"/>
                    <a:pt x="1200" y="1243"/>
                  </a:cubicBezTo>
                  <a:cubicBezTo>
                    <a:pt x="1200" y="768"/>
                    <a:pt x="973" y="338"/>
                    <a:pt x="588" y="66"/>
                  </a:cubicBezTo>
                  <a:cubicBezTo>
                    <a:pt x="511" y="21"/>
                    <a:pt x="435" y="0"/>
                    <a:pt x="3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
            <p:cNvSpPr/>
            <p:nvPr/>
          </p:nvSpPr>
          <p:spPr>
            <a:xfrm>
              <a:off x="13035296" y="186554"/>
              <a:ext cx="120469" cy="179374"/>
            </a:xfrm>
            <a:custGeom>
              <a:avLst/>
              <a:gdLst/>
              <a:ahLst/>
              <a:cxnLst/>
              <a:rect l="l" t="t" r="r" b="b"/>
              <a:pathLst>
                <a:path w="861" h="1282" extrusionOk="0">
                  <a:moveTo>
                    <a:pt x="251" y="0"/>
                  </a:moveTo>
                  <a:cubicBezTo>
                    <a:pt x="99" y="0"/>
                    <a:pt x="0" y="136"/>
                    <a:pt x="0" y="370"/>
                  </a:cubicBezTo>
                  <a:cubicBezTo>
                    <a:pt x="0" y="709"/>
                    <a:pt x="159" y="1026"/>
                    <a:pt x="430" y="1230"/>
                  </a:cubicBezTo>
                  <a:cubicBezTo>
                    <a:pt x="489" y="1265"/>
                    <a:pt x="546" y="1282"/>
                    <a:pt x="598" y="1282"/>
                  </a:cubicBezTo>
                  <a:cubicBezTo>
                    <a:pt x="748" y="1282"/>
                    <a:pt x="860" y="1142"/>
                    <a:pt x="860" y="890"/>
                  </a:cubicBezTo>
                  <a:cubicBezTo>
                    <a:pt x="860" y="551"/>
                    <a:pt x="702" y="234"/>
                    <a:pt x="430" y="53"/>
                  </a:cubicBezTo>
                  <a:cubicBezTo>
                    <a:pt x="365" y="17"/>
                    <a:pt x="305"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
            <p:cNvSpPr/>
            <p:nvPr/>
          </p:nvSpPr>
          <p:spPr>
            <a:xfrm>
              <a:off x="13044810" y="206702"/>
              <a:ext cx="98222" cy="142296"/>
            </a:xfrm>
            <a:custGeom>
              <a:avLst/>
              <a:gdLst/>
              <a:ahLst/>
              <a:cxnLst/>
              <a:rect l="l" t="t" r="r" b="b"/>
              <a:pathLst>
                <a:path w="702" h="1017" extrusionOk="0">
                  <a:moveTo>
                    <a:pt x="212" y="1"/>
                  </a:moveTo>
                  <a:cubicBezTo>
                    <a:pt x="86" y="1"/>
                    <a:pt x="0" y="110"/>
                    <a:pt x="0" y="294"/>
                  </a:cubicBezTo>
                  <a:cubicBezTo>
                    <a:pt x="0" y="565"/>
                    <a:pt x="136" y="814"/>
                    <a:pt x="362" y="973"/>
                  </a:cubicBezTo>
                  <a:cubicBezTo>
                    <a:pt x="410" y="1002"/>
                    <a:pt x="456" y="1017"/>
                    <a:pt x="498" y="1017"/>
                  </a:cubicBezTo>
                  <a:cubicBezTo>
                    <a:pt x="616" y="1017"/>
                    <a:pt x="702" y="907"/>
                    <a:pt x="702" y="724"/>
                  </a:cubicBezTo>
                  <a:cubicBezTo>
                    <a:pt x="702" y="452"/>
                    <a:pt x="566" y="203"/>
                    <a:pt x="362" y="45"/>
                  </a:cubicBezTo>
                  <a:cubicBezTo>
                    <a:pt x="308" y="15"/>
                    <a:pt x="258"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
            <p:cNvSpPr/>
            <p:nvPr/>
          </p:nvSpPr>
          <p:spPr>
            <a:xfrm>
              <a:off x="13234818" y="231468"/>
              <a:ext cx="190008" cy="269761"/>
            </a:xfrm>
            <a:custGeom>
              <a:avLst/>
              <a:gdLst/>
              <a:ahLst/>
              <a:cxnLst/>
              <a:rect l="l" t="t" r="r" b="b"/>
              <a:pathLst>
                <a:path w="1358" h="1928" extrusionOk="0">
                  <a:moveTo>
                    <a:pt x="517" y="0"/>
                  </a:moveTo>
                  <a:cubicBezTo>
                    <a:pt x="454" y="0"/>
                    <a:pt x="392" y="17"/>
                    <a:pt x="339" y="49"/>
                  </a:cubicBezTo>
                  <a:lnTo>
                    <a:pt x="0" y="230"/>
                  </a:lnTo>
                  <a:lnTo>
                    <a:pt x="136" y="524"/>
                  </a:lnTo>
                  <a:cubicBezTo>
                    <a:pt x="136" y="954"/>
                    <a:pt x="317" y="1339"/>
                    <a:pt x="634" y="1633"/>
                  </a:cubicBezTo>
                  <a:lnTo>
                    <a:pt x="769" y="1927"/>
                  </a:lnTo>
                  <a:lnTo>
                    <a:pt x="1132" y="1723"/>
                  </a:lnTo>
                  <a:cubicBezTo>
                    <a:pt x="1290" y="1610"/>
                    <a:pt x="1358" y="1429"/>
                    <a:pt x="1335" y="1226"/>
                  </a:cubicBezTo>
                  <a:cubicBezTo>
                    <a:pt x="1335" y="773"/>
                    <a:pt x="1109" y="343"/>
                    <a:pt x="724" y="71"/>
                  </a:cubicBezTo>
                  <a:cubicBezTo>
                    <a:pt x="664" y="23"/>
                    <a:pt x="590" y="0"/>
                    <a:pt x="5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
            <p:cNvSpPr/>
            <p:nvPr/>
          </p:nvSpPr>
          <p:spPr>
            <a:xfrm>
              <a:off x="13206275" y="257493"/>
              <a:ext cx="167901" cy="246535"/>
            </a:xfrm>
            <a:custGeom>
              <a:avLst/>
              <a:gdLst/>
              <a:ahLst/>
              <a:cxnLst/>
              <a:rect l="l" t="t" r="r" b="b"/>
              <a:pathLst>
                <a:path w="1200" h="1762" extrusionOk="0">
                  <a:moveTo>
                    <a:pt x="367" y="1"/>
                  </a:moveTo>
                  <a:cubicBezTo>
                    <a:pt x="155" y="1"/>
                    <a:pt x="0" y="200"/>
                    <a:pt x="0" y="542"/>
                  </a:cubicBezTo>
                  <a:cubicBezTo>
                    <a:pt x="0" y="994"/>
                    <a:pt x="227" y="1424"/>
                    <a:pt x="589" y="1696"/>
                  </a:cubicBezTo>
                  <a:cubicBezTo>
                    <a:pt x="672" y="1740"/>
                    <a:pt x="752" y="1762"/>
                    <a:pt x="824" y="1762"/>
                  </a:cubicBezTo>
                  <a:cubicBezTo>
                    <a:pt x="1045" y="1762"/>
                    <a:pt x="1200" y="1562"/>
                    <a:pt x="1200" y="1221"/>
                  </a:cubicBezTo>
                  <a:cubicBezTo>
                    <a:pt x="1200" y="768"/>
                    <a:pt x="973" y="338"/>
                    <a:pt x="589" y="66"/>
                  </a:cubicBezTo>
                  <a:cubicBezTo>
                    <a:pt x="511" y="22"/>
                    <a:pt x="436"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
            <p:cNvSpPr/>
            <p:nvPr/>
          </p:nvSpPr>
          <p:spPr>
            <a:xfrm>
              <a:off x="13222086" y="294151"/>
              <a:ext cx="120469" cy="179094"/>
            </a:xfrm>
            <a:custGeom>
              <a:avLst/>
              <a:gdLst/>
              <a:ahLst/>
              <a:cxnLst/>
              <a:rect l="l" t="t" r="r" b="b"/>
              <a:pathLst>
                <a:path w="861" h="1280" extrusionOk="0">
                  <a:moveTo>
                    <a:pt x="251" y="1"/>
                  </a:moveTo>
                  <a:cubicBezTo>
                    <a:pt x="99" y="1"/>
                    <a:pt x="0" y="136"/>
                    <a:pt x="0" y="370"/>
                  </a:cubicBezTo>
                  <a:cubicBezTo>
                    <a:pt x="0" y="710"/>
                    <a:pt x="159" y="1027"/>
                    <a:pt x="430" y="1230"/>
                  </a:cubicBezTo>
                  <a:cubicBezTo>
                    <a:pt x="491" y="1263"/>
                    <a:pt x="548" y="1279"/>
                    <a:pt x="599" y="1279"/>
                  </a:cubicBezTo>
                  <a:cubicBezTo>
                    <a:pt x="757" y="1279"/>
                    <a:pt x="860" y="1130"/>
                    <a:pt x="860" y="891"/>
                  </a:cubicBezTo>
                  <a:cubicBezTo>
                    <a:pt x="860" y="551"/>
                    <a:pt x="702" y="234"/>
                    <a:pt x="430" y="53"/>
                  </a:cubicBezTo>
                  <a:cubicBezTo>
                    <a:pt x="365" y="18"/>
                    <a:pt x="305"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
            <p:cNvSpPr/>
            <p:nvPr/>
          </p:nvSpPr>
          <p:spPr>
            <a:xfrm>
              <a:off x="13231600" y="311221"/>
              <a:ext cx="98222" cy="144955"/>
            </a:xfrm>
            <a:custGeom>
              <a:avLst/>
              <a:gdLst/>
              <a:ahLst/>
              <a:cxnLst/>
              <a:rect l="l" t="t" r="r" b="b"/>
              <a:pathLst>
                <a:path w="702" h="1036" extrusionOk="0">
                  <a:moveTo>
                    <a:pt x="215" y="1"/>
                  </a:moveTo>
                  <a:cubicBezTo>
                    <a:pt x="87" y="1"/>
                    <a:pt x="0" y="115"/>
                    <a:pt x="0" y="316"/>
                  </a:cubicBezTo>
                  <a:cubicBezTo>
                    <a:pt x="0" y="588"/>
                    <a:pt x="136" y="837"/>
                    <a:pt x="362" y="995"/>
                  </a:cubicBezTo>
                  <a:cubicBezTo>
                    <a:pt x="412" y="1023"/>
                    <a:pt x="458" y="1035"/>
                    <a:pt x="498" y="1035"/>
                  </a:cubicBezTo>
                  <a:cubicBezTo>
                    <a:pt x="624" y="1035"/>
                    <a:pt x="702" y="912"/>
                    <a:pt x="702" y="723"/>
                  </a:cubicBezTo>
                  <a:cubicBezTo>
                    <a:pt x="702" y="452"/>
                    <a:pt x="566" y="203"/>
                    <a:pt x="362" y="45"/>
                  </a:cubicBezTo>
                  <a:cubicBezTo>
                    <a:pt x="309" y="15"/>
                    <a:pt x="260"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
            <p:cNvSpPr/>
            <p:nvPr/>
          </p:nvSpPr>
          <p:spPr>
            <a:xfrm>
              <a:off x="13589369" y="440505"/>
              <a:ext cx="190148" cy="269621"/>
            </a:xfrm>
            <a:custGeom>
              <a:avLst/>
              <a:gdLst/>
              <a:ahLst/>
              <a:cxnLst/>
              <a:rect l="l" t="t" r="r" b="b"/>
              <a:pathLst>
                <a:path w="1359" h="1927" extrusionOk="0">
                  <a:moveTo>
                    <a:pt x="518" y="0"/>
                  </a:moveTo>
                  <a:cubicBezTo>
                    <a:pt x="455" y="0"/>
                    <a:pt x="393" y="17"/>
                    <a:pt x="340" y="48"/>
                  </a:cubicBezTo>
                  <a:lnTo>
                    <a:pt x="1" y="229"/>
                  </a:lnTo>
                  <a:lnTo>
                    <a:pt x="137" y="524"/>
                  </a:lnTo>
                  <a:lnTo>
                    <a:pt x="137" y="546"/>
                  </a:lnTo>
                  <a:cubicBezTo>
                    <a:pt x="137" y="954"/>
                    <a:pt x="318" y="1361"/>
                    <a:pt x="634" y="1633"/>
                  </a:cubicBezTo>
                  <a:lnTo>
                    <a:pt x="770" y="1927"/>
                  </a:lnTo>
                  <a:lnTo>
                    <a:pt x="1132" y="1746"/>
                  </a:lnTo>
                  <a:cubicBezTo>
                    <a:pt x="1291" y="1610"/>
                    <a:pt x="1359" y="1429"/>
                    <a:pt x="1336" y="1225"/>
                  </a:cubicBezTo>
                  <a:cubicBezTo>
                    <a:pt x="1336" y="773"/>
                    <a:pt x="1110" y="343"/>
                    <a:pt x="725" y="71"/>
                  </a:cubicBezTo>
                  <a:cubicBezTo>
                    <a:pt x="664" y="23"/>
                    <a:pt x="591" y="0"/>
                    <a:pt x="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
            <p:cNvSpPr/>
            <p:nvPr/>
          </p:nvSpPr>
          <p:spPr>
            <a:xfrm>
              <a:off x="13560966" y="466529"/>
              <a:ext cx="171119" cy="246535"/>
            </a:xfrm>
            <a:custGeom>
              <a:avLst/>
              <a:gdLst/>
              <a:ahLst/>
              <a:cxnLst/>
              <a:rect l="l" t="t" r="r" b="b"/>
              <a:pathLst>
                <a:path w="1223" h="1762" extrusionOk="0">
                  <a:moveTo>
                    <a:pt x="386" y="0"/>
                  </a:moveTo>
                  <a:cubicBezTo>
                    <a:pt x="167" y="0"/>
                    <a:pt x="0" y="200"/>
                    <a:pt x="0" y="541"/>
                  </a:cubicBezTo>
                  <a:cubicBezTo>
                    <a:pt x="0" y="994"/>
                    <a:pt x="226" y="1424"/>
                    <a:pt x="611" y="1696"/>
                  </a:cubicBezTo>
                  <a:cubicBezTo>
                    <a:pt x="690" y="1741"/>
                    <a:pt x="767" y="1762"/>
                    <a:pt x="839" y="1762"/>
                  </a:cubicBezTo>
                  <a:cubicBezTo>
                    <a:pt x="1056" y="1762"/>
                    <a:pt x="1222" y="1566"/>
                    <a:pt x="1222" y="1243"/>
                  </a:cubicBezTo>
                  <a:cubicBezTo>
                    <a:pt x="1200" y="768"/>
                    <a:pt x="973" y="338"/>
                    <a:pt x="611" y="66"/>
                  </a:cubicBezTo>
                  <a:cubicBezTo>
                    <a:pt x="533" y="22"/>
                    <a:pt x="457" y="0"/>
                    <a:pt x="3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
            <p:cNvSpPr/>
            <p:nvPr/>
          </p:nvSpPr>
          <p:spPr>
            <a:xfrm>
              <a:off x="13573558" y="503188"/>
              <a:ext cx="123687" cy="179374"/>
            </a:xfrm>
            <a:custGeom>
              <a:avLst/>
              <a:gdLst/>
              <a:ahLst/>
              <a:cxnLst/>
              <a:rect l="l" t="t" r="r" b="b"/>
              <a:pathLst>
                <a:path w="884" h="1282" extrusionOk="0">
                  <a:moveTo>
                    <a:pt x="270" y="1"/>
                  </a:moveTo>
                  <a:cubicBezTo>
                    <a:pt x="112" y="1"/>
                    <a:pt x="1" y="136"/>
                    <a:pt x="1" y="370"/>
                  </a:cubicBezTo>
                  <a:cubicBezTo>
                    <a:pt x="1" y="709"/>
                    <a:pt x="182" y="1026"/>
                    <a:pt x="453" y="1230"/>
                  </a:cubicBezTo>
                  <a:cubicBezTo>
                    <a:pt x="512" y="1265"/>
                    <a:pt x="569" y="1282"/>
                    <a:pt x="621" y="1282"/>
                  </a:cubicBezTo>
                  <a:cubicBezTo>
                    <a:pt x="771" y="1282"/>
                    <a:pt x="883" y="1142"/>
                    <a:pt x="883" y="890"/>
                  </a:cubicBezTo>
                  <a:cubicBezTo>
                    <a:pt x="883" y="551"/>
                    <a:pt x="725" y="234"/>
                    <a:pt x="453" y="53"/>
                  </a:cubicBezTo>
                  <a:cubicBezTo>
                    <a:pt x="388" y="18"/>
                    <a:pt x="326" y="1"/>
                    <a:pt x="2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
            <p:cNvSpPr/>
            <p:nvPr/>
          </p:nvSpPr>
          <p:spPr>
            <a:xfrm>
              <a:off x="13586291" y="523476"/>
              <a:ext cx="98222" cy="142156"/>
            </a:xfrm>
            <a:custGeom>
              <a:avLst/>
              <a:gdLst/>
              <a:ahLst/>
              <a:cxnLst/>
              <a:rect l="l" t="t" r="r" b="b"/>
              <a:pathLst>
                <a:path w="702" h="1016" extrusionOk="0">
                  <a:moveTo>
                    <a:pt x="214" y="0"/>
                  </a:moveTo>
                  <a:cubicBezTo>
                    <a:pt x="87" y="0"/>
                    <a:pt x="0" y="115"/>
                    <a:pt x="0" y="315"/>
                  </a:cubicBezTo>
                  <a:cubicBezTo>
                    <a:pt x="0" y="564"/>
                    <a:pt x="136" y="813"/>
                    <a:pt x="362" y="972"/>
                  </a:cubicBezTo>
                  <a:cubicBezTo>
                    <a:pt x="410" y="1002"/>
                    <a:pt x="456" y="1016"/>
                    <a:pt x="498" y="1016"/>
                  </a:cubicBezTo>
                  <a:cubicBezTo>
                    <a:pt x="616" y="1016"/>
                    <a:pt x="702" y="906"/>
                    <a:pt x="702" y="723"/>
                  </a:cubicBezTo>
                  <a:cubicBezTo>
                    <a:pt x="702" y="451"/>
                    <a:pt x="566" y="202"/>
                    <a:pt x="362" y="44"/>
                  </a:cubicBezTo>
                  <a:cubicBezTo>
                    <a:pt x="309" y="14"/>
                    <a:pt x="259"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
            <p:cNvSpPr/>
            <p:nvPr/>
          </p:nvSpPr>
          <p:spPr>
            <a:xfrm>
              <a:off x="13776299" y="548101"/>
              <a:ext cx="190008" cy="269761"/>
            </a:xfrm>
            <a:custGeom>
              <a:avLst/>
              <a:gdLst/>
              <a:ahLst/>
              <a:cxnLst/>
              <a:rect l="l" t="t" r="r" b="b"/>
              <a:pathLst>
                <a:path w="1358" h="1928" extrusionOk="0">
                  <a:moveTo>
                    <a:pt x="517" y="1"/>
                  </a:moveTo>
                  <a:cubicBezTo>
                    <a:pt x="454" y="1"/>
                    <a:pt x="392" y="17"/>
                    <a:pt x="340" y="49"/>
                  </a:cubicBezTo>
                  <a:lnTo>
                    <a:pt x="0" y="230"/>
                  </a:lnTo>
                  <a:lnTo>
                    <a:pt x="136" y="502"/>
                  </a:lnTo>
                  <a:cubicBezTo>
                    <a:pt x="113" y="524"/>
                    <a:pt x="113" y="524"/>
                    <a:pt x="136" y="524"/>
                  </a:cubicBezTo>
                  <a:cubicBezTo>
                    <a:pt x="136" y="954"/>
                    <a:pt x="317" y="1362"/>
                    <a:pt x="634" y="1633"/>
                  </a:cubicBezTo>
                  <a:lnTo>
                    <a:pt x="770" y="1927"/>
                  </a:lnTo>
                  <a:lnTo>
                    <a:pt x="1132" y="1724"/>
                  </a:lnTo>
                  <a:cubicBezTo>
                    <a:pt x="1290" y="1611"/>
                    <a:pt x="1358" y="1429"/>
                    <a:pt x="1335" y="1226"/>
                  </a:cubicBezTo>
                  <a:cubicBezTo>
                    <a:pt x="1335" y="773"/>
                    <a:pt x="1109" y="343"/>
                    <a:pt x="724" y="72"/>
                  </a:cubicBezTo>
                  <a:cubicBezTo>
                    <a:pt x="664" y="23"/>
                    <a:pt x="590" y="1"/>
                    <a:pt x="5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
            <p:cNvSpPr/>
            <p:nvPr/>
          </p:nvSpPr>
          <p:spPr>
            <a:xfrm>
              <a:off x="13747756" y="574126"/>
              <a:ext cx="167901" cy="246535"/>
            </a:xfrm>
            <a:custGeom>
              <a:avLst/>
              <a:gdLst/>
              <a:ahLst/>
              <a:cxnLst/>
              <a:rect l="l" t="t" r="r" b="b"/>
              <a:pathLst>
                <a:path w="1200" h="1762" extrusionOk="0">
                  <a:moveTo>
                    <a:pt x="375" y="0"/>
                  </a:moveTo>
                  <a:cubicBezTo>
                    <a:pt x="154" y="0"/>
                    <a:pt x="0" y="196"/>
                    <a:pt x="0" y="519"/>
                  </a:cubicBezTo>
                  <a:cubicBezTo>
                    <a:pt x="0" y="995"/>
                    <a:pt x="227" y="1425"/>
                    <a:pt x="611" y="1696"/>
                  </a:cubicBezTo>
                  <a:cubicBezTo>
                    <a:pt x="689" y="1741"/>
                    <a:pt x="765" y="1762"/>
                    <a:pt x="834" y="1762"/>
                  </a:cubicBezTo>
                  <a:cubicBezTo>
                    <a:pt x="1045" y="1762"/>
                    <a:pt x="1200" y="1562"/>
                    <a:pt x="1200" y="1221"/>
                  </a:cubicBezTo>
                  <a:cubicBezTo>
                    <a:pt x="1200" y="768"/>
                    <a:pt x="974" y="338"/>
                    <a:pt x="611" y="67"/>
                  </a:cubicBezTo>
                  <a:cubicBezTo>
                    <a:pt x="527" y="22"/>
                    <a:pt x="447"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
            <p:cNvSpPr/>
            <p:nvPr/>
          </p:nvSpPr>
          <p:spPr>
            <a:xfrm>
              <a:off x="13760348" y="610924"/>
              <a:ext cx="123687" cy="178954"/>
            </a:xfrm>
            <a:custGeom>
              <a:avLst/>
              <a:gdLst/>
              <a:ahLst/>
              <a:cxnLst/>
              <a:rect l="l" t="t" r="r" b="b"/>
              <a:pathLst>
                <a:path w="884" h="1279" extrusionOk="0">
                  <a:moveTo>
                    <a:pt x="270" y="0"/>
                  </a:moveTo>
                  <a:cubicBezTo>
                    <a:pt x="112" y="0"/>
                    <a:pt x="1" y="135"/>
                    <a:pt x="1" y="369"/>
                  </a:cubicBezTo>
                  <a:cubicBezTo>
                    <a:pt x="1" y="709"/>
                    <a:pt x="182" y="1026"/>
                    <a:pt x="454" y="1229"/>
                  </a:cubicBezTo>
                  <a:cubicBezTo>
                    <a:pt x="509" y="1263"/>
                    <a:pt x="563" y="1278"/>
                    <a:pt x="613" y="1278"/>
                  </a:cubicBezTo>
                  <a:cubicBezTo>
                    <a:pt x="767" y="1278"/>
                    <a:pt x="884" y="1129"/>
                    <a:pt x="884" y="890"/>
                  </a:cubicBezTo>
                  <a:cubicBezTo>
                    <a:pt x="884" y="550"/>
                    <a:pt x="725" y="234"/>
                    <a:pt x="454" y="53"/>
                  </a:cubicBezTo>
                  <a:cubicBezTo>
                    <a:pt x="388" y="17"/>
                    <a:pt x="327"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
            <p:cNvSpPr/>
            <p:nvPr/>
          </p:nvSpPr>
          <p:spPr>
            <a:xfrm>
              <a:off x="13773081" y="628414"/>
              <a:ext cx="98362" cy="144395"/>
            </a:xfrm>
            <a:custGeom>
              <a:avLst/>
              <a:gdLst/>
              <a:ahLst/>
              <a:cxnLst/>
              <a:rect l="l" t="t" r="r" b="b"/>
              <a:pathLst>
                <a:path w="703" h="1032" extrusionOk="0">
                  <a:moveTo>
                    <a:pt x="223" y="0"/>
                  </a:moveTo>
                  <a:cubicBezTo>
                    <a:pt x="91" y="0"/>
                    <a:pt x="0" y="124"/>
                    <a:pt x="0" y="312"/>
                  </a:cubicBezTo>
                  <a:cubicBezTo>
                    <a:pt x="0" y="584"/>
                    <a:pt x="136" y="833"/>
                    <a:pt x="363" y="991"/>
                  </a:cubicBezTo>
                  <a:cubicBezTo>
                    <a:pt x="407" y="1019"/>
                    <a:pt x="449" y="1032"/>
                    <a:pt x="489" y="1032"/>
                  </a:cubicBezTo>
                  <a:cubicBezTo>
                    <a:pt x="611" y="1032"/>
                    <a:pt x="702" y="908"/>
                    <a:pt x="702" y="720"/>
                  </a:cubicBezTo>
                  <a:cubicBezTo>
                    <a:pt x="702" y="448"/>
                    <a:pt x="566" y="199"/>
                    <a:pt x="363" y="41"/>
                  </a:cubicBezTo>
                  <a:cubicBezTo>
                    <a:pt x="313" y="13"/>
                    <a:pt x="266"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
            <p:cNvSpPr/>
            <p:nvPr/>
          </p:nvSpPr>
          <p:spPr>
            <a:xfrm>
              <a:off x="12927559" y="-632663"/>
              <a:ext cx="3727262" cy="2910284"/>
            </a:xfrm>
            <a:custGeom>
              <a:avLst/>
              <a:gdLst/>
              <a:ahLst/>
              <a:cxnLst/>
              <a:rect l="l" t="t" r="r" b="b"/>
              <a:pathLst>
                <a:path w="26639" h="20800" extrusionOk="0">
                  <a:moveTo>
                    <a:pt x="1" y="1"/>
                  </a:moveTo>
                  <a:lnTo>
                    <a:pt x="1" y="5410"/>
                  </a:lnTo>
                  <a:lnTo>
                    <a:pt x="26639" y="20800"/>
                  </a:lnTo>
                  <a:lnTo>
                    <a:pt x="26639" y="1539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
            <p:cNvSpPr/>
            <p:nvPr/>
          </p:nvSpPr>
          <p:spPr>
            <a:xfrm>
              <a:off x="12927559" y="-632663"/>
              <a:ext cx="3727262" cy="2299124"/>
            </a:xfrm>
            <a:custGeom>
              <a:avLst/>
              <a:gdLst/>
              <a:ahLst/>
              <a:cxnLst/>
              <a:rect l="l" t="t" r="r" b="b"/>
              <a:pathLst>
                <a:path w="26639" h="16432" extrusionOk="0">
                  <a:moveTo>
                    <a:pt x="1" y="1"/>
                  </a:moveTo>
                  <a:lnTo>
                    <a:pt x="1" y="1042"/>
                  </a:lnTo>
                  <a:lnTo>
                    <a:pt x="26639" y="16432"/>
                  </a:lnTo>
                  <a:lnTo>
                    <a:pt x="26639" y="15391"/>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
            <p:cNvSpPr/>
            <p:nvPr/>
          </p:nvSpPr>
          <p:spPr>
            <a:xfrm>
              <a:off x="12927559" y="-103774"/>
              <a:ext cx="3727262" cy="2261067"/>
            </a:xfrm>
            <a:custGeom>
              <a:avLst/>
              <a:gdLst/>
              <a:ahLst/>
              <a:cxnLst/>
              <a:rect l="l" t="t" r="r" b="b"/>
              <a:pathLst>
                <a:path w="26639" h="16160" extrusionOk="0">
                  <a:moveTo>
                    <a:pt x="1" y="0"/>
                  </a:moveTo>
                  <a:lnTo>
                    <a:pt x="1" y="770"/>
                  </a:lnTo>
                  <a:lnTo>
                    <a:pt x="26639" y="16160"/>
                  </a:lnTo>
                  <a:lnTo>
                    <a:pt x="26639" y="15390"/>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
            <p:cNvSpPr/>
            <p:nvPr/>
          </p:nvSpPr>
          <p:spPr>
            <a:xfrm>
              <a:off x="12927559" y="-743477"/>
              <a:ext cx="4116793" cy="2378318"/>
            </a:xfrm>
            <a:custGeom>
              <a:avLst/>
              <a:gdLst/>
              <a:ahLst/>
              <a:cxnLst/>
              <a:rect l="l" t="t" r="r" b="b"/>
              <a:pathLst>
                <a:path w="29423" h="16998" extrusionOk="0">
                  <a:moveTo>
                    <a:pt x="1359" y="1"/>
                  </a:moveTo>
                  <a:lnTo>
                    <a:pt x="1" y="793"/>
                  </a:lnTo>
                  <a:lnTo>
                    <a:pt x="28042" y="16997"/>
                  </a:lnTo>
                  <a:lnTo>
                    <a:pt x="29422" y="16183"/>
                  </a:lnTo>
                  <a:lnTo>
                    <a:pt x="13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
            <p:cNvSpPr/>
            <p:nvPr/>
          </p:nvSpPr>
          <p:spPr>
            <a:xfrm>
              <a:off x="13659048" y="-1158193"/>
              <a:ext cx="3898241" cy="2251552"/>
            </a:xfrm>
            <a:custGeom>
              <a:avLst/>
              <a:gdLst/>
              <a:ahLst/>
              <a:cxnLst/>
              <a:rect l="l" t="t" r="r" b="b"/>
              <a:pathLst>
                <a:path w="27861" h="16092" extrusionOk="0">
                  <a:moveTo>
                    <a:pt x="1223" y="0"/>
                  </a:moveTo>
                  <a:lnTo>
                    <a:pt x="1" y="702"/>
                  </a:lnTo>
                  <a:lnTo>
                    <a:pt x="26639" y="16091"/>
                  </a:lnTo>
                  <a:lnTo>
                    <a:pt x="27861" y="15367"/>
                  </a:lnTo>
                  <a:lnTo>
                    <a:pt x="12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
            <p:cNvSpPr/>
            <p:nvPr/>
          </p:nvSpPr>
          <p:spPr>
            <a:xfrm>
              <a:off x="13738241" y="-1158193"/>
              <a:ext cx="3819048" cy="2203980"/>
            </a:xfrm>
            <a:custGeom>
              <a:avLst/>
              <a:gdLst/>
              <a:ahLst/>
              <a:cxnLst/>
              <a:rect l="l" t="t" r="r" b="b"/>
              <a:pathLst>
                <a:path w="27295" h="15752" extrusionOk="0">
                  <a:moveTo>
                    <a:pt x="657" y="0"/>
                  </a:moveTo>
                  <a:lnTo>
                    <a:pt x="0" y="385"/>
                  </a:lnTo>
                  <a:lnTo>
                    <a:pt x="26638" y="15752"/>
                  </a:lnTo>
                  <a:lnTo>
                    <a:pt x="27295" y="15367"/>
                  </a:lnTo>
                  <a:lnTo>
                    <a:pt x="6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
            <p:cNvSpPr/>
            <p:nvPr/>
          </p:nvSpPr>
          <p:spPr>
            <a:xfrm>
              <a:off x="12927559" y="-686391"/>
              <a:ext cx="4015492" cy="2321231"/>
            </a:xfrm>
            <a:custGeom>
              <a:avLst/>
              <a:gdLst/>
              <a:ahLst/>
              <a:cxnLst/>
              <a:rect l="l" t="t" r="r" b="b"/>
              <a:pathLst>
                <a:path w="28699" h="16590" extrusionOk="0">
                  <a:moveTo>
                    <a:pt x="657" y="0"/>
                  </a:moveTo>
                  <a:lnTo>
                    <a:pt x="1" y="385"/>
                  </a:lnTo>
                  <a:lnTo>
                    <a:pt x="28042" y="16589"/>
                  </a:lnTo>
                  <a:lnTo>
                    <a:pt x="28698" y="16205"/>
                  </a:lnTo>
                  <a:lnTo>
                    <a:pt x="6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
            <p:cNvSpPr/>
            <p:nvPr/>
          </p:nvSpPr>
          <p:spPr>
            <a:xfrm>
              <a:off x="13117567" y="-1060111"/>
              <a:ext cx="4268743" cy="2466885"/>
            </a:xfrm>
            <a:custGeom>
              <a:avLst/>
              <a:gdLst/>
              <a:ahLst/>
              <a:cxnLst/>
              <a:rect l="l" t="t" r="r" b="b"/>
              <a:pathLst>
                <a:path w="30509" h="17631" extrusionOk="0">
                  <a:moveTo>
                    <a:pt x="3871" y="1"/>
                  </a:moveTo>
                  <a:lnTo>
                    <a:pt x="1" y="2264"/>
                  </a:lnTo>
                  <a:lnTo>
                    <a:pt x="26639" y="17631"/>
                  </a:lnTo>
                  <a:lnTo>
                    <a:pt x="30509" y="15390"/>
                  </a:lnTo>
                  <a:lnTo>
                    <a:pt x="3871" y="1"/>
                  </a:lnTo>
                  <a:close/>
                </a:path>
              </a:pathLst>
            </a:custGeom>
            <a:solidFill>
              <a:srgbClr val="DAC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
            <p:cNvSpPr/>
            <p:nvPr/>
          </p:nvSpPr>
          <p:spPr>
            <a:xfrm>
              <a:off x="13117567" y="-1060111"/>
              <a:ext cx="4268743" cy="2466885"/>
            </a:xfrm>
            <a:custGeom>
              <a:avLst/>
              <a:gdLst/>
              <a:ahLst/>
              <a:cxnLst/>
              <a:rect l="l" t="t" r="r" b="b"/>
              <a:pathLst>
                <a:path w="30509" h="17631" extrusionOk="0">
                  <a:moveTo>
                    <a:pt x="3871" y="1"/>
                  </a:moveTo>
                  <a:lnTo>
                    <a:pt x="1" y="2264"/>
                  </a:lnTo>
                  <a:lnTo>
                    <a:pt x="26639" y="17631"/>
                  </a:lnTo>
                  <a:lnTo>
                    <a:pt x="30509" y="15390"/>
                  </a:lnTo>
                  <a:lnTo>
                    <a:pt x="38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
            <p:cNvSpPr/>
            <p:nvPr/>
          </p:nvSpPr>
          <p:spPr>
            <a:xfrm>
              <a:off x="14159393" y="301567"/>
              <a:ext cx="1070509" cy="867768"/>
            </a:xfrm>
            <a:custGeom>
              <a:avLst/>
              <a:gdLst/>
              <a:ahLst/>
              <a:cxnLst/>
              <a:rect l="l" t="t" r="r" b="b"/>
              <a:pathLst>
                <a:path w="7651" h="6202" extrusionOk="0">
                  <a:moveTo>
                    <a:pt x="1" y="0"/>
                  </a:moveTo>
                  <a:lnTo>
                    <a:pt x="1" y="1788"/>
                  </a:lnTo>
                  <a:lnTo>
                    <a:pt x="7650" y="6202"/>
                  </a:lnTo>
                  <a:lnTo>
                    <a:pt x="7650" y="4414"/>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
            <p:cNvSpPr/>
            <p:nvPr/>
          </p:nvSpPr>
          <p:spPr>
            <a:xfrm>
              <a:off x="14184718" y="348999"/>
              <a:ext cx="1013422" cy="772904"/>
            </a:xfrm>
            <a:custGeom>
              <a:avLst/>
              <a:gdLst/>
              <a:ahLst/>
              <a:cxnLst/>
              <a:rect l="l" t="t" r="r" b="b"/>
              <a:pathLst>
                <a:path w="7243" h="5524" extrusionOk="0">
                  <a:moveTo>
                    <a:pt x="1" y="1"/>
                  </a:moveTo>
                  <a:lnTo>
                    <a:pt x="1" y="1336"/>
                  </a:lnTo>
                  <a:lnTo>
                    <a:pt x="7243" y="5523"/>
                  </a:lnTo>
                  <a:lnTo>
                    <a:pt x="7243" y="416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
            <p:cNvSpPr/>
            <p:nvPr/>
          </p:nvSpPr>
          <p:spPr>
            <a:xfrm>
              <a:off x="13019485" y="-360243"/>
              <a:ext cx="446617" cy="509999"/>
            </a:xfrm>
            <a:custGeom>
              <a:avLst/>
              <a:gdLst/>
              <a:ahLst/>
              <a:cxnLst/>
              <a:rect l="l" t="t" r="r" b="b"/>
              <a:pathLst>
                <a:path w="3192" h="3645" extrusionOk="0">
                  <a:moveTo>
                    <a:pt x="0" y="0"/>
                  </a:moveTo>
                  <a:lnTo>
                    <a:pt x="0" y="1788"/>
                  </a:lnTo>
                  <a:lnTo>
                    <a:pt x="3191" y="3644"/>
                  </a:lnTo>
                  <a:lnTo>
                    <a:pt x="3191" y="1833"/>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
            <p:cNvSpPr/>
            <p:nvPr/>
          </p:nvSpPr>
          <p:spPr>
            <a:xfrm>
              <a:off x="13044810" y="-315889"/>
              <a:ext cx="392748" cy="414855"/>
            </a:xfrm>
            <a:custGeom>
              <a:avLst/>
              <a:gdLst/>
              <a:ahLst/>
              <a:cxnLst/>
              <a:rect l="l" t="t" r="r" b="b"/>
              <a:pathLst>
                <a:path w="2807" h="2965" extrusionOk="0">
                  <a:moveTo>
                    <a:pt x="0" y="0"/>
                  </a:moveTo>
                  <a:lnTo>
                    <a:pt x="0" y="1358"/>
                  </a:lnTo>
                  <a:lnTo>
                    <a:pt x="2806" y="2965"/>
                  </a:lnTo>
                  <a:lnTo>
                    <a:pt x="2806" y="163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
            <p:cNvSpPr/>
            <p:nvPr/>
          </p:nvSpPr>
          <p:spPr>
            <a:xfrm>
              <a:off x="13583073" y="-34096"/>
              <a:ext cx="449835" cy="509999"/>
            </a:xfrm>
            <a:custGeom>
              <a:avLst/>
              <a:gdLst/>
              <a:ahLst/>
              <a:cxnLst/>
              <a:rect l="l" t="t" r="r" b="b"/>
              <a:pathLst>
                <a:path w="3215" h="3645" extrusionOk="0">
                  <a:moveTo>
                    <a:pt x="1" y="0"/>
                  </a:moveTo>
                  <a:lnTo>
                    <a:pt x="1" y="1811"/>
                  </a:lnTo>
                  <a:lnTo>
                    <a:pt x="3214" y="3644"/>
                  </a:lnTo>
                  <a:lnTo>
                    <a:pt x="3214" y="1856"/>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
            <p:cNvSpPr/>
            <p:nvPr/>
          </p:nvSpPr>
          <p:spPr>
            <a:xfrm>
              <a:off x="13611616" y="13336"/>
              <a:ext cx="392748" cy="414995"/>
            </a:xfrm>
            <a:custGeom>
              <a:avLst/>
              <a:gdLst/>
              <a:ahLst/>
              <a:cxnLst/>
              <a:rect l="l" t="t" r="r" b="b"/>
              <a:pathLst>
                <a:path w="2807" h="2966" extrusionOk="0">
                  <a:moveTo>
                    <a:pt x="0" y="1"/>
                  </a:moveTo>
                  <a:lnTo>
                    <a:pt x="0" y="1336"/>
                  </a:lnTo>
                  <a:lnTo>
                    <a:pt x="2807" y="2966"/>
                  </a:lnTo>
                  <a:lnTo>
                    <a:pt x="2807" y="160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
            <p:cNvSpPr/>
            <p:nvPr/>
          </p:nvSpPr>
          <p:spPr>
            <a:xfrm>
              <a:off x="15353169" y="988701"/>
              <a:ext cx="446617" cy="513077"/>
            </a:xfrm>
            <a:custGeom>
              <a:avLst/>
              <a:gdLst/>
              <a:ahLst/>
              <a:cxnLst/>
              <a:rect l="l" t="t" r="r" b="b"/>
              <a:pathLst>
                <a:path w="3192" h="3667" extrusionOk="0">
                  <a:moveTo>
                    <a:pt x="1" y="1"/>
                  </a:moveTo>
                  <a:lnTo>
                    <a:pt x="1" y="1811"/>
                  </a:lnTo>
                  <a:lnTo>
                    <a:pt x="3192" y="3667"/>
                  </a:lnTo>
                  <a:lnTo>
                    <a:pt x="3192" y="1856"/>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
            <p:cNvSpPr/>
            <p:nvPr/>
          </p:nvSpPr>
          <p:spPr>
            <a:xfrm>
              <a:off x="15378494" y="1036273"/>
              <a:ext cx="392888" cy="414855"/>
            </a:xfrm>
            <a:custGeom>
              <a:avLst/>
              <a:gdLst/>
              <a:ahLst/>
              <a:cxnLst/>
              <a:rect l="l" t="t" r="r" b="b"/>
              <a:pathLst>
                <a:path w="2808" h="2965" extrusionOk="0">
                  <a:moveTo>
                    <a:pt x="1" y="0"/>
                  </a:moveTo>
                  <a:lnTo>
                    <a:pt x="1" y="1335"/>
                  </a:lnTo>
                  <a:lnTo>
                    <a:pt x="2807" y="2965"/>
                  </a:lnTo>
                  <a:lnTo>
                    <a:pt x="2807" y="163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
            <p:cNvSpPr/>
            <p:nvPr/>
          </p:nvSpPr>
          <p:spPr>
            <a:xfrm>
              <a:off x="15916897" y="1318067"/>
              <a:ext cx="449835" cy="509999"/>
            </a:xfrm>
            <a:custGeom>
              <a:avLst/>
              <a:gdLst/>
              <a:ahLst/>
              <a:cxnLst/>
              <a:rect l="l" t="t" r="r" b="b"/>
              <a:pathLst>
                <a:path w="3215" h="3645" extrusionOk="0">
                  <a:moveTo>
                    <a:pt x="0" y="0"/>
                  </a:moveTo>
                  <a:lnTo>
                    <a:pt x="0" y="1788"/>
                  </a:lnTo>
                  <a:lnTo>
                    <a:pt x="3214" y="3644"/>
                  </a:lnTo>
                  <a:lnTo>
                    <a:pt x="3214" y="1833"/>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
            <p:cNvSpPr/>
            <p:nvPr/>
          </p:nvSpPr>
          <p:spPr>
            <a:xfrm>
              <a:off x="15942222" y="1362421"/>
              <a:ext cx="395967" cy="414855"/>
            </a:xfrm>
            <a:custGeom>
              <a:avLst/>
              <a:gdLst/>
              <a:ahLst/>
              <a:cxnLst/>
              <a:rect l="l" t="t" r="r" b="b"/>
              <a:pathLst>
                <a:path w="2830" h="2965" extrusionOk="0">
                  <a:moveTo>
                    <a:pt x="0" y="0"/>
                  </a:moveTo>
                  <a:lnTo>
                    <a:pt x="0" y="1358"/>
                  </a:lnTo>
                  <a:lnTo>
                    <a:pt x="2829" y="2965"/>
                  </a:lnTo>
                  <a:lnTo>
                    <a:pt x="2829" y="163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
            <p:cNvSpPr/>
            <p:nvPr/>
          </p:nvSpPr>
          <p:spPr>
            <a:xfrm>
              <a:off x="16654682" y="991919"/>
              <a:ext cx="902608" cy="1282624"/>
            </a:xfrm>
            <a:custGeom>
              <a:avLst/>
              <a:gdLst/>
              <a:ahLst/>
              <a:cxnLst/>
              <a:rect l="l" t="t" r="r" b="b"/>
              <a:pathLst>
                <a:path w="6451" h="9167" extrusionOk="0">
                  <a:moveTo>
                    <a:pt x="6451" y="0"/>
                  </a:moveTo>
                  <a:lnTo>
                    <a:pt x="1" y="3757"/>
                  </a:lnTo>
                  <a:lnTo>
                    <a:pt x="1" y="9166"/>
                  </a:lnTo>
                  <a:lnTo>
                    <a:pt x="6451" y="5409"/>
                  </a:lnTo>
                  <a:lnTo>
                    <a:pt x="6451"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
            <p:cNvSpPr/>
            <p:nvPr/>
          </p:nvSpPr>
          <p:spPr>
            <a:xfrm>
              <a:off x="15647695" y="387056"/>
              <a:ext cx="1083101" cy="652435"/>
            </a:xfrm>
            <a:custGeom>
              <a:avLst/>
              <a:gdLst/>
              <a:ahLst/>
              <a:cxnLst/>
              <a:rect l="l" t="t" r="r" b="b"/>
              <a:pathLst>
                <a:path w="7741" h="4663" extrusionOk="0">
                  <a:moveTo>
                    <a:pt x="2603" y="0"/>
                  </a:moveTo>
                  <a:cubicBezTo>
                    <a:pt x="2445" y="0"/>
                    <a:pt x="2286" y="46"/>
                    <a:pt x="2151" y="114"/>
                  </a:cubicBezTo>
                  <a:lnTo>
                    <a:pt x="250" y="1223"/>
                  </a:lnTo>
                  <a:cubicBezTo>
                    <a:pt x="114" y="1290"/>
                    <a:pt x="1" y="1426"/>
                    <a:pt x="1" y="1585"/>
                  </a:cubicBezTo>
                  <a:cubicBezTo>
                    <a:pt x="1" y="1743"/>
                    <a:pt x="91" y="1856"/>
                    <a:pt x="204" y="1924"/>
                  </a:cubicBezTo>
                  <a:lnTo>
                    <a:pt x="4776" y="4572"/>
                  </a:lnTo>
                  <a:cubicBezTo>
                    <a:pt x="4889" y="4617"/>
                    <a:pt x="5025" y="4663"/>
                    <a:pt x="5138" y="4663"/>
                  </a:cubicBezTo>
                  <a:cubicBezTo>
                    <a:pt x="5297" y="4663"/>
                    <a:pt x="5455" y="4617"/>
                    <a:pt x="5591" y="4549"/>
                  </a:cubicBezTo>
                  <a:lnTo>
                    <a:pt x="7492" y="3441"/>
                  </a:lnTo>
                  <a:cubicBezTo>
                    <a:pt x="7628" y="3373"/>
                    <a:pt x="7741" y="3237"/>
                    <a:pt x="7741" y="3078"/>
                  </a:cubicBezTo>
                  <a:cubicBezTo>
                    <a:pt x="7741" y="2920"/>
                    <a:pt x="7650" y="2807"/>
                    <a:pt x="7537" y="2739"/>
                  </a:cubicBezTo>
                  <a:lnTo>
                    <a:pt x="2965" y="91"/>
                  </a:lnTo>
                  <a:cubicBezTo>
                    <a:pt x="2852" y="23"/>
                    <a:pt x="2716" y="0"/>
                    <a:pt x="2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
            <p:cNvSpPr/>
            <p:nvPr/>
          </p:nvSpPr>
          <p:spPr>
            <a:xfrm>
              <a:off x="16144822" y="893697"/>
              <a:ext cx="449835" cy="114592"/>
            </a:xfrm>
            <a:custGeom>
              <a:avLst/>
              <a:gdLst/>
              <a:ahLst/>
              <a:cxnLst/>
              <a:rect l="l" t="t" r="r" b="b"/>
              <a:pathLst>
                <a:path w="3215" h="819" extrusionOk="0">
                  <a:moveTo>
                    <a:pt x="1" y="1"/>
                  </a:moveTo>
                  <a:lnTo>
                    <a:pt x="1336" y="770"/>
                  </a:lnTo>
                  <a:cubicBezTo>
                    <a:pt x="1420" y="802"/>
                    <a:pt x="1514" y="818"/>
                    <a:pt x="1608" y="818"/>
                  </a:cubicBezTo>
                  <a:cubicBezTo>
                    <a:pt x="1718" y="818"/>
                    <a:pt x="1828" y="796"/>
                    <a:pt x="1925" y="747"/>
                  </a:cubicBezTo>
                  <a:lnTo>
                    <a:pt x="32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
            <p:cNvSpPr/>
            <p:nvPr/>
          </p:nvSpPr>
          <p:spPr>
            <a:xfrm>
              <a:off x="15685753" y="624496"/>
              <a:ext cx="937447" cy="133201"/>
            </a:xfrm>
            <a:custGeom>
              <a:avLst/>
              <a:gdLst/>
              <a:ahLst/>
              <a:cxnLst/>
              <a:rect l="l" t="t" r="r" b="b"/>
              <a:pathLst>
                <a:path w="6700" h="952" extrusionOk="0">
                  <a:moveTo>
                    <a:pt x="0" y="1"/>
                  </a:moveTo>
                  <a:cubicBezTo>
                    <a:pt x="0" y="23"/>
                    <a:pt x="23" y="46"/>
                    <a:pt x="45" y="46"/>
                  </a:cubicBezTo>
                  <a:lnTo>
                    <a:pt x="1607" y="951"/>
                  </a:lnTo>
                  <a:lnTo>
                    <a:pt x="6699" y="951"/>
                  </a:lnTo>
                  <a:lnTo>
                    <a:pt x="50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
            <p:cNvSpPr/>
            <p:nvPr/>
          </p:nvSpPr>
          <p:spPr>
            <a:xfrm>
              <a:off x="15669942" y="416998"/>
              <a:ext cx="725192" cy="210856"/>
            </a:xfrm>
            <a:custGeom>
              <a:avLst/>
              <a:gdLst/>
              <a:ahLst/>
              <a:cxnLst/>
              <a:rect l="l" t="t" r="r" b="b"/>
              <a:pathLst>
                <a:path w="5183" h="1507" extrusionOk="0">
                  <a:moveTo>
                    <a:pt x="2437" y="0"/>
                  </a:moveTo>
                  <a:cubicBezTo>
                    <a:pt x="2322" y="0"/>
                    <a:pt x="2206" y="30"/>
                    <a:pt x="2105" y="81"/>
                  </a:cubicBezTo>
                  <a:lnTo>
                    <a:pt x="204" y="1190"/>
                  </a:lnTo>
                  <a:cubicBezTo>
                    <a:pt x="45" y="1280"/>
                    <a:pt x="0" y="1416"/>
                    <a:pt x="113" y="1506"/>
                  </a:cubicBezTo>
                  <a:lnTo>
                    <a:pt x="5183" y="1506"/>
                  </a:lnTo>
                  <a:lnTo>
                    <a:pt x="2693" y="58"/>
                  </a:lnTo>
                  <a:cubicBezTo>
                    <a:pt x="2614" y="18"/>
                    <a:pt x="2526" y="0"/>
                    <a:pt x="2437"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
            <p:cNvSpPr/>
            <p:nvPr/>
          </p:nvSpPr>
          <p:spPr>
            <a:xfrm>
              <a:off x="15669942" y="416998"/>
              <a:ext cx="725192" cy="210856"/>
            </a:xfrm>
            <a:custGeom>
              <a:avLst/>
              <a:gdLst/>
              <a:ahLst/>
              <a:cxnLst/>
              <a:rect l="l" t="t" r="r" b="b"/>
              <a:pathLst>
                <a:path w="5183" h="1507" extrusionOk="0">
                  <a:moveTo>
                    <a:pt x="2437" y="0"/>
                  </a:moveTo>
                  <a:cubicBezTo>
                    <a:pt x="2322" y="0"/>
                    <a:pt x="2206" y="30"/>
                    <a:pt x="2105" y="81"/>
                  </a:cubicBezTo>
                  <a:lnTo>
                    <a:pt x="204" y="1190"/>
                  </a:lnTo>
                  <a:cubicBezTo>
                    <a:pt x="45" y="1280"/>
                    <a:pt x="0" y="1416"/>
                    <a:pt x="113" y="1506"/>
                  </a:cubicBezTo>
                  <a:lnTo>
                    <a:pt x="5183" y="1506"/>
                  </a:lnTo>
                  <a:lnTo>
                    <a:pt x="2693" y="58"/>
                  </a:lnTo>
                  <a:cubicBezTo>
                    <a:pt x="2614" y="18"/>
                    <a:pt x="2526" y="0"/>
                    <a:pt x="2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
            <p:cNvSpPr/>
            <p:nvPr/>
          </p:nvSpPr>
          <p:spPr>
            <a:xfrm>
              <a:off x="15910600" y="757558"/>
              <a:ext cx="798089" cy="136280"/>
            </a:xfrm>
            <a:custGeom>
              <a:avLst/>
              <a:gdLst/>
              <a:ahLst/>
              <a:cxnLst/>
              <a:rect l="l" t="t" r="r" b="b"/>
              <a:pathLst>
                <a:path w="5704" h="974" extrusionOk="0">
                  <a:moveTo>
                    <a:pt x="0" y="0"/>
                  </a:moveTo>
                  <a:lnTo>
                    <a:pt x="1675" y="974"/>
                  </a:lnTo>
                  <a:lnTo>
                    <a:pt x="4889" y="974"/>
                  </a:lnTo>
                  <a:lnTo>
                    <a:pt x="5500" y="611"/>
                  </a:lnTo>
                  <a:cubicBezTo>
                    <a:pt x="5681" y="521"/>
                    <a:pt x="5703" y="362"/>
                    <a:pt x="5545" y="272"/>
                  </a:cubicBezTo>
                  <a:lnTo>
                    <a:pt x="5092"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
            <p:cNvSpPr/>
            <p:nvPr/>
          </p:nvSpPr>
          <p:spPr>
            <a:xfrm>
              <a:off x="15910600" y="757558"/>
              <a:ext cx="798089" cy="136280"/>
            </a:xfrm>
            <a:custGeom>
              <a:avLst/>
              <a:gdLst/>
              <a:ahLst/>
              <a:cxnLst/>
              <a:rect l="l" t="t" r="r" b="b"/>
              <a:pathLst>
                <a:path w="5704" h="974" extrusionOk="0">
                  <a:moveTo>
                    <a:pt x="0" y="0"/>
                  </a:moveTo>
                  <a:lnTo>
                    <a:pt x="1675" y="974"/>
                  </a:lnTo>
                  <a:lnTo>
                    <a:pt x="4889" y="974"/>
                  </a:lnTo>
                  <a:lnTo>
                    <a:pt x="5500" y="611"/>
                  </a:lnTo>
                  <a:cubicBezTo>
                    <a:pt x="5681" y="521"/>
                    <a:pt x="5703" y="362"/>
                    <a:pt x="5545" y="272"/>
                  </a:cubicBezTo>
                  <a:lnTo>
                    <a:pt x="50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
            <p:cNvSpPr/>
            <p:nvPr/>
          </p:nvSpPr>
          <p:spPr>
            <a:xfrm>
              <a:off x="13589369" y="-800424"/>
              <a:ext cx="1080023" cy="652435"/>
            </a:xfrm>
            <a:custGeom>
              <a:avLst/>
              <a:gdLst/>
              <a:ahLst/>
              <a:cxnLst/>
              <a:rect l="l" t="t" r="r" b="b"/>
              <a:pathLst>
                <a:path w="7719" h="4663" extrusionOk="0">
                  <a:moveTo>
                    <a:pt x="2581" y="0"/>
                  </a:moveTo>
                  <a:cubicBezTo>
                    <a:pt x="2422" y="0"/>
                    <a:pt x="2264" y="46"/>
                    <a:pt x="2151" y="114"/>
                  </a:cubicBezTo>
                  <a:lnTo>
                    <a:pt x="250" y="1223"/>
                  </a:lnTo>
                  <a:cubicBezTo>
                    <a:pt x="91" y="1290"/>
                    <a:pt x="1" y="1426"/>
                    <a:pt x="1" y="1585"/>
                  </a:cubicBezTo>
                  <a:cubicBezTo>
                    <a:pt x="1" y="1743"/>
                    <a:pt x="69" y="1856"/>
                    <a:pt x="204" y="1924"/>
                  </a:cubicBezTo>
                  <a:lnTo>
                    <a:pt x="4776" y="4572"/>
                  </a:lnTo>
                  <a:cubicBezTo>
                    <a:pt x="4889" y="4617"/>
                    <a:pt x="5002" y="4663"/>
                    <a:pt x="5138" y="4663"/>
                  </a:cubicBezTo>
                  <a:cubicBezTo>
                    <a:pt x="5297" y="4663"/>
                    <a:pt x="5432" y="4617"/>
                    <a:pt x="5568" y="4549"/>
                  </a:cubicBezTo>
                  <a:lnTo>
                    <a:pt x="7469" y="3440"/>
                  </a:lnTo>
                  <a:cubicBezTo>
                    <a:pt x="7628" y="3373"/>
                    <a:pt x="7718" y="3237"/>
                    <a:pt x="7718" y="3078"/>
                  </a:cubicBezTo>
                  <a:cubicBezTo>
                    <a:pt x="7718" y="2920"/>
                    <a:pt x="7650" y="2807"/>
                    <a:pt x="7515" y="2739"/>
                  </a:cubicBezTo>
                  <a:lnTo>
                    <a:pt x="2943" y="91"/>
                  </a:lnTo>
                  <a:cubicBezTo>
                    <a:pt x="2830" y="23"/>
                    <a:pt x="2717" y="0"/>
                    <a:pt x="25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
            <p:cNvSpPr/>
            <p:nvPr/>
          </p:nvSpPr>
          <p:spPr>
            <a:xfrm>
              <a:off x="14086636" y="-293782"/>
              <a:ext cx="449695" cy="114592"/>
            </a:xfrm>
            <a:custGeom>
              <a:avLst/>
              <a:gdLst/>
              <a:ahLst/>
              <a:cxnLst/>
              <a:rect l="l" t="t" r="r" b="b"/>
              <a:pathLst>
                <a:path w="3214" h="819" extrusionOk="0">
                  <a:moveTo>
                    <a:pt x="0" y="1"/>
                  </a:moveTo>
                  <a:lnTo>
                    <a:pt x="1335" y="770"/>
                  </a:lnTo>
                  <a:cubicBezTo>
                    <a:pt x="1419" y="802"/>
                    <a:pt x="1513" y="818"/>
                    <a:pt x="1608" y="818"/>
                  </a:cubicBezTo>
                  <a:cubicBezTo>
                    <a:pt x="1717" y="818"/>
                    <a:pt x="1827" y="796"/>
                    <a:pt x="1924" y="747"/>
                  </a:cubicBezTo>
                  <a:lnTo>
                    <a:pt x="32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
            <p:cNvSpPr/>
            <p:nvPr/>
          </p:nvSpPr>
          <p:spPr>
            <a:xfrm>
              <a:off x="13624208" y="-562984"/>
              <a:ext cx="940665" cy="133201"/>
            </a:xfrm>
            <a:custGeom>
              <a:avLst/>
              <a:gdLst/>
              <a:ahLst/>
              <a:cxnLst/>
              <a:rect l="l" t="t" r="r" b="b"/>
              <a:pathLst>
                <a:path w="6723" h="952" extrusionOk="0">
                  <a:moveTo>
                    <a:pt x="1" y="1"/>
                  </a:moveTo>
                  <a:cubicBezTo>
                    <a:pt x="23" y="23"/>
                    <a:pt x="46" y="46"/>
                    <a:pt x="69" y="46"/>
                  </a:cubicBezTo>
                  <a:lnTo>
                    <a:pt x="1630" y="951"/>
                  </a:lnTo>
                  <a:lnTo>
                    <a:pt x="6722" y="951"/>
                  </a:lnTo>
                  <a:lnTo>
                    <a:pt x="50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
            <p:cNvSpPr/>
            <p:nvPr/>
          </p:nvSpPr>
          <p:spPr>
            <a:xfrm>
              <a:off x="13611616" y="-770481"/>
              <a:ext cx="722114" cy="210856"/>
            </a:xfrm>
            <a:custGeom>
              <a:avLst/>
              <a:gdLst/>
              <a:ahLst/>
              <a:cxnLst/>
              <a:rect l="l" t="t" r="r" b="b"/>
              <a:pathLst>
                <a:path w="5161" h="1507" extrusionOk="0">
                  <a:moveTo>
                    <a:pt x="2426" y="0"/>
                  </a:moveTo>
                  <a:cubicBezTo>
                    <a:pt x="2311" y="0"/>
                    <a:pt x="2197" y="30"/>
                    <a:pt x="2082" y="81"/>
                  </a:cubicBezTo>
                  <a:lnTo>
                    <a:pt x="181" y="1190"/>
                  </a:lnTo>
                  <a:cubicBezTo>
                    <a:pt x="45" y="1280"/>
                    <a:pt x="0" y="1416"/>
                    <a:pt x="91" y="1506"/>
                  </a:cubicBezTo>
                  <a:lnTo>
                    <a:pt x="5160" y="1506"/>
                  </a:lnTo>
                  <a:lnTo>
                    <a:pt x="2693" y="58"/>
                  </a:lnTo>
                  <a:cubicBezTo>
                    <a:pt x="2604" y="18"/>
                    <a:pt x="2515" y="0"/>
                    <a:pt x="2426"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
            <p:cNvSpPr/>
            <p:nvPr/>
          </p:nvSpPr>
          <p:spPr>
            <a:xfrm>
              <a:off x="13611616" y="-770481"/>
              <a:ext cx="722114" cy="210856"/>
            </a:xfrm>
            <a:custGeom>
              <a:avLst/>
              <a:gdLst/>
              <a:ahLst/>
              <a:cxnLst/>
              <a:rect l="l" t="t" r="r" b="b"/>
              <a:pathLst>
                <a:path w="5161" h="1507" extrusionOk="0">
                  <a:moveTo>
                    <a:pt x="2426" y="0"/>
                  </a:moveTo>
                  <a:cubicBezTo>
                    <a:pt x="2311" y="0"/>
                    <a:pt x="2197" y="30"/>
                    <a:pt x="2082" y="81"/>
                  </a:cubicBezTo>
                  <a:lnTo>
                    <a:pt x="181" y="1190"/>
                  </a:lnTo>
                  <a:cubicBezTo>
                    <a:pt x="45" y="1280"/>
                    <a:pt x="0" y="1416"/>
                    <a:pt x="91" y="1506"/>
                  </a:cubicBezTo>
                  <a:lnTo>
                    <a:pt x="5160" y="1506"/>
                  </a:lnTo>
                  <a:lnTo>
                    <a:pt x="2693" y="58"/>
                  </a:lnTo>
                  <a:cubicBezTo>
                    <a:pt x="2604" y="18"/>
                    <a:pt x="2515" y="0"/>
                    <a:pt x="24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
            <p:cNvSpPr/>
            <p:nvPr/>
          </p:nvSpPr>
          <p:spPr>
            <a:xfrm>
              <a:off x="13852274" y="-429922"/>
              <a:ext cx="798089" cy="136280"/>
            </a:xfrm>
            <a:custGeom>
              <a:avLst/>
              <a:gdLst/>
              <a:ahLst/>
              <a:cxnLst/>
              <a:rect l="l" t="t" r="r" b="b"/>
              <a:pathLst>
                <a:path w="5704" h="974" extrusionOk="0">
                  <a:moveTo>
                    <a:pt x="0" y="0"/>
                  </a:moveTo>
                  <a:lnTo>
                    <a:pt x="1652" y="974"/>
                  </a:lnTo>
                  <a:lnTo>
                    <a:pt x="4889" y="974"/>
                  </a:lnTo>
                  <a:lnTo>
                    <a:pt x="5500" y="611"/>
                  </a:lnTo>
                  <a:cubicBezTo>
                    <a:pt x="5681" y="521"/>
                    <a:pt x="5704" y="362"/>
                    <a:pt x="5545" y="272"/>
                  </a:cubicBezTo>
                  <a:lnTo>
                    <a:pt x="5092"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
            <p:cNvSpPr/>
            <p:nvPr/>
          </p:nvSpPr>
          <p:spPr>
            <a:xfrm>
              <a:off x="13852274" y="-429922"/>
              <a:ext cx="798089" cy="136280"/>
            </a:xfrm>
            <a:custGeom>
              <a:avLst/>
              <a:gdLst/>
              <a:ahLst/>
              <a:cxnLst/>
              <a:rect l="l" t="t" r="r" b="b"/>
              <a:pathLst>
                <a:path w="5704" h="974" extrusionOk="0">
                  <a:moveTo>
                    <a:pt x="0" y="0"/>
                  </a:moveTo>
                  <a:lnTo>
                    <a:pt x="1652" y="974"/>
                  </a:lnTo>
                  <a:lnTo>
                    <a:pt x="4889" y="974"/>
                  </a:lnTo>
                  <a:lnTo>
                    <a:pt x="5500" y="611"/>
                  </a:lnTo>
                  <a:cubicBezTo>
                    <a:pt x="5681" y="521"/>
                    <a:pt x="5704" y="362"/>
                    <a:pt x="5545" y="272"/>
                  </a:cubicBezTo>
                  <a:lnTo>
                    <a:pt x="50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
            <p:cNvSpPr/>
            <p:nvPr/>
          </p:nvSpPr>
          <p:spPr>
            <a:xfrm>
              <a:off x="19593369" y="3909199"/>
              <a:ext cx="190148" cy="268362"/>
            </a:xfrm>
            <a:custGeom>
              <a:avLst/>
              <a:gdLst/>
              <a:ahLst/>
              <a:cxnLst/>
              <a:rect l="l" t="t" r="r" b="b"/>
              <a:pathLst>
                <a:path w="1359" h="1918" extrusionOk="0">
                  <a:moveTo>
                    <a:pt x="489" y="0"/>
                  </a:moveTo>
                  <a:cubicBezTo>
                    <a:pt x="436" y="0"/>
                    <a:pt x="384" y="13"/>
                    <a:pt x="340" y="40"/>
                  </a:cubicBezTo>
                  <a:lnTo>
                    <a:pt x="0" y="243"/>
                  </a:lnTo>
                  <a:lnTo>
                    <a:pt x="136" y="515"/>
                  </a:lnTo>
                  <a:lnTo>
                    <a:pt x="136" y="537"/>
                  </a:lnTo>
                  <a:cubicBezTo>
                    <a:pt x="136" y="967"/>
                    <a:pt x="317" y="1352"/>
                    <a:pt x="634" y="1646"/>
                  </a:cubicBezTo>
                  <a:lnTo>
                    <a:pt x="770" y="1918"/>
                  </a:lnTo>
                  <a:lnTo>
                    <a:pt x="1132" y="1737"/>
                  </a:lnTo>
                  <a:cubicBezTo>
                    <a:pt x="1268" y="1624"/>
                    <a:pt x="1358" y="1420"/>
                    <a:pt x="1335" y="1239"/>
                  </a:cubicBezTo>
                  <a:cubicBezTo>
                    <a:pt x="1335" y="764"/>
                    <a:pt x="1109" y="334"/>
                    <a:pt x="724" y="85"/>
                  </a:cubicBezTo>
                  <a:cubicBezTo>
                    <a:pt x="656" y="30"/>
                    <a:pt x="571" y="0"/>
                    <a:pt x="4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
            <p:cNvSpPr/>
            <p:nvPr/>
          </p:nvSpPr>
          <p:spPr>
            <a:xfrm>
              <a:off x="19564826" y="3933965"/>
              <a:ext cx="167901" cy="246535"/>
            </a:xfrm>
            <a:custGeom>
              <a:avLst/>
              <a:gdLst/>
              <a:ahLst/>
              <a:cxnLst/>
              <a:rect l="l" t="t" r="r" b="b"/>
              <a:pathLst>
                <a:path w="1200" h="1762" extrusionOk="0">
                  <a:moveTo>
                    <a:pt x="376" y="0"/>
                  </a:moveTo>
                  <a:cubicBezTo>
                    <a:pt x="155" y="0"/>
                    <a:pt x="0" y="200"/>
                    <a:pt x="0" y="541"/>
                  </a:cubicBezTo>
                  <a:cubicBezTo>
                    <a:pt x="0" y="994"/>
                    <a:pt x="227" y="1424"/>
                    <a:pt x="611" y="1696"/>
                  </a:cubicBezTo>
                  <a:cubicBezTo>
                    <a:pt x="690" y="1741"/>
                    <a:pt x="766" y="1762"/>
                    <a:pt x="835" y="1762"/>
                  </a:cubicBezTo>
                  <a:cubicBezTo>
                    <a:pt x="1046" y="1762"/>
                    <a:pt x="1200" y="1566"/>
                    <a:pt x="1200" y="1243"/>
                  </a:cubicBezTo>
                  <a:cubicBezTo>
                    <a:pt x="1200" y="768"/>
                    <a:pt x="974" y="338"/>
                    <a:pt x="611" y="66"/>
                  </a:cubicBezTo>
                  <a:cubicBezTo>
                    <a:pt x="528" y="22"/>
                    <a:pt x="449" y="0"/>
                    <a:pt x="3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
            <p:cNvSpPr/>
            <p:nvPr/>
          </p:nvSpPr>
          <p:spPr>
            <a:xfrm>
              <a:off x="19577418" y="3973841"/>
              <a:ext cx="123687" cy="177695"/>
            </a:xfrm>
            <a:custGeom>
              <a:avLst/>
              <a:gdLst/>
              <a:ahLst/>
              <a:cxnLst/>
              <a:rect l="l" t="t" r="r" b="b"/>
              <a:pathLst>
                <a:path w="884" h="1270" extrusionOk="0">
                  <a:moveTo>
                    <a:pt x="270" y="0"/>
                  </a:moveTo>
                  <a:cubicBezTo>
                    <a:pt x="112" y="0"/>
                    <a:pt x="1" y="136"/>
                    <a:pt x="1" y="370"/>
                  </a:cubicBezTo>
                  <a:cubicBezTo>
                    <a:pt x="24" y="709"/>
                    <a:pt x="182" y="1026"/>
                    <a:pt x="454" y="1207"/>
                  </a:cubicBezTo>
                  <a:cubicBezTo>
                    <a:pt x="514" y="1249"/>
                    <a:pt x="573" y="1269"/>
                    <a:pt x="627" y="1269"/>
                  </a:cubicBezTo>
                  <a:cubicBezTo>
                    <a:pt x="774" y="1269"/>
                    <a:pt x="884" y="1122"/>
                    <a:pt x="884" y="890"/>
                  </a:cubicBezTo>
                  <a:cubicBezTo>
                    <a:pt x="884" y="551"/>
                    <a:pt x="725" y="234"/>
                    <a:pt x="454" y="53"/>
                  </a:cubicBezTo>
                  <a:cubicBezTo>
                    <a:pt x="389" y="17"/>
                    <a:pt x="327"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
            <p:cNvSpPr/>
            <p:nvPr/>
          </p:nvSpPr>
          <p:spPr>
            <a:xfrm>
              <a:off x="19590151" y="3990911"/>
              <a:ext cx="98362" cy="142156"/>
            </a:xfrm>
            <a:custGeom>
              <a:avLst/>
              <a:gdLst/>
              <a:ahLst/>
              <a:cxnLst/>
              <a:rect l="l" t="t" r="r" b="b"/>
              <a:pathLst>
                <a:path w="703" h="1016" extrusionOk="0">
                  <a:moveTo>
                    <a:pt x="215" y="0"/>
                  </a:moveTo>
                  <a:cubicBezTo>
                    <a:pt x="87" y="0"/>
                    <a:pt x="0" y="115"/>
                    <a:pt x="0" y="316"/>
                  </a:cubicBezTo>
                  <a:cubicBezTo>
                    <a:pt x="0" y="564"/>
                    <a:pt x="136" y="813"/>
                    <a:pt x="363" y="972"/>
                  </a:cubicBezTo>
                  <a:cubicBezTo>
                    <a:pt x="410" y="1002"/>
                    <a:pt x="457" y="1016"/>
                    <a:pt x="499" y="1016"/>
                  </a:cubicBezTo>
                  <a:cubicBezTo>
                    <a:pt x="616" y="1016"/>
                    <a:pt x="702" y="906"/>
                    <a:pt x="702" y="723"/>
                  </a:cubicBezTo>
                  <a:cubicBezTo>
                    <a:pt x="702" y="451"/>
                    <a:pt x="566" y="202"/>
                    <a:pt x="363" y="44"/>
                  </a:cubicBezTo>
                  <a:cubicBezTo>
                    <a:pt x="310" y="15"/>
                    <a:pt x="260" y="0"/>
                    <a:pt x="2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
            <p:cNvSpPr/>
            <p:nvPr/>
          </p:nvSpPr>
          <p:spPr>
            <a:xfrm>
              <a:off x="19780159" y="4016656"/>
              <a:ext cx="190148" cy="268642"/>
            </a:xfrm>
            <a:custGeom>
              <a:avLst/>
              <a:gdLst/>
              <a:ahLst/>
              <a:cxnLst/>
              <a:rect l="l" t="t" r="r" b="b"/>
              <a:pathLst>
                <a:path w="1359" h="1920" extrusionOk="0">
                  <a:moveTo>
                    <a:pt x="499" y="0"/>
                  </a:moveTo>
                  <a:cubicBezTo>
                    <a:pt x="443" y="0"/>
                    <a:pt x="387" y="13"/>
                    <a:pt x="340" y="41"/>
                  </a:cubicBezTo>
                  <a:lnTo>
                    <a:pt x="0" y="245"/>
                  </a:lnTo>
                  <a:lnTo>
                    <a:pt x="136" y="516"/>
                  </a:lnTo>
                  <a:lnTo>
                    <a:pt x="136" y="539"/>
                  </a:lnTo>
                  <a:cubicBezTo>
                    <a:pt x="136" y="969"/>
                    <a:pt x="317" y="1354"/>
                    <a:pt x="634" y="1625"/>
                  </a:cubicBezTo>
                  <a:lnTo>
                    <a:pt x="770" y="1919"/>
                  </a:lnTo>
                  <a:lnTo>
                    <a:pt x="1132" y="1716"/>
                  </a:lnTo>
                  <a:cubicBezTo>
                    <a:pt x="1268" y="1603"/>
                    <a:pt x="1358" y="1422"/>
                    <a:pt x="1336" y="1241"/>
                  </a:cubicBezTo>
                  <a:cubicBezTo>
                    <a:pt x="1336" y="765"/>
                    <a:pt x="1109" y="335"/>
                    <a:pt x="725" y="64"/>
                  </a:cubicBezTo>
                  <a:cubicBezTo>
                    <a:pt x="659" y="24"/>
                    <a:pt x="578" y="0"/>
                    <a:pt x="4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
            <p:cNvSpPr/>
            <p:nvPr/>
          </p:nvSpPr>
          <p:spPr>
            <a:xfrm>
              <a:off x="19751616" y="4042960"/>
              <a:ext cx="168041" cy="247094"/>
            </a:xfrm>
            <a:custGeom>
              <a:avLst/>
              <a:gdLst/>
              <a:ahLst/>
              <a:cxnLst/>
              <a:rect l="l" t="t" r="r" b="b"/>
              <a:pathLst>
                <a:path w="1201" h="1766" extrusionOk="0">
                  <a:moveTo>
                    <a:pt x="361" y="0"/>
                  </a:moveTo>
                  <a:cubicBezTo>
                    <a:pt x="148" y="0"/>
                    <a:pt x="1" y="199"/>
                    <a:pt x="1" y="532"/>
                  </a:cubicBezTo>
                  <a:cubicBezTo>
                    <a:pt x="1" y="985"/>
                    <a:pt x="227" y="1415"/>
                    <a:pt x="612" y="1686"/>
                  </a:cubicBezTo>
                  <a:cubicBezTo>
                    <a:pt x="695" y="1740"/>
                    <a:pt x="776" y="1765"/>
                    <a:pt x="849" y="1765"/>
                  </a:cubicBezTo>
                  <a:cubicBezTo>
                    <a:pt x="1053" y="1765"/>
                    <a:pt x="1200" y="1567"/>
                    <a:pt x="1200" y="1234"/>
                  </a:cubicBezTo>
                  <a:cubicBezTo>
                    <a:pt x="1200" y="758"/>
                    <a:pt x="974" y="328"/>
                    <a:pt x="612" y="79"/>
                  </a:cubicBezTo>
                  <a:cubicBezTo>
                    <a:pt x="522" y="26"/>
                    <a:pt x="438" y="0"/>
                    <a:pt x="3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
            <p:cNvSpPr/>
            <p:nvPr/>
          </p:nvSpPr>
          <p:spPr>
            <a:xfrm>
              <a:off x="19764348" y="4078360"/>
              <a:ext cx="123547" cy="179374"/>
            </a:xfrm>
            <a:custGeom>
              <a:avLst/>
              <a:gdLst/>
              <a:ahLst/>
              <a:cxnLst/>
              <a:rect l="l" t="t" r="r" b="b"/>
              <a:pathLst>
                <a:path w="883" h="1282" extrusionOk="0">
                  <a:moveTo>
                    <a:pt x="275" y="1"/>
                  </a:moveTo>
                  <a:cubicBezTo>
                    <a:pt x="122" y="1"/>
                    <a:pt x="23" y="140"/>
                    <a:pt x="23" y="392"/>
                  </a:cubicBezTo>
                  <a:cubicBezTo>
                    <a:pt x="0" y="732"/>
                    <a:pt x="181" y="1048"/>
                    <a:pt x="453" y="1230"/>
                  </a:cubicBezTo>
                  <a:cubicBezTo>
                    <a:pt x="518" y="1265"/>
                    <a:pt x="578" y="1282"/>
                    <a:pt x="632" y="1282"/>
                  </a:cubicBezTo>
                  <a:cubicBezTo>
                    <a:pt x="784" y="1282"/>
                    <a:pt x="883" y="1147"/>
                    <a:pt x="883" y="913"/>
                  </a:cubicBezTo>
                  <a:cubicBezTo>
                    <a:pt x="883" y="573"/>
                    <a:pt x="724" y="256"/>
                    <a:pt x="453" y="53"/>
                  </a:cubicBezTo>
                  <a:cubicBezTo>
                    <a:pt x="389" y="18"/>
                    <a:pt x="329" y="1"/>
                    <a:pt x="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
            <p:cNvSpPr/>
            <p:nvPr/>
          </p:nvSpPr>
          <p:spPr>
            <a:xfrm>
              <a:off x="19776941" y="4098508"/>
              <a:ext cx="98362" cy="142156"/>
            </a:xfrm>
            <a:custGeom>
              <a:avLst/>
              <a:gdLst/>
              <a:ahLst/>
              <a:cxnLst/>
              <a:rect l="l" t="t" r="r" b="b"/>
              <a:pathLst>
                <a:path w="703" h="1016" extrusionOk="0">
                  <a:moveTo>
                    <a:pt x="215" y="1"/>
                  </a:moveTo>
                  <a:cubicBezTo>
                    <a:pt x="87" y="1"/>
                    <a:pt x="1" y="115"/>
                    <a:pt x="1" y="316"/>
                  </a:cubicBezTo>
                  <a:cubicBezTo>
                    <a:pt x="23" y="565"/>
                    <a:pt x="137" y="814"/>
                    <a:pt x="363" y="972"/>
                  </a:cubicBezTo>
                  <a:cubicBezTo>
                    <a:pt x="410" y="1002"/>
                    <a:pt x="456" y="1016"/>
                    <a:pt x="497" y="1016"/>
                  </a:cubicBezTo>
                  <a:cubicBezTo>
                    <a:pt x="616" y="1016"/>
                    <a:pt x="702" y="902"/>
                    <a:pt x="702" y="701"/>
                  </a:cubicBezTo>
                  <a:cubicBezTo>
                    <a:pt x="702" y="452"/>
                    <a:pt x="567" y="203"/>
                    <a:pt x="363" y="44"/>
                  </a:cubicBezTo>
                  <a:cubicBezTo>
                    <a:pt x="310" y="15"/>
                    <a:pt x="260"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
            <p:cNvSpPr/>
            <p:nvPr/>
          </p:nvSpPr>
          <p:spPr>
            <a:xfrm>
              <a:off x="16797258" y="2297070"/>
              <a:ext cx="190008" cy="265563"/>
            </a:xfrm>
            <a:custGeom>
              <a:avLst/>
              <a:gdLst/>
              <a:ahLst/>
              <a:cxnLst/>
              <a:rect l="l" t="t" r="r" b="b"/>
              <a:pathLst>
                <a:path w="1358" h="1898" extrusionOk="0">
                  <a:moveTo>
                    <a:pt x="499" y="1"/>
                  </a:moveTo>
                  <a:cubicBezTo>
                    <a:pt x="442" y="1"/>
                    <a:pt x="387" y="13"/>
                    <a:pt x="340" y="42"/>
                  </a:cubicBezTo>
                  <a:lnTo>
                    <a:pt x="0" y="223"/>
                  </a:lnTo>
                  <a:lnTo>
                    <a:pt x="113" y="517"/>
                  </a:lnTo>
                  <a:lnTo>
                    <a:pt x="113" y="540"/>
                  </a:lnTo>
                  <a:cubicBezTo>
                    <a:pt x="136" y="947"/>
                    <a:pt x="317" y="1332"/>
                    <a:pt x="634" y="1626"/>
                  </a:cubicBezTo>
                  <a:lnTo>
                    <a:pt x="770" y="1898"/>
                  </a:lnTo>
                  <a:lnTo>
                    <a:pt x="1109" y="1717"/>
                  </a:lnTo>
                  <a:cubicBezTo>
                    <a:pt x="1267" y="1603"/>
                    <a:pt x="1358" y="1422"/>
                    <a:pt x="1335" y="1219"/>
                  </a:cubicBezTo>
                  <a:cubicBezTo>
                    <a:pt x="1335" y="766"/>
                    <a:pt x="1109" y="336"/>
                    <a:pt x="724" y="64"/>
                  </a:cubicBezTo>
                  <a:cubicBezTo>
                    <a:pt x="658" y="25"/>
                    <a:pt x="577" y="1"/>
                    <a:pt x="4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
            <p:cNvSpPr/>
            <p:nvPr/>
          </p:nvSpPr>
          <p:spPr>
            <a:xfrm>
              <a:off x="16765496" y="2322115"/>
              <a:ext cx="171119" cy="246675"/>
            </a:xfrm>
            <a:custGeom>
              <a:avLst/>
              <a:gdLst/>
              <a:ahLst/>
              <a:cxnLst/>
              <a:rect l="l" t="t" r="r" b="b"/>
              <a:pathLst>
                <a:path w="1223" h="1763" extrusionOk="0">
                  <a:moveTo>
                    <a:pt x="386" y="1"/>
                  </a:moveTo>
                  <a:cubicBezTo>
                    <a:pt x="168" y="1"/>
                    <a:pt x="1" y="200"/>
                    <a:pt x="1" y="542"/>
                  </a:cubicBezTo>
                  <a:cubicBezTo>
                    <a:pt x="23" y="994"/>
                    <a:pt x="250" y="1424"/>
                    <a:pt x="612" y="1696"/>
                  </a:cubicBezTo>
                  <a:cubicBezTo>
                    <a:pt x="696" y="1741"/>
                    <a:pt x="776" y="1762"/>
                    <a:pt x="849" y="1762"/>
                  </a:cubicBezTo>
                  <a:cubicBezTo>
                    <a:pt x="1069" y="1762"/>
                    <a:pt x="1223" y="1567"/>
                    <a:pt x="1223" y="1243"/>
                  </a:cubicBezTo>
                  <a:cubicBezTo>
                    <a:pt x="1223" y="768"/>
                    <a:pt x="997" y="338"/>
                    <a:pt x="612" y="67"/>
                  </a:cubicBezTo>
                  <a:cubicBezTo>
                    <a:pt x="534" y="22"/>
                    <a:pt x="457" y="1"/>
                    <a:pt x="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
            <p:cNvSpPr/>
            <p:nvPr/>
          </p:nvSpPr>
          <p:spPr>
            <a:xfrm>
              <a:off x="16781307" y="2357514"/>
              <a:ext cx="123687" cy="180354"/>
            </a:xfrm>
            <a:custGeom>
              <a:avLst/>
              <a:gdLst/>
              <a:ahLst/>
              <a:cxnLst/>
              <a:rect l="l" t="t" r="r" b="b"/>
              <a:pathLst>
                <a:path w="884" h="1289" extrusionOk="0">
                  <a:moveTo>
                    <a:pt x="266" y="0"/>
                  </a:moveTo>
                  <a:cubicBezTo>
                    <a:pt x="110" y="0"/>
                    <a:pt x="1" y="147"/>
                    <a:pt x="1" y="379"/>
                  </a:cubicBezTo>
                  <a:cubicBezTo>
                    <a:pt x="1" y="719"/>
                    <a:pt x="182" y="1036"/>
                    <a:pt x="454" y="1239"/>
                  </a:cubicBezTo>
                  <a:cubicBezTo>
                    <a:pt x="509" y="1273"/>
                    <a:pt x="563" y="1288"/>
                    <a:pt x="613" y="1288"/>
                  </a:cubicBezTo>
                  <a:cubicBezTo>
                    <a:pt x="767" y="1288"/>
                    <a:pt x="884" y="1139"/>
                    <a:pt x="884" y="900"/>
                  </a:cubicBezTo>
                  <a:cubicBezTo>
                    <a:pt x="884" y="560"/>
                    <a:pt x="725" y="244"/>
                    <a:pt x="454" y="62"/>
                  </a:cubicBezTo>
                  <a:cubicBezTo>
                    <a:pt x="387" y="20"/>
                    <a:pt x="323"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
            <p:cNvSpPr/>
            <p:nvPr/>
          </p:nvSpPr>
          <p:spPr>
            <a:xfrm>
              <a:off x="16794039" y="2376403"/>
              <a:ext cx="98222" cy="144815"/>
            </a:xfrm>
            <a:custGeom>
              <a:avLst/>
              <a:gdLst/>
              <a:ahLst/>
              <a:cxnLst/>
              <a:rect l="l" t="t" r="r" b="b"/>
              <a:pathLst>
                <a:path w="702" h="1035" extrusionOk="0">
                  <a:moveTo>
                    <a:pt x="223" y="0"/>
                  </a:moveTo>
                  <a:cubicBezTo>
                    <a:pt x="91" y="0"/>
                    <a:pt x="0" y="124"/>
                    <a:pt x="0" y="312"/>
                  </a:cubicBezTo>
                  <a:cubicBezTo>
                    <a:pt x="0" y="584"/>
                    <a:pt x="136" y="833"/>
                    <a:pt x="363" y="991"/>
                  </a:cubicBezTo>
                  <a:cubicBezTo>
                    <a:pt x="410" y="1021"/>
                    <a:pt x="455" y="1035"/>
                    <a:pt x="497" y="1035"/>
                  </a:cubicBezTo>
                  <a:cubicBezTo>
                    <a:pt x="615" y="1035"/>
                    <a:pt x="702" y="921"/>
                    <a:pt x="702" y="720"/>
                  </a:cubicBezTo>
                  <a:cubicBezTo>
                    <a:pt x="702" y="448"/>
                    <a:pt x="566" y="199"/>
                    <a:pt x="363" y="41"/>
                  </a:cubicBezTo>
                  <a:cubicBezTo>
                    <a:pt x="313" y="13"/>
                    <a:pt x="266"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
            <p:cNvSpPr/>
            <p:nvPr/>
          </p:nvSpPr>
          <p:spPr>
            <a:xfrm>
              <a:off x="16984047" y="2403687"/>
              <a:ext cx="190148" cy="269761"/>
            </a:xfrm>
            <a:custGeom>
              <a:avLst/>
              <a:gdLst/>
              <a:ahLst/>
              <a:cxnLst/>
              <a:rect l="l" t="t" r="r" b="b"/>
              <a:pathLst>
                <a:path w="1359" h="1928" extrusionOk="0">
                  <a:moveTo>
                    <a:pt x="518" y="1"/>
                  </a:moveTo>
                  <a:cubicBezTo>
                    <a:pt x="455" y="1"/>
                    <a:pt x="392" y="18"/>
                    <a:pt x="340" y="49"/>
                  </a:cubicBezTo>
                  <a:lnTo>
                    <a:pt x="0" y="230"/>
                  </a:lnTo>
                  <a:lnTo>
                    <a:pt x="136" y="525"/>
                  </a:lnTo>
                  <a:lnTo>
                    <a:pt x="136" y="547"/>
                  </a:lnTo>
                  <a:cubicBezTo>
                    <a:pt x="136" y="955"/>
                    <a:pt x="317" y="1339"/>
                    <a:pt x="634" y="1634"/>
                  </a:cubicBezTo>
                  <a:lnTo>
                    <a:pt x="770" y="1928"/>
                  </a:lnTo>
                  <a:lnTo>
                    <a:pt x="1132" y="1724"/>
                  </a:lnTo>
                  <a:cubicBezTo>
                    <a:pt x="1290" y="1611"/>
                    <a:pt x="1358" y="1430"/>
                    <a:pt x="1336" y="1226"/>
                  </a:cubicBezTo>
                  <a:cubicBezTo>
                    <a:pt x="1336" y="774"/>
                    <a:pt x="1109" y="344"/>
                    <a:pt x="725" y="72"/>
                  </a:cubicBezTo>
                  <a:cubicBezTo>
                    <a:pt x="664" y="23"/>
                    <a:pt x="590" y="1"/>
                    <a:pt x="5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
            <p:cNvSpPr/>
            <p:nvPr/>
          </p:nvSpPr>
          <p:spPr>
            <a:xfrm>
              <a:off x="16955504" y="2429852"/>
              <a:ext cx="168041" cy="246535"/>
            </a:xfrm>
            <a:custGeom>
              <a:avLst/>
              <a:gdLst/>
              <a:ahLst/>
              <a:cxnLst/>
              <a:rect l="l" t="t" r="r" b="b"/>
              <a:pathLst>
                <a:path w="1201" h="1762" extrusionOk="0">
                  <a:moveTo>
                    <a:pt x="377" y="0"/>
                  </a:moveTo>
                  <a:cubicBezTo>
                    <a:pt x="155" y="0"/>
                    <a:pt x="1" y="200"/>
                    <a:pt x="1" y="541"/>
                  </a:cubicBezTo>
                  <a:cubicBezTo>
                    <a:pt x="1" y="994"/>
                    <a:pt x="227" y="1424"/>
                    <a:pt x="612" y="1695"/>
                  </a:cubicBezTo>
                  <a:cubicBezTo>
                    <a:pt x="690" y="1740"/>
                    <a:pt x="766" y="1762"/>
                    <a:pt x="836" y="1762"/>
                  </a:cubicBezTo>
                  <a:cubicBezTo>
                    <a:pt x="1047" y="1762"/>
                    <a:pt x="1200" y="1566"/>
                    <a:pt x="1200" y="1243"/>
                  </a:cubicBezTo>
                  <a:cubicBezTo>
                    <a:pt x="1200" y="768"/>
                    <a:pt x="974" y="338"/>
                    <a:pt x="612" y="66"/>
                  </a:cubicBezTo>
                  <a:cubicBezTo>
                    <a:pt x="528" y="21"/>
                    <a:pt x="449"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
            <p:cNvSpPr/>
            <p:nvPr/>
          </p:nvSpPr>
          <p:spPr>
            <a:xfrm>
              <a:off x="16968237" y="2466510"/>
              <a:ext cx="123547" cy="178954"/>
            </a:xfrm>
            <a:custGeom>
              <a:avLst/>
              <a:gdLst/>
              <a:ahLst/>
              <a:cxnLst/>
              <a:rect l="l" t="t" r="r" b="b"/>
              <a:pathLst>
                <a:path w="883" h="1279" extrusionOk="0">
                  <a:moveTo>
                    <a:pt x="274" y="1"/>
                  </a:moveTo>
                  <a:cubicBezTo>
                    <a:pt x="122" y="1"/>
                    <a:pt x="23" y="136"/>
                    <a:pt x="23" y="370"/>
                  </a:cubicBezTo>
                  <a:cubicBezTo>
                    <a:pt x="0" y="709"/>
                    <a:pt x="181" y="1026"/>
                    <a:pt x="453" y="1230"/>
                  </a:cubicBezTo>
                  <a:cubicBezTo>
                    <a:pt x="508" y="1263"/>
                    <a:pt x="562" y="1279"/>
                    <a:pt x="612" y="1279"/>
                  </a:cubicBezTo>
                  <a:cubicBezTo>
                    <a:pt x="767" y="1279"/>
                    <a:pt x="883" y="1130"/>
                    <a:pt x="883" y="890"/>
                  </a:cubicBezTo>
                  <a:cubicBezTo>
                    <a:pt x="883" y="551"/>
                    <a:pt x="724" y="234"/>
                    <a:pt x="453" y="53"/>
                  </a:cubicBezTo>
                  <a:cubicBezTo>
                    <a:pt x="388" y="17"/>
                    <a:pt x="327" y="1"/>
                    <a:pt x="2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
            <p:cNvSpPr/>
            <p:nvPr/>
          </p:nvSpPr>
          <p:spPr>
            <a:xfrm>
              <a:off x="16980829" y="2484000"/>
              <a:ext cx="98362" cy="144955"/>
            </a:xfrm>
            <a:custGeom>
              <a:avLst/>
              <a:gdLst/>
              <a:ahLst/>
              <a:cxnLst/>
              <a:rect l="l" t="t" r="r" b="b"/>
              <a:pathLst>
                <a:path w="703" h="1036" extrusionOk="0">
                  <a:moveTo>
                    <a:pt x="224" y="1"/>
                  </a:moveTo>
                  <a:cubicBezTo>
                    <a:pt x="91" y="1"/>
                    <a:pt x="1" y="124"/>
                    <a:pt x="1" y="313"/>
                  </a:cubicBezTo>
                  <a:cubicBezTo>
                    <a:pt x="1" y="584"/>
                    <a:pt x="136" y="833"/>
                    <a:pt x="363" y="992"/>
                  </a:cubicBezTo>
                  <a:cubicBezTo>
                    <a:pt x="410" y="1021"/>
                    <a:pt x="455" y="1035"/>
                    <a:pt x="497" y="1035"/>
                  </a:cubicBezTo>
                  <a:cubicBezTo>
                    <a:pt x="616" y="1035"/>
                    <a:pt x="702" y="921"/>
                    <a:pt x="702" y="720"/>
                  </a:cubicBezTo>
                  <a:cubicBezTo>
                    <a:pt x="702" y="448"/>
                    <a:pt x="566" y="200"/>
                    <a:pt x="363" y="41"/>
                  </a:cubicBezTo>
                  <a:cubicBezTo>
                    <a:pt x="313" y="14"/>
                    <a:pt x="266" y="1"/>
                    <a:pt x="2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
            <p:cNvSpPr/>
            <p:nvPr/>
          </p:nvSpPr>
          <p:spPr>
            <a:xfrm>
              <a:off x="17338738" y="2612724"/>
              <a:ext cx="190148" cy="266543"/>
            </a:xfrm>
            <a:custGeom>
              <a:avLst/>
              <a:gdLst/>
              <a:ahLst/>
              <a:cxnLst/>
              <a:rect l="l" t="t" r="r" b="b"/>
              <a:pathLst>
                <a:path w="1359" h="1905" extrusionOk="0">
                  <a:moveTo>
                    <a:pt x="517" y="1"/>
                  </a:moveTo>
                  <a:cubicBezTo>
                    <a:pt x="454" y="1"/>
                    <a:pt x="392" y="18"/>
                    <a:pt x="340" y="49"/>
                  </a:cubicBezTo>
                  <a:lnTo>
                    <a:pt x="0" y="230"/>
                  </a:lnTo>
                  <a:lnTo>
                    <a:pt x="113" y="524"/>
                  </a:lnTo>
                  <a:lnTo>
                    <a:pt x="113" y="547"/>
                  </a:lnTo>
                  <a:cubicBezTo>
                    <a:pt x="136" y="954"/>
                    <a:pt x="317" y="1362"/>
                    <a:pt x="634" y="1633"/>
                  </a:cubicBezTo>
                  <a:lnTo>
                    <a:pt x="770" y="1905"/>
                  </a:lnTo>
                  <a:lnTo>
                    <a:pt x="1109" y="1724"/>
                  </a:lnTo>
                  <a:cubicBezTo>
                    <a:pt x="1268" y="1611"/>
                    <a:pt x="1358" y="1430"/>
                    <a:pt x="1335" y="1226"/>
                  </a:cubicBezTo>
                  <a:cubicBezTo>
                    <a:pt x="1313" y="773"/>
                    <a:pt x="1109" y="343"/>
                    <a:pt x="724" y="72"/>
                  </a:cubicBezTo>
                  <a:cubicBezTo>
                    <a:pt x="664" y="23"/>
                    <a:pt x="590" y="1"/>
                    <a:pt x="5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
            <p:cNvSpPr/>
            <p:nvPr/>
          </p:nvSpPr>
          <p:spPr>
            <a:xfrm>
              <a:off x="17310195" y="2638748"/>
              <a:ext cx="167901" cy="246675"/>
            </a:xfrm>
            <a:custGeom>
              <a:avLst/>
              <a:gdLst/>
              <a:ahLst/>
              <a:cxnLst/>
              <a:rect l="l" t="t" r="r" b="b"/>
              <a:pathLst>
                <a:path w="1200" h="1763" extrusionOk="0">
                  <a:moveTo>
                    <a:pt x="367" y="1"/>
                  </a:moveTo>
                  <a:cubicBezTo>
                    <a:pt x="155" y="1"/>
                    <a:pt x="0" y="201"/>
                    <a:pt x="0" y="542"/>
                  </a:cubicBezTo>
                  <a:cubicBezTo>
                    <a:pt x="0" y="995"/>
                    <a:pt x="227" y="1425"/>
                    <a:pt x="589" y="1696"/>
                  </a:cubicBezTo>
                  <a:cubicBezTo>
                    <a:pt x="673" y="1741"/>
                    <a:pt x="753" y="1762"/>
                    <a:pt x="826" y="1762"/>
                  </a:cubicBezTo>
                  <a:cubicBezTo>
                    <a:pt x="1046" y="1762"/>
                    <a:pt x="1200" y="1567"/>
                    <a:pt x="1200" y="1244"/>
                  </a:cubicBezTo>
                  <a:cubicBezTo>
                    <a:pt x="1200" y="768"/>
                    <a:pt x="974" y="338"/>
                    <a:pt x="589" y="67"/>
                  </a:cubicBezTo>
                  <a:cubicBezTo>
                    <a:pt x="511" y="22"/>
                    <a:pt x="436"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
            <p:cNvSpPr/>
            <p:nvPr/>
          </p:nvSpPr>
          <p:spPr>
            <a:xfrm>
              <a:off x="17322788" y="2674148"/>
              <a:ext cx="123687" cy="180354"/>
            </a:xfrm>
            <a:custGeom>
              <a:avLst/>
              <a:gdLst/>
              <a:ahLst/>
              <a:cxnLst/>
              <a:rect l="l" t="t" r="r" b="b"/>
              <a:pathLst>
                <a:path w="884" h="1289" extrusionOk="0">
                  <a:moveTo>
                    <a:pt x="266" y="1"/>
                  </a:moveTo>
                  <a:cubicBezTo>
                    <a:pt x="110" y="1"/>
                    <a:pt x="1" y="148"/>
                    <a:pt x="1" y="380"/>
                  </a:cubicBezTo>
                  <a:cubicBezTo>
                    <a:pt x="1" y="719"/>
                    <a:pt x="159" y="1036"/>
                    <a:pt x="454" y="1240"/>
                  </a:cubicBezTo>
                  <a:cubicBezTo>
                    <a:pt x="509" y="1273"/>
                    <a:pt x="563" y="1288"/>
                    <a:pt x="613" y="1288"/>
                  </a:cubicBezTo>
                  <a:cubicBezTo>
                    <a:pt x="767" y="1288"/>
                    <a:pt x="884" y="1139"/>
                    <a:pt x="884" y="900"/>
                  </a:cubicBezTo>
                  <a:cubicBezTo>
                    <a:pt x="884" y="561"/>
                    <a:pt x="725" y="244"/>
                    <a:pt x="454" y="63"/>
                  </a:cubicBezTo>
                  <a:cubicBezTo>
                    <a:pt x="387" y="20"/>
                    <a:pt x="323" y="1"/>
                    <a:pt x="2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
            <p:cNvSpPr/>
            <p:nvPr/>
          </p:nvSpPr>
          <p:spPr>
            <a:xfrm>
              <a:off x="17335520" y="2693036"/>
              <a:ext cx="98362" cy="144815"/>
            </a:xfrm>
            <a:custGeom>
              <a:avLst/>
              <a:gdLst/>
              <a:ahLst/>
              <a:cxnLst/>
              <a:rect l="l" t="t" r="r" b="b"/>
              <a:pathLst>
                <a:path w="703" h="1035" extrusionOk="0">
                  <a:moveTo>
                    <a:pt x="224" y="0"/>
                  </a:moveTo>
                  <a:cubicBezTo>
                    <a:pt x="91" y="0"/>
                    <a:pt x="0" y="124"/>
                    <a:pt x="0" y="312"/>
                  </a:cubicBezTo>
                  <a:cubicBezTo>
                    <a:pt x="0" y="584"/>
                    <a:pt x="136" y="833"/>
                    <a:pt x="363" y="991"/>
                  </a:cubicBezTo>
                  <a:cubicBezTo>
                    <a:pt x="410" y="1021"/>
                    <a:pt x="455" y="1035"/>
                    <a:pt x="497" y="1035"/>
                  </a:cubicBezTo>
                  <a:cubicBezTo>
                    <a:pt x="615" y="1035"/>
                    <a:pt x="702" y="921"/>
                    <a:pt x="702" y="720"/>
                  </a:cubicBezTo>
                  <a:cubicBezTo>
                    <a:pt x="702" y="448"/>
                    <a:pt x="566" y="199"/>
                    <a:pt x="363" y="41"/>
                  </a:cubicBezTo>
                  <a:cubicBezTo>
                    <a:pt x="313" y="13"/>
                    <a:pt x="266" y="0"/>
                    <a:pt x="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
            <p:cNvSpPr/>
            <p:nvPr/>
          </p:nvSpPr>
          <p:spPr>
            <a:xfrm>
              <a:off x="17525528" y="2720460"/>
              <a:ext cx="190148" cy="269621"/>
            </a:xfrm>
            <a:custGeom>
              <a:avLst/>
              <a:gdLst/>
              <a:ahLst/>
              <a:cxnLst/>
              <a:rect l="l" t="t" r="r" b="b"/>
              <a:pathLst>
                <a:path w="1359" h="1927" extrusionOk="0">
                  <a:moveTo>
                    <a:pt x="518" y="0"/>
                  </a:moveTo>
                  <a:cubicBezTo>
                    <a:pt x="455" y="0"/>
                    <a:pt x="392" y="17"/>
                    <a:pt x="340" y="49"/>
                  </a:cubicBezTo>
                  <a:lnTo>
                    <a:pt x="0" y="230"/>
                  </a:lnTo>
                  <a:lnTo>
                    <a:pt x="136" y="524"/>
                  </a:lnTo>
                  <a:lnTo>
                    <a:pt x="136" y="546"/>
                  </a:lnTo>
                  <a:cubicBezTo>
                    <a:pt x="136" y="954"/>
                    <a:pt x="317" y="1361"/>
                    <a:pt x="634" y="1633"/>
                  </a:cubicBezTo>
                  <a:lnTo>
                    <a:pt x="770" y="1927"/>
                  </a:lnTo>
                  <a:lnTo>
                    <a:pt x="1132" y="1723"/>
                  </a:lnTo>
                  <a:cubicBezTo>
                    <a:pt x="1290" y="1610"/>
                    <a:pt x="1358" y="1429"/>
                    <a:pt x="1336" y="1225"/>
                  </a:cubicBezTo>
                  <a:cubicBezTo>
                    <a:pt x="1336" y="773"/>
                    <a:pt x="1109" y="343"/>
                    <a:pt x="725" y="71"/>
                  </a:cubicBezTo>
                  <a:cubicBezTo>
                    <a:pt x="664" y="23"/>
                    <a:pt x="590" y="0"/>
                    <a:pt x="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
            <p:cNvSpPr/>
            <p:nvPr/>
          </p:nvSpPr>
          <p:spPr>
            <a:xfrm>
              <a:off x="17496985" y="2746485"/>
              <a:ext cx="168041" cy="246535"/>
            </a:xfrm>
            <a:custGeom>
              <a:avLst/>
              <a:gdLst/>
              <a:ahLst/>
              <a:cxnLst/>
              <a:rect l="l" t="t" r="r" b="b"/>
              <a:pathLst>
                <a:path w="1201" h="1762" extrusionOk="0">
                  <a:moveTo>
                    <a:pt x="367" y="0"/>
                  </a:moveTo>
                  <a:cubicBezTo>
                    <a:pt x="155" y="0"/>
                    <a:pt x="1" y="200"/>
                    <a:pt x="1" y="541"/>
                  </a:cubicBezTo>
                  <a:cubicBezTo>
                    <a:pt x="1" y="994"/>
                    <a:pt x="227" y="1424"/>
                    <a:pt x="589" y="1696"/>
                  </a:cubicBezTo>
                  <a:cubicBezTo>
                    <a:pt x="673" y="1741"/>
                    <a:pt x="753" y="1762"/>
                    <a:pt x="826" y="1762"/>
                  </a:cubicBezTo>
                  <a:cubicBezTo>
                    <a:pt x="1047" y="1762"/>
                    <a:pt x="1200" y="1566"/>
                    <a:pt x="1200" y="1243"/>
                  </a:cubicBezTo>
                  <a:cubicBezTo>
                    <a:pt x="1200" y="768"/>
                    <a:pt x="974" y="338"/>
                    <a:pt x="589" y="66"/>
                  </a:cubicBezTo>
                  <a:cubicBezTo>
                    <a:pt x="511" y="22"/>
                    <a:pt x="436"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
            <p:cNvSpPr/>
            <p:nvPr/>
          </p:nvSpPr>
          <p:spPr>
            <a:xfrm>
              <a:off x="17509717" y="2781744"/>
              <a:ext cx="123547" cy="180354"/>
            </a:xfrm>
            <a:custGeom>
              <a:avLst/>
              <a:gdLst/>
              <a:ahLst/>
              <a:cxnLst/>
              <a:rect l="l" t="t" r="r" b="b"/>
              <a:pathLst>
                <a:path w="883" h="1289" extrusionOk="0">
                  <a:moveTo>
                    <a:pt x="266" y="1"/>
                  </a:moveTo>
                  <a:cubicBezTo>
                    <a:pt x="109" y="1"/>
                    <a:pt x="0" y="148"/>
                    <a:pt x="0" y="380"/>
                  </a:cubicBezTo>
                  <a:cubicBezTo>
                    <a:pt x="0" y="719"/>
                    <a:pt x="181" y="1036"/>
                    <a:pt x="453" y="1240"/>
                  </a:cubicBezTo>
                  <a:cubicBezTo>
                    <a:pt x="508" y="1273"/>
                    <a:pt x="562" y="1289"/>
                    <a:pt x="612" y="1289"/>
                  </a:cubicBezTo>
                  <a:cubicBezTo>
                    <a:pt x="767" y="1289"/>
                    <a:pt x="883" y="1140"/>
                    <a:pt x="883" y="901"/>
                  </a:cubicBezTo>
                  <a:cubicBezTo>
                    <a:pt x="883" y="561"/>
                    <a:pt x="724" y="244"/>
                    <a:pt x="453" y="63"/>
                  </a:cubicBezTo>
                  <a:cubicBezTo>
                    <a:pt x="386" y="21"/>
                    <a:pt x="323" y="1"/>
                    <a:pt x="2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
            <p:cNvSpPr/>
            <p:nvPr/>
          </p:nvSpPr>
          <p:spPr>
            <a:xfrm>
              <a:off x="17522310" y="2800633"/>
              <a:ext cx="98362" cy="144535"/>
            </a:xfrm>
            <a:custGeom>
              <a:avLst/>
              <a:gdLst/>
              <a:ahLst/>
              <a:cxnLst/>
              <a:rect l="l" t="t" r="r" b="b"/>
              <a:pathLst>
                <a:path w="703" h="1033" extrusionOk="0">
                  <a:moveTo>
                    <a:pt x="224" y="1"/>
                  </a:moveTo>
                  <a:cubicBezTo>
                    <a:pt x="91" y="1"/>
                    <a:pt x="1" y="125"/>
                    <a:pt x="1" y="313"/>
                  </a:cubicBezTo>
                  <a:cubicBezTo>
                    <a:pt x="1" y="584"/>
                    <a:pt x="137" y="833"/>
                    <a:pt x="363" y="992"/>
                  </a:cubicBezTo>
                  <a:cubicBezTo>
                    <a:pt x="407" y="1019"/>
                    <a:pt x="450" y="1032"/>
                    <a:pt x="489" y="1032"/>
                  </a:cubicBezTo>
                  <a:cubicBezTo>
                    <a:pt x="612" y="1032"/>
                    <a:pt x="702" y="909"/>
                    <a:pt x="702" y="720"/>
                  </a:cubicBezTo>
                  <a:cubicBezTo>
                    <a:pt x="702" y="449"/>
                    <a:pt x="567" y="200"/>
                    <a:pt x="363" y="41"/>
                  </a:cubicBezTo>
                  <a:cubicBezTo>
                    <a:pt x="313" y="14"/>
                    <a:pt x="266" y="1"/>
                    <a:pt x="2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
            <p:cNvSpPr/>
            <p:nvPr/>
          </p:nvSpPr>
          <p:spPr>
            <a:xfrm>
              <a:off x="16692739" y="1533400"/>
              <a:ext cx="4892495" cy="2979963"/>
            </a:xfrm>
            <a:custGeom>
              <a:avLst/>
              <a:gdLst/>
              <a:ahLst/>
              <a:cxnLst/>
              <a:rect l="l" t="t" r="r" b="b"/>
              <a:pathLst>
                <a:path w="34967" h="21298" extrusionOk="0">
                  <a:moveTo>
                    <a:pt x="0" y="0"/>
                  </a:moveTo>
                  <a:lnTo>
                    <a:pt x="0" y="5455"/>
                  </a:lnTo>
                  <a:lnTo>
                    <a:pt x="24081" y="19328"/>
                  </a:lnTo>
                  <a:cubicBezTo>
                    <a:pt x="26135" y="20536"/>
                    <a:pt x="28777" y="21298"/>
                    <a:pt x="30830" y="21298"/>
                  </a:cubicBezTo>
                  <a:cubicBezTo>
                    <a:pt x="31740" y="21298"/>
                    <a:pt x="32534" y="21148"/>
                    <a:pt x="33111" y="20822"/>
                  </a:cubicBezTo>
                  <a:cubicBezTo>
                    <a:pt x="34967" y="19735"/>
                    <a:pt x="33518" y="17314"/>
                    <a:pt x="30531" y="15594"/>
                  </a:cubicBezTo>
                  <a:lnTo>
                    <a:pt x="14439" y="6292"/>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
            <p:cNvSpPr/>
            <p:nvPr/>
          </p:nvSpPr>
          <p:spPr>
            <a:xfrm>
              <a:off x="16692739" y="1010808"/>
              <a:ext cx="4807006" cy="3428678"/>
            </a:xfrm>
            <a:custGeom>
              <a:avLst/>
              <a:gdLst/>
              <a:ahLst/>
              <a:cxnLst/>
              <a:rect l="l" t="t" r="r" b="b"/>
              <a:pathLst>
                <a:path w="34356" h="24505" extrusionOk="0">
                  <a:moveTo>
                    <a:pt x="6473" y="1"/>
                  </a:moveTo>
                  <a:lnTo>
                    <a:pt x="0" y="3735"/>
                  </a:lnTo>
                  <a:lnTo>
                    <a:pt x="24081" y="17609"/>
                  </a:lnTo>
                  <a:cubicBezTo>
                    <a:pt x="26827" y="19211"/>
                    <a:pt x="30797" y="24504"/>
                    <a:pt x="32880" y="24504"/>
                  </a:cubicBezTo>
                  <a:cubicBezTo>
                    <a:pt x="33063" y="24504"/>
                    <a:pt x="33231" y="24463"/>
                    <a:pt x="33382" y="24376"/>
                  </a:cubicBezTo>
                  <a:cubicBezTo>
                    <a:pt x="34356" y="23810"/>
                    <a:pt x="34175" y="21071"/>
                    <a:pt x="33224" y="18514"/>
                  </a:cubicBezTo>
                  <a:cubicBezTo>
                    <a:pt x="32341" y="16183"/>
                    <a:pt x="30780" y="14033"/>
                    <a:pt x="29377" y="13195"/>
                  </a:cubicBezTo>
                  <a:lnTo>
                    <a:pt x="64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
            <p:cNvSpPr/>
            <p:nvPr/>
          </p:nvSpPr>
          <p:spPr>
            <a:xfrm>
              <a:off x="16692739" y="1479532"/>
              <a:ext cx="4579080" cy="3011864"/>
            </a:xfrm>
            <a:custGeom>
              <a:avLst/>
              <a:gdLst/>
              <a:ahLst/>
              <a:cxnLst/>
              <a:rect l="l" t="t" r="r" b="b"/>
              <a:pathLst>
                <a:path w="32727" h="21526" extrusionOk="0">
                  <a:moveTo>
                    <a:pt x="702" y="0"/>
                  </a:moveTo>
                  <a:lnTo>
                    <a:pt x="0" y="385"/>
                  </a:lnTo>
                  <a:lnTo>
                    <a:pt x="0" y="1381"/>
                  </a:lnTo>
                  <a:cubicBezTo>
                    <a:pt x="0" y="1381"/>
                    <a:pt x="15390" y="10253"/>
                    <a:pt x="19690" y="12742"/>
                  </a:cubicBezTo>
                  <a:cubicBezTo>
                    <a:pt x="20912" y="13444"/>
                    <a:pt x="22677" y="14485"/>
                    <a:pt x="23379" y="15096"/>
                  </a:cubicBezTo>
                  <a:cubicBezTo>
                    <a:pt x="24194" y="15843"/>
                    <a:pt x="25076" y="16726"/>
                    <a:pt x="25982" y="17608"/>
                  </a:cubicBezTo>
                  <a:cubicBezTo>
                    <a:pt x="27136" y="18740"/>
                    <a:pt x="28245" y="19849"/>
                    <a:pt x="29173" y="20573"/>
                  </a:cubicBezTo>
                  <a:cubicBezTo>
                    <a:pt x="29882" y="21199"/>
                    <a:pt x="30782" y="21525"/>
                    <a:pt x="31700" y="21525"/>
                  </a:cubicBezTo>
                  <a:cubicBezTo>
                    <a:pt x="32043" y="21525"/>
                    <a:pt x="32388" y="21480"/>
                    <a:pt x="32726" y="21388"/>
                  </a:cubicBezTo>
                  <a:cubicBezTo>
                    <a:pt x="32713" y="21388"/>
                    <a:pt x="32698" y="21388"/>
                    <a:pt x="32683" y="21388"/>
                  </a:cubicBezTo>
                  <a:cubicBezTo>
                    <a:pt x="32436" y="21388"/>
                    <a:pt x="31911" y="21368"/>
                    <a:pt x="30825" y="20686"/>
                  </a:cubicBezTo>
                  <a:cubicBezTo>
                    <a:pt x="30101" y="20234"/>
                    <a:pt x="29309" y="19419"/>
                    <a:pt x="28313" y="18151"/>
                  </a:cubicBezTo>
                  <a:cubicBezTo>
                    <a:pt x="25982" y="15187"/>
                    <a:pt x="23786" y="13082"/>
                    <a:pt x="20075" y="11113"/>
                  </a:cubicBezTo>
                  <a:cubicBezTo>
                    <a:pt x="17336" y="9664"/>
                    <a:pt x="702" y="0"/>
                    <a:pt x="7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
            <p:cNvSpPr/>
            <p:nvPr/>
          </p:nvSpPr>
          <p:spPr>
            <a:xfrm>
              <a:off x="17509717" y="1010808"/>
              <a:ext cx="3983731" cy="3309329"/>
            </a:xfrm>
            <a:custGeom>
              <a:avLst/>
              <a:gdLst/>
              <a:ahLst/>
              <a:cxnLst/>
              <a:rect l="l" t="t" r="r" b="b"/>
              <a:pathLst>
                <a:path w="28472" h="23652" extrusionOk="0">
                  <a:moveTo>
                    <a:pt x="634" y="1"/>
                  </a:moveTo>
                  <a:lnTo>
                    <a:pt x="0" y="363"/>
                  </a:lnTo>
                  <a:cubicBezTo>
                    <a:pt x="0" y="363"/>
                    <a:pt x="20188" y="11860"/>
                    <a:pt x="21750" y="12833"/>
                  </a:cubicBezTo>
                  <a:cubicBezTo>
                    <a:pt x="22519" y="13309"/>
                    <a:pt x="24013" y="14146"/>
                    <a:pt x="25303" y="15436"/>
                  </a:cubicBezTo>
                  <a:cubicBezTo>
                    <a:pt x="26050" y="16228"/>
                    <a:pt x="26480" y="17292"/>
                    <a:pt x="27023" y="18786"/>
                  </a:cubicBezTo>
                  <a:cubicBezTo>
                    <a:pt x="28132" y="21841"/>
                    <a:pt x="28041" y="23651"/>
                    <a:pt x="28041" y="23651"/>
                  </a:cubicBezTo>
                  <a:cubicBezTo>
                    <a:pt x="28041" y="23651"/>
                    <a:pt x="28471" y="22429"/>
                    <a:pt x="27883" y="20098"/>
                  </a:cubicBezTo>
                  <a:cubicBezTo>
                    <a:pt x="27408" y="18265"/>
                    <a:pt x="26457" y="14757"/>
                    <a:pt x="23266" y="12946"/>
                  </a:cubicBezTo>
                  <a:cubicBezTo>
                    <a:pt x="18400" y="10185"/>
                    <a:pt x="634" y="1"/>
                    <a:pt x="6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
            <p:cNvSpPr/>
            <p:nvPr/>
          </p:nvSpPr>
          <p:spPr>
            <a:xfrm>
              <a:off x="16892122" y="1112249"/>
              <a:ext cx="4528430" cy="3163954"/>
            </a:xfrm>
            <a:custGeom>
              <a:avLst/>
              <a:gdLst/>
              <a:ahLst/>
              <a:cxnLst/>
              <a:rect l="l" t="t" r="r" b="b"/>
              <a:pathLst>
                <a:path w="32365" h="22613" extrusionOk="0">
                  <a:moveTo>
                    <a:pt x="3781" y="0"/>
                  </a:moveTo>
                  <a:lnTo>
                    <a:pt x="1" y="2218"/>
                  </a:lnTo>
                  <a:cubicBezTo>
                    <a:pt x="1" y="2218"/>
                    <a:pt x="7854" y="6745"/>
                    <a:pt x="8895" y="7310"/>
                  </a:cubicBezTo>
                  <a:cubicBezTo>
                    <a:pt x="13263" y="9687"/>
                    <a:pt x="22814" y="14892"/>
                    <a:pt x="23878" y="16092"/>
                  </a:cubicBezTo>
                  <a:cubicBezTo>
                    <a:pt x="25190" y="17540"/>
                    <a:pt x="28155" y="20980"/>
                    <a:pt x="28155" y="20980"/>
                  </a:cubicBezTo>
                  <a:cubicBezTo>
                    <a:pt x="28155" y="20980"/>
                    <a:pt x="29686" y="22612"/>
                    <a:pt x="30790" y="22612"/>
                  </a:cubicBezTo>
                  <a:cubicBezTo>
                    <a:pt x="30966" y="22612"/>
                    <a:pt x="31132" y="22570"/>
                    <a:pt x="31278" y="22474"/>
                  </a:cubicBezTo>
                  <a:cubicBezTo>
                    <a:pt x="32365" y="21795"/>
                    <a:pt x="31527" y="19645"/>
                    <a:pt x="31143" y="18558"/>
                  </a:cubicBezTo>
                  <a:cubicBezTo>
                    <a:pt x="30735" y="17495"/>
                    <a:pt x="29672" y="14892"/>
                    <a:pt x="27318" y="13398"/>
                  </a:cubicBezTo>
                  <a:cubicBezTo>
                    <a:pt x="24693" y="11724"/>
                    <a:pt x="15346" y="6473"/>
                    <a:pt x="12652" y="4934"/>
                  </a:cubicBezTo>
                  <a:cubicBezTo>
                    <a:pt x="12177" y="4685"/>
                    <a:pt x="3781" y="0"/>
                    <a:pt x="37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
            <p:cNvSpPr/>
            <p:nvPr/>
          </p:nvSpPr>
          <p:spPr>
            <a:xfrm>
              <a:off x="20204529" y="3010929"/>
              <a:ext cx="1073587" cy="1033710"/>
            </a:xfrm>
            <a:custGeom>
              <a:avLst/>
              <a:gdLst/>
              <a:ahLst/>
              <a:cxnLst/>
              <a:rect l="l" t="t" r="r" b="b"/>
              <a:pathLst>
                <a:path w="7673" h="7388" extrusionOk="0">
                  <a:moveTo>
                    <a:pt x="3797" y="1"/>
                  </a:moveTo>
                  <a:cubicBezTo>
                    <a:pt x="3660" y="1"/>
                    <a:pt x="3530" y="48"/>
                    <a:pt x="3372" y="123"/>
                  </a:cubicBezTo>
                  <a:cubicBezTo>
                    <a:pt x="2988" y="326"/>
                    <a:pt x="679" y="1684"/>
                    <a:pt x="385" y="1888"/>
                  </a:cubicBezTo>
                  <a:cubicBezTo>
                    <a:pt x="159" y="2092"/>
                    <a:pt x="0" y="2295"/>
                    <a:pt x="317" y="2612"/>
                  </a:cubicBezTo>
                  <a:cubicBezTo>
                    <a:pt x="453" y="2748"/>
                    <a:pt x="928" y="3314"/>
                    <a:pt x="1335" y="3766"/>
                  </a:cubicBezTo>
                  <a:lnTo>
                    <a:pt x="4481" y="7387"/>
                  </a:lnTo>
                  <a:lnTo>
                    <a:pt x="7672" y="5577"/>
                  </a:lnTo>
                  <a:cubicBezTo>
                    <a:pt x="7378" y="4491"/>
                    <a:pt x="6948" y="3472"/>
                    <a:pt x="6382" y="2522"/>
                  </a:cubicBezTo>
                  <a:cubicBezTo>
                    <a:pt x="5930" y="1775"/>
                    <a:pt x="5387" y="1118"/>
                    <a:pt x="4753" y="530"/>
                  </a:cubicBezTo>
                  <a:cubicBezTo>
                    <a:pt x="4294" y="143"/>
                    <a:pt x="4035" y="1"/>
                    <a:pt x="3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
            <p:cNvSpPr/>
            <p:nvPr/>
          </p:nvSpPr>
          <p:spPr>
            <a:xfrm>
              <a:off x="16692739" y="2062148"/>
              <a:ext cx="3353543" cy="2048952"/>
            </a:xfrm>
            <a:custGeom>
              <a:avLst/>
              <a:gdLst/>
              <a:ahLst/>
              <a:cxnLst/>
              <a:rect l="l" t="t" r="r" b="b"/>
              <a:pathLst>
                <a:path w="23968" h="14644" extrusionOk="0">
                  <a:moveTo>
                    <a:pt x="0" y="1"/>
                  </a:moveTo>
                  <a:lnTo>
                    <a:pt x="0" y="816"/>
                  </a:lnTo>
                  <a:lnTo>
                    <a:pt x="23967" y="14644"/>
                  </a:lnTo>
                  <a:cubicBezTo>
                    <a:pt x="23605" y="13942"/>
                    <a:pt x="23107" y="13331"/>
                    <a:pt x="22474" y="12878"/>
                  </a:cubicBezTo>
                  <a:cubicBezTo>
                    <a:pt x="21478" y="12222"/>
                    <a:pt x="0"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
            <p:cNvSpPr/>
            <p:nvPr/>
          </p:nvSpPr>
          <p:spPr>
            <a:xfrm>
              <a:off x="17810540" y="2378782"/>
              <a:ext cx="1067291" cy="870986"/>
            </a:xfrm>
            <a:custGeom>
              <a:avLst/>
              <a:gdLst/>
              <a:ahLst/>
              <a:cxnLst/>
              <a:rect l="l" t="t" r="r" b="b"/>
              <a:pathLst>
                <a:path w="7628" h="6225" extrusionOk="0">
                  <a:moveTo>
                    <a:pt x="0" y="1"/>
                  </a:moveTo>
                  <a:lnTo>
                    <a:pt x="0" y="1812"/>
                  </a:lnTo>
                  <a:lnTo>
                    <a:pt x="7627" y="6225"/>
                  </a:lnTo>
                  <a:lnTo>
                    <a:pt x="7627" y="4414"/>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
            <p:cNvSpPr/>
            <p:nvPr/>
          </p:nvSpPr>
          <p:spPr>
            <a:xfrm>
              <a:off x="17835865" y="2426354"/>
              <a:ext cx="1013422" cy="772764"/>
            </a:xfrm>
            <a:custGeom>
              <a:avLst/>
              <a:gdLst/>
              <a:ahLst/>
              <a:cxnLst/>
              <a:rect l="l" t="t" r="r" b="b"/>
              <a:pathLst>
                <a:path w="7243" h="5523" extrusionOk="0">
                  <a:moveTo>
                    <a:pt x="0" y="0"/>
                  </a:moveTo>
                  <a:lnTo>
                    <a:pt x="0" y="1336"/>
                  </a:lnTo>
                  <a:lnTo>
                    <a:pt x="7243" y="5523"/>
                  </a:lnTo>
                  <a:lnTo>
                    <a:pt x="7243" y="418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
            <p:cNvSpPr/>
            <p:nvPr/>
          </p:nvSpPr>
          <p:spPr>
            <a:xfrm>
              <a:off x="16768714" y="1777136"/>
              <a:ext cx="921637" cy="785497"/>
            </a:xfrm>
            <a:custGeom>
              <a:avLst/>
              <a:gdLst/>
              <a:ahLst/>
              <a:cxnLst/>
              <a:rect l="l" t="t" r="r" b="b"/>
              <a:pathLst>
                <a:path w="6587" h="5614" extrusionOk="0">
                  <a:moveTo>
                    <a:pt x="0" y="1"/>
                  </a:moveTo>
                  <a:lnTo>
                    <a:pt x="0" y="1811"/>
                  </a:lnTo>
                  <a:lnTo>
                    <a:pt x="6586" y="5614"/>
                  </a:lnTo>
                  <a:lnTo>
                    <a:pt x="6586" y="3826"/>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
            <p:cNvSpPr/>
            <p:nvPr/>
          </p:nvSpPr>
          <p:spPr>
            <a:xfrm>
              <a:off x="16797258" y="1827927"/>
              <a:ext cx="858254" cy="684057"/>
            </a:xfrm>
            <a:custGeom>
              <a:avLst/>
              <a:gdLst/>
              <a:ahLst/>
              <a:cxnLst/>
              <a:rect l="l" t="t" r="r" b="b"/>
              <a:pathLst>
                <a:path w="6134" h="4889" extrusionOk="0">
                  <a:moveTo>
                    <a:pt x="0" y="0"/>
                  </a:moveTo>
                  <a:lnTo>
                    <a:pt x="0" y="1335"/>
                  </a:lnTo>
                  <a:lnTo>
                    <a:pt x="6133" y="4889"/>
                  </a:lnTo>
                  <a:lnTo>
                    <a:pt x="6133" y="3553"/>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
            <p:cNvSpPr/>
            <p:nvPr/>
          </p:nvSpPr>
          <p:spPr>
            <a:xfrm>
              <a:off x="19317871" y="3249628"/>
              <a:ext cx="446617" cy="509999"/>
            </a:xfrm>
            <a:custGeom>
              <a:avLst/>
              <a:gdLst/>
              <a:ahLst/>
              <a:cxnLst/>
              <a:rect l="l" t="t" r="r" b="b"/>
              <a:pathLst>
                <a:path w="3192" h="3645" extrusionOk="0">
                  <a:moveTo>
                    <a:pt x="0" y="1"/>
                  </a:moveTo>
                  <a:lnTo>
                    <a:pt x="0" y="1789"/>
                  </a:lnTo>
                  <a:lnTo>
                    <a:pt x="3191" y="3645"/>
                  </a:lnTo>
                  <a:lnTo>
                    <a:pt x="3191" y="1834"/>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
            <p:cNvSpPr/>
            <p:nvPr/>
          </p:nvSpPr>
          <p:spPr>
            <a:xfrm>
              <a:off x="19343196" y="3293982"/>
              <a:ext cx="392748" cy="418213"/>
            </a:xfrm>
            <a:custGeom>
              <a:avLst/>
              <a:gdLst/>
              <a:ahLst/>
              <a:cxnLst/>
              <a:rect l="l" t="t" r="r" b="b"/>
              <a:pathLst>
                <a:path w="2807" h="2989" extrusionOk="0">
                  <a:moveTo>
                    <a:pt x="0" y="1"/>
                  </a:moveTo>
                  <a:lnTo>
                    <a:pt x="0" y="1359"/>
                  </a:lnTo>
                  <a:lnTo>
                    <a:pt x="2807" y="2988"/>
                  </a:lnTo>
                  <a:lnTo>
                    <a:pt x="2807" y="163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
            <p:cNvSpPr/>
            <p:nvPr/>
          </p:nvSpPr>
          <p:spPr>
            <a:xfrm>
              <a:off x="18947370" y="2857020"/>
              <a:ext cx="300963" cy="915340"/>
            </a:xfrm>
            <a:custGeom>
              <a:avLst/>
              <a:gdLst/>
              <a:ahLst/>
              <a:cxnLst/>
              <a:rect l="l" t="t" r="r" b="b"/>
              <a:pathLst>
                <a:path w="2151" h="6542" extrusionOk="0">
                  <a:moveTo>
                    <a:pt x="0" y="0"/>
                  </a:moveTo>
                  <a:lnTo>
                    <a:pt x="0" y="5296"/>
                  </a:lnTo>
                  <a:lnTo>
                    <a:pt x="2150" y="6541"/>
                  </a:lnTo>
                  <a:lnTo>
                    <a:pt x="2150" y="1223"/>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
            <p:cNvSpPr/>
            <p:nvPr/>
          </p:nvSpPr>
          <p:spPr>
            <a:xfrm>
              <a:off x="18998020" y="3066056"/>
              <a:ext cx="202740" cy="367423"/>
            </a:xfrm>
            <a:custGeom>
              <a:avLst/>
              <a:gdLst/>
              <a:ahLst/>
              <a:cxnLst/>
              <a:rect l="l" t="t" r="r" b="b"/>
              <a:pathLst>
                <a:path w="1449" h="2626" extrusionOk="0">
                  <a:moveTo>
                    <a:pt x="0" y="0"/>
                  </a:moveTo>
                  <a:lnTo>
                    <a:pt x="0" y="1788"/>
                  </a:lnTo>
                  <a:lnTo>
                    <a:pt x="1449" y="2625"/>
                  </a:lnTo>
                  <a:lnTo>
                    <a:pt x="1449" y="838"/>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
            <p:cNvSpPr/>
            <p:nvPr/>
          </p:nvSpPr>
          <p:spPr>
            <a:xfrm>
              <a:off x="20575030" y="3363661"/>
              <a:ext cx="649217" cy="620814"/>
            </a:xfrm>
            <a:custGeom>
              <a:avLst/>
              <a:gdLst/>
              <a:ahLst/>
              <a:cxnLst/>
              <a:rect l="l" t="t" r="r" b="b"/>
              <a:pathLst>
                <a:path w="4640" h="4437" extrusionOk="0">
                  <a:moveTo>
                    <a:pt x="3372" y="1"/>
                  </a:moveTo>
                  <a:cubicBezTo>
                    <a:pt x="3010" y="317"/>
                    <a:pt x="2648" y="612"/>
                    <a:pt x="2241" y="861"/>
                  </a:cubicBezTo>
                  <a:cubicBezTo>
                    <a:pt x="1539" y="1313"/>
                    <a:pt x="770" y="1698"/>
                    <a:pt x="0" y="2015"/>
                  </a:cubicBezTo>
                  <a:lnTo>
                    <a:pt x="1969" y="4436"/>
                  </a:lnTo>
                  <a:lnTo>
                    <a:pt x="4640" y="2875"/>
                  </a:lnTo>
                  <a:cubicBezTo>
                    <a:pt x="4481" y="2286"/>
                    <a:pt x="4277" y="1721"/>
                    <a:pt x="4051" y="1177"/>
                  </a:cubicBezTo>
                  <a:cubicBezTo>
                    <a:pt x="3847" y="770"/>
                    <a:pt x="3621" y="363"/>
                    <a:pt x="3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
            <p:cNvSpPr/>
            <p:nvPr/>
          </p:nvSpPr>
          <p:spPr>
            <a:xfrm>
              <a:off x="20480026" y="3249628"/>
              <a:ext cx="566946" cy="399185"/>
            </a:xfrm>
            <a:custGeom>
              <a:avLst/>
              <a:gdLst/>
              <a:ahLst/>
              <a:cxnLst/>
              <a:rect l="l" t="t" r="r" b="b"/>
              <a:pathLst>
                <a:path w="4052" h="2853" extrusionOk="0">
                  <a:moveTo>
                    <a:pt x="3463" y="1"/>
                  </a:moveTo>
                  <a:lnTo>
                    <a:pt x="0" y="1992"/>
                  </a:lnTo>
                  <a:lnTo>
                    <a:pt x="679" y="2852"/>
                  </a:lnTo>
                  <a:cubicBezTo>
                    <a:pt x="1449" y="2536"/>
                    <a:pt x="2218" y="2128"/>
                    <a:pt x="2920" y="1676"/>
                  </a:cubicBezTo>
                  <a:cubicBezTo>
                    <a:pt x="3327" y="1427"/>
                    <a:pt x="3689" y="1132"/>
                    <a:pt x="4051" y="816"/>
                  </a:cubicBezTo>
                  <a:cubicBezTo>
                    <a:pt x="3734" y="340"/>
                    <a:pt x="3463" y="1"/>
                    <a:pt x="3463" y="1"/>
                  </a:cubicBez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
            <p:cNvSpPr/>
            <p:nvPr/>
          </p:nvSpPr>
          <p:spPr>
            <a:xfrm>
              <a:off x="20480026" y="3249628"/>
              <a:ext cx="566946" cy="399185"/>
            </a:xfrm>
            <a:custGeom>
              <a:avLst/>
              <a:gdLst/>
              <a:ahLst/>
              <a:cxnLst/>
              <a:rect l="l" t="t" r="r" b="b"/>
              <a:pathLst>
                <a:path w="4052" h="2853" extrusionOk="0">
                  <a:moveTo>
                    <a:pt x="3463" y="1"/>
                  </a:moveTo>
                  <a:lnTo>
                    <a:pt x="0" y="1992"/>
                  </a:lnTo>
                  <a:lnTo>
                    <a:pt x="679" y="2852"/>
                  </a:lnTo>
                  <a:cubicBezTo>
                    <a:pt x="1449" y="2536"/>
                    <a:pt x="2218" y="2128"/>
                    <a:pt x="2920" y="1676"/>
                  </a:cubicBezTo>
                  <a:cubicBezTo>
                    <a:pt x="3327" y="1427"/>
                    <a:pt x="3689" y="1132"/>
                    <a:pt x="4051" y="816"/>
                  </a:cubicBezTo>
                  <a:cubicBezTo>
                    <a:pt x="3734" y="340"/>
                    <a:pt x="3463" y="1"/>
                    <a:pt x="34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
            <p:cNvSpPr/>
            <p:nvPr/>
          </p:nvSpPr>
          <p:spPr>
            <a:xfrm>
              <a:off x="17246812" y="1299038"/>
              <a:ext cx="1083101" cy="652435"/>
            </a:xfrm>
            <a:custGeom>
              <a:avLst/>
              <a:gdLst/>
              <a:ahLst/>
              <a:cxnLst/>
              <a:rect l="l" t="t" r="r" b="b"/>
              <a:pathLst>
                <a:path w="7741" h="4663" extrusionOk="0">
                  <a:moveTo>
                    <a:pt x="2581" y="0"/>
                  </a:moveTo>
                  <a:cubicBezTo>
                    <a:pt x="2422" y="0"/>
                    <a:pt x="2287" y="46"/>
                    <a:pt x="2151" y="114"/>
                  </a:cubicBezTo>
                  <a:lnTo>
                    <a:pt x="250" y="1223"/>
                  </a:lnTo>
                  <a:cubicBezTo>
                    <a:pt x="91" y="1290"/>
                    <a:pt x="1" y="1426"/>
                    <a:pt x="1" y="1585"/>
                  </a:cubicBezTo>
                  <a:cubicBezTo>
                    <a:pt x="1" y="1743"/>
                    <a:pt x="69" y="1856"/>
                    <a:pt x="204" y="1924"/>
                  </a:cubicBezTo>
                  <a:lnTo>
                    <a:pt x="4776" y="4572"/>
                  </a:lnTo>
                  <a:cubicBezTo>
                    <a:pt x="4889" y="4617"/>
                    <a:pt x="5002" y="4663"/>
                    <a:pt x="5138" y="4663"/>
                  </a:cubicBezTo>
                  <a:cubicBezTo>
                    <a:pt x="5297" y="4663"/>
                    <a:pt x="5455" y="4617"/>
                    <a:pt x="5591" y="4549"/>
                  </a:cubicBezTo>
                  <a:lnTo>
                    <a:pt x="7492" y="3441"/>
                  </a:lnTo>
                  <a:cubicBezTo>
                    <a:pt x="7628" y="3373"/>
                    <a:pt x="7718" y="3237"/>
                    <a:pt x="7741" y="3078"/>
                  </a:cubicBezTo>
                  <a:cubicBezTo>
                    <a:pt x="7718" y="2920"/>
                    <a:pt x="7650" y="2807"/>
                    <a:pt x="7515" y="2739"/>
                  </a:cubicBezTo>
                  <a:lnTo>
                    <a:pt x="2943" y="91"/>
                  </a:lnTo>
                  <a:cubicBezTo>
                    <a:pt x="2830" y="23"/>
                    <a:pt x="2717" y="0"/>
                    <a:pt x="25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
            <p:cNvSpPr/>
            <p:nvPr/>
          </p:nvSpPr>
          <p:spPr>
            <a:xfrm>
              <a:off x="17744079" y="1805680"/>
              <a:ext cx="449695" cy="114313"/>
            </a:xfrm>
            <a:custGeom>
              <a:avLst/>
              <a:gdLst/>
              <a:ahLst/>
              <a:cxnLst/>
              <a:rect l="l" t="t" r="r" b="b"/>
              <a:pathLst>
                <a:path w="3214" h="817" extrusionOk="0">
                  <a:moveTo>
                    <a:pt x="0" y="1"/>
                  </a:moveTo>
                  <a:lnTo>
                    <a:pt x="1335" y="770"/>
                  </a:lnTo>
                  <a:cubicBezTo>
                    <a:pt x="1414" y="800"/>
                    <a:pt x="1502" y="816"/>
                    <a:pt x="1591" y="816"/>
                  </a:cubicBezTo>
                  <a:cubicBezTo>
                    <a:pt x="1705" y="816"/>
                    <a:pt x="1822" y="789"/>
                    <a:pt x="1924" y="725"/>
                  </a:cubicBezTo>
                  <a:lnTo>
                    <a:pt x="32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
            <p:cNvSpPr/>
            <p:nvPr/>
          </p:nvSpPr>
          <p:spPr>
            <a:xfrm>
              <a:off x="17284870" y="1536478"/>
              <a:ext cx="937447" cy="133201"/>
            </a:xfrm>
            <a:custGeom>
              <a:avLst/>
              <a:gdLst/>
              <a:ahLst/>
              <a:cxnLst/>
              <a:rect l="l" t="t" r="r" b="b"/>
              <a:pathLst>
                <a:path w="6700" h="952" extrusionOk="0">
                  <a:moveTo>
                    <a:pt x="0" y="1"/>
                  </a:moveTo>
                  <a:cubicBezTo>
                    <a:pt x="0" y="23"/>
                    <a:pt x="23" y="46"/>
                    <a:pt x="46" y="46"/>
                  </a:cubicBezTo>
                  <a:lnTo>
                    <a:pt x="1607" y="951"/>
                  </a:lnTo>
                  <a:lnTo>
                    <a:pt x="6699" y="951"/>
                  </a:lnTo>
                  <a:lnTo>
                    <a:pt x="50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
            <p:cNvSpPr/>
            <p:nvPr/>
          </p:nvSpPr>
          <p:spPr>
            <a:xfrm>
              <a:off x="17269059" y="1328981"/>
              <a:ext cx="725192" cy="207638"/>
            </a:xfrm>
            <a:custGeom>
              <a:avLst/>
              <a:gdLst/>
              <a:ahLst/>
              <a:cxnLst/>
              <a:rect l="l" t="t" r="r" b="b"/>
              <a:pathLst>
                <a:path w="5183" h="1484" extrusionOk="0">
                  <a:moveTo>
                    <a:pt x="2437" y="0"/>
                  </a:moveTo>
                  <a:cubicBezTo>
                    <a:pt x="2323" y="0"/>
                    <a:pt x="2207" y="30"/>
                    <a:pt x="2105" y="81"/>
                  </a:cubicBezTo>
                  <a:lnTo>
                    <a:pt x="204" y="1190"/>
                  </a:lnTo>
                  <a:cubicBezTo>
                    <a:pt x="45" y="1258"/>
                    <a:pt x="0" y="1393"/>
                    <a:pt x="113" y="1484"/>
                  </a:cubicBezTo>
                  <a:lnTo>
                    <a:pt x="5183" y="1484"/>
                  </a:lnTo>
                  <a:lnTo>
                    <a:pt x="2693" y="58"/>
                  </a:lnTo>
                  <a:cubicBezTo>
                    <a:pt x="2614" y="18"/>
                    <a:pt x="2526" y="0"/>
                    <a:pt x="2437"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
            <p:cNvSpPr/>
            <p:nvPr/>
          </p:nvSpPr>
          <p:spPr>
            <a:xfrm>
              <a:off x="17269059" y="1328981"/>
              <a:ext cx="725192" cy="207638"/>
            </a:xfrm>
            <a:custGeom>
              <a:avLst/>
              <a:gdLst/>
              <a:ahLst/>
              <a:cxnLst/>
              <a:rect l="l" t="t" r="r" b="b"/>
              <a:pathLst>
                <a:path w="5183" h="1484" extrusionOk="0">
                  <a:moveTo>
                    <a:pt x="2437" y="0"/>
                  </a:moveTo>
                  <a:cubicBezTo>
                    <a:pt x="2323" y="0"/>
                    <a:pt x="2207" y="30"/>
                    <a:pt x="2105" y="81"/>
                  </a:cubicBezTo>
                  <a:lnTo>
                    <a:pt x="204" y="1190"/>
                  </a:lnTo>
                  <a:cubicBezTo>
                    <a:pt x="45" y="1258"/>
                    <a:pt x="0" y="1393"/>
                    <a:pt x="113" y="1484"/>
                  </a:cubicBezTo>
                  <a:lnTo>
                    <a:pt x="5183" y="1484"/>
                  </a:lnTo>
                  <a:lnTo>
                    <a:pt x="2693" y="58"/>
                  </a:lnTo>
                  <a:cubicBezTo>
                    <a:pt x="2614" y="18"/>
                    <a:pt x="2526" y="0"/>
                    <a:pt x="2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
            <p:cNvSpPr/>
            <p:nvPr/>
          </p:nvSpPr>
          <p:spPr>
            <a:xfrm>
              <a:off x="17509717" y="1669540"/>
              <a:ext cx="798089" cy="136280"/>
            </a:xfrm>
            <a:custGeom>
              <a:avLst/>
              <a:gdLst/>
              <a:ahLst/>
              <a:cxnLst/>
              <a:rect l="l" t="t" r="r" b="b"/>
              <a:pathLst>
                <a:path w="5704" h="974" extrusionOk="0">
                  <a:moveTo>
                    <a:pt x="0" y="0"/>
                  </a:moveTo>
                  <a:lnTo>
                    <a:pt x="1652" y="974"/>
                  </a:lnTo>
                  <a:lnTo>
                    <a:pt x="4889" y="974"/>
                  </a:lnTo>
                  <a:lnTo>
                    <a:pt x="5500" y="611"/>
                  </a:lnTo>
                  <a:cubicBezTo>
                    <a:pt x="5681" y="521"/>
                    <a:pt x="5704" y="363"/>
                    <a:pt x="5545" y="272"/>
                  </a:cubicBezTo>
                  <a:lnTo>
                    <a:pt x="5092"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
            <p:cNvSpPr/>
            <p:nvPr/>
          </p:nvSpPr>
          <p:spPr>
            <a:xfrm>
              <a:off x="17509717" y="1669540"/>
              <a:ext cx="798089" cy="136280"/>
            </a:xfrm>
            <a:custGeom>
              <a:avLst/>
              <a:gdLst/>
              <a:ahLst/>
              <a:cxnLst/>
              <a:rect l="l" t="t" r="r" b="b"/>
              <a:pathLst>
                <a:path w="5704" h="974" extrusionOk="0">
                  <a:moveTo>
                    <a:pt x="0" y="0"/>
                  </a:moveTo>
                  <a:lnTo>
                    <a:pt x="1652" y="974"/>
                  </a:lnTo>
                  <a:lnTo>
                    <a:pt x="4889" y="974"/>
                  </a:lnTo>
                  <a:lnTo>
                    <a:pt x="5500" y="611"/>
                  </a:lnTo>
                  <a:cubicBezTo>
                    <a:pt x="5681" y="521"/>
                    <a:pt x="5704" y="363"/>
                    <a:pt x="5545" y="272"/>
                  </a:cubicBezTo>
                  <a:lnTo>
                    <a:pt x="50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8" name="Google Shape;938;p4"/>
          <p:cNvSpPr/>
          <p:nvPr/>
        </p:nvSpPr>
        <p:spPr>
          <a:xfrm>
            <a:off x="14883771" y="12078025"/>
            <a:ext cx="8232126" cy="5238674"/>
          </a:xfrm>
          <a:custGeom>
            <a:avLst/>
            <a:gdLst/>
            <a:ahLst/>
            <a:cxnLst/>
            <a:rect l="l" t="t" r="r" b="b"/>
            <a:pathLst>
              <a:path w="109042" h="69391" extrusionOk="0">
                <a:moveTo>
                  <a:pt x="109041" y="69390"/>
                </a:moveTo>
                <a:lnTo>
                  <a:pt x="109041" y="25348"/>
                </a:lnTo>
                <a:cubicBezTo>
                  <a:pt x="97590" y="25212"/>
                  <a:pt x="87360" y="18717"/>
                  <a:pt x="77673" y="13150"/>
                </a:cubicBezTo>
                <a:cubicBezTo>
                  <a:pt x="67014" y="6994"/>
                  <a:pt x="55562" y="2173"/>
                  <a:pt x="43273" y="725"/>
                </a:cubicBezTo>
                <a:cubicBezTo>
                  <a:pt x="37185" y="0"/>
                  <a:pt x="31029" y="181"/>
                  <a:pt x="25009" y="1268"/>
                </a:cubicBezTo>
                <a:cubicBezTo>
                  <a:pt x="19441" y="2309"/>
                  <a:pt x="13783" y="4165"/>
                  <a:pt x="9008" y="7243"/>
                </a:cubicBezTo>
                <a:cubicBezTo>
                  <a:pt x="4685" y="10026"/>
                  <a:pt x="1200" y="14100"/>
                  <a:pt x="634" y="19351"/>
                </a:cubicBezTo>
                <a:cubicBezTo>
                  <a:pt x="0" y="25077"/>
                  <a:pt x="2580" y="30689"/>
                  <a:pt x="5455" y="35487"/>
                </a:cubicBezTo>
                <a:cubicBezTo>
                  <a:pt x="11860" y="46147"/>
                  <a:pt x="21048" y="56128"/>
                  <a:pt x="22225" y="69073"/>
                </a:cubicBezTo>
                <a:cubicBezTo>
                  <a:pt x="22225" y="69186"/>
                  <a:pt x="22248" y="69300"/>
                  <a:pt x="22270" y="69390"/>
                </a:cubicBezTo>
                <a:close/>
              </a:path>
            </a:pathLst>
          </a:cu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9" name="Google Shape;939;p4"/>
          <p:cNvGrpSpPr/>
          <p:nvPr/>
        </p:nvGrpSpPr>
        <p:grpSpPr>
          <a:xfrm>
            <a:off x="-839644" y="9934501"/>
            <a:ext cx="9670318" cy="5671526"/>
            <a:chOff x="4251300" y="1141125"/>
            <a:chExt cx="1615975" cy="947750"/>
          </a:xfrm>
        </p:grpSpPr>
        <p:sp>
          <p:nvSpPr>
            <p:cNvPr id="940" name="Google Shape;940;p4"/>
            <p:cNvSpPr/>
            <p:nvPr/>
          </p:nvSpPr>
          <p:spPr>
            <a:xfrm>
              <a:off x="4324875" y="1149625"/>
              <a:ext cx="1527675" cy="897375"/>
            </a:xfrm>
            <a:custGeom>
              <a:avLst/>
              <a:gdLst/>
              <a:ahLst/>
              <a:cxnLst/>
              <a:rect l="l" t="t" r="r" b="b"/>
              <a:pathLst>
                <a:path w="61107" h="35895" extrusionOk="0">
                  <a:moveTo>
                    <a:pt x="0" y="0"/>
                  </a:moveTo>
                  <a:lnTo>
                    <a:pt x="0" y="634"/>
                  </a:lnTo>
                  <a:lnTo>
                    <a:pt x="61107" y="35895"/>
                  </a:lnTo>
                  <a:lnTo>
                    <a:pt x="61107" y="35284"/>
                  </a:lnTo>
                  <a:lnTo>
                    <a:pt x="0"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
            <p:cNvSpPr/>
            <p:nvPr/>
          </p:nvSpPr>
          <p:spPr>
            <a:xfrm>
              <a:off x="4324875" y="1141125"/>
              <a:ext cx="1542400" cy="890600"/>
            </a:xfrm>
            <a:custGeom>
              <a:avLst/>
              <a:gdLst/>
              <a:ahLst/>
              <a:cxnLst/>
              <a:rect l="l" t="t" r="r" b="b"/>
              <a:pathLst>
                <a:path w="61696" h="35624" extrusionOk="0">
                  <a:moveTo>
                    <a:pt x="589" y="1"/>
                  </a:moveTo>
                  <a:lnTo>
                    <a:pt x="0" y="340"/>
                  </a:lnTo>
                  <a:lnTo>
                    <a:pt x="61107" y="35624"/>
                  </a:lnTo>
                  <a:lnTo>
                    <a:pt x="61695" y="35284"/>
                  </a:lnTo>
                  <a:lnTo>
                    <a:pt x="5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
            <p:cNvSpPr/>
            <p:nvPr/>
          </p:nvSpPr>
          <p:spPr>
            <a:xfrm>
              <a:off x="5852525" y="2023225"/>
              <a:ext cx="14750" cy="23775"/>
            </a:xfrm>
            <a:custGeom>
              <a:avLst/>
              <a:gdLst/>
              <a:ahLst/>
              <a:cxnLst/>
              <a:rect l="l" t="t" r="r" b="b"/>
              <a:pathLst>
                <a:path w="590" h="951" extrusionOk="0">
                  <a:moveTo>
                    <a:pt x="589" y="0"/>
                  </a:moveTo>
                  <a:lnTo>
                    <a:pt x="1" y="340"/>
                  </a:lnTo>
                  <a:lnTo>
                    <a:pt x="1" y="951"/>
                  </a:lnTo>
                  <a:lnTo>
                    <a:pt x="589" y="634"/>
                  </a:lnTo>
                  <a:lnTo>
                    <a:pt x="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
            <p:cNvSpPr/>
            <p:nvPr/>
          </p:nvSpPr>
          <p:spPr>
            <a:xfrm>
              <a:off x="5764275" y="2021525"/>
              <a:ext cx="66775" cy="37925"/>
            </a:xfrm>
            <a:custGeom>
              <a:avLst/>
              <a:gdLst/>
              <a:ahLst/>
              <a:cxnLst/>
              <a:rect l="l" t="t" r="r" b="b"/>
              <a:pathLst>
                <a:path w="2671" h="1517" extrusionOk="0">
                  <a:moveTo>
                    <a:pt x="2263" y="0"/>
                  </a:moveTo>
                  <a:lnTo>
                    <a:pt x="0" y="1290"/>
                  </a:lnTo>
                  <a:lnTo>
                    <a:pt x="407" y="1517"/>
                  </a:lnTo>
                  <a:lnTo>
                    <a:pt x="2671" y="226"/>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
            <p:cNvSpPr/>
            <p:nvPr/>
          </p:nvSpPr>
          <p:spPr>
            <a:xfrm>
              <a:off x="5774450" y="2027175"/>
              <a:ext cx="56600" cy="40200"/>
            </a:xfrm>
            <a:custGeom>
              <a:avLst/>
              <a:gdLst/>
              <a:ahLst/>
              <a:cxnLst/>
              <a:rect l="l" t="t" r="r" b="b"/>
              <a:pathLst>
                <a:path w="2264" h="1608" extrusionOk="0">
                  <a:moveTo>
                    <a:pt x="2264" y="0"/>
                  </a:moveTo>
                  <a:lnTo>
                    <a:pt x="0" y="1291"/>
                  </a:lnTo>
                  <a:lnTo>
                    <a:pt x="0" y="1607"/>
                  </a:lnTo>
                  <a:lnTo>
                    <a:pt x="2264" y="295"/>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
            <p:cNvSpPr/>
            <p:nvPr/>
          </p:nvSpPr>
          <p:spPr>
            <a:xfrm>
              <a:off x="5698075" y="1983050"/>
              <a:ext cx="66225" cy="38500"/>
            </a:xfrm>
            <a:custGeom>
              <a:avLst/>
              <a:gdLst/>
              <a:ahLst/>
              <a:cxnLst/>
              <a:rect l="l" t="t" r="r" b="b"/>
              <a:pathLst>
                <a:path w="2649" h="1540" extrusionOk="0">
                  <a:moveTo>
                    <a:pt x="2263" y="0"/>
                  </a:moveTo>
                  <a:lnTo>
                    <a:pt x="0" y="1290"/>
                  </a:lnTo>
                  <a:lnTo>
                    <a:pt x="407" y="1539"/>
                  </a:lnTo>
                  <a:lnTo>
                    <a:pt x="2648" y="227"/>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
            <p:cNvSpPr/>
            <p:nvPr/>
          </p:nvSpPr>
          <p:spPr>
            <a:xfrm>
              <a:off x="5708250" y="1988700"/>
              <a:ext cx="56050" cy="40200"/>
            </a:xfrm>
            <a:custGeom>
              <a:avLst/>
              <a:gdLst/>
              <a:ahLst/>
              <a:cxnLst/>
              <a:rect l="l" t="t" r="r" b="b"/>
              <a:pathLst>
                <a:path w="2242" h="1608" extrusionOk="0">
                  <a:moveTo>
                    <a:pt x="2241" y="1"/>
                  </a:moveTo>
                  <a:lnTo>
                    <a:pt x="0" y="1313"/>
                  </a:lnTo>
                  <a:lnTo>
                    <a:pt x="0" y="1607"/>
                  </a:lnTo>
                  <a:lnTo>
                    <a:pt x="2241" y="317"/>
                  </a:lnTo>
                  <a:lnTo>
                    <a:pt x="22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
            <p:cNvSpPr/>
            <p:nvPr/>
          </p:nvSpPr>
          <p:spPr>
            <a:xfrm>
              <a:off x="5631875" y="1944575"/>
              <a:ext cx="66225" cy="38500"/>
            </a:xfrm>
            <a:custGeom>
              <a:avLst/>
              <a:gdLst/>
              <a:ahLst/>
              <a:cxnLst/>
              <a:rect l="l" t="t" r="r" b="b"/>
              <a:pathLst>
                <a:path w="2649" h="1540" extrusionOk="0">
                  <a:moveTo>
                    <a:pt x="2241" y="0"/>
                  </a:moveTo>
                  <a:lnTo>
                    <a:pt x="0" y="1313"/>
                  </a:lnTo>
                  <a:lnTo>
                    <a:pt x="385" y="1539"/>
                  </a:lnTo>
                  <a:lnTo>
                    <a:pt x="2648" y="227"/>
                  </a:lnTo>
                  <a:lnTo>
                    <a:pt x="22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
            <p:cNvSpPr/>
            <p:nvPr/>
          </p:nvSpPr>
          <p:spPr>
            <a:xfrm>
              <a:off x="5641475" y="1950225"/>
              <a:ext cx="56625" cy="40200"/>
            </a:xfrm>
            <a:custGeom>
              <a:avLst/>
              <a:gdLst/>
              <a:ahLst/>
              <a:cxnLst/>
              <a:rect l="l" t="t" r="r" b="b"/>
              <a:pathLst>
                <a:path w="2265" h="1608" extrusionOk="0">
                  <a:moveTo>
                    <a:pt x="2264" y="1"/>
                  </a:moveTo>
                  <a:lnTo>
                    <a:pt x="1" y="1313"/>
                  </a:lnTo>
                  <a:lnTo>
                    <a:pt x="1" y="1607"/>
                  </a:lnTo>
                  <a:lnTo>
                    <a:pt x="2264" y="317"/>
                  </a:lnTo>
                  <a:lnTo>
                    <a:pt x="2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
            <p:cNvSpPr/>
            <p:nvPr/>
          </p:nvSpPr>
          <p:spPr>
            <a:xfrm>
              <a:off x="5565675" y="1906100"/>
              <a:ext cx="66225" cy="38500"/>
            </a:xfrm>
            <a:custGeom>
              <a:avLst/>
              <a:gdLst/>
              <a:ahLst/>
              <a:cxnLst/>
              <a:rect l="l" t="t" r="r" b="b"/>
              <a:pathLst>
                <a:path w="2649" h="1540" extrusionOk="0">
                  <a:moveTo>
                    <a:pt x="2241" y="0"/>
                  </a:moveTo>
                  <a:lnTo>
                    <a:pt x="0" y="1313"/>
                  </a:lnTo>
                  <a:lnTo>
                    <a:pt x="385" y="1539"/>
                  </a:lnTo>
                  <a:lnTo>
                    <a:pt x="2648" y="249"/>
                  </a:lnTo>
                  <a:lnTo>
                    <a:pt x="22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
            <p:cNvSpPr/>
            <p:nvPr/>
          </p:nvSpPr>
          <p:spPr>
            <a:xfrm>
              <a:off x="5575275" y="1912325"/>
              <a:ext cx="56625" cy="40200"/>
            </a:xfrm>
            <a:custGeom>
              <a:avLst/>
              <a:gdLst/>
              <a:ahLst/>
              <a:cxnLst/>
              <a:rect l="l" t="t" r="r" b="b"/>
              <a:pathLst>
                <a:path w="2265" h="1608" extrusionOk="0">
                  <a:moveTo>
                    <a:pt x="2264" y="0"/>
                  </a:moveTo>
                  <a:lnTo>
                    <a:pt x="1" y="1290"/>
                  </a:lnTo>
                  <a:lnTo>
                    <a:pt x="1" y="1607"/>
                  </a:lnTo>
                  <a:lnTo>
                    <a:pt x="2264" y="294"/>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
            <p:cNvSpPr/>
            <p:nvPr/>
          </p:nvSpPr>
          <p:spPr>
            <a:xfrm>
              <a:off x="5498900" y="1868175"/>
              <a:ext cx="66800" cy="37950"/>
            </a:xfrm>
            <a:custGeom>
              <a:avLst/>
              <a:gdLst/>
              <a:ahLst/>
              <a:cxnLst/>
              <a:rect l="l" t="t" r="r" b="b"/>
              <a:pathLst>
                <a:path w="2672" h="1518" extrusionOk="0">
                  <a:moveTo>
                    <a:pt x="2264" y="1"/>
                  </a:moveTo>
                  <a:lnTo>
                    <a:pt x="1" y="1291"/>
                  </a:lnTo>
                  <a:lnTo>
                    <a:pt x="408" y="1517"/>
                  </a:lnTo>
                  <a:lnTo>
                    <a:pt x="2671"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
            <p:cNvSpPr/>
            <p:nvPr/>
          </p:nvSpPr>
          <p:spPr>
            <a:xfrm>
              <a:off x="5509075" y="1873850"/>
              <a:ext cx="56625" cy="40200"/>
            </a:xfrm>
            <a:custGeom>
              <a:avLst/>
              <a:gdLst/>
              <a:ahLst/>
              <a:cxnLst/>
              <a:rect l="l" t="t" r="r" b="b"/>
              <a:pathLst>
                <a:path w="2265" h="1608" extrusionOk="0">
                  <a:moveTo>
                    <a:pt x="2264" y="0"/>
                  </a:moveTo>
                  <a:lnTo>
                    <a:pt x="1" y="1290"/>
                  </a:lnTo>
                  <a:lnTo>
                    <a:pt x="1" y="1607"/>
                  </a:lnTo>
                  <a:lnTo>
                    <a:pt x="2264" y="294"/>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
            <p:cNvSpPr/>
            <p:nvPr/>
          </p:nvSpPr>
          <p:spPr>
            <a:xfrm>
              <a:off x="5432700" y="1829700"/>
              <a:ext cx="66225" cy="38500"/>
            </a:xfrm>
            <a:custGeom>
              <a:avLst/>
              <a:gdLst/>
              <a:ahLst/>
              <a:cxnLst/>
              <a:rect l="l" t="t" r="r" b="b"/>
              <a:pathLst>
                <a:path w="2649" h="1540" extrusionOk="0">
                  <a:moveTo>
                    <a:pt x="2264" y="1"/>
                  </a:moveTo>
                  <a:lnTo>
                    <a:pt x="1" y="1291"/>
                  </a:lnTo>
                  <a:lnTo>
                    <a:pt x="408" y="1540"/>
                  </a:lnTo>
                  <a:lnTo>
                    <a:pt x="2649"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
            <p:cNvSpPr/>
            <p:nvPr/>
          </p:nvSpPr>
          <p:spPr>
            <a:xfrm>
              <a:off x="5442900" y="1835375"/>
              <a:ext cx="56025" cy="40200"/>
            </a:xfrm>
            <a:custGeom>
              <a:avLst/>
              <a:gdLst/>
              <a:ahLst/>
              <a:cxnLst/>
              <a:rect l="l" t="t" r="r" b="b"/>
              <a:pathLst>
                <a:path w="2241" h="1608" extrusionOk="0">
                  <a:moveTo>
                    <a:pt x="2241" y="0"/>
                  </a:moveTo>
                  <a:lnTo>
                    <a:pt x="0" y="1313"/>
                  </a:lnTo>
                  <a:lnTo>
                    <a:pt x="0"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
            <p:cNvSpPr/>
            <p:nvPr/>
          </p:nvSpPr>
          <p:spPr>
            <a:xfrm>
              <a:off x="5366500" y="1791225"/>
              <a:ext cx="66225" cy="38500"/>
            </a:xfrm>
            <a:custGeom>
              <a:avLst/>
              <a:gdLst/>
              <a:ahLst/>
              <a:cxnLst/>
              <a:rect l="l" t="t" r="r" b="b"/>
              <a:pathLst>
                <a:path w="2649" h="1540" extrusionOk="0">
                  <a:moveTo>
                    <a:pt x="2241" y="1"/>
                  </a:moveTo>
                  <a:lnTo>
                    <a:pt x="1" y="1314"/>
                  </a:lnTo>
                  <a:lnTo>
                    <a:pt x="385" y="1540"/>
                  </a:lnTo>
                  <a:lnTo>
                    <a:pt x="2649" y="227"/>
                  </a:lnTo>
                  <a:lnTo>
                    <a:pt x="22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
            <p:cNvSpPr/>
            <p:nvPr/>
          </p:nvSpPr>
          <p:spPr>
            <a:xfrm>
              <a:off x="5376125" y="1796900"/>
              <a:ext cx="56600" cy="40200"/>
            </a:xfrm>
            <a:custGeom>
              <a:avLst/>
              <a:gdLst/>
              <a:ahLst/>
              <a:cxnLst/>
              <a:rect l="l" t="t" r="r" b="b"/>
              <a:pathLst>
                <a:path w="2264" h="1608" extrusionOk="0">
                  <a:moveTo>
                    <a:pt x="2264" y="0"/>
                  </a:moveTo>
                  <a:lnTo>
                    <a:pt x="0" y="1313"/>
                  </a:lnTo>
                  <a:lnTo>
                    <a:pt x="0"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
            <p:cNvSpPr/>
            <p:nvPr/>
          </p:nvSpPr>
          <p:spPr>
            <a:xfrm>
              <a:off x="5300300" y="1752750"/>
              <a:ext cx="66225" cy="38500"/>
            </a:xfrm>
            <a:custGeom>
              <a:avLst/>
              <a:gdLst/>
              <a:ahLst/>
              <a:cxnLst/>
              <a:rect l="l" t="t" r="r" b="b"/>
              <a:pathLst>
                <a:path w="2649" h="1540" extrusionOk="0">
                  <a:moveTo>
                    <a:pt x="2241" y="1"/>
                  </a:moveTo>
                  <a:lnTo>
                    <a:pt x="1" y="1314"/>
                  </a:lnTo>
                  <a:lnTo>
                    <a:pt x="386" y="1540"/>
                  </a:lnTo>
                  <a:lnTo>
                    <a:pt x="2649" y="227"/>
                  </a:lnTo>
                  <a:lnTo>
                    <a:pt x="2241"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
            <p:cNvSpPr/>
            <p:nvPr/>
          </p:nvSpPr>
          <p:spPr>
            <a:xfrm>
              <a:off x="5309925" y="1758425"/>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
            <p:cNvSpPr/>
            <p:nvPr/>
          </p:nvSpPr>
          <p:spPr>
            <a:xfrm>
              <a:off x="5300300" y="1752750"/>
              <a:ext cx="66225" cy="38500"/>
            </a:xfrm>
            <a:custGeom>
              <a:avLst/>
              <a:gdLst/>
              <a:ahLst/>
              <a:cxnLst/>
              <a:rect l="l" t="t" r="r" b="b"/>
              <a:pathLst>
                <a:path w="2649" h="1540" extrusionOk="0">
                  <a:moveTo>
                    <a:pt x="2241" y="1"/>
                  </a:moveTo>
                  <a:lnTo>
                    <a:pt x="1" y="1314"/>
                  </a:lnTo>
                  <a:lnTo>
                    <a:pt x="386" y="1540"/>
                  </a:lnTo>
                  <a:lnTo>
                    <a:pt x="2649" y="227"/>
                  </a:lnTo>
                  <a:lnTo>
                    <a:pt x="22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
            <p:cNvSpPr/>
            <p:nvPr/>
          </p:nvSpPr>
          <p:spPr>
            <a:xfrm>
              <a:off x="5309925" y="1758425"/>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
            <p:cNvSpPr/>
            <p:nvPr/>
          </p:nvSpPr>
          <p:spPr>
            <a:xfrm>
              <a:off x="5233550" y="1714275"/>
              <a:ext cx="66775" cy="38500"/>
            </a:xfrm>
            <a:custGeom>
              <a:avLst/>
              <a:gdLst/>
              <a:ahLst/>
              <a:cxnLst/>
              <a:rect l="l" t="t" r="r" b="b"/>
              <a:pathLst>
                <a:path w="2671" h="1540" extrusionOk="0">
                  <a:moveTo>
                    <a:pt x="2263" y="1"/>
                  </a:moveTo>
                  <a:lnTo>
                    <a:pt x="0" y="1314"/>
                  </a:lnTo>
                  <a:lnTo>
                    <a:pt x="408" y="1540"/>
                  </a:lnTo>
                  <a:lnTo>
                    <a:pt x="2671" y="250"/>
                  </a:lnTo>
                  <a:lnTo>
                    <a:pt x="2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
            <p:cNvSpPr/>
            <p:nvPr/>
          </p:nvSpPr>
          <p:spPr>
            <a:xfrm>
              <a:off x="5243725" y="1720500"/>
              <a:ext cx="56600" cy="40200"/>
            </a:xfrm>
            <a:custGeom>
              <a:avLst/>
              <a:gdLst/>
              <a:ahLst/>
              <a:cxnLst/>
              <a:rect l="l" t="t" r="r" b="b"/>
              <a:pathLst>
                <a:path w="2264" h="1608" extrusionOk="0">
                  <a:moveTo>
                    <a:pt x="2264" y="1"/>
                  </a:moveTo>
                  <a:lnTo>
                    <a:pt x="1" y="1291"/>
                  </a:lnTo>
                  <a:lnTo>
                    <a:pt x="1" y="1608"/>
                  </a:lnTo>
                  <a:lnTo>
                    <a:pt x="2264" y="295"/>
                  </a:lnTo>
                  <a:lnTo>
                    <a:pt x="2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
            <p:cNvSpPr/>
            <p:nvPr/>
          </p:nvSpPr>
          <p:spPr>
            <a:xfrm>
              <a:off x="5167350" y="1676375"/>
              <a:ext cx="66225" cy="37925"/>
            </a:xfrm>
            <a:custGeom>
              <a:avLst/>
              <a:gdLst/>
              <a:ahLst/>
              <a:cxnLst/>
              <a:rect l="l" t="t" r="r" b="b"/>
              <a:pathLst>
                <a:path w="2649" h="1517" extrusionOk="0">
                  <a:moveTo>
                    <a:pt x="2263" y="1"/>
                  </a:moveTo>
                  <a:lnTo>
                    <a:pt x="0" y="1291"/>
                  </a:lnTo>
                  <a:lnTo>
                    <a:pt x="408" y="1517"/>
                  </a:lnTo>
                  <a:lnTo>
                    <a:pt x="2648" y="227"/>
                  </a:lnTo>
                  <a:lnTo>
                    <a:pt x="2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
            <p:cNvSpPr/>
            <p:nvPr/>
          </p:nvSpPr>
          <p:spPr>
            <a:xfrm>
              <a:off x="5177525" y="1682025"/>
              <a:ext cx="56050" cy="40200"/>
            </a:xfrm>
            <a:custGeom>
              <a:avLst/>
              <a:gdLst/>
              <a:ahLst/>
              <a:cxnLst/>
              <a:rect l="l" t="t" r="r" b="b"/>
              <a:pathLst>
                <a:path w="2242" h="1608" extrusionOk="0">
                  <a:moveTo>
                    <a:pt x="2241" y="1"/>
                  </a:moveTo>
                  <a:lnTo>
                    <a:pt x="1" y="1291"/>
                  </a:lnTo>
                  <a:lnTo>
                    <a:pt x="1" y="1608"/>
                  </a:lnTo>
                  <a:lnTo>
                    <a:pt x="2241" y="295"/>
                  </a:lnTo>
                  <a:lnTo>
                    <a:pt x="22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
            <p:cNvSpPr/>
            <p:nvPr/>
          </p:nvSpPr>
          <p:spPr>
            <a:xfrm>
              <a:off x="5101150" y="1637900"/>
              <a:ext cx="66225" cy="38500"/>
            </a:xfrm>
            <a:custGeom>
              <a:avLst/>
              <a:gdLst/>
              <a:ahLst/>
              <a:cxnLst/>
              <a:rect l="l" t="t" r="r" b="b"/>
              <a:pathLst>
                <a:path w="2649" h="1540" extrusionOk="0">
                  <a:moveTo>
                    <a:pt x="2241" y="1"/>
                  </a:moveTo>
                  <a:lnTo>
                    <a:pt x="0" y="1291"/>
                  </a:lnTo>
                  <a:lnTo>
                    <a:pt x="385" y="1540"/>
                  </a:lnTo>
                  <a:lnTo>
                    <a:pt x="2648" y="227"/>
                  </a:lnTo>
                  <a:lnTo>
                    <a:pt x="22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
            <p:cNvSpPr/>
            <p:nvPr/>
          </p:nvSpPr>
          <p:spPr>
            <a:xfrm>
              <a:off x="5110775" y="1643550"/>
              <a:ext cx="56600" cy="40200"/>
            </a:xfrm>
            <a:custGeom>
              <a:avLst/>
              <a:gdLst/>
              <a:ahLst/>
              <a:cxnLst/>
              <a:rect l="l" t="t" r="r" b="b"/>
              <a:pathLst>
                <a:path w="2264" h="1608" extrusionOk="0">
                  <a:moveTo>
                    <a:pt x="2263" y="1"/>
                  </a:moveTo>
                  <a:lnTo>
                    <a:pt x="0" y="1314"/>
                  </a:lnTo>
                  <a:lnTo>
                    <a:pt x="0" y="1608"/>
                  </a:lnTo>
                  <a:lnTo>
                    <a:pt x="2263" y="318"/>
                  </a:lnTo>
                  <a:lnTo>
                    <a:pt x="22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
            <p:cNvSpPr/>
            <p:nvPr/>
          </p:nvSpPr>
          <p:spPr>
            <a:xfrm>
              <a:off x="5034375" y="1600000"/>
              <a:ext cx="66800" cy="38500"/>
            </a:xfrm>
            <a:custGeom>
              <a:avLst/>
              <a:gdLst/>
              <a:ahLst/>
              <a:cxnLst/>
              <a:rect l="l" t="t" r="r" b="b"/>
              <a:pathLst>
                <a:path w="2672" h="1540" extrusionOk="0">
                  <a:moveTo>
                    <a:pt x="2264" y="0"/>
                  </a:moveTo>
                  <a:lnTo>
                    <a:pt x="1" y="1313"/>
                  </a:lnTo>
                  <a:lnTo>
                    <a:pt x="408" y="1539"/>
                  </a:lnTo>
                  <a:lnTo>
                    <a:pt x="2671" y="249"/>
                  </a:lnTo>
                  <a:lnTo>
                    <a:pt x="22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
            <p:cNvSpPr/>
            <p:nvPr/>
          </p:nvSpPr>
          <p:spPr>
            <a:xfrm>
              <a:off x="5044575" y="1606225"/>
              <a:ext cx="56600" cy="39625"/>
            </a:xfrm>
            <a:custGeom>
              <a:avLst/>
              <a:gdLst/>
              <a:ahLst/>
              <a:cxnLst/>
              <a:rect l="l" t="t" r="r" b="b"/>
              <a:pathLst>
                <a:path w="2264" h="1585" extrusionOk="0">
                  <a:moveTo>
                    <a:pt x="2263" y="0"/>
                  </a:moveTo>
                  <a:lnTo>
                    <a:pt x="0" y="1290"/>
                  </a:lnTo>
                  <a:lnTo>
                    <a:pt x="0" y="1585"/>
                  </a:lnTo>
                  <a:lnTo>
                    <a:pt x="2263" y="294"/>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
            <p:cNvSpPr/>
            <p:nvPr/>
          </p:nvSpPr>
          <p:spPr>
            <a:xfrm>
              <a:off x="4968175" y="1562075"/>
              <a:ext cx="66225" cy="37950"/>
            </a:xfrm>
            <a:custGeom>
              <a:avLst/>
              <a:gdLst/>
              <a:ahLst/>
              <a:cxnLst/>
              <a:rect l="l" t="t" r="r" b="b"/>
              <a:pathLst>
                <a:path w="2649" h="1518" extrusionOk="0">
                  <a:moveTo>
                    <a:pt x="2264" y="1"/>
                  </a:moveTo>
                  <a:lnTo>
                    <a:pt x="1" y="1291"/>
                  </a:lnTo>
                  <a:lnTo>
                    <a:pt x="408" y="1517"/>
                  </a:lnTo>
                  <a:lnTo>
                    <a:pt x="2649"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
            <p:cNvSpPr/>
            <p:nvPr/>
          </p:nvSpPr>
          <p:spPr>
            <a:xfrm>
              <a:off x="4978375" y="1567750"/>
              <a:ext cx="56025" cy="40200"/>
            </a:xfrm>
            <a:custGeom>
              <a:avLst/>
              <a:gdLst/>
              <a:ahLst/>
              <a:cxnLst/>
              <a:rect l="l" t="t" r="r" b="b"/>
              <a:pathLst>
                <a:path w="2241" h="1608" extrusionOk="0">
                  <a:moveTo>
                    <a:pt x="2241" y="0"/>
                  </a:moveTo>
                  <a:lnTo>
                    <a:pt x="0" y="1290"/>
                  </a:lnTo>
                  <a:lnTo>
                    <a:pt x="0"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
            <p:cNvSpPr/>
            <p:nvPr/>
          </p:nvSpPr>
          <p:spPr>
            <a:xfrm>
              <a:off x="4901975" y="1523600"/>
              <a:ext cx="66225" cy="37950"/>
            </a:xfrm>
            <a:custGeom>
              <a:avLst/>
              <a:gdLst/>
              <a:ahLst/>
              <a:cxnLst/>
              <a:rect l="l" t="t" r="r" b="b"/>
              <a:pathLst>
                <a:path w="2649" h="1518" extrusionOk="0">
                  <a:moveTo>
                    <a:pt x="2264" y="1"/>
                  </a:moveTo>
                  <a:lnTo>
                    <a:pt x="1" y="1291"/>
                  </a:lnTo>
                  <a:lnTo>
                    <a:pt x="408" y="1517"/>
                  </a:lnTo>
                  <a:lnTo>
                    <a:pt x="2649"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
            <p:cNvSpPr/>
            <p:nvPr/>
          </p:nvSpPr>
          <p:spPr>
            <a:xfrm>
              <a:off x="4912175" y="1529275"/>
              <a:ext cx="56025" cy="40200"/>
            </a:xfrm>
            <a:custGeom>
              <a:avLst/>
              <a:gdLst/>
              <a:ahLst/>
              <a:cxnLst/>
              <a:rect l="l" t="t" r="r" b="b"/>
              <a:pathLst>
                <a:path w="2241" h="1608" extrusionOk="0">
                  <a:moveTo>
                    <a:pt x="2241" y="0"/>
                  </a:moveTo>
                  <a:lnTo>
                    <a:pt x="0" y="1290"/>
                  </a:lnTo>
                  <a:lnTo>
                    <a:pt x="0" y="1607"/>
                  </a:lnTo>
                  <a:lnTo>
                    <a:pt x="2241" y="295"/>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
            <p:cNvSpPr/>
            <p:nvPr/>
          </p:nvSpPr>
          <p:spPr>
            <a:xfrm>
              <a:off x="4835775" y="1485150"/>
              <a:ext cx="66225" cy="38475"/>
            </a:xfrm>
            <a:custGeom>
              <a:avLst/>
              <a:gdLst/>
              <a:ahLst/>
              <a:cxnLst/>
              <a:rect l="l" t="t" r="r" b="b"/>
              <a:pathLst>
                <a:path w="2649" h="1539" extrusionOk="0">
                  <a:moveTo>
                    <a:pt x="2241" y="0"/>
                  </a:moveTo>
                  <a:lnTo>
                    <a:pt x="1" y="1290"/>
                  </a:lnTo>
                  <a:lnTo>
                    <a:pt x="386" y="1539"/>
                  </a:lnTo>
                  <a:lnTo>
                    <a:pt x="2649" y="226"/>
                  </a:lnTo>
                  <a:lnTo>
                    <a:pt x="22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
            <p:cNvSpPr/>
            <p:nvPr/>
          </p:nvSpPr>
          <p:spPr>
            <a:xfrm>
              <a:off x="4845400" y="1490800"/>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
            <p:cNvSpPr/>
            <p:nvPr/>
          </p:nvSpPr>
          <p:spPr>
            <a:xfrm>
              <a:off x="4769025" y="1446675"/>
              <a:ext cx="66775" cy="38500"/>
            </a:xfrm>
            <a:custGeom>
              <a:avLst/>
              <a:gdLst/>
              <a:ahLst/>
              <a:cxnLst/>
              <a:rect l="l" t="t" r="r" b="b"/>
              <a:pathLst>
                <a:path w="2671" h="1540" extrusionOk="0">
                  <a:moveTo>
                    <a:pt x="2263" y="0"/>
                  </a:moveTo>
                  <a:lnTo>
                    <a:pt x="0" y="1313"/>
                  </a:lnTo>
                  <a:lnTo>
                    <a:pt x="408" y="1539"/>
                  </a:lnTo>
                  <a:lnTo>
                    <a:pt x="2671" y="226"/>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
            <p:cNvSpPr/>
            <p:nvPr/>
          </p:nvSpPr>
          <p:spPr>
            <a:xfrm>
              <a:off x="4779200" y="1452325"/>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
            <p:cNvSpPr/>
            <p:nvPr/>
          </p:nvSpPr>
          <p:spPr>
            <a:xfrm>
              <a:off x="4702825" y="1408200"/>
              <a:ext cx="66225" cy="38500"/>
            </a:xfrm>
            <a:custGeom>
              <a:avLst/>
              <a:gdLst/>
              <a:ahLst/>
              <a:cxnLst/>
              <a:rect l="l" t="t" r="r" b="b"/>
              <a:pathLst>
                <a:path w="2649" h="1540" extrusionOk="0">
                  <a:moveTo>
                    <a:pt x="2264" y="0"/>
                  </a:moveTo>
                  <a:lnTo>
                    <a:pt x="0" y="1313"/>
                  </a:lnTo>
                  <a:lnTo>
                    <a:pt x="408" y="1539"/>
                  </a:lnTo>
                  <a:lnTo>
                    <a:pt x="2648" y="249"/>
                  </a:lnTo>
                  <a:lnTo>
                    <a:pt x="22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
            <p:cNvSpPr/>
            <p:nvPr/>
          </p:nvSpPr>
          <p:spPr>
            <a:xfrm>
              <a:off x="4713000" y="1414425"/>
              <a:ext cx="56050" cy="40175"/>
            </a:xfrm>
            <a:custGeom>
              <a:avLst/>
              <a:gdLst/>
              <a:ahLst/>
              <a:cxnLst/>
              <a:rect l="l" t="t" r="r" b="b"/>
              <a:pathLst>
                <a:path w="2242" h="1607" extrusionOk="0">
                  <a:moveTo>
                    <a:pt x="2241" y="0"/>
                  </a:moveTo>
                  <a:lnTo>
                    <a:pt x="1" y="1290"/>
                  </a:lnTo>
                  <a:lnTo>
                    <a:pt x="1"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
            <p:cNvSpPr/>
            <p:nvPr/>
          </p:nvSpPr>
          <p:spPr>
            <a:xfrm>
              <a:off x="4636625" y="1370275"/>
              <a:ext cx="66225" cy="37950"/>
            </a:xfrm>
            <a:custGeom>
              <a:avLst/>
              <a:gdLst/>
              <a:ahLst/>
              <a:cxnLst/>
              <a:rect l="l" t="t" r="r" b="b"/>
              <a:pathLst>
                <a:path w="2649" h="1518" extrusionOk="0">
                  <a:moveTo>
                    <a:pt x="2241" y="1"/>
                  </a:moveTo>
                  <a:lnTo>
                    <a:pt x="0" y="1291"/>
                  </a:lnTo>
                  <a:lnTo>
                    <a:pt x="408" y="1517"/>
                  </a:lnTo>
                  <a:lnTo>
                    <a:pt x="2648" y="227"/>
                  </a:lnTo>
                  <a:lnTo>
                    <a:pt x="2241"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
            <p:cNvSpPr/>
            <p:nvPr/>
          </p:nvSpPr>
          <p:spPr>
            <a:xfrm>
              <a:off x="4646800" y="1375950"/>
              <a:ext cx="56050" cy="40175"/>
            </a:xfrm>
            <a:custGeom>
              <a:avLst/>
              <a:gdLst/>
              <a:ahLst/>
              <a:cxnLst/>
              <a:rect l="l" t="t" r="r" b="b"/>
              <a:pathLst>
                <a:path w="2242" h="1607" extrusionOk="0">
                  <a:moveTo>
                    <a:pt x="2241" y="0"/>
                  </a:moveTo>
                  <a:lnTo>
                    <a:pt x="1" y="1290"/>
                  </a:lnTo>
                  <a:lnTo>
                    <a:pt x="1"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
            <p:cNvSpPr/>
            <p:nvPr/>
          </p:nvSpPr>
          <p:spPr>
            <a:xfrm>
              <a:off x="4570425" y="1331800"/>
              <a:ext cx="66225" cy="38500"/>
            </a:xfrm>
            <a:custGeom>
              <a:avLst/>
              <a:gdLst/>
              <a:ahLst/>
              <a:cxnLst/>
              <a:rect l="l" t="t" r="r" b="b"/>
              <a:pathLst>
                <a:path w="2649" h="1540" extrusionOk="0">
                  <a:moveTo>
                    <a:pt x="2241" y="1"/>
                  </a:moveTo>
                  <a:lnTo>
                    <a:pt x="0" y="1291"/>
                  </a:lnTo>
                  <a:lnTo>
                    <a:pt x="385" y="1540"/>
                  </a:lnTo>
                  <a:lnTo>
                    <a:pt x="2648" y="227"/>
                  </a:lnTo>
                  <a:lnTo>
                    <a:pt x="2241"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
            <p:cNvSpPr/>
            <p:nvPr/>
          </p:nvSpPr>
          <p:spPr>
            <a:xfrm>
              <a:off x="4580050" y="1337475"/>
              <a:ext cx="56600" cy="40175"/>
            </a:xfrm>
            <a:custGeom>
              <a:avLst/>
              <a:gdLst/>
              <a:ahLst/>
              <a:cxnLst/>
              <a:rect l="l" t="t" r="r" b="b"/>
              <a:pathLst>
                <a:path w="2264" h="1607" extrusionOk="0">
                  <a:moveTo>
                    <a:pt x="2263" y="0"/>
                  </a:moveTo>
                  <a:lnTo>
                    <a:pt x="0" y="1313"/>
                  </a:lnTo>
                  <a:lnTo>
                    <a:pt x="0" y="1607"/>
                  </a:lnTo>
                  <a:lnTo>
                    <a:pt x="2263" y="294"/>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
            <p:cNvSpPr/>
            <p:nvPr/>
          </p:nvSpPr>
          <p:spPr>
            <a:xfrm>
              <a:off x="4503650" y="1293325"/>
              <a:ext cx="66800" cy="38500"/>
            </a:xfrm>
            <a:custGeom>
              <a:avLst/>
              <a:gdLst/>
              <a:ahLst/>
              <a:cxnLst/>
              <a:rect l="l" t="t" r="r" b="b"/>
              <a:pathLst>
                <a:path w="2672" h="1540" extrusionOk="0">
                  <a:moveTo>
                    <a:pt x="2264" y="1"/>
                  </a:moveTo>
                  <a:lnTo>
                    <a:pt x="1" y="1313"/>
                  </a:lnTo>
                  <a:lnTo>
                    <a:pt x="408" y="1540"/>
                  </a:lnTo>
                  <a:lnTo>
                    <a:pt x="2671" y="227"/>
                  </a:lnTo>
                  <a:lnTo>
                    <a:pt x="2264"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
            <p:cNvSpPr/>
            <p:nvPr/>
          </p:nvSpPr>
          <p:spPr>
            <a:xfrm>
              <a:off x="4513850" y="1299000"/>
              <a:ext cx="56600" cy="40175"/>
            </a:xfrm>
            <a:custGeom>
              <a:avLst/>
              <a:gdLst/>
              <a:ahLst/>
              <a:cxnLst/>
              <a:rect l="l" t="t" r="r" b="b"/>
              <a:pathLst>
                <a:path w="2264" h="1607" extrusionOk="0">
                  <a:moveTo>
                    <a:pt x="2263" y="0"/>
                  </a:moveTo>
                  <a:lnTo>
                    <a:pt x="0" y="1313"/>
                  </a:lnTo>
                  <a:lnTo>
                    <a:pt x="0" y="1607"/>
                  </a:lnTo>
                  <a:lnTo>
                    <a:pt x="2263" y="317"/>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
            <p:cNvSpPr/>
            <p:nvPr/>
          </p:nvSpPr>
          <p:spPr>
            <a:xfrm>
              <a:off x="4437450" y="1254850"/>
              <a:ext cx="66225" cy="38500"/>
            </a:xfrm>
            <a:custGeom>
              <a:avLst/>
              <a:gdLst/>
              <a:ahLst/>
              <a:cxnLst/>
              <a:rect l="l" t="t" r="r" b="b"/>
              <a:pathLst>
                <a:path w="2649" h="1540" extrusionOk="0">
                  <a:moveTo>
                    <a:pt x="2264" y="1"/>
                  </a:moveTo>
                  <a:lnTo>
                    <a:pt x="1" y="1313"/>
                  </a:lnTo>
                  <a:lnTo>
                    <a:pt x="408" y="1540"/>
                  </a:lnTo>
                  <a:lnTo>
                    <a:pt x="2649" y="227"/>
                  </a:lnTo>
                  <a:lnTo>
                    <a:pt x="2264"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
            <p:cNvSpPr/>
            <p:nvPr/>
          </p:nvSpPr>
          <p:spPr>
            <a:xfrm>
              <a:off x="4447650" y="1260525"/>
              <a:ext cx="56025" cy="40175"/>
            </a:xfrm>
            <a:custGeom>
              <a:avLst/>
              <a:gdLst/>
              <a:ahLst/>
              <a:cxnLst/>
              <a:rect l="l" t="t" r="r" b="b"/>
              <a:pathLst>
                <a:path w="2241" h="1607" extrusionOk="0">
                  <a:moveTo>
                    <a:pt x="2241" y="0"/>
                  </a:moveTo>
                  <a:lnTo>
                    <a:pt x="0" y="1313"/>
                  </a:lnTo>
                  <a:lnTo>
                    <a:pt x="0" y="1607"/>
                  </a:lnTo>
                  <a:lnTo>
                    <a:pt x="2241" y="317"/>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
            <p:cNvSpPr/>
            <p:nvPr/>
          </p:nvSpPr>
          <p:spPr>
            <a:xfrm>
              <a:off x="4371250" y="1216375"/>
              <a:ext cx="66225" cy="38500"/>
            </a:xfrm>
            <a:custGeom>
              <a:avLst/>
              <a:gdLst/>
              <a:ahLst/>
              <a:cxnLst/>
              <a:rect l="l" t="t" r="r" b="b"/>
              <a:pathLst>
                <a:path w="2649" h="1540" extrusionOk="0">
                  <a:moveTo>
                    <a:pt x="2242" y="1"/>
                  </a:moveTo>
                  <a:lnTo>
                    <a:pt x="1" y="1313"/>
                  </a:lnTo>
                  <a:lnTo>
                    <a:pt x="408" y="1540"/>
                  </a:lnTo>
                  <a:lnTo>
                    <a:pt x="2649" y="250"/>
                  </a:lnTo>
                  <a:lnTo>
                    <a:pt x="2242"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
            <p:cNvSpPr/>
            <p:nvPr/>
          </p:nvSpPr>
          <p:spPr>
            <a:xfrm>
              <a:off x="4381450" y="1222600"/>
              <a:ext cx="56025" cy="40200"/>
            </a:xfrm>
            <a:custGeom>
              <a:avLst/>
              <a:gdLst/>
              <a:ahLst/>
              <a:cxnLst/>
              <a:rect l="l" t="t" r="r" b="b"/>
              <a:pathLst>
                <a:path w="2241" h="1608" extrusionOk="0">
                  <a:moveTo>
                    <a:pt x="2241" y="1"/>
                  </a:moveTo>
                  <a:lnTo>
                    <a:pt x="0" y="1291"/>
                  </a:lnTo>
                  <a:lnTo>
                    <a:pt x="0" y="1608"/>
                  </a:lnTo>
                  <a:lnTo>
                    <a:pt x="2241" y="295"/>
                  </a:lnTo>
                  <a:lnTo>
                    <a:pt x="22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
            <p:cNvSpPr/>
            <p:nvPr/>
          </p:nvSpPr>
          <p:spPr>
            <a:xfrm>
              <a:off x="4305075" y="1178475"/>
              <a:ext cx="66200" cy="37925"/>
            </a:xfrm>
            <a:custGeom>
              <a:avLst/>
              <a:gdLst/>
              <a:ahLst/>
              <a:cxnLst/>
              <a:rect l="l" t="t" r="r" b="b"/>
              <a:pathLst>
                <a:path w="2648" h="1517" extrusionOk="0">
                  <a:moveTo>
                    <a:pt x="2241" y="0"/>
                  </a:moveTo>
                  <a:lnTo>
                    <a:pt x="0" y="1290"/>
                  </a:lnTo>
                  <a:lnTo>
                    <a:pt x="385" y="1517"/>
                  </a:lnTo>
                  <a:lnTo>
                    <a:pt x="2648" y="227"/>
                  </a:lnTo>
                  <a:lnTo>
                    <a:pt x="2241" y="0"/>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
            <p:cNvSpPr/>
            <p:nvPr/>
          </p:nvSpPr>
          <p:spPr>
            <a:xfrm>
              <a:off x="4314675" y="1184125"/>
              <a:ext cx="56600" cy="40200"/>
            </a:xfrm>
            <a:custGeom>
              <a:avLst/>
              <a:gdLst/>
              <a:ahLst/>
              <a:cxnLst/>
              <a:rect l="l" t="t" r="r" b="b"/>
              <a:pathLst>
                <a:path w="2264" h="1608" extrusionOk="0">
                  <a:moveTo>
                    <a:pt x="2264" y="1"/>
                  </a:moveTo>
                  <a:lnTo>
                    <a:pt x="1" y="1291"/>
                  </a:lnTo>
                  <a:lnTo>
                    <a:pt x="1" y="1608"/>
                  </a:lnTo>
                  <a:lnTo>
                    <a:pt x="2264" y="295"/>
                  </a:lnTo>
                  <a:lnTo>
                    <a:pt x="2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
            <p:cNvSpPr/>
            <p:nvPr/>
          </p:nvSpPr>
          <p:spPr>
            <a:xfrm>
              <a:off x="4251300" y="1190925"/>
              <a:ext cx="1527700" cy="897950"/>
            </a:xfrm>
            <a:custGeom>
              <a:avLst/>
              <a:gdLst/>
              <a:ahLst/>
              <a:cxnLst/>
              <a:rect l="l" t="t" r="r" b="b"/>
              <a:pathLst>
                <a:path w="61108" h="35918" extrusionOk="0">
                  <a:moveTo>
                    <a:pt x="1" y="0"/>
                  </a:moveTo>
                  <a:lnTo>
                    <a:pt x="1" y="634"/>
                  </a:lnTo>
                  <a:lnTo>
                    <a:pt x="61107" y="35917"/>
                  </a:lnTo>
                  <a:lnTo>
                    <a:pt x="61107" y="35284"/>
                  </a:lnTo>
                  <a:lnTo>
                    <a:pt x="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
            <p:cNvSpPr/>
            <p:nvPr/>
          </p:nvSpPr>
          <p:spPr>
            <a:xfrm>
              <a:off x="4251300" y="1183000"/>
              <a:ext cx="1542400" cy="890025"/>
            </a:xfrm>
            <a:custGeom>
              <a:avLst/>
              <a:gdLst/>
              <a:ahLst/>
              <a:cxnLst/>
              <a:rect l="l" t="t" r="r" b="b"/>
              <a:pathLst>
                <a:path w="61696" h="35601" extrusionOk="0">
                  <a:moveTo>
                    <a:pt x="589" y="0"/>
                  </a:moveTo>
                  <a:lnTo>
                    <a:pt x="1" y="317"/>
                  </a:lnTo>
                  <a:lnTo>
                    <a:pt x="61107" y="35601"/>
                  </a:lnTo>
                  <a:lnTo>
                    <a:pt x="61696" y="35261"/>
                  </a:lnTo>
                  <a:lnTo>
                    <a:pt x="5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
            <p:cNvSpPr/>
            <p:nvPr/>
          </p:nvSpPr>
          <p:spPr>
            <a:xfrm>
              <a:off x="5778975" y="2064525"/>
              <a:ext cx="14725" cy="24350"/>
            </a:xfrm>
            <a:custGeom>
              <a:avLst/>
              <a:gdLst/>
              <a:ahLst/>
              <a:cxnLst/>
              <a:rect l="l" t="t" r="r" b="b"/>
              <a:pathLst>
                <a:path w="589" h="974" extrusionOk="0">
                  <a:moveTo>
                    <a:pt x="589" y="0"/>
                  </a:moveTo>
                  <a:lnTo>
                    <a:pt x="0" y="340"/>
                  </a:lnTo>
                  <a:lnTo>
                    <a:pt x="0" y="973"/>
                  </a:lnTo>
                  <a:lnTo>
                    <a:pt x="589" y="634"/>
                  </a:lnTo>
                  <a:lnTo>
                    <a:pt x="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4" name="Google Shape;994;p4"/>
          <p:cNvGrpSpPr/>
          <p:nvPr/>
        </p:nvGrpSpPr>
        <p:grpSpPr>
          <a:xfrm>
            <a:off x="-395655" y="9003229"/>
            <a:ext cx="9276924" cy="6090630"/>
            <a:chOff x="2890000" y="1127550"/>
            <a:chExt cx="1680450" cy="1103275"/>
          </a:xfrm>
        </p:grpSpPr>
        <p:sp>
          <p:nvSpPr>
            <p:cNvPr id="995" name="Google Shape;995;p4"/>
            <p:cNvSpPr/>
            <p:nvPr/>
          </p:nvSpPr>
          <p:spPr>
            <a:xfrm>
              <a:off x="3411675" y="1645075"/>
              <a:ext cx="33950" cy="47725"/>
            </a:xfrm>
            <a:custGeom>
              <a:avLst/>
              <a:gdLst/>
              <a:ahLst/>
              <a:cxnLst/>
              <a:rect l="l" t="t" r="r" b="b"/>
              <a:pathLst>
                <a:path w="1358" h="1909" extrusionOk="0">
                  <a:moveTo>
                    <a:pt x="497" y="1"/>
                  </a:moveTo>
                  <a:cubicBezTo>
                    <a:pt x="441" y="1"/>
                    <a:pt x="386" y="12"/>
                    <a:pt x="340" y="31"/>
                  </a:cubicBezTo>
                  <a:lnTo>
                    <a:pt x="0" y="234"/>
                  </a:lnTo>
                  <a:lnTo>
                    <a:pt x="113" y="506"/>
                  </a:lnTo>
                  <a:cubicBezTo>
                    <a:pt x="113" y="528"/>
                    <a:pt x="113" y="528"/>
                    <a:pt x="113" y="528"/>
                  </a:cubicBezTo>
                  <a:cubicBezTo>
                    <a:pt x="136" y="958"/>
                    <a:pt x="317" y="1343"/>
                    <a:pt x="634" y="1637"/>
                  </a:cubicBezTo>
                  <a:lnTo>
                    <a:pt x="770" y="1909"/>
                  </a:lnTo>
                  <a:lnTo>
                    <a:pt x="1109" y="1728"/>
                  </a:lnTo>
                  <a:cubicBezTo>
                    <a:pt x="1267" y="1592"/>
                    <a:pt x="1358" y="1411"/>
                    <a:pt x="1335" y="1230"/>
                  </a:cubicBezTo>
                  <a:cubicBezTo>
                    <a:pt x="1313" y="755"/>
                    <a:pt x="1086" y="325"/>
                    <a:pt x="724" y="76"/>
                  </a:cubicBezTo>
                  <a:cubicBezTo>
                    <a:pt x="658" y="23"/>
                    <a:pt x="576" y="1"/>
                    <a:pt x="4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
            <p:cNvSpPr/>
            <p:nvPr/>
          </p:nvSpPr>
          <p:spPr>
            <a:xfrm>
              <a:off x="3406575" y="1649600"/>
              <a:ext cx="30000" cy="44050"/>
            </a:xfrm>
            <a:custGeom>
              <a:avLst/>
              <a:gdLst/>
              <a:ahLst/>
              <a:cxnLst/>
              <a:rect l="l" t="t" r="r" b="b"/>
              <a:pathLst>
                <a:path w="1200" h="1762" extrusionOk="0">
                  <a:moveTo>
                    <a:pt x="360" y="0"/>
                  </a:moveTo>
                  <a:cubicBezTo>
                    <a:pt x="152" y="0"/>
                    <a:pt x="0" y="208"/>
                    <a:pt x="0" y="528"/>
                  </a:cubicBezTo>
                  <a:cubicBezTo>
                    <a:pt x="0" y="981"/>
                    <a:pt x="227" y="1411"/>
                    <a:pt x="589" y="1683"/>
                  </a:cubicBezTo>
                  <a:cubicBezTo>
                    <a:pt x="678" y="1736"/>
                    <a:pt x="763" y="1762"/>
                    <a:pt x="839" y="1762"/>
                  </a:cubicBezTo>
                  <a:cubicBezTo>
                    <a:pt x="1053" y="1762"/>
                    <a:pt x="1200" y="1563"/>
                    <a:pt x="1200" y="1230"/>
                  </a:cubicBezTo>
                  <a:cubicBezTo>
                    <a:pt x="1200" y="777"/>
                    <a:pt x="974" y="347"/>
                    <a:pt x="589" y="76"/>
                  </a:cubicBezTo>
                  <a:cubicBezTo>
                    <a:pt x="508" y="24"/>
                    <a:pt x="431"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
            <p:cNvSpPr/>
            <p:nvPr/>
          </p:nvSpPr>
          <p:spPr>
            <a:xfrm>
              <a:off x="3408825" y="1655925"/>
              <a:ext cx="22100" cy="32225"/>
            </a:xfrm>
            <a:custGeom>
              <a:avLst/>
              <a:gdLst/>
              <a:ahLst/>
              <a:cxnLst/>
              <a:rect l="l" t="t" r="r" b="b"/>
              <a:pathLst>
                <a:path w="884" h="1289" extrusionOk="0">
                  <a:moveTo>
                    <a:pt x="281" y="0"/>
                  </a:moveTo>
                  <a:cubicBezTo>
                    <a:pt x="117" y="0"/>
                    <a:pt x="1" y="149"/>
                    <a:pt x="1" y="389"/>
                  </a:cubicBezTo>
                  <a:cubicBezTo>
                    <a:pt x="1" y="728"/>
                    <a:pt x="182" y="1045"/>
                    <a:pt x="454" y="1226"/>
                  </a:cubicBezTo>
                  <a:cubicBezTo>
                    <a:pt x="514" y="1268"/>
                    <a:pt x="573" y="1288"/>
                    <a:pt x="627" y="1288"/>
                  </a:cubicBezTo>
                  <a:cubicBezTo>
                    <a:pt x="774" y="1288"/>
                    <a:pt x="884" y="1141"/>
                    <a:pt x="884" y="909"/>
                  </a:cubicBezTo>
                  <a:cubicBezTo>
                    <a:pt x="884" y="570"/>
                    <a:pt x="725" y="253"/>
                    <a:pt x="454" y="49"/>
                  </a:cubicBezTo>
                  <a:cubicBezTo>
                    <a:pt x="393" y="16"/>
                    <a:pt x="334" y="0"/>
                    <a:pt x="2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
            <p:cNvSpPr/>
            <p:nvPr/>
          </p:nvSpPr>
          <p:spPr>
            <a:xfrm>
              <a:off x="3411100" y="1659450"/>
              <a:ext cx="17575" cy="25400"/>
            </a:xfrm>
            <a:custGeom>
              <a:avLst/>
              <a:gdLst/>
              <a:ahLst/>
              <a:cxnLst/>
              <a:rect l="l" t="t" r="r" b="b"/>
              <a:pathLst>
                <a:path w="703" h="1016" extrusionOk="0">
                  <a:moveTo>
                    <a:pt x="215" y="0"/>
                  </a:moveTo>
                  <a:cubicBezTo>
                    <a:pt x="87" y="0"/>
                    <a:pt x="0" y="115"/>
                    <a:pt x="0" y="316"/>
                  </a:cubicBezTo>
                  <a:cubicBezTo>
                    <a:pt x="0" y="587"/>
                    <a:pt x="136" y="836"/>
                    <a:pt x="363" y="972"/>
                  </a:cubicBezTo>
                  <a:cubicBezTo>
                    <a:pt x="410" y="1002"/>
                    <a:pt x="457" y="1016"/>
                    <a:pt x="499" y="1016"/>
                  </a:cubicBezTo>
                  <a:cubicBezTo>
                    <a:pt x="616" y="1016"/>
                    <a:pt x="702" y="906"/>
                    <a:pt x="702" y="723"/>
                  </a:cubicBezTo>
                  <a:cubicBezTo>
                    <a:pt x="702" y="451"/>
                    <a:pt x="566" y="202"/>
                    <a:pt x="363" y="44"/>
                  </a:cubicBezTo>
                  <a:cubicBezTo>
                    <a:pt x="310" y="14"/>
                    <a:pt x="260" y="0"/>
                    <a:pt x="2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
            <p:cNvSpPr/>
            <p:nvPr/>
          </p:nvSpPr>
          <p:spPr>
            <a:xfrm>
              <a:off x="3445050" y="1664425"/>
              <a:ext cx="33975" cy="47625"/>
            </a:xfrm>
            <a:custGeom>
              <a:avLst/>
              <a:gdLst/>
              <a:ahLst/>
              <a:cxnLst/>
              <a:rect l="l" t="t" r="r" b="b"/>
              <a:pathLst>
                <a:path w="1359" h="1905" extrusionOk="0">
                  <a:moveTo>
                    <a:pt x="518" y="0"/>
                  </a:moveTo>
                  <a:cubicBezTo>
                    <a:pt x="455" y="0"/>
                    <a:pt x="392" y="17"/>
                    <a:pt x="340" y="49"/>
                  </a:cubicBezTo>
                  <a:lnTo>
                    <a:pt x="0" y="230"/>
                  </a:lnTo>
                  <a:lnTo>
                    <a:pt x="136" y="524"/>
                  </a:lnTo>
                  <a:lnTo>
                    <a:pt x="136" y="547"/>
                  </a:lnTo>
                  <a:cubicBezTo>
                    <a:pt x="136" y="954"/>
                    <a:pt x="317" y="1361"/>
                    <a:pt x="634" y="1633"/>
                  </a:cubicBezTo>
                  <a:lnTo>
                    <a:pt x="770" y="1904"/>
                  </a:lnTo>
                  <a:lnTo>
                    <a:pt x="1132" y="1723"/>
                  </a:lnTo>
                  <a:cubicBezTo>
                    <a:pt x="1268" y="1610"/>
                    <a:pt x="1358" y="1407"/>
                    <a:pt x="1336" y="1225"/>
                  </a:cubicBezTo>
                  <a:cubicBezTo>
                    <a:pt x="1336" y="773"/>
                    <a:pt x="1109" y="343"/>
                    <a:pt x="725" y="71"/>
                  </a:cubicBezTo>
                  <a:cubicBezTo>
                    <a:pt x="664" y="23"/>
                    <a:pt x="590" y="0"/>
                    <a:pt x="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
            <p:cNvSpPr/>
            <p:nvPr/>
          </p:nvSpPr>
          <p:spPr>
            <a:xfrm>
              <a:off x="3439400" y="1668750"/>
              <a:ext cx="30575" cy="44150"/>
            </a:xfrm>
            <a:custGeom>
              <a:avLst/>
              <a:gdLst/>
              <a:ahLst/>
              <a:cxnLst/>
              <a:rect l="l" t="t" r="r" b="b"/>
              <a:pathLst>
                <a:path w="1223" h="1766" extrusionOk="0">
                  <a:moveTo>
                    <a:pt x="370" y="0"/>
                  </a:moveTo>
                  <a:cubicBezTo>
                    <a:pt x="160" y="0"/>
                    <a:pt x="0" y="199"/>
                    <a:pt x="0" y="532"/>
                  </a:cubicBezTo>
                  <a:cubicBezTo>
                    <a:pt x="23" y="985"/>
                    <a:pt x="249" y="1415"/>
                    <a:pt x="611" y="1686"/>
                  </a:cubicBezTo>
                  <a:cubicBezTo>
                    <a:pt x="701" y="1740"/>
                    <a:pt x="785" y="1765"/>
                    <a:pt x="862" y="1765"/>
                  </a:cubicBezTo>
                  <a:cubicBezTo>
                    <a:pt x="1075" y="1765"/>
                    <a:pt x="1222" y="1567"/>
                    <a:pt x="1222" y="1234"/>
                  </a:cubicBezTo>
                  <a:cubicBezTo>
                    <a:pt x="1222" y="781"/>
                    <a:pt x="996" y="351"/>
                    <a:pt x="611" y="79"/>
                  </a:cubicBezTo>
                  <a:cubicBezTo>
                    <a:pt x="528" y="26"/>
                    <a:pt x="446" y="0"/>
                    <a:pt x="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
            <p:cNvSpPr/>
            <p:nvPr/>
          </p:nvSpPr>
          <p:spPr>
            <a:xfrm>
              <a:off x="3442225" y="1675150"/>
              <a:ext cx="22075" cy="32225"/>
            </a:xfrm>
            <a:custGeom>
              <a:avLst/>
              <a:gdLst/>
              <a:ahLst/>
              <a:cxnLst/>
              <a:rect l="l" t="t" r="r" b="b"/>
              <a:pathLst>
                <a:path w="883" h="1289" extrusionOk="0">
                  <a:moveTo>
                    <a:pt x="281" y="1"/>
                  </a:moveTo>
                  <a:cubicBezTo>
                    <a:pt x="116" y="1"/>
                    <a:pt x="0" y="150"/>
                    <a:pt x="0" y="389"/>
                  </a:cubicBezTo>
                  <a:cubicBezTo>
                    <a:pt x="0" y="729"/>
                    <a:pt x="181" y="1045"/>
                    <a:pt x="453" y="1226"/>
                  </a:cubicBezTo>
                  <a:cubicBezTo>
                    <a:pt x="513" y="1269"/>
                    <a:pt x="572" y="1289"/>
                    <a:pt x="626" y="1289"/>
                  </a:cubicBezTo>
                  <a:cubicBezTo>
                    <a:pt x="774" y="1289"/>
                    <a:pt x="883" y="1142"/>
                    <a:pt x="883" y="910"/>
                  </a:cubicBezTo>
                  <a:cubicBezTo>
                    <a:pt x="883" y="570"/>
                    <a:pt x="724" y="253"/>
                    <a:pt x="453" y="50"/>
                  </a:cubicBezTo>
                  <a:cubicBezTo>
                    <a:pt x="392" y="16"/>
                    <a:pt x="334" y="1"/>
                    <a:pt x="2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
            <p:cNvSpPr/>
            <p:nvPr/>
          </p:nvSpPr>
          <p:spPr>
            <a:xfrm>
              <a:off x="3444475" y="1678675"/>
              <a:ext cx="17575" cy="25425"/>
            </a:xfrm>
            <a:custGeom>
              <a:avLst/>
              <a:gdLst/>
              <a:ahLst/>
              <a:cxnLst/>
              <a:rect l="l" t="t" r="r" b="b"/>
              <a:pathLst>
                <a:path w="703" h="1017" extrusionOk="0">
                  <a:moveTo>
                    <a:pt x="215" y="1"/>
                  </a:moveTo>
                  <a:cubicBezTo>
                    <a:pt x="87" y="1"/>
                    <a:pt x="1" y="115"/>
                    <a:pt x="1" y="316"/>
                  </a:cubicBezTo>
                  <a:cubicBezTo>
                    <a:pt x="1" y="565"/>
                    <a:pt x="137" y="814"/>
                    <a:pt x="363" y="972"/>
                  </a:cubicBezTo>
                  <a:cubicBezTo>
                    <a:pt x="411" y="1002"/>
                    <a:pt x="457" y="1016"/>
                    <a:pt x="499" y="1016"/>
                  </a:cubicBezTo>
                  <a:cubicBezTo>
                    <a:pt x="616" y="1016"/>
                    <a:pt x="702" y="907"/>
                    <a:pt x="702" y="723"/>
                  </a:cubicBezTo>
                  <a:cubicBezTo>
                    <a:pt x="702" y="452"/>
                    <a:pt x="567" y="203"/>
                    <a:pt x="363" y="44"/>
                  </a:cubicBezTo>
                  <a:cubicBezTo>
                    <a:pt x="310" y="15"/>
                    <a:pt x="260"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
            <p:cNvSpPr/>
            <p:nvPr/>
          </p:nvSpPr>
          <p:spPr>
            <a:xfrm>
              <a:off x="2912050" y="1356800"/>
              <a:ext cx="33975" cy="48025"/>
            </a:xfrm>
            <a:custGeom>
              <a:avLst/>
              <a:gdLst/>
              <a:ahLst/>
              <a:cxnLst/>
              <a:rect l="l" t="t" r="r" b="b"/>
              <a:pathLst>
                <a:path w="1359" h="1921" extrusionOk="0">
                  <a:moveTo>
                    <a:pt x="500" y="1"/>
                  </a:moveTo>
                  <a:cubicBezTo>
                    <a:pt x="443" y="1"/>
                    <a:pt x="388" y="13"/>
                    <a:pt x="340" y="42"/>
                  </a:cubicBezTo>
                  <a:lnTo>
                    <a:pt x="1" y="223"/>
                  </a:lnTo>
                  <a:lnTo>
                    <a:pt x="114" y="517"/>
                  </a:lnTo>
                  <a:lnTo>
                    <a:pt x="114" y="540"/>
                  </a:lnTo>
                  <a:cubicBezTo>
                    <a:pt x="137" y="947"/>
                    <a:pt x="318" y="1354"/>
                    <a:pt x="635" y="1626"/>
                  </a:cubicBezTo>
                  <a:lnTo>
                    <a:pt x="770" y="1920"/>
                  </a:lnTo>
                  <a:lnTo>
                    <a:pt x="1133" y="1717"/>
                  </a:lnTo>
                  <a:cubicBezTo>
                    <a:pt x="1268" y="1603"/>
                    <a:pt x="1359" y="1422"/>
                    <a:pt x="1336" y="1219"/>
                  </a:cubicBezTo>
                  <a:cubicBezTo>
                    <a:pt x="1314" y="766"/>
                    <a:pt x="1110" y="336"/>
                    <a:pt x="725" y="64"/>
                  </a:cubicBezTo>
                  <a:cubicBezTo>
                    <a:pt x="659" y="25"/>
                    <a:pt x="578" y="1"/>
                    <a:pt x="5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
            <p:cNvSpPr/>
            <p:nvPr/>
          </p:nvSpPr>
          <p:spPr>
            <a:xfrm>
              <a:off x="2906975" y="1361275"/>
              <a:ext cx="30000" cy="44075"/>
            </a:xfrm>
            <a:custGeom>
              <a:avLst/>
              <a:gdLst/>
              <a:ahLst/>
              <a:cxnLst/>
              <a:rect l="l" t="t" r="r" b="b"/>
              <a:pathLst>
                <a:path w="1200" h="1763" extrusionOk="0">
                  <a:moveTo>
                    <a:pt x="366" y="1"/>
                  </a:moveTo>
                  <a:cubicBezTo>
                    <a:pt x="155" y="1"/>
                    <a:pt x="0" y="200"/>
                    <a:pt x="0" y="542"/>
                  </a:cubicBezTo>
                  <a:cubicBezTo>
                    <a:pt x="0" y="994"/>
                    <a:pt x="227" y="1424"/>
                    <a:pt x="589" y="1696"/>
                  </a:cubicBezTo>
                  <a:cubicBezTo>
                    <a:pt x="673" y="1741"/>
                    <a:pt x="753" y="1762"/>
                    <a:pt x="826" y="1762"/>
                  </a:cubicBezTo>
                  <a:cubicBezTo>
                    <a:pt x="1046" y="1762"/>
                    <a:pt x="1200" y="1567"/>
                    <a:pt x="1200" y="1243"/>
                  </a:cubicBezTo>
                  <a:cubicBezTo>
                    <a:pt x="1200" y="768"/>
                    <a:pt x="973" y="338"/>
                    <a:pt x="589" y="66"/>
                  </a:cubicBezTo>
                  <a:cubicBezTo>
                    <a:pt x="511" y="22"/>
                    <a:pt x="436" y="1"/>
                    <a:pt x="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
            <p:cNvSpPr/>
            <p:nvPr/>
          </p:nvSpPr>
          <p:spPr>
            <a:xfrm>
              <a:off x="2909225" y="1367850"/>
              <a:ext cx="22100" cy="32050"/>
            </a:xfrm>
            <a:custGeom>
              <a:avLst/>
              <a:gdLst/>
              <a:ahLst/>
              <a:cxnLst/>
              <a:rect l="l" t="t" r="r" b="b"/>
              <a:pathLst>
                <a:path w="884" h="1282" extrusionOk="0">
                  <a:moveTo>
                    <a:pt x="270" y="0"/>
                  </a:moveTo>
                  <a:cubicBezTo>
                    <a:pt x="112" y="0"/>
                    <a:pt x="1" y="135"/>
                    <a:pt x="1" y="369"/>
                  </a:cubicBezTo>
                  <a:cubicBezTo>
                    <a:pt x="1" y="709"/>
                    <a:pt x="159" y="1026"/>
                    <a:pt x="453" y="1229"/>
                  </a:cubicBezTo>
                  <a:cubicBezTo>
                    <a:pt x="512" y="1264"/>
                    <a:pt x="569" y="1281"/>
                    <a:pt x="621" y="1281"/>
                  </a:cubicBezTo>
                  <a:cubicBezTo>
                    <a:pt x="771" y="1281"/>
                    <a:pt x="883" y="1142"/>
                    <a:pt x="883" y="890"/>
                  </a:cubicBezTo>
                  <a:cubicBezTo>
                    <a:pt x="883" y="550"/>
                    <a:pt x="725" y="256"/>
                    <a:pt x="453" y="52"/>
                  </a:cubicBezTo>
                  <a:cubicBezTo>
                    <a:pt x="388" y="17"/>
                    <a:pt x="326"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
            <p:cNvSpPr/>
            <p:nvPr/>
          </p:nvSpPr>
          <p:spPr>
            <a:xfrm>
              <a:off x="2911500" y="1371450"/>
              <a:ext cx="17550" cy="25400"/>
            </a:xfrm>
            <a:custGeom>
              <a:avLst/>
              <a:gdLst/>
              <a:ahLst/>
              <a:cxnLst/>
              <a:rect l="l" t="t" r="r" b="b"/>
              <a:pathLst>
                <a:path w="702" h="1016" extrusionOk="0">
                  <a:moveTo>
                    <a:pt x="204" y="0"/>
                  </a:moveTo>
                  <a:cubicBezTo>
                    <a:pt x="86" y="0"/>
                    <a:pt x="0" y="110"/>
                    <a:pt x="0" y="293"/>
                  </a:cubicBezTo>
                  <a:cubicBezTo>
                    <a:pt x="0" y="565"/>
                    <a:pt x="136" y="814"/>
                    <a:pt x="362" y="972"/>
                  </a:cubicBezTo>
                  <a:cubicBezTo>
                    <a:pt x="410" y="1002"/>
                    <a:pt x="455" y="1016"/>
                    <a:pt x="497" y="1016"/>
                  </a:cubicBezTo>
                  <a:cubicBezTo>
                    <a:pt x="615" y="1016"/>
                    <a:pt x="702" y="901"/>
                    <a:pt x="702" y="701"/>
                  </a:cubicBezTo>
                  <a:cubicBezTo>
                    <a:pt x="702" y="429"/>
                    <a:pt x="566" y="180"/>
                    <a:pt x="340" y="44"/>
                  </a:cubicBezTo>
                  <a:cubicBezTo>
                    <a:pt x="292" y="14"/>
                    <a:pt x="246"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
            <p:cNvSpPr/>
            <p:nvPr/>
          </p:nvSpPr>
          <p:spPr>
            <a:xfrm>
              <a:off x="2945450" y="1375850"/>
              <a:ext cx="33975" cy="47650"/>
            </a:xfrm>
            <a:custGeom>
              <a:avLst/>
              <a:gdLst/>
              <a:ahLst/>
              <a:cxnLst/>
              <a:rect l="l" t="t" r="r" b="b"/>
              <a:pathLst>
                <a:path w="1359" h="1906" extrusionOk="0">
                  <a:moveTo>
                    <a:pt x="517" y="1"/>
                  </a:moveTo>
                  <a:cubicBezTo>
                    <a:pt x="455" y="1"/>
                    <a:pt x="392" y="18"/>
                    <a:pt x="340" y="49"/>
                  </a:cubicBezTo>
                  <a:lnTo>
                    <a:pt x="0" y="230"/>
                  </a:lnTo>
                  <a:lnTo>
                    <a:pt x="113" y="525"/>
                  </a:lnTo>
                  <a:lnTo>
                    <a:pt x="113" y="547"/>
                  </a:lnTo>
                  <a:cubicBezTo>
                    <a:pt x="136" y="955"/>
                    <a:pt x="317" y="1362"/>
                    <a:pt x="634" y="1634"/>
                  </a:cubicBezTo>
                  <a:lnTo>
                    <a:pt x="770" y="1905"/>
                  </a:lnTo>
                  <a:lnTo>
                    <a:pt x="1109" y="1724"/>
                  </a:lnTo>
                  <a:cubicBezTo>
                    <a:pt x="1268" y="1611"/>
                    <a:pt x="1358" y="1430"/>
                    <a:pt x="1336" y="1226"/>
                  </a:cubicBezTo>
                  <a:cubicBezTo>
                    <a:pt x="1313" y="774"/>
                    <a:pt x="1109" y="344"/>
                    <a:pt x="724" y="72"/>
                  </a:cubicBezTo>
                  <a:cubicBezTo>
                    <a:pt x="664" y="23"/>
                    <a:pt x="590" y="1"/>
                    <a:pt x="5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
            <p:cNvSpPr/>
            <p:nvPr/>
          </p:nvSpPr>
          <p:spPr>
            <a:xfrm>
              <a:off x="2940350" y="1380525"/>
              <a:ext cx="30025" cy="44050"/>
            </a:xfrm>
            <a:custGeom>
              <a:avLst/>
              <a:gdLst/>
              <a:ahLst/>
              <a:cxnLst/>
              <a:rect l="l" t="t" r="r" b="b"/>
              <a:pathLst>
                <a:path w="1201" h="1762" extrusionOk="0">
                  <a:moveTo>
                    <a:pt x="367" y="0"/>
                  </a:moveTo>
                  <a:cubicBezTo>
                    <a:pt x="155" y="0"/>
                    <a:pt x="1" y="200"/>
                    <a:pt x="1" y="541"/>
                  </a:cubicBezTo>
                  <a:cubicBezTo>
                    <a:pt x="1" y="994"/>
                    <a:pt x="227" y="1424"/>
                    <a:pt x="589" y="1695"/>
                  </a:cubicBezTo>
                  <a:cubicBezTo>
                    <a:pt x="673" y="1740"/>
                    <a:pt x="753" y="1762"/>
                    <a:pt x="826" y="1762"/>
                  </a:cubicBezTo>
                  <a:cubicBezTo>
                    <a:pt x="1046" y="1762"/>
                    <a:pt x="1200" y="1566"/>
                    <a:pt x="1200" y="1243"/>
                  </a:cubicBezTo>
                  <a:cubicBezTo>
                    <a:pt x="1200" y="768"/>
                    <a:pt x="974" y="338"/>
                    <a:pt x="589" y="66"/>
                  </a:cubicBezTo>
                  <a:cubicBezTo>
                    <a:pt x="511" y="21"/>
                    <a:pt x="436"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
            <p:cNvSpPr/>
            <p:nvPr/>
          </p:nvSpPr>
          <p:spPr>
            <a:xfrm>
              <a:off x="2942625" y="1387175"/>
              <a:ext cx="22075" cy="31950"/>
            </a:xfrm>
            <a:custGeom>
              <a:avLst/>
              <a:gdLst/>
              <a:ahLst/>
              <a:cxnLst/>
              <a:rect l="l" t="t" r="r" b="b"/>
              <a:pathLst>
                <a:path w="883" h="1278" extrusionOk="0">
                  <a:moveTo>
                    <a:pt x="281" y="0"/>
                  </a:moveTo>
                  <a:cubicBezTo>
                    <a:pt x="116" y="0"/>
                    <a:pt x="0" y="149"/>
                    <a:pt x="0" y="388"/>
                  </a:cubicBezTo>
                  <a:cubicBezTo>
                    <a:pt x="0" y="728"/>
                    <a:pt x="181" y="1022"/>
                    <a:pt x="453" y="1226"/>
                  </a:cubicBezTo>
                  <a:cubicBezTo>
                    <a:pt x="511" y="1261"/>
                    <a:pt x="568" y="1278"/>
                    <a:pt x="620" y="1278"/>
                  </a:cubicBezTo>
                  <a:cubicBezTo>
                    <a:pt x="771" y="1278"/>
                    <a:pt x="883" y="1138"/>
                    <a:pt x="883" y="886"/>
                  </a:cubicBezTo>
                  <a:cubicBezTo>
                    <a:pt x="883" y="569"/>
                    <a:pt x="724" y="253"/>
                    <a:pt x="453" y="49"/>
                  </a:cubicBezTo>
                  <a:cubicBezTo>
                    <a:pt x="392" y="16"/>
                    <a:pt x="334" y="0"/>
                    <a:pt x="2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
            <p:cNvSpPr/>
            <p:nvPr/>
          </p:nvSpPr>
          <p:spPr>
            <a:xfrm>
              <a:off x="2944875" y="1390200"/>
              <a:ext cx="17575" cy="25900"/>
            </a:xfrm>
            <a:custGeom>
              <a:avLst/>
              <a:gdLst/>
              <a:ahLst/>
              <a:cxnLst/>
              <a:rect l="l" t="t" r="r" b="b"/>
              <a:pathLst>
                <a:path w="703" h="1036" extrusionOk="0">
                  <a:moveTo>
                    <a:pt x="224" y="1"/>
                  </a:moveTo>
                  <a:cubicBezTo>
                    <a:pt x="91" y="1"/>
                    <a:pt x="1" y="124"/>
                    <a:pt x="1" y="313"/>
                  </a:cubicBezTo>
                  <a:cubicBezTo>
                    <a:pt x="1" y="584"/>
                    <a:pt x="136" y="833"/>
                    <a:pt x="363" y="992"/>
                  </a:cubicBezTo>
                  <a:cubicBezTo>
                    <a:pt x="410" y="1021"/>
                    <a:pt x="455" y="1035"/>
                    <a:pt x="497" y="1035"/>
                  </a:cubicBezTo>
                  <a:cubicBezTo>
                    <a:pt x="616" y="1035"/>
                    <a:pt x="702" y="921"/>
                    <a:pt x="702" y="720"/>
                  </a:cubicBezTo>
                  <a:cubicBezTo>
                    <a:pt x="702" y="448"/>
                    <a:pt x="566" y="200"/>
                    <a:pt x="363" y="41"/>
                  </a:cubicBezTo>
                  <a:cubicBezTo>
                    <a:pt x="313" y="14"/>
                    <a:pt x="266" y="1"/>
                    <a:pt x="2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
            <p:cNvSpPr/>
            <p:nvPr/>
          </p:nvSpPr>
          <p:spPr>
            <a:xfrm>
              <a:off x="3008825" y="1413400"/>
              <a:ext cx="33950" cy="48000"/>
            </a:xfrm>
            <a:custGeom>
              <a:avLst/>
              <a:gdLst/>
              <a:ahLst/>
              <a:cxnLst/>
              <a:rect l="l" t="t" r="r" b="b"/>
              <a:pathLst>
                <a:path w="1358" h="1920" extrusionOk="0">
                  <a:moveTo>
                    <a:pt x="499" y="0"/>
                  </a:moveTo>
                  <a:cubicBezTo>
                    <a:pt x="442" y="0"/>
                    <a:pt x="387" y="13"/>
                    <a:pt x="340" y="41"/>
                  </a:cubicBezTo>
                  <a:lnTo>
                    <a:pt x="0" y="222"/>
                  </a:lnTo>
                  <a:lnTo>
                    <a:pt x="113" y="516"/>
                  </a:lnTo>
                  <a:lnTo>
                    <a:pt x="113" y="539"/>
                  </a:lnTo>
                  <a:cubicBezTo>
                    <a:pt x="136" y="946"/>
                    <a:pt x="317" y="1354"/>
                    <a:pt x="634" y="1625"/>
                  </a:cubicBezTo>
                  <a:lnTo>
                    <a:pt x="770" y="1919"/>
                  </a:lnTo>
                  <a:lnTo>
                    <a:pt x="1109" y="1716"/>
                  </a:lnTo>
                  <a:cubicBezTo>
                    <a:pt x="1267" y="1603"/>
                    <a:pt x="1358" y="1422"/>
                    <a:pt x="1335" y="1218"/>
                  </a:cubicBezTo>
                  <a:cubicBezTo>
                    <a:pt x="1313" y="765"/>
                    <a:pt x="1086" y="335"/>
                    <a:pt x="724" y="64"/>
                  </a:cubicBezTo>
                  <a:cubicBezTo>
                    <a:pt x="659" y="24"/>
                    <a:pt x="577" y="0"/>
                    <a:pt x="4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
            <p:cNvSpPr/>
            <p:nvPr/>
          </p:nvSpPr>
          <p:spPr>
            <a:xfrm>
              <a:off x="3003150" y="1418100"/>
              <a:ext cx="30575" cy="43825"/>
            </a:xfrm>
            <a:custGeom>
              <a:avLst/>
              <a:gdLst/>
              <a:ahLst/>
              <a:cxnLst/>
              <a:rect l="l" t="t" r="r" b="b"/>
              <a:pathLst>
                <a:path w="1223" h="1753" extrusionOk="0">
                  <a:moveTo>
                    <a:pt x="371" y="0"/>
                  </a:moveTo>
                  <a:cubicBezTo>
                    <a:pt x="160" y="0"/>
                    <a:pt x="1" y="199"/>
                    <a:pt x="1" y="532"/>
                  </a:cubicBezTo>
                  <a:cubicBezTo>
                    <a:pt x="1" y="985"/>
                    <a:pt x="227" y="1415"/>
                    <a:pt x="612" y="1686"/>
                  </a:cubicBezTo>
                  <a:cubicBezTo>
                    <a:pt x="690" y="1731"/>
                    <a:pt x="768" y="1752"/>
                    <a:pt x="839" y="1752"/>
                  </a:cubicBezTo>
                  <a:cubicBezTo>
                    <a:pt x="1056" y="1752"/>
                    <a:pt x="1223" y="1557"/>
                    <a:pt x="1223" y="1234"/>
                  </a:cubicBezTo>
                  <a:cubicBezTo>
                    <a:pt x="1200" y="758"/>
                    <a:pt x="974" y="328"/>
                    <a:pt x="612" y="79"/>
                  </a:cubicBezTo>
                  <a:cubicBezTo>
                    <a:pt x="528" y="26"/>
                    <a:pt x="446" y="0"/>
                    <a:pt x="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
            <p:cNvSpPr/>
            <p:nvPr/>
          </p:nvSpPr>
          <p:spPr>
            <a:xfrm>
              <a:off x="3005975" y="1424425"/>
              <a:ext cx="22100" cy="32050"/>
            </a:xfrm>
            <a:custGeom>
              <a:avLst/>
              <a:gdLst/>
              <a:ahLst/>
              <a:cxnLst/>
              <a:rect l="l" t="t" r="r" b="b"/>
              <a:pathLst>
                <a:path w="884" h="1282" extrusionOk="0">
                  <a:moveTo>
                    <a:pt x="263" y="1"/>
                  </a:moveTo>
                  <a:cubicBezTo>
                    <a:pt x="113" y="1"/>
                    <a:pt x="1" y="140"/>
                    <a:pt x="1" y="392"/>
                  </a:cubicBezTo>
                  <a:cubicBezTo>
                    <a:pt x="1" y="709"/>
                    <a:pt x="159" y="1026"/>
                    <a:pt x="431" y="1230"/>
                  </a:cubicBezTo>
                  <a:cubicBezTo>
                    <a:pt x="495" y="1265"/>
                    <a:pt x="557" y="1282"/>
                    <a:pt x="612" y="1282"/>
                  </a:cubicBezTo>
                  <a:cubicBezTo>
                    <a:pt x="772" y="1282"/>
                    <a:pt x="884" y="1142"/>
                    <a:pt x="884" y="890"/>
                  </a:cubicBezTo>
                  <a:cubicBezTo>
                    <a:pt x="884" y="551"/>
                    <a:pt x="702" y="256"/>
                    <a:pt x="431" y="53"/>
                  </a:cubicBezTo>
                  <a:cubicBezTo>
                    <a:pt x="372" y="18"/>
                    <a:pt x="315" y="1"/>
                    <a:pt x="2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
            <p:cNvSpPr/>
            <p:nvPr/>
          </p:nvSpPr>
          <p:spPr>
            <a:xfrm>
              <a:off x="3008250" y="1428025"/>
              <a:ext cx="17575" cy="25400"/>
            </a:xfrm>
            <a:custGeom>
              <a:avLst/>
              <a:gdLst/>
              <a:ahLst/>
              <a:cxnLst/>
              <a:rect l="l" t="t" r="r" b="b"/>
              <a:pathLst>
                <a:path w="703" h="1016" extrusionOk="0">
                  <a:moveTo>
                    <a:pt x="204" y="0"/>
                  </a:moveTo>
                  <a:cubicBezTo>
                    <a:pt x="86" y="0"/>
                    <a:pt x="0" y="110"/>
                    <a:pt x="0" y="293"/>
                  </a:cubicBezTo>
                  <a:cubicBezTo>
                    <a:pt x="0" y="565"/>
                    <a:pt x="136" y="814"/>
                    <a:pt x="340" y="972"/>
                  </a:cubicBezTo>
                  <a:cubicBezTo>
                    <a:pt x="393" y="1002"/>
                    <a:pt x="443" y="1016"/>
                    <a:pt x="488" y="1016"/>
                  </a:cubicBezTo>
                  <a:cubicBezTo>
                    <a:pt x="615" y="1016"/>
                    <a:pt x="702" y="902"/>
                    <a:pt x="702" y="701"/>
                  </a:cubicBezTo>
                  <a:cubicBezTo>
                    <a:pt x="702" y="429"/>
                    <a:pt x="566" y="180"/>
                    <a:pt x="340" y="44"/>
                  </a:cubicBezTo>
                  <a:cubicBezTo>
                    <a:pt x="292" y="15"/>
                    <a:pt x="246"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
            <p:cNvSpPr/>
            <p:nvPr/>
          </p:nvSpPr>
          <p:spPr>
            <a:xfrm>
              <a:off x="3042200" y="1432625"/>
              <a:ext cx="33975" cy="48000"/>
            </a:xfrm>
            <a:custGeom>
              <a:avLst/>
              <a:gdLst/>
              <a:ahLst/>
              <a:cxnLst/>
              <a:rect l="l" t="t" r="r" b="b"/>
              <a:pathLst>
                <a:path w="1359" h="1920" extrusionOk="0">
                  <a:moveTo>
                    <a:pt x="499" y="0"/>
                  </a:moveTo>
                  <a:cubicBezTo>
                    <a:pt x="443" y="0"/>
                    <a:pt x="387" y="13"/>
                    <a:pt x="340" y="41"/>
                  </a:cubicBezTo>
                  <a:lnTo>
                    <a:pt x="0" y="223"/>
                  </a:lnTo>
                  <a:lnTo>
                    <a:pt x="114" y="517"/>
                  </a:lnTo>
                  <a:cubicBezTo>
                    <a:pt x="114" y="517"/>
                    <a:pt x="114" y="517"/>
                    <a:pt x="114" y="539"/>
                  </a:cubicBezTo>
                  <a:cubicBezTo>
                    <a:pt x="136" y="947"/>
                    <a:pt x="317" y="1354"/>
                    <a:pt x="634" y="1626"/>
                  </a:cubicBezTo>
                  <a:lnTo>
                    <a:pt x="770" y="1920"/>
                  </a:lnTo>
                  <a:lnTo>
                    <a:pt x="1109" y="1716"/>
                  </a:lnTo>
                  <a:cubicBezTo>
                    <a:pt x="1268" y="1603"/>
                    <a:pt x="1358" y="1422"/>
                    <a:pt x="1336" y="1218"/>
                  </a:cubicBezTo>
                  <a:cubicBezTo>
                    <a:pt x="1313" y="766"/>
                    <a:pt x="1087" y="336"/>
                    <a:pt x="725" y="64"/>
                  </a:cubicBezTo>
                  <a:cubicBezTo>
                    <a:pt x="659" y="25"/>
                    <a:pt x="578" y="0"/>
                    <a:pt x="4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
            <p:cNvSpPr/>
            <p:nvPr/>
          </p:nvSpPr>
          <p:spPr>
            <a:xfrm>
              <a:off x="3036550" y="1437100"/>
              <a:ext cx="30575" cy="44050"/>
            </a:xfrm>
            <a:custGeom>
              <a:avLst/>
              <a:gdLst/>
              <a:ahLst/>
              <a:cxnLst/>
              <a:rect l="l" t="t" r="r" b="b"/>
              <a:pathLst>
                <a:path w="1223" h="1762" extrusionOk="0">
                  <a:moveTo>
                    <a:pt x="376" y="0"/>
                  </a:moveTo>
                  <a:cubicBezTo>
                    <a:pt x="154" y="0"/>
                    <a:pt x="0" y="200"/>
                    <a:pt x="0" y="541"/>
                  </a:cubicBezTo>
                  <a:cubicBezTo>
                    <a:pt x="0" y="994"/>
                    <a:pt x="226" y="1424"/>
                    <a:pt x="611" y="1696"/>
                  </a:cubicBezTo>
                  <a:cubicBezTo>
                    <a:pt x="690" y="1741"/>
                    <a:pt x="767" y="1762"/>
                    <a:pt x="838" y="1762"/>
                  </a:cubicBezTo>
                  <a:cubicBezTo>
                    <a:pt x="1056" y="1762"/>
                    <a:pt x="1222" y="1566"/>
                    <a:pt x="1222" y="1243"/>
                  </a:cubicBezTo>
                  <a:cubicBezTo>
                    <a:pt x="1200" y="768"/>
                    <a:pt x="973" y="338"/>
                    <a:pt x="611" y="66"/>
                  </a:cubicBezTo>
                  <a:cubicBezTo>
                    <a:pt x="528" y="22"/>
                    <a:pt x="448" y="0"/>
                    <a:pt x="3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
            <p:cNvSpPr/>
            <p:nvPr/>
          </p:nvSpPr>
          <p:spPr>
            <a:xfrm>
              <a:off x="3039375" y="1443750"/>
              <a:ext cx="22075" cy="31975"/>
            </a:xfrm>
            <a:custGeom>
              <a:avLst/>
              <a:gdLst/>
              <a:ahLst/>
              <a:cxnLst/>
              <a:rect l="l" t="t" r="r" b="b"/>
              <a:pathLst>
                <a:path w="883" h="1279" extrusionOk="0">
                  <a:moveTo>
                    <a:pt x="281" y="0"/>
                  </a:moveTo>
                  <a:cubicBezTo>
                    <a:pt x="116" y="0"/>
                    <a:pt x="0" y="149"/>
                    <a:pt x="0" y="389"/>
                  </a:cubicBezTo>
                  <a:cubicBezTo>
                    <a:pt x="0" y="728"/>
                    <a:pt x="181" y="1022"/>
                    <a:pt x="453" y="1226"/>
                  </a:cubicBezTo>
                  <a:cubicBezTo>
                    <a:pt x="511" y="1261"/>
                    <a:pt x="568" y="1278"/>
                    <a:pt x="621" y="1278"/>
                  </a:cubicBezTo>
                  <a:cubicBezTo>
                    <a:pt x="771" y="1278"/>
                    <a:pt x="883" y="1138"/>
                    <a:pt x="883" y="887"/>
                  </a:cubicBezTo>
                  <a:cubicBezTo>
                    <a:pt x="883" y="570"/>
                    <a:pt x="702" y="253"/>
                    <a:pt x="453" y="49"/>
                  </a:cubicBezTo>
                  <a:cubicBezTo>
                    <a:pt x="392" y="16"/>
                    <a:pt x="334" y="0"/>
                    <a:pt x="2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
            <p:cNvSpPr/>
            <p:nvPr/>
          </p:nvSpPr>
          <p:spPr>
            <a:xfrm>
              <a:off x="3041625" y="1446775"/>
              <a:ext cx="17575" cy="25900"/>
            </a:xfrm>
            <a:custGeom>
              <a:avLst/>
              <a:gdLst/>
              <a:ahLst/>
              <a:cxnLst/>
              <a:rect l="l" t="t" r="r" b="b"/>
              <a:pathLst>
                <a:path w="703" h="1036" extrusionOk="0">
                  <a:moveTo>
                    <a:pt x="224" y="1"/>
                  </a:moveTo>
                  <a:cubicBezTo>
                    <a:pt x="91" y="1"/>
                    <a:pt x="1" y="125"/>
                    <a:pt x="1" y="313"/>
                  </a:cubicBezTo>
                  <a:cubicBezTo>
                    <a:pt x="1" y="584"/>
                    <a:pt x="137" y="833"/>
                    <a:pt x="363" y="992"/>
                  </a:cubicBezTo>
                  <a:cubicBezTo>
                    <a:pt x="410" y="1021"/>
                    <a:pt x="455" y="1035"/>
                    <a:pt x="497" y="1035"/>
                  </a:cubicBezTo>
                  <a:cubicBezTo>
                    <a:pt x="616" y="1035"/>
                    <a:pt x="702" y="921"/>
                    <a:pt x="702" y="720"/>
                  </a:cubicBezTo>
                  <a:cubicBezTo>
                    <a:pt x="702" y="449"/>
                    <a:pt x="567" y="200"/>
                    <a:pt x="363" y="41"/>
                  </a:cubicBezTo>
                  <a:cubicBezTo>
                    <a:pt x="313" y="14"/>
                    <a:pt x="266" y="1"/>
                    <a:pt x="2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
            <p:cNvSpPr/>
            <p:nvPr/>
          </p:nvSpPr>
          <p:spPr>
            <a:xfrm>
              <a:off x="2890000" y="1221475"/>
              <a:ext cx="665975" cy="520000"/>
            </a:xfrm>
            <a:custGeom>
              <a:avLst/>
              <a:gdLst/>
              <a:ahLst/>
              <a:cxnLst/>
              <a:rect l="l" t="t" r="r" b="b"/>
              <a:pathLst>
                <a:path w="26639" h="20800" extrusionOk="0">
                  <a:moveTo>
                    <a:pt x="0" y="0"/>
                  </a:moveTo>
                  <a:lnTo>
                    <a:pt x="0" y="5410"/>
                  </a:lnTo>
                  <a:lnTo>
                    <a:pt x="26638" y="20799"/>
                  </a:lnTo>
                  <a:lnTo>
                    <a:pt x="26638" y="15390"/>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
            <p:cNvSpPr/>
            <p:nvPr/>
          </p:nvSpPr>
          <p:spPr>
            <a:xfrm>
              <a:off x="2890000" y="1319350"/>
              <a:ext cx="665975" cy="422125"/>
            </a:xfrm>
            <a:custGeom>
              <a:avLst/>
              <a:gdLst/>
              <a:ahLst/>
              <a:cxnLst/>
              <a:rect l="l" t="t" r="r" b="b"/>
              <a:pathLst>
                <a:path w="26639" h="16885" extrusionOk="0">
                  <a:moveTo>
                    <a:pt x="0" y="1"/>
                  </a:moveTo>
                  <a:lnTo>
                    <a:pt x="0" y="1495"/>
                  </a:lnTo>
                  <a:lnTo>
                    <a:pt x="26638" y="16884"/>
                  </a:lnTo>
                  <a:lnTo>
                    <a:pt x="26638" y="15368"/>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
            <p:cNvSpPr/>
            <p:nvPr/>
          </p:nvSpPr>
          <p:spPr>
            <a:xfrm>
              <a:off x="2890000" y="1315975"/>
              <a:ext cx="665975" cy="404000"/>
            </a:xfrm>
            <a:custGeom>
              <a:avLst/>
              <a:gdLst/>
              <a:ahLst/>
              <a:cxnLst/>
              <a:rect l="l" t="t" r="r" b="b"/>
              <a:pathLst>
                <a:path w="26639" h="16160" extrusionOk="0">
                  <a:moveTo>
                    <a:pt x="0" y="0"/>
                  </a:moveTo>
                  <a:lnTo>
                    <a:pt x="0" y="770"/>
                  </a:lnTo>
                  <a:lnTo>
                    <a:pt x="26638" y="16159"/>
                  </a:lnTo>
                  <a:lnTo>
                    <a:pt x="26638" y="15390"/>
                  </a:lnTo>
                  <a:lnTo>
                    <a:pt x="0" y="0"/>
                  </a:lnTo>
                  <a:close/>
                </a:path>
              </a:pathLst>
            </a:custGeom>
            <a:solidFill>
              <a:srgbClr val="FF4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
            <p:cNvSpPr/>
            <p:nvPr/>
          </p:nvSpPr>
          <p:spPr>
            <a:xfrm>
              <a:off x="2890000" y="1293900"/>
              <a:ext cx="665975" cy="392700"/>
            </a:xfrm>
            <a:custGeom>
              <a:avLst/>
              <a:gdLst/>
              <a:ahLst/>
              <a:cxnLst/>
              <a:rect l="l" t="t" r="r" b="b"/>
              <a:pathLst>
                <a:path w="26639" h="15708" extrusionOk="0">
                  <a:moveTo>
                    <a:pt x="0" y="0"/>
                  </a:moveTo>
                  <a:lnTo>
                    <a:pt x="0" y="317"/>
                  </a:lnTo>
                  <a:lnTo>
                    <a:pt x="26638" y="15707"/>
                  </a:lnTo>
                  <a:lnTo>
                    <a:pt x="26638" y="15368"/>
                  </a:lnTo>
                  <a:lnTo>
                    <a:pt x="0" y="0"/>
                  </a:lnTo>
                  <a:close/>
                </a:path>
              </a:pathLst>
            </a:custGeom>
            <a:solidFill>
              <a:srgbClr val="FF4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
            <p:cNvSpPr/>
            <p:nvPr/>
          </p:nvSpPr>
          <p:spPr>
            <a:xfrm>
              <a:off x="2890000" y="1201675"/>
              <a:ext cx="736125" cy="424950"/>
            </a:xfrm>
            <a:custGeom>
              <a:avLst/>
              <a:gdLst/>
              <a:ahLst/>
              <a:cxnLst/>
              <a:rect l="l" t="t" r="r" b="b"/>
              <a:pathLst>
                <a:path w="29445" h="16998" extrusionOk="0">
                  <a:moveTo>
                    <a:pt x="1381" y="0"/>
                  </a:moveTo>
                  <a:lnTo>
                    <a:pt x="0" y="792"/>
                  </a:lnTo>
                  <a:lnTo>
                    <a:pt x="28064" y="16997"/>
                  </a:lnTo>
                  <a:lnTo>
                    <a:pt x="29445" y="16182"/>
                  </a:lnTo>
                  <a:lnTo>
                    <a:pt x="13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
            <p:cNvSpPr/>
            <p:nvPr/>
          </p:nvSpPr>
          <p:spPr>
            <a:xfrm>
              <a:off x="3021250" y="1127550"/>
              <a:ext cx="696525" cy="402300"/>
            </a:xfrm>
            <a:custGeom>
              <a:avLst/>
              <a:gdLst/>
              <a:ahLst/>
              <a:cxnLst/>
              <a:rect l="l" t="t" r="r" b="b"/>
              <a:pathLst>
                <a:path w="27861" h="16092" extrusionOk="0">
                  <a:moveTo>
                    <a:pt x="1223" y="1"/>
                  </a:moveTo>
                  <a:lnTo>
                    <a:pt x="1" y="725"/>
                  </a:lnTo>
                  <a:lnTo>
                    <a:pt x="26639" y="16092"/>
                  </a:lnTo>
                  <a:lnTo>
                    <a:pt x="27861" y="15368"/>
                  </a:lnTo>
                  <a:lnTo>
                    <a:pt x="12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
            <p:cNvSpPr/>
            <p:nvPr/>
          </p:nvSpPr>
          <p:spPr>
            <a:xfrm>
              <a:off x="2924500" y="1145650"/>
              <a:ext cx="762725" cy="440225"/>
            </a:xfrm>
            <a:custGeom>
              <a:avLst/>
              <a:gdLst/>
              <a:ahLst/>
              <a:cxnLst/>
              <a:rect l="l" t="t" r="r" b="b"/>
              <a:pathLst>
                <a:path w="30509" h="17609" extrusionOk="0">
                  <a:moveTo>
                    <a:pt x="3871" y="1"/>
                  </a:moveTo>
                  <a:lnTo>
                    <a:pt x="1" y="2241"/>
                  </a:lnTo>
                  <a:lnTo>
                    <a:pt x="26639" y="17609"/>
                  </a:lnTo>
                  <a:lnTo>
                    <a:pt x="30509" y="15368"/>
                  </a:lnTo>
                  <a:lnTo>
                    <a:pt x="3871" y="1"/>
                  </a:lnTo>
                  <a:close/>
                </a:path>
              </a:pathLst>
            </a:custGeom>
            <a:solidFill>
              <a:srgbClr val="DAC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
            <p:cNvSpPr/>
            <p:nvPr/>
          </p:nvSpPr>
          <p:spPr>
            <a:xfrm>
              <a:off x="2924500" y="1145650"/>
              <a:ext cx="762725" cy="440225"/>
            </a:xfrm>
            <a:custGeom>
              <a:avLst/>
              <a:gdLst/>
              <a:ahLst/>
              <a:cxnLst/>
              <a:rect l="l" t="t" r="r" b="b"/>
              <a:pathLst>
                <a:path w="30509" h="17609" extrusionOk="0">
                  <a:moveTo>
                    <a:pt x="3871" y="1"/>
                  </a:moveTo>
                  <a:lnTo>
                    <a:pt x="1" y="2241"/>
                  </a:lnTo>
                  <a:lnTo>
                    <a:pt x="26639" y="17609"/>
                  </a:lnTo>
                  <a:lnTo>
                    <a:pt x="30509" y="15368"/>
                  </a:lnTo>
                  <a:lnTo>
                    <a:pt x="38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
            <p:cNvSpPr/>
            <p:nvPr/>
          </p:nvSpPr>
          <p:spPr>
            <a:xfrm>
              <a:off x="3555950" y="1511725"/>
              <a:ext cx="161825" cy="229175"/>
            </a:xfrm>
            <a:custGeom>
              <a:avLst/>
              <a:gdLst/>
              <a:ahLst/>
              <a:cxnLst/>
              <a:rect l="l" t="t" r="r" b="b"/>
              <a:pathLst>
                <a:path w="6473" h="9167" extrusionOk="0">
                  <a:moveTo>
                    <a:pt x="6473" y="1"/>
                  </a:moveTo>
                  <a:lnTo>
                    <a:pt x="0" y="3758"/>
                  </a:lnTo>
                  <a:lnTo>
                    <a:pt x="0" y="9167"/>
                  </a:lnTo>
                  <a:lnTo>
                    <a:pt x="6473" y="5410"/>
                  </a:lnTo>
                  <a:lnTo>
                    <a:pt x="64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
            <p:cNvSpPr/>
            <p:nvPr/>
          </p:nvSpPr>
          <p:spPr>
            <a:xfrm>
              <a:off x="3376575" y="1403650"/>
              <a:ext cx="193550" cy="116600"/>
            </a:xfrm>
            <a:custGeom>
              <a:avLst/>
              <a:gdLst/>
              <a:ahLst/>
              <a:cxnLst/>
              <a:rect l="l" t="t" r="r" b="b"/>
              <a:pathLst>
                <a:path w="7742" h="4664" extrusionOk="0">
                  <a:moveTo>
                    <a:pt x="2604" y="1"/>
                  </a:moveTo>
                  <a:cubicBezTo>
                    <a:pt x="2445" y="1"/>
                    <a:pt x="2287" y="46"/>
                    <a:pt x="2151" y="114"/>
                  </a:cubicBezTo>
                  <a:lnTo>
                    <a:pt x="250" y="1223"/>
                  </a:lnTo>
                  <a:cubicBezTo>
                    <a:pt x="114" y="1291"/>
                    <a:pt x="24" y="1427"/>
                    <a:pt x="1" y="1585"/>
                  </a:cubicBezTo>
                  <a:cubicBezTo>
                    <a:pt x="1" y="1744"/>
                    <a:pt x="91" y="1857"/>
                    <a:pt x="205" y="1925"/>
                  </a:cubicBezTo>
                  <a:lnTo>
                    <a:pt x="4776" y="4573"/>
                  </a:lnTo>
                  <a:cubicBezTo>
                    <a:pt x="4889" y="4641"/>
                    <a:pt x="5025" y="4663"/>
                    <a:pt x="5161" y="4663"/>
                  </a:cubicBezTo>
                  <a:cubicBezTo>
                    <a:pt x="5297" y="4663"/>
                    <a:pt x="5455" y="4618"/>
                    <a:pt x="5591" y="4550"/>
                  </a:cubicBezTo>
                  <a:lnTo>
                    <a:pt x="7492" y="3441"/>
                  </a:lnTo>
                  <a:cubicBezTo>
                    <a:pt x="7628" y="3373"/>
                    <a:pt x="7741" y="3237"/>
                    <a:pt x="7741" y="3079"/>
                  </a:cubicBezTo>
                  <a:cubicBezTo>
                    <a:pt x="7741" y="2921"/>
                    <a:pt x="7650" y="2807"/>
                    <a:pt x="7537" y="2739"/>
                  </a:cubicBezTo>
                  <a:lnTo>
                    <a:pt x="2966" y="92"/>
                  </a:lnTo>
                  <a:cubicBezTo>
                    <a:pt x="2853" y="46"/>
                    <a:pt x="2717" y="1"/>
                    <a:pt x="26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
            <p:cNvSpPr/>
            <p:nvPr/>
          </p:nvSpPr>
          <p:spPr>
            <a:xfrm>
              <a:off x="3465425" y="1494200"/>
              <a:ext cx="80350" cy="20700"/>
            </a:xfrm>
            <a:custGeom>
              <a:avLst/>
              <a:gdLst/>
              <a:ahLst/>
              <a:cxnLst/>
              <a:rect l="l" t="t" r="r" b="b"/>
              <a:pathLst>
                <a:path w="3214" h="828" extrusionOk="0">
                  <a:moveTo>
                    <a:pt x="0" y="0"/>
                  </a:moveTo>
                  <a:lnTo>
                    <a:pt x="1335" y="770"/>
                  </a:lnTo>
                  <a:cubicBezTo>
                    <a:pt x="1415" y="809"/>
                    <a:pt x="1503" y="827"/>
                    <a:pt x="1592" y="827"/>
                  </a:cubicBezTo>
                  <a:cubicBezTo>
                    <a:pt x="1706" y="827"/>
                    <a:pt x="1822" y="798"/>
                    <a:pt x="1924" y="747"/>
                  </a:cubicBezTo>
                  <a:lnTo>
                    <a:pt x="32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
            <p:cNvSpPr/>
            <p:nvPr/>
          </p:nvSpPr>
          <p:spPr>
            <a:xfrm>
              <a:off x="3382800" y="1446675"/>
              <a:ext cx="168075" cy="23200"/>
            </a:xfrm>
            <a:custGeom>
              <a:avLst/>
              <a:gdLst/>
              <a:ahLst/>
              <a:cxnLst/>
              <a:rect l="l" t="t" r="r" b="b"/>
              <a:pathLst>
                <a:path w="6723" h="928" extrusionOk="0">
                  <a:moveTo>
                    <a:pt x="1" y="0"/>
                  </a:moveTo>
                  <a:cubicBezTo>
                    <a:pt x="23" y="0"/>
                    <a:pt x="46" y="23"/>
                    <a:pt x="69" y="23"/>
                  </a:cubicBezTo>
                  <a:lnTo>
                    <a:pt x="1630" y="928"/>
                  </a:lnTo>
                  <a:lnTo>
                    <a:pt x="6723" y="928"/>
                  </a:lnTo>
                  <a:lnTo>
                    <a:pt x="5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
            <p:cNvSpPr/>
            <p:nvPr/>
          </p:nvSpPr>
          <p:spPr>
            <a:xfrm>
              <a:off x="3380550" y="1409050"/>
              <a:ext cx="129025" cy="37650"/>
            </a:xfrm>
            <a:custGeom>
              <a:avLst/>
              <a:gdLst/>
              <a:ahLst/>
              <a:cxnLst/>
              <a:rect l="l" t="t" r="r" b="b"/>
              <a:pathLst>
                <a:path w="5161" h="1506" extrusionOk="0">
                  <a:moveTo>
                    <a:pt x="2438" y="1"/>
                  </a:moveTo>
                  <a:cubicBezTo>
                    <a:pt x="2320" y="1"/>
                    <a:pt x="2201" y="36"/>
                    <a:pt x="2082" y="102"/>
                  </a:cubicBezTo>
                  <a:lnTo>
                    <a:pt x="181" y="1188"/>
                  </a:lnTo>
                  <a:cubicBezTo>
                    <a:pt x="23" y="1279"/>
                    <a:pt x="0" y="1414"/>
                    <a:pt x="91" y="1505"/>
                  </a:cubicBezTo>
                  <a:lnTo>
                    <a:pt x="5160" y="1505"/>
                  </a:lnTo>
                  <a:lnTo>
                    <a:pt x="2694" y="57"/>
                  </a:lnTo>
                  <a:cubicBezTo>
                    <a:pt x="2608" y="19"/>
                    <a:pt x="2523" y="1"/>
                    <a:pt x="2438"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
            <p:cNvSpPr/>
            <p:nvPr/>
          </p:nvSpPr>
          <p:spPr>
            <a:xfrm>
              <a:off x="3380550" y="1409050"/>
              <a:ext cx="129025" cy="37650"/>
            </a:xfrm>
            <a:custGeom>
              <a:avLst/>
              <a:gdLst/>
              <a:ahLst/>
              <a:cxnLst/>
              <a:rect l="l" t="t" r="r" b="b"/>
              <a:pathLst>
                <a:path w="5161" h="1506" extrusionOk="0">
                  <a:moveTo>
                    <a:pt x="2438" y="1"/>
                  </a:moveTo>
                  <a:cubicBezTo>
                    <a:pt x="2320" y="1"/>
                    <a:pt x="2201" y="36"/>
                    <a:pt x="2082" y="102"/>
                  </a:cubicBezTo>
                  <a:lnTo>
                    <a:pt x="181" y="1188"/>
                  </a:lnTo>
                  <a:cubicBezTo>
                    <a:pt x="23" y="1279"/>
                    <a:pt x="0" y="1414"/>
                    <a:pt x="91" y="1505"/>
                  </a:cubicBezTo>
                  <a:lnTo>
                    <a:pt x="5160" y="1505"/>
                  </a:lnTo>
                  <a:lnTo>
                    <a:pt x="2694" y="57"/>
                  </a:lnTo>
                  <a:cubicBezTo>
                    <a:pt x="2608" y="19"/>
                    <a:pt x="2523" y="1"/>
                    <a:pt x="24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
            <p:cNvSpPr/>
            <p:nvPr/>
          </p:nvSpPr>
          <p:spPr>
            <a:xfrm>
              <a:off x="3422975" y="1469850"/>
              <a:ext cx="143175" cy="24375"/>
            </a:xfrm>
            <a:custGeom>
              <a:avLst/>
              <a:gdLst/>
              <a:ahLst/>
              <a:cxnLst/>
              <a:rect l="l" t="t" r="r" b="b"/>
              <a:pathLst>
                <a:path w="5727" h="975" extrusionOk="0">
                  <a:moveTo>
                    <a:pt x="1" y="1"/>
                  </a:moveTo>
                  <a:lnTo>
                    <a:pt x="1675" y="974"/>
                  </a:lnTo>
                  <a:lnTo>
                    <a:pt x="4889" y="974"/>
                  </a:lnTo>
                  <a:lnTo>
                    <a:pt x="5500" y="612"/>
                  </a:lnTo>
                  <a:cubicBezTo>
                    <a:pt x="5704" y="521"/>
                    <a:pt x="5727" y="363"/>
                    <a:pt x="5568" y="273"/>
                  </a:cubicBezTo>
                  <a:lnTo>
                    <a:pt x="5093" y="1"/>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
            <p:cNvSpPr/>
            <p:nvPr/>
          </p:nvSpPr>
          <p:spPr>
            <a:xfrm>
              <a:off x="3422975" y="1469850"/>
              <a:ext cx="143175" cy="24375"/>
            </a:xfrm>
            <a:custGeom>
              <a:avLst/>
              <a:gdLst/>
              <a:ahLst/>
              <a:cxnLst/>
              <a:rect l="l" t="t" r="r" b="b"/>
              <a:pathLst>
                <a:path w="5727" h="975" extrusionOk="0">
                  <a:moveTo>
                    <a:pt x="1" y="1"/>
                  </a:moveTo>
                  <a:lnTo>
                    <a:pt x="1675" y="974"/>
                  </a:lnTo>
                  <a:lnTo>
                    <a:pt x="4889" y="974"/>
                  </a:lnTo>
                  <a:lnTo>
                    <a:pt x="5500" y="612"/>
                  </a:lnTo>
                  <a:cubicBezTo>
                    <a:pt x="5704" y="521"/>
                    <a:pt x="5727" y="363"/>
                    <a:pt x="5568" y="273"/>
                  </a:cubicBezTo>
                  <a:lnTo>
                    <a:pt x="5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
            <p:cNvSpPr/>
            <p:nvPr/>
          </p:nvSpPr>
          <p:spPr>
            <a:xfrm>
              <a:off x="3008825" y="1191475"/>
              <a:ext cx="193525" cy="116600"/>
            </a:xfrm>
            <a:custGeom>
              <a:avLst/>
              <a:gdLst/>
              <a:ahLst/>
              <a:cxnLst/>
              <a:rect l="l" t="t" r="r" b="b"/>
              <a:pathLst>
                <a:path w="7741" h="4664" extrusionOk="0">
                  <a:moveTo>
                    <a:pt x="2603" y="1"/>
                  </a:moveTo>
                  <a:cubicBezTo>
                    <a:pt x="2444" y="1"/>
                    <a:pt x="2286" y="46"/>
                    <a:pt x="2150" y="114"/>
                  </a:cubicBezTo>
                  <a:lnTo>
                    <a:pt x="249" y="1223"/>
                  </a:lnTo>
                  <a:cubicBezTo>
                    <a:pt x="113" y="1291"/>
                    <a:pt x="23" y="1427"/>
                    <a:pt x="0" y="1585"/>
                  </a:cubicBezTo>
                  <a:cubicBezTo>
                    <a:pt x="0" y="1744"/>
                    <a:pt x="91" y="1857"/>
                    <a:pt x="204" y="1925"/>
                  </a:cubicBezTo>
                  <a:lnTo>
                    <a:pt x="4775" y="4573"/>
                  </a:lnTo>
                  <a:cubicBezTo>
                    <a:pt x="4889" y="4641"/>
                    <a:pt x="5024" y="4663"/>
                    <a:pt x="5160" y="4663"/>
                  </a:cubicBezTo>
                  <a:cubicBezTo>
                    <a:pt x="5296" y="4663"/>
                    <a:pt x="5454" y="4618"/>
                    <a:pt x="5590" y="4550"/>
                  </a:cubicBezTo>
                  <a:lnTo>
                    <a:pt x="7491" y="3441"/>
                  </a:lnTo>
                  <a:cubicBezTo>
                    <a:pt x="7627" y="3373"/>
                    <a:pt x="7740" y="3237"/>
                    <a:pt x="7740" y="3079"/>
                  </a:cubicBezTo>
                  <a:cubicBezTo>
                    <a:pt x="7740" y="2921"/>
                    <a:pt x="7650" y="2807"/>
                    <a:pt x="7537" y="2739"/>
                  </a:cubicBezTo>
                  <a:lnTo>
                    <a:pt x="2965" y="92"/>
                  </a:lnTo>
                  <a:cubicBezTo>
                    <a:pt x="2852" y="46"/>
                    <a:pt x="2716" y="1"/>
                    <a:pt x="26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
            <p:cNvSpPr/>
            <p:nvPr/>
          </p:nvSpPr>
          <p:spPr>
            <a:xfrm>
              <a:off x="3097650" y="1282025"/>
              <a:ext cx="79800" cy="20700"/>
            </a:xfrm>
            <a:custGeom>
              <a:avLst/>
              <a:gdLst/>
              <a:ahLst/>
              <a:cxnLst/>
              <a:rect l="l" t="t" r="r" b="b"/>
              <a:pathLst>
                <a:path w="3192" h="828" extrusionOk="0">
                  <a:moveTo>
                    <a:pt x="0" y="0"/>
                  </a:moveTo>
                  <a:lnTo>
                    <a:pt x="1313" y="770"/>
                  </a:lnTo>
                  <a:cubicBezTo>
                    <a:pt x="1392" y="809"/>
                    <a:pt x="1480" y="827"/>
                    <a:pt x="1571" y="827"/>
                  </a:cubicBezTo>
                  <a:cubicBezTo>
                    <a:pt x="1688" y="827"/>
                    <a:pt x="1810" y="798"/>
                    <a:pt x="1924" y="747"/>
                  </a:cubicBezTo>
                  <a:lnTo>
                    <a:pt x="31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
            <p:cNvSpPr/>
            <p:nvPr/>
          </p:nvSpPr>
          <p:spPr>
            <a:xfrm>
              <a:off x="3015050" y="1234500"/>
              <a:ext cx="168050" cy="23200"/>
            </a:xfrm>
            <a:custGeom>
              <a:avLst/>
              <a:gdLst/>
              <a:ahLst/>
              <a:cxnLst/>
              <a:rect l="l" t="t" r="r" b="b"/>
              <a:pathLst>
                <a:path w="6722" h="928" extrusionOk="0">
                  <a:moveTo>
                    <a:pt x="0" y="0"/>
                  </a:moveTo>
                  <a:cubicBezTo>
                    <a:pt x="23" y="0"/>
                    <a:pt x="45" y="23"/>
                    <a:pt x="45" y="23"/>
                  </a:cubicBezTo>
                  <a:lnTo>
                    <a:pt x="1630" y="928"/>
                  </a:lnTo>
                  <a:lnTo>
                    <a:pt x="6722" y="928"/>
                  </a:lnTo>
                  <a:lnTo>
                    <a:pt x="5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
            <p:cNvSpPr/>
            <p:nvPr/>
          </p:nvSpPr>
          <p:spPr>
            <a:xfrm>
              <a:off x="3012775" y="1196875"/>
              <a:ext cx="129025" cy="37650"/>
            </a:xfrm>
            <a:custGeom>
              <a:avLst/>
              <a:gdLst/>
              <a:ahLst/>
              <a:cxnLst/>
              <a:rect l="l" t="t" r="r" b="b"/>
              <a:pathLst>
                <a:path w="5161" h="1506" extrusionOk="0">
                  <a:moveTo>
                    <a:pt x="2432" y="1"/>
                  </a:moveTo>
                  <a:cubicBezTo>
                    <a:pt x="2309" y="1"/>
                    <a:pt x="2188" y="36"/>
                    <a:pt x="2083" y="102"/>
                  </a:cubicBezTo>
                  <a:lnTo>
                    <a:pt x="182" y="1188"/>
                  </a:lnTo>
                  <a:cubicBezTo>
                    <a:pt x="23" y="1279"/>
                    <a:pt x="0" y="1414"/>
                    <a:pt x="91" y="1505"/>
                  </a:cubicBezTo>
                  <a:lnTo>
                    <a:pt x="5161" y="1505"/>
                  </a:lnTo>
                  <a:lnTo>
                    <a:pt x="2694" y="57"/>
                  </a:lnTo>
                  <a:cubicBezTo>
                    <a:pt x="2609" y="19"/>
                    <a:pt x="2520" y="1"/>
                    <a:pt x="2432"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
            <p:cNvSpPr/>
            <p:nvPr/>
          </p:nvSpPr>
          <p:spPr>
            <a:xfrm>
              <a:off x="3012775" y="1196875"/>
              <a:ext cx="129025" cy="37650"/>
            </a:xfrm>
            <a:custGeom>
              <a:avLst/>
              <a:gdLst/>
              <a:ahLst/>
              <a:cxnLst/>
              <a:rect l="l" t="t" r="r" b="b"/>
              <a:pathLst>
                <a:path w="5161" h="1506" extrusionOk="0">
                  <a:moveTo>
                    <a:pt x="2432" y="1"/>
                  </a:moveTo>
                  <a:cubicBezTo>
                    <a:pt x="2309" y="1"/>
                    <a:pt x="2188" y="36"/>
                    <a:pt x="2083" y="102"/>
                  </a:cubicBezTo>
                  <a:lnTo>
                    <a:pt x="182" y="1188"/>
                  </a:lnTo>
                  <a:cubicBezTo>
                    <a:pt x="23" y="1279"/>
                    <a:pt x="0" y="1414"/>
                    <a:pt x="91" y="1505"/>
                  </a:cubicBezTo>
                  <a:lnTo>
                    <a:pt x="5161" y="1505"/>
                  </a:lnTo>
                  <a:lnTo>
                    <a:pt x="2694" y="57"/>
                  </a:lnTo>
                  <a:cubicBezTo>
                    <a:pt x="2609" y="19"/>
                    <a:pt x="2520" y="1"/>
                    <a:pt x="24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
            <p:cNvSpPr/>
            <p:nvPr/>
          </p:nvSpPr>
          <p:spPr>
            <a:xfrm>
              <a:off x="3055200" y="1257675"/>
              <a:ext cx="142625" cy="24375"/>
            </a:xfrm>
            <a:custGeom>
              <a:avLst/>
              <a:gdLst/>
              <a:ahLst/>
              <a:cxnLst/>
              <a:rect l="l" t="t" r="r" b="b"/>
              <a:pathLst>
                <a:path w="5705" h="975" extrusionOk="0">
                  <a:moveTo>
                    <a:pt x="1" y="1"/>
                  </a:moveTo>
                  <a:lnTo>
                    <a:pt x="1676" y="974"/>
                  </a:lnTo>
                  <a:lnTo>
                    <a:pt x="4912" y="974"/>
                  </a:lnTo>
                  <a:lnTo>
                    <a:pt x="5523" y="612"/>
                  </a:lnTo>
                  <a:cubicBezTo>
                    <a:pt x="5704" y="521"/>
                    <a:pt x="5704" y="363"/>
                    <a:pt x="5568" y="273"/>
                  </a:cubicBezTo>
                  <a:lnTo>
                    <a:pt x="5093" y="1"/>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
            <p:cNvSpPr/>
            <p:nvPr/>
          </p:nvSpPr>
          <p:spPr>
            <a:xfrm>
              <a:off x="3055200" y="1257675"/>
              <a:ext cx="142625" cy="24375"/>
            </a:xfrm>
            <a:custGeom>
              <a:avLst/>
              <a:gdLst/>
              <a:ahLst/>
              <a:cxnLst/>
              <a:rect l="l" t="t" r="r" b="b"/>
              <a:pathLst>
                <a:path w="5705" h="975" extrusionOk="0">
                  <a:moveTo>
                    <a:pt x="1" y="1"/>
                  </a:moveTo>
                  <a:lnTo>
                    <a:pt x="1676" y="974"/>
                  </a:lnTo>
                  <a:lnTo>
                    <a:pt x="4912" y="974"/>
                  </a:lnTo>
                  <a:lnTo>
                    <a:pt x="5523" y="612"/>
                  </a:lnTo>
                  <a:cubicBezTo>
                    <a:pt x="5704" y="521"/>
                    <a:pt x="5704" y="363"/>
                    <a:pt x="5568" y="273"/>
                  </a:cubicBezTo>
                  <a:lnTo>
                    <a:pt x="5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
            <p:cNvSpPr/>
            <p:nvPr/>
          </p:nvSpPr>
          <p:spPr>
            <a:xfrm>
              <a:off x="4081575" y="2033225"/>
              <a:ext cx="33975" cy="48300"/>
            </a:xfrm>
            <a:custGeom>
              <a:avLst/>
              <a:gdLst/>
              <a:ahLst/>
              <a:cxnLst/>
              <a:rect l="l" t="t" r="r" b="b"/>
              <a:pathLst>
                <a:path w="1359" h="1932" extrusionOk="0">
                  <a:moveTo>
                    <a:pt x="497" y="0"/>
                  </a:moveTo>
                  <a:cubicBezTo>
                    <a:pt x="441" y="0"/>
                    <a:pt x="387" y="11"/>
                    <a:pt x="340" y="30"/>
                  </a:cubicBezTo>
                  <a:lnTo>
                    <a:pt x="0" y="234"/>
                  </a:lnTo>
                  <a:lnTo>
                    <a:pt x="114" y="505"/>
                  </a:lnTo>
                  <a:lnTo>
                    <a:pt x="114" y="528"/>
                  </a:lnTo>
                  <a:cubicBezTo>
                    <a:pt x="136" y="958"/>
                    <a:pt x="317" y="1343"/>
                    <a:pt x="634" y="1637"/>
                  </a:cubicBezTo>
                  <a:lnTo>
                    <a:pt x="770" y="1931"/>
                  </a:lnTo>
                  <a:lnTo>
                    <a:pt x="1109" y="1727"/>
                  </a:lnTo>
                  <a:cubicBezTo>
                    <a:pt x="1268" y="1614"/>
                    <a:pt x="1358" y="1411"/>
                    <a:pt x="1336" y="1230"/>
                  </a:cubicBezTo>
                  <a:cubicBezTo>
                    <a:pt x="1313" y="754"/>
                    <a:pt x="1087" y="324"/>
                    <a:pt x="725" y="75"/>
                  </a:cubicBezTo>
                  <a:cubicBezTo>
                    <a:pt x="658" y="22"/>
                    <a:pt x="576" y="0"/>
                    <a:pt x="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
            <p:cNvSpPr/>
            <p:nvPr/>
          </p:nvSpPr>
          <p:spPr>
            <a:xfrm>
              <a:off x="4076475" y="2037725"/>
              <a:ext cx="30025" cy="44075"/>
            </a:xfrm>
            <a:custGeom>
              <a:avLst/>
              <a:gdLst/>
              <a:ahLst/>
              <a:cxnLst/>
              <a:rect l="l" t="t" r="r" b="b"/>
              <a:pathLst>
                <a:path w="1201" h="1763" extrusionOk="0">
                  <a:moveTo>
                    <a:pt x="360" y="1"/>
                  </a:moveTo>
                  <a:cubicBezTo>
                    <a:pt x="152" y="1"/>
                    <a:pt x="1" y="208"/>
                    <a:pt x="1" y="529"/>
                  </a:cubicBezTo>
                  <a:cubicBezTo>
                    <a:pt x="1" y="982"/>
                    <a:pt x="227" y="1412"/>
                    <a:pt x="589" y="1683"/>
                  </a:cubicBezTo>
                  <a:cubicBezTo>
                    <a:pt x="679" y="1737"/>
                    <a:pt x="763" y="1762"/>
                    <a:pt x="840" y="1762"/>
                  </a:cubicBezTo>
                  <a:cubicBezTo>
                    <a:pt x="1053" y="1762"/>
                    <a:pt x="1200" y="1564"/>
                    <a:pt x="1200" y="1231"/>
                  </a:cubicBezTo>
                  <a:cubicBezTo>
                    <a:pt x="1200" y="778"/>
                    <a:pt x="974" y="348"/>
                    <a:pt x="589" y="76"/>
                  </a:cubicBezTo>
                  <a:cubicBezTo>
                    <a:pt x="509" y="25"/>
                    <a:pt x="431" y="1"/>
                    <a:pt x="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
            <p:cNvSpPr/>
            <p:nvPr/>
          </p:nvSpPr>
          <p:spPr>
            <a:xfrm>
              <a:off x="4078750" y="2044300"/>
              <a:ext cx="22075" cy="32225"/>
            </a:xfrm>
            <a:custGeom>
              <a:avLst/>
              <a:gdLst/>
              <a:ahLst/>
              <a:cxnLst/>
              <a:rect l="l" t="t" r="r" b="b"/>
              <a:pathLst>
                <a:path w="883" h="1289" extrusionOk="0">
                  <a:moveTo>
                    <a:pt x="266" y="0"/>
                  </a:moveTo>
                  <a:cubicBezTo>
                    <a:pt x="109" y="0"/>
                    <a:pt x="0" y="147"/>
                    <a:pt x="0" y="379"/>
                  </a:cubicBezTo>
                  <a:cubicBezTo>
                    <a:pt x="0" y="719"/>
                    <a:pt x="159" y="1036"/>
                    <a:pt x="453" y="1239"/>
                  </a:cubicBezTo>
                  <a:cubicBezTo>
                    <a:pt x="508" y="1272"/>
                    <a:pt x="562" y="1288"/>
                    <a:pt x="612" y="1288"/>
                  </a:cubicBezTo>
                  <a:cubicBezTo>
                    <a:pt x="767" y="1288"/>
                    <a:pt x="883" y="1139"/>
                    <a:pt x="883" y="900"/>
                  </a:cubicBezTo>
                  <a:cubicBezTo>
                    <a:pt x="883" y="560"/>
                    <a:pt x="724" y="243"/>
                    <a:pt x="453" y="62"/>
                  </a:cubicBezTo>
                  <a:cubicBezTo>
                    <a:pt x="386" y="20"/>
                    <a:pt x="323"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
            <p:cNvSpPr/>
            <p:nvPr/>
          </p:nvSpPr>
          <p:spPr>
            <a:xfrm>
              <a:off x="4081000" y="2047575"/>
              <a:ext cx="17575" cy="25675"/>
            </a:xfrm>
            <a:custGeom>
              <a:avLst/>
              <a:gdLst/>
              <a:ahLst/>
              <a:cxnLst/>
              <a:rect l="l" t="t" r="r" b="b"/>
              <a:pathLst>
                <a:path w="703" h="1027" extrusionOk="0">
                  <a:moveTo>
                    <a:pt x="215" y="1"/>
                  </a:moveTo>
                  <a:cubicBezTo>
                    <a:pt x="87" y="1"/>
                    <a:pt x="1" y="115"/>
                    <a:pt x="1" y="316"/>
                  </a:cubicBezTo>
                  <a:cubicBezTo>
                    <a:pt x="1" y="588"/>
                    <a:pt x="137" y="837"/>
                    <a:pt x="363" y="995"/>
                  </a:cubicBezTo>
                  <a:cubicBezTo>
                    <a:pt x="405" y="1016"/>
                    <a:pt x="445" y="1026"/>
                    <a:pt x="483" y="1026"/>
                  </a:cubicBezTo>
                  <a:cubicBezTo>
                    <a:pt x="609" y="1026"/>
                    <a:pt x="702" y="915"/>
                    <a:pt x="702" y="723"/>
                  </a:cubicBezTo>
                  <a:cubicBezTo>
                    <a:pt x="702" y="452"/>
                    <a:pt x="567" y="203"/>
                    <a:pt x="363" y="45"/>
                  </a:cubicBezTo>
                  <a:cubicBezTo>
                    <a:pt x="310" y="15"/>
                    <a:pt x="260"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
            <p:cNvSpPr/>
            <p:nvPr/>
          </p:nvSpPr>
          <p:spPr>
            <a:xfrm>
              <a:off x="4114950" y="2052225"/>
              <a:ext cx="33975" cy="48525"/>
            </a:xfrm>
            <a:custGeom>
              <a:avLst/>
              <a:gdLst/>
              <a:ahLst/>
              <a:cxnLst/>
              <a:rect l="l" t="t" r="r" b="b"/>
              <a:pathLst>
                <a:path w="1359" h="1941" extrusionOk="0">
                  <a:moveTo>
                    <a:pt x="490" y="0"/>
                  </a:moveTo>
                  <a:cubicBezTo>
                    <a:pt x="436" y="0"/>
                    <a:pt x="385" y="13"/>
                    <a:pt x="340" y="40"/>
                  </a:cubicBezTo>
                  <a:lnTo>
                    <a:pt x="1" y="243"/>
                  </a:lnTo>
                  <a:lnTo>
                    <a:pt x="114" y="515"/>
                  </a:lnTo>
                  <a:lnTo>
                    <a:pt x="114" y="537"/>
                  </a:lnTo>
                  <a:cubicBezTo>
                    <a:pt x="136" y="967"/>
                    <a:pt x="318" y="1352"/>
                    <a:pt x="634" y="1624"/>
                  </a:cubicBezTo>
                  <a:lnTo>
                    <a:pt x="770" y="1941"/>
                  </a:lnTo>
                  <a:lnTo>
                    <a:pt x="1110" y="1737"/>
                  </a:lnTo>
                  <a:cubicBezTo>
                    <a:pt x="1268" y="1624"/>
                    <a:pt x="1359" y="1420"/>
                    <a:pt x="1336" y="1239"/>
                  </a:cubicBezTo>
                  <a:cubicBezTo>
                    <a:pt x="1313" y="764"/>
                    <a:pt x="1110" y="334"/>
                    <a:pt x="725" y="85"/>
                  </a:cubicBezTo>
                  <a:cubicBezTo>
                    <a:pt x="656" y="30"/>
                    <a:pt x="571" y="0"/>
                    <a:pt x="4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
            <p:cNvSpPr/>
            <p:nvPr/>
          </p:nvSpPr>
          <p:spPr>
            <a:xfrm>
              <a:off x="4109850" y="2056875"/>
              <a:ext cx="30025" cy="44150"/>
            </a:xfrm>
            <a:custGeom>
              <a:avLst/>
              <a:gdLst/>
              <a:ahLst/>
              <a:cxnLst/>
              <a:rect l="l" t="t" r="r" b="b"/>
              <a:pathLst>
                <a:path w="1201" h="1766" extrusionOk="0">
                  <a:moveTo>
                    <a:pt x="353" y="1"/>
                  </a:moveTo>
                  <a:cubicBezTo>
                    <a:pt x="148" y="1"/>
                    <a:pt x="1" y="199"/>
                    <a:pt x="1" y="533"/>
                  </a:cubicBezTo>
                  <a:cubicBezTo>
                    <a:pt x="1" y="985"/>
                    <a:pt x="227" y="1415"/>
                    <a:pt x="589" y="1687"/>
                  </a:cubicBezTo>
                  <a:cubicBezTo>
                    <a:pt x="679" y="1740"/>
                    <a:pt x="764" y="1766"/>
                    <a:pt x="840" y="1766"/>
                  </a:cubicBezTo>
                  <a:cubicBezTo>
                    <a:pt x="1053" y="1766"/>
                    <a:pt x="1200" y="1567"/>
                    <a:pt x="1200" y="1234"/>
                  </a:cubicBezTo>
                  <a:cubicBezTo>
                    <a:pt x="1200" y="781"/>
                    <a:pt x="974" y="351"/>
                    <a:pt x="589" y="80"/>
                  </a:cubicBezTo>
                  <a:cubicBezTo>
                    <a:pt x="506" y="26"/>
                    <a:pt x="426"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
            <p:cNvSpPr/>
            <p:nvPr/>
          </p:nvSpPr>
          <p:spPr>
            <a:xfrm>
              <a:off x="4112125" y="2063775"/>
              <a:ext cx="22100" cy="31750"/>
            </a:xfrm>
            <a:custGeom>
              <a:avLst/>
              <a:gdLst/>
              <a:ahLst/>
              <a:cxnLst/>
              <a:rect l="l" t="t" r="r" b="b"/>
              <a:pathLst>
                <a:path w="884" h="1270" extrusionOk="0">
                  <a:moveTo>
                    <a:pt x="272" y="1"/>
                  </a:moveTo>
                  <a:cubicBezTo>
                    <a:pt x="113" y="1"/>
                    <a:pt x="1" y="141"/>
                    <a:pt x="1" y="392"/>
                  </a:cubicBezTo>
                  <a:cubicBezTo>
                    <a:pt x="1" y="709"/>
                    <a:pt x="182" y="1026"/>
                    <a:pt x="453" y="1207"/>
                  </a:cubicBezTo>
                  <a:cubicBezTo>
                    <a:pt x="514" y="1250"/>
                    <a:pt x="573" y="1269"/>
                    <a:pt x="627" y="1269"/>
                  </a:cubicBezTo>
                  <a:cubicBezTo>
                    <a:pt x="774" y="1269"/>
                    <a:pt x="883" y="1122"/>
                    <a:pt x="883" y="890"/>
                  </a:cubicBezTo>
                  <a:cubicBezTo>
                    <a:pt x="883" y="551"/>
                    <a:pt x="725" y="234"/>
                    <a:pt x="453" y="53"/>
                  </a:cubicBezTo>
                  <a:cubicBezTo>
                    <a:pt x="389" y="18"/>
                    <a:pt x="328" y="1"/>
                    <a:pt x="2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
            <p:cNvSpPr/>
            <p:nvPr/>
          </p:nvSpPr>
          <p:spPr>
            <a:xfrm>
              <a:off x="4114400" y="2066825"/>
              <a:ext cx="17550" cy="25400"/>
            </a:xfrm>
            <a:custGeom>
              <a:avLst/>
              <a:gdLst/>
              <a:ahLst/>
              <a:cxnLst/>
              <a:rect l="l" t="t" r="r" b="b"/>
              <a:pathLst>
                <a:path w="702" h="1016" extrusionOk="0">
                  <a:moveTo>
                    <a:pt x="214" y="0"/>
                  </a:moveTo>
                  <a:cubicBezTo>
                    <a:pt x="87" y="0"/>
                    <a:pt x="0" y="115"/>
                    <a:pt x="0" y="316"/>
                  </a:cubicBezTo>
                  <a:cubicBezTo>
                    <a:pt x="0" y="565"/>
                    <a:pt x="136" y="813"/>
                    <a:pt x="362" y="972"/>
                  </a:cubicBezTo>
                  <a:cubicBezTo>
                    <a:pt x="410" y="1002"/>
                    <a:pt x="456" y="1016"/>
                    <a:pt x="498" y="1016"/>
                  </a:cubicBezTo>
                  <a:cubicBezTo>
                    <a:pt x="616" y="1016"/>
                    <a:pt x="702" y="906"/>
                    <a:pt x="702" y="723"/>
                  </a:cubicBezTo>
                  <a:cubicBezTo>
                    <a:pt x="702" y="451"/>
                    <a:pt x="566" y="202"/>
                    <a:pt x="362" y="44"/>
                  </a:cubicBezTo>
                  <a:cubicBezTo>
                    <a:pt x="309" y="15"/>
                    <a:pt x="259"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
            <p:cNvSpPr/>
            <p:nvPr/>
          </p:nvSpPr>
          <p:spPr>
            <a:xfrm>
              <a:off x="3581975" y="1744950"/>
              <a:ext cx="33975" cy="48000"/>
            </a:xfrm>
            <a:custGeom>
              <a:avLst/>
              <a:gdLst/>
              <a:ahLst/>
              <a:cxnLst/>
              <a:rect l="l" t="t" r="r" b="b"/>
              <a:pathLst>
                <a:path w="1359" h="1920" extrusionOk="0">
                  <a:moveTo>
                    <a:pt x="499" y="0"/>
                  </a:moveTo>
                  <a:cubicBezTo>
                    <a:pt x="443" y="0"/>
                    <a:pt x="387" y="13"/>
                    <a:pt x="340" y="41"/>
                  </a:cubicBezTo>
                  <a:lnTo>
                    <a:pt x="0" y="245"/>
                  </a:lnTo>
                  <a:lnTo>
                    <a:pt x="113" y="517"/>
                  </a:lnTo>
                  <a:lnTo>
                    <a:pt x="113" y="539"/>
                  </a:lnTo>
                  <a:cubicBezTo>
                    <a:pt x="136" y="969"/>
                    <a:pt x="317" y="1354"/>
                    <a:pt x="634" y="1626"/>
                  </a:cubicBezTo>
                  <a:lnTo>
                    <a:pt x="770" y="1920"/>
                  </a:lnTo>
                  <a:lnTo>
                    <a:pt x="1109" y="1716"/>
                  </a:lnTo>
                  <a:cubicBezTo>
                    <a:pt x="1268" y="1603"/>
                    <a:pt x="1358" y="1422"/>
                    <a:pt x="1336" y="1218"/>
                  </a:cubicBezTo>
                  <a:cubicBezTo>
                    <a:pt x="1313" y="766"/>
                    <a:pt x="1087" y="336"/>
                    <a:pt x="725" y="64"/>
                  </a:cubicBezTo>
                  <a:cubicBezTo>
                    <a:pt x="659" y="25"/>
                    <a:pt x="578" y="0"/>
                    <a:pt x="4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
            <p:cNvSpPr/>
            <p:nvPr/>
          </p:nvSpPr>
          <p:spPr>
            <a:xfrm>
              <a:off x="3576300" y="1749650"/>
              <a:ext cx="30600" cy="44075"/>
            </a:xfrm>
            <a:custGeom>
              <a:avLst/>
              <a:gdLst/>
              <a:ahLst/>
              <a:cxnLst/>
              <a:rect l="l" t="t" r="r" b="b"/>
              <a:pathLst>
                <a:path w="1224" h="1763" extrusionOk="0">
                  <a:moveTo>
                    <a:pt x="371" y="1"/>
                  </a:moveTo>
                  <a:cubicBezTo>
                    <a:pt x="161" y="1"/>
                    <a:pt x="1" y="199"/>
                    <a:pt x="1" y="532"/>
                  </a:cubicBezTo>
                  <a:cubicBezTo>
                    <a:pt x="24" y="985"/>
                    <a:pt x="250" y="1415"/>
                    <a:pt x="612" y="1687"/>
                  </a:cubicBezTo>
                  <a:cubicBezTo>
                    <a:pt x="698" y="1738"/>
                    <a:pt x="780" y="1762"/>
                    <a:pt x="854" y="1762"/>
                  </a:cubicBezTo>
                  <a:cubicBezTo>
                    <a:pt x="1072" y="1762"/>
                    <a:pt x="1223" y="1555"/>
                    <a:pt x="1223" y="1234"/>
                  </a:cubicBezTo>
                  <a:cubicBezTo>
                    <a:pt x="1223" y="759"/>
                    <a:pt x="997" y="329"/>
                    <a:pt x="612" y="80"/>
                  </a:cubicBezTo>
                  <a:cubicBezTo>
                    <a:pt x="529" y="26"/>
                    <a:pt x="447" y="1"/>
                    <a:pt x="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
            <p:cNvSpPr/>
            <p:nvPr/>
          </p:nvSpPr>
          <p:spPr>
            <a:xfrm>
              <a:off x="3579150" y="1755975"/>
              <a:ext cx="22075" cy="32075"/>
            </a:xfrm>
            <a:custGeom>
              <a:avLst/>
              <a:gdLst/>
              <a:ahLst/>
              <a:cxnLst/>
              <a:rect l="l" t="t" r="r" b="b"/>
              <a:pathLst>
                <a:path w="883" h="1283" extrusionOk="0">
                  <a:moveTo>
                    <a:pt x="272" y="1"/>
                  </a:moveTo>
                  <a:cubicBezTo>
                    <a:pt x="112" y="1"/>
                    <a:pt x="0" y="141"/>
                    <a:pt x="0" y="392"/>
                  </a:cubicBezTo>
                  <a:cubicBezTo>
                    <a:pt x="0" y="709"/>
                    <a:pt x="159" y="1026"/>
                    <a:pt x="453" y="1230"/>
                  </a:cubicBezTo>
                  <a:cubicBezTo>
                    <a:pt x="512" y="1265"/>
                    <a:pt x="570" y="1282"/>
                    <a:pt x="622" y="1282"/>
                  </a:cubicBezTo>
                  <a:cubicBezTo>
                    <a:pt x="772" y="1282"/>
                    <a:pt x="883" y="1147"/>
                    <a:pt x="883" y="913"/>
                  </a:cubicBezTo>
                  <a:cubicBezTo>
                    <a:pt x="883" y="574"/>
                    <a:pt x="724" y="257"/>
                    <a:pt x="453" y="53"/>
                  </a:cubicBezTo>
                  <a:cubicBezTo>
                    <a:pt x="388" y="18"/>
                    <a:pt x="327" y="1"/>
                    <a:pt x="2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
            <p:cNvSpPr/>
            <p:nvPr/>
          </p:nvSpPr>
          <p:spPr>
            <a:xfrm>
              <a:off x="3581400" y="1759575"/>
              <a:ext cx="17575" cy="25425"/>
            </a:xfrm>
            <a:custGeom>
              <a:avLst/>
              <a:gdLst/>
              <a:ahLst/>
              <a:cxnLst/>
              <a:rect l="l" t="t" r="r" b="b"/>
              <a:pathLst>
                <a:path w="703" h="1017" extrusionOk="0">
                  <a:moveTo>
                    <a:pt x="213" y="1"/>
                  </a:moveTo>
                  <a:cubicBezTo>
                    <a:pt x="87" y="1"/>
                    <a:pt x="1" y="111"/>
                    <a:pt x="1" y="294"/>
                  </a:cubicBezTo>
                  <a:cubicBezTo>
                    <a:pt x="1" y="565"/>
                    <a:pt x="136" y="814"/>
                    <a:pt x="363" y="973"/>
                  </a:cubicBezTo>
                  <a:cubicBezTo>
                    <a:pt x="410" y="1002"/>
                    <a:pt x="455" y="1016"/>
                    <a:pt x="497" y="1016"/>
                  </a:cubicBezTo>
                  <a:cubicBezTo>
                    <a:pt x="616" y="1016"/>
                    <a:pt x="702" y="902"/>
                    <a:pt x="702" y="701"/>
                  </a:cubicBezTo>
                  <a:cubicBezTo>
                    <a:pt x="702" y="430"/>
                    <a:pt x="566" y="181"/>
                    <a:pt x="363" y="45"/>
                  </a:cubicBezTo>
                  <a:cubicBezTo>
                    <a:pt x="309" y="15"/>
                    <a:pt x="258"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
            <p:cNvSpPr/>
            <p:nvPr/>
          </p:nvSpPr>
          <p:spPr>
            <a:xfrm>
              <a:off x="3615350" y="1764000"/>
              <a:ext cx="33975" cy="48200"/>
            </a:xfrm>
            <a:custGeom>
              <a:avLst/>
              <a:gdLst/>
              <a:ahLst/>
              <a:cxnLst/>
              <a:rect l="l" t="t" r="r" b="b"/>
              <a:pathLst>
                <a:path w="1359" h="1928" extrusionOk="0">
                  <a:moveTo>
                    <a:pt x="518" y="0"/>
                  </a:moveTo>
                  <a:cubicBezTo>
                    <a:pt x="455" y="0"/>
                    <a:pt x="393" y="17"/>
                    <a:pt x="340" y="49"/>
                  </a:cubicBezTo>
                  <a:lnTo>
                    <a:pt x="1" y="230"/>
                  </a:lnTo>
                  <a:lnTo>
                    <a:pt x="114" y="524"/>
                  </a:lnTo>
                  <a:lnTo>
                    <a:pt x="114" y="547"/>
                  </a:lnTo>
                  <a:cubicBezTo>
                    <a:pt x="136" y="954"/>
                    <a:pt x="317" y="1362"/>
                    <a:pt x="634" y="1633"/>
                  </a:cubicBezTo>
                  <a:lnTo>
                    <a:pt x="770" y="1927"/>
                  </a:lnTo>
                  <a:lnTo>
                    <a:pt x="1132" y="1724"/>
                  </a:lnTo>
                  <a:cubicBezTo>
                    <a:pt x="1268" y="1610"/>
                    <a:pt x="1359" y="1429"/>
                    <a:pt x="1336" y="1226"/>
                  </a:cubicBezTo>
                  <a:cubicBezTo>
                    <a:pt x="1313" y="773"/>
                    <a:pt x="1087" y="343"/>
                    <a:pt x="725" y="71"/>
                  </a:cubicBezTo>
                  <a:cubicBezTo>
                    <a:pt x="664" y="23"/>
                    <a:pt x="591" y="0"/>
                    <a:pt x="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
            <p:cNvSpPr/>
            <p:nvPr/>
          </p:nvSpPr>
          <p:spPr>
            <a:xfrm>
              <a:off x="3610250" y="1768650"/>
              <a:ext cx="30025" cy="44075"/>
            </a:xfrm>
            <a:custGeom>
              <a:avLst/>
              <a:gdLst/>
              <a:ahLst/>
              <a:cxnLst/>
              <a:rect l="l" t="t" r="r" b="b"/>
              <a:pathLst>
                <a:path w="1201" h="1763" extrusionOk="0">
                  <a:moveTo>
                    <a:pt x="367" y="1"/>
                  </a:moveTo>
                  <a:cubicBezTo>
                    <a:pt x="155" y="1"/>
                    <a:pt x="1" y="201"/>
                    <a:pt x="1" y="542"/>
                  </a:cubicBezTo>
                  <a:cubicBezTo>
                    <a:pt x="1" y="994"/>
                    <a:pt x="227" y="1424"/>
                    <a:pt x="589" y="1696"/>
                  </a:cubicBezTo>
                  <a:cubicBezTo>
                    <a:pt x="674" y="1741"/>
                    <a:pt x="754" y="1762"/>
                    <a:pt x="826" y="1762"/>
                  </a:cubicBezTo>
                  <a:cubicBezTo>
                    <a:pt x="1047" y="1762"/>
                    <a:pt x="1200" y="1567"/>
                    <a:pt x="1200" y="1243"/>
                  </a:cubicBezTo>
                  <a:cubicBezTo>
                    <a:pt x="1200" y="768"/>
                    <a:pt x="974" y="338"/>
                    <a:pt x="589" y="67"/>
                  </a:cubicBezTo>
                  <a:cubicBezTo>
                    <a:pt x="511" y="22"/>
                    <a:pt x="436"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
            <p:cNvSpPr/>
            <p:nvPr/>
          </p:nvSpPr>
          <p:spPr>
            <a:xfrm>
              <a:off x="3612525" y="1775300"/>
              <a:ext cx="22100" cy="31975"/>
            </a:xfrm>
            <a:custGeom>
              <a:avLst/>
              <a:gdLst/>
              <a:ahLst/>
              <a:cxnLst/>
              <a:rect l="l" t="t" r="r" b="b"/>
              <a:pathLst>
                <a:path w="884" h="1279" extrusionOk="0">
                  <a:moveTo>
                    <a:pt x="281" y="1"/>
                  </a:moveTo>
                  <a:cubicBezTo>
                    <a:pt x="117" y="1"/>
                    <a:pt x="0" y="150"/>
                    <a:pt x="0" y="389"/>
                  </a:cubicBezTo>
                  <a:cubicBezTo>
                    <a:pt x="0" y="728"/>
                    <a:pt x="181" y="1023"/>
                    <a:pt x="453" y="1226"/>
                  </a:cubicBezTo>
                  <a:cubicBezTo>
                    <a:pt x="512" y="1261"/>
                    <a:pt x="568" y="1278"/>
                    <a:pt x="621" y="1278"/>
                  </a:cubicBezTo>
                  <a:cubicBezTo>
                    <a:pt x="771" y="1278"/>
                    <a:pt x="883" y="1139"/>
                    <a:pt x="883" y="887"/>
                  </a:cubicBezTo>
                  <a:cubicBezTo>
                    <a:pt x="883" y="570"/>
                    <a:pt x="702" y="253"/>
                    <a:pt x="453" y="50"/>
                  </a:cubicBezTo>
                  <a:cubicBezTo>
                    <a:pt x="392" y="16"/>
                    <a:pt x="334" y="1"/>
                    <a:pt x="2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
            <p:cNvSpPr/>
            <p:nvPr/>
          </p:nvSpPr>
          <p:spPr>
            <a:xfrm>
              <a:off x="3614775" y="1778825"/>
              <a:ext cx="18150" cy="25400"/>
            </a:xfrm>
            <a:custGeom>
              <a:avLst/>
              <a:gdLst/>
              <a:ahLst/>
              <a:cxnLst/>
              <a:rect l="l" t="t" r="r" b="b"/>
              <a:pathLst>
                <a:path w="726" h="1016" extrusionOk="0">
                  <a:moveTo>
                    <a:pt x="213" y="0"/>
                  </a:moveTo>
                  <a:cubicBezTo>
                    <a:pt x="87" y="0"/>
                    <a:pt x="1" y="110"/>
                    <a:pt x="1" y="293"/>
                  </a:cubicBezTo>
                  <a:cubicBezTo>
                    <a:pt x="24" y="565"/>
                    <a:pt x="137" y="814"/>
                    <a:pt x="363" y="972"/>
                  </a:cubicBezTo>
                  <a:cubicBezTo>
                    <a:pt x="416" y="1002"/>
                    <a:pt x="466" y="1016"/>
                    <a:pt x="511" y="1016"/>
                  </a:cubicBezTo>
                  <a:cubicBezTo>
                    <a:pt x="638" y="1016"/>
                    <a:pt x="725" y="902"/>
                    <a:pt x="725" y="701"/>
                  </a:cubicBezTo>
                  <a:cubicBezTo>
                    <a:pt x="703" y="429"/>
                    <a:pt x="567" y="180"/>
                    <a:pt x="363" y="44"/>
                  </a:cubicBezTo>
                  <a:cubicBezTo>
                    <a:pt x="309" y="14"/>
                    <a:pt x="259"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
            <p:cNvSpPr/>
            <p:nvPr/>
          </p:nvSpPr>
          <p:spPr>
            <a:xfrm>
              <a:off x="3678725" y="1801525"/>
              <a:ext cx="33400" cy="47450"/>
            </a:xfrm>
            <a:custGeom>
              <a:avLst/>
              <a:gdLst/>
              <a:ahLst/>
              <a:cxnLst/>
              <a:rect l="l" t="t" r="r" b="b"/>
              <a:pathLst>
                <a:path w="1336" h="1898" extrusionOk="0">
                  <a:moveTo>
                    <a:pt x="495" y="1"/>
                  </a:moveTo>
                  <a:cubicBezTo>
                    <a:pt x="435" y="1"/>
                    <a:pt x="374" y="13"/>
                    <a:pt x="317" y="42"/>
                  </a:cubicBezTo>
                  <a:lnTo>
                    <a:pt x="0" y="223"/>
                  </a:lnTo>
                  <a:lnTo>
                    <a:pt x="114" y="517"/>
                  </a:lnTo>
                  <a:lnTo>
                    <a:pt x="114" y="539"/>
                  </a:lnTo>
                  <a:cubicBezTo>
                    <a:pt x="136" y="947"/>
                    <a:pt x="317" y="1354"/>
                    <a:pt x="634" y="1626"/>
                  </a:cubicBezTo>
                  <a:lnTo>
                    <a:pt x="770" y="1897"/>
                  </a:lnTo>
                  <a:lnTo>
                    <a:pt x="1109" y="1716"/>
                  </a:lnTo>
                  <a:cubicBezTo>
                    <a:pt x="1268" y="1603"/>
                    <a:pt x="1336" y="1422"/>
                    <a:pt x="1336" y="1218"/>
                  </a:cubicBezTo>
                  <a:cubicBezTo>
                    <a:pt x="1313" y="766"/>
                    <a:pt x="1087" y="336"/>
                    <a:pt x="725" y="64"/>
                  </a:cubicBezTo>
                  <a:cubicBezTo>
                    <a:pt x="659" y="25"/>
                    <a:pt x="578" y="1"/>
                    <a:pt x="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
            <p:cNvSpPr/>
            <p:nvPr/>
          </p:nvSpPr>
          <p:spPr>
            <a:xfrm>
              <a:off x="3673075" y="1806225"/>
              <a:ext cx="30575" cy="43825"/>
            </a:xfrm>
            <a:custGeom>
              <a:avLst/>
              <a:gdLst/>
              <a:ahLst/>
              <a:cxnLst/>
              <a:rect l="l" t="t" r="r" b="b"/>
              <a:pathLst>
                <a:path w="1223" h="1753" extrusionOk="0">
                  <a:moveTo>
                    <a:pt x="361" y="1"/>
                  </a:moveTo>
                  <a:cubicBezTo>
                    <a:pt x="147" y="1"/>
                    <a:pt x="0" y="199"/>
                    <a:pt x="0" y="533"/>
                  </a:cubicBezTo>
                  <a:cubicBezTo>
                    <a:pt x="0" y="985"/>
                    <a:pt x="226" y="1415"/>
                    <a:pt x="611" y="1687"/>
                  </a:cubicBezTo>
                  <a:cubicBezTo>
                    <a:pt x="690" y="1732"/>
                    <a:pt x="767" y="1753"/>
                    <a:pt x="838" y="1753"/>
                  </a:cubicBezTo>
                  <a:cubicBezTo>
                    <a:pt x="1056" y="1753"/>
                    <a:pt x="1222" y="1558"/>
                    <a:pt x="1222" y="1234"/>
                  </a:cubicBezTo>
                  <a:cubicBezTo>
                    <a:pt x="1200" y="759"/>
                    <a:pt x="973" y="329"/>
                    <a:pt x="611" y="80"/>
                  </a:cubicBezTo>
                  <a:cubicBezTo>
                    <a:pt x="522" y="26"/>
                    <a:pt x="437"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
            <p:cNvSpPr/>
            <p:nvPr/>
          </p:nvSpPr>
          <p:spPr>
            <a:xfrm>
              <a:off x="3675900" y="1812550"/>
              <a:ext cx="22075" cy="32075"/>
            </a:xfrm>
            <a:custGeom>
              <a:avLst/>
              <a:gdLst/>
              <a:ahLst/>
              <a:cxnLst/>
              <a:rect l="l" t="t" r="r" b="b"/>
              <a:pathLst>
                <a:path w="883" h="1283" extrusionOk="0">
                  <a:moveTo>
                    <a:pt x="261" y="1"/>
                  </a:moveTo>
                  <a:cubicBezTo>
                    <a:pt x="111" y="1"/>
                    <a:pt x="0" y="136"/>
                    <a:pt x="0" y="370"/>
                  </a:cubicBezTo>
                  <a:cubicBezTo>
                    <a:pt x="0" y="710"/>
                    <a:pt x="159" y="1026"/>
                    <a:pt x="430" y="1230"/>
                  </a:cubicBezTo>
                  <a:cubicBezTo>
                    <a:pt x="495" y="1265"/>
                    <a:pt x="556" y="1282"/>
                    <a:pt x="611" y="1282"/>
                  </a:cubicBezTo>
                  <a:cubicBezTo>
                    <a:pt x="771" y="1282"/>
                    <a:pt x="883" y="1142"/>
                    <a:pt x="883" y="891"/>
                  </a:cubicBezTo>
                  <a:cubicBezTo>
                    <a:pt x="883" y="551"/>
                    <a:pt x="702" y="234"/>
                    <a:pt x="430" y="53"/>
                  </a:cubicBezTo>
                  <a:cubicBezTo>
                    <a:pt x="371" y="18"/>
                    <a:pt x="313" y="1"/>
                    <a:pt x="2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
            <p:cNvSpPr/>
            <p:nvPr/>
          </p:nvSpPr>
          <p:spPr>
            <a:xfrm>
              <a:off x="3678150" y="1816175"/>
              <a:ext cx="17575" cy="25400"/>
            </a:xfrm>
            <a:custGeom>
              <a:avLst/>
              <a:gdLst/>
              <a:ahLst/>
              <a:cxnLst/>
              <a:rect l="l" t="t" r="r" b="b"/>
              <a:pathLst>
                <a:path w="703" h="1016" extrusionOk="0">
                  <a:moveTo>
                    <a:pt x="204" y="0"/>
                  </a:moveTo>
                  <a:cubicBezTo>
                    <a:pt x="87" y="0"/>
                    <a:pt x="1" y="110"/>
                    <a:pt x="1" y="293"/>
                  </a:cubicBezTo>
                  <a:cubicBezTo>
                    <a:pt x="1" y="565"/>
                    <a:pt x="137" y="813"/>
                    <a:pt x="340" y="972"/>
                  </a:cubicBezTo>
                  <a:cubicBezTo>
                    <a:pt x="393" y="1001"/>
                    <a:pt x="443" y="1015"/>
                    <a:pt x="488" y="1015"/>
                  </a:cubicBezTo>
                  <a:cubicBezTo>
                    <a:pt x="616" y="1015"/>
                    <a:pt x="702" y="901"/>
                    <a:pt x="702" y="700"/>
                  </a:cubicBezTo>
                  <a:cubicBezTo>
                    <a:pt x="702" y="429"/>
                    <a:pt x="567" y="180"/>
                    <a:pt x="340" y="44"/>
                  </a:cubicBezTo>
                  <a:cubicBezTo>
                    <a:pt x="292" y="14"/>
                    <a:pt x="246"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
            <p:cNvSpPr/>
            <p:nvPr/>
          </p:nvSpPr>
          <p:spPr>
            <a:xfrm>
              <a:off x="3712100" y="1820775"/>
              <a:ext cx="33975" cy="47425"/>
            </a:xfrm>
            <a:custGeom>
              <a:avLst/>
              <a:gdLst/>
              <a:ahLst/>
              <a:cxnLst/>
              <a:rect l="l" t="t" r="r" b="b"/>
              <a:pathLst>
                <a:path w="1359" h="1897" extrusionOk="0">
                  <a:moveTo>
                    <a:pt x="500" y="0"/>
                  </a:moveTo>
                  <a:cubicBezTo>
                    <a:pt x="443" y="0"/>
                    <a:pt x="388" y="13"/>
                    <a:pt x="340" y="41"/>
                  </a:cubicBezTo>
                  <a:lnTo>
                    <a:pt x="1" y="222"/>
                  </a:lnTo>
                  <a:lnTo>
                    <a:pt x="114" y="516"/>
                  </a:lnTo>
                  <a:lnTo>
                    <a:pt x="114" y="539"/>
                  </a:lnTo>
                  <a:cubicBezTo>
                    <a:pt x="136" y="946"/>
                    <a:pt x="318" y="1354"/>
                    <a:pt x="634" y="1625"/>
                  </a:cubicBezTo>
                  <a:lnTo>
                    <a:pt x="770" y="1897"/>
                  </a:lnTo>
                  <a:lnTo>
                    <a:pt x="1110" y="1716"/>
                  </a:lnTo>
                  <a:cubicBezTo>
                    <a:pt x="1268" y="1603"/>
                    <a:pt x="1359" y="1422"/>
                    <a:pt x="1336" y="1218"/>
                  </a:cubicBezTo>
                  <a:cubicBezTo>
                    <a:pt x="1313" y="765"/>
                    <a:pt x="1087" y="335"/>
                    <a:pt x="725" y="64"/>
                  </a:cubicBezTo>
                  <a:cubicBezTo>
                    <a:pt x="659" y="24"/>
                    <a:pt x="578" y="0"/>
                    <a:pt x="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
            <p:cNvSpPr/>
            <p:nvPr/>
          </p:nvSpPr>
          <p:spPr>
            <a:xfrm>
              <a:off x="3706450" y="1825225"/>
              <a:ext cx="30575" cy="44075"/>
            </a:xfrm>
            <a:custGeom>
              <a:avLst/>
              <a:gdLst/>
              <a:ahLst/>
              <a:cxnLst/>
              <a:rect l="l" t="t" r="r" b="b"/>
              <a:pathLst>
                <a:path w="1223" h="1763" extrusionOk="0">
                  <a:moveTo>
                    <a:pt x="386" y="1"/>
                  </a:moveTo>
                  <a:cubicBezTo>
                    <a:pt x="168" y="1"/>
                    <a:pt x="0" y="201"/>
                    <a:pt x="0" y="542"/>
                  </a:cubicBezTo>
                  <a:cubicBezTo>
                    <a:pt x="23" y="995"/>
                    <a:pt x="249" y="1425"/>
                    <a:pt x="611" y="1696"/>
                  </a:cubicBezTo>
                  <a:cubicBezTo>
                    <a:pt x="690" y="1741"/>
                    <a:pt x="767" y="1762"/>
                    <a:pt x="839" y="1762"/>
                  </a:cubicBezTo>
                  <a:cubicBezTo>
                    <a:pt x="1056" y="1762"/>
                    <a:pt x="1222" y="1567"/>
                    <a:pt x="1222" y="1244"/>
                  </a:cubicBezTo>
                  <a:cubicBezTo>
                    <a:pt x="1222" y="768"/>
                    <a:pt x="996" y="338"/>
                    <a:pt x="611" y="67"/>
                  </a:cubicBezTo>
                  <a:cubicBezTo>
                    <a:pt x="533" y="22"/>
                    <a:pt x="457" y="1"/>
                    <a:pt x="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
            <p:cNvSpPr/>
            <p:nvPr/>
          </p:nvSpPr>
          <p:spPr>
            <a:xfrm>
              <a:off x="3709275" y="1831875"/>
              <a:ext cx="22100" cy="31975"/>
            </a:xfrm>
            <a:custGeom>
              <a:avLst/>
              <a:gdLst/>
              <a:ahLst/>
              <a:cxnLst/>
              <a:rect l="l" t="t" r="r" b="b"/>
              <a:pathLst>
                <a:path w="884" h="1279" extrusionOk="0">
                  <a:moveTo>
                    <a:pt x="271" y="1"/>
                  </a:moveTo>
                  <a:cubicBezTo>
                    <a:pt x="117" y="1"/>
                    <a:pt x="1" y="150"/>
                    <a:pt x="1" y="389"/>
                  </a:cubicBezTo>
                  <a:cubicBezTo>
                    <a:pt x="1" y="729"/>
                    <a:pt x="159" y="1023"/>
                    <a:pt x="431" y="1227"/>
                  </a:cubicBezTo>
                  <a:cubicBezTo>
                    <a:pt x="495" y="1262"/>
                    <a:pt x="556" y="1279"/>
                    <a:pt x="612" y="1279"/>
                  </a:cubicBezTo>
                  <a:cubicBezTo>
                    <a:pt x="771" y="1279"/>
                    <a:pt x="883" y="1139"/>
                    <a:pt x="883" y="887"/>
                  </a:cubicBezTo>
                  <a:cubicBezTo>
                    <a:pt x="861" y="570"/>
                    <a:pt x="702" y="253"/>
                    <a:pt x="431" y="50"/>
                  </a:cubicBezTo>
                  <a:cubicBezTo>
                    <a:pt x="375" y="16"/>
                    <a:pt x="321" y="1"/>
                    <a:pt x="2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
            <p:cNvSpPr/>
            <p:nvPr/>
          </p:nvSpPr>
          <p:spPr>
            <a:xfrm>
              <a:off x="3711550" y="1835150"/>
              <a:ext cx="17550" cy="25650"/>
            </a:xfrm>
            <a:custGeom>
              <a:avLst/>
              <a:gdLst/>
              <a:ahLst/>
              <a:cxnLst/>
              <a:rect l="l" t="t" r="r" b="b"/>
              <a:pathLst>
                <a:path w="702" h="1026" extrusionOk="0">
                  <a:moveTo>
                    <a:pt x="219" y="1"/>
                  </a:moveTo>
                  <a:cubicBezTo>
                    <a:pt x="94" y="1"/>
                    <a:pt x="0" y="112"/>
                    <a:pt x="0" y="303"/>
                  </a:cubicBezTo>
                  <a:cubicBezTo>
                    <a:pt x="0" y="575"/>
                    <a:pt x="136" y="824"/>
                    <a:pt x="340" y="982"/>
                  </a:cubicBezTo>
                  <a:cubicBezTo>
                    <a:pt x="393" y="1012"/>
                    <a:pt x="442" y="1026"/>
                    <a:pt x="487" y="1026"/>
                  </a:cubicBezTo>
                  <a:cubicBezTo>
                    <a:pt x="615" y="1026"/>
                    <a:pt x="702" y="912"/>
                    <a:pt x="702" y="711"/>
                  </a:cubicBezTo>
                  <a:cubicBezTo>
                    <a:pt x="702" y="439"/>
                    <a:pt x="566" y="190"/>
                    <a:pt x="340" y="32"/>
                  </a:cubicBezTo>
                  <a:cubicBezTo>
                    <a:pt x="298" y="11"/>
                    <a:pt x="257" y="1"/>
                    <a:pt x="2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
            <p:cNvSpPr/>
            <p:nvPr/>
          </p:nvSpPr>
          <p:spPr>
            <a:xfrm>
              <a:off x="3563300" y="1608475"/>
              <a:ext cx="1007150" cy="616950"/>
            </a:xfrm>
            <a:custGeom>
              <a:avLst/>
              <a:gdLst/>
              <a:ahLst/>
              <a:cxnLst/>
              <a:rect l="l" t="t" r="r" b="b"/>
              <a:pathLst>
                <a:path w="40286" h="24678" extrusionOk="0">
                  <a:moveTo>
                    <a:pt x="0" y="1"/>
                  </a:moveTo>
                  <a:lnTo>
                    <a:pt x="0" y="4595"/>
                  </a:lnTo>
                  <a:cubicBezTo>
                    <a:pt x="0" y="4595"/>
                    <a:pt x="18966" y="15413"/>
                    <a:pt x="22248" y="17450"/>
                  </a:cubicBezTo>
                  <a:cubicBezTo>
                    <a:pt x="24217" y="18672"/>
                    <a:pt x="28200" y="21207"/>
                    <a:pt x="32115" y="22927"/>
                  </a:cubicBezTo>
                  <a:cubicBezTo>
                    <a:pt x="34112" y="23822"/>
                    <a:pt x="36214" y="24678"/>
                    <a:pt x="37753" y="24678"/>
                  </a:cubicBezTo>
                  <a:cubicBezTo>
                    <a:pt x="38237" y="24678"/>
                    <a:pt x="38666" y="24593"/>
                    <a:pt x="39018" y="24398"/>
                  </a:cubicBezTo>
                  <a:cubicBezTo>
                    <a:pt x="40285" y="23448"/>
                    <a:pt x="39199" y="22090"/>
                    <a:pt x="36529" y="19917"/>
                  </a:cubicBezTo>
                  <a:cubicBezTo>
                    <a:pt x="34627" y="18355"/>
                    <a:pt x="32613" y="16930"/>
                    <a:pt x="30554" y="15594"/>
                  </a:cubicBezTo>
                  <a:lnTo>
                    <a:pt x="14440" y="6292"/>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
            <p:cNvSpPr/>
            <p:nvPr/>
          </p:nvSpPr>
          <p:spPr>
            <a:xfrm>
              <a:off x="3563300" y="1723350"/>
              <a:ext cx="975475" cy="507475"/>
            </a:xfrm>
            <a:custGeom>
              <a:avLst/>
              <a:gdLst/>
              <a:ahLst/>
              <a:cxnLst/>
              <a:rect l="l" t="t" r="r" b="b"/>
              <a:pathLst>
                <a:path w="39019" h="20299" extrusionOk="0">
                  <a:moveTo>
                    <a:pt x="0" y="0"/>
                  </a:moveTo>
                  <a:lnTo>
                    <a:pt x="0" y="860"/>
                  </a:lnTo>
                  <a:lnTo>
                    <a:pt x="24081" y="14734"/>
                  </a:lnTo>
                  <a:cubicBezTo>
                    <a:pt x="25122" y="15345"/>
                    <a:pt x="28924" y="17472"/>
                    <a:pt x="30938" y="18332"/>
                  </a:cubicBezTo>
                  <a:cubicBezTo>
                    <a:pt x="33769" y="19545"/>
                    <a:pt x="35841" y="20299"/>
                    <a:pt x="37330" y="20299"/>
                  </a:cubicBezTo>
                  <a:cubicBezTo>
                    <a:pt x="38008" y="20299"/>
                    <a:pt x="38565" y="20143"/>
                    <a:pt x="39018" y="19803"/>
                  </a:cubicBezTo>
                  <a:lnTo>
                    <a:pt x="39018" y="19803"/>
                  </a:lnTo>
                  <a:cubicBezTo>
                    <a:pt x="38663" y="20005"/>
                    <a:pt x="38231" y="20092"/>
                    <a:pt x="37743" y="20092"/>
                  </a:cubicBezTo>
                  <a:cubicBezTo>
                    <a:pt x="36205" y="20092"/>
                    <a:pt x="34108" y="19225"/>
                    <a:pt x="32115" y="18332"/>
                  </a:cubicBezTo>
                  <a:cubicBezTo>
                    <a:pt x="28200" y="16612"/>
                    <a:pt x="24217" y="14077"/>
                    <a:pt x="22248" y="12855"/>
                  </a:cubicBezTo>
                  <a:cubicBezTo>
                    <a:pt x="18943" y="10818"/>
                    <a:pt x="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
            <p:cNvSpPr/>
            <p:nvPr/>
          </p:nvSpPr>
          <p:spPr>
            <a:xfrm>
              <a:off x="3563300" y="1515125"/>
              <a:ext cx="1002050" cy="711275"/>
            </a:xfrm>
            <a:custGeom>
              <a:avLst/>
              <a:gdLst/>
              <a:ahLst/>
              <a:cxnLst/>
              <a:rect l="l" t="t" r="r" b="b"/>
              <a:pathLst>
                <a:path w="40082" h="28451" extrusionOk="0">
                  <a:moveTo>
                    <a:pt x="6473" y="1"/>
                  </a:moveTo>
                  <a:lnTo>
                    <a:pt x="0" y="3735"/>
                  </a:lnTo>
                  <a:lnTo>
                    <a:pt x="24081" y="17631"/>
                  </a:lnTo>
                  <a:cubicBezTo>
                    <a:pt x="24828" y="18061"/>
                    <a:pt x="25756" y="19011"/>
                    <a:pt x="26842" y="20211"/>
                  </a:cubicBezTo>
                  <a:cubicBezTo>
                    <a:pt x="28245" y="21727"/>
                    <a:pt x="29535" y="23402"/>
                    <a:pt x="31753" y="25303"/>
                  </a:cubicBezTo>
                  <a:cubicBezTo>
                    <a:pt x="33858" y="27091"/>
                    <a:pt x="35239" y="27747"/>
                    <a:pt x="36913" y="28336"/>
                  </a:cubicBezTo>
                  <a:cubicBezTo>
                    <a:pt x="37176" y="28412"/>
                    <a:pt x="37446" y="28450"/>
                    <a:pt x="37715" y="28450"/>
                  </a:cubicBezTo>
                  <a:cubicBezTo>
                    <a:pt x="38162" y="28450"/>
                    <a:pt x="38608" y="28344"/>
                    <a:pt x="39018" y="28132"/>
                  </a:cubicBezTo>
                  <a:cubicBezTo>
                    <a:pt x="40082" y="27634"/>
                    <a:pt x="39606" y="24850"/>
                    <a:pt x="37411" y="22067"/>
                  </a:cubicBezTo>
                  <a:cubicBezTo>
                    <a:pt x="36687" y="21139"/>
                    <a:pt x="35555" y="19690"/>
                    <a:pt x="33609" y="17133"/>
                  </a:cubicBezTo>
                  <a:cubicBezTo>
                    <a:pt x="31663" y="14553"/>
                    <a:pt x="30780" y="14032"/>
                    <a:pt x="29377" y="13195"/>
                  </a:cubicBezTo>
                  <a:lnTo>
                    <a:pt x="64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
            <p:cNvSpPr/>
            <p:nvPr/>
          </p:nvSpPr>
          <p:spPr>
            <a:xfrm>
              <a:off x="3598375" y="1533800"/>
              <a:ext cx="934175" cy="643425"/>
            </a:xfrm>
            <a:custGeom>
              <a:avLst/>
              <a:gdLst/>
              <a:ahLst/>
              <a:cxnLst/>
              <a:rect l="l" t="t" r="r" b="b"/>
              <a:pathLst>
                <a:path w="37367" h="25737" extrusionOk="0">
                  <a:moveTo>
                    <a:pt x="3803" y="0"/>
                  </a:moveTo>
                  <a:lnTo>
                    <a:pt x="1" y="2218"/>
                  </a:lnTo>
                  <a:cubicBezTo>
                    <a:pt x="1" y="2218"/>
                    <a:pt x="7877" y="6745"/>
                    <a:pt x="8895" y="7311"/>
                  </a:cubicBezTo>
                  <a:cubicBezTo>
                    <a:pt x="13286" y="9687"/>
                    <a:pt x="22633" y="15096"/>
                    <a:pt x="23900" y="16069"/>
                  </a:cubicBezTo>
                  <a:cubicBezTo>
                    <a:pt x="26005" y="17699"/>
                    <a:pt x="29173" y="21116"/>
                    <a:pt x="31052" y="22791"/>
                  </a:cubicBezTo>
                  <a:cubicBezTo>
                    <a:pt x="32549" y="24113"/>
                    <a:pt x="34531" y="25736"/>
                    <a:pt x="35749" y="25736"/>
                  </a:cubicBezTo>
                  <a:cubicBezTo>
                    <a:pt x="35948" y="25736"/>
                    <a:pt x="36127" y="25693"/>
                    <a:pt x="36280" y="25597"/>
                  </a:cubicBezTo>
                  <a:cubicBezTo>
                    <a:pt x="37366" y="24896"/>
                    <a:pt x="36416" y="23198"/>
                    <a:pt x="34356" y="20505"/>
                  </a:cubicBezTo>
                  <a:cubicBezTo>
                    <a:pt x="33654" y="19577"/>
                    <a:pt x="30554" y="15413"/>
                    <a:pt x="28200" y="13896"/>
                  </a:cubicBezTo>
                  <a:cubicBezTo>
                    <a:pt x="25575" y="12222"/>
                    <a:pt x="15368" y="6450"/>
                    <a:pt x="12675" y="4934"/>
                  </a:cubicBezTo>
                  <a:cubicBezTo>
                    <a:pt x="12199" y="4663"/>
                    <a:pt x="3803" y="0"/>
                    <a:pt x="38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
            <p:cNvSpPr/>
            <p:nvPr/>
          </p:nvSpPr>
          <p:spPr>
            <a:xfrm>
              <a:off x="4253000" y="1924775"/>
              <a:ext cx="192975" cy="158450"/>
            </a:xfrm>
            <a:custGeom>
              <a:avLst/>
              <a:gdLst/>
              <a:ahLst/>
              <a:cxnLst/>
              <a:rect l="l" t="t" r="r" b="b"/>
              <a:pathLst>
                <a:path w="7719" h="6338" extrusionOk="0">
                  <a:moveTo>
                    <a:pt x="4210" y="0"/>
                  </a:moveTo>
                  <a:cubicBezTo>
                    <a:pt x="3690" y="1403"/>
                    <a:pt x="1585" y="2037"/>
                    <a:pt x="1" y="2399"/>
                  </a:cubicBezTo>
                  <a:cubicBezTo>
                    <a:pt x="340" y="3010"/>
                    <a:pt x="1449" y="4074"/>
                    <a:pt x="2287" y="4866"/>
                  </a:cubicBezTo>
                  <a:cubicBezTo>
                    <a:pt x="2830" y="5387"/>
                    <a:pt x="3418" y="5884"/>
                    <a:pt x="4007" y="6337"/>
                  </a:cubicBezTo>
                  <a:lnTo>
                    <a:pt x="7718" y="4232"/>
                  </a:lnTo>
                  <a:cubicBezTo>
                    <a:pt x="7718" y="4232"/>
                    <a:pt x="6881" y="3169"/>
                    <a:pt x="5433" y="1449"/>
                  </a:cubicBezTo>
                  <a:cubicBezTo>
                    <a:pt x="5161" y="1109"/>
                    <a:pt x="4550" y="385"/>
                    <a:pt x="4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
            <p:cNvSpPr/>
            <p:nvPr/>
          </p:nvSpPr>
          <p:spPr>
            <a:xfrm>
              <a:off x="3563300" y="1702975"/>
              <a:ext cx="555650" cy="316875"/>
            </a:xfrm>
            <a:custGeom>
              <a:avLst/>
              <a:gdLst/>
              <a:ahLst/>
              <a:cxnLst/>
              <a:rect l="l" t="t" r="r" b="b"/>
              <a:pathLst>
                <a:path w="22226" h="12675" extrusionOk="0">
                  <a:moveTo>
                    <a:pt x="0" y="0"/>
                  </a:moveTo>
                  <a:lnTo>
                    <a:pt x="0" y="815"/>
                  </a:lnTo>
                  <a:cubicBezTo>
                    <a:pt x="0" y="815"/>
                    <a:pt x="11701" y="7559"/>
                    <a:pt x="15571" y="9800"/>
                  </a:cubicBezTo>
                  <a:cubicBezTo>
                    <a:pt x="20347" y="12577"/>
                    <a:pt x="21994" y="12675"/>
                    <a:pt x="22202" y="12675"/>
                  </a:cubicBezTo>
                  <a:cubicBezTo>
                    <a:pt x="22218" y="12675"/>
                    <a:pt x="22225" y="12674"/>
                    <a:pt x="22225" y="12674"/>
                  </a:cubicBezTo>
                  <a:cubicBezTo>
                    <a:pt x="22225" y="12674"/>
                    <a:pt x="19758" y="11384"/>
                    <a:pt x="18762" y="10728"/>
                  </a:cubicBezTo>
                  <a:cubicBezTo>
                    <a:pt x="17767" y="10049"/>
                    <a:pt x="0" y="0"/>
                    <a:pt x="0" y="0"/>
                  </a:cubicBezTo>
                  <a:close/>
                </a:path>
              </a:pathLst>
            </a:custGeom>
            <a:solidFill>
              <a:srgbClr val="FF4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
            <p:cNvSpPr/>
            <p:nvPr/>
          </p:nvSpPr>
          <p:spPr>
            <a:xfrm>
              <a:off x="3662325" y="1566625"/>
              <a:ext cx="193525" cy="116575"/>
            </a:xfrm>
            <a:custGeom>
              <a:avLst/>
              <a:gdLst/>
              <a:ahLst/>
              <a:cxnLst/>
              <a:rect l="l" t="t" r="r" b="b"/>
              <a:pathLst>
                <a:path w="7741" h="4663" extrusionOk="0">
                  <a:moveTo>
                    <a:pt x="2580" y="0"/>
                  </a:moveTo>
                  <a:cubicBezTo>
                    <a:pt x="2422" y="0"/>
                    <a:pt x="2286" y="45"/>
                    <a:pt x="2150" y="113"/>
                  </a:cubicBezTo>
                  <a:lnTo>
                    <a:pt x="249" y="1222"/>
                  </a:lnTo>
                  <a:cubicBezTo>
                    <a:pt x="91" y="1290"/>
                    <a:pt x="0" y="1426"/>
                    <a:pt x="0" y="1607"/>
                  </a:cubicBezTo>
                  <a:cubicBezTo>
                    <a:pt x="0" y="1743"/>
                    <a:pt x="68" y="1856"/>
                    <a:pt x="204" y="1924"/>
                  </a:cubicBezTo>
                  <a:lnTo>
                    <a:pt x="4775" y="4572"/>
                  </a:lnTo>
                  <a:cubicBezTo>
                    <a:pt x="4889" y="4640"/>
                    <a:pt x="5002" y="4662"/>
                    <a:pt x="5138" y="4662"/>
                  </a:cubicBezTo>
                  <a:cubicBezTo>
                    <a:pt x="5296" y="4662"/>
                    <a:pt x="5454" y="4617"/>
                    <a:pt x="5590" y="4549"/>
                  </a:cubicBezTo>
                  <a:lnTo>
                    <a:pt x="7491" y="3440"/>
                  </a:lnTo>
                  <a:cubicBezTo>
                    <a:pt x="7627" y="3372"/>
                    <a:pt x="7718" y="3236"/>
                    <a:pt x="7740" y="3078"/>
                  </a:cubicBezTo>
                  <a:cubicBezTo>
                    <a:pt x="7718" y="2920"/>
                    <a:pt x="7650" y="2806"/>
                    <a:pt x="7514" y="2738"/>
                  </a:cubicBezTo>
                  <a:lnTo>
                    <a:pt x="2942" y="91"/>
                  </a:lnTo>
                  <a:cubicBezTo>
                    <a:pt x="2829" y="45"/>
                    <a:pt x="2716" y="0"/>
                    <a:pt x="25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
            <p:cNvSpPr/>
            <p:nvPr/>
          </p:nvSpPr>
          <p:spPr>
            <a:xfrm>
              <a:off x="3751150" y="1657150"/>
              <a:ext cx="80375" cy="20700"/>
            </a:xfrm>
            <a:custGeom>
              <a:avLst/>
              <a:gdLst/>
              <a:ahLst/>
              <a:cxnLst/>
              <a:rect l="l" t="t" r="r" b="b"/>
              <a:pathLst>
                <a:path w="3215" h="828" extrusionOk="0">
                  <a:moveTo>
                    <a:pt x="0" y="0"/>
                  </a:moveTo>
                  <a:lnTo>
                    <a:pt x="1336" y="770"/>
                  </a:lnTo>
                  <a:cubicBezTo>
                    <a:pt x="1415" y="809"/>
                    <a:pt x="1503" y="827"/>
                    <a:pt x="1592" y="827"/>
                  </a:cubicBezTo>
                  <a:cubicBezTo>
                    <a:pt x="1706" y="827"/>
                    <a:pt x="1822" y="798"/>
                    <a:pt x="1924" y="747"/>
                  </a:cubicBezTo>
                  <a:lnTo>
                    <a:pt x="32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
            <p:cNvSpPr/>
            <p:nvPr/>
          </p:nvSpPr>
          <p:spPr>
            <a:xfrm>
              <a:off x="3668550" y="1609625"/>
              <a:ext cx="168050" cy="23200"/>
            </a:xfrm>
            <a:custGeom>
              <a:avLst/>
              <a:gdLst/>
              <a:ahLst/>
              <a:cxnLst/>
              <a:rect l="l" t="t" r="r" b="b"/>
              <a:pathLst>
                <a:path w="6722" h="928" extrusionOk="0">
                  <a:moveTo>
                    <a:pt x="0" y="0"/>
                  </a:moveTo>
                  <a:cubicBezTo>
                    <a:pt x="23" y="0"/>
                    <a:pt x="45" y="23"/>
                    <a:pt x="68" y="23"/>
                  </a:cubicBezTo>
                  <a:lnTo>
                    <a:pt x="1630" y="928"/>
                  </a:lnTo>
                  <a:lnTo>
                    <a:pt x="6722" y="928"/>
                  </a:lnTo>
                  <a:lnTo>
                    <a:pt x="5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
            <p:cNvSpPr/>
            <p:nvPr/>
          </p:nvSpPr>
          <p:spPr>
            <a:xfrm>
              <a:off x="3666275" y="1572000"/>
              <a:ext cx="129025" cy="37650"/>
            </a:xfrm>
            <a:custGeom>
              <a:avLst/>
              <a:gdLst/>
              <a:ahLst/>
              <a:cxnLst/>
              <a:rect l="l" t="t" r="r" b="b"/>
              <a:pathLst>
                <a:path w="5161" h="1506" extrusionOk="0">
                  <a:moveTo>
                    <a:pt x="2432" y="1"/>
                  </a:moveTo>
                  <a:cubicBezTo>
                    <a:pt x="2309" y="1"/>
                    <a:pt x="2188" y="36"/>
                    <a:pt x="2083" y="102"/>
                  </a:cubicBezTo>
                  <a:lnTo>
                    <a:pt x="182" y="1188"/>
                  </a:lnTo>
                  <a:cubicBezTo>
                    <a:pt x="46" y="1279"/>
                    <a:pt x="0" y="1415"/>
                    <a:pt x="91" y="1505"/>
                  </a:cubicBezTo>
                  <a:lnTo>
                    <a:pt x="5161" y="1505"/>
                  </a:lnTo>
                  <a:lnTo>
                    <a:pt x="2694" y="57"/>
                  </a:lnTo>
                  <a:cubicBezTo>
                    <a:pt x="2609" y="19"/>
                    <a:pt x="2520" y="1"/>
                    <a:pt x="2432"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
            <p:cNvSpPr/>
            <p:nvPr/>
          </p:nvSpPr>
          <p:spPr>
            <a:xfrm>
              <a:off x="3666275" y="1572000"/>
              <a:ext cx="129025" cy="37650"/>
            </a:xfrm>
            <a:custGeom>
              <a:avLst/>
              <a:gdLst/>
              <a:ahLst/>
              <a:cxnLst/>
              <a:rect l="l" t="t" r="r" b="b"/>
              <a:pathLst>
                <a:path w="5161" h="1506" extrusionOk="0">
                  <a:moveTo>
                    <a:pt x="2432" y="1"/>
                  </a:moveTo>
                  <a:cubicBezTo>
                    <a:pt x="2309" y="1"/>
                    <a:pt x="2188" y="36"/>
                    <a:pt x="2083" y="102"/>
                  </a:cubicBezTo>
                  <a:lnTo>
                    <a:pt x="182" y="1188"/>
                  </a:lnTo>
                  <a:cubicBezTo>
                    <a:pt x="46" y="1279"/>
                    <a:pt x="0" y="1415"/>
                    <a:pt x="91" y="1505"/>
                  </a:cubicBezTo>
                  <a:lnTo>
                    <a:pt x="5161" y="1505"/>
                  </a:lnTo>
                  <a:lnTo>
                    <a:pt x="2694" y="57"/>
                  </a:lnTo>
                  <a:cubicBezTo>
                    <a:pt x="2609" y="19"/>
                    <a:pt x="2520" y="1"/>
                    <a:pt x="24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
            <p:cNvSpPr/>
            <p:nvPr/>
          </p:nvSpPr>
          <p:spPr>
            <a:xfrm>
              <a:off x="3709275" y="1632800"/>
              <a:ext cx="142600" cy="24375"/>
            </a:xfrm>
            <a:custGeom>
              <a:avLst/>
              <a:gdLst/>
              <a:ahLst/>
              <a:cxnLst/>
              <a:rect l="l" t="t" r="r" b="b"/>
              <a:pathLst>
                <a:path w="5704" h="975" extrusionOk="0">
                  <a:moveTo>
                    <a:pt x="1" y="1"/>
                  </a:moveTo>
                  <a:lnTo>
                    <a:pt x="1653" y="974"/>
                  </a:lnTo>
                  <a:lnTo>
                    <a:pt x="4889" y="974"/>
                  </a:lnTo>
                  <a:lnTo>
                    <a:pt x="5477" y="612"/>
                  </a:lnTo>
                  <a:cubicBezTo>
                    <a:pt x="5681" y="522"/>
                    <a:pt x="5704" y="363"/>
                    <a:pt x="5545" y="273"/>
                  </a:cubicBezTo>
                  <a:lnTo>
                    <a:pt x="5093" y="1"/>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
            <p:cNvSpPr/>
            <p:nvPr/>
          </p:nvSpPr>
          <p:spPr>
            <a:xfrm>
              <a:off x="3709275" y="1632800"/>
              <a:ext cx="142600" cy="24375"/>
            </a:xfrm>
            <a:custGeom>
              <a:avLst/>
              <a:gdLst/>
              <a:ahLst/>
              <a:cxnLst/>
              <a:rect l="l" t="t" r="r" b="b"/>
              <a:pathLst>
                <a:path w="5704" h="975" extrusionOk="0">
                  <a:moveTo>
                    <a:pt x="1" y="1"/>
                  </a:moveTo>
                  <a:lnTo>
                    <a:pt x="1653" y="974"/>
                  </a:lnTo>
                  <a:lnTo>
                    <a:pt x="4889" y="974"/>
                  </a:lnTo>
                  <a:lnTo>
                    <a:pt x="5477" y="612"/>
                  </a:lnTo>
                  <a:cubicBezTo>
                    <a:pt x="5681" y="522"/>
                    <a:pt x="5704" y="363"/>
                    <a:pt x="5545" y="273"/>
                  </a:cubicBezTo>
                  <a:lnTo>
                    <a:pt x="5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
            <p:cNvSpPr/>
            <p:nvPr/>
          </p:nvSpPr>
          <p:spPr>
            <a:xfrm>
              <a:off x="4189650" y="1985300"/>
              <a:ext cx="164100" cy="97925"/>
            </a:xfrm>
            <a:custGeom>
              <a:avLst/>
              <a:gdLst/>
              <a:ahLst/>
              <a:cxnLst/>
              <a:rect l="l" t="t" r="r" b="b"/>
              <a:pathLst>
                <a:path w="6564" h="3917" extrusionOk="0">
                  <a:moveTo>
                    <a:pt x="589" y="1"/>
                  </a:moveTo>
                  <a:cubicBezTo>
                    <a:pt x="181" y="46"/>
                    <a:pt x="0" y="544"/>
                    <a:pt x="294" y="838"/>
                  </a:cubicBezTo>
                  <a:cubicBezTo>
                    <a:pt x="589" y="1268"/>
                    <a:pt x="973" y="1630"/>
                    <a:pt x="1426" y="1947"/>
                  </a:cubicBezTo>
                  <a:cubicBezTo>
                    <a:pt x="2128" y="2445"/>
                    <a:pt x="2897" y="2875"/>
                    <a:pt x="3734" y="3192"/>
                  </a:cubicBezTo>
                  <a:cubicBezTo>
                    <a:pt x="4640" y="3509"/>
                    <a:pt x="5590" y="3735"/>
                    <a:pt x="6563" y="3916"/>
                  </a:cubicBezTo>
                  <a:cubicBezTo>
                    <a:pt x="6563" y="3916"/>
                    <a:pt x="3712" y="1449"/>
                    <a:pt x="2535" y="1"/>
                  </a:cubicBezTo>
                  <a:cubicBezTo>
                    <a:pt x="2207" y="12"/>
                    <a:pt x="1879" y="18"/>
                    <a:pt x="1553" y="18"/>
                  </a:cubicBezTo>
                  <a:cubicBezTo>
                    <a:pt x="1228" y="18"/>
                    <a:pt x="905" y="12"/>
                    <a:pt x="589" y="1"/>
                  </a:cubicBezTo>
                  <a:close/>
                </a:path>
              </a:pathLst>
            </a:custGeom>
            <a:solidFill>
              <a:srgbClr val="000000">
                <a:alpha val="6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
            <p:cNvSpPr/>
            <p:nvPr/>
          </p:nvSpPr>
          <p:spPr>
            <a:xfrm>
              <a:off x="4351450" y="1896425"/>
              <a:ext cx="94525" cy="134175"/>
            </a:xfrm>
            <a:custGeom>
              <a:avLst/>
              <a:gdLst/>
              <a:ahLst/>
              <a:cxnLst/>
              <a:rect l="l" t="t" r="r" b="b"/>
              <a:pathLst>
                <a:path w="3781" h="5367" extrusionOk="0">
                  <a:moveTo>
                    <a:pt x="142" y="0"/>
                  </a:moveTo>
                  <a:cubicBezTo>
                    <a:pt x="109" y="0"/>
                    <a:pt x="84" y="15"/>
                    <a:pt x="69" y="48"/>
                  </a:cubicBezTo>
                  <a:cubicBezTo>
                    <a:pt x="1" y="251"/>
                    <a:pt x="272" y="1134"/>
                    <a:pt x="272" y="1134"/>
                  </a:cubicBezTo>
                  <a:lnTo>
                    <a:pt x="3780" y="5366"/>
                  </a:lnTo>
                  <a:cubicBezTo>
                    <a:pt x="3305" y="4235"/>
                    <a:pt x="2739" y="3171"/>
                    <a:pt x="2083" y="2153"/>
                  </a:cubicBezTo>
                  <a:cubicBezTo>
                    <a:pt x="1530" y="1354"/>
                    <a:pt x="459" y="0"/>
                    <a:pt x="142" y="0"/>
                  </a:cubicBezTo>
                  <a:close/>
                </a:path>
              </a:pathLst>
            </a:custGeom>
            <a:solidFill>
              <a:srgbClr val="000000">
                <a:alpha val="6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
            <p:cNvSpPr/>
            <p:nvPr/>
          </p:nvSpPr>
          <p:spPr>
            <a:xfrm>
              <a:off x="3562725" y="1682025"/>
              <a:ext cx="589025" cy="340650"/>
            </a:xfrm>
            <a:custGeom>
              <a:avLst/>
              <a:gdLst/>
              <a:ahLst/>
              <a:cxnLst/>
              <a:rect l="l" t="t" r="r" b="b"/>
              <a:pathLst>
                <a:path w="23561" h="13626" extrusionOk="0">
                  <a:moveTo>
                    <a:pt x="1" y="1"/>
                  </a:moveTo>
                  <a:lnTo>
                    <a:pt x="1" y="295"/>
                  </a:lnTo>
                  <a:lnTo>
                    <a:pt x="22746" y="13467"/>
                  </a:lnTo>
                  <a:cubicBezTo>
                    <a:pt x="22904" y="13512"/>
                    <a:pt x="23561" y="13625"/>
                    <a:pt x="23561" y="13625"/>
                  </a:cubicBezTo>
                  <a:lnTo>
                    <a:pt x="1" y="1"/>
                  </a:lnTo>
                  <a:close/>
                </a:path>
              </a:pathLst>
            </a:custGeom>
            <a:solidFill>
              <a:srgbClr val="FF4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
            <p:cNvSpPr/>
            <p:nvPr/>
          </p:nvSpPr>
          <p:spPr>
            <a:xfrm>
              <a:off x="3936150" y="1842700"/>
              <a:ext cx="47575" cy="142625"/>
            </a:xfrm>
            <a:custGeom>
              <a:avLst/>
              <a:gdLst/>
              <a:ahLst/>
              <a:cxnLst/>
              <a:rect l="l" t="t" r="r" b="b"/>
              <a:pathLst>
                <a:path w="1903" h="5705" extrusionOk="0">
                  <a:moveTo>
                    <a:pt x="388" y="1"/>
                  </a:moveTo>
                  <a:cubicBezTo>
                    <a:pt x="188" y="1"/>
                    <a:pt x="1" y="160"/>
                    <a:pt x="1" y="386"/>
                  </a:cubicBezTo>
                  <a:lnTo>
                    <a:pt x="1" y="4596"/>
                  </a:lnTo>
                  <a:lnTo>
                    <a:pt x="1902" y="5705"/>
                  </a:lnTo>
                  <a:lnTo>
                    <a:pt x="1902" y="1359"/>
                  </a:lnTo>
                  <a:cubicBezTo>
                    <a:pt x="1902" y="1020"/>
                    <a:pt x="1721" y="703"/>
                    <a:pt x="1449" y="545"/>
                  </a:cubicBezTo>
                  <a:lnTo>
                    <a:pt x="567" y="47"/>
                  </a:lnTo>
                  <a:cubicBezTo>
                    <a:pt x="509" y="15"/>
                    <a:pt x="448" y="1"/>
                    <a:pt x="3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
            <p:cNvSpPr/>
            <p:nvPr/>
          </p:nvSpPr>
          <p:spPr>
            <a:xfrm>
              <a:off x="3578575" y="1652175"/>
              <a:ext cx="18125" cy="40500"/>
            </a:xfrm>
            <a:custGeom>
              <a:avLst/>
              <a:gdLst/>
              <a:ahLst/>
              <a:cxnLst/>
              <a:rect l="l" t="t" r="r" b="b"/>
              <a:pathLst>
                <a:path w="725" h="1620" extrusionOk="0">
                  <a:moveTo>
                    <a:pt x="94" y="1"/>
                  </a:moveTo>
                  <a:cubicBezTo>
                    <a:pt x="38" y="1"/>
                    <a:pt x="1" y="47"/>
                    <a:pt x="1" y="131"/>
                  </a:cubicBezTo>
                  <a:lnTo>
                    <a:pt x="1" y="1082"/>
                  </a:lnTo>
                  <a:cubicBezTo>
                    <a:pt x="1" y="1195"/>
                    <a:pt x="68" y="1285"/>
                    <a:pt x="159" y="1353"/>
                  </a:cubicBezTo>
                  <a:lnTo>
                    <a:pt x="566" y="1602"/>
                  </a:lnTo>
                  <a:cubicBezTo>
                    <a:pt x="590" y="1614"/>
                    <a:pt x="612" y="1620"/>
                    <a:pt x="631" y="1620"/>
                  </a:cubicBezTo>
                  <a:cubicBezTo>
                    <a:pt x="687" y="1620"/>
                    <a:pt x="725" y="1573"/>
                    <a:pt x="725" y="1489"/>
                  </a:cubicBezTo>
                  <a:lnTo>
                    <a:pt x="725" y="539"/>
                  </a:lnTo>
                  <a:cubicBezTo>
                    <a:pt x="725" y="425"/>
                    <a:pt x="657" y="312"/>
                    <a:pt x="566" y="244"/>
                  </a:cubicBezTo>
                  <a:lnTo>
                    <a:pt x="159" y="18"/>
                  </a:lnTo>
                  <a:cubicBezTo>
                    <a:pt x="136" y="6"/>
                    <a:pt x="114" y="1"/>
                    <a:pt x="94"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
            <p:cNvSpPr/>
            <p:nvPr/>
          </p:nvSpPr>
          <p:spPr>
            <a:xfrm>
              <a:off x="3666850" y="1704225"/>
              <a:ext cx="18125" cy="41075"/>
            </a:xfrm>
            <a:custGeom>
              <a:avLst/>
              <a:gdLst/>
              <a:ahLst/>
              <a:cxnLst/>
              <a:rect l="l" t="t" r="r" b="b"/>
              <a:pathLst>
                <a:path w="725" h="1643" extrusionOk="0">
                  <a:moveTo>
                    <a:pt x="94" y="1"/>
                  </a:moveTo>
                  <a:cubicBezTo>
                    <a:pt x="37" y="1"/>
                    <a:pt x="0" y="47"/>
                    <a:pt x="0" y="131"/>
                  </a:cubicBezTo>
                  <a:lnTo>
                    <a:pt x="0" y="1082"/>
                  </a:lnTo>
                  <a:cubicBezTo>
                    <a:pt x="0" y="1195"/>
                    <a:pt x="68" y="1308"/>
                    <a:pt x="159" y="1376"/>
                  </a:cubicBezTo>
                  <a:lnTo>
                    <a:pt x="566" y="1625"/>
                  </a:lnTo>
                  <a:cubicBezTo>
                    <a:pt x="589" y="1637"/>
                    <a:pt x="611" y="1642"/>
                    <a:pt x="631" y="1642"/>
                  </a:cubicBezTo>
                  <a:cubicBezTo>
                    <a:pt x="687" y="1642"/>
                    <a:pt x="724" y="1596"/>
                    <a:pt x="724" y="1512"/>
                  </a:cubicBezTo>
                  <a:lnTo>
                    <a:pt x="724" y="561"/>
                  </a:lnTo>
                  <a:cubicBezTo>
                    <a:pt x="724" y="448"/>
                    <a:pt x="679" y="335"/>
                    <a:pt x="566" y="267"/>
                  </a:cubicBezTo>
                  <a:lnTo>
                    <a:pt x="159" y="18"/>
                  </a:lnTo>
                  <a:cubicBezTo>
                    <a:pt x="135" y="7"/>
                    <a:pt x="113" y="1"/>
                    <a:pt x="94"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
            <p:cNvSpPr/>
            <p:nvPr/>
          </p:nvSpPr>
          <p:spPr>
            <a:xfrm>
              <a:off x="3696825" y="1722100"/>
              <a:ext cx="18700" cy="40750"/>
            </a:xfrm>
            <a:custGeom>
              <a:avLst/>
              <a:gdLst/>
              <a:ahLst/>
              <a:cxnLst/>
              <a:rect l="l" t="t" r="r" b="b"/>
              <a:pathLst>
                <a:path w="748" h="1630" extrusionOk="0">
                  <a:moveTo>
                    <a:pt x="90" y="0"/>
                  </a:moveTo>
                  <a:cubicBezTo>
                    <a:pt x="36" y="0"/>
                    <a:pt x="1" y="59"/>
                    <a:pt x="1" y="141"/>
                  </a:cubicBezTo>
                  <a:lnTo>
                    <a:pt x="1" y="1069"/>
                  </a:lnTo>
                  <a:cubicBezTo>
                    <a:pt x="1" y="1204"/>
                    <a:pt x="68" y="1317"/>
                    <a:pt x="159" y="1385"/>
                  </a:cubicBezTo>
                  <a:lnTo>
                    <a:pt x="589" y="1612"/>
                  </a:lnTo>
                  <a:cubicBezTo>
                    <a:pt x="607" y="1623"/>
                    <a:pt x="626" y="1629"/>
                    <a:pt x="644" y="1629"/>
                  </a:cubicBezTo>
                  <a:cubicBezTo>
                    <a:pt x="698" y="1629"/>
                    <a:pt x="747" y="1582"/>
                    <a:pt x="747" y="1499"/>
                  </a:cubicBezTo>
                  <a:lnTo>
                    <a:pt x="747" y="548"/>
                  </a:lnTo>
                  <a:cubicBezTo>
                    <a:pt x="725" y="435"/>
                    <a:pt x="680" y="322"/>
                    <a:pt x="589" y="254"/>
                  </a:cubicBezTo>
                  <a:lnTo>
                    <a:pt x="159" y="27"/>
                  </a:lnTo>
                  <a:cubicBezTo>
                    <a:pt x="134" y="9"/>
                    <a:pt x="111" y="0"/>
                    <a:pt x="90"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
            <p:cNvSpPr/>
            <p:nvPr/>
          </p:nvSpPr>
          <p:spPr>
            <a:xfrm>
              <a:off x="3726250" y="1739325"/>
              <a:ext cx="18700" cy="41050"/>
            </a:xfrm>
            <a:custGeom>
              <a:avLst/>
              <a:gdLst/>
              <a:ahLst/>
              <a:cxnLst/>
              <a:rect l="l" t="t" r="r" b="b"/>
              <a:pathLst>
                <a:path w="748" h="1642" extrusionOk="0">
                  <a:moveTo>
                    <a:pt x="105" y="0"/>
                  </a:moveTo>
                  <a:cubicBezTo>
                    <a:pt x="51" y="0"/>
                    <a:pt x="0" y="51"/>
                    <a:pt x="0" y="153"/>
                  </a:cubicBezTo>
                  <a:lnTo>
                    <a:pt x="0" y="1081"/>
                  </a:lnTo>
                  <a:cubicBezTo>
                    <a:pt x="0" y="1194"/>
                    <a:pt x="68" y="1307"/>
                    <a:pt x="159" y="1398"/>
                  </a:cubicBezTo>
                  <a:lnTo>
                    <a:pt x="589" y="1624"/>
                  </a:lnTo>
                  <a:cubicBezTo>
                    <a:pt x="612" y="1636"/>
                    <a:pt x="634" y="1642"/>
                    <a:pt x="654" y="1642"/>
                  </a:cubicBezTo>
                  <a:cubicBezTo>
                    <a:pt x="710" y="1642"/>
                    <a:pt x="747" y="1595"/>
                    <a:pt x="747" y="1511"/>
                  </a:cubicBezTo>
                  <a:lnTo>
                    <a:pt x="747" y="561"/>
                  </a:lnTo>
                  <a:cubicBezTo>
                    <a:pt x="747" y="447"/>
                    <a:pt x="679" y="334"/>
                    <a:pt x="589" y="266"/>
                  </a:cubicBezTo>
                  <a:lnTo>
                    <a:pt x="159" y="17"/>
                  </a:lnTo>
                  <a:cubicBezTo>
                    <a:pt x="142" y="6"/>
                    <a:pt x="124" y="0"/>
                    <a:pt x="105"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
            <p:cNvSpPr/>
            <p:nvPr/>
          </p:nvSpPr>
          <p:spPr>
            <a:xfrm>
              <a:off x="3756225" y="1756875"/>
              <a:ext cx="18150" cy="41050"/>
            </a:xfrm>
            <a:custGeom>
              <a:avLst/>
              <a:gdLst/>
              <a:ahLst/>
              <a:cxnLst/>
              <a:rect l="l" t="t" r="r" b="b"/>
              <a:pathLst>
                <a:path w="726" h="1642" extrusionOk="0">
                  <a:moveTo>
                    <a:pt x="96" y="0"/>
                  </a:moveTo>
                  <a:cubicBezTo>
                    <a:pt x="39" y="0"/>
                    <a:pt x="1" y="51"/>
                    <a:pt x="1" y="153"/>
                  </a:cubicBezTo>
                  <a:lnTo>
                    <a:pt x="1" y="1081"/>
                  </a:lnTo>
                  <a:cubicBezTo>
                    <a:pt x="1" y="1194"/>
                    <a:pt x="46" y="1307"/>
                    <a:pt x="159" y="1375"/>
                  </a:cubicBezTo>
                  <a:lnTo>
                    <a:pt x="567" y="1624"/>
                  </a:lnTo>
                  <a:cubicBezTo>
                    <a:pt x="590" y="1636"/>
                    <a:pt x="612" y="1641"/>
                    <a:pt x="632" y="1641"/>
                  </a:cubicBezTo>
                  <a:cubicBezTo>
                    <a:pt x="688" y="1641"/>
                    <a:pt x="725" y="1595"/>
                    <a:pt x="725" y="1511"/>
                  </a:cubicBezTo>
                  <a:lnTo>
                    <a:pt x="725" y="560"/>
                  </a:lnTo>
                  <a:cubicBezTo>
                    <a:pt x="725" y="447"/>
                    <a:pt x="657" y="334"/>
                    <a:pt x="567" y="266"/>
                  </a:cubicBezTo>
                  <a:lnTo>
                    <a:pt x="159" y="17"/>
                  </a:lnTo>
                  <a:cubicBezTo>
                    <a:pt x="137" y="6"/>
                    <a:pt x="116" y="0"/>
                    <a:pt x="96"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
            <p:cNvSpPr/>
            <p:nvPr/>
          </p:nvSpPr>
          <p:spPr>
            <a:xfrm>
              <a:off x="3785100" y="1774400"/>
              <a:ext cx="18700" cy="41050"/>
            </a:xfrm>
            <a:custGeom>
              <a:avLst/>
              <a:gdLst/>
              <a:ahLst/>
              <a:cxnLst/>
              <a:rect l="l" t="t" r="r" b="b"/>
              <a:pathLst>
                <a:path w="748" h="1642" extrusionOk="0">
                  <a:moveTo>
                    <a:pt x="105" y="1"/>
                  </a:moveTo>
                  <a:cubicBezTo>
                    <a:pt x="51" y="1"/>
                    <a:pt x="0" y="52"/>
                    <a:pt x="0" y="153"/>
                  </a:cubicBezTo>
                  <a:lnTo>
                    <a:pt x="0" y="1081"/>
                  </a:lnTo>
                  <a:cubicBezTo>
                    <a:pt x="0" y="1194"/>
                    <a:pt x="68" y="1308"/>
                    <a:pt x="159" y="1376"/>
                  </a:cubicBezTo>
                  <a:lnTo>
                    <a:pt x="589" y="1624"/>
                  </a:lnTo>
                  <a:cubicBezTo>
                    <a:pt x="612" y="1636"/>
                    <a:pt x="634" y="1642"/>
                    <a:pt x="653" y="1642"/>
                  </a:cubicBezTo>
                  <a:cubicBezTo>
                    <a:pt x="710" y="1642"/>
                    <a:pt x="747" y="1595"/>
                    <a:pt x="747" y="1511"/>
                  </a:cubicBezTo>
                  <a:lnTo>
                    <a:pt x="747" y="561"/>
                  </a:lnTo>
                  <a:cubicBezTo>
                    <a:pt x="747" y="448"/>
                    <a:pt x="679" y="334"/>
                    <a:pt x="589" y="267"/>
                  </a:cubicBezTo>
                  <a:lnTo>
                    <a:pt x="159" y="18"/>
                  </a:lnTo>
                  <a:cubicBezTo>
                    <a:pt x="142" y="6"/>
                    <a:pt x="123" y="1"/>
                    <a:pt x="105"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
            <p:cNvSpPr/>
            <p:nvPr/>
          </p:nvSpPr>
          <p:spPr>
            <a:xfrm>
              <a:off x="3815075" y="1791375"/>
              <a:ext cx="18125" cy="41050"/>
            </a:xfrm>
            <a:custGeom>
              <a:avLst/>
              <a:gdLst/>
              <a:ahLst/>
              <a:cxnLst/>
              <a:rect l="l" t="t" r="r" b="b"/>
              <a:pathLst>
                <a:path w="725" h="1642" extrusionOk="0">
                  <a:moveTo>
                    <a:pt x="94" y="0"/>
                  </a:moveTo>
                  <a:cubicBezTo>
                    <a:pt x="38" y="0"/>
                    <a:pt x="1" y="47"/>
                    <a:pt x="1" y="131"/>
                  </a:cubicBezTo>
                  <a:lnTo>
                    <a:pt x="1" y="1081"/>
                  </a:lnTo>
                  <a:cubicBezTo>
                    <a:pt x="1" y="1194"/>
                    <a:pt x="46" y="1308"/>
                    <a:pt x="159" y="1375"/>
                  </a:cubicBezTo>
                  <a:lnTo>
                    <a:pt x="566" y="1624"/>
                  </a:lnTo>
                  <a:cubicBezTo>
                    <a:pt x="590" y="1636"/>
                    <a:pt x="612" y="1642"/>
                    <a:pt x="631" y="1642"/>
                  </a:cubicBezTo>
                  <a:cubicBezTo>
                    <a:pt x="688" y="1642"/>
                    <a:pt x="725" y="1595"/>
                    <a:pt x="725" y="1511"/>
                  </a:cubicBezTo>
                  <a:lnTo>
                    <a:pt x="725" y="561"/>
                  </a:lnTo>
                  <a:cubicBezTo>
                    <a:pt x="725" y="448"/>
                    <a:pt x="657" y="334"/>
                    <a:pt x="566" y="267"/>
                  </a:cubicBezTo>
                  <a:lnTo>
                    <a:pt x="159" y="18"/>
                  </a:lnTo>
                  <a:cubicBezTo>
                    <a:pt x="136" y="6"/>
                    <a:pt x="114" y="0"/>
                    <a:pt x="94"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
            <p:cNvSpPr/>
            <p:nvPr/>
          </p:nvSpPr>
          <p:spPr>
            <a:xfrm>
              <a:off x="3844500" y="1808900"/>
              <a:ext cx="18125" cy="41075"/>
            </a:xfrm>
            <a:custGeom>
              <a:avLst/>
              <a:gdLst/>
              <a:ahLst/>
              <a:cxnLst/>
              <a:rect l="l" t="t" r="r" b="b"/>
              <a:pathLst>
                <a:path w="725" h="1643" extrusionOk="0">
                  <a:moveTo>
                    <a:pt x="94" y="1"/>
                  </a:moveTo>
                  <a:cubicBezTo>
                    <a:pt x="38" y="1"/>
                    <a:pt x="1" y="47"/>
                    <a:pt x="1" y="131"/>
                  </a:cubicBezTo>
                  <a:lnTo>
                    <a:pt x="1" y="1082"/>
                  </a:lnTo>
                  <a:cubicBezTo>
                    <a:pt x="1" y="1195"/>
                    <a:pt x="46" y="1308"/>
                    <a:pt x="159" y="1399"/>
                  </a:cubicBezTo>
                  <a:lnTo>
                    <a:pt x="566" y="1625"/>
                  </a:lnTo>
                  <a:cubicBezTo>
                    <a:pt x="590" y="1637"/>
                    <a:pt x="612" y="1642"/>
                    <a:pt x="631" y="1642"/>
                  </a:cubicBezTo>
                  <a:cubicBezTo>
                    <a:pt x="687" y="1642"/>
                    <a:pt x="725" y="1596"/>
                    <a:pt x="725" y="1512"/>
                  </a:cubicBezTo>
                  <a:lnTo>
                    <a:pt x="725" y="561"/>
                  </a:lnTo>
                  <a:cubicBezTo>
                    <a:pt x="725" y="448"/>
                    <a:pt x="680" y="335"/>
                    <a:pt x="589" y="267"/>
                  </a:cubicBezTo>
                  <a:lnTo>
                    <a:pt x="159" y="18"/>
                  </a:lnTo>
                  <a:cubicBezTo>
                    <a:pt x="136" y="6"/>
                    <a:pt x="114" y="1"/>
                    <a:pt x="94"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
            <p:cNvSpPr/>
            <p:nvPr/>
          </p:nvSpPr>
          <p:spPr>
            <a:xfrm>
              <a:off x="3873925" y="1826450"/>
              <a:ext cx="18125" cy="41050"/>
            </a:xfrm>
            <a:custGeom>
              <a:avLst/>
              <a:gdLst/>
              <a:ahLst/>
              <a:cxnLst/>
              <a:rect l="l" t="t" r="r" b="b"/>
              <a:pathLst>
                <a:path w="725" h="1642" extrusionOk="0">
                  <a:moveTo>
                    <a:pt x="94" y="0"/>
                  </a:moveTo>
                  <a:cubicBezTo>
                    <a:pt x="38" y="0"/>
                    <a:pt x="0" y="47"/>
                    <a:pt x="0" y="131"/>
                  </a:cubicBezTo>
                  <a:lnTo>
                    <a:pt x="0" y="1081"/>
                  </a:lnTo>
                  <a:cubicBezTo>
                    <a:pt x="0" y="1195"/>
                    <a:pt x="46" y="1308"/>
                    <a:pt x="159" y="1376"/>
                  </a:cubicBezTo>
                  <a:lnTo>
                    <a:pt x="566" y="1625"/>
                  </a:lnTo>
                  <a:cubicBezTo>
                    <a:pt x="590" y="1636"/>
                    <a:pt x="611" y="1642"/>
                    <a:pt x="631" y="1642"/>
                  </a:cubicBezTo>
                  <a:cubicBezTo>
                    <a:pt x="687" y="1642"/>
                    <a:pt x="725" y="1595"/>
                    <a:pt x="725" y="1511"/>
                  </a:cubicBezTo>
                  <a:lnTo>
                    <a:pt x="725" y="561"/>
                  </a:lnTo>
                  <a:cubicBezTo>
                    <a:pt x="725" y="448"/>
                    <a:pt x="657" y="335"/>
                    <a:pt x="566" y="267"/>
                  </a:cubicBezTo>
                  <a:lnTo>
                    <a:pt x="159" y="18"/>
                  </a:lnTo>
                  <a:cubicBezTo>
                    <a:pt x="135" y="6"/>
                    <a:pt x="114" y="0"/>
                    <a:pt x="94"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
            <p:cNvSpPr/>
            <p:nvPr/>
          </p:nvSpPr>
          <p:spPr>
            <a:xfrm>
              <a:off x="3903350" y="1843750"/>
              <a:ext cx="18125" cy="41300"/>
            </a:xfrm>
            <a:custGeom>
              <a:avLst/>
              <a:gdLst/>
              <a:ahLst/>
              <a:cxnLst/>
              <a:rect l="l" t="t" r="r" b="b"/>
              <a:pathLst>
                <a:path w="725" h="1652" extrusionOk="0">
                  <a:moveTo>
                    <a:pt x="90" y="0"/>
                  </a:moveTo>
                  <a:cubicBezTo>
                    <a:pt x="36" y="0"/>
                    <a:pt x="0" y="58"/>
                    <a:pt x="0" y="141"/>
                  </a:cubicBezTo>
                  <a:lnTo>
                    <a:pt x="0" y="1068"/>
                  </a:lnTo>
                  <a:cubicBezTo>
                    <a:pt x="0" y="1204"/>
                    <a:pt x="46" y="1317"/>
                    <a:pt x="159" y="1385"/>
                  </a:cubicBezTo>
                  <a:lnTo>
                    <a:pt x="566" y="1634"/>
                  </a:lnTo>
                  <a:cubicBezTo>
                    <a:pt x="589" y="1646"/>
                    <a:pt x="610" y="1651"/>
                    <a:pt x="629" y="1651"/>
                  </a:cubicBezTo>
                  <a:cubicBezTo>
                    <a:pt x="686" y="1651"/>
                    <a:pt x="725" y="1600"/>
                    <a:pt x="725" y="1498"/>
                  </a:cubicBezTo>
                  <a:lnTo>
                    <a:pt x="725" y="571"/>
                  </a:lnTo>
                  <a:cubicBezTo>
                    <a:pt x="725" y="435"/>
                    <a:pt x="657" y="322"/>
                    <a:pt x="566" y="254"/>
                  </a:cubicBezTo>
                  <a:lnTo>
                    <a:pt x="159" y="27"/>
                  </a:lnTo>
                  <a:cubicBezTo>
                    <a:pt x="134" y="9"/>
                    <a:pt x="111" y="0"/>
                    <a:pt x="90"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
            <p:cNvSpPr/>
            <p:nvPr/>
          </p:nvSpPr>
          <p:spPr>
            <a:xfrm>
              <a:off x="3947475" y="1859050"/>
              <a:ext cx="24925" cy="56775"/>
            </a:xfrm>
            <a:custGeom>
              <a:avLst/>
              <a:gdLst/>
              <a:ahLst/>
              <a:cxnLst/>
              <a:rect l="l" t="t" r="r" b="b"/>
              <a:pathLst>
                <a:path w="997" h="2271" extrusionOk="0">
                  <a:moveTo>
                    <a:pt x="131" y="0"/>
                  </a:moveTo>
                  <a:cubicBezTo>
                    <a:pt x="50" y="0"/>
                    <a:pt x="1" y="68"/>
                    <a:pt x="1" y="185"/>
                  </a:cubicBezTo>
                  <a:lnTo>
                    <a:pt x="1" y="1497"/>
                  </a:lnTo>
                  <a:cubicBezTo>
                    <a:pt x="1" y="1656"/>
                    <a:pt x="91" y="1814"/>
                    <a:pt x="227" y="1905"/>
                  </a:cubicBezTo>
                  <a:lnTo>
                    <a:pt x="793" y="2244"/>
                  </a:lnTo>
                  <a:cubicBezTo>
                    <a:pt x="822" y="2262"/>
                    <a:pt x="850" y="2271"/>
                    <a:pt x="876" y="2271"/>
                  </a:cubicBezTo>
                  <a:cubicBezTo>
                    <a:pt x="947" y="2271"/>
                    <a:pt x="996" y="2203"/>
                    <a:pt x="996" y="2086"/>
                  </a:cubicBezTo>
                  <a:lnTo>
                    <a:pt x="996" y="773"/>
                  </a:lnTo>
                  <a:cubicBezTo>
                    <a:pt x="996" y="615"/>
                    <a:pt x="906" y="456"/>
                    <a:pt x="793" y="366"/>
                  </a:cubicBezTo>
                  <a:lnTo>
                    <a:pt x="227" y="26"/>
                  </a:lnTo>
                  <a:cubicBezTo>
                    <a:pt x="191" y="9"/>
                    <a:pt x="159" y="0"/>
                    <a:pt x="131"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
            <p:cNvSpPr/>
            <p:nvPr/>
          </p:nvSpPr>
          <p:spPr>
            <a:xfrm>
              <a:off x="3608000" y="1655100"/>
              <a:ext cx="46975" cy="142375"/>
            </a:xfrm>
            <a:custGeom>
              <a:avLst/>
              <a:gdLst/>
              <a:ahLst/>
              <a:cxnLst/>
              <a:rect l="l" t="t" r="r" b="b"/>
              <a:pathLst>
                <a:path w="1879" h="5695" extrusionOk="0">
                  <a:moveTo>
                    <a:pt x="359" y="1"/>
                  </a:moveTo>
                  <a:cubicBezTo>
                    <a:pt x="164" y="1"/>
                    <a:pt x="0" y="157"/>
                    <a:pt x="0" y="376"/>
                  </a:cubicBezTo>
                  <a:lnTo>
                    <a:pt x="0" y="4609"/>
                  </a:lnTo>
                  <a:lnTo>
                    <a:pt x="1879" y="5695"/>
                  </a:lnTo>
                  <a:lnTo>
                    <a:pt x="1879" y="1350"/>
                  </a:lnTo>
                  <a:cubicBezTo>
                    <a:pt x="1879" y="1010"/>
                    <a:pt x="1698" y="716"/>
                    <a:pt x="1426" y="557"/>
                  </a:cubicBezTo>
                  <a:lnTo>
                    <a:pt x="566" y="60"/>
                  </a:lnTo>
                  <a:cubicBezTo>
                    <a:pt x="497" y="19"/>
                    <a:pt x="426" y="1"/>
                    <a:pt x="3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
            <p:cNvSpPr/>
            <p:nvPr/>
          </p:nvSpPr>
          <p:spPr>
            <a:xfrm>
              <a:off x="3618750" y="1671200"/>
              <a:ext cx="24925" cy="56775"/>
            </a:xfrm>
            <a:custGeom>
              <a:avLst/>
              <a:gdLst/>
              <a:ahLst/>
              <a:cxnLst/>
              <a:rect l="l" t="t" r="r" b="b"/>
              <a:pathLst>
                <a:path w="997" h="2271" extrusionOk="0">
                  <a:moveTo>
                    <a:pt x="142" y="1"/>
                  </a:moveTo>
                  <a:cubicBezTo>
                    <a:pt x="63" y="1"/>
                    <a:pt x="0" y="73"/>
                    <a:pt x="0" y="208"/>
                  </a:cubicBezTo>
                  <a:lnTo>
                    <a:pt x="0" y="1498"/>
                  </a:lnTo>
                  <a:cubicBezTo>
                    <a:pt x="0" y="1656"/>
                    <a:pt x="91" y="1815"/>
                    <a:pt x="227" y="1928"/>
                  </a:cubicBezTo>
                  <a:lnTo>
                    <a:pt x="793" y="2245"/>
                  </a:lnTo>
                  <a:cubicBezTo>
                    <a:pt x="822" y="2262"/>
                    <a:pt x="850" y="2271"/>
                    <a:pt x="875" y="2271"/>
                  </a:cubicBezTo>
                  <a:cubicBezTo>
                    <a:pt x="947" y="2271"/>
                    <a:pt x="996" y="2203"/>
                    <a:pt x="996" y="2086"/>
                  </a:cubicBezTo>
                  <a:lnTo>
                    <a:pt x="996" y="796"/>
                  </a:lnTo>
                  <a:cubicBezTo>
                    <a:pt x="996" y="615"/>
                    <a:pt x="928" y="457"/>
                    <a:pt x="793" y="366"/>
                  </a:cubicBezTo>
                  <a:lnTo>
                    <a:pt x="227" y="27"/>
                  </a:lnTo>
                  <a:cubicBezTo>
                    <a:pt x="198" y="9"/>
                    <a:pt x="169" y="1"/>
                    <a:pt x="142"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
            <p:cNvSpPr/>
            <p:nvPr/>
          </p:nvSpPr>
          <p:spPr>
            <a:xfrm>
              <a:off x="4000100" y="1899200"/>
              <a:ext cx="18700" cy="40975"/>
            </a:xfrm>
            <a:custGeom>
              <a:avLst/>
              <a:gdLst/>
              <a:ahLst/>
              <a:cxnLst/>
              <a:rect l="l" t="t" r="r" b="b"/>
              <a:pathLst>
                <a:path w="748" h="1639" extrusionOk="0">
                  <a:moveTo>
                    <a:pt x="100" y="0"/>
                  </a:moveTo>
                  <a:cubicBezTo>
                    <a:pt x="48" y="0"/>
                    <a:pt x="0" y="58"/>
                    <a:pt x="0" y="140"/>
                  </a:cubicBezTo>
                  <a:lnTo>
                    <a:pt x="0" y="1068"/>
                  </a:lnTo>
                  <a:cubicBezTo>
                    <a:pt x="0" y="1204"/>
                    <a:pt x="68" y="1317"/>
                    <a:pt x="159" y="1385"/>
                  </a:cubicBezTo>
                  <a:lnTo>
                    <a:pt x="589" y="1612"/>
                  </a:lnTo>
                  <a:cubicBezTo>
                    <a:pt x="614" y="1630"/>
                    <a:pt x="637" y="1639"/>
                    <a:pt x="657" y="1639"/>
                  </a:cubicBezTo>
                  <a:cubicBezTo>
                    <a:pt x="712" y="1639"/>
                    <a:pt x="747" y="1580"/>
                    <a:pt x="747" y="1498"/>
                  </a:cubicBezTo>
                  <a:lnTo>
                    <a:pt x="747" y="570"/>
                  </a:lnTo>
                  <a:cubicBezTo>
                    <a:pt x="747" y="435"/>
                    <a:pt x="679" y="322"/>
                    <a:pt x="589" y="254"/>
                  </a:cubicBezTo>
                  <a:lnTo>
                    <a:pt x="159" y="27"/>
                  </a:lnTo>
                  <a:cubicBezTo>
                    <a:pt x="140" y="9"/>
                    <a:pt x="120" y="0"/>
                    <a:pt x="100"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
            <p:cNvSpPr/>
            <p:nvPr/>
          </p:nvSpPr>
          <p:spPr>
            <a:xfrm>
              <a:off x="4030075" y="1916425"/>
              <a:ext cx="18150" cy="41050"/>
            </a:xfrm>
            <a:custGeom>
              <a:avLst/>
              <a:gdLst/>
              <a:ahLst/>
              <a:cxnLst/>
              <a:rect l="l" t="t" r="r" b="b"/>
              <a:pathLst>
                <a:path w="726" h="1642" extrusionOk="0">
                  <a:moveTo>
                    <a:pt x="96" y="0"/>
                  </a:moveTo>
                  <a:cubicBezTo>
                    <a:pt x="39" y="0"/>
                    <a:pt x="1" y="51"/>
                    <a:pt x="1" y="153"/>
                  </a:cubicBezTo>
                  <a:lnTo>
                    <a:pt x="1" y="1081"/>
                  </a:lnTo>
                  <a:cubicBezTo>
                    <a:pt x="1" y="1217"/>
                    <a:pt x="46" y="1307"/>
                    <a:pt x="159" y="1398"/>
                  </a:cubicBezTo>
                  <a:lnTo>
                    <a:pt x="567" y="1624"/>
                  </a:lnTo>
                  <a:cubicBezTo>
                    <a:pt x="590" y="1636"/>
                    <a:pt x="612" y="1641"/>
                    <a:pt x="632" y="1641"/>
                  </a:cubicBezTo>
                  <a:cubicBezTo>
                    <a:pt x="688" y="1641"/>
                    <a:pt x="725" y="1595"/>
                    <a:pt x="725" y="1511"/>
                  </a:cubicBezTo>
                  <a:lnTo>
                    <a:pt x="725" y="560"/>
                  </a:lnTo>
                  <a:cubicBezTo>
                    <a:pt x="725" y="447"/>
                    <a:pt x="657" y="334"/>
                    <a:pt x="567" y="266"/>
                  </a:cubicBezTo>
                  <a:lnTo>
                    <a:pt x="159" y="17"/>
                  </a:lnTo>
                  <a:cubicBezTo>
                    <a:pt x="137" y="6"/>
                    <a:pt x="115" y="0"/>
                    <a:pt x="96"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
            <p:cNvSpPr/>
            <p:nvPr/>
          </p:nvSpPr>
          <p:spPr>
            <a:xfrm>
              <a:off x="2906975" y="1265750"/>
              <a:ext cx="18125" cy="41050"/>
            </a:xfrm>
            <a:custGeom>
              <a:avLst/>
              <a:gdLst/>
              <a:ahLst/>
              <a:cxnLst/>
              <a:rect l="l" t="t" r="r" b="b"/>
              <a:pathLst>
                <a:path w="725" h="1642" extrusionOk="0">
                  <a:moveTo>
                    <a:pt x="94" y="0"/>
                  </a:moveTo>
                  <a:cubicBezTo>
                    <a:pt x="38" y="0"/>
                    <a:pt x="0" y="47"/>
                    <a:pt x="0" y="131"/>
                  </a:cubicBezTo>
                  <a:lnTo>
                    <a:pt x="0" y="1081"/>
                  </a:lnTo>
                  <a:cubicBezTo>
                    <a:pt x="0" y="1194"/>
                    <a:pt x="46" y="1307"/>
                    <a:pt x="159" y="1375"/>
                  </a:cubicBezTo>
                  <a:lnTo>
                    <a:pt x="566" y="1624"/>
                  </a:lnTo>
                  <a:cubicBezTo>
                    <a:pt x="589" y="1636"/>
                    <a:pt x="611" y="1642"/>
                    <a:pt x="631" y="1642"/>
                  </a:cubicBezTo>
                  <a:cubicBezTo>
                    <a:pt x="687" y="1642"/>
                    <a:pt x="725" y="1595"/>
                    <a:pt x="725" y="1511"/>
                  </a:cubicBezTo>
                  <a:lnTo>
                    <a:pt x="725" y="561"/>
                  </a:lnTo>
                  <a:cubicBezTo>
                    <a:pt x="725" y="447"/>
                    <a:pt x="657" y="334"/>
                    <a:pt x="566" y="266"/>
                  </a:cubicBezTo>
                  <a:lnTo>
                    <a:pt x="159" y="17"/>
                  </a:lnTo>
                  <a:cubicBezTo>
                    <a:pt x="135" y="6"/>
                    <a:pt x="113"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
            <p:cNvSpPr/>
            <p:nvPr/>
          </p:nvSpPr>
          <p:spPr>
            <a:xfrm>
              <a:off x="2992975" y="1316100"/>
              <a:ext cx="18125" cy="41050"/>
            </a:xfrm>
            <a:custGeom>
              <a:avLst/>
              <a:gdLst/>
              <a:ahLst/>
              <a:cxnLst/>
              <a:rect l="l" t="t" r="r" b="b"/>
              <a:pathLst>
                <a:path w="725" h="1642" extrusionOk="0">
                  <a:moveTo>
                    <a:pt x="94" y="0"/>
                  </a:moveTo>
                  <a:cubicBezTo>
                    <a:pt x="38" y="0"/>
                    <a:pt x="0" y="47"/>
                    <a:pt x="0" y="131"/>
                  </a:cubicBezTo>
                  <a:lnTo>
                    <a:pt x="0" y="1081"/>
                  </a:lnTo>
                  <a:cubicBezTo>
                    <a:pt x="0" y="1195"/>
                    <a:pt x="46" y="1308"/>
                    <a:pt x="159" y="1376"/>
                  </a:cubicBezTo>
                  <a:lnTo>
                    <a:pt x="566" y="1625"/>
                  </a:lnTo>
                  <a:cubicBezTo>
                    <a:pt x="590" y="1636"/>
                    <a:pt x="611" y="1642"/>
                    <a:pt x="631" y="1642"/>
                  </a:cubicBezTo>
                  <a:cubicBezTo>
                    <a:pt x="687" y="1642"/>
                    <a:pt x="725" y="1595"/>
                    <a:pt x="725" y="1511"/>
                  </a:cubicBezTo>
                  <a:lnTo>
                    <a:pt x="725" y="561"/>
                  </a:lnTo>
                  <a:cubicBezTo>
                    <a:pt x="725" y="448"/>
                    <a:pt x="657" y="335"/>
                    <a:pt x="566" y="267"/>
                  </a:cubicBezTo>
                  <a:lnTo>
                    <a:pt x="159" y="18"/>
                  </a:lnTo>
                  <a:cubicBezTo>
                    <a:pt x="135" y="6"/>
                    <a:pt x="114"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
            <p:cNvSpPr/>
            <p:nvPr/>
          </p:nvSpPr>
          <p:spPr>
            <a:xfrm>
              <a:off x="3022950" y="1333950"/>
              <a:ext cx="18150" cy="41000"/>
            </a:xfrm>
            <a:custGeom>
              <a:avLst/>
              <a:gdLst/>
              <a:ahLst/>
              <a:cxnLst/>
              <a:rect l="l" t="t" r="r" b="b"/>
              <a:pathLst>
                <a:path w="726" h="1640" extrusionOk="0">
                  <a:moveTo>
                    <a:pt x="91" y="1"/>
                  </a:moveTo>
                  <a:cubicBezTo>
                    <a:pt x="37" y="1"/>
                    <a:pt x="1" y="59"/>
                    <a:pt x="1" y="141"/>
                  </a:cubicBezTo>
                  <a:lnTo>
                    <a:pt x="1" y="1069"/>
                  </a:lnTo>
                  <a:cubicBezTo>
                    <a:pt x="1" y="1205"/>
                    <a:pt x="46" y="1318"/>
                    <a:pt x="159" y="1386"/>
                  </a:cubicBezTo>
                  <a:lnTo>
                    <a:pt x="567" y="1612"/>
                  </a:lnTo>
                  <a:cubicBezTo>
                    <a:pt x="592" y="1631"/>
                    <a:pt x="615" y="1639"/>
                    <a:pt x="635" y="1639"/>
                  </a:cubicBezTo>
                  <a:cubicBezTo>
                    <a:pt x="689" y="1639"/>
                    <a:pt x="725" y="1581"/>
                    <a:pt x="725" y="1499"/>
                  </a:cubicBezTo>
                  <a:lnTo>
                    <a:pt x="725" y="571"/>
                  </a:lnTo>
                  <a:cubicBezTo>
                    <a:pt x="725" y="435"/>
                    <a:pt x="657" y="322"/>
                    <a:pt x="567" y="254"/>
                  </a:cubicBezTo>
                  <a:lnTo>
                    <a:pt x="159" y="28"/>
                  </a:lnTo>
                  <a:cubicBezTo>
                    <a:pt x="134" y="9"/>
                    <a:pt x="111"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
            <p:cNvSpPr/>
            <p:nvPr/>
          </p:nvSpPr>
          <p:spPr>
            <a:xfrm>
              <a:off x="3052375" y="1350050"/>
              <a:ext cx="18125" cy="41050"/>
            </a:xfrm>
            <a:custGeom>
              <a:avLst/>
              <a:gdLst/>
              <a:ahLst/>
              <a:cxnLst/>
              <a:rect l="l" t="t" r="r" b="b"/>
              <a:pathLst>
                <a:path w="725" h="1642" extrusionOk="0">
                  <a:moveTo>
                    <a:pt x="94" y="0"/>
                  </a:moveTo>
                  <a:cubicBezTo>
                    <a:pt x="38" y="0"/>
                    <a:pt x="1" y="47"/>
                    <a:pt x="1" y="131"/>
                  </a:cubicBezTo>
                  <a:lnTo>
                    <a:pt x="1" y="1081"/>
                  </a:lnTo>
                  <a:cubicBezTo>
                    <a:pt x="1" y="1194"/>
                    <a:pt x="46" y="1308"/>
                    <a:pt x="159" y="1376"/>
                  </a:cubicBezTo>
                  <a:lnTo>
                    <a:pt x="567" y="1624"/>
                  </a:lnTo>
                  <a:cubicBezTo>
                    <a:pt x="590" y="1636"/>
                    <a:pt x="612" y="1642"/>
                    <a:pt x="631" y="1642"/>
                  </a:cubicBezTo>
                  <a:cubicBezTo>
                    <a:pt x="688" y="1642"/>
                    <a:pt x="725" y="1595"/>
                    <a:pt x="725" y="1511"/>
                  </a:cubicBezTo>
                  <a:lnTo>
                    <a:pt x="725" y="561"/>
                  </a:lnTo>
                  <a:cubicBezTo>
                    <a:pt x="725" y="448"/>
                    <a:pt x="680" y="334"/>
                    <a:pt x="567" y="267"/>
                  </a:cubicBezTo>
                  <a:lnTo>
                    <a:pt x="159" y="18"/>
                  </a:lnTo>
                  <a:cubicBezTo>
                    <a:pt x="136" y="6"/>
                    <a:pt x="114"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
            <p:cNvSpPr/>
            <p:nvPr/>
          </p:nvSpPr>
          <p:spPr>
            <a:xfrm>
              <a:off x="3081800" y="1367900"/>
              <a:ext cx="18125" cy="41000"/>
            </a:xfrm>
            <a:custGeom>
              <a:avLst/>
              <a:gdLst/>
              <a:ahLst/>
              <a:cxnLst/>
              <a:rect l="l" t="t" r="r" b="b"/>
              <a:pathLst>
                <a:path w="725" h="1640" extrusionOk="0">
                  <a:moveTo>
                    <a:pt x="90" y="1"/>
                  </a:moveTo>
                  <a:cubicBezTo>
                    <a:pt x="36" y="1"/>
                    <a:pt x="1" y="59"/>
                    <a:pt x="1" y="141"/>
                  </a:cubicBezTo>
                  <a:lnTo>
                    <a:pt x="1" y="1069"/>
                  </a:lnTo>
                  <a:cubicBezTo>
                    <a:pt x="1" y="1205"/>
                    <a:pt x="46" y="1318"/>
                    <a:pt x="159" y="1386"/>
                  </a:cubicBezTo>
                  <a:lnTo>
                    <a:pt x="566" y="1612"/>
                  </a:lnTo>
                  <a:cubicBezTo>
                    <a:pt x="591" y="1631"/>
                    <a:pt x="615" y="1639"/>
                    <a:pt x="635" y="1639"/>
                  </a:cubicBezTo>
                  <a:cubicBezTo>
                    <a:pt x="689" y="1639"/>
                    <a:pt x="725" y="1581"/>
                    <a:pt x="725" y="1499"/>
                  </a:cubicBezTo>
                  <a:lnTo>
                    <a:pt x="725" y="571"/>
                  </a:lnTo>
                  <a:cubicBezTo>
                    <a:pt x="725" y="435"/>
                    <a:pt x="657" y="322"/>
                    <a:pt x="566" y="254"/>
                  </a:cubicBezTo>
                  <a:lnTo>
                    <a:pt x="159" y="28"/>
                  </a:lnTo>
                  <a:cubicBezTo>
                    <a:pt x="134" y="9"/>
                    <a:pt x="111" y="1"/>
                    <a:pt x="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
            <p:cNvSpPr/>
            <p:nvPr/>
          </p:nvSpPr>
          <p:spPr>
            <a:xfrm>
              <a:off x="3111225" y="1384575"/>
              <a:ext cx="18125" cy="41050"/>
            </a:xfrm>
            <a:custGeom>
              <a:avLst/>
              <a:gdLst/>
              <a:ahLst/>
              <a:cxnLst/>
              <a:rect l="l" t="t" r="r" b="b"/>
              <a:pathLst>
                <a:path w="725" h="1642" extrusionOk="0">
                  <a:moveTo>
                    <a:pt x="96" y="0"/>
                  </a:moveTo>
                  <a:cubicBezTo>
                    <a:pt x="39" y="0"/>
                    <a:pt x="0" y="51"/>
                    <a:pt x="0" y="153"/>
                  </a:cubicBezTo>
                  <a:lnTo>
                    <a:pt x="0" y="1081"/>
                  </a:lnTo>
                  <a:cubicBezTo>
                    <a:pt x="0" y="1194"/>
                    <a:pt x="68" y="1307"/>
                    <a:pt x="159" y="1398"/>
                  </a:cubicBezTo>
                  <a:lnTo>
                    <a:pt x="566" y="1624"/>
                  </a:lnTo>
                  <a:cubicBezTo>
                    <a:pt x="590" y="1636"/>
                    <a:pt x="612" y="1641"/>
                    <a:pt x="631" y="1641"/>
                  </a:cubicBezTo>
                  <a:cubicBezTo>
                    <a:pt x="687" y="1641"/>
                    <a:pt x="725" y="1595"/>
                    <a:pt x="725" y="1511"/>
                  </a:cubicBezTo>
                  <a:lnTo>
                    <a:pt x="725" y="560"/>
                  </a:lnTo>
                  <a:cubicBezTo>
                    <a:pt x="725" y="447"/>
                    <a:pt x="657" y="334"/>
                    <a:pt x="566" y="266"/>
                  </a:cubicBezTo>
                  <a:lnTo>
                    <a:pt x="159" y="17"/>
                  </a:lnTo>
                  <a:cubicBezTo>
                    <a:pt x="136" y="6"/>
                    <a:pt x="115"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
            <p:cNvSpPr/>
            <p:nvPr/>
          </p:nvSpPr>
          <p:spPr>
            <a:xfrm>
              <a:off x="3140650" y="1401850"/>
              <a:ext cx="18125" cy="41000"/>
            </a:xfrm>
            <a:custGeom>
              <a:avLst/>
              <a:gdLst/>
              <a:ahLst/>
              <a:cxnLst/>
              <a:rect l="l" t="t" r="r" b="b"/>
              <a:pathLst>
                <a:path w="725" h="1640" extrusionOk="0">
                  <a:moveTo>
                    <a:pt x="90" y="1"/>
                  </a:moveTo>
                  <a:cubicBezTo>
                    <a:pt x="36" y="1"/>
                    <a:pt x="0" y="59"/>
                    <a:pt x="0" y="141"/>
                  </a:cubicBezTo>
                  <a:lnTo>
                    <a:pt x="0" y="1069"/>
                  </a:lnTo>
                  <a:cubicBezTo>
                    <a:pt x="0" y="1205"/>
                    <a:pt x="68" y="1318"/>
                    <a:pt x="159" y="1386"/>
                  </a:cubicBezTo>
                  <a:lnTo>
                    <a:pt x="566" y="1612"/>
                  </a:lnTo>
                  <a:cubicBezTo>
                    <a:pt x="591" y="1631"/>
                    <a:pt x="614" y="1639"/>
                    <a:pt x="635" y="1639"/>
                  </a:cubicBezTo>
                  <a:cubicBezTo>
                    <a:pt x="689" y="1639"/>
                    <a:pt x="725" y="1581"/>
                    <a:pt x="725" y="1499"/>
                  </a:cubicBezTo>
                  <a:lnTo>
                    <a:pt x="725" y="571"/>
                  </a:lnTo>
                  <a:cubicBezTo>
                    <a:pt x="725" y="435"/>
                    <a:pt x="679" y="322"/>
                    <a:pt x="566" y="254"/>
                  </a:cubicBezTo>
                  <a:lnTo>
                    <a:pt x="159" y="28"/>
                  </a:lnTo>
                  <a:cubicBezTo>
                    <a:pt x="134" y="9"/>
                    <a:pt x="111" y="1"/>
                    <a:pt x="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
            <p:cNvSpPr/>
            <p:nvPr/>
          </p:nvSpPr>
          <p:spPr>
            <a:xfrm>
              <a:off x="3170075" y="1419075"/>
              <a:ext cx="18700" cy="41050"/>
            </a:xfrm>
            <a:custGeom>
              <a:avLst/>
              <a:gdLst/>
              <a:ahLst/>
              <a:cxnLst/>
              <a:rect l="l" t="t" r="r" b="b"/>
              <a:pathLst>
                <a:path w="748" h="1642" extrusionOk="0">
                  <a:moveTo>
                    <a:pt x="103" y="0"/>
                  </a:moveTo>
                  <a:cubicBezTo>
                    <a:pt x="50" y="0"/>
                    <a:pt x="0" y="47"/>
                    <a:pt x="0" y="131"/>
                  </a:cubicBezTo>
                  <a:lnTo>
                    <a:pt x="0" y="1081"/>
                  </a:lnTo>
                  <a:cubicBezTo>
                    <a:pt x="0" y="1195"/>
                    <a:pt x="68" y="1308"/>
                    <a:pt x="159" y="1376"/>
                  </a:cubicBezTo>
                  <a:lnTo>
                    <a:pt x="589" y="1625"/>
                  </a:lnTo>
                  <a:cubicBezTo>
                    <a:pt x="611" y="1636"/>
                    <a:pt x="632" y="1642"/>
                    <a:pt x="652" y="1642"/>
                  </a:cubicBezTo>
                  <a:cubicBezTo>
                    <a:pt x="709" y="1642"/>
                    <a:pt x="747" y="1591"/>
                    <a:pt x="747" y="1489"/>
                  </a:cubicBezTo>
                  <a:lnTo>
                    <a:pt x="747" y="561"/>
                  </a:lnTo>
                  <a:cubicBezTo>
                    <a:pt x="747" y="425"/>
                    <a:pt x="679" y="335"/>
                    <a:pt x="589" y="267"/>
                  </a:cubicBezTo>
                  <a:lnTo>
                    <a:pt x="159" y="18"/>
                  </a:lnTo>
                  <a:cubicBezTo>
                    <a:pt x="141" y="6"/>
                    <a:pt x="122"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
            <p:cNvSpPr/>
            <p:nvPr/>
          </p:nvSpPr>
          <p:spPr>
            <a:xfrm>
              <a:off x="3199500" y="1435500"/>
              <a:ext cx="18125" cy="41050"/>
            </a:xfrm>
            <a:custGeom>
              <a:avLst/>
              <a:gdLst/>
              <a:ahLst/>
              <a:cxnLst/>
              <a:rect l="l" t="t" r="r" b="b"/>
              <a:pathLst>
                <a:path w="725" h="1642" extrusionOk="0">
                  <a:moveTo>
                    <a:pt x="96" y="0"/>
                  </a:moveTo>
                  <a:cubicBezTo>
                    <a:pt x="38" y="0"/>
                    <a:pt x="0" y="51"/>
                    <a:pt x="0" y="153"/>
                  </a:cubicBezTo>
                  <a:lnTo>
                    <a:pt x="0" y="1081"/>
                  </a:lnTo>
                  <a:cubicBezTo>
                    <a:pt x="0" y="1217"/>
                    <a:pt x="68" y="1307"/>
                    <a:pt x="158" y="1398"/>
                  </a:cubicBezTo>
                  <a:lnTo>
                    <a:pt x="566" y="1624"/>
                  </a:lnTo>
                  <a:cubicBezTo>
                    <a:pt x="589" y="1636"/>
                    <a:pt x="611" y="1641"/>
                    <a:pt x="631" y="1641"/>
                  </a:cubicBezTo>
                  <a:cubicBezTo>
                    <a:pt x="687" y="1641"/>
                    <a:pt x="724" y="1595"/>
                    <a:pt x="724" y="1511"/>
                  </a:cubicBezTo>
                  <a:lnTo>
                    <a:pt x="724" y="560"/>
                  </a:lnTo>
                  <a:cubicBezTo>
                    <a:pt x="724" y="447"/>
                    <a:pt x="679" y="334"/>
                    <a:pt x="566" y="266"/>
                  </a:cubicBezTo>
                  <a:lnTo>
                    <a:pt x="158" y="17"/>
                  </a:lnTo>
                  <a:cubicBezTo>
                    <a:pt x="136" y="6"/>
                    <a:pt x="115"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
            <p:cNvSpPr/>
            <p:nvPr/>
          </p:nvSpPr>
          <p:spPr>
            <a:xfrm>
              <a:off x="3231750" y="1455300"/>
              <a:ext cx="18125" cy="41050"/>
            </a:xfrm>
            <a:custGeom>
              <a:avLst/>
              <a:gdLst/>
              <a:ahLst/>
              <a:cxnLst/>
              <a:rect l="l" t="t" r="r" b="b"/>
              <a:pathLst>
                <a:path w="725" h="1642" extrusionOk="0">
                  <a:moveTo>
                    <a:pt x="96" y="0"/>
                  </a:moveTo>
                  <a:cubicBezTo>
                    <a:pt x="38" y="0"/>
                    <a:pt x="0" y="51"/>
                    <a:pt x="0" y="153"/>
                  </a:cubicBezTo>
                  <a:lnTo>
                    <a:pt x="0" y="1081"/>
                  </a:lnTo>
                  <a:cubicBezTo>
                    <a:pt x="0" y="1194"/>
                    <a:pt x="45" y="1307"/>
                    <a:pt x="158" y="1398"/>
                  </a:cubicBezTo>
                  <a:lnTo>
                    <a:pt x="566" y="1624"/>
                  </a:lnTo>
                  <a:cubicBezTo>
                    <a:pt x="589" y="1636"/>
                    <a:pt x="611" y="1641"/>
                    <a:pt x="631" y="1641"/>
                  </a:cubicBezTo>
                  <a:cubicBezTo>
                    <a:pt x="687" y="1641"/>
                    <a:pt x="724" y="1595"/>
                    <a:pt x="724" y="1511"/>
                  </a:cubicBezTo>
                  <a:lnTo>
                    <a:pt x="724" y="560"/>
                  </a:lnTo>
                  <a:cubicBezTo>
                    <a:pt x="724" y="447"/>
                    <a:pt x="656" y="334"/>
                    <a:pt x="566" y="266"/>
                  </a:cubicBezTo>
                  <a:lnTo>
                    <a:pt x="158" y="17"/>
                  </a:lnTo>
                  <a:cubicBezTo>
                    <a:pt x="136" y="6"/>
                    <a:pt x="115" y="0"/>
                    <a:pt x="96"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
            <p:cNvSpPr/>
            <p:nvPr/>
          </p:nvSpPr>
          <p:spPr>
            <a:xfrm>
              <a:off x="3228900" y="1453025"/>
              <a:ext cx="18700" cy="41050"/>
            </a:xfrm>
            <a:custGeom>
              <a:avLst/>
              <a:gdLst/>
              <a:ahLst/>
              <a:cxnLst/>
              <a:rect l="l" t="t" r="r" b="b"/>
              <a:pathLst>
                <a:path w="748" h="1642" extrusionOk="0">
                  <a:moveTo>
                    <a:pt x="96" y="1"/>
                  </a:moveTo>
                  <a:cubicBezTo>
                    <a:pt x="39" y="1"/>
                    <a:pt x="1" y="52"/>
                    <a:pt x="1" y="153"/>
                  </a:cubicBezTo>
                  <a:lnTo>
                    <a:pt x="1" y="1081"/>
                  </a:lnTo>
                  <a:cubicBezTo>
                    <a:pt x="1" y="1194"/>
                    <a:pt x="69" y="1308"/>
                    <a:pt x="159" y="1398"/>
                  </a:cubicBezTo>
                  <a:lnTo>
                    <a:pt x="589" y="1624"/>
                  </a:lnTo>
                  <a:cubicBezTo>
                    <a:pt x="607" y="1636"/>
                    <a:pt x="626" y="1642"/>
                    <a:pt x="645" y="1642"/>
                  </a:cubicBezTo>
                  <a:cubicBezTo>
                    <a:pt x="698" y="1642"/>
                    <a:pt x="748" y="1595"/>
                    <a:pt x="748" y="1511"/>
                  </a:cubicBezTo>
                  <a:lnTo>
                    <a:pt x="748" y="561"/>
                  </a:lnTo>
                  <a:cubicBezTo>
                    <a:pt x="725" y="448"/>
                    <a:pt x="680" y="334"/>
                    <a:pt x="589" y="267"/>
                  </a:cubicBezTo>
                  <a:lnTo>
                    <a:pt x="159" y="18"/>
                  </a:lnTo>
                  <a:cubicBezTo>
                    <a:pt x="137" y="6"/>
                    <a:pt x="115" y="1"/>
                    <a:pt x="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
            <p:cNvSpPr/>
            <p:nvPr/>
          </p:nvSpPr>
          <p:spPr>
            <a:xfrm>
              <a:off x="3258325" y="1470325"/>
              <a:ext cx="18700" cy="40725"/>
            </a:xfrm>
            <a:custGeom>
              <a:avLst/>
              <a:gdLst/>
              <a:ahLst/>
              <a:cxnLst/>
              <a:rect l="l" t="t" r="r" b="b"/>
              <a:pathLst>
                <a:path w="748" h="1629" extrusionOk="0">
                  <a:moveTo>
                    <a:pt x="113" y="0"/>
                  </a:moveTo>
                  <a:cubicBezTo>
                    <a:pt x="59" y="0"/>
                    <a:pt x="23" y="58"/>
                    <a:pt x="23" y="140"/>
                  </a:cubicBezTo>
                  <a:lnTo>
                    <a:pt x="23" y="1068"/>
                  </a:lnTo>
                  <a:cubicBezTo>
                    <a:pt x="1" y="1181"/>
                    <a:pt x="69" y="1295"/>
                    <a:pt x="182" y="1385"/>
                  </a:cubicBezTo>
                  <a:lnTo>
                    <a:pt x="589" y="1611"/>
                  </a:lnTo>
                  <a:cubicBezTo>
                    <a:pt x="613" y="1623"/>
                    <a:pt x="634" y="1629"/>
                    <a:pt x="654" y="1629"/>
                  </a:cubicBezTo>
                  <a:cubicBezTo>
                    <a:pt x="710" y="1629"/>
                    <a:pt x="748" y="1582"/>
                    <a:pt x="748" y="1498"/>
                  </a:cubicBezTo>
                  <a:lnTo>
                    <a:pt x="748" y="548"/>
                  </a:lnTo>
                  <a:cubicBezTo>
                    <a:pt x="748" y="435"/>
                    <a:pt x="680" y="321"/>
                    <a:pt x="589" y="254"/>
                  </a:cubicBezTo>
                  <a:lnTo>
                    <a:pt x="182" y="27"/>
                  </a:lnTo>
                  <a:cubicBezTo>
                    <a:pt x="157" y="9"/>
                    <a:pt x="134" y="0"/>
                    <a:pt x="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
            <p:cNvSpPr/>
            <p:nvPr/>
          </p:nvSpPr>
          <p:spPr>
            <a:xfrm>
              <a:off x="3288325" y="1487525"/>
              <a:ext cx="18125" cy="41075"/>
            </a:xfrm>
            <a:custGeom>
              <a:avLst/>
              <a:gdLst/>
              <a:ahLst/>
              <a:cxnLst/>
              <a:rect l="l" t="t" r="r" b="b"/>
              <a:pathLst>
                <a:path w="725" h="1643" extrusionOk="0">
                  <a:moveTo>
                    <a:pt x="94" y="1"/>
                  </a:moveTo>
                  <a:cubicBezTo>
                    <a:pt x="38" y="1"/>
                    <a:pt x="0" y="47"/>
                    <a:pt x="0" y="131"/>
                  </a:cubicBezTo>
                  <a:lnTo>
                    <a:pt x="0" y="1082"/>
                  </a:lnTo>
                  <a:cubicBezTo>
                    <a:pt x="0" y="1195"/>
                    <a:pt x="46" y="1308"/>
                    <a:pt x="159" y="1376"/>
                  </a:cubicBezTo>
                  <a:lnTo>
                    <a:pt x="566" y="1625"/>
                  </a:lnTo>
                  <a:cubicBezTo>
                    <a:pt x="589" y="1636"/>
                    <a:pt x="610" y="1642"/>
                    <a:pt x="629" y="1642"/>
                  </a:cubicBezTo>
                  <a:cubicBezTo>
                    <a:pt x="686" y="1642"/>
                    <a:pt x="725" y="1591"/>
                    <a:pt x="725" y="1489"/>
                  </a:cubicBezTo>
                  <a:lnTo>
                    <a:pt x="725" y="561"/>
                  </a:lnTo>
                  <a:cubicBezTo>
                    <a:pt x="725" y="426"/>
                    <a:pt x="657" y="312"/>
                    <a:pt x="566" y="244"/>
                  </a:cubicBezTo>
                  <a:lnTo>
                    <a:pt x="159" y="18"/>
                  </a:lnTo>
                  <a:cubicBezTo>
                    <a:pt x="135" y="6"/>
                    <a:pt x="113" y="1"/>
                    <a:pt x="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
            <p:cNvSpPr/>
            <p:nvPr/>
          </p:nvSpPr>
          <p:spPr>
            <a:xfrm>
              <a:off x="3317750" y="1504275"/>
              <a:ext cx="18125" cy="40725"/>
            </a:xfrm>
            <a:custGeom>
              <a:avLst/>
              <a:gdLst/>
              <a:ahLst/>
              <a:cxnLst/>
              <a:rect l="l" t="t" r="r" b="b"/>
              <a:pathLst>
                <a:path w="725" h="1629" extrusionOk="0">
                  <a:moveTo>
                    <a:pt x="90" y="0"/>
                  </a:moveTo>
                  <a:cubicBezTo>
                    <a:pt x="36" y="0"/>
                    <a:pt x="0" y="58"/>
                    <a:pt x="0" y="140"/>
                  </a:cubicBezTo>
                  <a:lnTo>
                    <a:pt x="0" y="1068"/>
                  </a:lnTo>
                  <a:cubicBezTo>
                    <a:pt x="0" y="1204"/>
                    <a:pt x="45" y="1295"/>
                    <a:pt x="159" y="1385"/>
                  </a:cubicBezTo>
                  <a:lnTo>
                    <a:pt x="566" y="1611"/>
                  </a:lnTo>
                  <a:cubicBezTo>
                    <a:pt x="589" y="1623"/>
                    <a:pt x="611" y="1629"/>
                    <a:pt x="631" y="1629"/>
                  </a:cubicBezTo>
                  <a:cubicBezTo>
                    <a:pt x="687" y="1629"/>
                    <a:pt x="724" y="1582"/>
                    <a:pt x="724" y="1498"/>
                  </a:cubicBezTo>
                  <a:lnTo>
                    <a:pt x="724" y="570"/>
                  </a:lnTo>
                  <a:cubicBezTo>
                    <a:pt x="724" y="435"/>
                    <a:pt x="656" y="321"/>
                    <a:pt x="566" y="253"/>
                  </a:cubicBezTo>
                  <a:lnTo>
                    <a:pt x="159" y="27"/>
                  </a:lnTo>
                  <a:cubicBezTo>
                    <a:pt x="134" y="8"/>
                    <a:pt x="110" y="0"/>
                    <a:pt x="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
            <p:cNvSpPr/>
            <p:nvPr/>
          </p:nvSpPr>
          <p:spPr>
            <a:xfrm>
              <a:off x="3347175" y="1520350"/>
              <a:ext cx="18125" cy="41075"/>
            </a:xfrm>
            <a:custGeom>
              <a:avLst/>
              <a:gdLst/>
              <a:ahLst/>
              <a:cxnLst/>
              <a:rect l="l" t="t" r="r" b="b"/>
              <a:pathLst>
                <a:path w="725" h="1643" extrusionOk="0">
                  <a:moveTo>
                    <a:pt x="94" y="0"/>
                  </a:moveTo>
                  <a:cubicBezTo>
                    <a:pt x="37" y="0"/>
                    <a:pt x="0" y="47"/>
                    <a:pt x="0" y="131"/>
                  </a:cubicBezTo>
                  <a:lnTo>
                    <a:pt x="0" y="1082"/>
                  </a:lnTo>
                  <a:cubicBezTo>
                    <a:pt x="0" y="1195"/>
                    <a:pt x="45" y="1308"/>
                    <a:pt x="158" y="1376"/>
                  </a:cubicBezTo>
                  <a:lnTo>
                    <a:pt x="566" y="1625"/>
                  </a:lnTo>
                  <a:cubicBezTo>
                    <a:pt x="589" y="1636"/>
                    <a:pt x="611" y="1642"/>
                    <a:pt x="631" y="1642"/>
                  </a:cubicBezTo>
                  <a:cubicBezTo>
                    <a:pt x="687" y="1642"/>
                    <a:pt x="724" y="1595"/>
                    <a:pt x="724" y="1512"/>
                  </a:cubicBezTo>
                  <a:lnTo>
                    <a:pt x="724" y="561"/>
                  </a:lnTo>
                  <a:cubicBezTo>
                    <a:pt x="724" y="448"/>
                    <a:pt x="656" y="335"/>
                    <a:pt x="566" y="267"/>
                  </a:cubicBezTo>
                  <a:lnTo>
                    <a:pt x="158" y="18"/>
                  </a:lnTo>
                  <a:cubicBezTo>
                    <a:pt x="135" y="6"/>
                    <a:pt x="113"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
            <p:cNvSpPr/>
            <p:nvPr/>
          </p:nvSpPr>
          <p:spPr>
            <a:xfrm>
              <a:off x="3376575" y="1537650"/>
              <a:ext cx="18150" cy="40725"/>
            </a:xfrm>
            <a:custGeom>
              <a:avLst/>
              <a:gdLst/>
              <a:ahLst/>
              <a:cxnLst/>
              <a:rect l="l" t="t" r="r" b="b"/>
              <a:pathLst>
                <a:path w="726" h="1629" extrusionOk="0">
                  <a:moveTo>
                    <a:pt x="91" y="0"/>
                  </a:moveTo>
                  <a:cubicBezTo>
                    <a:pt x="37" y="0"/>
                    <a:pt x="1" y="59"/>
                    <a:pt x="1" y="141"/>
                  </a:cubicBezTo>
                  <a:lnTo>
                    <a:pt x="1" y="1068"/>
                  </a:lnTo>
                  <a:cubicBezTo>
                    <a:pt x="1" y="1204"/>
                    <a:pt x="69" y="1317"/>
                    <a:pt x="159" y="1385"/>
                  </a:cubicBezTo>
                  <a:lnTo>
                    <a:pt x="567" y="1612"/>
                  </a:lnTo>
                  <a:cubicBezTo>
                    <a:pt x="590" y="1623"/>
                    <a:pt x="612" y="1629"/>
                    <a:pt x="632" y="1629"/>
                  </a:cubicBezTo>
                  <a:cubicBezTo>
                    <a:pt x="688" y="1629"/>
                    <a:pt x="725" y="1582"/>
                    <a:pt x="725" y="1498"/>
                  </a:cubicBezTo>
                  <a:lnTo>
                    <a:pt x="725" y="548"/>
                  </a:lnTo>
                  <a:cubicBezTo>
                    <a:pt x="725" y="435"/>
                    <a:pt x="680" y="322"/>
                    <a:pt x="567" y="254"/>
                  </a:cubicBezTo>
                  <a:lnTo>
                    <a:pt x="159" y="27"/>
                  </a:lnTo>
                  <a:cubicBezTo>
                    <a:pt x="134" y="9"/>
                    <a:pt x="111"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
            <p:cNvSpPr/>
            <p:nvPr/>
          </p:nvSpPr>
          <p:spPr>
            <a:xfrm>
              <a:off x="3406000" y="1554300"/>
              <a:ext cx="18125" cy="41050"/>
            </a:xfrm>
            <a:custGeom>
              <a:avLst/>
              <a:gdLst/>
              <a:ahLst/>
              <a:cxnLst/>
              <a:rect l="l" t="t" r="r" b="b"/>
              <a:pathLst>
                <a:path w="725" h="1642" extrusionOk="0">
                  <a:moveTo>
                    <a:pt x="94" y="0"/>
                  </a:moveTo>
                  <a:cubicBezTo>
                    <a:pt x="38" y="0"/>
                    <a:pt x="1" y="47"/>
                    <a:pt x="1" y="131"/>
                  </a:cubicBezTo>
                  <a:lnTo>
                    <a:pt x="1" y="1081"/>
                  </a:lnTo>
                  <a:cubicBezTo>
                    <a:pt x="1" y="1195"/>
                    <a:pt x="46" y="1308"/>
                    <a:pt x="159" y="1398"/>
                  </a:cubicBezTo>
                  <a:lnTo>
                    <a:pt x="567" y="1625"/>
                  </a:lnTo>
                  <a:cubicBezTo>
                    <a:pt x="590" y="1636"/>
                    <a:pt x="612" y="1642"/>
                    <a:pt x="631" y="1642"/>
                  </a:cubicBezTo>
                  <a:cubicBezTo>
                    <a:pt x="688" y="1642"/>
                    <a:pt x="725" y="1595"/>
                    <a:pt x="725" y="1511"/>
                  </a:cubicBezTo>
                  <a:lnTo>
                    <a:pt x="725" y="561"/>
                  </a:lnTo>
                  <a:cubicBezTo>
                    <a:pt x="725" y="448"/>
                    <a:pt x="680" y="335"/>
                    <a:pt x="589" y="267"/>
                  </a:cubicBezTo>
                  <a:lnTo>
                    <a:pt x="159" y="18"/>
                  </a:lnTo>
                  <a:cubicBezTo>
                    <a:pt x="136" y="6"/>
                    <a:pt x="114"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
            <p:cNvSpPr/>
            <p:nvPr/>
          </p:nvSpPr>
          <p:spPr>
            <a:xfrm>
              <a:off x="3435425" y="1571825"/>
              <a:ext cx="18125" cy="41075"/>
            </a:xfrm>
            <a:custGeom>
              <a:avLst/>
              <a:gdLst/>
              <a:ahLst/>
              <a:cxnLst/>
              <a:rect l="l" t="t" r="r" b="b"/>
              <a:pathLst>
                <a:path w="725" h="1643" extrusionOk="0">
                  <a:moveTo>
                    <a:pt x="94" y="1"/>
                  </a:moveTo>
                  <a:cubicBezTo>
                    <a:pt x="38" y="1"/>
                    <a:pt x="1" y="48"/>
                    <a:pt x="1" y="131"/>
                  </a:cubicBezTo>
                  <a:lnTo>
                    <a:pt x="1" y="1082"/>
                  </a:lnTo>
                  <a:cubicBezTo>
                    <a:pt x="1" y="1195"/>
                    <a:pt x="46" y="1308"/>
                    <a:pt x="159" y="1376"/>
                  </a:cubicBezTo>
                  <a:lnTo>
                    <a:pt x="566" y="1625"/>
                  </a:lnTo>
                  <a:cubicBezTo>
                    <a:pt x="589" y="1637"/>
                    <a:pt x="610" y="1642"/>
                    <a:pt x="629" y="1642"/>
                  </a:cubicBezTo>
                  <a:cubicBezTo>
                    <a:pt x="687" y="1642"/>
                    <a:pt x="725" y="1591"/>
                    <a:pt x="725" y="1489"/>
                  </a:cubicBezTo>
                  <a:lnTo>
                    <a:pt x="725" y="562"/>
                  </a:lnTo>
                  <a:cubicBezTo>
                    <a:pt x="725" y="448"/>
                    <a:pt x="657" y="335"/>
                    <a:pt x="566" y="267"/>
                  </a:cubicBezTo>
                  <a:lnTo>
                    <a:pt x="159" y="18"/>
                  </a:lnTo>
                  <a:cubicBezTo>
                    <a:pt x="136" y="7"/>
                    <a:pt x="114" y="1"/>
                    <a:pt x="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
            <p:cNvSpPr/>
            <p:nvPr/>
          </p:nvSpPr>
          <p:spPr>
            <a:xfrm>
              <a:off x="3519175" y="1619375"/>
              <a:ext cx="18125" cy="41050"/>
            </a:xfrm>
            <a:custGeom>
              <a:avLst/>
              <a:gdLst/>
              <a:ahLst/>
              <a:cxnLst/>
              <a:rect l="l" t="t" r="r" b="b"/>
              <a:pathLst>
                <a:path w="725" h="1642" extrusionOk="0">
                  <a:moveTo>
                    <a:pt x="94" y="0"/>
                  </a:moveTo>
                  <a:cubicBezTo>
                    <a:pt x="37" y="0"/>
                    <a:pt x="0" y="47"/>
                    <a:pt x="0" y="131"/>
                  </a:cubicBezTo>
                  <a:lnTo>
                    <a:pt x="0" y="1081"/>
                  </a:lnTo>
                  <a:cubicBezTo>
                    <a:pt x="0" y="1194"/>
                    <a:pt x="68" y="1307"/>
                    <a:pt x="181" y="1375"/>
                  </a:cubicBezTo>
                  <a:lnTo>
                    <a:pt x="589" y="1624"/>
                  </a:lnTo>
                  <a:cubicBezTo>
                    <a:pt x="606" y="1636"/>
                    <a:pt x="623" y="1641"/>
                    <a:pt x="638" y="1641"/>
                  </a:cubicBezTo>
                  <a:cubicBezTo>
                    <a:pt x="686" y="1641"/>
                    <a:pt x="724" y="1590"/>
                    <a:pt x="724" y="1489"/>
                  </a:cubicBezTo>
                  <a:lnTo>
                    <a:pt x="724" y="561"/>
                  </a:lnTo>
                  <a:cubicBezTo>
                    <a:pt x="724" y="425"/>
                    <a:pt x="679" y="312"/>
                    <a:pt x="589" y="244"/>
                  </a:cubicBezTo>
                  <a:lnTo>
                    <a:pt x="159" y="17"/>
                  </a:lnTo>
                  <a:cubicBezTo>
                    <a:pt x="135" y="6"/>
                    <a:pt x="113"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
            <p:cNvSpPr/>
            <p:nvPr/>
          </p:nvSpPr>
          <p:spPr>
            <a:xfrm>
              <a:off x="3460900" y="1568850"/>
              <a:ext cx="47550" cy="142075"/>
            </a:xfrm>
            <a:custGeom>
              <a:avLst/>
              <a:gdLst/>
              <a:ahLst/>
              <a:cxnLst/>
              <a:rect l="l" t="t" r="r" b="b"/>
              <a:pathLst>
                <a:path w="1902" h="5683" extrusionOk="0">
                  <a:moveTo>
                    <a:pt x="385" y="1"/>
                  </a:moveTo>
                  <a:cubicBezTo>
                    <a:pt x="186" y="1"/>
                    <a:pt x="0" y="156"/>
                    <a:pt x="0" y="364"/>
                  </a:cubicBezTo>
                  <a:lnTo>
                    <a:pt x="0" y="4596"/>
                  </a:lnTo>
                  <a:lnTo>
                    <a:pt x="1901" y="5682"/>
                  </a:lnTo>
                  <a:lnTo>
                    <a:pt x="1879" y="1337"/>
                  </a:lnTo>
                  <a:cubicBezTo>
                    <a:pt x="1879" y="1020"/>
                    <a:pt x="1697" y="703"/>
                    <a:pt x="1403" y="545"/>
                  </a:cubicBezTo>
                  <a:lnTo>
                    <a:pt x="566" y="47"/>
                  </a:lnTo>
                  <a:cubicBezTo>
                    <a:pt x="508" y="15"/>
                    <a:pt x="446" y="1"/>
                    <a:pt x="3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
            <p:cNvSpPr/>
            <p:nvPr/>
          </p:nvSpPr>
          <p:spPr>
            <a:xfrm>
              <a:off x="3471650" y="1585200"/>
              <a:ext cx="24900" cy="56775"/>
            </a:xfrm>
            <a:custGeom>
              <a:avLst/>
              <a:gdLst/>
              <a:ahLst/>
              <a:cxnLst/>
              <a:rect l="l" t="t" r="r" b="b"/>
              <a:pathLst>
                <a:path w="996" h="2271" extrusionOk="0">
                  <a:moveTo>
                    <a:pt x="130" y="0"/>
                  </a:moveTo>
                  <a:cubicBezTo>
                    <a:pt x="49" y="0"/>
                    <a:pt x="0" y="68"/>
                    <a:pt x="0" y="185"/>
                  </a:cubicBezTo>
                  <a:lnTo>
                    <a:pt x="0" y="1498"/>
                  </a:lnTo>
                  <a:cubicBezTo>
                    <a:pt x="0" y="1656"/>
                    <a:pt x="91" y="1814"/>
                    <a:pt x="226" y="1905"/>
                  </a:cubicBezTo>
                  <a:lnTo>
                    <a:pt x="792" y="2244"/>
                  </a:lnTo>
                  <a:cubicBezTo>
                    <a:pt x="821" y="2262"/>
                    <a:pt x="849" y="2270"/>
                    <a:pt x="873" y="2270"/>
                  </a:cubicBezTo>
                  <a:cubicBezTo>
                    <a:pt x="946" y="2270"/>
                    <a:pt x="996" y="2198"/>
                    <a:pt x="996" y="2063"/>
                  </a:cubicBezTo>
                  <a:lnTo>
                    <a:pt x="996" y="773"/>
                  </a:lnTo>
                  <a:cubicBezTo>
                    <a:pt x="996" y="615"/>
                    <a:pt x="905" y="457"/>
                    <a:pt x="792" y="343"/>
                  </a:cubicBezTo>
                  <a:lnTo>
                    <a:pt x="226" y="27"/>
                  </a:lnTo>
                  <a:cubicBezTo>
                    <a:pt x="191" y="9"/>
                    <a:pt x="158"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
            <p:cNvSpPr/>
            <p:nvPr/>
          </p:nvSpPr>
          <p:spPr>
            <a:xfrm>
              <a:off x="2936400" y="1268975"/>
              <a:ext cx="46975" cy="142625"/>
            </a:xfrm>
            <a:custGeom>
              <a:avLst/>
              <a:gdLst/>
              <a:ahLst/>
              <a:cxnLst/>
              <a:rect l="l" t="t" r="r" b="b"/>
              <a:pathLst>
                <a:path w="1879" h="5705" extrusionOk="0">
                  <a:moveTo>
                    <a:pt x="378" y="1"/>
                  </a:moveTo>
                  <a:cubicBezTo>
                    <a:pt x="174" y="1"/>
                    <a:pt x="0" y="160"/>
                    <a:pt x="0" y="386"/>
                  </a:cubicBezTo>
                  <a:lnTo>
                    <a:pt x="0" y="4596"/>
                  </a:lnTo>
                  <a:lnTo>
                    <a:pt x="1879" y="5705"/>
                  </a:lnTo>
                  <a:lnTo>
                    <a:pt x="1879" y="1359"/>
                  </a:lnTo>
                  <a:cubicBezTo>
                    <a:pt x="1879" y="1020"/>
                    <a:pt x="1698" y="726"/>
                    <a:pt x="1403" y="545"/>
                  </a:cubicBezTo>
                  <a:lnTo>
                    <a:pt x="566" y="47"/>
                  </a:lnTo>
                  <a:cubicBezTo>
                    <a:pt x="503" y="15"/>
                    <a:pt x="439" y="1"/>
                    <a:pt x="3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
            <p:cNvSpPr/>
            <p:nvPr/>
          </p:nvSpPr>
          <p:spPr>
            <a:xfrm>
              <a:off x="2947150" y="1285325"/>
              <a:ext cx="25475" cy="56775"/>
            </a:xfrm>
            <a:custGeom>
              <a:avLst/>
              <a:gdLst/>
              <a:ahLst/>
              <a:cxnLst/>
              <a:rect l="l" t="t" r="r" b="b"/>
              <a:pathLst>
                <a:path w="1019" h="2271" extrusionOk="0">
                  <a:moveTo>
                    <a:pt x="130" y="0"/>
                  </a:moveTo>
                  <a:cubicBezTo>
                    <a:pt x="50" y="0"/>
                    <a:pt x="0" y="68"/>
                    <a:pt x="0" y="185"/>
                  </a:cubicBezTo>
                  <a:lnTo>
                    <a:pt x="0" y="1498"/>
                  </a:lnTo>
                  <a:cubicBezTo>
                    <a:pt x="0" y="1656"/>
                    <a:pt x="91" y="1814"/>
                    <a:pt x="226" y="1905"/>
                  </a:cubicBezTo>
                  <a:lnTo>
                    <a:pt x="792" y="2244"/>
                  </a:lnTo>
                  <a:cubicBezTo>
                    <a:pt x="822" y="2262"/>
                    <a:pt x="851" y="2271"/>
                    <a:pt x="879" y="2271"/>
                  </a:cubicBezTo>
                  <a:cubicBezTo>
                    <a:pt x="957" y="2271"/>
                    <a:pt x="1019" y="2203"/>
                    <a:pt x="1019" y="2086"/>
                  </a:cubicBezTo>
                  <a:lnTo>
                    <a:pt x="1019" y="773"/>
                  </a:lnTo>
                  <a:cubicBezTo>
                    <a:pt x="996" y="615"/>
                    <a:pt x="928" y="457"/>
                    <a:pt x="792" y="366"/>
                  </a:cubicBezTo>
                  <a:lnTo>
                    <a:pt x="226" y="27"/>
                  </a:lnTo>
                  <a:cubicBezTo>
                    <a:pt x="191" y="9"/>
                    <a:pt x="159"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1" name="Google Shape;1121;p4"/>
          <p:cNvGrpSpPr/>
          <p:nvPr/>
        </p:nvGrpSpPr>
        <p:grpSpPr>
          <a:xfrm>
            <a:off x="3551492" y="15001348"/>
            <a:ext cx="888044" cy="1159450"/>
            <a:chOff x="24770500" y="13792258"/>
            <a:chExt cx="2154924" cy="2813517"/>
          </a:xfrm>
        </p:grpSpPr>
        <p:grpSp>
          <p:nvGrpSpPr>
            <p:cNvPr id="1122" name="Google Shape;1122;p4"/>
            <p:cNvGrpSpPr/>
            <p:nvPr/>
          </p:nvGrpSpPr>
          <p:grpSpPr>
            <a:xfrm>
              <a:off x="25728018" y="13803860"/>
              <a:ext cx="1197407" cy="2751071"/>
              <a:chOff x="25728018" y="13803860"/>
              <a:chExt cx="1197407" cy="2751071"/>
            </a:xfrm>
          </p:grpSpPr>
          <p:sp>
            <p:nvSpPr>
              <p:cNvPr id="1123" name="Google Shape;1123;p4"/>
              <p:cNvSpPr/>
              <p:nvPr/>
            </p:nvSpPr>
            <p:spPr>
              <a:xfrm>
                <a:off x="26454175" y="14159773"/>
                <a:ext cx="471249" cy="870156"/>
              </a:xfrm>
              <a:custGeom>
                <a:avLst/>
                <a:gdLst/>
                <a:ahLst/>
                <a:cxnLst/>
                <a:rect l="l" t="t" r="r" b="b"/>
                <a:pathLst>
                  <a:path w="1381" h="2550" extrusionOk="0">
                    <a:moveTo>
                      <a:pt x="267" y="1"/>
                    </a:moveTo>
                    <a:cubicBezTo>
                      <a:pt x="178" y="1"/>
                      <a:pt x="88" y="15"/>
                      <a:pt x="0" y="45"/>
                    </a:cubicBezTo>
                    <a:lnTo>
                      <a:pt x="91" y="2330"/>
                    </a:lnTo>
                    <a:cubicBezTo>
                      <a:pt x="91" y="2330"/>
                      <a:pt x="478" y="2550"/>
                      <a:pt x="795" y="2550"/>
                    </a:cubicBezTo>
                    <a:cubicBezTo>
                      <a:pt x="897" y="2550"/>
                      <a:pt x="992" y="2527"/>
                      <a:pt x="1064" y="2466"/>
                    </a:cubicBezTo>
                    <a:cubicBezTo>
                      <a:pt x="1381" y="2217"/>
                      <a:pt x="996" y="972"/>
                      <a:pt x="996" y="972"/>
                    </a:cubicBezTo>
                    <a:cubicBezTo>
                      <a:pt x="996" y="972"/>
                      <a:pt x="1381" y="791"/>
                      <a:pt x="928" y="316"/>
                    </a:cubicBezTo>
                    <a:cubicBezTo>
                      <a:pt x="761" y="115"/>
                      <a:pt x="519" y="1"/>
                      <a:pt x="2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
              <p:cNvSpPr/>
              <p:nvPr/>
            </p:nvSpPr>
            <p:spPr>
              <a:xfrm>
                <a:off x="26623771" y="16169672"/>
                <a:ext cx="162770" cy="370243"/>
              </a:xfrm>
              <a:custGeom>
                <a:avLst/>
                <a:gdLst/>
                <a:ahLst/>
                <a:cxnLst/>
                <a:rect l="l" t="t" r="r" b="b"/>
                <a:pathLst>
                  <a:path w="477" h="1085" extrusionOk="0">
                    <a:moveTo>
                      <a:pt x="268" y="1"/>
                    </a:moveTo>
                    <a:cubicBezTo>
                      <a:pt x="179" y="1"/>
                      <a:pt x="1" y="39"/>
                      <a:pt x="1" y="39"/>
                    </a:cubicBezTo>
                    <a:lnTo>
                      <a:pt x="1" y="605"/>
                    </a:lnTo>
                    <a:cubicBezTo>
                      <a:pt x="1" y="835"/>
                      <a:pt x="1" y="1085"/>
                      <a:pt x="180" y="1085"/>
                    </a:cubicBezTo>
                    <a:cubicBezTo>
                      <a:pt x="195" y="1085"/>
                      <a:pt x="210" y="1083"/>
                      <a:pt x="227" y="1080"/>
                    </a:cubicBezTo>
                    <a:cubicBezTo>
                      <a:pt x="431" y="1057"/>
                      <a:pt x="476" y="921"/>
                      <a:pt x="431" y="650"/>
                    </a:cubicBezTo>
                    <a:cubicBezTo>
                      <a:pt x="386" y="378"/>
                      <a:pt x="363" y="175"/>
                      <a:pt x="318" y="16"/>
                    </a:cubicBezTo>
                    <a:cubicBezTo>
                      <a:pt x="318" y="5"/>
                      <a:pt x="298" y="1"/>
                      <a:pt x="2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
              <p:cNvSpPr/>
              <p:nvPr/>
            </p:nvSpPr>
            <p:spPr>
              <a:xfrm>
                <a:off x="26654824" y="16221200"/>
                <a:ext cx="81556" cy="163794"/>
              </a:xfrm>
              <a:custGeom>
                <a:avLst/>
                <a:gdLst/>
                <a:ahLst/>
                <a:cxnLst/>
                <a:rect l="l" t="t" r="r" b="b"/>
                <a:pathLst>
                  <a:path w="239" h="480" extrusionOk="0">
                    <a:moveTo>
                      <a:pt x="0" y="1"/>
                    </a:moveTo>
                    <a:cubicBezTo>
                      <a:pt x="0" y="1"/>
                      <a:pt x="0" y="273"/>
                      <a:pt x="23" y="386"/>
                    </a:cubicBezTo>
                    <a:cubicBezTo>
                      <a:pt x="12" y="451"/>
                      <a:pt x="63" y="479"/>
                      <a:pt x="117" y="479"/>
                    </a:cubicBezTo>
                    <a:cubicBezTo>
                      <a:pt x="176" y="479"/>
                      <a:pt x="239" y="445"/>
                      <a:pt x="227" y="386"/>
                    </a:cubicBezTo>
                    <a:cubicBezTo>
                      <a:pt x="227" y="250"/>
                      <a:pt x="204" y="114"/>
                      <a:pt x="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
              <p:cNvSpPr/>
              <p:nvPr/>
            </p:nvSpPr>
            <p:spPr>
              <a:xfrm>
                <a:off x="26608416" y="16375781"/>
                <a:ext cx="201330" cy="179150"/>
              </a:xfrm>
              <a:custGeom>
                <a:avLst/>
                <a:gdLst/>
                <a:ahLst/>
                <a:cxnLst/>
                <a:rect l="l" t="t" r="r" b="b"/>
                <a:pathLst>
                  <a:path w="590" h="525" extrusionOk="0">
                    <a:moveTo>
                      <a:pt x="46" y="1"/>
                    </a:moveTo>
                    <a:cubicBezTo>
                      <a:pt x="23" y="91"/>
                      <a:pt x="1" y="204"/>
                      <a:pt x="23" y="317"/>
                    </a:cubicBezTo>
                    <a:cubicBezTo>
                      <a:pt x="44" y="439"/>
                      <a:pt x="137" y="525"/>
                      <a:pt x="254" y="525"/>
                    </a:cubicBezTo>
                    <a:cubicBezTo>
                      <a:pt x="267" y="525"/>
                      <a:pt x="281" y="524"/>
                      <a:pt x="295" y="521"/>
                    </a:cubicBezTo>
                    <a:cubicBezTo>
                      <a:pt x="589" y="499"/>
                      <a:pt x="499" y="114"/>
                      <a:pt x="499" y="114"/>
                    </a:cubicBezTo>
                    <a:lnTo>
                      <a:pt x="499" y="114"/>
                    </a:lnTo>
                    <a:cubicBezTo>
                      <a:pt x="499" y="114"/>
                      <a:pt x="476" y="272"/>
                      <a:pt x="431" y="295"/>
                    </a:cubicBezTo>
                    <a:cubicBezTo>
                      <a:pt x="423" y="302"/>
                      <a:pt x="413" y="305"/>
                      <a:pt x="401" y="305"/>
                    </a:cubicBezTo>
                    <a:cubicBezTo>
                      <a:pt x="375" y="305"/>
                      <a:pt x="340" y="295"/>
                      <a:pt x="295" y="295"/>
                    </a:cubicBezTo>
                    <a:cubicBezTo>
                      <a:pt x="258" y="304"/>
                      <a:pt x="221" y="313"/>
                      <a:pt x="187" y="313"/>
                    </a:cubicBezTo>
                    <a:cubicBezTo>
                      <a:pt x="138" y="313"/>
                      <a:pt x="95" y="294"/>
                      <a:pt x="69" y="227"/>
                    </a:cubicBezTo>
                    <a:cubicBezTo>
                      <a:pt x="46" y="136"/>
                      <a:pt x="46" y="69"/>
                      <a:pt x="46" y="1"/>
                    </a:cubicBezTo>
                    <a:close/>
                  </a:path>
                </a:pathLst>
              </a:custGeom>
              <a:solidFill>
                <a:srgbClr val="491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
              <p:cNvSpPr/>
              <p:nvPr/>
            </p:nvSpPr>
            <p:spPr>
              <a:xfrm>
                <a:off x="26631620" y="16323571"/>
                <a:ext cx="139225" cy="29346"/>
              </a:xfrm>
              <a:custGeom>
                <a:avLst/>
                <a:gdLst/>
                <a:ahLst/>
                <a:cxnLst/>
                <a:rect l="l" t="t" r="r" b="b"/>
                <a:pathLst>
                  <a:path w="408" h="86" extrusionOk="0">
                    <a:moveTo>
                      <a:pt x="201" y="1"/>
                    </a:moveTo>
                    <a:cubicBezTo>
                      <a:pt x="153" y="1"/>
                      <a:pt x="102" y="7"/>
                      <a:pt x="46" y="18"/>
                    </a:cubicBezTo>
                    <a:cubicBezTo>
                      <a:pt x="1" y="40"/>
                      <a:pt x="1" y="86"/>
                      <a:pt x="46" y="86"/>
                    </a:cubicBezTo>
                    <a:lnTo>
                      <a:pt x="340" y="86"/>
                    </a:lnTo>
                    <a:cubicBezTo>
                      <a:pt x="408" y="86"/>
                      <a:pt x="385" y="18"/>
                      <a:pt x="340" y="18"/>
                    </a:cubicBezTo>
                    <a:cubicBezTo>
                      <a:pt x="295" y="7"/>
                      <a:pt x="250" y="1"/>
                      <a:pt x="201" y="1"/>
                    </a:cubicBezTo>
                    <a:close/>
                  </a:path>
                </a:pathLst>
              </a:custGeom>
              <a:solidFill>
                <a:srgbClr val="491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
              <p:cNvSpPr/>
              <p:nvPr/>
            </p:nvSpPr>
            <p:spPr>
              <a:xfrm>
                <a:off x="26623771" y="16267608"/>
                <a:ext cx="138884" cy="25252"/>
              </a:xfrm>
              <a:custGeom>
                <a:avLst/>
                <a:gdLst/>
                <a:ahLst/>
                <a:cxnLst/>
                <a:rect l="l" t="t" r="r" b="b"/>
                <a:pathLst>
                  <a:path w="407" h="74" extrusionOk="0">
                    <a:moveTo>
                      <a:pt x="340" y="1"/>
                    </a:moveTo>
                    <a:cubicBezTo>
                      <a:pt x="250" y="1"/>
                      <a:pt x="159" y="1"/>
                      <a:pt x="69" y="23"/>
                    </a:cubicBezTo>
                    <a:cubicBezTo>
                      <a:pt x="1" y="23"/>
                      <a:pt x="1" y="69"/>
                      <a:pt x="69" y="69"/>
                    </a:cubicBezTo>
                    <a:lnTo>
                      <a:pt x="340" y="69"/>
                    </a:lnTo>
                    <a:cubicBezTo>
                      <a:pt x="350" y="72"/>
                      <a:pt x="358" y="73"/>
                      <a:pt x="365" y="73"/>
                    </a:cubicBezTo>
                    <a:cubicBezTo>
                      <a:pt x="407" y="73"/>
                      <a:pt x="399" y="20"/>
                      <a:pt x="340" y="1"/>
                    </a:cubicBezTo>
                    <a:close/>
                  </a:path>
                </a:pathLst>
              </a:custGeom>
              <a:solidFill>
                <a:srgbClr val="491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
              <p:cNvSpPr/>
              <p:nvPr/>
            </p:nvSpPr>
            <p:spPr>
              <a:xfrm>
                <a:off x="26067892" y="16051604"/>
                <a:ext cx="340214" cy="263094"/>
              </a:xfrm>
              <a:custGeom>
                <a:avLst/>
                <a:gdLst/>
                <a:ahLst/>
                <a:cxnLst/>
                <a:rect l="l" t="t" r="r" b="b"/>
                <a:pathLst>
                  <a:path w="997" h="771" extrusionOk="0">
                    <a:moveTo>
                      <a:pt x="996" y="0"/>
                    </a:moveTo>
                    <a:cubicBezTo>
                      <a:pt x="996" y="0"/>
                      <a:pt x="904" y="58"/>
                      <a:pt x="810" y="58"/>
                    </a:cubicBezTo>
                    <a:cubicBezTo>
                      <a:pt x="772" y="58"/>
                      <a:pt x="734" y="49"/>
                      <a:pt x="702" y="23"/>
                    </a:cubicBezTo>
                    <a:cubicBezTo>
                      <a:pt x="634" y="91"/>
                      <a:pt x="566" y="136"/>
                      <a:pt x="498" y="181"/>
                    </a:cubicBezTo>
                    <a:cubicBezTo>
                      <a:pt x="363" y="272"/>
                      <a:pt x="114" y="317"/>
                      <a:pt x="23" y="521"/>
                    </a:cubicBezTo>
                    <a:cubicBezTo>
                      <a:pt x="0" y="589"/>
                      <a:pt x="23" y="656"/>
                      <a:pt x="91" y="702"/>
                    </a:cubicBezTo>
                    <a:cubicBezTo>
                      <a:pt x="120" y="746"/>
                      <a:pt x="178" y="770"/>
                      <a:pt x="239" y="770"/>
                    </a:cubicBezTo>
                    <a:cubicBezTo>
                      <a:pt x="273" y="770"/>
                      <a:pt x="308" y="763"/>
                      <a:pt x="340" y="747"/>
                    </a:cubicBezTo>
                    <a:cubicBezTo>
                      <a:pt x="453" y="702"/>
                      <a:pt x="566" y="634"/>
                      <a:pt x="702" y="566"/>
                    </a:cubicBezTo>
                    <a:cubicBezTo>
                      <a:pt x="838" y="498"/>
                      <a:pt x="996" y="430"/>
                      <a:pt x="996" y="340"/>
                    </a:cubicBezTo>
                    <a:cubicBezTo>
                      <a:pt x="996" y="226"/>
                      <a:pt x="996" y="113"/>
                      <a:pt x="9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
              <p:cNvSpPr/>
              <p:nvPr/>
            </p:nvSpPr>
            <p:spPr>
              <a:xfrm>
                <a:off x="26067892" y="16151928"/>
                <a:ext cx="347721" cy="168571"/>
              </a:xfrm>
              <a:custGeom>
                <a:avLst/>
                <a:gdLst/>
                <a:ahLst/>
                <a:cxnLst/>
                <a:rect l="l" t="t" r="r" b="b"/>
                <a:pathLst>
                  <a:path w="1019" h="494" extrusionOk="0">
                    <a:moveTo>
                      <a:pt x="996" y="0"/>
                    </a:moveTo>
                    <a:lnTo>
                      <a:pt x="996" y="0"/>
                    </a:lnTo>
                    <a:cubicBezTo>
                      <a:pt x="928" y="23"/>
                      <a:pt x="883" y="68"/>
                      <a:pt x="838" y="113"/>
                    </a:cubicBezTo>
                    <a:cubicBezTo>
                      <a:pt x="702" y="204"/>
                      <a:pt x="589" y="295"/>
                      <a:pt x="453" y="340"/>
                    </a:cubicBezTo>
                    <a:cubicBezTo>
                      <a:pt x="412" y="355"/>
                      <a:pt x="377" y="361"/>
                      <a:pt x="346" y="361"/>
                    </a:cubicBezTo>
                    <a:cubicBezTo>
                      <a:pt x="240" y="361"/>
                      <a:pt x="184" y="289"/>
                      <a:pt x="114" y="272"/>
                    </a:cubicBezTo>
                    <a:lnTo>
                      <a:pt x="23" y="227"/>
                    </a:lnTo>
                    <a:lnTo>
                      <a:pt x="23" y="227"/>
                    </a:lnTo>
                    <a:cubicBezTo>
                      <a:pt x="0" y="272"/>
                      <a:pt x="23" y="340"/>
                      <a:pt x="46" y="408"/>
                    </a:cubicBezTo>
                    <a:cubicBezTo>
                      <a:pt x="95" y="457"/>
                      <a:pt x="155" y="494"/>
                      <a:pt x="253" y="494"/>
                    </a:cubicBezTo>
                    <a:cubicBezTo>
                      <a:pt x="291" y="494"/>
                      <a:pt x="335" y="488"/>
                      <a:pt x="385" y="476"/>
                    </a:cubicBezTo>
                    <a:cubicBezTo>
                      <a:pt x="589" y="453"/>
                      <a:pt x="634" y="295"/>
                      <a:pt x="770" y="272"/>
                    </a:cubicBezTo>
                    <a:cubicBezTo>
                      <a:pt x="906" y="249"/>
                      <a:pt x="1019" y="136"/>
                      <a:pt x="996" y="0"/>
                    </a:cubicBezTo>
                    <a:close/>
                  </a:path>
                </a:pathLst>
              </a:custGeom>
              <a:solidFill>
                <a:srgbClr val="491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
              <p:cNvSpPr/>
              <p:nvPr/>
            </p:nvSpPr>
            <p:spPr>
              <a:xfrm>
                <a:off x="26145012" y="16074467"/>
                <a:ext cx="185633" cy="116362"/>
              </a:xfrm>
              <a:custGeom>
                <a:avLst/>
                <a:gdLst/>
                <a:ahLst/>
                <a:cxnLst/>
                <a:rect l="l" t="t" r="r" b="b"/>
                <a:pathLst>
                  <a:path w="544" h="341" extrusionOk="0">
                    <a:moveTo>
                      <a:pt x="431" y="1"/>
                    </a:moveTo>
                    <a:cubicBezTo>
                      <a:pt x="318" y="69"/>
                      <a:pt x="204" y="137"/>
                      <a:pt x="91" y="205"/>
                    </a:cubicBezTo>
                    <a:cubicBezTo>
                      <a:pt x="1" y="250"/>
                      <a:pt x="23" y="318"/>
                      <a:pt x="114" y="340"/>
                    </a:cubicBezTo>
                    <a:cubicBezTo>
                      <a:pt x="204" y="318"/>
                      <a:pt x="318" y="295"/>
                      <a:pt x="386" y="227"/>
                    </a:cubicBezTo>
                    <a:cubicBezTo>
                      <a:pt x="453" y="182"/>
                      <a:pt x="499" y="137"/>
                      <a:pt x="544" y="92"/>
                    </a:cubicBezTo>
                    <a:lnTo>
                      <a:pt x="4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
              <p:cNvSpPr/>
              <p:nvPr/>
            </p:nvSpPr>
            <p:spPr>
              <a:xfrm>
                <a:off x="26183573" y="16120875"/>
                <a:ext cx="88039" cy="67224"/>
              </a:xfrm>
              <a:custGeom>
                <a:avLst/>
                <a:gdLst/>
                <a:ahLst/>
                <a:cxnLst/>
                <a:rect l="l" t="t" r="r" b="b"/>
                <a:pathLst>
                  <a:path w="258" h="197" extrusionOk="0">
                    <a:moveTo>
                      <a:pt x="91" y="1"/>
                    </a:moveTo>
                    <a:lnTo>
                      <a:pt x="1" y="46"/>
                    </a:lnTo>
                    <a:cubicBezTo>
                      <a:pt x="69" y="91"/>
                      <a:pt x="114" y="137"/>
                      <a:pt x="159" y="182"/>
                    </a:cubicBezTo>
                    <a:cubicBezTo>
                      <a:pt x="170" y="192"/>
                      <a:pt x="181" y="196"/>
                      <a:pt x="192" y="196"/>
                    </a:cubicBezTo>
                    <a:cubicBezTo>
                      <a:pt x="228" y="196"/>
                      <a:pt x="257" y="144"/>
                      <a:pt x="205" y="91"/>
                    </a:cubicBezTo>
                    <a:cubicBezTo>
                      <a:pt x="182" y="69"/>
                      <a:pt x="137" y="23"/>
                      <a:pt x="91" y="1"/>
                    </a:cubicBezTo>
                    <a:close/>
                  </a:path>
                </a:pathLst>
              </a:custGeom>
              <a:solidFill>
                <a:srgbClr val="491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
              <p:cNvSpPr/>
              <p:nvPr/>
            </p:nvSpPr>
            <p:spPr>
              <a:xfrm>
                <a:off x="26237830" y="16097671"/>
                <a:ext cx="87698" cy="59375"/>
              </a:xfrm>
              <a:custGeom>
                <a:avLst/>
                <a:gdLst/>
                <a:ahLst/>
                <a:cxnLst/>
                <a:rect l="l" t="t" r="r" b="b"/>
                <a:pathLst>
                  <a:path w="257" h="174" extrusionOk="0">
                    <a:moveTo>
                      <a:pt x="68" y="1"/>
                    </a:moveTo>
                    <a:lnTo>
                      <a:pt x="0" y="46"/>
                    </a:lnTo>
                    <a:cubicBezTo>
                      <a:pt x="46" y="69"/>
                      <a:pt x="114" y="114"/>
                      <a:pt x="159" y="159"/>
                    </a:cubicBezTo>
                    <a:cubicBezTo>
                      <a:pt x="169" y="170"/>
                      <a:pt x="180" y="174"/>
                      <a:pt x="191" y="174"/>
                    </a:cubicBezTo>
                    <a:cubicBezTo>
                      <a:pt x="228" y="174"/>
                      <a:pt x="257" y="121"/>
                      <a:pt x="204" y="69"/>
                    </a:cubicBezTo>
                    <a:cubicBezTo>
                      <a:pt x="159" y="46"/>
                      <a:pt x="114" y="1"/>
                      <a:pt x="68" y="1"/>
                    </a:cubicBezTo>
                    <a:close/>
                  </a:path>
                </a:pathLst>
              </a:custGeom>
              <a:solidFill>
                <a:srgbClr val="491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
              <p:cNvSpPr/>
              <p:nvPr/>
            </p:nvSpPr>
            <p:spPr>
              <a:xfrm>
                <a:off x="25728018" y="14236551"/>
                <a:ext cx="610474" cy="490358"/>
              </a:xfrm>
              <a:custGeom>
                <a:avLst/>
                <a:gdLst/>
                <a:ahLst/>
                <a:cxnLst/>
                <a:rect l="l" t="t" r="r" b="b"/>
                <a:pathLst>
                  <a:path w="1789" h="1437" extrusionOk="0">
                    <a:moveTo>
                      <a:pt x="136" y="1"/>
                    </a:moveTo>
                    <a:cubicBezTo>
                      <a:pt x="1" y="1"/>
                      <a:pt x="1" y="159"/>
                      <a:pt x="114" y="272"/>
                    </a:cubicBezTo>
                    <a:cubicBezTo>
                      <a:pt x="204" y="363"/>
                      <a:pt x="385" y="476"/>
                      <a:pt x="453" y="544"/>
                    </a:cubicBezTo>
                    <a:cubicBezTo>
                      <a:pt x="476" y="589"/>
                      <a:pt x="521" y="634"/>
                      <a:pt x="544" y="702"/>
                    </a:cubicBezTo>
                    <a:lnTo>
                      <a:pt x="612" y="793"/>
                    </a:lnTo>
                    <a:cubicBezTo>
                      <a:pt x="702" y="951"/>
                      <a:pt x="815" y="1087"/>
                      <a:pt x="951" y="1200"/>
                    </a:cubicBezTo>
                    <a:cubicBezTo>
                      <a:pt x="1086" y="1335"/>
                      <a:pt x="1269" y="1436"/>
                      <a:pt x="1391" y="1436"/>
                    </a:cubicBezTo>
                    <a:cubicBezTo>
                      <a:pt x="1412" y="1436"/>
                      <a:pt x="1432" y="1433"/>
                      <a:pt x="1449" y="1426"/>
                    </a:cubicBezTo>
                    <a:cubicBezTo>
                      <a:pt x="1562" y="1358"/>
                      <a:pt x="1675" y="1291"/>
                      <a:pt x="1766" y="1200"/>
                    </a:cubicBezTo>
                    <a:lnTo>
                      <a:pt x="1789" y="974"/>
                    </a:lnTo>
                    <a:cubicBezTo>
                      <a:pt x="1653" y="906"/>
                      <a:pt x="1630" y="589"/>
                      <a:pt x="1517" y="476"/>
                    </a:cubicBezTo>
                    <a:cubicBezTo>
                      <a:pt x="1449" y="657"/>
                      <a:pt x="1381" y="815"/>
                      <a:pt x="1313" y="974"/>
                    </a:cubicBezTo>
                    <a:lnTo>
                      <a:pt x="974" y="702"/>
                    </a:lnTo>
                    <a:cubicBezTo>
                      <a:pt x="861" y="612"/>
                      <a:pt x="748" y="521"/>
                      <a:pt x="748" y="521"/>
                    </a:cubicBezTo>
                    <a:cubicBezTo>
                      <a:pt x="725" y="476"/>
                      <a:pt x="702" y="431"/>
                      <a:pt x="680" y="363"/>
                    </a:cubicBezTo>
                    <a:cubicBezTo>
                      <a:pt x="657" y="295"/>
                      <a:pt x="634" y="227"/>
                      <a:pt x="634" y="136"/>
                    </a:cubicBezTo>
                    <a:cubicBezTo>
                      <a:pt x="634" y="91"/>
                      <a:pt x="634" y="46"/>
                      <a:pt x="634" y="23"/>
                    </a:cubicBezTo>
                    <a:cubicBezTo>
                      <a:pt x="634" y="16"/>
                      <a:pt x="624" y="11"/>
                      <a:pt x="611" y="11"/>
                    </a:cubicBezTo>
                    <a:cubicBezTo>
                      <a:pt x="584" y="11"/>
                      <a:pt x="544" y="31"/>
                      <a:pt x="544" y="91"/>
                    </a:cubicBezTo>
                    <a:cubicBezTo>
                      <a:pt x="527" y="160"/>
                      <a:pt x="522" y="190"/>
                      <a:pt x="501" y="190"/>
                    </a:cubicBezTo>
                    <a:cubicBezTo>
                      <a:pt x="495" y="190"/>
                      <a:pt x="487" y="187"/>
                      <a:pt x="476" y="182"/>
                    </a:cubicBezTo>
                    <a:cubicBezTo>
                      <a:pt x="431" y="159"/>
                      <a:pt x="295" y="23"/>
                      <a:pt x="136" y="1"/>
                    </a:cubicBezTo>
                    <a:close/>
                  </a:path>
                </a:pathLst>
              </a:custGeom>
              <a:solidFill>
                <a:srgbClr val="FFC8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
              <p:cNvSpPr/>
              <p:nvPr/>
            </p:nvSpPr>
            <p:spPr>
              <a:xfrm>
                <a:off x="26206777" y="14190143"/>
                <a:ext cx="170278" cy="332365"/>
              </a:xfrm>
              <a:custGeom>
                <a:avLst/>
                <a:gdLst/>
                <a:ahLst/>
                <a:cxnLst/>
                <a:rect l="l" t="t" r="r" b="b"/>
                <a:pathLst>
                  <a:path w="499" h="974" extrusionOk="0">
                    <a:moveTo>
                      <a:pt x="490" y="0"/>
                    </a:moveTo>
                    <a:cubicBezTo>
                      <a:pt x="460" y="0"/>
                      <a:pt x="359" y="16"/>
                      <a:pt x="227" y="204"/>
                    </a:cubicBezTo>
                    <a:cubicBezTo>
                      <a:pt x="114" y="363"/>
                      <a:pt x="46" y="544"/>
                      <a:pt x="1" y="725"/>
                    </a:cubicBezTo>
                    <a:cubicBezTo>
                      <a:pt x="69" y="816"/>
                      <a:pt x="159" y="861"/>
                      <a:pt x="272" y="906"/>
                    </a:cubicBezTo>
                    <a:cubicBezTo>
                      <a:pt x="318" y="929"/>
                      <a:pt x="363" y="951"/>
                      <a:pt x="408" y="974"/>
                    </a:cubicBezTo>
                    <a:lnTo>
                      <a:pt x="499" y="1"/>
                    </a:lnTo>
                    <a:cubicBezTo>
                      <a:pt x="499" y="1"/>
                      <a:pt x="496" y="0"/>
                      <a:pt x="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
              <p:cNvSpPr/>
              <p:nvPr/>
            </p:nvSpPr>
            <p:spPr>
              <a:xfrm>
                <a:off x="26091097" y="14892414"/>
                <a:ext cx="463742" cy="1197061"/>
              </a:xfrm>
              <a:custGeom>
                <a:avLst/>
                <a:gdLst/>
                <a:ahLst/>
                <a:cxnLst/>
                <a:rect l="l" t="t" r="r" b="b"/>
                <a:pathLst>
                  <a:path w="1359" h="3508" extrusionOk="0">
                    <a:moveTo>
                      <a:pt x="546" y="1"/>
                    </a:moveTo>
                    <a:cubicBezTo>
                      <a:pt x="545" y="1"/>
                      <a:pt x="544" y="1"/>
                      <a:pt x="544" y="2"/>
                    </a:cubicBezTo>
                    <a:cubicBezTo>
                      <a:pt x="476" y="138"/>
                      <a:pt x="476" y="342"/>
                      <a:pt x="295" y="727"/>
                    </a:cubicBezTo>
                    <a:cubicBezTo>
                      <a:pt x="181" y="998"/>
                      <a:pt x="136" y="1292"/>
                      <a:pt x="46" y="1519"/>
                    </a:cubicBezTo>
                    <a:cubicBezTo>
                      <a:pt x="0" y="1677"/>
                      <a:pt x="0" y="1835"/>
                      <a:pt x="46" y="1994"/>
                    </a:cubicBezTo>
                    <a:cubicBezTo>
                      <a:pt x="181" y="2492"/>
                      <a:pt x="362" y="2967"/>
                      <a:pt x="566" y="3442"/>
                    </a:cubicBezTo>
                    <a:cubicBezTo>
                      <a:pt x="620" y="3485"/>
                      <a:pt x="683" y="3508"/>
                      <a:pt x="742" y="3508"/>
                    </a:cubicBezTo>
                    <a:cubicBezTo>
                      <a:pt x="809" y="3508"/>
                      <a:pt x="870" y="3479"/>
                      <a:pt x="906" y="3420"/>
                    </a:cubicBezTo>
                    <a:cubicBezTo>
                      <a:pt x="906" y="2899"/>
                      <a:pt x="883" y="2288"/>
                      <a:pt x="589" y="1858"/>
                    </a:cubicBezTo>
                    <a:cubicBezTo>
                      <a:pt x="974" y="1473"/>
                      <a:pt x="1313" y="1021"/>
                      <a:pt x="1313" y="908"/>
                    </a:cubicBezTo>
                    <a:cubicBezTo>
                      <a:pt x="1313" y="727"/>
                      <a:pt x="1358" y="478"/>
                      <a:pt x="1268" y="342"/>
                    </a:cubicBezTo>
                    <a:cubicBezTo>
                      <a:pt x="1222" y="274"/>
                      <a:pt x="1109" y="274"/>
                      <a:pt x="1064" y="229"/>
                    </a:cubicBezTo>
                    <a:cubicBezTo>
                      <a:pt x="914" y="186"/>
                      <a:pt x="581" y="1"/>
                      <a:pt x="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
              <p:cNvSpPr/>
              <p:nvPr/>
            </p:nvSpPr>
            <p:spPr>
              <a:xfrm>
                <a:off x="26369207" y="14854536"/>
                <a:ext cx="409485" cy="1384401"/>
              </a:xfrm>
              <a:custGeom>
                <a:avLst/>
                <a:gdLst/>
                <a:ahLst/>
                <a:cxnLst/>
                <a:rect l="l" t="t" r="r" b="b"/>
                <a:pathLst>
                  <a:path w="1200" h="4057" extrusionOk="0">
                    <a:moveTo>
                      <a:pt x="951" y="0"/>
                    </a:moveTo>
                    <a:cubicBezTo>
                      <a:pt x="815" y="91"/>
                      <a:pt x="656" y="159"/>
                      <a:pt x="498" y="159"/>
                    </a:cubicBezTo>
                    <a:cubicBezTo>
                      <a:pt x="458" y="165"/>
                      <a:pt x="418" y="168"/>
                      <a:pt x="379" y="168"/>
                    </a:cubicBezTo>
                    <a:cubicBezTo>
                      <a:pt x="283" y="168"/>
                      <a:pt x="187" y="152"/>
                      <a:pt x="91" y="136"/>
                    </a:cubicBezTo>
                    <a:lnTo>
                      <a:pt x="91" y="136"/>
                    </a:lnTo>
                    <a:cubicBezTo>
                      <a:pt x="0" y="475"/>
                      <a:pt x="91" y="860"/>
                      <a:pt x="317" y="1154"/>
                    </a:cubicBezTo>
                    <a:cubicBezTo>
                      <a:pt x="340" y="1562"/>
                      <a:pt x="407" y="1969"/>
                      <a:pt x="543" y="2354"/>
                    </a:cubicBezTo>
                    <a:cubicBezTo>
                      <a:pt x="453" y="2897"/>
                      <a:pt x="634" y="3259"/>
                      <a:pt x="747" y="4006"/>
                    </a:cubicBezTo>
                    <a:cubicBezTo>
                      <a:pt x="792" y="4040"/>
                      <a:pt x="849" y="4057"/>
                      <a:pt x="908" y="4057"/>
                    </a:cubicBezTo>
                    <a:cubicBezTo>
                      <a:pt x="968" y="4057"/>
                      <a:pt x="1030" y="4040"/>
                      <a:pt x="1086" y="4006"/>
                    </a:cubicBezTo>
                    <a:cubicBezTo>
                      <a:pt x="1200" y="3463"/>
                      <a:pt x="1200" y="2897"/>
                      <a:pt x="1064" y="2354"/>
                    </a:cubicBezTo>
                    <a:cubicBezTo>
                      <a:pt x="1154" y="1879"/>
                      <a:pt x="1154" y="1381"/>
                      <a:pt x="1109" y="883"/>
                    </a:cubicBezTo>
                    <a:cubicBezTo>
                      <a:pt x="1200" y="589"/>
                      <a:pt x="1132" y="249"/>
                      <a:pt x="9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
              <p:cNvSpPr/>
              <p:nvPr/>
            </p:nvSpPr>
            <p:spPr>
              <a:xfrm>
                <a:off x="26253185" y="14184001"/>
                <a:ext cx="479097" cy="817605"/>
              </a:xfrm>
              <a:custGeom>
                <a:avLst/>
                <a:gdLst/>
                <a:ahLst/>
                <a:cxnLst/>
                <a:rect l="l" t="t" r="r" b="b"/>
                <a:pathLst>
                  <a:path w="1404" h="2396" extrusionOk="0">
                    <a:moveTo>
                      <a:pt x="438" y="0"/>
                    </a:moveTo>
                    <a:cubicBezTo>
                      <a:pt x="413" y="0"/>
                      <a:pt x="415" y="11"/>
                      <a:pt x="431" y="19"/>
                    </a:cubicBezTo>
                    <a:cubicBezTo>
                      <a:pt x="340" y="132"/>
                      <a:pt x="272" y="245"/>
                      <a:pt x="204" y="381"/>
                    </a:cubicBezTo>
                    <a:cubicBezTo>
                      <a:pt x="114" y="517"/>
                      <a:pt x="46" y="652"/>
                      <a:pt x="1" y="788"/>
                    </a:cubicBezTo>
                    <a:cubicBezTo>
                      <a:pt x="1" y="901"/>
                      <a:pt x="46" y="992"/>
                      <a:pt x="114" y="1082"/>
                    </a:cubicBezTo>
                    <a:cubicBezTo>
                      <a:pt x="182" y="1150"/>
                      <a:pt x="46" y="1920"/>
                      <a:pt x="46" y="2169"/>
                    </a:cubicBezTo>
                    <a:cubicBezTo>
                      <a:pt x="91" y="2305"/>
                      <a:pt x="272" y="2395"/>
                      <a:pt x="612" y="2395"/>
                    </a:cubicBezTo>
                    <a:cubicBezTo>
                      <a:pt x="1110" y="2395"/>
                      <a:pt x="1336" y="2191"/>
                      <a:pt x="1359" y="2078"/>
                    </a:cubicBezTo>
                    <a:cubicBezTo>
                      <a:pt x="1268" y="1829"/>
                      <a:pt x="1200" y="1580"/>
                      <a:pt x="1200" y="1309"/>
                    </a:cubicBezTo>
                    <a:cubicBezTo>
                      <a:pt x="1223" y="1082"/>
                      <a:pt x="1404" y="811"/>
                      <a:pt x="1381" y="652"/>
                    </a:cubicBezTo>
                    <a:cubicBezTo>
                      <a:pt x="1381" y="562"/>
                      <a:pt x="1336" y="471"/>
                      <a:pt x="1268" y="404"/>
                    </a:cubicBezTo>
                    <a:cubicBezTo>
                      <a:pt x="1177" y="313"/>
                      <a:pt x="1087" y="245"/>
                      <a:pt x="951" y="200"/>
                    </a:cubicBezTo>
                    <a:cubicBezTo>
                      <a:pt x="627" y="38"/>
                      <a:pt x="485" y="0"/>
                      <a:pt x="4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
              <p:cNvSpPr/>
              <p:nvPr/>
            </p:nvSpPr>
            <p:spPr>
              <a:xfrm>
                <a:off x="26353510" y="14228703"/>
                <a:ext cx="278450" cy="209861"/>
              </a:xfrm>
              <a:custGeom>
                <a:avLst/>
                <a:gdLst/>
                <a:ahLst/>
                <a:cxnLst/>
                <a:rect l="l" t="t" r="r" b="b"/>
                <a:pathLst>
                  <a:path w="816" h="615" extrusionOk="0">
                    <a:moveTo>
                      <a:pt x="589" y="1"/>
                    </a:moveTo>
                    <a:lnTo>
                      <a:pt x="137" y="24"/>
                    </a:lnTo>
                    <a:cubicBezTo>
                      <a:pt x="137" y="24"/>
                      <a:pt x="46" y="250"/>
                      <a:pt x="23" y="363"/>
                    </a:cubicBezTo>
                    <a:cubicBezTo>
                      <a:pt x="3" y="489"/>
                      <a:pt x="1" y="614"/>
                      <a:pt x="145" y="614"/>
                    </a:cubicBezTo>
                    <a:cubicBezTo>
                      <a:pt x="156" y="614"/>
                      <a:pt x="168" y="614"/>
                      <a:pt x="182" y="612"/>
                    </a:cubicBezTo>
                    <a:cubicBezTo>
                      <a:pt x="386" y="589"/>
                      <a:pt x="589" y="454"/>
                      <a:pt x="725" y="295"/>
                    </a:cubicBezTo>
                    <a:cubicBezTo>
                      <a:pt x="748" y="227"/>
                      <a:pt x="770" y="182"/>
                      <a:pt x="816" y="137"/>
                    </a:cubicBezTo>
                    <a:lnTo>
                      <a:pt x="5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
              <p:cNvSpPr/>
              <p:nvPr/>
            </p:nvSpPr>
            <p:spPr>
              <a:xfrm>
                <a:off x="26469531" y="13803860"/>
                <a:ext cx="301313" cy="409826"/>
              </a:xfrm>
              <a:custGeom>
                <a:avLst/>
                <a:gdLst/>
                <a:ahLst/>
                <a:cxnLst/>
                <a:rect l="l" t="t" r="r" b="b"/>
                <a:pathLst>
                  <a:path w="883" h="1201" extrusionOk="0">
                    <a:moveTo>
                      <a:pt x="342" y="1"/>
                    </a:moveTo>
                    <a:cubicBezTo>
                      <a:pt x="125" y="1"/>
                      <a:pt x="0" y="250"/>
                      <a:pt x="0" y="250"/>
                    </a:cubicBezTo>
                    <a:lnTo>
                      <a:pt x="227" y="839"/>
                    </a:lnTo>
                    <a:cubicBezTo>
                      <a:pt x="227" y="839"/>
                      <a:pt x="272" y="1201"/>
                      <a:pt x="566" y="1201"/>
                    </a:cubicBezTo>
                    <a:cubicBezTo>
                      <a:pt x="725" y="1201"/>
                      <a:pt x="860" y="1065"/>
                      <a:pt x="860" y="906"/>
                    </a:cubicBezTo>
                    <a:lnTo>
                      <a:pt x="860" y="906"/>
                    </a:lnTo>
                    <a:cubicBezTo>
                      <a:pt x="838" y="952"/>
                      <a:pt x="770" y="997"/>
                      <a:pt x="702" y="997"/>
                    </a:cubicBezTo>
                    <a:cubicBezTo>
                      <a:pt x="691" y="1000"/>
                      <a:pt x="681" y="1001"/>
                      <a:pt x="671" y="1001"/>
                    </a:cubicBezTo>
                    <a:cubicBezTo>
                      <a:pt x="602" y="1001"/>
                      <a:pt x="577" y="927"/>
                      <a:pt x="657" y="748"/>
                    </a:cubicBezTo>
                    <a:cubicBezTo>
                      <a:pt x="725" y="567"/>
                      <a:pt x="883" y="295"/>
                      <a:pt x="543" y="69"/>
                    </a:cubicBezTo>
                    <a:cubicBezTo>
                      <a:pt x="470" y="20"/>
                      <a:pt x="402" y="1"/>
                      <a:pt x="3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
              <p:cNvSpPr/>
              <p:nvPr/>
            </p:nvSpPr>
            <p:spPr>
              <a:xfrm>
                <a:off x="26361358" y="14143734"/>
                <a:ext cx="255246" cy="270943"/>
              </a:xfrm>
              <a:custGeom>
                <a:avLst/>
                <a:gdLst/>
                <a:ahLst/>
                <a:cxnLst/>
                <a:rect l="l" t="t" r="r" b="b"/>
                <a:pathLst>
                  <a:path w="748" h="794" extrusionOk="0">
                    <a:moveTo>
                      <a:pt x="566" y="1"/>
                    </a:moveTo>
                    <a:cubicBezTo>
                      <a:pt x="430" y="46"/>
                      <a:pt x="295" y="69"/>
                      <a:pt x="136" y="69"/>
                    </a:cubicBezTo>
                    <a:cubicBezTo>
                      <a:pt x="182" y="182"/>
                      <a:pt x="182" y="295"/>
                      <a:pt x="136" y="408"/>
                    </a:cubicBezTo>
                    <a:cubicBezTo>
                      <a:pt x="91" y="544"/>
                      <a:pt x="0" y="725"/>
                      <a:pt x="114" y="793"/>
                    </a:cubicBezTo>
                    <a:cubicBezTo>
                      <a:pt x="272" y="793"/>
                      <a:pt x="408" y="725"/>
                      <a:pt x="544" y="635"/>
                    </a:cubicBezTo>
                    <a:cubicBezTo>
                      <a:pt x="679" y="522"/>
                      <a:pt x="747" y="363"/>
                      <a:pt x="679" y="295"/>
                    </a:cubicBezTo>
                    <a:cubicBezTo>
                      <a:pt x="634" y="205"/>
                      <a:pt x="589" y="114"/>
                      <a:pt x="566" y="1"/>
                    </a:cubicBezTo>
                    <a:close/>
                  </a:path>
                </a:pathLst>
              </a:custGeom>
              <a:solidFill>
                <a:srgbClr val="FFB8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
              <p:cNvSpPr/>
              <p:nvPr/>
            </p:nvSpPr>
            <p:spPr>
              <a:xfrm>
                <a:off x="26276390" y="14190143"/>
                <a:ext cx="123869" cy="208837"/>
              </a:xfrm>
              <a:custGeom>
                <a:avLst/>
                <a:gdLst/>
                <a:ahLst/>
                <a:cxnLst/>
                <a:rect l="l" t="t" r="r" b="b"/>
                <a:pathLst>
                  <a:path w="363" h="612" extrusionOk="0">
                    <a:moveTo>
                      <a:pt x="272" y="1"/>
                    </a:moveTo>
                    <a:cubicBezTo>
                      <a:pt x="204" y="91"/>
                      <a:pt x="136" y="182"/>
                      <a:pt x="91" y="295"/>
                    </a:cubicBezTo>
                    <a:cubicBezTo>
                      <a:pt x="46" y="386"/>
                      <a:pt x="1" y="499"/>
                      <a:pt x="1" y="612"/>
                    </a:cubicBezTo>
                    <a:cubicBezTo>
                      <a:pt x="46" y="567"/>
                      <a:pt x="363" y="91"/>
                      <a:pt x="363" y="91"/>
                    </a:cubicBezTo>
                    <a:lnTo>
                      <a:pt x="2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
              <p:cNvSpPr/>
              <p:nvPr/>
            </p:nvSpPr>
            <p:spPr>
              <a:xfrm>
                <a:off x="26299594" y="13986423"/>
                <a:ext cx="301654" cy="288004"/>
              </a:xfrm>
              <a:custGeom>
                <a:avLst/>
                <a:gdLst/>
                <a:ahLst/>
                <a:cxnLst/>
                <a:rect l="l" t="t" r="r" b="b"/>
                <a:pathLst>
                  <a:path w="884" h="844" extrusionOk="0">
                    <a:moveTo>
                      <a:pt x="350" y="0"/>
                    </a:moveTo>
                    <a:cubicBezTo>
                      <a:pt x="279" y="0"/>
                      <a:pt x="207" y="12"/>
                      <a:pt x="136" y="32"/>
                    </a:cubicBezTo>
                    <a:cubicBezTo>
                      <a:pt x="0" y="55"/>
                      <a:pt x="23" y="326"/>
                      <a:pt x="68" y="485"/>
                    </a:cubicBezTo>
                    <a:cubicBezTo>
                      <a:pt x="107" y="639"/>
                      <a:pt x="212" y="843"/>
                      <a:pt x="382" y="843"/>
                    </a:cubicBezTo>
                    <a:cubicBezTo>
                      <a:pt x="411" y="843"/>
                      <a:pt x="443" y="837"/>
                      <a:pt x="476" y="824"/>
                    </a:cubicBezTo>
                    <a:cubicBezTo>
                      <a:pt x="725" y="711"/>
                      <a:pt x="883" y="462"/>
                      <a:pt x="883" y="190"/>
                    </a:cubicBezTo>
                    <a:cubicBezTo>
                      <a:pt x="883" y="190"/>
                      <a:pt x="883" y="190"/>
                      <a:pt x="883" y="168"/>
                    </a:cubicBezTo>
                    <a:cubicBezTo>
                      <a:pt x="793" y="122"/>
                      <a:pt x="702" y="77"/>
                      <a:pt x="611" y="55"/>
                    </a:cubicBezTo>
                    <a:cubicBezTo>
                      <a:pt x="524" y="17"/>
                      <a:pt x="437" y="0"/>
                      <a:pt x="350" y="0"/>
                    </a:cubicBezTo>
                    <a:close/>
                  </a:path>
                </a:pathLst>
              </a:custGeom>
              <a:solidFill>
                <a:srgbClr val="FFC8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
              <p:cNvSpPr/>
              <p:nvPr/>
            </p:nvSpPr>
            <p:spPr>
              <a:xfrm>
                <a:off x="26299594" y="13872449"/>
                <a:ext cx="355569" cy="325882"/>
              </a:xfrm>
              <a:custGeom>
                <a:avLst/>
                <a:gdLst/>
                <a:ahLst/>
                <a:cxnLst/>
                <a:rect l="l" t="t" r="r" b="b"/>
                <a:pathLst>
                  <a:path w="1042" h="955" extrusionOk="0">
                    <a:moveTo>
                      <a:pt x="485" y="1"/>
                    </a:moveTo>
                    <a:cubicBezTo>
                      <a:pt x="393" y="1"/>
                      <a:pt x="302" y="30"/>
                      <a:pt x="227" y="94"/>
                    </a:cubicBezTo>
                    <a:cubicBezTo>
                      <a:pt x="68" y="185"/>
                      <a:pt x="0" y="366"/>
                      <a:pt x="46" y="524"/>
                    </a:cubicBezTo>
                    <a:cubicBezTo>
                      <a:pt x="114" y="524"/>
                      <a:pt x="181" y="502"/>
                      <a:pt x="249" y="456"/>
                    </a:cubicBezTo>
                    <a:cubicBezTo>
                      <a:pt x="340" y="570"/>
                      <a:pt x="476" y="615"/>
                      <a:pt x="611" y="615"/>
                    </a:cubicBezTo>
                    <a:cubicBezTo>
                      <a:pt x="657" y="728"/>
                      <a:pt x="702" y="954"/>
                      <a:pt x="793" y="954"/>
                    </a:cubicBezTo>
                    <a:cubicBezTo>
                      <a:pt x="996" y="547"/>
                      <a:pt x="1041" y="343"/>
                      <a:pt x="770" y="94"/>
                    </a:cubicBezTo>
                    <a:cubicBezTo>
                      <a:pt x="687" y="35"/>
                      <a:pt x="586" y="1"/>
                      <a:pt x="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
              <p:cNvSpPr/>
              <p:nvPr/>
            </p:nvSpPr>
            <p:spPr>
              <a:xfrm>
                <a:off x="26492736" y="14084017"/>
                <a:ext cx="85309" cy="91110"/>
              </a:xfrm>
              <a:custGeom>
                <a:avLst/>
                <a:gdLst/>
                <a:ahLst/>
                <a:cxnLst/>
                <a:rect l="l" t="t" r="r" b="b"/>
                <a:pathLst>
                  <a:path w="250" h="267" extrusionOk="0">
                    <a:moveTo>
                      <a:pt x="105" y="1"/>
                    </a:moveTo>
                    <a:cubicBezTo>
                      <a:pt x="31" y="1"/>
                      <a:pt x="0" y="108"/>
                      <a:pt x="0" y="108"/>
                    </a:cubicBezTo>
                    <a:lnTo>
                      <a:pt x="113" y="267"/>
                    </a:lnTo>
                    <a:cubicBezTo>
                      <a:pt x="113" y="267"/>
                      <a:pt x="249" y="108"/>
                      <a:pt x="159" y="18"/>
                    </a:cubicBezTo>
                    <a:cubicBezTo>
                      <a:pt x="139" y="6"/>
                      <a:pt x="121" y="1"/>
                      <a:pt x="105" y="1"/>
                    </a:cubicBezTo>
                    <a:close/>
                  </a:path>
                </a:pathLst>
              </a:custGeom>
              <a:solidFill>
                <a:srgbClr val="FFC8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
              <p:cNvSpPr/>
              <p:nvPr/>
            </p:nvSpPr>
            <p:spPr>
              <a:xfrm>
                <a:off x="26523447" y="14275111"/>
                <a:ext cx="147073" cy="494794"/>
              </a:xfrm>
              <a:custGeom>
                <a:avLst/>
                <a:gdLst/>
                <a:ahLst/>
                <a:cxnLst/>
                <a:rect l="l" t="t" r="r" b="b"/>
                <a:pathLst>
                  <a:path w="431" h="1450" extrusionOk="0">
                    <a:moveTo>
                      <a:pt x="318" y="1"/>
                    </a:moveTo>
                    <a:cubicBezTo>
                      <a:pt x="182" y="159"/>
                      <a:pt x="69" y="363"/>
                      <a:pt x="46" y="567"/>
                    </a:cubicBezTo>
                    <a:cubicBezTo>
                      <a:pt x="1" y="793"/>
                      <a:pt x="23" y="1019"/>
                      <a:pt x="137" y="1223"/>
                    </a:cubicBezTo>
                    <a:cubicBezTo>
                      <a:pt x="204" y="1313"/>
                      <a:pt x="318" y="1404"/>
                      <a:pt x="431" y="1449"/>
                    </a:cubicBezTo>
                    <a:lnTo>
                      <a:pt x="431" y="1313"/>
                    </a:lnTo>
                    <a:cubicBezTo>
                      <a:pt x="318" y="1223"/>
                      <a:pt x="250" y="1110"/>
                      <a:pt x="204" y="974"/>
                    </a:cubicBezTo>
                    <a:cubicBezTo>
                      <a:pt x="159" y="838"/>
                      <a:pt x="159" y="702"/>
                      <a:pt x="204" y="567"/>
                    </a:cubicBezTo>
                    <a:cubicBezTo>
                      <a:pt x="250" y="385"/>
                      <a:pt x="318" y="204"/>
                      <a:pt x="431" y="69"/>
                    </a:cubicBezTo>
                    <a:lnTo>
                      <a:pt x="3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
              <p:cNvSpPr/>
              <p:nvPr/>
            </p:nvSpPr>
            <p:spPr>
              <a:xfrm>
                <a:off x="26091097" y="14576426"/>
                <a:ext cx="702949" cy="502984"/>
              </a:xfrm>
              <a:custGeom>
                <a:avLst/>
                <a:gdLst/>
                <a:ahLst/>
                <a:cxnLst/>
                <a:rect l="l" t="t" r="r" b="b"/>
                <a:pathLst>
                  <a:path w="2060" h="1474" extrusionOk="0">
                    <a:moveTo>
                      <a:pt x="1562" y="0"/>
                    </a:moveTo>
                    <a:cubicBezTo>
                      <a:pt x="1585" y="159"/>
                      <a:pt x="1607" y="317"/>
                      <a:pt x="1607" y="476"/>
                    </a:cubicBezTo>
                    <a:cubicBezTo>
                      <a:pt x="1494" y="521"/>
                      <a:pt x="1358" y="589"/>
                      <a:pt x="1245" y="679"/>
                    </a:cubicBezTo>
                    <a:cubicBezTo>
                      <a:pt x="1109" y="792"/>
                      <a:pt x="860" y="951"/>
                      <a:pt x="860" y="951"/>
                    </a:cubicBezTo>
                    <a:cubicBezTo>
                      <a:pt x="770" y="996"/>
                      <a:pt x="679" y="1019"/>
                      <a:pt x="566" y="1019"/>
                    </a:cubicBezTo>
                    <a:lnTo>
                      <a:pt x="249" y="1019"/>
                    </a:lnTo>
                    <a:cubicBezTo>
                      <a:pt x="204" y="1019"/>
                      <a:pt x="204" y="1064"/>
                      <a:pt x="272" y="1087"/>
                    </a:cubicBezTo>
                    <a:cubicBezTo>
                      <a:pt x="362" y="1109"/>
                      <a:pt x="408" y="1087"/>
                      <a:pt x="430" y="1132"/>
                    </a:cubicBezTo>
                    <a:cubicBezTo>
                      <a:pt x="476" y="1155"/>
                      <a:pt x="408" y="1245"/>
                      <a:pt x="249" y="1245"/>
                    </a:cubicBezTo>
                    <a:cubicBezTo>
                      <a:pt x="91" y="1268"/>
                      <a:pt x="0" y="1336"/>
                      <a:pt x="227" y="1449"/>
                    </a:cubicBezTo>
                    <a:cubicBezTo>
                      <a:pt x="266" y="1466"/>
                      <a:pt x="306" y="1474"/>
                      <a:pt x="345" y="1474"/>
                    </a:cubicBezTo>
                    <a:cubicBezTo>
                      <a:pt x="506" y="1474"/>
                      <a:pt x="652" y="1349"/>
                      <a:pt x="725" y="1313"/>
                    </a:cubicBezTo>
                    <a:cubicBezTo>
                      <a:pt x="792" y="1268"/>
                      <a:pt x="860" y="1245"/>
                      <a:pt x="951" y="1200"/>
                    </a:cubicBezTo>
                    <a:cubicBezTo>
                      <a:pt x="1132" y="1177"/>
                      <a:pt x="1290" y="1132"/>
                      <a:pt x="1471" y="1064"/>
                    </a:cubicBezTo>
                    <a:cubicBezTo>
                      <a:pt x="1652" y="1019"/>
                      <a:pt x="1834" y="928"/>
                      <a:pt x="1947" y="792"/>
                    </a:cubicBezTo>
                    <a:cubicBezTo>
                      <a:pt x="2015" y="702"/>
                      <a:pt x="2015" y="611"/>
                      <a:pt x="2060" y="340"/>
                    </a:cubicBezTo>
                    <a:cubicBezTo>
                      <a:pt x="2060" y="317"/>
                      <a:pt x="2060" y="68"/>
                      <a:pt x="2060" y="23"/>
                    </a:cubicBezTo>
                    <a:cubicBezTo>
                      <a:pt x="1989" y="43"/>
                      <a:pt x="1913" y="55"/>
                      <a:pt x="1837" y="55"/>
                    </a:cubicBezTo>
                    <a:cubicBezTo>
                      <a:pt x="1743" y="55"/>
                      <a:pt x="1649" y="38"/>
                      <a:pt x="1562" y="0"/>
                    </a:cubicBezTo>
                    <a:close/>
                  </a:path>
                </a:pathLst>
              </a:custGeom>
              <a:solidFill>
                <a:srgbClr val="FFC8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
              <p:cNvSpPr/>
              <p:nvPr/>
            </p:nvSpPr>
            <p:spPr>
              <a:xfrm>
                <a:off x="26600908" y="14313672"/>
                <a:ext cx="216345" cy="335436"/>
              </a:xfrm>
              <a:custGeom>
                <a:avLst/>
                <a:gdLst/>
                <a:ahLst/>
                <a:cxnLst/>
                <a:rect l="l" t="t" r="r" b="b"/>
                <a:pathLst>
                  <a:path w="634" h="983" extrusionOk="0">
                    <a:moveTo>
                      <a:pt x="226" y="1"/>
                    </a:moveTo>
                    <a:cubicBezTo>
                      <a:pt x="91" y="114"/>
                      <a:pt x="0" y="295"/>
                      <a:pt x="23" y="476"/>
                    </a:cubicBezTo>
                    <a:cubicBezTo>
                      <a:pt x="0" y="635"/>
                      <a:pt x="23" y="793"/>
                      <a:pt x="45" y="951"/>
                    </a:cubicBezTo>
                    <a:cubicBezTo>
                      <a:pt x="127" y="972"/>
                      <a:pt x="213" y="983"/>
                      <a:pt x="299" y="983"/>
                    </a:cubicBezTo>
                    <a:cubicBezTo>
                      <a:pt x="405" y="983"/>
                      <a:pt x="511" y="966"/>
                      <a:pt x="611" y="929"/>
                    </a:cubicBezTo>
                    <a:cubicBezTo>
                      <a:pt x="634" y="748"/>
                      <a:pt x="611" y="544"/>
                      <a:pt x="588" y="363"/>
                    </a:cubicBezTo>
                    <a:cubicBezTo>
                      <a:pt x="543" y="114"/>
                      <a:pt x="226" y="1"/>
                      <a:pt x="2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
              <p:cNvSpPr/>
              <p:nvPr/>
            </p:nvSpPr>
            <p:spPr>
              <a:xfrm>
                <a:off x="26206777" y="14031467"/>
                <a:ext cx="93158" cy="31735"/>
              </a:xfrm>
              <a:custGeom>
                <a:avLst/>
                <a:gdLst/>
                <a:ahLst/>
                <a:cxnLst/>
                <a:rect l="l" t="t" r="r" b="b"/>
                <a:pathLst>
                  <a:path w="273" h="93" extrusionOk="0">
                    <a:moveTo>
                      <a:pt x="164" y="1"/>
                    </a:moveTo>
                    <a:cubicBezTo>
                      <a:pt x="125" y="1"/>
                      <a:pt x="72" y="10"/>
                      <a:pt x="1" y="36"/>
                    </a:cubicBezTo>
                    <a:cubicBezTo>
                      <a:pt x="36" y="79"/>
                      <a:pt x="84" y="93"/>
                      <a:pt x="130" y="93"/>
                    </a:cubicBezTo>
                    <a:cubicBezTo>
                      <a:pt x="204" y="93"/>
                      <a:pt x="272" y="58"/>
                      <a:pt x="272" y="58"/>
                    </a:cubicBezTo>
                    <a:cubicBezTo>
                      <a:pt x="272" y="58"/>
                      <a:pt x="261" y="1"/>
                      <a:pt x="164" y="1"/>
                    </a:cubicBezTo>
                    <a:close/>
                  </a:path>
                </a:pathLst>
              </a:custGeom>
              <a:solidFill>
                <a:srgbClr val="FF4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
              <p:cNvSpPr/>
              <p:nvPr/>
            </p:nvSpPr>
            <p:spPr>
              <a:xfrm>
                <a:off x="26299594" y="13838325"/>
                <a:ext cx="355569" cy="250127"/>
              </a:xfrm>
              <a:custGeom>
                <a:avLst/>
                <a:gdLst/>
                <a:ahLst/>
                <a:cxnLst/>
                <a:rect l="l" t="t" r="r" b="b"/>
                <a:pathLst>
                  <a:path w="1042" h="733" extrusionOk="0">
                    <a:moveTo>
                      <a:pt x="500" y="1"/>
                    </a:moveTo>
                    <a:cubicBezTo>
                      <a:pt x="364" y="1"/>
                      <a:pt x="230" y="55"/>
                      <a:pt x="136" y="149"/>
                    </a:cubicBezTo>
                    <a:cubicBezTo>
                      <a:pt x="46" y="285"/>
                      <a:pt x="0" y="421"/>
                      <a:pt x="0" y="579"/>
                    </a:cubicBezTo>
                    <a:cubicBezTo>
                      <a:pt x="184" y="678"/>
                      <a:pt x="384" y="733"/>
                      <a:pt x="586" y="733"/>
                    </a:cubicBezTo>
                    <a:cubicBezTo>
                      <a:pt x="709" y="733"/>
                      <a:pt x="831" y="712"/>
                      <a:pt x="951" y="670"/>
                    </a:cubicBezTo>
                    <a:cubicBezTo>
                      <a:pt x="1041" y="466"/>
                      <a:pt x="951" y="217"/>
                      <a:pt x="770" y="81"/>
                    </a:cubicBezTo>
                    <a:cubicBezTo>
                      <a:pt x="687" y="26"/>
                      <a:pt x="593" y="1"/>
                      <a:pt x="5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
              <p:cNvSpPr/>
              <p:nvPr/>
            </p:nvSpPr>
            <p:spPr>
              <a:xfrm>
                <a:off x="26206777" y="13986082"/>
                <a:ext cx="355569" cy="142637"/>
              </a:xfrm>
              <a:custGeom>
                <a:avLst/>
                <a:gdLst/>
                <a:ahLst/>
                <a:cxnLst/>
                <a:rect l="l" t="t" r="r" b="b"/>
                <a:pathLst>
                  <a:path w="1042" h="418" extrusionOk="0">
                    <a:moveTo>
                      <a:pt x="401" y="0"/>
                    </a:moveTo>
                    <a:cubicBezTo>
                      <a:pt x="379" y="0"/>
                      <a:pt x="358" y="3"/>
                      <a:pt x="340" y="10"/>
                    </a:cubicBezTo>
                    <a:cubicBezTo>
                      <a:pt x="250" y="56"/>
                      <a:pt x="1" y="169"/>
                      <a:pt x="1" y="169"/>
                    </a:cubicBezTo>
                    <a:cubicBezTo>
                      <a:pt x="91" y="169"/>
                      <a:pt x="182" y="191"/>
                      <a:pt x="272" y="259"/>
                    </a:cubicBezTo>
                    <a:cubicBezTo>
                      <a:pt x="386" y="372"/>
                      <a:pt x="521" y="418"/>
                      <a:pt x="680" y="418"/>
                    </a:cubicBezTo>
                    <a:cubicBezTo>
                      <a:pt x="816" y="395"/>
                      <a:pt x="929" y="350"/>
                      <a:pt x="1042" y="305"/>
                    </a:cubicBezTo>
                    <a:cubicBezTo>
                      <a:pt x="951" y="259"/>
                      <a:pt x="861" y="214"/>
                      <a:pt x="793" y="169"/>
                    </a:cubicBezTo>
                    <a:cubicBezTo>
                      <a:pt x="698" y="92"/>
                      <a:pt x="522" y="0"/>
                      <a:pt x="4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
              <p:cNvSpPr/>
              <p:nvPr/>
            </p:nvSpPr>
            <p:spPr>
              <a:xfrm>
                <a:off x="26477038" y="13842761"/>
                <a:ext cx="54598" cy="31053"/>
              </a:xfrm>
              <a:custGeom>
                <a:avLst/>
                <a:gdLst/>
                <a:ahLst/>
                <a:cxnLst/>
                <a:rect l="l" t="t" r="r" b="b"/>
                <a:pathLst>
                  <a:path w="160" h="91" extrusionOk="0">
                    <a:moveTo>
                      <a:pt x="91" y="0"/>
                    </a:moveTo>
                    <a:cubicBezTo>
                      <a:pt x="46" y="0"/>
                      <a:pt x="24" y="23"/>
                      <a:pt x="1" y="46"/>
                    </a:cubicBezTo>
                    <a:cubicBezTo>
                      <a:pt x="1" y="68"/>
                      <a:pt x="24" y="91"/>
                      <a:pt x="69" y="91"/>
                    </a:cubicBezTo>
                    <a:cubicBezTo>
                      <a:pt x="114" y="91"/>
                      <a:pt x="159" y="91"/>
                      <a:pt x="159" y="68"/>
                    </a:cubicBezTo>
                    <a:cubicBezTo>
                      <a:pt x="159" y="46"/>
                      <a:pt x="137" y="23"/>
                      <a:pt x="91" y="0"/>
                    </a:cubicBezTo>
                    <a:close/>
                  </a:path>
                </a:pathLst>
              </a:custGeom>
              <a:solidFill>
                <a:srgbClr val="FF4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3" name="Google Shape;1153;p4"/>
            <p:cNvGrpSpPr/>
            <p:nvPr/>
          </p:nvGrpSpPr>
          <p:grpSpPr>
            <a:xfrm>
              <a:off x="24770500" y="13792258"/>
              <a:ext cx="1042826" cy="2813517"/>
              <a:chOff x="24770500" y="13792258"/>
              <a:chExt cx="1042826" cy="2813517"/>
            </a:xfrm>
          </p:grpSpPr>
          <p:sp>
            <p:nvSpPr>
              <p:cNvPr id="1154" name="Google Shape;1154;p4"/>
              <p:cNvSpPr/>
              <p:nvPr/>
            </p:nvSpPr>
            <p:spPr>
              <a:xfrm>
                <a:off x="25364939" y="14299339"/>
                <a:ext cx="363418" cy="850023"/>
              </a:xfrm>
              <a:custGeom>
                <a:avLst/>
                <a:gdLst/>
                <a:ahLst/>
                <a:cxnLst/>
                <a:rect l="l" t="t" r="r" b="b"/>
                <a:pathLst>
                  <a:path w="1065" h="2491" extrusionOk="0">
                    <a:moveTo>
                      <a:pt x="360" y="0"/>
                    </a:moveTo>
                    <a:cubicBezTo>
                      <a:pt x="212" y="0"/>
                      <a:pt x="1" y="111"/>
                      <a:pt x="1" y="111"/>
                    </a:cubicBezTo>
                    <a:cubicBezTo>
                      <a:pt x="1" y="111"/>
                      <a:pt x="24" y="541"/>
                      <a:pt x="46" y="631"/>
                    </a:cubicBezTo>
                    <a:cubicBezTo>
                      <a:pt x="46" y="812"/>
                      <a:pt x="91" y="993"/>
                      <a:pt x="159" y="1174"/>
                    </a:cubicBezTo>
                    <a:cubicBezTo>
                      <a:pt x="182" y="1242"/>
                      <a:pt x="567" y="1695"/>
                      <a:pt x="725" y="1876"/>
                    </a:cubicBezTo>
                    <a:cubicBezTo>
                      <a:pt x="680" y="2034"/>
                      <a:pt x="703" y="2216"/>
                      <a:pt x="793" y="2351"/>
                    </a:cubicBezTo>
                    <a:cubicBezTo>
                      <a:pt x="749" y="2450"/>
                      <a:pt x="780" y="2490"/>
                      <a:pt x="833" y="2490"/>
                    </a:cubicBezTo>
                    <a:cubicBezTo>
                      <a:pt x="890" y="2490"/>
                      <a:pt x="973" y="2444"/>
                      <a:pt x="1019" y="2374"/>
                    </a:cubicBezTo>
                    <a:cubicBezTo>
                      <a:pt x="1065" y="2329"/>
                      <a:pt x="1019" y="2170"/>
                      <a:pt x="1019" y="1944"/>
                    </a:cubicBezTo>
                    <a:cubicBezTo>
                      <a:pt x="951" y="1695"/>
                      <a:pt x="838" y="1469"/>
                      <a:pt x="680" y="1265"/>
                    </a:cubicBezTo>
                    <a:cubicBezTo>
                      <a:pt x="635" y="1174"/>
                      <a:pt x="589" y="1084"/>
                      <a:pt x="567" y="993"/>
                    </a:cubicBezTo>
                    <a:cubicBezTo>
                      <a:pt x="567" y="790"/>
                      <a:pt x="567" y="609"/>
                      <a:pt x="521" y="428"/>
                    </a:cubicBezTo>
                    <a:cubicBezTo>
                      <a:pt x="499" y="314"/>
                      <a:pt x="499" y="224"/>
                      <a:pt x="499" y="111"/>
                    </a:cubicBezTo>
                    <a:cubicBezTo>
                      <a:pt x="491" y="28"/>
                      <a:pt x="433" y="0"/>
                      <a:pt x="360" y="0"/>
                    </a:cubicBezTo>
                    <a:close/>
                  </a:path>
                </a:pathLst>
              </a:custGeom>
              <a:solidFill>
                <a:srgbClr val="FFB9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
              <p:cNvSpPr/>
              <p:nvPr/>
            </p:nvSpPr>
            <p:spPr>
              <a:xfrm>
                <a:off x="24770500" y="14120871"/>
                <a:ext cx="625830" cy="784505"/>
              </a:xfrm>
              <a:custGeom>
                <a:avLst/>
                <a:gdLst/>
                <a:ahLst/>
                <a:cxnLst/>
                <a:rect l="l" t="t" r="r" b="b"/>
                <a:pathLst>
                  <a:path w="1834" h="2299" extrusionOk="0">
                    <a:moveTo>
                      <a:pt x="1222" y="0"/>
                    </a:moveTo>
                    <a:cubicBezTo>
                      <a:pt x="1222" y="0"/>
                      <a:pt x="657" y="91"/>
                      <a:pt x="543" y="249"/>
                    </a:cubicBezTo>
                    <a:cubicBezTo>
                      <a:pt x="476" y="362"/>
                      <a:pt x="453" y="498"/>
                      <a:pt x="521" y="611"/>
                    </a:cubicBezTo>
                    <a:cubicBezTo>
                      <a:pt x="521" y="611"/>
                      <a:pt x="0" y="1607"/>
                      <a:pt x="408" y="2105"/>
                    </a:cubicBezTo>
                    <a:cubicBezTo>
                      <a:pt x="522" y="2252"/>
                      <a:pt x="738" y="2298"/>
                      <a:pt x="969" y="2298"/>
                    </a:cubicBezTo>
                    <a:cubicBezTo>
                      <a:pt x="1379" y="2298"/>
                      <a:pt x="1833" y="2150"/>
                      <a:pt x="1833" y="2150"/>
                    </a:cubicBezTo>
                    <a:lnTo>
                      <a:pt x="1698" y="68"/>
                    </a:lnTo>
                    <a:lnTo>
                      <a:pt x="12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
              <p:cNvSpPr/>
              <p:nvPr/>
            </p:nvSpPr>
            <p:spPr>
              <a:xfrm>
                <a:off x="25303175" y="14146805"/>
                <a:ext cx="239890" cy="298583"/>
              </a:xfrm>
              <a:custGeom>
                <a:avLst/>
                <a:gdLst/>
                <a:ahLst/>
                <a:cxnLst/>
                <a:rect l="l" t="t" r="r" b="b"/>
                <a:pathLst>
                  <a:path w="703" h="875" extrusionOk="0">
                    <a:moveTo>
                      <a:pt x="161" y="1"/>
                    </a:moveTo>
                    <a:cubicBezTo>
                      <a:pt x="60" y="1"/>
                      <a:pt x="1" y="60"/>
                      <a:pt x="1" y="60"/>
                    </a:cubicBezTo>
                    <a:lnTo>
                      <a:pt x="295" y="875"/>
                    </a:lnTo>
                    <a:cubicBezTo>
                      <a:pt x="454" y="807"/>
                      <a:pt x="612" y="807"/>
                      <a:pt x="702" y="671"/>
                    </a:cubicBezTo>
                    <a:cubicBezTo>
                      <a:pt x="680" y="467"/>
                      <a:pt x="589" y="286"/>
                      <a:pt x="454" y="150"/>
                    </a:cubicBezTo>
                    <a:cubicBezTo>
                      <a:pt x="337" y="34"/>
                      <a:pt x="237" y="1"/>
                      <a:pt x="1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
              <p:cNvSpPr/>
              <p:nvPr/>
            </p:nvSpPr>
            <p:spPr>
              <a:xfrm>
                <a:off x="25395992" y="15495383"/>
                <a:ext cx="232042" cy="594094"/>
              </a:xfrm>
              <a:custGeom>
                <a:avLst/>
                <a:gdLst/>
                <a:ahLst/>
                <a:cxnLst/>
                <a:rect l="l" t="t" r="r" b="b"/>
                <a:pathLst>
                  <a:path w="680" h="1741" extrusionOk="0">
                    <a:moveTo>
                      <a:pt x="657" y="1"/>
                    </a:moveTo>
                    <a:cubicBezTo>
                      <a:pt x="529" y="71"/>
                      <a:pt x="385" y="107"/>
                      <a:pt x="244" y="107"/>
                    </a:cubicBezTo>
                    <a:cubicBezTo>
                      <a:pt x="160" y="107"/>
                      <a:pt x="77" y="94"/>
                      <a:pt x="0" y="68"/>
                    </a:cubicBezTo>
                    <a:lnTo>
                      <a:pt x="0" y="68"/>
                    </a:lnTo>
                    <a:cubicBezTo>
                      <a:pt x="0" y="204"/>
                      <a:pt x="23" y="340"/>
                      <a:pt x="46" y="476"/>
                    </a:cubicBezTo>
                    <a:cubicBezTo>
                      <a:pt x="68" y="725"/>
                      <a:pt x="272" y="1359"/>
                      <a:pt x="249" y="1630"/>
                    </a:cubicBezTo>
                    <a:cubicBezTo>
                      <a:pt x="249" y="1706"/>
                      <a:pt x="328" y="1741"/>
                      <a:pt x="414" y="1741"/>
                    </a:cubicBezTo>
                    <a:cubicBezTo>
                      <a:pt x="508" y="1741"/>
                      <a:pt x="611" y="1701"/>
                      <a:pt x="634" y="1630"/>
                    </a:cubicBezTo>
                    <a:cubicBezTo>
                      <a:pt x="612" y="1381"/>
                      <a:pt x="634" y="1155"/>
                      <a:pt x="657" y="906"/>
                    </a:cubicBezTo>
                    <a:cubicBezTo>
                      <a:pt x="679" y="612"/>
                      <a:pt x="679" y="295"/>
                      <a:pt x="657" y="1"/>
                    </a:cubicBezTo>
                    <a:close/>
                  </a:path>
                </a:pathLst>
              </a:custGeom>
              <a:solidFill>
                <a:srgbClr val="FF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
              <p:cNvSpPr/>
              <p:nvPr/>
            </p:nvSpPr>
            <p:spPr>
              <a:xfrm>
                <a:off x="25195343" y="14723159"/>
                <a:ext cx="448045" cy="932261"/>
              </a:xfrm>
              <a:custGeom>
                <a:avLst/>
                <a:gdLst/>
                <a:ahLst/>
                <a:cxnLst/>
                <a:rect l="l" t="t" r="r" b="b"/>
                <a:pathLst>
                  <a:path w="1313" h="2732" extrusionOk="0">
                    <a:moveTo>
                      <a:pt x="724" y="0"/>
                    </a:moveTo>
                    <a:lnTo>
                      <a:pt x="45" y="385"/>
                    </a:lnTo>
                    <a:cubicBezTo>
                      <a:pt x="0" y="611"/>
                      <a:pt x="0" y="860"/>
                      <a:pt x="91" y="1109"/>
                    </a:cubicBezTo>
                    <a:cubicBezTo>
                      <a:pt x="226" y="1426"/>
                      <a:pt x="498" y="2196"/>
                      <a:pt x="498" y="2196"/>
                    </a:cubicBezTo>
                    <a:cubicBezTo>
                      <a:pt x="498" y="2354"/>
                      <a:pt x="521" y="2513"/>
                      <a:pt x="566" y="2694"/>
                    </a:cubicBezTo>
                    <a:cubicBezTo>
                      <a:pt x="659" y="2719"/>
                      <a:pt x="753" y="2732"/>
                      <a:pt x="846" y="2732"/>
                    </a:cubicBezTo>
                    <a:cubicBezTo>
                      <a:pt x="1002" y="2732"/>
                      <a:pt x="1157" y="2696"/>
                      <a:pt x="1313" y="2626"/>
                    </a:cubicBezTo>
                    <a:cubicBezTo>
                      <a:pt x="1313" y="2603"/>
                      <a:pt x="1313" y="2241"/>
                      <a:pt x="1313" y="2060"/>
                    </a:cubicBezTo>
                    <a:cubicBezTo>
                      <a:pt x="1267" y="1698"/>
                      <a:pt x="1086" y="1290"/>
                      <a:pt x="1041" y="996"/>
                    </a:cubicBezTo>
                    <a:cubicBezTo>
                      <a:pt x="951" y="657"/>
                      <a:pt x="860" y="317"/>
                      <a:pt x="7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
              <p:cNvSpPr/>
              <p:nvPr/>
            </p:nvSpPr>
            <p:spPr>
              <a:xfrm>
                <a:off x="25465605" y="16020551"/>
                <a:ext cx="347721" cy="270601"/>
              </a:xfrm>
              <a:custGeom>
                <a:avLst/>
                <a:gdLst/>
                <a:ahLst/>
                <a:cxnLst/>
                <a:rect l="l" t="t" r="r" b="b"/>
                <a:pathLst>
                  <a:path w="1019" h="793" extrusionOk="0">
                    <a:moveTo>
                      <a:pt x="430" y="1"/>
                    </a:moveTo>
                    <a:cubicBezTo>
                      <a:pt x="385" y="1"/>
                      <a:pt x="294" y="91"/>
                      <a:pt x="226" y="114"/>
                    </a:cubicBezTo>
                    <a:cubicBezTo>
                      <a:pt x="217" y="117"/>
                      <a:pt x="208" y="118"/>
                      <a:pt x="200" y="118"/>
                    </a:cubicBezTo>
                    <a:cubicBezTo>
                      <a:pt x="151" y="118"/>
                      <a:pt x="123" y="65"/>
                      <a:pt x="45" y="46"/>
                    </a:cubicBezTo>
                    <a:cubicBezTo>
                      <a:pt x="23" y="91"/>
                      <a:pt x="23" y="136"/>
                      <a:pt x="0" y="204"/>
                    </a:cubicBezTo>
                    <a:cubicBezTo>
                      <a:pt x="0" y="272"/>
                      <a:pt x="0" y="363"/>
                      <a:pt x="23" y="453"/>
                    </a:cubicBezTo>
                    <a:cubicBezTo>
                      <a:pt x="45" y="476"/>
                      <a:pt x="91" y="498"/>
                      <a:pt x="136" y="521"/>
                    </a:cubicBezTo>
                    <a:lnTo>
                      <a:pt x="272" y="521"/>
                    </a:lnTo>
                    <a:cubicBezTo>
                      <a:pt x="317" y="566"/>
                      <a:pt x="385" y="634"/>
                      <a:pt x="453" y="680"/>
                    </a:cubicBezTo>
                    <a:cubicBezTo>
                      <a:pt x="566" y="747"/>
                      <a:pt x="702" y="770"/>
                      <a:pt x="838" y="793"/>
                    </a:cubicBezTo>
                    <a:cubicBezTo>
                      <a:pt x="951" y="793"/>
                      <a:pt x="1019" y="702"/>
                      <a:pt x="1019" y="657"/>
                    </a:cubicBezTo>
                    <a:cubicBezTo>
                      <a:pt x="951" y="544"/>
                      <a:pt x="883" y="453"/>
                      <a:pt x="815" y="363"/>
                    </a:cubicBezTo>
                    <a:cubicBezTo>
                      <a:pt x="702" y="227"/>
                      <a:pt x="566" y="114"/>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
              <p:cNvSpPr/>
              <p:nvPr/>
            </p:nvSpPr>
            <p:spPr>
              <a:xfrm>
                <a:off x="24978997" y="15618912"/>
                <a:ext cx="278450" cy="726495"/>
              </a:xfrm>
              <a:custGeom>
                <a:avLst/>
                <a:gdLst/>
                <a:ahLst/>
                <a:cxnLst/>
                <a:rect l="l" t="t" r="r" b="b"/>
                <a:pathLst>
                  <a:path w="816" h="2129" extrusionOk="0">
                    <a:moveTo>
                      <a:pt x="113" y="1"/>
                    </a:moveTo>
                    <a:cubicBezTo>
                      <a:pt x="46" y="295"/>
                      <a:pt x="0" y="612"/>
                      <a:pt x="23" y="929"/>
                    </a:cubicBezTo>
                    <a:cubicBezTo>
                      <a:pt x="23" y="1200"/>
                      <a:pt x="46" y="1608"/>
                      <a:pt x="68" y="1789"/>
                    </a:cubicBezTo>
                    <a:cubicBezTo>
                      <a:pt x="68" y="1947"/>
                      <a:pt x="23" y="2015"/>
                      <a:pt x="23" y="2015"/>
                    </a:cubicBezTo>
                    <a:cubicBezTo>
                      <a:pt x="46" y="2083"/>
                      <a:pt x="113" y="2128"/>
                      <a:pt x="181" y="2128"/>
                    </a:cubicBezTo>
                    <a:cubicBezTo>
                      <a:pt x="272" y="2128"/>
                      <a:pt x="362" y="2105"/>
                      <a:pt x="408" y="2060"/>
                    </a:cubicBezTo>
                    <a:cubicBezTo>
                      <a:pt x="362" y="1970"/>
                      <a:pt x="362" y="1879"/>
                      <a:pt x="385" y="1811"/>
                    </a:cubicBezTo>
                    <a:cubicBezTo>
                      <a:pt x="453" y="1449"/>
                      <a:pt x="702" y="725"/>
                      <a:pt x="770" y="521"/>
                    </a:cubicBezTo>
                    <a:cubicBezTo>
                      <a:pt x="792" y="385"/>
                      <a:pt x="815" y="227"/>
                      <a:pt x="815" y="91"/>
                    </a:cubicBezTo>
                    <a:lnTo>
                      <a:pt x="815" y="91"/>
                    </a:lnTo>
                    <a:cubicBezTo>
                      <a:pt x="724" y="137"/>
                      <a:pt x="622" y="160"/>
                      <a:pt x="520" y="160"/>
                    </a:cubicBezTo>
                    <a:cubicBezTo>
                      <a:pt x="370" y="160"/>
                      <a:pt x="222" y="109"/>
                      <a:pt x="113" y="1"/>
                    </a:cubicBezTo>
                    <a:close/>
                  </a:path>
                </a:pathLst>
              </a:custGeom>
              <a:solidFill>
                <a:srgbClr val="FF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
              <p:cNvSpPr/>
              <p:nvPr/>
            </p:nvSpPr>
            <p:spPr>
              <a:xfrm>
                <a:off x="24986505" y="14811881"/>
                <a:ext cx="471590" cy="1054765"/>
              </a:xfrm>
              <a:custGeom>
                <a:avLst/>
                <a:gdLst/>
                <a:ahLst/>
                <a:cxnLst/>
                <a:rect l="l" t="t" r="r" b="b"/>
                <a:pathLst>
                  <a:path w="1382" h="3091" extrusionOk="0">
                    <a:moveTo>
                      <a:pt x="676" y="0"/>
                    </a:moveTo>
                    <a:cubicBezTo>
                      <a:pt x="485" y="0"/>
                      <a:pt x="318" y="35"/>
                      <a:pt x="318" y="35"/>
                    </a:cubicBezTo>
                    <a:cubicBezTo>
                      <a:pt x="227" y="193"/>
                      <a:pt x="137" y="374"/>
                      <a:pt x="69" y="578"/>
                    </a:cubicBezTo>
                    <a:cubicBezTo>
                      <a:pt x="24" y="827"/>
                      <a:pt x="1" y="1121"/>
                      <a:pt x="1" y="1393"/>
                    </a:cubicBezTo>
                    <a:cubicBezTo>
                      <a:pt x="1" y="1641"/>
                      <a:pt x="1" y="1890"/>
                      <a:pt x="24" y="2162"/>
                    </a:cubicBezTo>
                    <a:cubicBezTo>
                      <a:pt x="46" y="2230"/>
                      <a:pt x="46" y="2298"/>
                      <a:pt x="69" y="2388"/>
                    </a:cubicBezTo>
                    <a:cubicBezTo>
                      <a:pt x="69" y="2388"/>
                      <a:pt x="1" y="2773"/>
                      <a:pt x="1" y="2864"/>
                    </a:cubicBezTo>
                    <a:cubicBezTo>
                      <a:pt x="1" y="2977"/>
                      <a:pt x="91" y="3045"/>
                      <a:pt x="250" y="3067"/>
                    </a:cubicBezTo>
                    <a:cubicBezTo>
                      <a:pt x="314" y="3083"/>
                      <a:pt x="378" y="3091"/>
                      <a:pt x="441" y="3091"/>
                    </a:cubicBezTo>
                    <a:cubicBezTo>
                      <a:pt x="556" y="3091"/>
                      <a:pt x="668" y="3066"/>
                      <a:pt x="770" y="3022"/>
                    </a:cubicBezTo>
                    <a:cubicBezTo>
                      <a:pt x="793" y="2909"/>
                      <a:pt x="838" y="2388"/>
                      <a:pt x="838" y="2388"/>
                    </a:cubicBezTo>
                    <a:lnTo>
                      <a:pt x="1019" y="1053"/>
                    </a:lnTo>
                    <a:cubicBezTo>
                      <a:pt x="1019" y="1053"/>
                      <a:pt x="1382" y="827"/>
                      <a:pt x="1200" y="238"/>
                    </a:cubicBezTo>
                    <a:cubicBezTo>
                      <a:pt x="1140" y="45"/>
                      <a:pt x="893" y="0"/>
                      <a:pt x="6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
              <p:cNvSpPr/>
              <p:nvPr/>
            </p:nvSpPr>
            <p:spPr>
              <a:xfrm>
                <a:off x="24947944" y="14159431"/>
                <a:ext cx="571914" cy="814193"/>
              </a:xfrm>
              <a:custGeom>
                <a:avLst/>
                <a:gdLst/>
                <a:ahLst/>
                <a:cxnLst/>
                <a:rect l="l" t="t" r="r" b="b"/>
                <a:pathLst>
                  <a:path w="1676" h="2386" extrusionOk="0">
                    <a:moveTo>
                      <a:pt x="1110" y="0"/>
                    </a:moveTo>
                    <a:cubicBezTo>
                      <a:pt x="974" y="23"/>
                      <a:pt x="861" y="68"/>
                      <a:pt x="725" y="113"/>
                    </a:cubicBezTo>
                    <a:cubicBezTo>
                      <a:pt x="567" y="159"/>
                      <a:pt x="250" y="227"/>
                      <a:pt x="182" y="340"/>
                    </a:cubicBezTo>
                    <a:cubicBezTo>
                      <a:pt x="1" y="566"/>
                      <a:pt x="91" y="951"/>
                      <a:pt x="159" y="1268"/>
                    </a:cubicBezTo>
                    <a:cubicBezTo>
                      <a:pt x="227" y="1471"/>
                      <a:pt x="204" y="1901"/>
                      <a:pt x="250" y="2082"/>
                    </a:cubicBezTo>
                    <a:cubicBezTo>
                      <a:pt x="186" y="2125"/>
                      <a:pt x="102" y="2288"/>
                      <a:pt x="224" y="2288"/>
                    </a:cubicBezTo>
                    <a:cubicBezTo>
                      <a:pt x="232" y="2288"/>
                      <a:pt x="241" y="2287"/>
                      <a:pt x="250" y="2286"/>
                    </a:cubicBezTo>
                    <a:cubicBezTo>
                      <a:pt x="405" y="2286"/>
                      <a:pt x="577" y="2386"/>
                      <a:pt x="836" y="2386"/>
                    </a:cubicBezTo>
                    <a:cubicBezTo>
                      <a:pt x="880" y="2386"/>
                      <a:pt x="925" y="2383"/>
                      <a:pt x="974" y="2377"/>
                    </a:cubicBezTo>
                    <a:cubicBezTo>
                      <a:pt x="1200" y="2377"/>
                      <a:pt x="1404" y="2286"/>
                      <a:pt x="1562" y="2128"/>
                    </a:cubicBezTo>
                    <a:cubicBezTo>
                      <a:pt x="1630" y="2060"/>
                      <a:pt x="1676" y="2014"/>
                      <a:pt x="1630" y="1901"/>
                    </a:cubicBezTo>
                    <a:cubicBezTo>
                      <a:pt x="1630" y="1856"/>
                      <a:pt x="1585" y="1856"/>
                      <a:pt x="1562" y="1788"/>
                    </a:cubicBezTo>
                    <a:cubicBezTo>
                      <a:pt x="1608" y="1720"/>
                      <a:pt x="1585" y="1630"/>
                      <a:pt x="1517" y="1607"/>
                    </a:cubicBezTo>
                    <a:cubicBezTo>
                      <a:pt x="1585" y="1336"/>
                      <a:pt x="1608" y="1064"/>
                      <a:pt x="1585" y="792"/>
                    </a:cubicBezTo>
                    <a:cubicBezTo>
                      <a:pt x="1540" y="476"/>
                      <a:pt x="1381" y="204"/>
                      <a:pt x="11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
              <p:cNvSpPr/>
              <p:nvPr/>
            </p:nvSpPr>
            <p:spPr>
              <a:xfrm>
                <a:off x="25334228" y="14159431"/>
                <a:ext cx="170278" cy="301313"/>
              </a:xfrm>
              <a:custGeom>
                <a:avLst/>
                <a:gdLst/>
                <a:ahLst/>
                <a:cxnLst/>
                <a:rect l="l" t="t" r="r" b="b"/>
                <a:pathLst>
                  <a:path w="499" h="883" extrusionOk="0">
                    <a:moveTo>
                      <a:pt x="91" y="0"/>
                    </a:moveTo>
                    <a:lnTo>
                      <a:pt x="0" y="68"/>
                    </a:lnTo>
                    <a:cubicBezTo>
                      <a:pt x="91" y="136"/>
                      <a:pt x="159" y="227"/>
                      <a:pt x="227" y="340"/>
                    </a:cubicBezTo>
                    <a:cubicBezTo>
                      <a:pt x="317" y="498"/>
                      <a:pt x="385" y="702"/>
                      <a:pt x="453" y="883"/>
                    </a:cubicBezTo>
                    <a:cubicBezTo>
                      <a:pt x="498" y="679"/>
                      <a:pt x="453" y="498"/>
                      <a:pt x="340" y="340"/>
                    </a:cubicBezTo>
                    <a:cubicBezTo>
                      <a:pt x="159" y="23"/>
                      <a:pt x="91"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
              <p:cNvSpPr/>
              <p:nvPr/>
            </p:nvSpPr>
            <p:spPr>
              <a:xfrm>
                <a:off x="25087170" y="14197991"/>
                <a:ext cx="278109" cy="216686"/>
              </a:xfrm>
              <a:custGeom>
                <a:avLst/>
                <a:gdLst/>
                <a:ahLst/>
                <a:cxnLst/>
                <a:rect l="l" t="t" r="r" b="b"/>
                <a:pathLst>
                  <a:path w="815" h="635" extrusionOk="0">
                    <a:moveTo>
                      <a:pt x="317" y="0"/>
                    </a:moveTo>
                    <a:cubicBezTo>
                      <a:pt x="204" y="23"/>
                      <a:pt x="91" y="46"/>
                      <a:pt x="0" y="91"/>
                    </a:cubicBezTo>
                    <a:cubicBezTo>
                      <a:pt x="68" y="227"/>
                      <a:pt x="159" y="317"/>
                      <a:pt x="272" y="408"/>
                    </a:cubicBezTo>
                    <a:cubicBezTo>
                      <a:pt x="430" y="498"/>
                      <a:pt x="611" y="589"/>
                      <a:pt x="792" y="634"/>
                    </a:cubicBezTo>
                    <a:cubicBezTo>
                      <a:pt x="815" y="521"/>
                      <a:pt x="815" y="408"/>
                      <a:pt x="815" y="295"/>
                    </a:cubicBezTo>
                    <a:cubicBezTo>
                      <a:pt x="815" y="204"/>
                      <a:pt x="792" y="114"/>
                      <a:pt x="747" y="46"/>
                    </a:cubicBezTo>
                    <a:cubicBezTo>
                      <a:pt x="611" y="0"/>
                      <a:pt x="453" y="0"/>
                      <a:pt x="3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
              <p:cNvSpPr/>
              <p:nvPr/>
            </p:nvSpPr>
            <p:spPr>
              <a:xfrm>
                <a:off x="25125730" y="14066614"/>
                <a:ext cx="232042" cy="309161"/>
              </a:xfrm>
              <a:custGeom>
                <a:avLst/>
                <a:gdLst/>
                <a:ahLst/>
                <a:cxnLst/>
                <a:rect l="l" t="t" r="r" b="b"/>
                <a:pathLst>
                  <a:path w="680" h="906" extrusionOk="0">
                    <a:moveTo>
                      <a:pt x="204" y="1"/>
                    </a:moveTo>
                    <a:cubicBezTo>
                      <a:pt x="204" y="1"/>
                      <a:pt x="91" y="385"/>
                      <a:pt x="0" y="431"/>
                    </a:cubicBezTo>
                    <a:cubicBezTo>
                      <a:pt x="136" y="657"/>
                      <a:pt x="362" y="838"/>
                      <a:pt x="611" y="906"/>
                    </a:cubicBezTo>
                    <a:cubicBezTo>
                      <a:pt x="657" y="589"/>
                      <a:pt x="679" y="476"/>
                      <a:pt x="589" y="340"/>
                    </a:cubicBezTo>
                    <a:cubicBezTo>
                      <a:pt x="476" y="204"/>
                      <a:pt x="340" y="91"/>
                      <a:pt x="204" y="1"/>
                    </a:cubicBezTo>
                    <a:close/>
                  </a:path>
                </a:pathLst>
              </a:custGeom>
              <a:solidFill>
                <a:srgbClr val="FFB9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
              <p:cNvSpPr/>
              <p:nvPr/>
            </p:nvSpPr>
            <p:spPr>
              <a:xfrm>
                <a:off x="25125730" y="13870743"/>
                <a:ext cx="285957" cy="367513"/>
              </a:xfrm>
              <a:custGeom>
                <a:avLst/>
                <a:gdLst/>
                <a:ahLst/>
                <a:cxnLst/>
                <a:rect l="l" t="t" r="r" b="b"/>
                <a:pathLst>
                  <a:path w="838" h="1077" extrusionOk="0">
                    <a:moveTo>
                      <a:pt x="436" y="1"/>
                    </a:moveTo>
                    <a:cubicBezTo>
                      <a:pt x="404" y="1"/>
                      <a:pt x="372" y="4"/>
                      <a:pt x="340" y="9"/>
                    </a:cubicBezTo>
                    <a:cubicBezTo>
                      <a:pt x="136" y="54"/>
                      <a:pt x="0" y="258"/>
                      <a:pt x="68" y="461"/>
                    </a:cubicBezTo>
                    <a:cubicBezTo>
                      <a:pt x="91" y="688"/>
                      <a:pt x="227" y="1027"/>
                      <a:pt x="476" y="1073"/>
                    </a:cubicBezTo>
                    <a:cubicBezTo>
                      <a:pt x="490" y="1075"/>
                      <a:pt x="503" y="1076"/>
                      <a:pt x="516" y="1076"/>
                    </a:cubicBezTo>
                    <a:cubicBezTo>
                      <a:pt x="630" y="1076"/>
                      <a:pt x="709" y="991"/>
                      <a:pt x="770" y="869"/>
                    </a:cubicBezTo>
                    <a:cubicBezTo>
                      <a:pt x="815" y="733"/>
                      <a:pt x="838" y="597"/>
                      <a:pt x="838" y="461"/>
                    </a:cubicBezTo>
                    <a:cubicBezTo>
                      <a:pt x="838" y="326"/>
                      <a:pt x="792" y="190"/>
                      <a:pt x="725" y="99"/>
                    </a:cubicBezTo>
                    <a:cubicBezTo>
                      <a:pt x="638" y="30"/>
                      <a:pt x="538" y="1"/>
                      <a:pt x="436" y="1"/>
                    </a:cubicBezTo>
                    <a:close/>
                  </a:path>
                </a:pathLst>
              </a:custGeom>
              <a:solidFill>
                <a:srgbClr val="FF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
              <p:cNvSpPr/>
              <p:nvPr/>
            </p:nvSpPr>
            <p:spPr>
              <a:xfrm>
                <a:off x="25094677" y="13817510"/>
                <a:ext cx="271284" cy="334413"/>
              </a:xfrm>
              <a:custGeom>
                <a:avLst/>
                <a:gdLst/>
                <a:ahLst/>
                <a:cxnLst/>
                <a:rect l="l" t="t" r="r" b="b"/>
                <a:pathLst>
                  <a:path w="795" h="980" extrusionOk="0">
                    <a:moveTo>
                      <a:pt x="476" y="1"/>
                    </a:moveTo>
                    <a:cubicBezTo>
                      <a:pt x="408" y="1"/>
                      <a:pt x="340" y="18"/>
                      <a:pt x="272" y="52"/>
                    </a:cubicBezTo>
                    <a:cubicBezTo>
                      <a:pt x="91" y="120"/>
                      <a:pt x="1" y="301"/>
                      <a:pt x="23" y="482"/>
                    </a:cubicBezTo>
                    <a:cubicBezTo>
                      <a:pt x="46" y="640"/>
                      <a:pt x="91" y="821"/>
                      <a:pt x="159" y="980"/>
                    </a:cubicBezTo>
                    <a:cubicBezTo>
                      <a:pt x="250" y="957"/>
                      <a:pt x="318" y="844"/>
                      <a:pt x="340" y="776"/>
                    </a:cubicBezTo>
                    <a:cubicBezTo>
                      <a:pt x="499" y="753"/>
                      <a:pt x="635" y="640"/>
                      <a:pt x="657" y="482"/>
                    </a:cubicBezTo>
                    <a:cubicBezTo>
                      <a:pt x="670" y="489"/>
                      <a:pt x="681" y="492"/>
                      <a:pt x="690" y="492"/>
                    </a:cubicBezTo>
                    <a:cubicBezTo>
                      <a:pt x="795" y="492"/>
                      <a:pt x="680" y="52"/>
                      <a:pt x="680" y="52"/>
                    </a:cubicBezTo>
                    <a:cubicBezTo>
                      <a:pt x="612" y="18"/>
                      <a:pt x="544" y="1"/>
                      <a:pt x="476" y="1"/>
                    </a:cubicBezTo>
                    <a:close/>
                  </a:path>
                </a:pathLst>
              </a:custGeom>
              <a:solidFill>
                <a:srgbClr val="491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
              <p:cNvSpPr/>
              <p:nvPr/>
            </p:nvSpPr>
            <p:spPr>
              <a:xfrm>
                <a:off x="25148935" y="14062178"/>
                <a:ext cx="69612" cy="81897"/>
              </a:xfrm>
              <a:custGeom>
                <a:avLst/>
                <a:gdLst/>
                <a:ahLst/>
                <a:cxnLst/>
                <a:rect l="l" t="t" r="r" b="b"/>
                <a:pathLst>
                  <a:path w="204" h="240" extrusionOk="0">
                    <a:moveTo>
                      <a:pt x="129" y="1"/>
                    </a:moveTo>
                    <a:cubicBezTo>
                      <a:pt x="117" y="1"/>
                      <a:pt x="104" y="5"/>
                      <a:pt x="91" y="14"/>
                    </a:cubicBezTo>
                    <a:cubicBezTo>
                      <a:pt x="0" y="59"/>
                      <a:pt x="136" y="240"/>
                      <a:pt x="136" y="240"/>
                    </a:cubicBezTo>
                    <a:lnTo>
                      <a:pt x="204" y="59"/>
                    </a:lnTo>
                    <a:cubicBezTo>
                      <a:pt x="204" y="59"/>
                      <a:pt x="175" y="1"/>
                      <a:pt x="129" y="1"/>
                    </a:cubicBezTo>
                    <a:close/>
                  </a:path>
                </a:pathLst>
              </a:custGeom>
              <a:solidFill>
                <a:srgbClr val="FF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
              <p:cNvSpPr/>
              <p:nvPr/>
            </p:nvSpPr>
            <p:spPr>
              <a:xfrm>
                <a:off x="25241410" y="14784923"/>
                <a:ext cx="208837" cy="77461"/>
              </a:xfrm>
              <a:custGeom>
                <a:avLst/>
                <a:gdLst/>
                <a:ahLst/>
                <a:cxnLst/>
                <a:rect l="l" t="t" r="r" b="b"/>
                <a:pathLst>
                  <a:path w="612" h="227" extrusionOk="0">
                    <a:moveTo>
                      <a:pt x="612" y="0"/>
                    </a:moveTo>
                    <a:lnTo>
                      <a:pt x="612" y="0"/>
                    </a:lnTo>
                    <a:cubicBezTo>
                      <a:pt x="476" y="46"/>
                      <a:pt x="340" y="91"/>
                      <a:pt x="205" y="159"/>
                    </a:cubicBezTo>
                    <a:lnTo>
                      <a:pt x="1" y="227"/>
                    </a:lnTo>
                    <a:cubicBezTo>
                      <a:pt x="114" y="227"/>
                      <a:pt x="227" y="227"/>
                      <a:pt x="318" y="181"/>
                    </a:cubicBezTo>
                    <a:cubicBezTo>
                      <a:pt x="431" y="159"/>
                      <a:pt x="544" y="91"/>
                      <a:pt x="6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
              <p:cNvSpPr/>
              <p:nvPr/>
            </p:nvSpPr>
            <p:spPr>
              <a:xfrm>
                <a:off x="25202850" y="14738515"/>
                <a:ext cx="185633" cy="80873"/>
              </a:xfrm>
              <a:custGeom>
                <a:avLst/>
                <a:gdLst/>
                <a:ahLst/>
                <a:cxnLst/>
                <a:rect l="l" t="t" r="r" b="b"/>
                <a:pathLst>
                  <a:path w="544" h="237" extrusionOk="0">
                    <a:moveTo>
                      <a:pt x="544" y="1"/>
                    </a:moveTo>
                    <a:lnTo>
                      <a:pt x="272" y="136"/>
                    </a:lnTo>
                    <a:cubicBezTo>
                      <a:pt x="204" y="159"/>
                      <a:pt x="1" y="227"/>
                      <a:pt x="1" y="227"/>
                    </a:cubicBezTo>
                    <a:cubicBezTo>
                      <a:pt x="34" y="234"/>
                      <a:pt x="65" y="236"/>
                      <a:pt x="95" y="236"/>
                    </a:cubicBezTo>
                    <a:cubicBezTo>
                      <a:pt x="167" y="236"/>
                      <a:pt x="231" y="220"/>
                      <a:pt x="295" y="204"/>
                    </a:cubicBezTo>
                    <a:cubicBezTo>
                      <a:pt x="385" y="159"/>
                      <a:pt x="476" y="91"/>
                      <a:pt x="5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
              <p:cNvSpPr/>
              <p:nvPr/>
            </p:nvSpPr>
            <p:spPr>
              <a:xfrm>
                <a:off x="24947944" y="16267608"/>
                <a:ext cx="348062" cy="338166"/>
              </a:xfrm>
              <a:custGeom>
                <a:avLst/>
                <a:gdLst/>
                <a:ahLst/>
                <a:cxnLst/>
                <a:rect l="l" t="t" r="r" b="b"/>
                <a:pathLst>
                  <a:path w="1020" h="991" extrusionOk="0">
                    <a:moveTo>
                      <a:pt x="137" y="1"/>
                    </a:moveTo>
                    <a:cubicBezTo>
                      <a:pt x="69" y="69"/>
                      <a:pt x="46" y="159"/>
                      <a:pt x="23" y="250"/>
                    </a:cubicBezTo>
                    <a:cubicBezTo>
                      <a:pt x="1" y="408"/>
                      <a:pt x="1" y="453"/>
                      <a:pt x="46" y="521"/>
                    </a:cubicBezTo>
                    <a:cubicBezTo>
                      <a:pt x="78" y="537"/>
                      <a:pt x="121" y="553"/>
                      <a:pt x="160" y="553"/>
                    </a:cubicBezTo>
                    <a:cubicBezTo>
                      <a:pt x="176" y="553"/>
                      <a:pt x="191" y="551"/>
                      <a:pt x="204" y="544"/>
                    </a:cubicBezTo>
                    <a:cubicBezTo>
                      <a:pt x="250" y="680"/>
                      <a:pt x="340" y="793"/>
                      <a:pt x="431" y="906"/>
                    </a:cubicBezTo>
                    <a:cubicBezTo>
                      <a:pt x="499" y="963"/>
                      <a:pt x="589" y="991"/>
                      <a:pt x="680" y="991"/>
                    </a:cubicBezTo>
                    <a:cubicBezTo>
                      <a:pt x="770" y="991"/>
                      <a:pt x="861" y="963"/>
                      <a:pt x="929" y="906"/>
                    </a:cubicBezTo>
                    <a:cubicBezTo>
                      <a:pt x="1019" y="816"/>
                      <a:pt x="748" y="521"/>
                      <a:pt x="635" y="318"/>
                    </a:cubicBezTo>
                    <a:cubicBezTo>
                      <a:pt x="544" y="159"/>
                      <a:pt x="476" y="46"/>
                      <a:pt x="476" y="46"/>
                    </a:cubicBezTo>
                    <a:cubicBezTo>
                      <a:pt x="476" y="46"/>
                      <a:pt x="340" y="69"/>
                      <a:pt x="272" y="114"/>
                    </a:cubicBezTo>
                    <a:cubicBezTo>
                      <a:pt x="265" y="116"/>
                      <a:pt x="259" y="116"/>
                      <a:pt x="252" y="116"/>
                    </a:cubicBezTo>
                    <a:cubicBezTo>
                      <a:pt x="175" y="116"/>
                      <a:pt x="137" y="1"/>
                      <a:pt x="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
              <p:cNvSpPr/>
              <p:nvPr/>
            </p:nvSpPr>
            <p:spPr>
              <a:xfrm>
                <a:off x="25028818" y="16314017"/>
                <a:ext cx="120457" cy="59375"/>
              </a:xfrm>
              <a:custGeom>
                <a:avLst/>
                <a:gdLst/>
                <a:ahLst/>
                <a:cxnLst/>
                <a:rect l="l" t="t" r="r" b="b"/>
                <a:pathLst>
                  <a:path w="353" h="174" extrusionOk="0">
                    <a:moveTo>
                      <a:pt x="284" y="1"/>
                    </a:moveTo>
                    <a:cubicBezTo>
                      <a:pt x="216" y="23"/>
                      <a:pt x="126" y="46"/>
                      <a:pt x="35" y="91"/>
                    </a:cubicBezTo>
                    <a:cubicBezTo>
                      <a:pt x="1" y="126"/>
                      <a:pt x="6" y="174"/>
                      <a:pt x="61" y="174"/>
                    </a:cubicBezTo>
                    <a:cubicBezTo>
                      <a:pt x="78" y="174"/>
                      <a:pt x="100" y="170"/>
                      <a:pt x="126" y="159"/>
                    </a:cubicBezTo>
                    <a:lnTo>
                      <a:pt x="352" y="91"/>
                    </a:lnTo>
                    <a:lnTo>
                      <a:pt x="2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
              <p:cNvSpPr/>
              <p:nvPr/>
            </p:nvSpPr>
            <p:spPr>
              <a:xfrm>
                <a:off x="25069426" y="16383630"/>
                <a:ext cx="118409" cy="59375"/>
              </a:xfrm>
              <a:custGeom>
                <a:avLst/>
                <a:gdLst/>
                <a:ahLst/>
                <a:cxnLst/>
                <a:rect l="l" t="t" r="r" b="b"/>
                <a:pathLst>
                  <a:path w="347" h="174" extrusionOk="0">
                    <a:moveTo>
                      <a:pt x="279" y="0"/>
                    </a:moveTo>
                    <a:cubicBezTo>
                      <a:pt x="211" y="23"/>
                      <a:pt x="120" y="46"/>
                      <a:pt x="52" y="91"/>
                    </a:cubicBezTo>
                    <a:cubicBezTo>
                      <a:pt x="0" y="126"/>
                      <a:pt x="1" y="174"/>
                      <a:pt x="56" y="174"/>
                    </a:cubicBezTo>
                    <a:cubicBezTo>
                      <a:pt x="72" y="174"/>
                      <a:pt x="94" y="169"/>
                      <a:pt x="120" y="159"/>
                    </a:cubicBezTo>
                    <a:lnTo>
                      <a:pt x="346" y="91"/>
                    </a:lnTo>
                    <a:lnTo>
                      <a:pt x="2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
              <p:cNvSpPr/>
              <p:nvPr/>
            </p:nvSpPr>
            <p:spPr>
              <a:xfrm>
                <a:off x="25586062" y="16051604"/>
                <a:ext cx="80532" cy="64153"/>
              </a:xfrm>
              <a:custGeom>
                <a:avLst/>
                <a:gdLst/>
                <a:ahLst/>
                <a:cxnLst/>
                <a:rect l="l" t="t" r="r" b="b"/>
                <a:pathLst>
                  <a:path w="236" h="188" extrusionOk="0">
                    <a:moveTo>
                      <a:pt x="168" y="0"/>
                    </a:moveTo>
                    <a:cubicBezTo>
                      <a:pt x="122" y="23"/>
                      <a:pt x="77" y="68"/>
                      <a:pt x="32" y="113"/>
                    </a:cubicBezTo>
                    <a:cubicBezTo>
                      <a:pt x="0" y="145"/>
                      <a:pt x="13" y="187"/>
                      <a:pt x="46" y="187"/>
                    </a:cubicBezTo>
                    <a:cubicBezTo>
                      <a:pt x="61" y="187"/>
                      <a:pt x="79" y="179"/>
                      <a:pt x="100" y="159"/>
                    </a:cubicBezTo>
                    <a:cubicBezTo>
                      <a:pt x="168" y="113"/>
                      <a:pt x="236" y="68"/>
                      <a:pt x="236" y="68"/>
                    </a:cubicBezTo>
                    <a:lnTo>
                      <a:pt x="1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
              <p:cNvSpPr/>
              <p:nvPr/>
            </p:nvSpPr>
            <p:spPr>
              <a:xfrm>
                <a:off x="25634518" y="16097671"/>
                <a:ext cx="85992" cy="64153"/>
              </a:xfrm>
              <a:custGeom>
                <a:avLst/>
                <a:gdLst/>
                <a:ahLst/>
                <a:cxnLst/>
                <a:rect l="l" t="t" r="r" b="b"/>
                <a:pathLst>
                  <a:path w="252" h="188" extrusionOk="0">
                    <a:moveTo>
                      <a:pt x="161" y="1"/>
                    </a:moveTo>
                    <a:lnTo>
                      <a:pt x="48" y="91"/>
                    </a:lnTo>
                    <a:cubicBezTo>
                      <a:pt x="0" y="139"/>
                      <a:pt x="20" y="187"/>
                      <a:pt x="68" y="187"/>
                    </a:cubicBezTo>
                    <a:cubicBezTo>
                      <a:pt x="88" y="187"/>
                      <a:pt x="112" y="179"/>
                      <a:pt x="139" y="159"/>
                    </a:cubicBezTo>
                    <a:cubicBezTo>
                      <a:pt x="229" y="91"/>
                      <a:pt x="252" y="69"/>
                      <a:pt x="252" y="69"/>
                    </a:cubicBezTo>
                    <a:lnTo>
                      <a:pt x="1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
              <p:cNvSpPr/>
              <p:nvPr/>
            </p:nvSpPr>
            <p:spPr>
              <a:xfrm>
                <a:off x="24955793" y="15750289"/>
                <a:ext cx="317010" cy="180515"/>
              </a:xfrm>
              <a:custGeom>
                <a:avLst/>
                <a:gdLst/>
                <a:ahLst/>
                <a:cxnLst/>
                <a:rect l="l" t="t" r="r" b="b"/>
                <a:pathLst>
                  <a:path w="929" h="529" extrusionOk="0">
                    <a:moveTo>
                      <a:pt x="91" y="0"/>
                    </a:moveTo>
                    <a:cubicBezTo>
                      <a:pt x="68" y="0"/>
                      <a:pt x="46" y="23"/>
                      <a:pt x="23" y="46"/>
                    </a:cubicBezTo>
                    <a:cubicBezTo>
                      <a:pt x="0" y="68"/>
                      <a:pt x="23" y="181"/>
                      <a:pt x="23" y="249"/>
                    </a:cubicBezTo>
                    <a:cubicBezTo>
                      <a:pt x="23" y="408"/>
                      <a:pt x="114" y="498"/>
                      <a:pt x="430" y="521"/>
                    </a:cubicBezTo>
                    <a:cubicBezTo>
                      <a:pt x="499" y="526"/>
                      <a:pt x="554" y="529"/>
                      <a:pt x="600" y="529"/>
                    </a:cubicBezTo>
                    <a:cubicBezTo>
                      <a:pt x="767" y="529"/>
                      <a:pt x="802" y="492"/>
                      <a:pt x="838" y="385"/>
                    </a:cubicBezTo>
                    <a:cubicBezTo>
                      <a:pt x="883" y="340"/>
                      <a:pt x="906" y="272"/>
                      <a:pt x="928" y="204"/>
                    </a:cubicBezTo>
                    <a:cubicBezTo>
                      <a:pt x="928" y="114"/>
                      <a:pt x="883" y="114"/>
                      <a:pt x="883" y="114"/>
                    </a:cubicBezTo>
                    <a:lnTo>
                      <a:pt x="860" y="227"/>
                    </a:lnTo>
                    <a:cubicBezTo>
                      <a:pt x="860" y="227"/>
                      <a:pt x="817" y="256"/>
                      <a:pt x="637" y="256"/>
                    </a:cubicBezTo>
                    <a:cubicBezTo>
                      <a:pt x="592" y="256"/>
                      <a:pt x="539" y="254"/>
                      <a:pt x="476" y="249"/>
                    </a:cubicBezTo>
                    <a:cubicBezTo>
                      <a:pt x="181" y="249"/>
                      <a:pt x="91" y="114"/>
                      <a:pt x="91" y="114"/>
                    </a:cubicBezTo>
                    <a:lnTo>
                      <a:pt x="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
              <p:cNvSpPr/>
              <p:nvPr/>
            </p:nvSpPr>
            <p:spPr>
              <a:xfrm>
                <a:off x="25357432" y="15518588"/>
                <a:ext cx="309161" cy="198941"/>
              </a:xfrm>
              <a:custGeom>
                <a:avLst/>
                <a:gdLst/>
                <a:ahLst/>
                <a:cxnLst/>
                <a:rect l="l" t="t" r="r" b="b"/>
                <a:pathLst>
                  <a:path w="906" h="583" extrusionOk="0">
                    <a:moveTo>
                      <a:pt x="838" y="0"/>
                    </a:moveTo>
                    <a:lnTo>
                      <a:pt x="838" y="114"/>
                    </a:lnTo>
                    <a:cubicBezTo>
                      <a:pt x="838" y="114"/>
                      <a:pt x="792" y="182"/>
                      <a:pt x="498" y="272"/>
                    </a:cubicBezTo>
                    <a:cubicBezTo>
                      <a:pt x="400" y="302"/>
                      <a:pt x="322" y="312"/>
                      <a:pt x="262" y="312"/>
                    </a:cubicBezTo>
                    <a:cubicBezTo>
                      <a:pt x="141" y="312"/>
                      <a:pt x="91" y="272"/>
                      <a:pt x="91" y="272"/>
                    </a:cubicBezTo>
                    <a:lnTo>
                      <a:pt x="46" y="136"/>
                    </a:lnTo>
                    <a:cubicBezTo>
                      <a:pt x="23" y="159"/>
                      <a:pt x="23" y="182"/>
                      <a:pt x="0" y="227"/>
                    </a:cubicBezTo>
                    <a:cubicBezTo>
                      <a:pt x="0" y="295"/>
                      <a:pt x="0" y="340"/>
                      <a:pt x="46" y="408"/>
                    </a:cubicBezTo>
                    <a:cubicBezTo>
                      <a:pt x="80" y="528"/>
                      <a:pt x="127" y="583"/>
                      <a:pt x="286" y="583"/>
                    </a:cubicBezTo>
                    <a:cubicBezTo>
                      <a:pt x="336" y="583"/>
                      <a:pt x="399" y="577"/>
                      <a:pt x="476" y="566"/>
                    </a:cubicBezTo>
                    <a:cubicBezTo>
                      <a:pt x="815" y="498"/>
                      <a:pt x="860" y="408"/>
                      <a:pt x="883" y="295"/>
                    </a:cubicBezTo>
                    <a:cubicBezTo>
                      <a:pt x="883" y="227"/>
                      <a:pt x="906" y="159"/>
                      <a:pt x="906" y="91"/>
                    </a:cubicBezTo>
                    <a:cubicBezTo>
                      <a:pt x="883" y="0"/>
                      <a:pt x="838" y="0"/>
                      <a:pt x="8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
              <p:cNvSpPr/>
              <p:nvPr/>
            </p:nvSpPr>
            <p:spPr>
              <a:xfrm>
                <a:off x="25465605" y="15116949"/>
                <a:ext cx="154581" cy="216345"/>
              </a:xfrm>
              <a:custGeom>
                <a:avLst/>
                <a:gdLst/>
                <a:ahLst/>
                <a:cxnLst/>
                <a:rect l="l" t="t" r="r" b="b"/>
                <a:pathLst>
                  <a:path w="453" h="634" extrusionOk="0">
                    <a:moveTo>
                      <a:pt x="272" y="1"/>
                    </a:moveTo>
                    <a:lnTo>
                      <a:pt x="0" y="114"/>
                    </a:lnTo>
                    <a:cubicBezTo>
                      <a:pt x="0" y="114"/>
                      <a:pt x="68" y="317"/>
                      <a:pt x="136" y="521"/>
                    </a:cubicBezTo>
                    <a:cubicBezTo>
                      <a:pt x="155" y="608"/>
                      <a:pt x="216" y="633"/>
                      <a:pt x="280" y="633"/>
                    </a:cubicBezTo>
                    <a:cubicBezTo>
                      <a:pt x="364" y="633"/>
                      <a:pt x="453" y="589"/>
                      <a:pt x="453" y="589"/>
                    </a:cubicBezTo>
                    <a:cubicBezTo>
                      <a:pt x="453" y="589"/>
                      <a:pt x="294" y="69"/>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
              <p:cNvSpPr/>
              <p:nvPr/>
            </p:nvSpPr>
            <p:spPr>
              <a:xfrm>
                <a:off x="25048610" y="14962368"/>
                <a:ext cx="177785" cy="170278"/>
              </a:xfrm>
              <a:custGeom>
                <a:avLst/>
                <a:gdLst/>
                <a:ahLst/>
                <a:cxnLst/>
                <a:rect l="l" t="t" r="r" b="b"/>
                <a:pathLst>
                  <a:path w="521" h="499" extrusionOk="0">
                    <a:moveTo>
                      <a:pt x="340" y="1"/>
                    </a:moveTo>
                    <a:cubicBezTo>
                      <a:pt x="317" y="91"/>
                      <a:pt x="272" y="182"/>
                      <a:pt x="204" y="250"/>
                    </a:cubicBezTo>
                    <a:cubicBezTo>
                      <a:pt x="136" y="318"/>
                      <a:pt x="68" y="363"/>
                      <a:pt x="0" y="386"/>
                    </a:cubicBezTo>
                    <a:lnTo>
                      <a:pt x="23" y="499"/>
                    </a:lnTo>
                    <a:cubicBezTo>
                      <a:pt x="158" y="476"/>
                      <a:pt x="294" y="386"/>
                      <a:pt x="385" y="273"/>
                    </a:cubicBezTo>
                    <a:cubicBezTo>
                      <a:pt x="521" y="69"/>
                      <a:pt x="498" y="1"/>
                      <a:pt x="4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
              <p:cNvSpPr/>
              <p:nvPr/>
            </p:nvSpPr>
            <p:spPr>
              <a:xfrm>
                <a:off x="24986505" y="15286886"/>
                <a:ext cx="185974" cy="228629"/>
              </a:xfrm>
              <a:custGeom>
                <a:avLst/>
                <a:gdLst/>
                <a:ahLst/>
                <a:cxnLst/>
                <a:rect l="l" t="t" r="r" b="b"/>
                <a:pathLst>
                  <a:path w="545" h="670" extrusionOk="0">
                    <a:moveTo>
                      <a:pt x="1" y="1"/>
                    </a:moveTo>
                    <a:cubicBezTo>
                      <a:pt x="1" y="1"/>
                      <a:pt x="24" y="431"/>
                      <a:pt x="24" y="544"/>
                    </a:cubicBezTo>
                    <a:cubicBezTo>
                      <a:pt x="24" y="616"/>
                      <a:pt x="171" y="670"/>
                      <a:pt x="296" y="670"/>
                    </a:cubicBezTo>
                    <a:cubicBezTo>
                      <a:pt x="366" y="670"/>
                      <a:pt x="429" y="652"/>
                      <a:pt x="454" y="612"/>
                    </a:cubicBezTo>
                    <a:cubicBezTo>
                      <a:pt x="499" y="431"/>
                      <a:pt x="522" y="272"/>
                      <a:pt x="544" y="91"/>
                    </a:cubicBezTo>
                    <a:cubicBezTo>
                      <a:pt x="544" y="91"/>
                      <a:pt x="454" y="91"/>
                      <a:pt x="295" y="68"/>
                    </a:cubicBezTo>
                    <a:cubicBezTo>
                      <a:pt x="205" y="46"/>
                      <a:pt x="91" y="23"/>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
              <p:cNvSpPr/>
              <p:nvPr/>
            </p:nvSpPr>
            <p:spPr>
              <a:xfrm>
                <a:off x="25025406" y="15657472"/>
                <a:ext cx="92817" cy="44702"/>
              </a:xfrm>
              <a:custGeom>
                <a:avLst/>
                <a:gdLst/>
                <a:ahLst/>
                <a:cxnLst/>
                <a:rect l="l" t="t" r="r" b="b"/>
                <a:pathLst>
                  <a:path w="272" h="131" extrusionOk="0">
                    <a:moveTo>
                      <a:pt x="0" y="1"/>
                    </a:moveTo>
                    <a:cubicBezTo>
                      <a:pt x="45" y="46"/>
                      <a:pt x="91" y="91"/>
                      <a:pt x="136" y="114"/>
                    </a:cubicBezTo>
                    <a:cubicBezTo>
                      <a:pt x="159" y="125"/>
                      <a:pt x="181" y="131"/>
                      <a:pt x="204" y="131"/>
                    </a:cubicBezTo>
                    <a:cubicBezTo>
                      <a:pt x="226" y="131"/>
                      <a:pt x="249" y="125"/>
                      <a:pt x="272" y="114"/>
                    </a:cubicBezTo>
                    <a:lnTo>
                      <a:pt x="159" y="46"/>
                    </a:lnTo>
                    <a:cubicBezTo>
                      <a:pt x="91" y="23"/>
                      <a:pt x="45"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
              <p:cNvSpPr/>
              <p:nvPr/>
            </p:nvSpPr>
            <p:spPr>
              <a:xfrm>
                <a:off x="25388143" y="15476615"/>
                <a:ext cx="93158" cy="19109"/>
              </a:xfrm>
              <a:custGeom>
                <a:avLst/>
                <a:gdLst/>
                <a:ahLst/>
                <a:cxnLst/>
                <a:rect l="l" t="t" r="r" b="b"/>
                <a:pathLst>
                  <a:path w="273" h="56" extrusionOk="0">
                    <a:moveTo>
                      <a:pt x="97" y="1"/>
                    </a:moveTo>
                    <a:cubicBezTo>
                      <a:pt x="65" y="1"/>
                      <a:pt x="33" y="17"/>
                      <a:pt x="1" y="33"/>
                    </a:cubicBezTo>
                    <a:cubicBezTo>
                      <a:pt x="46" y="56"/>
                      <a:pt x="91" y="56"/>
                      <a:pt x="159" y="56"/>
                    </a:cubicBezTo>
                    <a:cubicBezTo>
                      <a:pt x="250" y="56"/>
                      <a:pt x="272" y="33"/>
                      <a:pt x="272" y="33"/>
                    </a:cubicBezTo>
                    <a:cubicBezTo>
                      <a:pt x="227" y="10"/>
                      <a:pt x="182" y="10"/>
                      <a:pt x="137" y="10"/>
                    </a:cubicBezTo>
                    <a:cubicBezTo>
                      <a:pt x="123" y="4"/>
                      <a:pt x="110" y="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
              <p:cNvSpPr/>
              <p:nvPr/>
            </p:nvSpPr>
            <p:spPr>
              <a:xfrm>
                <a:off x="24870824" y="14463476"/>
                <a:ext cx="239890" cy="870497"/>
              </a:xfrm>
              <a:custGeom>
                <a:avLst/>
                <a:gdLst/>
                <a:ahLst/>
                <a:cxnLst/>
                <a:rect l="l" t="t" r="r" b="b"/>
                <a:pathLst>
                  <a:path w="703" h="2551" extrusionOk="0">
                    <a:moveTo>
                      <a:pt x="389" y="1"/>
                    </a:moveTo>
                    <a:cubicBezTo>
                      <a:pt x="254" y="1"/>
                      <a:pt x="91" y="60"/>
                      <a:pt x="91" y="60"/>
                    </a:cubicBezTo>
                    <a:cubicBezTo>
                      <a:pt x="91" y="60"/>
                      <a:pt x="46" y="490"/>
                      <a:pt x="23" y="580"/>
                    </a:cubicBezTo>
                    <a:cubicBezTo>
                      <a:pt x="0" y="761"/>
                      <a:pt x="0" y="942"/>
                      <a:pt x="23" y="1123"/>
                    </a:cubicBezTo>
                    <a:cubicBezTo>
                      <a:pt x="46" y="1191"/>
                      <a:pt x="340" y="1735"/>
                      <a:pt x="430" y="1916"/>
                    </a:cubicBezTo>
                    <a:cubicBezTo>
                      <a:pt x="363" y="2074"/>
                      <a:pt x="363" y="2255"/>
                      <a:pt x="408" y="2414"/>
                    </a:cubicBezTo>
                    <a:cubicBezTo>
                      <a:pt x="346" y="2512"/>
                      <a:pt x="385" y="2550"/>
                      <a:pt x="451" y="2550"/>
                    </a:cubicBezTo>
                    <a:cubicBezTo>
                      <a:pt x="507" y="2550"/>
                      <a:pt x="582" y="2523"/>
                      <a:pt x="634" y="2481"/>
                    </a:cubicBezTo>
                    <a:cubicBezTo>
                      <a:pt x="679" y="2436"/>
                      <a:pt x="679" y="2278"/>
                      <a:pt x="702" y="2051"/>
                    </a:cubicBezTo>
                    <a:cubicBezTo>
                      <a:pt x="679" y="1802"/>
                      <a:pt x="634" y="1553"/>
                      <a:pt x="521" y="1327"/>
                    </a:cubicBezTo>
                    <a:cubicBezTo>
                      <a:pt x="476" y="1237"/>
                      <a:pt x="453" y="1123"/>
                      <a:pt x="453" y="1033"/>
                    </a:cubicBezTo>
                    <a:cubicBezTo>
                      <a:pt x="498" y="852"/>
                      <a:pt x="521" y="648"/>
                      <a:pt x="521" y="467"/>
                    </a:cubicBezTo>
                    <a:cubicBezTo>
                      <a:pt x="521" y="354"/>
                      <a:pt x="544" y="263"/>
                      <a:pt x="566" y="150"/>
                    </a:cubicBezTo>
                    <a:cubicBezTo>
                      <a:pt x="576" y="34"/>
                      <a:pt x="490" y="1"/>
                      <a:pt x="389" y="1"/>
                    </a:cubicBezTo>
                    <a:close/>
                  </a:path>
                </a:pathLst>
              </a:custGeom>
              <a:solidFill>
                <a:srgbClr val="FFB9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
              <p:cNvSpPr/>
              <p:nvPr/>
            </p:nvSpPr>
            <p:spPr>
              <a:xfrm>
                <a:off x="24870824" y="14259756"/>
                <a:ext cx="239890" cy="364442"/>
              </a:xfrm>
              <a:custGeom>
                <a:avLst/>
                <a:gdLst/>
                <a:ahLst/>
                <a:cxnLst/>
                <a:rect l="l" t="t" r="r" b="b"/>
                <a:pathLst>
                  <a:path w="703" h="1068" extrusionOk="0">
                    <a:moveTo>
                      <a:pt x="476" y="0"/>
                    </a:moveTo>
                    <a:cubicBezTo>
                      <a:pt x="295" y="0"/>
                      <a:pt x="136" y="114"/>
                      <a:pt x="91" y="272"/>
                    </a:cubicBezTo>
                    <a:cubicBezTo>
                      <a:pt x="23" y="521"/>
                      <a:pt x="0" y="770"/>
                      <a:pt x="0" y="1019"/>
                    </a:cubicBezTo>
                    <a:cubicBezTo>
                      <a:pt x="95" y="1050"/>
                      <a:pt x="199" y="1067"/>
                      <a:pt x="304" y="1067"/>
                    </a:cubicBezTo>
                    <a:cubicBezTo>
                      <a:pt x="426" y="1067"/>
                      <a:pt x="548" y="1045"/>
                      <a:pt x="657" y="996"/>
                    </a:cubicBezTo>
                    <a:cubicBezTo>
                      <a:pt x="702" y="702"/>
                      <a:pt x="679" y="408"/>
                      <a:pt x="589" y="136"/>
                    </a:cubicBezTo>
                    <a:cubicBezTo>
                      <a:pt x="521" y="0"/>
                      <a:pt x="476" y="0"/>
                      <a:pt x="4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
              <p:cNvSpPr/>
              <p:nvPr/>
            </p:nvSpPr>
            <p:spPr>
              <a:xfrm>
                <a:off x="25040762" y="14228703"/>
                <a:ext cx="147073" cy="486946"/>
              </a:xfrm>
              <a:custGeom>
                <a:avLst/>
                <a:gdLst/>
                <a:ahLst/>
                <a:cxnLst/>
                <a:rect l="l" t="t" r="r" b="b"/>
                <a:pathLst>
                  <a:path w="431" h="1427" extrusionOk="0">
                    <a:moveTo>
                      <a:pt x="136" y="1"/>
                    </a:moveTo>
                    <a:lnTo>
                      <a:pt x="23" y="46"/>
                    </a:lnTo>
                    <a:cubicBezTo>
                      <a:pt x="136" y="205"/>
                      <a:pt x="204" y="363"/>
                      <a:pt x="249" y="544"/>
                    </a:cubicBezTo>
                    <a:cubicBezTo>
                      <a:pt x="272" y="680"/>
                      <a:pt x="272" y="816"/>
                      <a:pt x="249" y="951"/>
                    </a:cubicBezTo>
                    <a:cubicBezTo>
                      <a:pt x="204" y="1087"/>
                      <a:pt x="136" y="1223"/>
                      <a:pt x="23" y="1291"/>
                    </a:cubicBezTo>
                    <a:lnTo>
                      <a:pt x="0" y="1427"/>
                    </a:lnTo>
                    <a:cubicBezTo>
                      <a:pt x="114" y="1381"/>
                      <a:pt x="227" y="1314"/>
                      <a:pt x="295" y="1200"/>
                    </a:cubicBezTo>
                    <a:cubicBezTo>
                      <a:pt x="385" y="1019"/>
                      <a:pt x="430" y="793"/>
                      <a:pt x="385" y="567"/>
                    </a:cubicBezTo>
                    <a:cubicBezTo>
                      <a:pt x="363" y="363"/>
                      <a:pt x="272" y="159"/>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
              <p:cNvSpPr/>
              <p:nvPr/>
            </p:nvSpPr>
            <p:spPr>
              <a:xfrm>
                <a:off x="25419196" y="13985058"/>
                <a:ext cx="92817" cy="31735"/>
              </a:xfrm>
              <a:custGeom>
                <a:avLst/>
                <a:gdLst/>
                <a:ahLst/>
                <a:cxnLst/>
                <a:rect l="l" t="t" r="r" b="b"/>
                <a:pathLst>
                  <a:path w="272" h="93" extrusionOk="0">
                    <a:moveTo>
                      <a:pt x="109" y="1"/>
                    </a:moveTo>
                    <a:cubicBezTo>
                      <a:pt x="12" y="1"/>
                      <a:pt x="0" y="59"/>
                      <a:pt x="0" y="59"/>
                    </a:cubicBezTo>
                    <a:cubicBezTo>
                      <a:pt x="0" y="59"/>
                      <a:pt x="69" y="93"/>
                      <a:pt x="143" y="93"/>
                    </a:cubicBezTo>
                    <a:cubicBezTo>
                      <a:pt x="189" y="93"/>
                      <a:pt x="237" y="79"/>
                      <a:pt x="272" y="36"/>
                    </a:cubicBezTo>
                    <a:cubicBezTo>
                      <a:pt x="201" y="10"/>
                      <a:pt x="148"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
              <p:cNvSpPr/>
              <p:nvPr/>
            </p:nvSpPr>
            <p:spPr>
              <a:xfrm>
                <a:off x="25063966" y="13792258"/>
                <a:ext cx="355569" cy="249786"/>
              </a:xfrm>
              <a:custGeom>
                <a:avLst/>
                <a:gdLst/>
                <a:ahLst/>
                <a:cxnLst/>
                <a:rect l="l" t="t" r="r" b="b"/>
                <a:pathLst>
                  <a:path w="1042" h="732" extrusionOk="0">
                    <a:moveTo>
                      <a:pt x="541" y="0"/>
                    </a:moveTo>
                    <a:cubicBezTo>
                      <a:pt x="448" y="0"/>
                      <a:pt x="355" y="25"/>
                      <a:pt x="272" y="80"/>
                    </a:cubicBezTo>
                    <a:cubicBezTo>
                      <a:pt x="91" y="216"/>
                      <a:pt x="0" y="443"/>
                      <a:pt x="91" y="669"/>
                    </a:cubicBezTo>
                    <a:cubicBezTo>
                      <a:pt x="210" y="712"/>
                      <a:pt x="333" y="732"/>
                      <a:pt x="456" y="732"/>
                    </a:cubicBezTo>
                    <a:cubicBezTo>
                      <a:pt x="658" y="732"/>
                      <a:pt x="858" y="677"/>
                      <a:pt x="1041" y="578"/>
                    </a:cubicBezTo>
                    <a:cubicBezTo>
                      <a:pt x="1041" y="420"/>
                      <a:pt x="996" y="284"/>
                      <a:pt x="906" y="148"/>
                    </a:cubicBezTo>
                    <a:cubicBezTo>
                      <a:pt x="811" y="54"/>
                      <a:pt x="677" y="0"/>
                      <a:pt x="5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
              <p:cNvSpPr/>
              <p:nvPr/>
            </p:nvSpPr>
            <p:spPr>
              <a:xfrm>
                <a:off x="25156442" y="13943086"/>
                <a:ext cx="355569" cy="139225"/>
              </a:xfrm>
              <a:custGeom>
                <a:avLst/>
                <a:gdLst/>
                <a:ahLst/>
                <a:cxnLst/>
                <a:rect l="l" t="t" r="r" b="b"/>
                <a:pathLst>
                  <a:path w="1042" h="408" extrusionOk="0">
                    <a:moveTo>
                      <a:pt x="680" y="1"/>
                    </a:moveTo>
                    <a:cubicBezTo>
                      <a:pt x="521" y="1"/>
                      <a:pt x="363" y="46"/>
                      <a:pt x="250" y="159"/>
                    </a:cubicBezTo>
                    <a:cubicBezTo>
                      <a:pt x="159" y="204"/>
                      <a:pt x="91" y="249"/>
                      <a:pt x="1" y="272"/>
                    </a:cubicBezTo>
                    <a:cubicBezTo>
                      <a:pt x="114" y="340"/>
                      <a:pt x="227" y="385"/>
                      <a:pt x="340" y="408"/>
                    </a:cubicBezTo>
                    <a:cubicBezTo>
                      <a:pt x="499" y="408"/>
                      <a:pt x="657" y="363"/>
                      <a:pt x="770" y="249"/>
                    </a:cubicBezTo>
                    <a:cubicBezTo>
                      <a:pt x="838" y="182"/>
                      <a:pt x="951" y="159"/>
                      <a:pt x="1042" y="159"/>
                    </a:cubicBezTo>
                    <a:cubicBezTo>
                      <a:pt x="1042" y="159"/>
                      <a:pt x="793" y="46"/>
                      <a:pt x="6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
              <p:cNvSpPr/>
              <p:nvPr/>
            </p:nvSpPr>
            <p:spPr>
              <a:xfrm>
                <a:off x="25187495" y="13794305"/>
                <a:ext cx="54257" cy="33441"/>
              </a:xfrm>
              <a:custGeom>
                <a:avLst/>
                <a:gdLst/>
                <a:ahLst/>
                <a:cxnLst/>
                <a:rect l="l" t="t" r="r" b="b"/>
                <a:pathLst>
                  <a:path w="159" h="98" extrusionOk="0">
                    <a:moveTo>
                      <a:pt x="95" y="0"/>
                    </a:moveTo>
                    <a:cubicBezTo>
                      <a:pt x="86" y="0"/>
                      <a:pt x="77" y="2"/>
                      <a:pt x="68" y="7"/>
                    </a:cubicBezTo>
                    <a:cubicBezTo>
                      <a:pt x="23" y="7"/>
                      <a:pt x="0" y="29"/>
                      <a:pt x="0" y="52"/>
                    </a:cubicBezTo>
                    <a:cubicBezTo>
                      <a:pt x="0" y="97"/>
                      <a:pt x="46" y="97"/>
                      <a:pt x="91" y="97"/>
                    </a:cubicBezTo>
                    <a:cubicBezTo>
                      <a:pt x="136" y="74"/>
                      <a:pt x="159" y="52"/>
                      <a:pt x="159" y="29"/>
                    </a:cubicBezTo>
                    <a:cubicBezTo>
                      <a:pt x="159" y="29"/>
                      <a:pt x="130" y="0"/>
                      <a:pt x="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90" name="Google Shape;1190;p4"/>
          <p:cNvGrpSpPr/>
          <p:nvPr/>
        </p:nvGrpSpPr>
        <p:grpSpPr>
          <a:xfrm>
            <a:off x="3475403" y="13197510"/>
            <a:ext cx="617623" cy="1109388"/>
            <a:chOff x="22175375" y="12725800"/>
            <a:chExt cx="1498722" cy="2692036"/>
          </a:xfrm>
        </p:grpSpPr>
        <p:sp>
          <p:nvSpPr>
            <p:cNvPr id="1191" name="Google Shape;1191;p4"/>
            <p:cNvSpPr/>
            <p:nvPr/>
          </p:nvSpPr>
          <p:spPr>
            <a:xfrm>
              <a:off x="23411344" y="13673763"/>
              <a:ext cx="262753" cy="240231"/>
            </a:xfrm>
            <a:custGeom>
              <a:avLst/>
              <a:gdLst/>
              <a:ahLst/>
              <a:cxnLst/>
              <a:rect l="l" t="t" r="r" b="b"/>
              <a:pathLst>
                <a:path w="770" h="704" extrusionOk="0">
                  <a:moveTo>
                    <a:pt x="113" y="1"/>
                  </a:moveTo>
                  <a:cubicBezTo>
                    <a:pt x="45" y="69"/>
                    <a:pt x="0" y="159"/>
                    <a:pt x="0" y="273"/>
                  </a:cubicBezTo>
                  <a:cubicBezTo>
                    <a:pt x="91" y="295"/>
                    <a:pt x="181" y="318"/>
                    <a:pt x="272" y="386"/>
                  </a:cubicBezTo>
                  <a:cubicBezTo>
                    <a:pt x="317" y="431"/>
                    <a:pt x="294" y="499"/>
                    <a:pt x="362" y="612"/>
                  </a:cubicBezTo>
                  <a:cubicBezTo>
                    <a:pt x="393" y="674"/>
                    <a:pt x="443" y="703"/>
                    <a:pt x="497" y="703"/>
                  </a:cubicBezTo>
                  <a:cubicBezTo>
                    <a:pt x="561" y="703"/>
                    <a:pt x="630" y="663"/>
                    <a:pt x="679" y="589"/>
                  </a:cubicBezTo>
                  <a:cubicBezTo>
                    <a:pt x="770" y="476"/>
                    <a:pt x="747" y="295"/>
                    <a:pt x="634" y="227"/>
                  </a:cubicBezTo>
                  <a:cubicBezTo>
                    <a:pt x="475" y="137"/>
                    <a:pt x="294" y="46"/>
                    <a:pt x="113" y="1"/>
                  </a:cubicBezTo>
                  <a:close/>
                </a:path>
              </a:pathLst>
            </a:custGeom>
            <a:solidFill>
              <a:srgbClr val="FFC7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
            <p:cNvSpPr/>
            <p:nvPr/>
          </p:nvSpPr>
          <p:spPr>
            <a:xfrm>
              <a:off x="22986501" y="13070452"/>
              <a:ext cx="509809" cy="719670"/>
            </a:xfrm>
            <a:custGeom>
              <a:avLst/>
              <a:gdLst/>
              <a:ahLst/>
              <a:cxnLst/>
              <a:rect l="l" t="t" r="r" b="b"/>
              <a:pathLst>
                <a:path w="1494" h="2109" extrusionOk="0">
                  <a:moveTo>
                    <a:pt x="206" y="0"/>
                  </a:moveTo>
                  <a:cubicBezTo>
                    <a:pt x="167" y="0"/>
                    <a:pt x="127" y="4"/>
                    <a:pt x="91" y="4"/>
                  </a:cubicBezTo>
                  <a:cubicBezTo>
                    <a:pt x="68" y="26"/>
                    <a:pt x="46" y="26"/>
                    <a:pt x="46" y="49"/>
                  </a:cubicBezTo>
                  <a:cubicBezTo>
                    <a:pt x="23" y="49"/>
                    <a:pt x="23" y="72"/>
                    <a:pt x="0" y="72"/>
                  </a:cubicBezTo>
                  <a:cubicBezTo>
                    <a:pt x="362" y="524"/>
                    <a:pt x="0" y="1203"/>
                    <a:pt x="385" y="1678"/>
                  </a:cubicBezTo>
                  <a:cubicBezTo>
                    <a:pt x="521" y="1837"/>
                    <a:pt x="724" y="1950"/>
                    <a:pt x="928" y="1995"/>
                  </a:cubicBezTo>
                  <a:cubicBezTo>
                    <a:pt x="1041" y="2063"/>
                    <a:pt x="1177" y="2086"/>
                    <a:pt x="1313" y="2108"/>
                  </a:cubicBezTo>
                  <a:cubicBezTo>
                    <a:pt x="1336" y="1973"/>
                    <a:pt x="1403" y="1837"/>
                    <a:pt x="1494" y="1724"/>
                  </a:cubicBezTo>
                  <a:cubicBezTo>
                    <a:pt x="1245" y="1565"/>
                    <a:pt x="996" y="1407"/>
                    <a:pt x="792" y="1203"/>
                  </a:cubicBezTo>
                  <a:cubicBezTo>
                    <a:pt x="724" y="1045"/>
                    <a:pt x="679" y="886"/>
                    <a:pt x="657" y="728"/>
                  </a:cubicBezTo>
                  <a:cubicBezTo>
                    <a:pt x="611" y="479"/>
                    <a:pt x="521" y="253"/>
                    <a:pt x="362" y="49"/>
                  </a:cubicBezTo>
                  <a:cubicBezTo>
                    <a:pt x="322" y="8"/>
                    <a:pt x="265" y="0"/>
                    <a:pt x="2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
            <p:cNvSpPr/>
            <p:nvPr/>
          </p:nvSpPr>
          <p:spPr>
            <a:xfrm>
              <a:off x="22468841" y="14824763"/>
              <a:ext cx="208837" cy="378774"/>
            </a:xfrm>
            <a:custGeom>
              <a:avLst/>
              <a:gdLst/>
              <a:ahLst/>
              <a:cxnLst/>
              <a:rect l="l" t="t" r="r" b="b"/>
              <a:pathLst>
                <a:path w="612" h="1110" extrusionOk="0">
                  <a:moveTo>
                    <a:pt x="476" y="0"/>
                  </a:moveTo>
                  <a:lnTo>
                    <a:pt x="476" y="0"/>
                  </a:lnTo>
                  <a:cubicBezTo>
                    <a:pt x="340" y="45"/>
                    <a:pt x="205" y="91"/>
                    <a:pt x="91" y="159"/>
                  </a:cubicBezTo>
                  <a:cubicBezTo>
                    <a:pt x="1" y="204"/>
                    <a:pt x="24" y="498"/>
                    <a:pt x="46" y="611"/>
                  </a:cubicBezTo>
                  <a:cubicBezTo>
                    <a:pt x="91" y="905"/>
                    <a:pt x="182" y="1109"/>
                    <a:pt x="454" y="1109"/>
                  </a:cubicBezTo>
                  <a:cubicBezTo>
                    <a:pt x="521" y="1109"/>
                    <a:pt x="589" y="1041"/>
                    <a:pt x="589" y="905"/>
                  </a:cubicBezTo>
                  <a:cubicBezTo>
                    <a:pt x="567" y="747"/>
                    <a:pt x="589" y="566"/>
                    <a:pt x="612" y="385"/>
                  </a:cubicBezTo>
                  <a:cubicBezTo>
                    <a:pt x="521" y="340"/>
                    <a:pt x="454" y="249"/>
                    <a:pt x="431" y="159"/>
                  </a:cubicBezTo>
                  <a:cubicBezTo>
                    <a:pt x="431" y="136"/>
                    <a:pt x="476" y="45"/>
                    <a:pt x="4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
            <p:cNvSpPr/>
            <p:nvPr/>
          </p:nvSpPr>
          <p:spPr>
            <a:xfrm>
              <a:off x="22468841" y="14863323"/>
              <a:ext cx="185974" cy="344309"/>
            </a:xfrm>
            <a:custGeom>
              <a:avLst/>
              <a:gdLst/>
              <a:ahLst/>
              <a:cxnLst/>
              <a:rect l="l" t="t" r="r" b="b"/>
              <a:pathLst>
                <a:path w="545" h="1009" extrusionOk="0">
                  <a:moveTo>
                    <a:pt x="137" y="0"/>
                  </a:moveTo>
                  <a:cubicBezTo>
                    <a:pt x="114" y="0"/>
                    <a:pt x="91" y="23"/>
                    <a:pt x="69" y="46"/>
                  </a:cubicBezTo>
                  <a:cubicBezTo>
                    <a:pt x="24" y="68"/>
                    <a:pt x="1" y="113"/>
                    <a:pt x="1" y="159"/>
                  </a:cubicBezTo>
                  <a:cubicBezTo>
                    <a:pt x="1" y="317"/>
                    <a:pt x="24" y="498"/>
                    <a:pt x="46" y="657"/>
                  </a:cubicBezTo>
                  <a:cubicBezTo>
                    <a:pt x="46" y="815"/>
                    <a:pt x="159" y="951"/>
                    <a:pt x="318" y="996"/>
                  </a:cubicBezTo>
                  <a:cubicBezTo>
                    <a:pt x="354" y="1005"/>
                    <a:pt x="385" y="1009"/>
                    <a:pt x="411" y="1009"/>
                  </a:cubicBezTo>
                  <a:cubicBezTo>
                    <a:pt x="515" y="1009"/>
                    <a:pt x="544" y="951"/>
                    <a:pt x="544" y="951"/>
                  </a:cubicBezTo>
                  <a:cubicBezTo>
                    <a:pt x="521" y="906"/>
                    <a:pt x="476" y="860"/>
                    <a:pt x="431" y="860"/>
                  </a:cubicBezTo>
                  <a:cubicBezTo>
                    <a:pt x="397" y="869"/>
                    <a:pt x="359" y="877"/>
                    <a:pt x="322" y="877"/>
                  </a:cubicBezTo>
                  <a:cubicBezTo>
                    <a:pt x="261" y="877"/>
                    <a:pt x="202" y="854"/>
                    <a:pt x="159" y="770"/>
                  </a:cubicBezTo>
                  <a:cubicBezTo>
                    <a:pt x="91" y="611"/>
                    <a:pt x="91" y="453"/>
                    <a:pt x="114" y="294"/>
                  </a:cubicBezTo>
                  <a:cubicBezTo>
                    <a:pt x="137" y="136"/>
                    <a:pt x="137" y="0"/>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
            <p:cNvSpPr/>
            <p:nvPr/>
          </p:nvSpPr>
          <p:spPr>
            <a:xfrm>
              <a:off x="22608067" y="14925088"/>
              <a:ext cx="69612" cy="154581"/>
            </a:xfrm>
            <a:custGeom>
              <a:avLst/>
              <a:gdLst/>
              <a:ahLst/>
              <a:cxnLst/>
              <a:rect l="l" t="t" r="r" b="b"/>
              <a:pathLst>
                <a:path w="204" h="453" extrusionOk="0">
                  <a:moveTo>
                    <a:pt x="23" y="0"/>
                  </a:moveTo>
                  <a:cubicBezTo>
                    <a:pt x="0" y="91"/>
                    <a:pt x="0" y="159"/>
                    <a:pt x="0" y="227"/>
                  </a:cubicBezTo>
                  <a:cubicBezTo>
                    <a:pt x="0" y="317"/>
                    <a:pt x="23" y="453"/>
                    <a:pt x="113" y="453"/>
                  </a:cubicBezTo>
                  <a:cubicBezTo>
                    <a:pt x="204" y="453"/>
                    <a:pt x="181" y="340"/>
                    <a:pt x="181" y="204"/>
                  </a:cubicBezTo>
                  <a:cubicBezTo>
                    <a:pt x="181" y="68"/>
                    <a:pt x="23" y="0"/>
                    <a:pt x="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
            <p:cNvSpPr/>
            <p:nvPr/>
          </p:nvSpPr>
          <p:spPr>
            <a:xfrm>
              <a:off x="22577014" y="14973202"/>
              <a:ext cx="93158" cy="37195"/>
            </a:xfrm>
            <a:custGeom>
              <a:avLst/>
              <a:gdLst/>
              <a:ahLst/>
              <a:cxnLst/>
              <a:rect l="l" t="t" r="r" b="b"/>
              <a:pathLst>
                <a:path w="273" h="109" extrusionOk="0">
                  <a:moveTo>
                    <a:pt x="80" y="1"/>
                  </a:moveTo>
                  <a:cubicBezTo>
                    <a:pt x="52" y="1"/>
                    <a:pt x="23" y="6"/>
                    <a:pt x="1" y="18"/>
                  </a:cubicBezTo>
                  <a:lnTo>
                    <a:pt x="1" y="63"/>
                  </a:lnTo>
                  <a:cubicBezTo>
                    <a:pt x="23" y="52"/>
                    <a:pt x="46" y="46"/>
                    <a:pt x="69" y="46"/>
                  </a:cubicBezTo>
                  <a:cubicBezTo>
                    <a:pt x="91" y="46"/>
                    <a:pt x="114" y="52"/>
                    <a:pt x="137" y="63"/>
                  </a:cubicBezTo>
                  <a:cubicBezTo>
                    <a:pt x="182" y="63"/>
                    <a:pt x="227" y="86"/>
                    <a:pt x="272" y="108"/>
                  </a:cubicBezTo>
                  <a:lnTo>
                    <a:pt x="272" y="86"/>
                  </a:lnTo>
                  <a:cubicBezTo>
                    <a:pt x="227" y="40"/>
                    <a:pt x="204" y="18"/>
                    <a:pt x="159" y="18"/>
                  </a:cubicBezTo>
                  <a:cubicBezTo>
                    <a:pt x="137" y="6"/>
                    <a:pt x="108" y="1"/>
                    <a:pt x="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
            <p:cNvSpPr/>
            <p:nvPr/>
          </p:nvSpPr>
          <p:spPr>
            <a:xfrm>
              <a:off x="22577014" y="15017564"/>
              <a:ext cx="93158" cy="39242"/>
            </a:xfrm>
            <a:custGeom>
              <a:avLst/>
              <a:gdLst/>
              <a:ahLst/>
              <a:cxnLst/>
              <a:rect l="l" t="t" r="r" b="b"/>
              <a:pathLst>
                <a:path w="273" h="115" extrusionOk="0">
                  <a:moveTo>
                    <a:pt x="1" y="1"/>
                  </a:moveTo>
                  <a:lnTo>
                    <a:pt x="1" y="69"/>
                  </a:lnTo>
                  <a:cubicBezTo>
                    <a:pt x="23" y="57"/>
                    <a:pt x="46" y="52"/>
                    <a:pt x="71" y="52"/>
                  </a:cubicBezTo>
                  <a:cubicBezTo>
                    <a:pt x="97" y="52"/>
                    <a:pt x="125" y="57"/>
                    <a:pt x="159" y="69"/>
                  </a:cubicBezTo>
                  <a:cubicBezTo>
                    <a:pt x="182" y="69"/>
                    <a:pt x="227" y="91"/>
                    <a:pt x="272" y="114"/>
                  </a:cubicBezTo>
                  <a:lnTo>
                    <a:pt x="272" y="69"/>
                  </a:lnTo>
                  <a:cubicBezTo>
                    <a:pt x="227" y="46"/>
                    <a:pt x="204" y="24"/>
                    <a:pt x="159" y="24"/>
                  </a:cubicBezTo>
                  <a:cubicBezTo>
                    <a:pt x="114" y="1"/>
                    <a:pt x="46"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
            <p:cNvSpPr/>
            <p:nvPr/>
          </p:nvSpPr>
          <p:spPr>
            <a:xfrm>
              <a:off x="23094674" y="15201150"/>
              <a:ext cx="363077" cy="210885"/>
            </a:xfrm>
            <a:custGeom>
              <a:avLst/>
              <a:gdLst/>
              <a:ahLst/>
              <a:cxnLst/>
              <a:rect l="l" t="t" r="r" b="b"/>
              <a:pathLst>
                <a:path w="1064" h="618" extrusionOk="0">
                  <a:moveTo>
                    <a:pt x="358" y="1"/>
                  </a:moveTo>
                  <a:cubicBezTo>
                    <a:pt x="247" y="1"/>
                    <a:pt x="0" y="210"/>
                    <a:pt x="0" y="210"/>
                  </a:cubicBezTo>
                  <a:cubicBezTo>
                    <a:pt x="0" y="210"/>
                    <a:pt x="68" y="346"/>
                    <a:pt x="91" y="436"/>
                  </a:cubicBezTo>
                  <a:cubicBezTo>
                    <a:pt x="136" y="549"/>
                    <a:pt x="181" y="617"/>
                    <a:pt x="294" y="617"/>
                  </a:cubicBezTo>
                  <a:cubicBezTo>
                    <a:pt x="407" y="594"/>
                    <a:pt x="543" y="549"/>
                    <a:pt x="656" y="504"/>
                  </a:cubicBezTo>
                  <a:cubicBezTo>
                    <a:pt x="928" y="368"/>
                    <a:pt x="1064" y="300"/>
                    <a:pt x="1064" y="187"/>
                  </a:cubicBezTo>
                  <a:cubicBezTo>
                    <a:pt x="1064" y="98"/>
                    <a:pt x="1022" y="37"/>
                    <a:pt x="905" y="37"/>
                  </a:cubicBezTo>
                  <a:cubicBezTo>
                    <a:pt x="873" y="37"/>
                    <a:pt x="836" y="42"/>
                    <a:pt x="792" y="51"/>
                  </a:cubicBezTo>
                  <a:cubicBezTo>
                    <a:pt x="732" y="51"/>
                    <a:pt x="672" y="61"/>
                    <a:pt x="611" y="61"/>
                  </a:cubicBezTo>
                  <a:cubicBezTo>
                    <a:pt x="581" y="61"/>
                    <a:pt x="551" y="59"/>
                    <a:pt x="521" y="51"/>
                  </a:cubicBezTo>
                  <a:lnTo>
                    <a:pt x="385" y="6"/>
                  </a:lnTo>
                  <a:cubicBezTo>
                    <a:pt x="377" y="2"/>
                    <a:pt x="368" y="1"/>
                    <a:pt x="3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
            <p:cNvSpPr/>
            <p:nvPr/>
          </p:nvSpPr>
          <p:spPr>
            <a:xfrm>
              <a:off x="23187150" y="15203198"/>
              <a:ext cx="178126" cy="57328"/>
            </a:xfrm>
            <a:custGeom>
              <a:avLst/>
              <a:gdLst/>
              <a:ahLst/>
              <a:cxnLst/>
              <a:rect l="l" t="t" r="r" b="b"/>
              <a:pathLst>
                <a:path w="522" h="168" extrusionOk="0">
                  <a:moveTo>
                    <a:pt x="159" y="0"/>
                  </a:moveTo>
                  <a:lnTo>
                    <a:pt x="1" y="68"/>
                  </a:lnTo>
                  <a:cubicBezTo>
                    <a:pt x="46" y="113"/>
                    <a:pt x="91" y="158"/>
                    <a:pt x="159" y="158"/>
                  </a:cubicBezTo>
                  <a:cubicBezTo>
                    <a:pt x="177" y="165"/>
                    <a:pt x="197" y="167"/>
                    <a:pt x="218" y="167"/>
                  </a:cubicBezTo>
                  <a:cubicBezTo>
                    <a:pt x="276" y="167"/>
                    <a:pt x="342" y="146"/>
                    <a:pt x="408" y="113"/>
                  </a:cubicBezTo>
                  <a:cubicBezTo>
                    <a:pt x="453" y="91"/>
                    <a:pt x="476" y="68"/>
                    <a:pt x="521" y="23"/>
                  </a:cubicBezTo>
                  <a:lnTo>
                    <a:pt x="521" y="23"/>
                  </a:lnTo>
                  <a:cubicBezTo>
                    <a:pt x="431" y="45"/>
                    <a:pt x="340" y="45"/>
                    <a:pt x="272" y="45"/>
                  </a:cubicBezTo>
                  <a:cubicBezTo>
                    <a:pt x="182" y="23"/>
                    <a:pt x="159" y="0"/>
                    <a:pt x="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
            <p:cNvSpPr/>
            <p:nvPr/>
          </p:nvSpPr>
          <p:spPr>
            <a:xfrm>
              <a:off x="23133234" y="15233227"/>
              <a:ext cx="346015" cy="184609"/>
            </a:xfrm>
            <a:custGeom>
              <a:avLst/>
              <a:gdLst/>
              <a:ahLst/>
              <a:cxnLst/>
              <a:rect l="l" t="t" r="r" b="b"/>
              <a:pathLst>
                <a:path w="1014" h="541" extrusionOk="0">
                  <a:moveTo>
                    <a:pt x="848" y="1"/>
                  </a:moveTo>
                  <a:cubicBezTo>
                    <a:pt x="838" y="1"/>
                    <a:pt x="827" y="1"/>
                    <a:pt x="815" y="3"/>
                  </a:cubicBezTo>
                  <a:cubicBezTo>
                    <a:pt x="724" y="3"/>
                    <a:pt x="634" y="116"/>
                    <a:pt x="589" y="161"/>
                  </a:cubicBezTo>
                  <a:cubicBezTo>
                    <a:pt x="521" y="274"/>
                    <a:pt x="408" y="342"/>
                    <a:pt x="272" y="365"/>
                  </a:cubicBezTo>
                  <a:cubicBezTo>
                    <a:pt x="219" y="391"/>
                    <a:pt x="166" y="402"/>
                    <a:pt x="113" y="402"/>
                  </a:cubicBezTo>
                  <a:cubicBezTo>
                    <a:pt x="75" y="402"/>
                    <a:pt x="38" y="397"/>
                    <a:pt x="0" y="387"/>
                  </a:cubicBezTo>
                  <a:lnTo>
                    <a:pt x="0" y="387"/>
                  </a:lnTo>
                  <a:cubicBezTo>
                    <a:pt x="0" y="433"/>
                    <a:pt x="46" y="500"/>
                    <a:pt x="68" y="523"/>
                  </a:cubicBezTo>
                  <a:cubicBezTo>
                    <a:pt x="113" y="534"/>
                    <a:pt x="164" y="540"/>
                    <a:pt x="215" y="540"/>
                  </a:cubicBezTo>
                  <a:cubicBezTo>
                    <a:pt x="266" y="540"/>
                    <a:pt x="317" y="534"/>
                    <a:pt x="362" y="523"/>
                  </a:cubicBezTo>
                  <a:cubicBezTo>
                    <a:pt x="521" y="455"/>
                    <a:pt x="702" y="365"/>
                    <a:pt x="838" y="252"/>
                  </a:cubicBezTo>
                  <a:cubicBezTo>
                    <a:pt x="966" y="166"/>
                    <a:pt x="1013" y="1"/>
                    <a:pt x="8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
            <p:cNvSpPr/>
            <p:nvPr/>
          </p:nvSpPr>
          <p:spPr>
            <a:xfrm>
              <a:off x="23171794" y="15256090"/>
              <a:ext cx="285957" cy="161747"/>
            </a:xfrm>
            <a:custGeom>
              <a:avLst/>
              <a:gdLst/>
              <a:ahLst/>
              <a:cxnLst/>
              <a:rect l="l" t="t" r="r" b="b"/>
              <a:pathLst>
                <a:path w="838" h="474" extrusionOk="0">
                  <a:moveTo>
                    <a:pt x="815" y="1"/>
                  </a:moveTo>
                  <a:cubicBezTo>
                    <a:pt x="785" y="1"/>
                    <a:pt x="725" y="11"/>
                    <a:pt x="634" y="71"/>
                  </a:cubicBezTo>
                  <a:cubicBezTo>
                    <a:pt x="521" y="139"/>
                    <a:pt x="476" y="275"/>
                    <a:pt x="340" y="343"/>
                  </a:cubicBezTo>
                  <a:cubicBezTo>
                    <a:pt x="227" y="411"/>
                    <a:pt x="114" y="433"/>
                    <a:pt x="0" y="456"/>
                  </a:cubicBezTo>
                  <a:cubicBezTo>
                    <a:pt x="23" y="467"/>
                    <a:pt x="46" y="473"/>
                    <a:pt x="65" y="473"/>
                  </a:cubicBezTo>
                  <a:cubicBezTo>
                    <a:pt x="85" y="473"/>
                    <a:pt x="102" y="467"/>
                    <a:pt x="114" y="456"/>
                  </a:cubicBezTo>
                  <a:cubicBezTo>
                    <a:pt x="272" y="433"/>
                    <a:pt x="408" y="388"/>
                    <a:pt x="544" y="298"/>
                  </a:cubicBezTo>
                  <a:cubicBezTo>
                    <a:pt x="793" y="185"/>
                    <a:pt x="838" y="94"/>
                    <a:pt x="838" y="3"/>
                  </a:cubicBezTo>
                  <a:cubicBezTo>
                    <a:pt x="838" y="3"/>
                    <a:pt x="830" y="1"/>
                    <a:pt x="8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
            <p:cNvSpPr/>
            <p:nvPr/>
          </p:nvSpPr>
          <p:spPr>
            <a:xfrm>
              <a:off x="23202506" y="15210705"/>
              <a:ext cx="77802" cy="54598"/>
            </a:xfrm>
            <a:custGeom>
              <a:avLst/>
              <a:gdLst/>
              <a:ahLst/>
              <a:cxnLst/>
              <a:rect l="l" t="t" r="r" b="b"/>
              <a:pathLst>
                <a:path w="228" h="160" extrusionOk="0">
                  <a:moveTo>
                    <a:pt x="182" y="1"/>
                  </a:moveTo>
                  <a:cubicBezTo>
                    <a:pt x="182" y="1"/>
                    <a:pt x="46" y="91"/>
                    <a:pt x="1" y="136"/>
                  </a:cubicBezTo>
                  <a:cubicBezTo>
                    <a:pt x="24" y="136"/>
                    <a:pt x="46" y="159"/>
                    <a:pt x="69" y="159"/>
                  </a:cubicBezTo>
                  <a:lnTo>
                    <a:pt x="227" y="23"/>
                  </a:lnTo>
                  <a:lnTo>
                    <a:pt x="1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
            <p:cNvSpPr/>
            <p:nvPr/>
          </p:nvSpPr>
          <p:spPr>
            <a:xfrm>
              <a:off x="23248914" y="15218554"/>
              <a:ext cx="62105" cy="46750"/>
            </a:xfrm>
            <a:custGeom>
              <a:avLst/>
              <a:gdLst/>
              <a:ahLst/>
              <a:cxnLst/>
              <a:rect l="l" t="t" r="r" b="b"/>
              <a:pathLst>
                <a:path w="182" h="137" extrusionOk="0">
                  <a:moveTo>
                    <a:pt x="114" y="0"/>
                  </a:moveTo>
                  <a:lnTo>
                    <a:pt x="1" y="136"/>
                  </a:lnTo>
                  <a:lnTo>
                    <a:pt x="69" y="136"/>
                  </a:lnTo>
                  <a:cubicBezTo>
                    <a:pt x="91" y="113"/>
                    <a:pt x="182" y="0"/>
                    <a:pt x="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
            <p:cNvSpPr/>
            <p:nvPr/>
          </p:nvSpPr>
          <p:spPr>
            <a:xfrm>
              <a:off x="22530605" y="13892156"/>
              <a:ext cx="633678" cy="1087183"/>
            </a:xfrm>
            <a:custGeom>
              <a:avLst/>
              <a:gdLst/>
              <a:ahLst/>
              <a:cxnLst/>
              <a:rect l="l" t="t" r="r" b="b"/>
              <a:pathLst>
                <a:path w="1857" h="3186" extrusionOk="0">
                  <a:moveTo>
                    <a:pt x="1520" y="0"/>
                  </a:moveTo>
                  <a:cubicBezTo>
                    <a:pt x="1410" y="0"/>
                    <a:pt x="1302" y="6"/>
                    <a:pt x="1200" y="17"/>
                  </a:cubicBezTo>
                  <a:cubicBezTo>
                    <a:pt x="1087" y="17"/>
                    <a:pt x="997" y="85"/>
                    <a:pt x="974" y="176"/>
                  </a:cubicBezTo>
                  <a:cubicBezTo>
                    <a:pt x="816" y="515"/>
                    <a:pt x="861" y="1307"/>
                    <a:pt x="861" y="1669"/>
                  </a:cubicBezTo>
                  <a:cubicBezTo>
                    <a:pt x="499" y="2009"/>
                    <a:pt x="205" y="2416"/>
                    <a:pt x="1" y="2846"/>
                  </a:cubicBezTo>
                  <a:cubicBezTo>
                    <a:pt x="20" y="3016"/>
                    <a:pt x="195" y="3185"/>
                    <a:pt x="358" y="3185"/>
                  </a:cubicBezTo>
                  <a:cubicBezTo>
                    <a:pt x="391" y="3185"/>
                    <a:pt x="423" y="3178"/>
                    <a:pt x="454" y="3163"/>
                  </a:cubicBezTo>
                  <a:cubicBezTo>
                    <a:pt x="793" y="2733"/>
                    <a:pt x="1200" y="2416"/>
                    <a:pt x="1472" y="2054"/>
                  </a:cubicBezTo>
                  <a:cubicBezTo>
                    <a:pt x="1857" y="1534"/>
                    <a:pt x="1766" y="1081"/>
                    <a:pt x="1857" y="17"/>
                  </a:cubicBezTo>
                  <a:cubicBezTo>
                    <a:pt x="1744" y="6"/>
                    <a:pt x="163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
            <p:cNvSpPr/>
            <p:nvPr/>
          </p:nvSpPr>
          <p:spPr>
            <a:xfrm>
              <a:off x="22631271" y="13794562"/>
              <a:ext cx="656541" cy="1502810"/>
            </a:xfrm>
            <a:custGeom>
              <a:avLst/>
              <a:gdLst/>
              <a:ahLst/>
              <a:cxnLst/>
              <a:rect l="l" t="t" r="r" b="b"/>
              <a:pathLst>
                <a:path w="1924" h="4404" extrusionOk="0">
                  <a:moveTo>
                    <a:pt x="803" y="0"/>
                  </a:moveTo>
                  <a:cubicBezTo>
                    <a:pt x="650" y="0"/>
                    <a:pt x="499" y="17"/>
                    <a:pt x="362" y="54"/>
                  </a:cubicBezTo>
                  <a:cubicBezTo>
                    <a:pt x="249" y="213"/>
                    <a:pt x="159" y="371"/>
                    <a:pt x="91" y="552"/>
                  </a:cubicBezTo>
                  <a:cubicBezTo>
                    <a:pt x="0" y="824"/>
                    <a:pt x="45" y="1141"/>
                    <a:pt x="272" y="1367"/>
                  </a:cubicBezTo>
                  <a:cubicBezTo>
                    <a:pt x="272" y="1797"/>
                    <a:pt x="702" y="2318"/>
                    <a:pt x="883" y="2634"/>
                  </a:cubicBezTo>
                  <a:cubicBezTo>
                    <a:pt x="905" y="2906"/>
                    <a:pt x="883" y="2996"/>
                    <a:pt x="928" y="3426"/>
                  </a:cubicBezTo>
                  <a:cubicBezTo>
                    <a:pt x="1019" y="3766"/>
                    <a:pt x="1109" y="4083"/>
                    <a:pt x="1245" y="4400"/>
                  </a:cubicBezTo>
                  <a:cubicBezTo>
                    <a:pt x="1270" y="4402"/>
                    <a:pt x="1295" y="4403"/>
                    <a:pt x="1320" y="4403"/>
                  </a:cubicBezTo>
                  <a:cubicBezTo>
                    <a:pt x="1544" y="4403"/>
                    <a:pt x="1761" y="4313"/>
                    <a:pt x="1924" y="4151"/>
                  </a:cubicBezTo>
                  <a:cubicBezTo>
                    <a:pt x="1856" y="3834"/>
                    <a:pt x="1607" y="2951"/>
                    <a:pt x="1539" y="2589"/>
                  </a:cubicBezTo>
                  <a:cubicBezTo>
                    <a:pt x="1471" y="2227"/>
                    <a:pt x="1222" y="1390"/>
                    <a:pt x="1132" y="982"/>
                  </a:cubicBezTo>
                  <a:cubicBezTo>
                    <a:pt x="1381" y="824"/>
                    <a:pt x="1381" y="213"/>
                    <a:pt x="1177" y="32"/>
                  </a:cubicBezTo>
                  <a:cubicBezTo>
                    <a:pt x="1055" y="11"/>
                    <a:pt x="928" y="0"/>
                    <a:pt x="8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
            <p:cNvSpPr/>
            <p:nvPr/>
          </p:nvSpPr>
          <p:spPr>
            <a:xfrm>
              <a:off x="22615574" y="13117884"/>
              <a:ext cx="579763" cy="903938"/>
            </a:xfrm>
            <a:custGeom>
              <a:avLst/>
              <a:gdLst/>
              <a:ahLst/>
              <a:cxnLst/>
              <a:rect l="l" t="t" r="r" b="b"/>
              <a:pathLst>
                <a:path w="1699" h="2649" extrusionOk="0">
                  <a:moveTo>
                    <a:pt x="1065" y="0"/>
                  </a:moveTo>
                  <a:cubicBezTo>
                    <a:pt x="906" y="0"/>
                    <a:pt x="770" y="68"/>
                    <a:pt x="657" y="159"/>
                  </a:cubicBezTo>
                  <a:cubicBezTo>
                    <a:pt x="499" y="249"/>
                    <a:pt x="340" y="363"/>
                    <a:pt x="205" y="476"/>
                  </a:cubicBezTo>
                  <a:cubicBezTo>
                    <a:pt x="69" y="657"/>
                    <a:pt x="1" y="883"/>
                    <a:pt x="46" y="1087"/>
                  </a:cubicBezTo>
                  <a:cubicBezTo>
                    <a:pt x="69" y="1313"/>
                    <a:pt x="250" y="1404"/>
                    <a:pt x="273" y="1653"/>
                  </a:cubicBezTo>
                  <a:cubicBezTo>
                    <a:pt x="295" y="1902"/>
                    <a:pt x="250" y="2150"/>
                    <a:pt x="137" y="2377"/>
                  </a:cubicBezTo>
                  <a:cubicBezTo>
                    <a:pt x="295" y="2535"/>
                    <a:pt x="521" y="2648"/>
                    <a:pt x="748" y="2648"/>
                  </a:cubicBezTo>
                  <a:cubicBezTo>
                    <a:pt x="1404" y="2626"/>
                    <a:pt x="1585" y="2422"/>
                    <a:pt x="1585" y="2422"/>
                  </a:cubicBezTo>
                  <a:cubicBezTo>
                    <a:pt x="1630" y="1856"/>
                    <a:pt x="1563" y="1426"/>
                    <a:pt x="1608" y="1019"/>
                  </a:cubicBezTo>
                  <a:cubicBezTo>
                    <a:pt x="1698" y="453"/>
                    <a:pt x="1291" y="0"/>
                    <a:pt x="10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
            <p:cNvSpPr/>
            <p:nvPr/>
          </p:nvSpPr>
          <p:spPr>
            <a:xfrm>
              <a:off x="22770155" y="13125733"/>
              <a:ext cx="285957" cy="186657"/>
            </a:xfrm>
            <a:custGeom>
              <a:avLst/>
              <a:gdLst/>
              <a:ahLst/>
              <a:cxnLst/>
              <a:rect l="l" t="t" r="r" b="b"/>
              <a:pathLst>
                <a:path w="838" h="547" extrusionOk="0">
                  <a:moveTo>
                    <a:pt x="702" y="0"/>
                  </a:moveTo>
                  <a:lnTo>
                    <a:pt x="204" y="113"/>
                  </a:lnTo>
                  <a:lnTo>
                    <a:pt x="1" y="249"/>
                  </a:lnTo>
                  <a:cubicBezTo>
                    <a:pt x="114" y="407"/>
                    <a:pt x="295" y="498"/>
                    <a:pt x="476" y="543"/>
                  </a:cubicBezTo>
                  <a:cubicBezTo>
                    <a:pt x="501" y="545"/>
                    <a:pt x="524" y="547"/>
                    <a:pt x="546" y="547"/>
                  </a:cubicBezTo>
                  <a:cubicBezTo>
                    <a:pt x="746" y="547"/>
                    <a:pt x="838" y="455"/>
                    <a:pt x="838" y="272"/>
                  </a:cubicBezTo>
                  <a:cubicBezTo>
                    <a:pt x="815" y="181"/>
                    <a:pt x="770" y="68"/>
                    <a:pt x="7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
            <p:cNvSpPr/>
            <p:nvPr/>
          </p:nvSpPr>
          <p:spPr>
            <a:xfrm>
              <a:off x="22801208" y="13009711"/>
              <a:ext cx="232042" cy="268895"/>
            </a:xfrm>
            <a:custGeom>
              <a:avLst/>
              <a:gdLst/>
              <a:ahLst/>
              <a:cxnLst/>
              <a:rect l="l" t="t" r="r" b="b"/>
              <a:pathLst>
                <a:path w="680" h="788" extrusionOk="0">
                  <a:moveTo>
                    <a:pt x="113" y="1"/>
                  </a:moveTo>
                  <a:cubicBezTo>
                    <a:pt x="113" y="182"/>
                    <a:pt x="68" y="385"/>
                    <a:pt x="0" y="544"/>
                  </a:cubicBezTo>
                  <a:cubicBezTo>
                    <a:pt x="91" y="634"/>
                    <a:pt x="226" y="725"/>
                    <a:pt x="362" y="770"/>
                  </a:cubicBezTo>
                  <a:cubicBezTo>
                    <a:pt x="399" y="782"/>
                    <a:pt x="433" y="788"/>
                    <a:pt x="466" y="788"/>
                  </a:cubicBezTo>
                  <a:cubicBezTo>
                    <a:pt x="554" y="788"/>
                    <a:pt x="623" y="746"/>
                    <a:pt x="656" y="680"/>
                  </a:cubicBezTo>
                  <a:cubicBezTo>
                    <a:pt x="679" y="589"/>
                    <a:pt x="679" y="476"/>
                    <a:pt x="656" y="385"/>
                  </a:cubicBezTo>
                  <a:cubicBezTo>
                    <a:pt x="634" y="317"/>
                    <a:pt x="589" y="250"/>
                    <a:pt x="589" y="204"/>
                  </a:cubicBezTo>
                  <a:cubicBezTo>
                    <a:pt x="430" y="114"/>
                    <a:pt x="272" y="46"/>
                    <a:pt x="113" y="1"/>
                  </a:cubicBezTo>
                  <a:close/>
                </a:path>
              </a:pathLst>
            </a:custGeom>
            <a:solidFill>
              <a:srgbClr val="FF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
            <p:cNvSpPr/>
            <p:nvPr/>
          </p:nvSpPr>
          <p:spPr>
            <a:xfrm>
              <a:off x="23009705" y="13102528"/>
              <a:ext cx="270601" cy="1104586"/>
            </a:xfrm>
            <a:custGeom>
              <a:avLst/>
              <a:gdLst/>
              <a:ahLst/>
              <a:cxnLst/>
              <a:rect l="l" t="t" r="r" b="b"/>
              <a:pathLst>
                <a:path w="793" h="3237" extrusionOk="0">
                  <a:moveTo>
                    <a:pt x="181" y="0"/>
                  </a:moveTo>
                  <a:lnTo>
                    <a:pt x="0" y="45"/>
                  </a:lnTo>
                  <a:cubicBezTo>
                    <a:pt x="113" y="317"/>
                    <a:pt x="204" y="589"/>
                    <a:pt x="249" y="860"/>
                  </a:cubicBezTo>
                  <a:cubicBezTo>
                    <a:pt x="317" y="1268"/>
                    <a:pt x="294" y="1879"/>
                    <a:pt x="362" y="2195"/>
                  </a:cubicBezTo>
                  <a:cubicBezTo>
                    <a:pt x="408" y="2512"/>
                    <a:pt x="589" y="3237"/>
                    <a:pt x="589" y="3237"/>
                  </a:cubicBezTo>
                  <a:cubicBezTo>
                    <a:pt x="702" y="3123"/>
                    <a:pt x="792" y="2988"/>
                    <a:pt x="792" y="2829"/>
                  </a:cubicBezTo>
                  <a:cubicBezTo>
                    <a:pt x="770" y="2422"/>
                    <a:pt x="634" y="2037"/>
                    <a:pt x="589" y="1743"/>
                  </a:cubicBezTo>
                  <a:cubicBezTo>
                    <a:pt x="589" y="1313"/>
                    <a:pt x="543" y="905"/>
                    <a:pt x="498" y="475"/>
                  </a:cubicBezTo>
                  <a:cubicBezTo>
                    <a:pt x="430" y="294"/>
                    <a:pt x="317" y="136"/>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
            <p:cNvSpPr/>
            <p:nvPr/>
          </p:nvSpPr>
          <p:spPr>
            <a:xfrm>
              <a:off x="22994008" y="13117884"/>
              <a:ext cx="193482" cy="633678"/>
            </a:xfrm>
            <a:custGeom>
              <a:avLst/>
              <a:gdLst/>
              <a:ahLst/>
              <a:cxnLst/>
              <a:rect l="l" t="t" r="r" b="b"/>
              <a:pathLst>
                <a:path w="567" h="1857" extrusionOk="0">
                  <a:moveTo>
                    <a:pt x="159" y="0"/>
                  </a:moveTo>
                  <a:cubicBezTo>
                    <a:pt x="91" y="23"/>
                    <a:pt x="46" y="46"/>
                    <a:pt x="1" y="91"/>
                  </a:cubicBezTo>
                  <a:cubicBezTo>
                    <a:pt x="114" y="204"/>
                    <a:pt x="182" y="340"/>
                    <a:pt x="227" y="476"/>
                  </a:cubicBezTo>
                  <a:cubicBezTo>
                    <a:pt x="295" y="793"/>
                    <a:pt x="340" y="1109"/>
                    <a:pt x="363" y="1426"/>
                  </a:cubicBezTo>
                  <a:cubicBezTo>
                    <a:pt x="363" y="1698"/>
                    <a:pt x="363" y="1856"/>
                    <a:pt x="363" y="1856"/>
                  </a:cubicBezTo>
                  <a:cubicBezTo>
                    <a:pt x="431" y="1653"/>
                    <a:pt x="499" y="1426"/>
                    <a:pt x="544" y="1223"/>
                  </a:cubicBezTo>
                  <a:cubicBezTo>
                    <a:pt x="567" y="1041"/>
                    <a:pt x="567" y="883"/>
                    <a:pt x="544" y="702"/>
                  </a:cubicBezTo>
                  <a:lnTo>
                    <a:pt x="408" y="725"/>
                  </a:lnTo>
                  <a:lnTo>
                    <a:pt x="454" y="476"/>
                  </a:lnTo>
                  <a:cubicBezTo>
                    <a:pt x="386" y="317"/>
                    <a:pt x="295" y="159"/>
                    <a:pt x="1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
            <p:cNvSpPr/>
            <p:nvPr/>
          </p:nvSpPr>
          <p:spPr>
            <a:xfrm>
              <a:off x="22808715" y="12798484"/>
              <a:ext cx="293805" cy="375020"/>
            </a:xfrm>
            <a:custGeom>
              <a:avLst/>
              <a:gdLst/>
              <a:ahLst/>
              <a:cxnLst/>
              <a:rect l="l" t="t" r="r" b="b"/>
              <a:pathLst>
                <a:path w="861" h="1099" extrusionOk="0">
                  <a:moveTo>
                    <a:pt x="436" y="0"/>
                  </a:moveTo>
                  <a:cubicBezTo>
                    <a:pt x="404" y="0"/>
                    <a:pt x="372" y="3"/>
                    <a:pt x="340" y="9"/>
                  </a:cubicBezTo>
                  <a:cubicBezTo>
                    <a:pt x="114" y="54"/>
                    <a:pt x="1" y="257"/>
                    <a:pt x="46" y="461"/>
                  </a:cubicBezTo>
                  <a:cubicBezTo>
                    <a:pt x="91" y="710"/>
                    <a:pt x="227" y="1050"/>
                    <a:pt x="476" y="1095"/>
                  </a:cubicBezTo>
                  <a:cubicBezTo>
                    <a:pt x="490" y="1097"/>
                    <a:pt x="504" y="1098"/>
                    <a:pt x="517" y="1098"/>
                  </a:cubicBezTo>
                  <a:cubicBezTo>
                    <a:pt x="634" y="1098"/>
                    <a:pt x="730" y="1013"/>
                    <a:pt x="770" y="891"/>
                  </a:cubicBezTo>
                  <a:cubicBezTo>
                    <a:pt x="838" y="755"/>
                    <a:pt x="861" y="620"/>
                    <a:pt x="838" y="461"/>
                  </a:cubicBezTo>
                  <a:cubicBezTo>
                    <a:pt x="861" y="325"/>
                    <a:pt x="815" y="190"/>
                    <a:pt x="725" y="99"/>
                  </a:cubicBezTo>
                  <a:cubicBezTo>
                    <a:pt x="639" y="30"/>
                    <a:pt x="539" y="0"/>
                    <a:pt x="436" y="0"/>
                  </a:cubicBezTo>
                  <a:close/>
                </a:path>
              </a:pathLst>
            </a:custGeom>
            <a:solidFill>
              <a:srgbClr val="FFC7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
            <p:cNvSpPr/>
            <p:nvPr/>
          </p:nvSpPr>
          <p:spPr>
            <a:xfrm>
              <a:off x="22754800" y="12725800"/>
              <a:ext cx="378774" cy="377067"/>
            </a:xfrm>
            <a:custGeom>
              <a:avLst/>
              <a:gdLst/>
              <a:ahLst/>
              <a:cxnLst/>
              <a:rect l="l" t="t" r="r" b="b"/>
              <a:pathLst>
                <a:path w="1110" h="1105" extrusionOk="0">
                  <a:moveTo>
                    <a:pt x="550" y="1"/>
                  </a:moveTo>
                  <a:cubicBezTo>
                    <a:pt x="429" y="1"/>
                    <a:pt x="323" y="48"/>
                    <a:pt x="272" y="176"/>
                  </a:cubicBezTo>
                  <a:cubicBezTo>
                    <a:pt x="136" y="176"/>
                    <a:pt x="0" y="335"/>
                    <a:pt x="68" y="652"/>
                  </a:cubicBezTo>
                  <a:cubicBezTo>
                    <a:pt x="91" y="810"/>
                    <a:pt x="136" y="968"/>
                    <a:pt x="204" y="1104"/>
                  </a:cubicBezTo>
                  <a:cubicBezTo>
                    <a:pt x="340" y="946"/>
                    <a:pt x="408" y="765"/>
                    <a:pt x="430" y="584"/>
                  </a:cubicBezTo>
                  <a:cubicBezTo>
                    <a:pt x="532" y="606"/>
                    <a:pt x="628" y="618"/>
                    <a:pt x="722" y="618"/>
                  </a:cubicBezTo>
                  <a:cubicBezTo>
                    <a:pt x="815" y="618"/>
                    <a:pt x="906" y="606"/>
                    <a:pt x="996" y="584"/>
                  </a:cubicBezTo>
                  <a:cubicBezTo>
                    <a:pt x="1064" y="425"/>
                    <a:pt x="1064" y="357"/>
                    <a:pt x="1109" y="244"/>
                  </a:cubicBezTo>
                  <a:cubicBezTo>
                    <a:pt x="996" y="131"/>
                    <a:pt x="752" y="1"/>
                    <a:pt x="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
            <p:cNvSpPr/>
            <p:nvPr/>
          </p:nvSpPr>
          <p:spPr>
            <a:xfrm>
              <a:off x="22824071" y="12983436"/>
              <a:ext cx="69954" cy="88381"/>
            </a:xfrm>
            <a:custGeom>
              <a:avLst/>
              <a:gdLst/>
              <a:ahLst/>
              <a:cxnLst/>
              <a:rect l="l" t="t" r="r" b="b"/>
              <a:pathLst>
                <a:path w="205" h="259" extrusionOk="0">
                  <a:moveTo>
                    <a:pt x="105" y="0"/>
                  </a:moveTo>
                  <a:cubicBezTo>
                    <a:pt x="94" y="0"/>
                    <a:pt x="82" y="3"/>
                    <a:pt x="69" y="10"/>
                  </a:cubicBezTo>
                  <a:cubicBezTo>
                    <a:pt x="1" y="78"/>
                    <a:pt x="92" y="259"/>
                    <a:pt x="92" y="259"/>
                  </a:cubicBezTo>
                  <a:lnTo>
                    <a:pt x="205" y="100"/>
                  </a:lnTo>
                  <a:cubicBezTo>
                    <a:pt x="205" y="100"/>
                    <a:pt x="171" y="0"/>
                    <a:pt x="105" y="0"/>
                  </a:cubicBezTo>
                  <a:close/>
                </a:path>
              </a:pathLst>
            </a:custGeom>
            <a:solidFill>
              <a:srgbClr val="FFC7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
            <p:cNvSpPr/>
            <p:nvPr/>
          </p:nvSpPr>
          <p:spPr>
            <a:xfrm>
              <a:off x="22561658" y="13195004"/>
              <a:ext cx="448386" cy="1112434"/>
            </a:xfrm>
            <a:custGeom>
              <a:avLst/>
              <a:gdLst/>
              <a:ahLst/>
              <a:cxnLst/>
              <a:rect l="l" t="t" r="r" b="b"/>
              <a:pathLst>
                <a:path w="1314" h="3260" extrusionOk="0">
                  <a:moveTo>
                    <a:pt x="612" y="1"/>
                  </a:moveTo>
                  <a:cubicBezTo>
                    <a:pt x="498" y="69"/>
                    <a:pt x="363" y="137"/>
                    <a:pt x="249" y="204"/>
                  </a:cubicBezTo>
                  <a:cubicBezTo>
                    <a:pt x="249" y="204"/>
                    <a:pt x="227" y="567"/>
                    <a:pt x="182" y="793"/>
                  </a:cubicBezTo>
                  <a:cubicBezTo>
                    <a:pt x="159" y="1019"/>
                    <a:pt x="317" y="1291"/>
                    <a:pt x="317" y="1630"/>
                  </a:cubicBezTo>
                  <a:cubicBezTo>
                    <a:pt x="295" y="1902"/>
                    <a:pt x="227" y="2173"/>
                    <a:pt x="91" y="2445"/>
                  </a:cubicBezTo>
                  <a:cubicBezTo>
                    <a:pt x="46" y="2581"/>
                    <a:pt x="23" y="2739"/>
                    <a:pt x="0" y="2920"/>
                  </a:cubicBezTo>
                  <a:cubicBezTo>
                    <a:pt x="136" y="3033"/>
                    <a:pt x="295" y="3147"/>
                    <a:pt x="476" y="3192"/>
                  </a:cubicBezTo>
                  <a:cubicBezTo>
                    <a:pt x="702" y="3237"/>
                    <a:pt x="928" y="3260"/>
                    <a:pt x="1155" y="3260"/>
                  </a:cubicBezTo>
                  <a:cubicBezTo>
                    <a:pt x="1155" y="3260"/>
                    <a:pt x="1245" y="2287"/>
                    <a:pt x="1268" y="2015"/>
                  </a:cubicBezTo>
                  <a:cubicBezTo>
                    <a:pt x="1313" y="1562"/>
                    <a:pt x="1268" y="1087"/>
                    <a:pt x="1177" y="634"/>
                  </a:cubicBezTo>
                  <a:cubicBezTo>
                    <a:pt x="1042" y="385"/>
                    <a:pt x="861" y="159"/>
                    <a:pt x="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
            <p:cNvSpPr/>
            <p:nvPr/>
          </p:nvSpPr>
          <p:spPr>
            <a:xfrm>
              <a:off x="22716240" y="13944366"/>
              <a:ext cx="177785" cy="116021"/>
            </a:xfrm>
            <a:custGeom>
              <a:avLst/>
              <a:gdLst/>
              <a:ahLst/>
              <a:cxnLst/>
              <a:rect l="l" t="t" r="r" b="b"/>
              <a:pathLst>
                <a:path w="521" h="340" extrusionOk="0">
                  <a:moveTo>
                    <a:pt x="475" y="0"/>
                  </a:moveTo>
                  <a:lnTo>
                    <a:pt x="0" y="249"/>
                  </a:lnTo>
                  <a:lnTo>
                    <a:pt x="23" y="340"/>
                  </a:lnTo>
                  <a:lnTo>
                    <a:pt x="521" y="68"/>
                  </a:lnTo>
                  <a:lnTo>
                    <a:pt x="475"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
            <p:cNvSpPr/>
            <p:nvPr/>
          </p:nvSpPr>
          <p:spPr>
            <a:xfrm>
              <a:off x="22175375" y="13595619"/>
              <a:ext cx="811463" cy="692712"/>
            </a:xfrm>
            <a:custGeom>
              <a:avLst/>
              <a:gdLst/>
              <a:ahLst/>
              <a:cxnLst/>
              <a:rect l="l" t="t" r="r" b="b"/>
              <a:pathLst>
                <a:path w="2378" h="2030" extrusionOk="0">
                  <a:moveTo>
                    <a:pt x="742" y="1"/>
                  </a:moveTo>
                  <a:cubicBezTo>
                    <a:pt x="683" y="1"/>
                    <a:pt x="632" y="16"/>
                    <a:pt x="589" y="49"/>
                  </a:cubicBezTo>
                  <a:cubicBezTo>
                    <a:pt x="250" y="343"/>
                    <a:pt x="1" y="683"/>
                    <a:pt x="159" y="1067"/>
                  </a:cubicBezTo>
                  <a:cubicBezTo>
                    <a:pt x="272" y="1316"/>
                    <a:pt x="1132" y="1859"/>
                    <a:pt x="1404" y="1973"/>
                  </a:cubicBezTo>
                  <a:cubicBezTo>
                    <a:pt x="1504" y="2001"/>
                    <a:pt x="1568" y="2030"/>
                    <a:pt x="1630" y="2030"/>
                  </a:cubicBezTo>
                  <a:cubicBezTo>
                    <a:pt x="1666" y="2030"/>
                    <a:pt x="1702" y="2020"/>
                    <a:pt x="1744" y="1995"/>
                  </a:cubicBezTo>
                  <a:cubicBezTo>
                    <a:pt x="1970" y="1859"/>
                    <a:pt x="2128" y="1656"/>
                    <a:pt x="2219" y="1429"/>
                  </a:cubicBezTo>
                  <a:cubicBezTo>
                    <a:pt x="2377" y="999"/>
                    <a:pt x="2309" y="886"/>
                    <a:pt x="1766" y="547"/>
                  </a:cubicBezTo>
                  <a:cubicBezTo>
                    <a:pt x="1318" y="224"/>
                    <a:pt x="969" y="1"/>
                    <a:pt x="7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
            <p:cNvSpPr/>
            <p:nvPr/>
          </p:nvSpPr>
          <p:spPr>
            <a:xfrm>
              <a:off x="22237139" y="13681611"/>
              <a:ext cx="556558" cy="464765"/>
            </a:xfrm>
            <a:custGeom>
              <a:avLst/>
              <a:gdLst/>
              <a:ahLst/>
              <a:cxnLst/>
              <a:rect l="l" t="t" r="r" b="b"/>
              <a:pathLst>
                <a:path w="1631" h="1362" extrusionOk="0">
                  <a:moveTo>
                    <a:pt x="318" y="1"/>
                  </a:moveTo>
                  <a:cubicBezTo>
                    <a:pt x="227" y="114"/>
                    <a:pt x="137" y="250"/>
                    <a:pt x="91" y="363"/>
                  </a:cubicBezTo>
                  <a:cubicBezTo>
                    <a:pt x="1" y="498"/>
                    <a:pt x="24" y="657"/>
                    <a:pt x="137" y="770"/>
                  </a:cubicBezTo>
                  <a:cubicBezTo>
                    <a:pt x="408" y="1042"/>
                    <a:pt x="725" y="1245"/>
                    <a:pt x="1087" y="1358"/>
                  </a:cubicBezTo>
                  <a:cubicBezTo>
                    <a:pt x="1107" y="1360"/>
                    <a:pt x="1125" y="1361"/>
                    <a:pt x="1142" y="1361"/>
                  </a:cubicBezTo>
                  <a:cubicBezTo>
                    <a:pt x="1322" y="1361"/>
                    <a:pt x="1369" y="1254"/>
                    <a:pt x="1472" y="1110"/>
                  </a:cubicBezTo>
                  <a:cubicBezTo>
                    <a:pt x="1517" y="1019"/>
                    <a:pt x="1585" y="928"/>
                    <a:pt x="1630" y="838"/>
                  </a:cubicBezTo>
                  <a:cubicBezTo>
                    <a:pt x="1630" y="838"/>
                    <a:pt x="1223" y="612"/>
                    <a:pt x="906" y="408"/>
                  </a:cubicBezTo>
                  <a:cubicBezTo>
                    <a:pt x="589" y="182"/>
                    <a:pt x="318" y="1"/>
                    <a:pt x="3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
            <p:cNvSpPr/>
            <p:nvPr/>
          </p:nvSpPr>
          <p:spPr>
            <a:xfrm>
              <a:off x="22430281" y="13596643"/>
              <a:ext cx="525506" cy="355569"/>
            </a:xfrm>
            <a:custGeom>
              <a:avLst/>
              <a:gdLst/>
              <a:ahLst/>
              <a:cxnLst/>
              <a:rect l="l" t="t" r="r" b="b"/>
              <a:pathLst>
                <a:path w="1540" h="1042" extrusionOk="0">
                  <a:moveTo>
                    <a:pt x="1" y="1"/>
                  </a:moveTo>
                  <a:cubicBezTo>
                    <a:pt x="295" y="136"/>
                    <a:pt x="567" y="295"/>
                    <a:pt x="861" y="476"/>
                  </a:cubicBezTo>
                  <a:cubicBezTo>
                    <a:pt x="1132" y="657"/>
                    <a:pt x="1268" y="815"/>
                    <a:pt x="1291" y="906"/>
                  </a:cubicBezTo>
                  <a:cubicBezTo>
                    <a:pt x="1313" y="1019"/>
                    <a:pt x="1494" y="1042"/>
                    <a:pt x="1494" y="1042"/>
                  </a:cubicBezTo>
                  <a:cubicBezTo>
                    <a:pt x="1540" y="951"/>
                    <a:pt x="1517" y="815"/>
                    <a:pt x="1427" y="770"/>
                  </a:cubicBezTo>
                  <a:cubicBezTo>
                    <a:pt x="1087" y="499"/>
                    <a:pt x="725" y="250"/>
                    <a:pt x="340" y="68"/>
                  </a:cubicBezTo>
                  <a:cubicBezTo>
                    <a:pt x="227" y="23"/>
                    <a:pt x="114"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
            <p:cNvSpPr/>
            <p:nvPr/>
          </p:nvSpPr>
          <p:spPr>
            <a:xfrm>
              <a:off x="22685187" y="13905464"/>
              <a:ext cx="247397" cy="360688"/>
            </a:xfrm>
            <a:custGeom>
              <a:avLst/>
              <a:gdLst/>
              <a:ahLst/>
              <a:cxnLst/>
              <a:rect l="l" t="t" r="r" b="b"/>
              <a:pathLst>
                <a:path w="725" h="1057" extrusionOk="0">
                  <a:moveTo>
                    <a:pt x="544" y="1"/>
                  </a:moveTo>
                  <a:cubicBezTo>
                    <a:pt x="544" y="1"/>
                    <a:pt x="182" y="499"/>
                    <a:pt x="91" y="680"/>
                  </a:cubicBezTo>
                  <a:cubicBezTo>
                    <a:pt x="1" y="861"/>
                    <a:pt x="1" y="951"/>
                    <a:pt x="69" y="1042"/>
                  </a:cubicBezTo>
                  <a:cubicBezTo>
                    <a:pt x="75" y="1052"/>
                    <a:pt x="86" y="1056"/>
                    <a:pt x="101" y="1056"/>
                  </a:cubicBezTo>
                  <a:cubicBezTo>
                    <a:pt x="190" y="1056"/>
                    <a:pt x="408" y="893"/>
                    <a:pt x="544" y="680"/>
                  </a:cubicBezTo>
                  <a:cubicBezTo>
                    <a:pt x="634" y="521"/>
                    <a:pt x="702" y="340"/>
                    <a:pt x="725" y="137"/>
                  </a:cubicBezTo>
                  <a:lnTo>
                    <a:pt x="5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
            <p:cNvSpPr/>
            <p:nvPr/>
          </p:nvSpPr>
          <p:spPr>
            <a:xfrm>
              <a:off x="22909040" y="13079324"/>
              <a:ext cx="263094" cy="857530"/>
            </a:xfrm>
            <a:custGeom>
              <a:avLst/>
              <a:gdLst/>
              <a:ahLst/>
              <a:cxnLst/>
              <a:rect l="l" t="t" r="r" b="b"/>
              <a:pathLst>
                <a:path w="771" h="2513" extrusionOk="0">
                  <a:moveTo>
                    <a:pt x="499" y="0"/>
                  </a:moveTo>
                  <a:cubicBezTo>
                    <a:pt x="476" y="46"/>
                    <a:pt x="454" y="91"/>
                    <a:pt x="431" y="136"/>
                  </a:cubicBezTo>
                  <a:cubicBezTo>
                    <a:pt x="499" y="294"/>
                    <a:pt x="544" y="453"/>
                    <a:pt x="567" y="611"/>
                  </a:cubicBezTo>
                  <a:cubicBezTo>
                    <a:pt x="589" y="1132"/>
                    <a:pt x="1" y="2399"/>
                    <a:pt x="1" y="2399"/>
                  </a:cubicBezTo>
                  <a:lnTo>
                    <a:pt x="91" y="2512"/>
                  </a:lnTo>
                  <a:cubicBezTo>
                    <a:pt x="91" y="2512"/>
                    <a:pt x="770" y="1132"/>
                    <a:pt x="703" y="589"/>
                  </a:cubicBezTo>
                  <a:cubicBezTo>
                    <a:pt x="703" y="385"/>
                    <a:pt x="635" y="159"/>
                    <a:pt x="4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
            <p:cNvSpPr/>
            <p:nvPr/>
          </p:nvSpPr>
          <p:spPr>
            <a:xfrm>
              <a:off x="22388991" y="13395994"/>
              <a:ext cx="327588" cy="842174"/>
            </a:xfrm>
            <a:custGeom>
              <a:avLst/>
              <a:gdLst/>
              <a:ahLst/>
              <a:cxnLst/>
              <a:rect l="l" t="t" r="r" b="b"/>
              <a:pathLst>
                <a:path w="960" h="2468" extrusionOk="0">
                  <a:moveTo>
                    <a:pt x="529" y="0"/>
                  </a:moveTo>
                  <a:cubicBezTo>
                    <a:pt x="416" y="226"/>
                    <a:pt x="235" y="611"/>
                    <a:pt x="212" y="679"/>
                  </a:cubicBezTo>
                  <a:cubicBezTo>
                    <a:pt x="167" y="792"/>
                    <a:pt x="122" y="928"/>
                    <a:pt x="122" y="1064"/>
                  </a:cubicBezTo>
                  <a:cubicBezTo>
                    <a:pt x="76" y="1358"/>
                    <a:pt x="76" y="1652"/>
                    <a:pt x="122" y="1947"/>
                  </a:cubicBezTo>
                  <a:cubicBezTo>
                    <a:pt x="76" y="2060"/>
                    <a:pt x="76" y="2173"/>
                    <a:pt x="122" y="2286"/>
                  </a:cubicBezTo>
                  <a:cubicBezTo>
                    <a:pt x="0" y="2390"/>
                    <a:pt x="52" y="2468"/>
                    <a:pt x="154" y="2468"/>
                  </a:cubicBezTo>
                  <a:cubicBezTo>
                    <a:pt x="185" y="2468"/>
                    <a:pt x="221" y="2460"/>
                    <a:pt x="258" y="2444"/>
                  </a:cubicBezTo>
                  <a:cubicBezTo>
                    <a:pt x="371" y="2399"/>
                    <a:pt x="461" y="2263"/>
                    <a:pt x="439" y="2150"/>
                  </a:cubicBezTo>
                  <a:cubicBezTo>
                    <a:pt x="393" y="2060"/>
                    <a:pt x="371" y="1947"/>
                    <a:pt x="371" y="1856"/>
                  </a:cubicBezTo>
                  <a:cubicBezTo>
                    <a:pt x="461" y="1562"/>
                    <a:pt x="506" y="1268"/>
                    <a:pt x="552" y="951"/>
                  </a:cubicBezTo>
                  <a:cubicBezTo>
                    <a:pt x="688" y="792"/>
                    <a:pt x="801" y="589"/>
                    <a:pt x="891" y="385"/>
                  </a:cubicBezTo>
                  <a:cubicBezTo>
                    <a:pt x="937" y="385"/>
                    <a:pt x="937" y="362"/>
                    <a:pt x="959" y="317"/>
                  </a:cubicBezTo>
                  <a:cubicBezTo>
                    <a:pt x="869" y="249"/>
                    <a:pt x="755" y="204"/>
                    <a:pt x="688" y="136"/>
                  </a:cubicBezTo>
                  <a:cubicBezTo>
                    <a:pt x="620" y="91"/>
                    <a:pt x="574" y="45"/>
                    <a:pt x="529" y="0"/>
                  </a:cubicBezTo>
                  <a:close/>
                </a:path>
              </a:pathLst>
            </a:custGeom>
            <a:solidFill>
              <a:srgbClr val="FFC7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
            <p:cNvSpPr/>
            <p:nvPr/>
          </p:nvSpPr>
          <p:spPr>
            <a:xfrm>
              <a:off x="22329956" y="13681611"/>
              <a:ext cx="463742" cy="309161"/>
            </a:xfrm>
            <a:custGeom>
              <a:avLst/>
              <a:gdLst/>
              <a:ahLst/>
              <a:cxnLst/>
              <a:rect l="l" t="t" r="r" b="b"/>
              <a:pathLst>
                <a:path w="1359" h="906" extrusionOk="0">
                  <a:moveTo>
                    <a:pt x="46" y="1"/>
                  </a:moveTo>
                  <a:lnTo>
                    <a:pt x="1" y="46"/>
                  </a:lnTo>
                  <a:cubicBezTo>
                    <a:pt x="204" y="227"/>
                    <a:pt x="431" y="385"/>
                    <a:pt x="679" y="544"/>
                  </a:cubicBezTo>
                  <a:cubicBezTo>
                    <a:pt x="1087" y="793"/>
                    <a:pt x="1313" y="906"/>
                    <a:pt x="1313" y="906"/>
                  </a:cubicBezTo>
                  <a:lnTo>
                    <a:pt x="1358" y="838"/>
                  </a:lnTo>
                  <a:cubicBezTo>
                    <a:pt x="1358" y="838"/>
                    <a:pt x="951" y="612"/>
                    <a:pt x="679" y="385"/>
                  </a:cubicBezTo>
                  <a:cubicBezTo>
                    <a:pt x="385" y="182"/>
                    <a:pt x="46" y="1"/>
                    <a:pt x="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
            <p:cNvSpPr/>
            <p:nvPr/>
          </p:nvSpPr>
          <p:spPr>
            <a:xfrm>
              <a:off x="22399569" y="13256768"/>
              <a:ext cx="347721" cy="815216"/>
            </a:xfrm>
            <a:custGeom>
              <a:avLst/>
              <a:gdLst/>
              <a:ahLst/>
              <a:cxnLst/>
              <a:rect l="l" t="t" r="r" b="b"/>
              <a:pathLst>
                <a:path w="1019" h="2389" extrusionOk="0">
                  <a:moveTo>
                    <a:pt x="770" y="1"/>
                  </a:moveTo>
                  <a:cubicBezTo>
                    <a:pt x="634" y="1"/>
                    <a:pt x="521" y="182"/>
                    <a:pt x="430" y="318"/>
                  </a:cubicBezTo>
                  <a:cubicBezTo>
                    <a:pt x="272" y="634"/>
                    <a:pt x="136" y="974"/>
                    <a:pt x="68" y="1313"/>
                  </a:cubicBezTo>
                  <a:cubicBezTo>
                    <a:pt x="0" y="1653"/>
                    <a:pt x="0" y="2015"/>
                    <a:pt x="45" y="2355"/>
                  </a:cubicBezTo>
                  <a:cubicBezTo>
                    <a:pt x="102" y="2377"/>
                    <a:pt x="170" y="2388"/>
                    <a:pt x="238" y="2388"/>
                  </a:cubicBezTo>
                  <a:cubicBezTo>
                    <a:pt x="306" y="2388"/>
                    <a:pt x="374" y="2377"/>
                    <a:pt x="430" y="2355"/>
                  </a:cubicBezTo>
                  <a:cubicBezTo>
                    <a:pt x="521" y="2015"/>
                    <a:pt x="543" y="1653"/>
                    <a:pt x="589" y="1449"/>
                  </a:cubicBezTo>
                  <a:cubicBezTo>
                    <a:pt x="838" y="1200"/>
                    <a:pt x="996" y="906"/>
                    <a:pt x="1019" y="567"/>
                  </a:cubicBezTo>
                  <a:cubicBezTo>
                    <a:pt x="996" y="340"/>
                    <a:pt x="928" y="159"/>
                    <a:pt x="7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
            <p:cNvSpPr/>
            <p:nvPr/>
          </p:nvSpPr>
          <p:spPr>
            <a:xfrm>
              <a:off x="22708391" y="13133240"/>
              <a:ext cx="340214" cy="710798"/>
            </a:xfrm>
            <a:custGeom>
              <a:avLst/>
              <a:gdLst/>
              <a:ahLst/>
              <a:cxnLst/>
              <a:rect l="l" t="t" r="r" b="b"/>
              <a:pathLst>
                <a:path w="997" h="2083" extrusionOk="0">
                  <a:moveTo>
                    <a:pt x="340" y="1"/>
                  </a:moveTo>
                  <a:cubicBezTo>
                    <a:pt x="182" y="46"/>
                    <a:pt x="68" y="159"/>
                    <a:pt x="1" y="272"/>
                  </a:cubicBezTo>
                  <a:cubicBezTo>
                    <a:pt x="114" y="340"/>
                    <a:pt x="227" y="408"/>
                    <a:pt x="317" y="499"/>
                  </a:cubicBezTo>
                  <a:cubicBezTo>
                    <a:pt x="408" y="634"/>
                    <a:pt x="453" y="793"/>
                    <a:pt x="498" y="929"/>
                  </a:cubicBezTo>
                  <a:lnTo>
                    <a:pt x="747" y="1019"/>
                  </a:lnTo>
                  <a:lnTo>
                    <a:pt x="566" y="1155"/>
                  </a:lnTo>
                  <a:cubicBezTo>
                    <a:pt x="566" y="1155"/>
                    <a:pt x="657" y="1404"/>
                    <a:pt x="725" y="1540"/>
                  </a:cubicBezTo>
                  <a:cubicBezTo>
                    <a:pt x="793" y="1721"/>
                    <a:pt x="815" y="1902"/>
                    <a:pt x="838" y="2083"/>
                  </a:cubicBezTo>
                  <a:cubicBezTo>
                    <a:pt x="838" y="2083"/>
                    <a:pt x="996" y="951"/>
                    <a:pt x="725" y="589"/>
                  </a:cubicBezTo>
                  <a:cubicBezTo>
                    <a:pt x="612" y="408"/>
                    <a:pt x="476" y="250"/>
                    <a:pt x="317" y="91"/>
                  </a:cubicBezTo>
                  <a:cubicBezTo>
                    <a:pt x="317" y="69"/>
                    <a:pt x="317" y="23"/>
                    <a:pt x="3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
            <p:cNvSpPr/>
            <p:nvPr/>
          </p:nvSpPr>
          <p:spPr>
            <a:xfrm>
              <a:off x="23179643" y="13866904"/>
              <a:ext cx="84968" cy="69954"/>
            </a:xfrm>
            <a:custGeom>
              <a:avLst/>
              <a:gdLst/>
              <a:ahLst/>
              <a:cxnLst/>
              <a:rect l="l" t="t" r="r" b="b"/>
              <a:pathLst>
                <a:path w="249" h="205" extrusionOk="0">
                  <a:moveTo>
                    <a:pt x="45" y="1"/>
                  </a:moveTo>
                  <a:lnTo>
                    <a:pt x="0" y="69"/>
                  </a:lnTo>
                  <a:lnTo>
                    <a:pt x="249" y="204"/>
                  </a:lnTo>
                  <a:lnTo>
                    <a:pt x="226" y="91"/>
                  </a:lnTo>
                  <a:lnTo>
                    <a:pt x="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6" name="Google Shape;1226;p4"/>
          <p:cNvGrpSpPr/>
          <p:nvPr/>
        </p:nvGrpSpPr>
        <p:grpSpPr>
          <a:xfrm>
            <a:off x="785466" y="12725803"/>
            <a:ext cx="3094541" cy="3320123"/>
            <a:chOff x="-312109" y="15146878"/>
            <a:chExt cx="3094541" cy="3320123"/>
          </a:xfrm>
        </p:grpSpPr>
        <p:sp>
          <p:nvSpPr>
            <p:cNvPr id="1227" name="Google Shape;1227;p4"/>
            <p:cNvSpPr/>
            <p:nvPr/>
          </p:nvSpPr>
          <p:spPr>
            <a:xfrm>
              <a:off x="1443141" y="18124508"/>
              <a:ext cx="134599" cy="261353"/>
            </a:xfrm>
            <a:custGeom>
              <a:avLst/>
              <a:gdLst/>
              <a:ahLst/>
              <a:cxnLst/>
              <a:rect l="l" t="t" r="r" b="b"/>
              <a:pathLst>
                <a:path w="1201" h="2332" extrusionOk="0">
                  <a:moveTo>
                    <a:pt x="1200" y="0"/>
                  </a:moveTo>
                  <a:lnTo>
                    <a:pt x="1" y="702"/>
                  </a:lnTo>
                  <a:lnTo>
                    <a:pt x="1" y="2331"/>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
            <p:cNvSpPr/>
            <p:nvPr/>
          </p:nvSpPr>
          <p:spPr>
            <a:xfrm>
              <a:off x="1443141" y="18203071"/>
              <a:ext cx="139642" cy="263931"/>
            </a:xfrm>
            <a:custGeom>
              <a:avLst/>
              <a:gdLst/>
              <a:ahLst/>
              <a:cxnLst/>
              <a:rect l="l" t="t" r="r" b="b"/>
              <a:pathLst>
                <a:path w="1246" h="2355" extrusionOk="0">
                  <a:moveTo>
                    <a:pt x="1" y="1"/>
                  </a:moveTo>
                  <a:lnTo>
                    <a:pt x="1" y="1630"/>
                  </a:lnTo>
                  <a:lnTo>
                    <a:pt x="1246" y="2355"/>
                  </a:lnTo>
                  <a:lnTo>
                    <a:pt x="1246" y="72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
            <p:cNvSpPr/>
            <p:nvPr/>
          </p:nvSpPr>
          <p:spPr>
            <a:xfrm>
              <a:off x="1582671" y="18215735"/>
              <a:ext cx="111736" cy="251267"/>
            </a:xfrm>
            <a:custGeom>
              <a:avLst/>
              <a:gdLst/>
              <a:ahLst/>
              <a:cxnLst/>
              <a:rect l="l" t="t" r="r" b="b"/>
              <a:pathLst>
                <a:path w="997" h="2242" extrusionOk="0">
                  <a:moveTo>
                    <a:pt x="997" y="1"/>
                  </a:moveTo>
                  <a:lnTo>
                    <a:pt x="1" y="612"/>
                  </a:lnTo>
                  <a:lnTo>
                    <a:pt x="1" y="2242"/>
                  </a:lnTo>
                  <a:lnTo>
                    <a:pt x="997" y="1630"/>
                  </a:lnTo>
                  <a:lnTo>
                    <a:pt x="9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
            <p:cNvSpPr/>
            <p:nvPr/>
          </p:nvSpPr>
          <p:spPr>
            <a:xfrm>
              <a:off x="1443141" y="18134595"/>
              <a:ext cx="251267" cy="149841"/>
            </a:xfrm>
            <a:custGeom>
              <a:avLst/>
              <a:gdLst/>
              <a:ahLst/>
              <a:cxnLst/>
              <a:rect l="l" t="t" r="r" b="b"/>
              <a:pathLst>
                <a:path w="2242" h="1337" extrusionOk="0">
                  <a:moveTo>
                    <a:pt x="997" y="1"/>
                  </a:moveTo>
                  <a:lnTo>
                    <a:pt x="1" y="612"/>
                  </a:lnTo>
                  <a:lnTo>
                    <a:pt x="1246" y="1336"/>
                  </a:lnTo>
                  <a:lnTo>
                    <a:pt x="2242" y="725"/>
                  </a:lnTo>
                  <a:lnTo>
                    <a:pt x="9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
            <p:cNvSpPr/>
            <p:nvPr/>
          </p:nvSpPr>
          <p:spPr>
            <a:xfrm>
              <a:off x="1577628" y="17191064"/>
              <a:ext cx="48303" cy="1050231"/>
            </a:xfrm>
            <a:custGeom>
              <a:avLst/>
              <a:gdLst/>
              <a:ahLst/>
              <a:cxnLst/>
              <a:rect l="l" t="t" r="r" b="b"/>
              <a:pathLst>
                <a:path w="431" h="9371" extrusionOk="0">
                  <a:moveTo>
                    <a:pt x="430" y="1"/>
                  </a:moveTo>
                  <a:lnTo>
                    <a:pt x="0" y="250"/>
                  </a:lnTo>
                  <a:lnTo>
                    <a:pt x="0" y="9370"/>
                  </a:lnTo>
                  <a:lnTo>
                    <a:pt x="430" y="9121"/>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
            <p:cNvSpPr/>
            <p:nvPr/>
          </p:nvSpPr>
          <p:spPr>
            <a:xfrm>
              <a:off x="1514195" y="17183443"/>
              <a:ext cx="63545" cy="1057852"/>
            </a:xfrm>
            <a:custGeom>
              <a:avLst/>
              <a:gdLst/>
              <a:ahLst/>
              <a:cxnLst/>
              <a:rect l="l" t="t" r="r" b="b"/>
              <a:pathLst>
                <a:path w="567" h="9439" extrusionOk="0">
                  <a:moveTo>
                    <a:pt x="1" y="1"/>
                  </a:moveTo>
                  <a:lnTo>
                    <a:pt x="1" y="9121"/>
                  </a:lnTo>
                  <a:lnTo>
                    <a:pt x="566" y="9438"/>
                  </a:lnTo>
                  <a:lnTo>
                    <a:pt x="566" y="31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
            <p:cNvSpPr/>
            <p:nvPr/>
          </p:nvSpPr>
          <p:spPr>
            <a:xfrm>
              <a:off x="-312109" y="17097268"/>
              <a:ext cx="134599" cy="261353"/>
            </a:xfrm>
            <a:custGeom>
              <a:avLst/>
              <a:gdLst/>
              <a:ahLst/>
              <a:cxnLst/>
              <a:rect l="l" t="t" r="r" b="b"/>
              <a:pathLst>
                <a:path w="1201" h="2332" extrusionOk="0">
                  <a:moveTo>
                    <a:pt x="1200" y="0"/>
                  </a:moveTo>
                  <a:lnTo>
                    <a:pt x="1" y="702"/>
                  </a:lnTo>
                  <a:lnTo>
                    <a:pt x="1" y="2332"/>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
            <p:cNvSpPr/>
            <p:nvPr/>
          </p:nvSpPr>
          <p:spPr>
            <a:xfrm>
              <a:off x="-312109" y="17175943"/>
              <a:ext cx="139642" cy="263819"/>
            </a:xfrm>
            <a:custGeom>
              <a:avLst/>
              <a:gdLst/>
              <a:ahLst/>
              <a:cxnLst/>
              <a:rect l="l" t="t" r="r" b="b"/>
              <a:pathLst>
                <a:path w="1246" h="2354" extrusionOk="0">
                  <a:moveTo>
                    <a:pt x="1" y="0"/>
                  </a:moveTo>
                  <a:lnTo>
                    <a:pt x="1" y="1630"/>
                  </a:lnTo>
                  <a:lnTo>
                    <a:pt x="1245" y="2354"/>
                  </a:lnTo>
                  <a:lnTo>
                    <a:pt x="1245" y="70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
            <p:cNvSpPr/>
            <p:nvPr/>
          </p:nvSpPr>
          <p:spPr>
            <a:xfrm>
              <a:off x="-172580" y="17188607"/>
              <a:ext cx="111736" cy="251154"/>
            </a:xfrm>
            <a:custGeom>
              <a:avLst/>
              <a:gdLst/>
              <a:ahLst/>
              <a:cxnLst/>
              <a:rect l="l" t="t" r="r" b="b"/>
              <a:pathLst>
                <a:path w="997" h="2241" extrusionOk="0">
                  <a:moveTo>
                    <a:pt x="996" y="0"/>
                  </a:moveTo>
                  <a:lnTo>
                    <a:pt x="0" y="589"/>
                  </a:lnTo>
                  <a:lnTo>
                    <a:pt x="0" y="2241"/>
                  </a:lnTo>
                  <a:lnTo>
                    <a:pt x="996" y="1630"/>
                  </a:lnTo>
                  <a:lnTo>
                    <a:pt x="9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
            <p:cNvSpPr/>
            <p:nvPr/>
          </p:nvSpPr>
          <p:spPr>
            <a:xfrm>
              <a:off x="-312109" y="17107355"/>
              <a:ext cx="251267" cy="147263"/>
            </a:xfrm>
            <a:custGeom>
              <a:avLst/>
              <a:gdLst/>
              <a:ahLst/>
              <a:cxnLst/>
              <a:rect l="l" t="t" r="r" b="b"/>
              <a:pathLst>
                <a:path w="2242" h="1314" extrusionOk="0">
                  <a:moveTo>
                    <a:pt x="996" y="1"/>
                  </a:moveTo>
                  <a:lnTo>
                    <a:pt x="1" y="612"/>
                  </a:lnTo>
                  <a:lnTo>
                    <a:pt x="1245" y="1314"/>
                  </a:lnTo>
                  <a:lnTo>
                    <a:pt x="2241" y="725"/>
                  </a:lnTo>
                  <a:lnTo>
                    <a:pt x="9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
            <p:cNvSpPr/>
            <p:nvPr/>
          </p:nvSpPr>
          <p:spPr>
            <a:xfrm>
              <a:off x="-177623" y="16163824"/>
              <a:ext cx="48303" cy="1050231"/>
            </a:xfrm>
            <a:custGeom>
              <a:avLst/>
              <a:gdLst/>
              <a:ahLst/>
              <a:cxnLst/>
              <a:rect l="l" t="t" r="r" b="b"/>
              <a:pathLst>
                <a:path w="431" h="9371" extrusionOk="0">
                  <a:moveTo>
                    <a:pt x="430" y="1"/>
                  </a:moveTo>
                  <a:lnTo>
                    <a:pt x="0" y="250"/>
                  </a:lnTo>
                  <a:lnTo>
                    <a:pt x="0" y="9371"/>
                  </a:lnTo>
                  <a:lnTo>
                    <a:pt x="430" y="9122"/>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
            <p:cNvSpPr/>
            <p:nvPr/>
          </p:nvSpPr>
          <p:spPr>
            <a:xfrm>
              <a:off x="-241056" y="16153738"/>
              <a:ext cx="63545" cy="1060318"/>
            </a:xfrm>
            <a:custGeom>
              <a:avLst/>
              <a:gdLst/>
              <a:ahLst/>
              <a:cxnLst/>
              <a:rect l="l" t="t" r="r" b="b"/>
              <a:pathLst>
                <a:path w="567" h="9461" extrusionOk="0">
                  <a:moveTo>
                    <a:pt x="0" y="0"/>
                  </a:moveTo>
                  <a:lnTo>
                    <a:pt x="0" y="9121"/>
                  </a:lnTo>
                  <a:lnTo>
                    <a:pt x="566" y="9461"/>
                  </a:lnTo>
                  <a:lnTo>
                    <a:pt x="566" y="34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
            <p:cNvSpPr/>
            <p:nvPr/>
          </p:nvSpPr>
          <p:spPr>
            <a:xfrm>
              <a:off x="1580205" y="17023629"/>
              <a:ext cx="45726" cy="195454"/>
            </a:xfrm>
            <a:custGeom>
              <a:avLst/>
              <a:gdLst/>
              <a:ahLst/>
              <a:cxnLst/>
              <a:rect l="l" t="t" r="r" b="b"/>
              <a:pathLst>
                <a:path w="408" h="1744" extrusionOk="0">
                  <a:moveTo>
                    <a:pt x="407" y="1"/>
                  </a:moveTo>
                  <a:lnTo>
                    <a:pt x="0" y="250"/>
                  </a:lnTo>
                  <a:lnTo>
                    <a:pt x="0" y="1744"/>
                  </a:lnTo>
                  <a:lnTo>
                    <a:pt x="407" y="1495"/>
                  </a:lnTo>
                  <a:lnTo>
                    <a:pt x="4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
            <p:cNvSpPr/>
            <p:nvPr/>
          </p:nvSpPr>
          <p:spPr>
            <a:xfrm>
              <a:off x="-289156" y="15973630"/>
              <a:ext cx="1869481" cy="1245462"/>
            </a:xfrm>
            <a:custGeom>
              <a:avLst/>
              <a:gdLst/>
              <a:ahLst/>
              <a:cxnLst/>
              <a:rect l="l" t="t" r="r" b="b"/>
              <a:pathLst>
                <a:path w="16681" h="11113" extrusionOk="0">
                  <a:moveTo>
                    <a:pt x="0" y="0"/>
                  </a:moveTo>
                  <a:lnTo>
                    <a:pt x="0" y="1494"/>
                  </a:lnTo>
                  <a:lnTo>
                    <a:pt x="16680" y="11113"/>
                  </a:lnTo>
                  <a:lnTo>
                    <a:pt x="16680" y="961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
            <p:cNvSpPr/>
            <p:nvPr/>
          </p:nvSpPr>
          <p:spPr>
            <a:xfrm>
              <a:off x="-289156" y="15945724"/>
              <a:ext cx="1915095" cy="1105931"/>
            </a:xfrm>
            <a:custGeom>
              <a:avLst/>
              <a:gdLst/>
              <a:ahLst/>
              <a:cxnLst/>
              <a:rect l="l" t="t" r="r" b="b"/>
              <a:pathLst>
                <a:path w="17088" h="9868" extrusionOk="0">
                  <a:moveTo>
                    <a:pt x="430" y="0"/>
                  </a:moveTo>
                  <a:lnTo>
                    <a:pt x="0" y="249"/>
                  </a:lnTo>
                  <a:lnTo>
                    <a:pt x="16680" y="9868"/>
                  </a:lnTo>
                  <a:lnTo>
                    <a:pt x="17087" y="9619"/>
                  </a:lnTo>
                  <a:lnTo>
                    <a:pt x="4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
            <p:cNvSpPr/>
            <p:nvPr/>
          </p:nvSpPr>
          <p:spPr>
            <a:xfrm>
              <a:off x="882578" y="15174680"/>
              <a:ext cx="1899853" cy="1230220"/>
            </a:xfrm>
            <a:custGeom>
              <a:avLst/>
              <a:gdLst/>
              <a:ahLst/>
              <a:cxnLst/>
              <a:rect l="l" t="t" r="r" b="b"/>
              <a:pathLst>
                <a:path w="16952" h="10977" extrusionOk="0">
                  <a:moveTo>
                    <a:pt x="0" y="0"/>
                  </a:moveTo>
                  <a:lnTo>
                    <a:pt x="0" y="0"/>
                  </a:lnTo>
                  <a:cubicBezTo>
                    <a:pt x="159" y="295"/>
                    <a:pt x="272" y="589"/>
                    <a:pt x="362" y="883"/>
                  </a:cubicBezTo>
                  <a:cubicBezTo>
                    <a:pt x="340" y="1041"/>
                    <a:pt x="317" y="1200"/>
                    <a:pt x="294" y="1358"/>
                  </a:cubicBezTo>
                  <a:lnTo>
                    <a:pt x="16906" y="10977"/>
                  </a:lnTo>
                  <a:cubicBezTo>
                    <a:pt x="16906" y="10977"/>
                    <a:pt x="16952" y="10411"/>
                    <a:pt x="16906" y="10253"/>
                  </a:cubicBezTo>
                  <a:cubicBezTo>
                    <a:pt x="16838" y="10004"/>
                    <a:pt x="16725" y="9777"/>
                    <a:pt x="16567" y="9574"/>
                  </a:cubicBez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
            <p:cNvSpPr/>
            <p:nvPr/>
          </p:nvSpPr>
          <p:spPr>
            <a:xfrm>
              <a:off x="-225814" y="15159550"/>
              <a:ext cx="1166787" cy="824293"/>
            </a:xfrm>
            <a:custGeom>
              <a:avLst/>
              <a:gdLst/>
              <a:ahLst/>
              <a:cxnLst/>
              <a:rect l="l" t="t" r="r" b="b"/>
              <a:pathLst>
                <a:path w="10411" h="7355" extrusionOk="0">
                  <a:moveTo>
                    <a:pt x="9406" y="0"/>
                  </a:moveTo>
                  <a:cubicBezTo>
                    <a:pt x="9112" y="0"/>
                    <a:pt x="8754" y="117"/>
                    <a:pt x="8351" y="362"/>
                  </a:cubicBezTo>
                  <a:lnTo>
                    <a:pt x="1743" y="4164"/>
                  </a:lnTo>
                  <a:cubicBezTo>
                    <a:pt x="317" y="5001"/>
                    <a:pt x="45" y="6834"/>
                    <a:pt x="0" y="7355"/>
                  </a:cubicBezTo>
                  <a:lnTo>
                    <a:pt x="272" y="7219"/>
                  </a:lnTo>
                  <a:cubicBezTo>
                    <a:pt x="362" y="6586"/>
                    <a:pt x="679" y="5069"/>
                    <a:pt x="1879" y="4368"/>
                  </a:cubicBezTo>
                  <a:lnTo>
                    <a:pt x="8487" y="565"/>
                  </a:lnTo>
                  <a:cubicBezTo>
                    <a:pt x="8861" y="341"/>
                    <a:pt x="9166" y="235"/>
                    <a:pt x="9408" y="235"/>
                  </a:cubicBezTo>
                  <a:cubicBezTo>
                    <a:pt x="9532" y="235"/>
                    <a:pt x="9640" y="263"/>
                    <a:pt x="9732" y="316"/>
                  </a:cubicBezTo>
                  <a:cubicBezTo>
                    <a:pt x="10003" y="475"/>
                    <a:pt x="10162" y="860"/>
                    <a:pt x="10184" y="1493"/>
                  </a:cubicBezTo>
                  <a:lnTo>
                    <a:pt x="10411" y="1358"/>
                  </a:lnTo>
                  <a:cubicBezTo>
                    <a:pt x="10366" y="701"/>
                    <a:pt x="10184" y="294"/>
                    <a:pt x="9845" y="113"/>
                  </a:cubicBezTo>
                  <a:cubicBezTo>
                    <a:pt x="9721" y="39"/>
                    <a:pt x="9574" y="0"/>
                    <a:pt x="9406" y="0"/>
                  </a:cubicBezTo>
                  <a:close/>
                </a:path>
              </a:pathLst>
            </a:custGeom>
            <a:solidFill>
              <a:srgbClr val="278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
            <p:cNvSpPr/>
            <p:nvPr/>
          </p:nvSpPr>
          <p:spPr>
            <a:xfrm>
              <a:off x="-271448" y="15146878"/>
              <a:ext cx="2972835" cy="1899741"/>
            </a:xfrm>
            <a:custGeom>
              <a:avLst/>
              <a:gdLst/>
              <a:ahLst/>
              <a:cxnLst/>
              <a:rect l="l" t="t" r="r" b="b"/>
              <a:pathLst>
                <a:path w="26526" h="16951" extrusionOk="0">
                  <a:moveTo>
                    <a:pt x="9390" y="0"/>
                  </a:moveTo>
                  <a:cubicBezTo>
                    <a:pt x="9103" y="0"/>
                    <a:pt x="8755" y="117"/>
                    <a:pt x="8352" y="361"/>
                  </a:cubicBezTo>
                  <a:lnTo>
                    <a:pt x="1743" y="4164"/>
                  </a:lnTo>
                  <a:cubicBezTo>
                    <a:pt x="295" y="5001"/>
                    <a:pt x="46" y="6834"/>
                    <a:pt x="1" y="7355"/>
                  </a:cubicBezTo>
                  <a:lnTo>
                    <a:pt x="16613" y="16951"/>
                  </a:lnTo>
                  <a:cubicBezTo>
                    <a:pt x="16613" y="16951"/>
                    <a:pt x="17043" y="15163"/>
                    <a:pt x="17744" y="14393"/>
                  </a:cubicBezTo>
                  <a:cubicBezTo>
                    <a:pt x="18446" y="13624"/>
                    <a:pt x="20935" y="12424"/>
                    <a:pt x="23017" y="11225"/>
                  </a:cubicBezTo>
                  <a:cubicBezTo>
                    <a:pt x="23993" y="10670"/>
                    <a:pt x="25146" y="9615"/>
                    <a:pt x="26053" y="9615"/>
                  </a:cubicBezTo>
                  <a:cubicBezTo>
                    <a:pt x="26220" y="9615"/>
                    <a:pt x="26378" y="9650"/>
                    <a:pt x="26525" y="9731"/>
                  </a:cubicBezTo>
                  <a:lnTo>
                    <a:pt x="9823" y="112"/>
                  </a:lnTo>
                  <a:cubicBezTo>
                    <a:pt x="9699" y="38"/>
                    <a:pt x="9555" y="0"/>
                    <a:pt x="9390" y="0"/>
                  </a:cubicBezTo>
                  <a:close/>
                </a:path>
              </a:pathLst>
            </a:custGeom>
            <a:solidFill>
              <a:srgbClr val="7BBDFF">
                <a:alpha val="6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
            <p:cNvSpPr/>
            <p:nvPr/>
          </p:nvSpPr>
          <p:spPr>
            <a:xfrm>
              <a:off x="1590292" y="16221533"/>
              <a:ext cx="1164321" cy="825078"/>
            </a:xfrm>
            <a:custGeom>
              <a:avLst/>
              <a:gdLst/>
              <a:ahLst/>
              <a:cxnLst/>
              <a:rect l="l" t="t" r="r" b="b"/>
              <a:pathLst>
                <a:path w="10389" h="7362" extrusionOk="0">
                  <a:moveTo>
                    <a:pt x="9406" y="0"/>
                  </a:moveTo>
                  <a:cubicBezTo>
                    <a:pt x="9116" y="0"/>
                    <a:pt x="8762" y="111"/>
                    <a:pt x="8352" y="346"/>
                  </a:cubicBezTo>
                  <a:lnTo>
                    <a:pt x="1743" y="4170"/>
                  </a:lnTo>
                  <a:cubicBezTo>
                    <a:pt x="295" y="5008"/>
                    <a:pt x="46" y="6841"/>
                    <a:pt x="1" y="7362"/>
                  </a:cubicBezTo>
                  <a:lnTo>
                    <a:pt x="250" y="7226"/>
                  </a:lnTo>
                  <a:cubicBezTo>
                    <a:pt x="340" y="6569"/>
                    <a:pt x="680" y="5053"/>
                    <a:pt x="1879" y="4374"/>
                  </a:cubicBezTo>
                  <a:lnTo>
                    <a:pt x="8465" y="572"/>
                  </a:lnTo>
                  <a:cubicBezTo>
                    <a:pt x="8839" y="347"/>
                    <a:pt x="9154" y="242"/>
                    <a:pt x="9403" y="242"/>
                  </a:cubicBezTo>
                  <a:cubicBezTo>
                    <a:pt x="9530" y="242"/>
                    <a:pt x="9640" y="269"/>
                    <a:pt x="9732" y="323"/>
                  </a:cubicBezTo>
                  <a:cubicBezTo>
                    <a:pt x="10004" y="459"/>
                    <a:pt x="10140" y="866"/>
                    <a:pt x="10162" y="1500"/>
                  </a:cubicBezTo>
                  <a:lnTo>
                    <a:pt x="10389" y="1364"/>
                  </a:lnTo>
                  <a:cubicBezTo>
                    <a:pt x="10343" y="708"/>
                    <a:pt x="10162" y="300"/>
                    <a:pt x="9823" y="97"/>
                  </a:cubicBezTo>
                  <a:cubicBezTo>
                    <a:pt x="9703" y="33"/>
                    <a:pt x="9564" y="0"/>
                    <a:pt x="9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
            <p:cNvSpPr/>
            <p:nvPr/>
          </p:nvSpPr>
          <p:spPr>
            <a:xfrm>
              <a:off x="15141" y="15299079"/>
              <a:ext cx="1123751" cy="836957"/>
            </a:xfrm>
            <a:custGeom>
              <a:avLst/>
              <a:gdLst/>
              <a:ahLst/>
              <a:cxnLst/>
              <a:rect l="l" t="t" r="r" b="b"/>
              <a:pathLst>
                <a:path w="10027" h="7468" extrusionOk="0">
                  <a:moveTo>
                    <a:pt x="9396" y="0"/>
                  </a:moveTo>
                  <a:cubicBezTo>
                    <a:pt x="9103" y="0"/>
                    <a:pt x="8754" y="117"/>
                    <a:pt x="8351" y="361"/>
                  </a:cubicBezTo>
                  <a:lnTo>
                    <a:pt x="1743" y="4164"/>
                  </a:lnTo>
                  <a:cubicBezTo>
                    <a:pt x="317" y="5001"/>
                    <a:pt x="45" y="6834"/>
                    <a:pt x="0" y="7355"/>
                  </a:cubicBezTo>
                  <a:lnTo>
                    <a:pt x="181" y="7468"/>
                  </a:lnTo>
                  <a:cubicBezTo>
                    <a:pt x="249" y="6925"/>
                    <a:pt x="498" y="5114"/>
                    <a:pt x="1924" y="4277"/>
                  </a:cubicBezTo>
                  <a:lnTo>
                    <a:pt x="8532" y="475"/>
                  </a:lnTo>
                  <a:cubicBezTo>
                    <a:pt x="8950" y="230"/>
                    <a:pt x="9294" y="113"/>
                    <a:pt x="9582" y="113"/>
                  </a:cubicBezTo>
                  <a:cubicBezTo>
                    <a:pt x="9748" y="113"/>
                    <a:pt x="9894" y="152"/>
                    <a:pt x="10026" y="226"/>
                  </a:cubicBezTo>
                  <a:lnTo>
                    <a:pt x="9845" y="113"/>
                  </a:lnTo>
                  <a:cubicBezTo>
                    <a:pt x="9713" y="38"/>
                    <a:pt x="9563" y="0"/>
                    <a:pt x="93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
            <p:cNvSpPr/>
            <p:nvPr/>
          </p:nvSpPr>
          <p:spPr>
            <a:xfrm>
              <a:off x="243319" y="15430988"/>
              <a:ext cx="1127898" cy="836957"/>
            </a:xfrm>
            <a:custGeom>
              <a:avLst/>
              <a:gdLst/>
              <a:ahLst/>
              <a:cxnLst/>
              <a:rect l="l" t="t" r="r" b="b"/>
              <a:pathLst>
                <a:path w="10064" h="7468" extrusionOk="0">
                  <a:moveTo>
                    <a:pt x="9402" y="0"/>
                  </a:moveTo>
                  <a:cubicBezTo>
                    <a:pt x="9114" y="0"/>
                    <a:pt x="8770" y="117"/>
                    <a:pt x="8352" y="361"/>
                  </a:cubicBezTo>
                  <a:lnTo>
                    <a:pt x="1766" y="4164"/>
                  </a:lnTo>
                  <a:cubicBezTo>
                    <a:pt x="318" y="5001"/>
                    <a:pt x="69" y="6834"/>
                    <a:pt x="1" y="7355"/>
                  </a:cubicBezTo>
                  <a:lnTo>
                    <a:pt x="205" y="7468"/>
                  </a:lnTo>
                  <a:cubicBezTo>
                    <a:pt x="250" y="6925"/>
                    <a:pt x="522" y="5114"/>
                    <a:pt x="1947" y="4277"/>
                  </a:cubicBezTo>
                  <a:lnTo>
                    <a:pt x="8556" y="474"/>
                  </a:lnTo>
                  <a:cubicBezTo>
                    <a:pt x="8959" y="230"/>
                    <a:pt x="9307" y="113"/>
                    <a:pt x="9594" y="113"/>
                  </a:cubicBezTo>
                  <a:cubicBezTo>
                    <a:pt x="9759" y="113"/>
                    <a:pt x="9903" y="151"/>
                    <a:pt x="10027" y="226"/>
                  </a:cubicBezTo>
                  <a:cubicBezTo>
                    <a:pt x="10033" y="228"/>
                    <a:pt x="10037" y="229"/>
                    <a:pt x="10040" y="229"/>
                  </a:cubicBezTo>
                  <a:cubicBezTo>
                    <a:pt x="10063" y="229"/>
                    <a:pt x="9908" y="133"/>
                    <a:pt x="9846" y="112"/>
                  </a:cubicBezTo>
                  <a:cubicBezTo>
                    <a:pt x="9714" y="38"/>
                    <a:pt x="9567" y="0"/>
                    <a:pt x="94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
            <p:cNvSpPr/>
            <p:nvPr/>
          </p:nvSpPr>
          <p:spPr>
            <a:xfrm>
              <a:off x="474188" y="15563456"/>
              <a:ext cx="1125320" cy="836397"/>
            </a:xfrm>
            <a:custGeom>
              <a:avLst/>
              <a:gdLst/>
              <a:ahLst/>
              <a:cxnLst/>
              <a:rect l="l" t="t" r="r" b="b"/>
              <a:pathLst>
                <a:path w="10041" h="7463" extrusionOk="0">
                  <a:moveTo>
                    <a:pt x="9408" y="1"/>
                  </a:moveTo>
                  <a:cubicBezTo>
                    <a:pt x="9117" y="1"/>
                    <a:pt x="8763" y="121"/>
                    <a:pt x="8352" y="356"/>
                  </a:cubicBezTo>
                  <a:lnTo>
                    <a:pt x="1743" y="4158"/>
                  </a:lnTo>
                  <a:cubicBezTo>
                    <a:pt x="295" y="4996"/>
                    <a:pt x="46" y="6829"/>
                    <a:pt x="1" y="7349"/>
                  </a:cubicBezTo>
                  <a:lnTo>
                    <a:pt x="182" y="7463"/>
                  </a:lnTo>
                  <a:cubicBezTo>
                    <a:pt x="249" y="6942"/>
                    <a:pt x="498" y="5109"/>
                    <a:pt x="1947" y="4294"/>
                  </a:cubicBezTo>
                  <a:lnTo>
                    <a:pt x="8533" y="492"/>
                  </a:lnTo>
                  <a:cubicBezTo>
                    <a:pt x="8937" y="246"/>
                    <a:pt x="9286" y="121"/>
                    <a:pt x="9580" y="121"/>
                  </a:cubicBezTo>
                  <a:cubicBezTo>
                    <a:pt x="9747" y="121"/>
                    <a:pt x="9895" y="161"/>
                    <a:pt x="10026" y="243"/>
                  </a:cubicBezTo>
                  <a:cubicBezTo>
                    <a:pt x="10031" y="245"/>
                    <a:pt x="10033" y="246"/>
                    <a:pt x="10033" y="246"/>
                  </a:cubicBezTo>
                  <a:cubicBezTo>
                    <a:pt x="10040" y="246"/>
                    <a:pt x="9885" y="148"/>
                    <a:pt x="9823" y="107"/>
                  </a:cubicBez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
            <p:cNvSpPr/>
            <p:nvPr/>
          </p:nvSpPr>
          <p:spPr>
            <a:xfrm>
              <a:off x="654378" y="15680115"/>
              <a:ext cx="1124760" cy="838975"/>
            </a:xfrm>
            <a:custGeom>
              <a:avLst/>
              <a:gdLst/>
              <a:ahLst/>
              <a:cxnLst/>
              <a:rect l="l" t="t" r="r" b="b"/>
              <a:pathLst>
                <a:path w="10036" h="7486" extrusionOk="0">
                  <a:moveTo>
                    <a:pt x="9939" y="178"/>
                  </a:moveTo>
                  <a:lnTo>
                    <a:pt x="9939" y="178"/>
                  </a:lnTo>
                  <a:cubicBezTo>
                    <a:pt x="9982" y="206"/>
                    <a:pt x="10024" y="231"/>
                    <a:pt x="10032" y="231"/>
                  </a:cubicBezTo>
                  <a:cubicBezTo>
                    <a:pt x="10035" y="231"/>
                    <a:pt x="10034" y="228"/>
                    <a:pt x="10026" y="220"/>
                  </a:cubicBezTo>
                  <a:cubicBezTo>
                    <a:pt x="9998" y="204"/>
                    <a:pt x="9969" y="190"/>
                    <a:pt x="9939" y="178"/>
                  </a:cubicBezTo>
                  <a:close/>
                  <a:moveTo>
                    <a:pt x="9414" y="0"/>
                  </a:moveTo>
                  <a:cubicBezTo>
                    <a:pt x="9117" y="0"/>
                    <a:pt x="8763" y="121"/>
                    <a:pt x="8352" y="356"/>
                  </a:cubicBezTo>
                  <a:lnTo>
                    <a:pt x="1743" y="4181"/>
                  </a:lnTo>
                  <a:cubicBezTo>
                    <a:pt x="317" y="4996"/>
                    <a:pt x="46" y="6829"/>
                    <a:pt x="0" y="7372"/>
                  </a:cubicBezTo>
                  <a:lnTo>
                    <a:pt x="181" y="7485"/>
                  </a:lnTo>
                  <a:cubicBezTo>
                    <a:pt x="227" y="6942"/>
                    <a:pt x="498" y="5109"/>
                    <a:pt x="1924" y="4294"/>
                  </a:cubicBezTo>
                  <a:lnTo>
                    <a:pt x="8533" y="469"/>
                  </a:lnTo>
                  <a:cubicBezTo>
                    <a:pt x="8959" y="234"/>
                    <a:pt x="9308" y="114"/>
                    <a:pt x="9600" y="114"/>
                  </a:cubicBezTo>
                  <a:cubicBezTo>
                    <a:pt x="9723" y="114"/>
                    <a:pt x="9835" y="135"/>
                    <a:pt x="9939" y="178"/>
                  </a:cubicBezTo>
                  <a:lnTo>
                    <a:pt x="9939" y="178"/>
                  </a:lnTo>
                  <a:cubicBezTo>
                    <a:pt x="9901" y="153"/>
                    <a:pt x="9863" y="125"/>
                    <a:pt x="9845" y="107"/>
                  </a:cubicBezTo>
                  <a:cubicBezTo>
                    <a:pt x="9718" y="36"/>
                    <a:pt x="9574" y="0"/>
                    <a:pt x="94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
            <p:cNvSpPr/>
            <p:nvPr/>
          </p:nvSpPr>
          <p:spPr>
            <a:xfrm>
              <a:off x="882669" y="15811351"/>
              <a:ext cx="1124648" cy="837070"/>
            </a:xfrm>
            <a:custGeom>
              <a:avLst/>
              <a:gdLst/>
              <a:ahLst/>
              <a:cxnLst/>
              <a:rect l="l" t="t" r="r" b="b"/>
              <a:pathLst>
                <a:path w="10035" h="7469" extrusionOk="0">
                  <a:moveTo>
                    <a:pt x="9980" y="202"/>
                  </a:moveTo>
                  <a:cubicBezTo>
                    <a:pt x="10007" y="221"/>
                    <a:pt x="10029" y="235"/>
                    <a:pt x="10033" y="235"/>
                  </a:cubicBezTo>
                  <a:cubicBezTo>
                    <a:pt x="10035" y="235"/>
                    <a:pt x="10033" y="233"/>
                    <a:pt x="10026" y="226"/>
                  </a:cubicBezTo>
                  <a:cubicBezTo>
                    <a:pt x="10011" y="217"/>
                    <a:pt x="9995" y="209"/>
                    <a:pt x="9980" y="202"/>
                  </a:cubicBezTo>
                  <a:close/>
                  <a:moveTo>
                    <a:pt x="9396" y="1"/>
                  </a:moveTo>
                  <a:cubicBezTo>
                    <a:pt x="9103" y="1"/>
                    <a:pt x="8755" y="117"/>
                    <a:pt x="8351" y="362"/>
                  </a:cubicBezTo>
                  <a:lnTo>
                    <a:pt x="1743" y="4164"/>
                  </a:lnTo>
                  <a:cubicBezTo>
                    <a:pt x="317" y="5001"/>
                    <a:pt x="46" y="6835"/>
                    <a:pt x="0" y="7378"/>
                  </a:cubicBezTo>
                  <a:lnTo>
                    <a:pt x="181" y="7468"/>
                  </a:lnTo>
                  <a:cubicBezTo>
                    <a:pt x="249" y="6948"/>
                    <a:pt x="498" y="5115"/>
                    <a:pt x="1947" y="4300"/>
                  </a:cubicBezTo>
                  <a:lnTo>
                    <a:pt x="8533" y="475"/>
                  </a:lnTo>
                  <a:cubicBezTo>
                    <a:pt x="8959" y="240"/>
                    <a:pt x="9308" y="119"/>
                    <a:pt x="9600" y="119"/>
                  </a:cubicBezTo>
                  <a:cubicBezTo>
                    <a:pt x="9739" y="119"/>
                    <a:pt x="9865" y="147"/>
                    <a:pt x="9980" y="202"/>
                  </a:cubicBezTo>
                  <a:lnTo>
                    <a:pt x="9980" y="202"/>
                  </a:lnTo>
                  <a:cubicBezTo>
                    <a:pt x="9933" y="170"/>
                    <a:pt x="9870" y="125"/>
                    <a:pt x="9845" y="113"/>
                  </a:cubicBezTo>
                  <a:cubicBezTo>
                    <a:pt x="9713" y="39"/>
                    <a:pt x="9564" y="1"/>
                    <a:pt x="93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
            <p:cNvSpPr/>
            <p:nvPr/>
          </p:nvSpPr>
          <p:spPr>
            <a:xfrm>
              <a:off x="1113425" y="15943931"/>
              <a:ext cx="1124760" cy="836397"/>
            </a:xfrm>
            <a:custGeom>
              <a:avLst/>
              <a:gdLst/>
              <a:ahLst/>
              <a:cxnLst/>
              <a:rect l="l" t="t" r="r" b="b"/>
              <a:pathLst>
                <a:path w="10036" h="7463" extrusionOk="0">
                  <a:moveTo>
                    <a:pt x="9924" y="171"/>
                  </a:moveTo>
                  <a:cubicBezTo>
                    <a:pt x="9975" y="202"/>
                    <a:pt x="10023" y="230"/>
                    <a:pt x="10032" y="230"/>
                  </a:cubicBezTo>
                  <a:cubicBezTo>
                    <a:pt x="10035" y="230"/>
                    <a:pt x="10034" y="227"/>
                    <a:pt x="10027" y="220"/>
                  </a:cubicBezTo>
                  <a:cubicBezTo>
                    <a:pt x="9994" y="201"/>
                    <a:pt x="9959" y="185"/>
                    <a:pt x="9924" y="171"/>
                  </a:cubicBezTo>
                  <a:close/>
                  <a:moveTo>
                    <a:pt x="9408" y="0"/>
                  </a:moveTo>
                  <a:cubicBezTo>
                    <a:pt x="9117" y="0"/>
                    <a:pt x="8763" y="121"/>
                    <a:pt x="8352" y="356"/>
                  </a:cubicBezTo>
                  <a:lnTo>
                    <a:pt x="1743" y="4181"/>
                  </a:lnTo>
                  <a:cubicBezTo>
                    <a:pt x="318" y="4995"/>
                    <a:pt x="46" y="6829"/>
                    <a:pt x="1" y="7372"/>
                  </a:cubicBezTo>
                  <a:lnTo>
                    <a:pt x="182" y="7462"/>
                  </a:lnTo>
                  <a:cubicBezTo>
                    <a:pt x="227" y="6942"/>
                    <a:pt x="499" y="5109"/>
                    <a:pt x="1925" y="4294"/>
                  </a:cubicBezTo>
                  <a:lnTo>
                    <a:pt x="8533" y="469"/>
                  </a:lnTo>
                  <a:cubicBezTo>
                    <a:pt x="8959" y="234"/>
                    <a:pt x="9309" y="113"/>
                    <a:pt x="9601" y="113"/>
                  </a:cubicBezTo>
                  <a:cubicBezTo>
                    <a:pt x="9717" y="113"/>
                    <a:pt x="9825" y="133"/>
                    <a:pt x="9924" y="171"/>
                  </a:cubicBezTo>
                  <a:lnTo>
                    <a:pt x="9924" y="171"/>
                  </a:lnTo>
                  <a:cubicBezTo>
                    <a:pt x="9886" y="148"/>
                    <a:pt x="9847" y="123"/>
                    <a:pt x="9823" y="107"/>
                  </a:cubicBezTo>
                  <a:cubicBezTo>
                    <a:pt x="9704" y="35"/>
                    <a:pt x="9565" y="0"/>
                    <a:pt x="9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
            <p:cNvSpPr/>
            <p:nvPr/>
          </p:nvSpPr>
          <p:spPr>
            <a:xfrm>
              <a:off x="1341716" y="16075727"/>
              <a:ext cx="1123751" cy="838975"/>
            </a:xfrm>
            <a:custGeom>
              <a:avLst/>
              <a:gdLst/>
              <a:ahLst/>
              <a:cxnLst/>
              <a:rect l="l" t="t" r="r" b="b"/>
              <a:pathLst>
                <a:path w="10027" h="7486" extrusionOk="0">
                  <a:moveTo>
                    <a:pt x="10019" y="217"/>
                  </a:moveTo>
                  <a:lnTo>
                    <a:pt x="10027" y="221"/>
                  </a:lnTo>
                  <a:cubicBezTo>
                    <a:pt x="10024" y="219"/>
                    <a:pt x="10022" y="218"/>
                    <a:pt x="10019" y="217"/>
                  </a:cubicBezTo>
                  <a:close/>
                  <a:moveTo>
                    <a:pt x="9408" y="1"/>
                  </a:moveTo>
                  <a:cubicBezTo>
                    <a:pt x="9117" y="1"/>
                    <a:pt x="8763" y="122"/>
                    <a:pt x="8352" y="357"/>
                  </a:cubicBezTo>
                  <a:lnTo>
                    <a:pt x="1743" y="4181"/>
                  </a:lnTo>
                  <a:cubicBezTo>
                    <a:pt x="295" y="4996"/>
                    <a:pt x="46" y="6829"/>
                    <a:pt x="1" y="7373"/>
                  </a:cubicBezTo>
                  <a:lnTo>
                    <a:pt x="182" y="7486"/>
                  </a:lnTo>
                  <a:cubicBezTo>
                    <a:pt x="227" y="6943"/>
                    <a:pt x="499" y="5109"/>
                    <a:pt x="1924" y="4295"/>
                  </a:cubicBezTo>
                  <a:lnTo>
                    <a:pt x="8533" y="470"/>
                  </a:lnTo>
                  <a:cubicBezTo>
                    <a:pt x="8944" y="235"/>
                    <a:pt x="9298" y="114"/>
                    <a:pt x="9595" y="114"/>
                  </a:cubicBezTo>
                  <a:cubicBezTo>
                    <a:pt x="9753" y="114"/>
                    <a:pt x="9894" y="148"/>
                    <a:pt x="10019" y="217"/>
                  </a:cubicBezTo>
                  <a:lnTo>
                    <a:pt x="10019" y="217"/>
                  </a:lnTo>
                  <a:lnTo>
                    <a:pt x="9823" y="108"/>
                  </a:ln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
            <p:cNvSpPr/>
            <p:nvPr/>
          </p:nvSpPr>
          <p:spPr>
            <a:xfrm>
              <a:off x="1570007" y="16207636"/>
              <a:ext cx="1124760" cy="838975"/>
            </a:xfrm>
            <a:custGeom>
              <a:avLst/>
              <a:gdLst/>
              <a:ahLst/>
              <a:cxnLst/>
              <a:rect l="l" t="t" r="r" b="b"/>
              <a:pathLst>
                <a:path w="10036" h="7486" extrusionOk="0">
                  <a:moveTo>
                    <a:pt x="9939" y="178"/>
                  </a:moveTo>
                  <a:lnTo>
                    <a:pt x="9939" y="178"/>
                  </a:lnTo>
                  <a:cubicBezTo>
                    <a:pt x="9982" y="207"/>
                    <a:pt x="10024" y="231"/>
                    <a:pt x="10032" y="231"/>
                  </a:cubicBezTo>
                  <a:cubicBezTo>
                    <a:pt x="10035" y="231"/>
                    <a:pt x="10034" y="228"/>
                    <a:pt x="10027" y="221"/>
                  </a:cubicBezTo>
                  <a:cubicBezTo>
                    <a:pt x="9998" y="205"/>
                    <a:pt x="9969" y="191"/>
                    <a:pt x="9939" y="178"/>
                  </a:cubicBezTo>
                  <a:close/>
                  <a:moveTo>
                    <a:pt x="9414" y="1"/>
                  </a:moveTo>
                  <a:cubicBezTo>
                    <a:pt x="9117" y="1"/>
                    <a:pt x="8763" y="121"/>
                    <a:pt x="8352" y="357"/>
                  </a:cubicBezTo>
                  <a:lnTo>
                    <a:pt x="1743" y="4181"/>
                  </a:lnTo>
                  <a:cubicBezTo>
                    <a:pt x="317" y="4996"/>
                    <a:pt x="46" y="6852"/>
                    <a:pt x="1" y="7372"/>
                  </a:cubicBezTo>
                  <a:lnTo>
                    <a:pt x="182" y="7486"/>
                  </a:lnTo>
                  <a:cubicBezTo>
                    <a:pt x="227" y="6942"/>
                    <a:pt x="498" y="5109"/>
                    <a:pt x="1924" y="4294"/>
                  </a:cubicBezTo>
                  <a:lnTo>
                    <a:pt x="8533" y="470"/>
                  </a:lnTo>
                  <a:cubicBezTo>
                    <a:pt x="8959" y="235"/>
                    <a:pt x="9309" y="114"/>
                    <a:pt x="9601" y="114"/>
                  </a:cubicBezTo>
                  <a:cubicBezTo>
                    <a:pt x="9723" y="114"/>
                    <a:pt x="9835" y="135"/>
                    <a:pt x="9939" y="178"/>
                  </a:cubicBezTo>
                  <a:lnTo>
                    <a:pt x="9939" y="178"/>
                  </a:lnTo>
                  <a:cubicBezTo>
                    <a:pt x="9901" y="153"/>
                    <a:pt x="9863" y="125"/>
                    <a:pt x="9845" y="108"/>
                  </a:cubicBezTo>
                  <a:cubicBezTo>
                    <a:pt x="9718" y="36"/>
                    <a:pt x="9575" y="1"/>
                    <a:pt x="94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
            <p:cNvSpPr/>
            <p:nvPr/>
          </p:nvSpPr>
          <p:spPr>
            <a:xfrm>
              <a:off x="245988" y="17551262"/>
              <a:ext cx="99072" cy="55924"/>
            </a:xfrm>
            <a:custGeom>
              <a:avLst/>
              <a:gdLst/>
              <a:ahLst/>
              <a:cxnLst/>
              <a:rect l="l" t="t" r="r" b="b"/>
              <a:pathLst>
                <a:path w="884" h="499" extrusionOk="0">
                  <a:moveTo>
                    <a:pt x="431" y="0"/>
                  </a:moveTo>
                  <a:cubicBezTo>
                    <a:pt x="204" y="0"/>
                    <a:pt x="1" y="114"/>
                    <a:pt x="1" y="249"/>
                  </a:cubicBezTo>
                  <a:cubicBezTo>
                    <a:pt x="1" y="385"/>
                    <a:pt x="204" y="498"/>
                    <a:pt x="431" y="498"/>
                  </a:cubicBezTo>
                  <a:cubicBezTo>
                    <a:pt x="680" y="498"/>
                    <a:pt x="883" y="385"/>
                    <a:pt x="883" y="249"/>
                  </a:cubicBezTo>
                  <a:cubicBezTo>
                    <a:pt x="883" y="114"/>
                    <a:pt x="680" y="0"/>
                    <a:pt x="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
            <p:cNvSpPr/>
            <p:nvPr/>
          </p:nvSpPr>
          <p:spPr>
            <a:xfrm>
              <a:off x="190176" y="17360965"/>
              <a:ext cx="210696" cy="225938"/>
            </a:xfrm>
            <a:custGeom>
              <a:avLst/>
              <a:gdLst/>
              <a:ahLst/>
              <a:cxnLst/>
              <a:rect l="l" t="t" r="r" b="b"/>
              <a:pathLst>
                <a:path w="1880" h="2016" extrusionOk="0">
                  <a:moveTo>
                    <a:pt x="23" y="1"/>
                  </a:moveTo>
                  <a:cubicBezTo>
                    <a:pt x="1" y="137"/>
                    <a:pt x="1" y="250"/>
                    <a:pt x="1" y="386"/>
                  </a:cubicBezTo>
                  <a:cubicBezTo>
                    <a:pt x="1" y="1291"/>
                    <a:pt x="431" y="2015"/>
                    <a:pt x="929" y="2015"/>
                  </a:cubicBezTo>
                  <a:cubicBezTo>
                    <a:pt x="1449" y="2015"/>
                    <a:pt x="1857" y="1291"/>
                    <a:pt x="1857" y="386"/>
                  </a:cubicBezTo>
                  <a:cubicBezTo>
                    <a:pt x="1879" y="273"/>
                    <a:pt x="1879" y="159"/>
                    <a:pt x="1857" y="46"/>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
            <p:cNvSpPr/>
            <p:nvPr/>
          </p:nvSpPr>
          <p:spPr>
            <a:xfrm>
              <a:off x="190176" y="17312774"/>
              <a:ext cx="208119" cy="111736"/>
            </a:xfrm>
            <a:custGeom>
              <a:avLst/>
              <a:gdLst/>
              <a:ahLst/>
              <a:cxnLst/>
              <a:rect l="l" t="t" r="r" b="b"/>
              <a:pathLst>
                <a:path w="1857" h="997" extrusionOk="0">
                  <a:moveTo>
                    <a:pt x="929" y="1"/>
                  </a:moveTo>
                  <a:cubicBezTo>
                    <a:pt x="431" y="1"/>
                    <a:pt x="1" y="227"/>
                    <a:pt x="1" y="499"/>
                  </a:cubicBezTo>
                  <a:cubicBezTo>
                    <a:pt x="1" y="770"/>
                    <a:pt x="431" y="997"/>
                    <a:pt x="929" y="997"/>
                  </a:cubicBezTo>
                  <a:cubicBezTo>
                    <a:pt x="1449" y="997"/>
                    <a:pt x="1857" y="770"/>
                    <a:pt x="1857" y="499"/>
                  </a:cubicBezTo>
                  <a:cubicBezTo>
                    <a:pt x="1857" y="227"/>
                    <a:pt x="1449" y="1"/>
                    <a:pt x="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
            <p:cNvSpPr/>
            <p:nvPr/>
          </p:nvSpPr>
          <p:spPr>
            <a:xfrm>
              <a:off x="202840" y="17317929"/>
              <a:ext cx="185368" cy="55924"/>
            </a:xfrm>
            <a:custGeom>
              <a:avLst/>
              <a:gdLst/>
              <a:ahLst/>
              <a:cxnLst/>
              <a:rect l="l" t="t" r="r" b="b"/>
              <a:pathLst>
                <a:path w="1654" h="499" extrusionOk="0">
                  <a:moveTo>
                    <a:pt x="816" y="0"/>
                  </a:moveTo>
                  <a:cubicBezTo>
                    <a:pt x="408" y="0"/>
                    <a:pt x="69" y="159"/>
                    <a:pt x="1" y="385"/>
                  </a:cubicBezTo>
                  <a:cubicBezTo>
                    <a:pt x="24" y="340"/>
                    <a:pt x="46" y="317"/>
                    <a:pt x="69" y="294"/>
                  </a:cubicBezTo>
                  <a:cubicBezTo>
                    <a:pt x="101" y="278"/>
                    <a:pt x="144" y="262"/>
                    <a:pt x="183" y="262"/>
                  </a:cubicBezTo>
                  <a:cubicBezTo>
                    <a:pt x="199" y="262"/>
                    <a:pt x="214" y="265"/>
                    <a:pt x="227" y="272"/>
                  </a:cubicBezTo>
                  <a:cubicBezTo>
                    <a:pt x="227" y="227"/>
                    <a:pt x="272" y="181"/>
                    <a:pt x="318" y="159"/>
                  </a:cubicBezTo>
                  <a:cubicBezTo>
                    <a:pt x="327" y="149"/>
                    <a:pt x="344" y="144"/>
                    <a:pt x="363" y="144"/>
                  </a:cubicBezTo>
                  <a:cubicBezTo>
                    <a:pt x="389" y="144"/>
                    <a:pt x="418" y="155"/>
                    <a:pt x="431" y="181"/>
                  </a:cubicBezTo>
                  <a:cubicBezTo>
                    <a:pt x="465" y="136"/>
                    <a:pt x="516" y="113"/>
                    <a:pt x="567" y="113"/>
                  </a:cubicBezTo>
                  <a:cubicBezTo>
                    <a:pt x="618" y="113"/>
                    <a:pt x="669" y="136"/>
                    <a:pt x="702" y="181"/>
                  </a:cubicBezTo>
                  <a:cubicBezTo>
                    <a:pt x="716" y="155"/>
                    <a:pt x="737" y="144"/>
                    <a:pt x="761" y="144"/>
                  </a:cubicBezTo>
                  <a:cubicBezTo>
                    <a:pt x="778" y="144"/>
                    <a:pt x="797" y="149"/>
                    <a:pt x="816" y="159"/>
                  </a:cubicBezTo>
                  <a:cubicBezTo>
                    <a:pt x="838" y="181"/>
                    <a:pt x="861" y="204"/>
                    <a:pt x="861" y="227"/>
                  </a:cubicBezTo>
                  <a:cubicBezTo>
                    <a:pt x="872" y="204"/>
                    <a:pt x="895" y="193"/>
                    <a:pt x="917" y="193"/>
                  </a:cubicBezTo>
                  <a:cubicBezTo>
                    <a:pt x="940" y="193"/>
                    <a:pt x="963" y="204"/>
                    <a:pt x="974" y="227"/>
                  </a:cubicBezTo>
                  <a:cubicBezTo>
                    <a:pt x="1025" y="176"/>
                    <a:pt x="1089" y="150"/>
                    <a:pt x="1155" y="150"/>
                  </a:cubicBezTo>
                  <a:cubicBezTo>
                    <a:pt x="1178" y="150"/>
                    <a:pt x="1200" y="153"/>
                    <a:pt x="1223" y="159"/>
                  </a:cubicBezTo>
                  <a:cubicBezTo>
                    <a:pt x="1291" y="181"/>
                    <a:pt x="1336" y="249"/>
                    <a:pt x="1314" y="340"/>
                  </a:cubicBezTo>
                  <a:cubicBezTo>
                    <a:pt x="1322" y="335"/>
                    <a:pt x="1331" y="334"/>
                    <a:pt x="1339" y="334"/>
                  </a:cubicBezTo>
                  <a:cubicBezTo>
                    <a:pt x="1375" y="334"/>
                    <a:pt x="1408" y="367"/>
                    <a:pt x="1427" y="385"/>
                  </a:cubicBezTo>
                  <a:cubicBezTo>
                    <a:pt x="1442" y="381"/>
                    <a:pt x="1458" y="379"/>
                    <a:pt x="1473" y="379"/>
                  </a:cubicBezTo>
                  <a:cubicBezTo>
                    <a:pt x="1547" y="379"/>
                    <a:pt x="1616" y="423"/>
                    <a:pt x="1653" y="498"/>
                  </a:cubicBezTo>
                  <a:cubicBezTo>
                    <a:pt x="1653" y="476"/>
                    <a:pt x="1653" y="476"/>
                    <a:pt x="1653" y="453"/>
                  </a:cubicBezTo>
                  <a:cubicBezTo>
                    <a:pt x="1653" y="204"/>
                    <a:pt x="1268" y="0"/>
                    <a:pt x="8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
            <p:cNvSpPr/>
            <p:nvPr/>
          </p:nvSpPr>
          <p:spPr>
            <a:xfrm>
              <a:off x="202840" y="17330593"/>
              <a:ext cx="185368" cy="86296"/>
            </a:xfrm>
            <a:custGeom>
              <a:avLst/>
              <a:gdLst/>
              <a:ahLst/>
              <a:cxnLst/>
              <a:rect l="l" t="t" r="r" b="b"/>
              <a:pathLst>
                <a:path w="1654" h="770" extrusionOk="0">
                  <a:moveTo>
                    <a:pt x="575" y="0"/>
                  </a:moveTo>
                  <a:cubicBezTo>
                    <a:pt x="527" y="0"/>
                    <a:pt x="476" y="23"/>
                    <a:pt x="431" y="68"/>
                  </a:cubicBezTo>
                  <a:cubicBezTo>
                    <a:pt x="418" y="42"/>
                    <a:pt x="397" y="31"/>
                    <a:pt x="372" y="31"/>
                  </a:cubicBezTo>
                  <a:cubicBezTo>
                    <a:pt x="355" y="31"/>
                    <a:pt x="336" y="36"/>
                    <a:pt x="318" y="46"/>
                  </a:cubicBezTo>
                  <a:cubicBezTo>
                    <a:pt x="272" y="68"/>
                    <a:pt x="250" y="114"/>
                    <a:pt x="227" y="159"/>
                  </a:cubicBezTo>
                  <a:cubicBezTo>
                    <a:pt x="214" y="152"/>
                    <a:pt x="201" y="149"/>
                    <a:pt x="187" y="149"/>
                  </a:cubicBezTo>
                  <a:cubicBezTo>
                    <a:pt x="155" y="149"/>
                    <a:pt x="123" y="165"/>
                    <a:pt x="91" y="181"/>
                  </a:cubicBezTo>
                  <a:cubicBezTo>
                    <a:pt x="69" y="204"/>
                    <a:pt x="46" y="227"/>
                    <a:pt x="24" y="249"/>
                  </a:cubicBezTo>
                  <a:cubicBezTo>
                    <a:pt x="24" y="272"/>
                    <a:pt x="24" y="295"/>
                    <a:pt x="24" y="317"/>
                  </a:cubicBezTo>
                  <a:cubicBezTo>
                    <a:pt x="1" y="589"/>
                    <a:pt x="386" y="770"/>
                    <a:pt x="838" y="770"/>
                  </a:cubicBezTo>
                  <a:cubicBezTo>
                    <a:pt x="1268" y="770"/>
                    <a:pt x="1608" y="611"/>
                    <a:pt x="1653" y="385"/>
                  </a:cubicBezTo>
                  <a:cubicBezTo>
                    <a:pt x="1634" y="310"/>
                    <a:pt x="1553" y="266"/>
                    <a:pt x="1475" y="266"/>
                  </a:cubicBezTo>
                  <a:cubicBezTo>
                    <a:pt x="1458" y="266"/>
                    <a:pt x="1442" y="268"/>
                    <a:pt x="1427" y="272"/>
                  </a:cubicBezTo>
                  <a:cubicBezTo>
                    <a:pt x="1404" y="227"/>
                    <a:pt x="1381" y="204"/>
                    <a:pt x="1336" y="204"/>
                  </a:cubicBezTo>
                  <a:cubicBezTo>
                    <a:pt x="1336" y="136"/>
                    <a:pt x="1291" y="68"/>
                    <a:pt x="1223" y="46"/>
                  </a:cubicBezTo>
                  <a:cubicBezTo>
                    <a:pt x="1200" y="40"/>
                    <a:pt x="1178" y="37"/>
                    <a:pt x="1155" y="37"/>
                  </a:cubicBezTo>
                  <a:cubicBezTo>
                    <a:pt x="1089" y="37"/>
                    <a:pt x="1025" y="63"/>
                    <a:pt x="974" y="114"/>
                  </a:cubicBezTo>
                  <a:cubicBezTo>
                    <a:pt x="963" y="91"/>
                    <a:pt x="946" y="80"/>
                    <a:pt x="926" y="80"/>
                  </a:cubicBezTo>
                  <a:cubicBezTo>
                    <a:pt x="906" y="80"/>
                    <a:pt x="884" y="91"/>
                    <a:pt x="861" y="114"/>
                  </a:cubicBezTo>
                  <a:cubicBezTo>
                    <a:pt x="861" y="68"/>
                    <a:pt x="861" y="46"/>
                    <a:pt x="838" y="46"/>
                  </a:cubicBezTo>
                  <a:cubicBezTo>
                    <a:pt x="820" y="36"/>
                    <a:pt x="801" y="31"/>
                    <a:pt x="782" y="31"/>
                  </a:cubicBezTo>
                  <a:cubicBezTo>
                    <a:pt x="756" y="31"/>
                    <a:pt x="729" y="42"/>
                    <a:pt x="702" y="68"/>
                  </a:cubicBezTo>
                  <a:cubicBezTo>
                    <a:pt x="669" y="23"/>
                    <a:pt x="623" y="0"/>
                    <a:pt x="5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
            <p:cNvSpPr/>
            <p:nvPr/>
          </p:nvSpPr>
          <p:spPr>
            <a:xfrm>
              <a:off x="278937" y="17262117"/>
              <a:ext cx="33173" cy="120254"/>
            </a:xfrm>
            <a:custGeom>
              <a:avLst/>
              <a:gdLst/>
              <a:ahLst/>
              <a:cxnLst/>
              <a:rect l="l" t="t" r="r" b="b"/>
              <a:pathLst>
                <a:path w="296" h="1073" extrusionOk="0">
                  <a:moveTo>
                    <a:pt x="1" y="0"/>
                  </a:moveTo>
                  <a:lnTo>
                    <a:pt x="1" y="23"/>
                  </a:lnTo>
                  <a:cubicBezTo>
                    <a:pt x="69" y="340"/>
                    <a:pt x="69" y="679"/>
                    <a:pt x="1" y="1019"/>
                  </a:cubicBezTo>
                  <a:cubicBezTo>
                    <a:pt x="38" y="1056"/>
                    <a:pt x="96" y="1073"/>
                    <a:pt x="152" y="1073"/>
                  </a:cubicBezTo>
                  <a:cubicBezTo>
                    <a:pt x="198" y="1073"/>
                    <a:pt x="242" y="1062"/>
                    <a:pt x="272" y="1041"/>
                  </a:cubicBezTo>
                  <a:cubicBezTo>
                    <a:pt x="227" y="702"/>
                    <a:pt x="250" y="362"/>
                    <a:pt x="295" y="46"/>
                  </a:cubicBezTo>
                  <a:cubicBezTo>
                    <a:pt x="295" y="46"/>
                    <a:pt x="295" y="23"/>
                    <a:pt x="295" y="23"/>
                  </a:cubicBezTo>
                  <a:cubicBezTo>
                    <a:pt x="182" y="23"/>
                    <a:pt x="9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
            <p:cNvSpPr/>
            <p:nvPr/>
          </p:nvSpPr>
          <p:spPr>
            <a:xfrm>
              <a:off x="131899" y="17091208"/>
              <a:ext cx="314588" cy="225826"/>
            </a:xfrm>
            <a:custGeom>
              <a:avLst/>
              <a:gdLst/>
              <a:ahLst/>
              <a:cxnLst/>
              <a:rect l="l" t="t" r="r" b="b"/>
              <a:pathLst>
                <a:path w="2807" h="2015" extrusionOk="0">
                  <a:moveTo>
                    <a:pt x="1331" y="1"/>
                  </a:moveTo>
                  <a:cubicBezTo>
                    <a:pt x="1310" y="1"/>
                    <a:pt x="1289" y="4"/>
                    <a:pt x="1268" y="9"/>
                  </a:cubicBezTo>
                  <a:cubicBezTo>
                    <a:pt x="1245" y="32"/>
                    <a:pt x="1200" y="54"/>
                    <a:pt x="1177" y="100"/>
                  </a:cubicBezTo>
                  <a:cubicBezTo>
                    <a:pt x="1154" y="77"/>
                    <a:pt x="1132" y="54"/>
                    <a:pt x="1109" y="32"/>
                  </a:cubicBezTo>
                  <a:cubicBezTo>
                    <a:pt x="1083" y="11"/>
                    <a:pt x="1057" y="2"/>
                    <a:pt x="1032" y="2"/>
                  </a:cubicBezTo>
                  <a:cubicBezTo>
                    <a:pt x="948" y="2"/>
                    <a:pt x="872" y="103"/>
                    <a:pt x="838" y="190"/>
                  </a:cubicBezTo>
                  <a:cubicBezTo>
                    <a:pt x="792" y="167"/>
                    <a:pt x="770" y="145"/>
                    <a:pt x="724" y="122"/>
                  </a:cubicBezTo>
                  <a:lnTo>
                    <a:pt x="702" y="122"/>
                  </a:lnTo>
                  <a:cubicBezTo>
                    <a:pt x="679" y="167"/>
                    <a:pt x="657" y="190"/>
                    <a:pt x="657" y="235"/>
                  </a:cubicBezTo>
                  <a:cubicBezTo>
                    <a:pt x="634" y="213"/>
                    <a:pt x="611" y="190"/>
                    <a:pt x="589" y="190"/>
                  </a:cubicBezTo>
                  <a:cubicBezTo>
                    <a:pt x="576" y="184"/>
                    <a:pt x="563" y="181"/>
                    <a:pt x="549" y="181"/>
                  </a:cubicBezTo>
                  <a:cubicBezTo>
                    <a:pt x="510" y="181"/>
                    <a:pt x="469" y="202"/>
                    <a:pt x="453" y="235"/>
                  </a:cubicBezTo>
                  <a:cubicBezTo>
                    <a:pt x="408" y="303"/>
                    <a:pt x="475" y="371"/>
                    <a:pt x="498" y="416"/>
                  </a:cubicBezTo>
                  <a:lnTo>
                    <a:pt x="521" y="416"/>
                  </a:lnTo>
                  <a:lnTo>
                    <a:pt x="498" y="462"/>
                  </a:lnTo>
                  <a:cubicBezTo>
                    <a:pt x="485" y="455"/>
                    <a:pt x="472" y="452"/>
                    <a:pt x="459" y="452"/>
                  </a:cubicBezTo>
                  <a:cubicBezTo>
                    <a:pt x="428" y="452"/>
                    <a:pt x="401" y="468"/>
                    <a:pt x="385" y="484"/>
                  </a:cubicBezTo>
                  <a:cubicBezTo>
                    <a:pt x="362" y="507"/>
                    <a:pt x="362" y="552"/>
                    <a:pt x="385" y="575"/>
                  </a:cubicBezTo>
                  <a:lnTo>
                    <a:pt x="385" y="597"/>
                  </a:lnTo>
                  <a:cubicBezTo>
                    <a:pt x="367" y="594"/>
                    <a:pt x="350" y="593"/>
                    <a:pt x="333" y="593"/>
                  </a:cubicBezTo>
                  <a:cubicBezTo>
                    <a:pt x="220" y="593"/>
                    <a:pt x="124" y="657"/>
                    <a:pt x="45" y="756"/>
                  </a:cubicBezTo>
                  <a:cubicBezTo>
                    <a:pt x="0" y="846"/>
                    <a:pt x="113" y="914"/>
                    <a:pt x="227" y="960"/>
                  </a:cubicBezTo>
                  <a:cubicBezTo>
                    <a:pt x="181" y="982"/>
                    <a:pt x="159" y="1005"/>
                    <a:pt x="159" y="1050"/>
                  </a:cubicBezTo>
                  <a:cubicBezTo>
                    <a:pt x="181" y="1095"/>
                    <a:pt x="204" y="1141"/>
                    <a:pt x="249" y="1141"/>
                  </a:cubicBezTo>
                  <a:lnTo>
                    <a:pt x="272" y="1141"/>
                  </a:lnTo>
                  <a:cubicBezTo>
                    <a:pt x="204" y="1186"/>
                    <a:pt x="181" y="1254"/>
                    <a:pt x="204" y="1322"/>
                  </a:cubicBezTo>
                  <a:cubicBezTo>
                    <a:pt x="227" y="1367"/>
                    <a:pt x="272" y="1412"/>
                    <a:pt x="340" y="1412"/>
                  </a:cubicBezTo>
                  <a:lnTo>
                    <a:pt x="385" y="1412"/>
                  </a:lnTo>
                  <a:cubicBezTo>
                    <a:pt x="362" y="1480"/>
                    <a:pt x="385" y="1571"/>
                    <a:pt x="430" y="1638"/>
                  </a:cubicBezTo>
                  <a:cubicBezTo>
                    <a:pt x="453" y="1661"/>
                    <a:pt x="498" y="1661"/>
                    <a:pt x="521" y="1684"/>
                  </a:cubicBezTo>
                  <a:cubicBezTo>
                    <a:pt x="498" y="1706"/>
                    <a:pt x="498" y="1729"/>
                    <a:pt x="498" y="1752"/>
                  </a:cubicBezTo>
                  <a:cubicBezTo>
                    <a:pt x="498" y="1808"/>
                    <a:pt x="513" y="1848"/>
                    <a:pt x="620" y="1848"/>
                  </a:cubicBezTo>
                  <a:cubicBezTo>
                    <a:pt x="643" y="1848"/>
                    <a:pt x="670" y="1846"/>
                    <a:pt x="702" y="1842"/>
                  </a:cubicBezTo>
                  <a:cubicBezTo>
                    <a:pt x="718" y="1891"/>
                    <a:pt x="793" y="1928"/>
                    <a:pt x="876" y="1928"/>
                  </a:cubicBezTo>
                  <a:cubicBezTo>
                    <a:pt x="908" y="1928"/>
                    <a:pt x="942" y="1923"/>
                    <a:pt x="973" y="1910"/>
                  </a:cubicBezTo>
                  <a:cubicBezTo>
                    <a:pt x="988" y="1967"/>
                    <a:pt x="1046" y="2015"/>
                    <a:pt x="1121" y="2015"/>
                  </a:cubicBezTo>
                  <a:cubicBezTo>
                    <a:pt x="1166" y="2015"/>
                    <a:pt x="1217" y="1998"/>
                    <a:pt x="1268" y="1955"/>
                  </a:cubicBezTo>
                  <a:cubicBezTo>
                    <a:pt x="1293" y="1989"/>
                    <a:pt x="1330" y="2004"/>
                    <a:pt x="1367" y="2004"/>
                  </a:cubicBezTo>
                  <a:cubicBezTo>
                    <a:pt x="1430" y="2004"/>
                    <a:pt x="1494" y="1959"/>
                    <a:pt x="1494" y="1887"/>
                  </a:cubicBezTo>
                  <a:cubicBezTo>
                    <a:pt x="1532" y="1952"/>
                    <a:pt x="1614" y="1994"/>
                    <a:pt x="1686" y="1994"/>
                  </a:cubicBezTo>
                  <a:cubicBezTo>
                    <a:pt x="1742" y="1994"/>
                    <a:pt x="1791" y="1969"/>
                    <a:pt x="1811" y="1910"/>
                  </a:cubicBezTo>
                  <a:cubicBezTo>
                    <a:pt x="1831" y="1920"/>
                    <a:pt x="1849" y="1925"/>
                    <a:pt x="1865" y="1925"/>
                  </a:cubicBezTo>
                  <a:cubicBezTo>
                    <a:pt x="1921" y="1925"/>
                    <a:pt x="1952" y="1872"/>
                    <a:pt x="1969" y="1820"/>
                  </a:cubicBezTo>
                  <a:cubicBezTo>
                    <a:pt x="2014" y="1842"/>
                    <a:pt x="2060" y="1854"/>
                    <a:pt x="2105" y="1854"/>
                  </a:cubicBezTo>
                  <a:cubicBezTo>
                    <a:pt x="2150" y="1854"/>
                    <a:pt x="2195" y="1842"/>
                    <a:pt x="2241" y="1820"/>
                  </a:cubicBezTo>
                  <a:cubicBezTo>
                    <a:pt x="2331" y="1752"/>
                    <a:pt x="2399" y="1638"/>
                    <a:pt x="2399" y="1525"/>
                  </a:cubicBezTo>
                  <a:cubicBezTo>
                    <a:pt x="2467" y="1503"/>
                    <a:pt x="2535" y="1435"/>
                    <a:pt x="2558" y="1367"/>
                  </a:cubicBezTo>
                  <a:cubicBezTo>
                    <a:pt x="2580" y="1322"/>
                    <a:pt x="2580" y="1254"/>
                    <a:pt x="2558" y="1208"/>
                  </a:cubicBezTo>
                  <a:cubicBezTo>
                    <a:pt x="2626" y="1208"/>
                    <a:pt x="2671" y="1186"/>
                    <a:pt x="2716" y="1163"/>
                  </a:cubicBezTo>
                  <a:cubicBezTo>
                    <a:pt x="2807" y="1141"/>
                    <a:pt x="2693" y="1073"/>
                    <a:pt x="2626" y="1027"/>
                  </a:cubicBezTo>
                  <a:cubicBezTo>
                    <a:pt x="2648" y="1005"/>
                    <a:pt x="2671" y="960"/>
                    <a:pt x="2693" y="914"/>
                  </a:cubicBezTo>
                  <a:cubicBezTo>
                    <a:pt x="2716" y="801"/>
                    <a:pt x="2626" y="733"/>
                    <a:pt x="2535" y="733"/>
                  </a:cubicBezTo>
                  <a:cubicBezTo>
                    <a:pt x="2535" y="711"/>
                    <a:pt x="2558" y="688"/>
                    <a:pt x="2535" y="665"/>
                  </a:cubicBezTo>
                  <a:cubicBezTo>
                    <a:pt x="2512" y="620"/>
                    <a:pt x="2490" y="620"/>
                    <a:pt x="2444" y="620"/>
                  </a:cubicBezTo>
                  <a:cubicBezTo>
                    <a:pt x="2467" y="597"/>
                    <a:pt x="2490" y="552"/>
                    <a:pt x="2512" y="507"/>
                  </a:cubicBezTo>
                  <a:cubicBezTo>
                    <a:pt x="2512" y="456"/>
                    <a:pt x="2474" y="431"/>
                    <a:pt x="2426" y="431"/>
                  </a:cubicBezTo>
                  <a:cubicBezTo>
                    <a:pt x="2411" y="431"/>
                    <a:pt x="2394" y="433"/>
                    <a:pt x="2377" y="439"/>
                  </a:cubicBezTo>
                  <a:cubicBezTo>
                    <a:pt x="2377" y="439"/>
                    <a:pt x="2354" y="439"/>
                    <a:pt x="2331" y="462"/>
                  </a:cubicBezTo>
                  <a:cubicBezTo>
                    <a:pt x="2309" y="394"/>
                    <a:pt x="2263" y="348"/>
                    <a:pt x="2218" y="326"/>
                  </a:cubicBezTo>
                  <a:cubicBezTo>
                    <a:pt x="2218" y="326"/>
                    <a:pt x="2218" y="303"/>
                    <a:pt x="2218" y="281"/>
                  </a:cubicBezTo>
                  <a:cubicBezTo>
                    <a:pt x="2218" y="258"/>
                    <a:pt x="2195" y="235"/>
                    <a:pt x="2150" y="235"/>
                  </a:cubicBezTo>
                  <a:lnTo>
                    <a:pt x="2128" y="235"/>
                  </a:lnTo>
                  <a:cubicBezTo>
                    <a:pt x="2150" y="213"/>
                    <a:pt x="2150" y="190"/>
                    <a:pt x="2150" y="145"/>
                  </a:cubicBezTo>
                  <a:cubicBezTo>
                    <a:pt x="2150" y="145"/>
                    <a:pt x="2128" y="122"/>
                    <a:pt x="2128" y="122"/>
                  </a:cubicBezTo>
                  <a:cubicBezTo>
                    <a:pt x="2082" y="145"/>
                    <a:pt x="2037" y="167"/>
                    <a:pt x="2014" y="190"/>
                  </a:cubicBezTo>
                  <a:cubicBezTo>
                    <a:pt x="2014" y="145"/>
                    <a:pt x="1992" y="100"/>
                    <a:pt x="1947" y="77"/>
                  </a:cubicBezTo>
                  <a:cubicBezTo>
                    <a:pt x="1930" y="71"/>
                    <a:pt x="1911" y="68"/>
                    <a:pt x="1892" y="68"/>
                  </a:cubicBezTo>
                  <a:cubicBezTo>
                    <a:pt x="1836" y="68"/>
                    <a:pt x="1777" y="94"/>
                    <a:pt x="1743" y="145"/>
                  </a:cubicBezTo>
                  <a:cubicBezTo>
                    <a:pt x="1720" y="100"/>
                    <a:pt x="1698" y="54"/>
                    <a:pt x="1652" y="32"/>
                  </a:cubicBezTo>
                  <a:cubicBezTo>
                    <a:pt x="1632" y="12"/>
                    <a:pt x="1613" y="3"/>
                    <a:pt x="1593" y="3"/>
                  </a:cubicBezTo>
                  <a:cubicBezTo>
                    <a:pt x="1547" y="3"/>
                    <a:pt x="1503" y="52"/>
                    <a:pt x="1471" y="100"/>
                  </a:cubicBezTo>
                  <a:cubicBezTo>
                    <a:pt x="1454" y="30"/>
                    <a:pt x="1397" y="1"/>
                    <a:pt x="1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
            <p:cNvSpPr/>
            <p:nvPr/>
          </p:nvSpPr>
          <p:spPr>
            <a:xfrm>
              <a:off x="154649" y="17049293"/>
              <a:ext cx="279173" cy="199265"/>
            </a:xfrm>
            <a:custGeom>
              <a:avLst/>
              <a:gdLst/>
              <a:ahLst/>
              <a:cxnLst/>
              <a:rect l="l" t="t" r="r" b="b"/>
              <a:pathLst>
                <a:path w="2491" h="1778" extrusionOk="0">
                  <a:moveTo>
                    <a:pt x="926" y="0"/>
                  </a:moveTo>
                  <a:cubicBezTo>
                    <a:pt x="839" y="0"/>
                    <a:pt x="761" y="90"/>
                    <a:pt x="725" y="179"/>
                  </a:cubicBezTo>
                  <a:cubicBezTo>
                    <a:pt x="702" y="157"/>
                    <a:pt x="680" y="134"/>
                    <a:pt x="635" y="111"/>
                  </a:cubicBezTo>
                  <a:lnTo>
                    <a:pt x="612" y="111"/>
                  </a:lnTo>
                  <a:cubicBezTo>
                    <a:pt x="589" y="157"/>
                    <a:pt x="589" y="179"/>
                    <a:pt x="567" y="202"/>
                  </a:cubicBezTo>
                  <a:cubicBezTo>
                    <a:pt x="567" y="202"/>
                    <a:pt x="544" y="179"/>
                    <a:pt x="521" y="179"/>
                  </a:cubicBezTo>
                  <a:cubicBezTo>
                    <a:pt x="509" y="173"/>
                    <a:pt x="496" y="170"/>
                    <a:pt x="481" y="170"/>
                  </a:cubicBezTo>
                  <a:cubicBezTo>
                    <a:pt x="443" y="170"/>
                    <a:pt x="402" y="191"/>
                    <a:pt x="386" y="225"/>
                  </a:cubicBezTo>
                  <a:cubicBezTo>
                    <a:pt x="363" y="270"/>
                    <a:pt x="408" y="338"/>
                    <a:pt x="431" y="383"/>
                  </a:cubicBezTo>
                  <a:cubicBezTo>
                    <a:pt x="431" y="383"/>
                    <a:pt x="431" y="383"/>
                    <a:pt x="431" y="406"/>
                  </a:cubicBezTo>
                  <a:cubicBezTo>
                    <a:pt x="418" y="399"/>
                    <a:pt x="404" y="396"/>
                    <a:pt x="392" y="396"/>
                  </a:cubicBezTo>
                  <a:cubicBezTo>
                    <a:pt x="361" y="396"/>
                    <a:pt x="334" y="412"/>
                    <a:pt x="318" y="428"/>
                  </a:cubicBezTo>
                  <a:cubicBezTo>
                    <a:pt x="295" y="451"/>
                    <a:pt x="295" y="496"/>
                    <a:pt x="318" y="519"/>
                  </a:cubicBezTo>
                  <a:cubicBezTo>
                    <a:pt x="303" y="516"/>
                    <a:pt x="288" y="514"/>
                    <a:pt x="274" y="514"/>
                  </a:cubicBezTo>
                  <a:cubicBezTo>
                    <a:pt x="181" y="514"/>
                    <a:pt x="105" y="576"/>
                    <a:pt x="46" y="655"/>
                  </a:cubicBezTo>
                  <a:cubicBezTo>
                    <a:pt x="1" y="722"/>
                    <a:pt x="91" y="790"/>
                    <a:pt x="205" y="836"/>
                  </a:cubicBezTo>
                  <a:cubicBezTo>
                    <a:pt x="159" y="858"/>
                    <a:pt x="159" y="881"/>
                    <a:pt x="159" y="926"/>
                  </a:cubicBezTo>
                  <a:cubicBezTo>
                    <a:pt x="159" y="949"/>
                    <a:pt x="182" y="994"/>
                    <a:pt x="227" y="994"/>
                  </a:cubicBezTo>
                  <a:lnTo>
                    <a:pt x="250" y="994"/>
                  </a:lnTo>
                  <a:cubicBezTo>
                    <a:pt x="182" y="1039"/>
                    <a:pt x="159" y="1107"/>
                    <a:pt x="182" y="1152"/>
                  </a:cubicBezTo>
                  <a:cubicBezTo>
                    <a:pt x="205" y="1198"/>
                    <a:pt x="250" y="1243"/>
                    <a:pt x="295" y="1243"/>
                  </a:cubicBezTo>
                  <a:lnTo>
                    <a:pt x="340" y="1243"/>
                  </a:lnTo>
                  <a:cubicBezTo>
                    <a:pt x="318" y="1311"/>
                    <a:pt x="340" y="1401"/>
                    <a:pt x="386" y="1447"/>
                  </a:cubicBezTo>
                  <a:cubicBezTo>
                    <a:pt x="408" y="1469"/>
                    <a:pt x="431" y="1469"/>
                    <a:pt x="454" y="1469"/>
                  </a:cubicBezTo>
                  <a:cubicBezTo>
                    <a:pt x="454" y="1492"/>
                    <a:pt x="454" y="1515"/>
                    <a:pt x="431" y="1537"/>
                  </a:cubicBezTo>
                  <a:cubicBezTo>
                    <a:pt x="431" y="1586"/>
                    <a:pt x="454" y="1623"/>
                    <a:pt x="518" y="1623"/>
                  </a:cubicBezTo>
                  <a:cubicBezTo>
                    <a:pt x="543" y="1623"/>
                    <a:pt x="574" y="1618"/>
                    <a:pt x="612" y="1605"/>
                  </a:cubicBezTo>
                  <a:cubicBezTo>
                    <a:pt x="627" y="1665"/>
                    <a:pt x="692" y="1696"/>
                    <a:pt x="761" y="1696"/>
                  </a:cubicBezTo>
                  <a:cubicBezTo>
                    <a:pt x="796" y="1696"/>
                    <a:pt x="831" y="1688"/>
                    <a:pt x="861" y="1673"/>
                  </a:cubicBezTo>
                  <a:cubicBezTo>
                    <a:pt x="875" y="1730"/>
                    <a:pt x="925" y="1778"/>
                    <a:pt x="988" y="1778"/>
                  </a:cubicBezTo>
                  <a:cubicBezTo>
                    <a:pt x="1025" y="1778"/>
                    <a:pt x="1068" y="1761"/>
                    <a:pt x="1110" y="1718"/>
                  </a:cubicBezTo>
                  <a:cubicBezTo>
                    <a:pt x="1138" y="1756"/>
                    <a:pt x="1178" y="1774"/>
                    <a:pt x="1217" y="1774"/>
                  </a:cubicBezTo>
                  <a:cubicBezTo>
                    <a:pt x="1271" y="1774"/>
                    <a:pt x="1323" y="1739"/>
                    <a:pt x="1336" y="1673"/>
                  </a:cubicBezTo>
                  <a:cubicBezTo>
                    <a:pt x="1362" y="1726"/>
                    <a:pt x="1434" y="1763"/>
                    <a:pt x="1499" y="1763"/>
                  </a:cubicBezTo>
                  <a:cubicBezTo>
                    <a:pt x="1546" y="1763"/>
                    <a:pt x="1589" y="1743"/>
                    <a:pt x="1608" y="1696"/>
                  </a:cubicBezTo>
                  <a:cubicBezTo>
                    <a:pt x="1625" y="1704"/>
                    <a:pt x="1640" y="1708"/>
                    <a:pt x="1653" y="1708"/>
                  </a:cubicBezTo>
                  <a:cubicBezTo>
                    <a:pt x="1707" y="1708"/>
                    <a:pt x="1725" y="1642"/>
                    <a:pt x="1744" y="1605"/>
                  </a:cubicBezTo>
                  <a:cubicBezTo>
                    <a:pt x="1777" y="1628"/>
                    <a:pt x="1823" y="1639"/>
                    <a:pt x="1868" y="1639"/>
                  </a:cubicBezTo>
                  <a:cubicBezTo>
                    <a:pt x="1913" y="1639"/>
                    <a:pt x="1959" y="1628"/>
                    <a:pt x="1992" y="1605"/>
                  </a:cubicBezTo>
                  <a:cubicBezTo>
                    <a:pt x="2083" y="1560"/>
                    <a:pt x="2128" y="1447"/>
                    <a:pt x="2128" y="1356"/>
                  </a:cubicBezTo>
                  <a:cubicBezTo>
                    <a:pt x="2196" y="1311"/>
                    <a:pt x="2241" y="1266"/>
                    <a:pt x="2287" y="1198"/>
                  </a:cubicBezTo>
                  <a:cubicBezTo>
                    <a:pt x="2287" y="1152"/>
                    <a:pt x="2287" y="1107"/>
                    <a:pt x="2287" y="1062"/>
                  </a:cubicBezTo>
                  <a:cubicBezTo>
                    <a:pt x="2332" y="1062"/>
                    <a:pt x="2377" y="1062"/>
                    <a:pt x="2400" y="1039"/>
                  </a:cubicBezTo>
                  <a:cubicBezTo>
                    <a:pt x="2490" y="1039"/>
                    <a:pt x="2400" y="949"/>
                    <a:pt x="2332" y="904"/>
                  </a:cubicBezTo>
                  <a:cubicBezTo>
                    <a:pt x="2377" y="881"/>
                    <a:pt x="2400" y="858"/>
                    <a:pt x="2400" y="813"/>
                  </a:cubicBezTo>
                  <a:cubicBezTo>
                    <a:pt x="2423" y="722"/>
                    <a:pt x="2332" y="655"/>
                    <a:pt x="2264" y="655"/>
                  </a:cubicBezTo>
                  <a:cubicBezTo>
                    <a:pt x="2264" y="632"/>
                    <a:pt x="2264" y="609"/>
                    <a:pt x="2264" y="587"/>
                  </a:cubicBezTo>
                  <a:cubicBezTo>
                    <a:pt x="2241" y="564"/>
                    <a:pt x="2196" y="564"/>
                    <a:pt x="2174" y="564"/>
                  </a:cubicBezTo>
                  <a:cubicBezTo>
                    <a:pt x="2196" y="541"/>
                    <a:pt x="2219" y="496"/>
                    <a:pt x="2219" y="474"/>
                  </a:cubicBezTo>
                  <a:cubicBezTo>
                    <a:pt x="2219" y="423"/>
                    <a:pt x="2193" y="397"/>
                    <a:pt x="2162" y="397"/>
                  </a:cubicBezTo>
                  <a:cubicBezTo>
                    <a:pt x="2151" y="397"/>
                    <a:pt x="2140" y="400"/>
                    <a:pt x="2128" y="406"/>
                  </a:cubicBezTo>
                  <a:lnTo>
                    <a:pt x="2083" y="406"/>
                  </a:lnTo>
                  <a:cubicBezTo>
                    <a:pt x="2060" y="360"/>
                    <a:pt x="2015" y="315"/>
                    <a:pt x="1970" y="292"/>
                  </a:cubicBezTo>
                  <a:cubicBezTo>
                    <a:pt x="1970" y="292"/>
                    <a:pt x="1970" y="270"/>
                    <a:pt x="1970" y="270"/>
                  </a:cubicBezTo>
                  <a:cubicBezTo>
                    <a:pt x="1970" y="225"/>
                    <a:pt x="1947" y="225"/>
                    <a:pt x="1925" y="225"/>
                  </a:cubicBezTo>
                  <a:lnTo>
                    <a:pt x="1902" y="225"/>
                  </a:lnTo>
                  <a:cubicBezTo>
                    <a:pt x="1902" y="202"/>
                    <a:pt x="1925" y="179"/>
                    <a:pt x="1925" y="134"/>
                  </a:cubicBezTo>
                  <a:cubicBezTo>
                    <a:pt x="1910" y="134"/>
                    <a:pt x="1904" y="124"/>
                    <a:pt x="1896" y="124"/>
                  </a:cubicBezTo>
                  <a:cubicBezTo>
                    <a:pt x="1892" y="124"/>
                    <a:pt x="1887" y="126"/>
                    <a:pt x="1879" y="134"/>
                  </a:cubicBezTo>
                  <a:cubicBezTo>
                    <a:pt x="1857" y="134"/>
                    <a:pt x="1811" y="157"/>
                    <a:pt x="1789" y="179"/>
                  </a:cubicBezTo>
                  <a:cubicBezTo>
                    <a:pt x="1789" y="134"/>
                    <a:pt x="1766" y="111"/>
                    <a:pt x="1721" y="89"/>
                  </a:cubicBezTo>
                  <a:cubicBezTo>
                    <a:pt x="1705" y="73"/>
                    <a:pt x="1683" y="65"/>
                    <a:pt x="1660" y="65"/>
                  </a:cubicBezTo>
                  <a:cubicBezTo>
                    <a:pt x="1617" y="65"/>
                    <a:pt x="1569" y="90"/>
                    <a:pt x="1540" y="134"/>
                  </a:cubicBezTo>
                  <a:cubicBezTo>
                    <a:pt x="1517" y="89"/>
                    <a:pt x="1495" y="66"/>
                    <a:pt x="1472" y="21"/>
                  </a:cubicBezTo>
                  <a:cubicBezTo>
                    <a:pt x="1459" y="8"/>
                    <a:pt x="1445" y="3"/>
                    <a:pt x="1430" y="3"/>
                  </a:cubicBezTo>
                  <a:cubicBezTo>
                    <a:pt x="1391" y="3"/>
                    <a:pt x="1346" y="40"/>
                    <a:pt x="1314" y="89"/>
                  </a:cubicBezTo>
                  <a:cubicBezTo>
                    <a:pt x="1297" y="38"/>
                    <a:pt x="1241" y="12"/>
                    <a:pt x="1186" y="12"/>
                  </a:cubicBezTo>
                  <a:cubicBezTo>
                    <a:pt x="1168" y="12"/>
                    <a:pt x="1149" y="15"/>
                    <a:pt x="1132" y="21"/>
                  </a:cubicBezTo>
                  <a:cubicBezTo>
                    <a:pt x="1110" y="21"/>
                    <a:pt x="1065" y="66"/>
                    <a:pt x="1042" y="89"/>
                  </a:cubicBezTo>
                  <a:cubicBezTo>
                    <a:pt x="1042" y="66"/>
                    <a:pt x="1019" y="44"/>
                    <a:pt x="997" y="21"/>
                  </a:cubicBezTo>
                  <a:cubicBezTo>
                    <a:pt x="973" y="7"/>
                    <a:pt x="949" y="0"/>
                    <a:pt x="9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
            <p:cNvSpPr/>
            <p:nvPr/>
          </p:nvSpPr>
          <p:spPr>
            <a:xfrm>
              <a:off x="180090" y="17005249"/>
              <a:ext cx="225714" cy="159927"/>
            </a:xfrm>
            <a:custGeom>
              <a:avLst/>
              <a:gdLst/>
              <a:ahLst/>
              <a:cxnLst/>
              <a:rect l="l" t="t" r="r" b="b"/>
              <a:pathLst>
                <a:path w="2014" h="1427" extrusionOk="0">
                  <a:moveTo>
                    <a:pt x="955" y="0"/>
                  </a:moveTo>
                  <a:cubicBezTo>
                    <a:pt x="945" y="0"/>
                    <a:pt x="936" y="2"/>
                    <a:pt x="928" y="6"/>
                  </a:cubicBezTo>
                  <a:cubicBezTo>
                    <a:pt x="905" y="29"/>
                    <a:pt x="883" y="52"/>
                    <a:pt x="860" y="74"/>
                  </a:cubicBezTo>
                  <a:cubicBezTo>
                    <a:pt x="838" y="52"/>
                    <a:pt x="838" y="29"/>
                    <a:pt x="815" y="29"/>
                  </a:cubicBezTo>
                  <a:cubicBezTo>
                    <a:pt x="793" y="13"/>
                    <a:pt x="771" y="5"/>
                    <a:pt x="749" y="5"/>
                  </a:cubicBezTo>
                  <a:cubicBezTo>
                    <a:pt x="683" y="5"/>
                    <a:pt x="623" y="74"/>
                    <a:pt x="589" y="142"/>
                  </a:cubicBezTo>
                  <a:cubicBezTo>
                    <a:pt x="589" y="120"/>
                    <a:pt x="566" y="120"/>
                    <a:pt x="521" y="97"/>
                  </a:cubicBezTo>
                  <a:lnTo>
                    <a:pt x="498" y="97"/>
                  </a:lnTo>
                  <a:cubicBezTo>
                    <a:pt x="475" y="120"/>
                    <a:pt x="475" y="142"/>
                    <a:pt x="475" y="165"/>
                  </a:cubicBezTo>
                  <a:cubicBezTo>
                    <a:pt x="453" y="165"/>
                    <a:pt x="453" y="142"/>
                    <a:pt x="430" y="142"/>
                  </a:cubicBezTo>
                  <a:cubicBezTo>
                    <a:pt x="418" y="136"/>
                    <a:pt x="406" y="133"/>
                    <a:pt x="394" y="133"/>
                  </a:cubicBezTo>
                  <a:cubicBezTo>
                    <a:pt x="362" y="133"/>
                    <a:pt x="334" y="154"/>
                    <a:pt x="317" y="188"/>
                  </a:cubicBezTo>
                  <a:cubicBezTo>
                    <a:pt x="294" y="210"/>
                    <a:pt x="317" y="278"/>
                    <a:pt x="362" y="301"/>
                  </a:cubicBezTo>
                  <a:lnTo>
                    <a:pt x="362" y="323"/>
                  </a:lnTo>
                  <a:cubicBezTo>
                    <a:pt x="356" y="317"/>
                    <a:pt x="347" y="314"/>
                    <a:pt x="338" y="314"/>
                  </a:cubicBezTo>
                  <a:cubicBezTo>
                    <a:pt x="315" y="314"/>
                    <a:pt x="288" y="330"/>
                    <a:pt x="272" y="346"/>
                  </a:cubicBezTo>
                  <a:cubicBezTo>
                    <a:pt x="272" y="369"/>
                    <a:pt x="272" y="391"/>
                    <a:pt x="272" y="414"/>
                  </a:cubicBezTo>
                  <a:cubicBezTo>
                    <a:pt x="256" y="410"/>
                    <a:pt x="241" y="408"/>
                    <a:pt x="225" y="408"/>
                  </a:cubicBezTo>
                  <a:cubicBezTo>
                    <a:pt x="152" y="408"/>
                    <a:pt x="83" y="452"/>
                    <a:pt x="45" y="527"/>
                  </a:cubicBezTo>
                  <a:cubicBezTo>
                    <a:pt x="0" y="595"/>
                    <a:pt x="91" y="640"/>
                    <a:pt x="159" y="663"/>
                  </a:cubicBezTo>
                  <a:cubicBezTo>
                    <a:pt x="136" y="685"/>
                    <a:pt x="136" y="708"/>
                    <a:pt x="136" y="731"/>
                  </a:cubicBezTo>
                  <a:cubicBezTo>
                    <a:pt x="136" y="776"/>
                    <a:pt x="159" y="799"/>
                    <a:pt x="181" y="799"/>
                  </a:cubicBezTo>
                  <a:lnTo>
                    <a:pt x="204" y="799"/>
                  </a:lnTo>
                  <a:cubicBezTo>
                    <a:pt x="159" y="821"/>
                    <a:pt x="136" y="889"/>
                    <a:pt x="159" y="934"/>
                  </a:cubicBezTo>
                  <a:cubicBezTo>
                    <a:pt x="159" y="980"/>
                    <a:pt x="204" y="1002"/>
                    <a:pt x="249" y="1002"/>
                  </a:cubicBezTo>
                  <a:lnTo>
                    <a:pt x="272" y="1002"/>
                  </a:lnTo>
                  <a:cubicBezTo>
                    <a:pt x="249" y="1048"/>
                    <a:pt x="272" y="1115"/>
                    <a:pt x="317" y="1161"/>
                  </a:cubicBezTo>
                  <a:cubicBezTo>
                    <a:pt x="340" y="1183"/>
                    <a:pt x="362" y="1183"/>
                    <a:pt x="385" y="1183"/>
                  </a:cubicBezTo>
                  <a:cubicBezTo>
                    <a:pt x="362" y="1206"/>
                    <a:pt x="362" y="1229"/>
                    <a:pt x="362" y="1251"/>
                  </a:cubicBezTo>
                  <a:cubicBezTo>
                    <a:pt x="362" y="1283"/>
                    <a:pt x="374" y="1315"/>
                    <a:pt x="420" y="1315"/>
                  </a:cubicBezTo>
                  <a:cubicBezTo>
                    <a:pt x="440" y="1315"/>
                    <a:pt x="465" y="1310"/>
                    <a:pt x="498" y="1297"/>
                  </a:cubicBezTo>
                  <a:cubicBezTo>
                    <a:pt x="527" y="1340"/>
                    <a:pt x="575" y="1365"/>
                    <a:pt x="624" y="1365"/>
                  </a:cubicBezTo>
                  <a:cubicBezTo>
                    <a:pt x="651" y="1365"/>
                    <a:pt x="678" y="1358"/>
                    <a:pt x="702" y="1342"/>
                  </a:cubicBezTo>
                  <a:cubicBezTo>
                    <a:pt x="715" y="1397"/>
                    <a:pt x="762" y="1427"/>
                    <a:pt x="812" y="1427"/>
                  </a:cubicBezTo>
                  <a:cubicBezTo>
                    <a:pt x="845" y="1427"/>
                    <a:pt x="879" y="1414"/>
                    <a:pt x="905" y="1387"/>
                  </a:cubicBezTo>
                  <a:cubicBezTo>
                    <a:pt x="932" y="1414"/>
                    <a:pt x="963" y="1427"/>
                    <a:pt x="991" y="1427"/>
                  </a:cubicBezTo>
                  <a:cubicBezTo>
                    <a:pt x="1034" y="1427"/>
                    <a:pt x="1073" y="1397"/>
                    <a:pt x="1087" y="1342"/>
                  </a:cubicBezTo>
                  <a:cubicBezTo>
                    <a:pt x="1114" y="1383"/>
                    <a:pt x="1173" y="1415"/>
                    <a:pt x="1227" y="1415"/>
                  </a:cubicBezTo>
                  <a:cubicBezTo>
                    <a:pt x="1262" y="1415"/>
                    <a:pt x="1295" y="1401"/>
                    <a:pt x="1313" y="1364"/>
                  </a:cubicBezTo>
                  <a:cubicBezTo>
                    <a:pt x="1329" y="1375"/>
                    <a:pt x="1342" y="1379"/>
                    <a:pt x="1353" y="1379"/>
                  </a:cubicBezTo>
                  <a:cubicBezTo>
                    <a:pt x="1391" y="1379"/>
                    <a:pt x="1409" y="1331"/>
                    <a:pt x="1426" y="1297"/>
                  </a:cubicBezTo>
                  <a:cubicBezTo>
                    <a:pt x="1449" y="1308"/>
                    <a:pt x="1477" y="1314"/>
                    <a:pt x="1508" y="1314"/>
                  </a:cubicBezTo>
                  <a:cubicBezTo>
                    <a:pt x="1539" y="1314"/>
                    <a:pt x="1573" y="1308"/>
                    <a:pt x="1607" y="1297"/>
                  </a:cubicBezTo>
                  <a:cubicBezTo>
                    <a:pt x="1675" y="1251"/>
                    <a:pt x="1720" y="1161"/>
                    <a:pt x="1720" y="1093"/>
                  </a:cubicBezTo>
                  <a:cubicBezTo>
                    <a:pt x="1788" y="1070"/>
                    <a:pt x="1811" y="1025"/>
                    <a:pt x="1856" y="957"/>
                  </a:cubicBezTo>
                  <a:cubicBezTo>
                    <a:pt x="1856" y="934"/>
                    <a:pt x="1856" y="889"/>
                    <a:pt x="1856" y="867"/>
                  </a:cubicBezTo>
                  <a:cubicBezTo>
                    <a:pt x="1879" y="844"/>
                    <a:pt x="1924" y="844"/>
                    <a:pt x="1947" y="821"/>
                  </a:cubicBezTo>
                  <a:cubicBezTo>
                    <a:pt x="1959" y="824"/>
                    <a:pt x="1968" y="826"/>
                    <a:pt x="1974" y="826"/>
                  </a:cubicBezTo>
                  <a:cubicBezTo>
                    <a:pt x="2013" y="826"/>
                    <a:pt x="1940" y="770"/>
                    <a:pt x="1901" y="731"/>
                  </a:cubicBezTo>
                  <a:cubicBezTo>
                    <a:pt x="1924" y="731"/>
                    <a:pt x="1947" y="685"/>
                    <a:pt x="1969" y="663"/>
                  </a:cubicBezTo>
                  <a:cubicBezTo>
                    <a:pt x="1969" y="595"/>
                    <a:pt x="1901" y="527"/>
                    <a:pt x="1833" y="527"/>
                  </a:cubicBezTo>
                  <a:cubicBezTo>
                    <a:pt x="1856" y="504"/>
                    <a:pt x="1856" y="504"/>
                    <a:pt x="1833" y="482"/>
                  </a:cubicBezTo>
                  <a:cubicBezTo>
                    <a:pt x="1833" y="466"/>
                    <a:pt x="1811" y="450"/>
                    <a:pt x="1790" y="450"/>
                  </a:cubicBezTo>
                  <a:cubicBezTo>
                    <a:pt x="1781" y="450"/>
                    <a:pt x="1772" y="453"/>
                    <a:pt x="1765" y="459"/>
                  </a:cubicBezTo>
                  <a:cubicBezTo>
                    <a:pt x="1788" y="437"/>
                    <a:pt x="1811" y="414"/>
                    <a:pt x="1811" y="369"/>
                  </a:cubicBezTo>
                  <a:cubicBezTo>
                    <a:pt x="1811" y="335"/>
                    <a:pt x="1787" y="314"/>
                    <a:pt x="1756" y="314"/>
                  </a:cubicBezTo>
                  <a:cubicBezTo>
                    <a:pt x="1744" y="314"/>
                    <a:pt x="1732" y="317"/>
                    <a:pt x="1720" y="323"/>
                  </a:cubicBezTo>
                  <a:lnTo>
                    <a:pt x="1675" y="346"/>
                  </a:lnTo>
                  <a:cubicBezTo>
                    <a:pt x="1675" y="301"/>
                    <a:pt x="1630" y="255"/>
                    <a:pt x="1607" y="233"/>
                  </a:cubicBezTo>
                  <a:cubicBezTo>
                    <a:pt x="1607" y="233"/>
                    <a:pt x="1607" y="233"/>
                    <a:pt x="1607" y="210"/>
                  </a:cubicBezTo>
                  <a:cubicBezTo>
                    <a:pt x="1607" y="194"/>
                    <a:pt x="1596" y="178"/>
                    <a:pt x="1581" y="178"/>
                  </a:cubicBezTo>
                  <a:cubicBezTo>
                    <a:pt x="1575" y="178"/>
                    <a:pt x="1568" y="181"/>
                    <a:pt x="1562" y="188"/>
                  </a:cubicBezTo>
                  <a:lnTo>
                    <a:pt x="1539" y="188"/>
                  </a:lnTo>
                  <a:cubicBezTo>
                    <a:pt x="1562" y="165"/>
                    <a:pt x="1562" y="142"/>
                    <a:pt x="1562" y="120"/>
                  </a:cubicBezTo>
                  <a:cubicBezTo>
                    <a:pt x="1562" y="97"/>
                    <a:pt x="1539" y="97"/>
                    <a:pt x="1539" y="97"/>
                  </a:cubicBezTo>
                  <a:cubicBezTo>
                    <a:pt x="1494" y="120"/>
                    <a:pt x="1471" y="120"/>
                    <a:pt x="1449" y="142"/>
                  </a:cubicBezTo>
                  <a:cubicBezTo>
                    <a:pt x="1449" y="120"/>
                    <a:pt x="1426" y="74"/>
                    <a:pt x="1403" y="74"/>
                  </a:cubicBezTo>
                  <a:cubicBezTo>
                    <a:pt x="1386" y="57"/>
                    <a:pt x="1366" y="50"/>
                    <a:pt x="1345" y="50"/>
                  </a:cubicBezTo>
                  <a:cubicBezTo>
                    <a:pt x="1313" y="50"/>
                    <a:pt x="1282" y="69"/>
                    <a:pt x="1268" y="97"/>
                  </a:cubicBezTo>
                  <a:cubicBezTo>
                    <a:pt x="1245" y="74"/>
                    <a:pt x="1222" y="52"/>
                    <a:pt x="1200" y="29"/>
                  </a:cubicBezTo>
                  <a:cubicBezTo>
                    <a:pt x="1186" y="16"/>
                    <a:pt x="1173" y="10"/>
                    <a:pt x="1160" y="10"/>
                  </a:cubicBezTo>
                  <a:cubicBezTo>
                    <a:pt x="1128" y="10"/>
                    <a:pt x="1096" y="42"/>
                    <a:pt x="1064" y="74"/>
                  </a:cubicBezTo>
                  <a:cubicBezTo>
                    <a:pt x="1045" y="37"/>
                    <a:pt x="997" y="0"/>
                    <a:pt x="9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
            <p:cNvSpPr/>
            <p:nvPr/>
          </p:nvSpPr>
          <p:spPr>
            <a:xfrm>
              <a:off x="195219" y="17158115"/>
              <a:ext cx="45838" cy="35303"/>
            </a:xfrm>
            <a:custGeom>
              <a:avLst/>
              <a:gdLst/>
              <a:ahLst/>
              <a:cxnLst/>
              <a:rect l="l" t="t" r="r" b="b"/>
              <a:pathLst>
                <a:path w="409" h="315" extrusionOk="0">
                  <a:moveTo>
                    <a:pt x="114" y="0"/>
                  </a:moveTo>
                  <a:cubicBezTo>
                    <a:pt x="69" y="0"/>
                    <a:pt x="1" y="68"/>
                    <a:pt x="24" y="136"/>
                  </a:cubicBezTo>
                  <a:cubicBezTo>
                    <a:pt x="50" y="163"/>
                    <a:pt x="77" y="174"/>
                    <a:pt x="103" y="174"/>
                  </a:cubicBezTo>
                  <a:cubicBezTo>
                    <a:pt x="122" y="174"/>
                    <a:pt x="141" y="168"/>
                    <a:pt x="159" y="159"/>
                  </a:cubicBezTo>
                  <a:cubicBezTo>
                    <a:pt x="159" y="204"/>
                    <a:pt x="159" y="249"/>
                    <a:pt x="182" y="272"/>
                  </a:cubicBezTo>
                  <a:cubicBezTo>
                    <a:pt x="202" y="303"/>
                    <a:pt x="228" y="315"/>
                    <a:pt x="255" y="315"/>
                  </a:cubicBezTo>
                  <a:cubicBezTo>
                    <a:pt x="289" y="315"/>
                    <a:pt x="326" y="297"/>
                    <a:pt x="363" y="272"/>
                  </a:cubicBezTo>
                  <a:cubicBezTo>
                    <a:pt x="408" y="272"/>
                    <a:pt x="408" y="227"/>
                    <a:pt x="363" y="227"/>
                  </a:cubicBezTo>
                  <a:lnTo>
                    <a:pt x="295" y="227"/>
                  </a:lnTo>
                  <a:cubicBezTo>
                    <a:pt x="273" y="227"/>
                    <a:pt x="250" y="227"/>
                    <a:pt x="227" y="204"/>
                  </a:cubicBezTo>
                  <a:cubicBezTo>
                    <a:pt x="205" y="204"/>
                    <a:pt x="227" y="114"/>
                    <a:pt x="227" y="68"/>
                  </a:cubicBezTo>
                  <a:lnTo>
                    <a:pt x="227" y="68"/>
                  </a:lnTo>
                  <a:cubicBezTo>
                    <a:pt x="205" y="91"/>
                    <a:pt x="205" y="91"/>
                    <a:pt x="182" y="91"/>
                  </a:cubicBezTo>
                  <a:lnTo>
                    <a:pt x="92" y="91"/>
                  </a:lnTo>
                  <a:cubicBezTo>
                    <a:pt x="69" y="91"/>
                    <a:pt x="137" y="23"/>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
            <p:cNvSpPr/>
            <p:nvPr/>
          </p:nvSpPr>
          <p:spPr>
            <a:xfrm>
              <a:off x="190172" y="17234826"/>
              <a:ext cx="43260" cy="36536"/>
            </a:xfrm>
            <a:custGeom>
              <a:avLst/>
              <a:gdLst/>
              <a:ahLst/>
              <a:cxnLst/>
              <a:rect l="l" t="t" r="r" b="b"/>
              <a:pathLst>
                <a:path w="386" h="326" extrusionOk="0">
                  <a:moveTo>
                    <a:pt x="135" y="1"/>
                  </a:moveTo>
                  <a:cubicBezTo>
                    <a:pt x="129" y="1"/>
                    <a:pt x="122" y="3"/>
                    <a:pt x="114" y="11"/>
                  </a:cubicBezTo>
                  <a:cubicBezTo>
                    <a:pt x="114" y="11"/>
                    <a:pt x="1" y="79"/>
                    <a:pt x="24" y="147"/>
                  </a:cubicBezTo>
                  <a:cubicBezTo>
                    <a:pt x="50" y="173"/>
                    <a:pt x="77" y="184"/>
                    <a:pt x="103" y="184"/>
                  </a:cubicBezTo>
                  <a:cubicBezTo>
                    <a:pt x="122" y="184"/>
                    <a:pt x="141" y="179"/>
                    <a:pt x="159" y="169"/>
                  </a:cubicBezTo>
                  <a:cubicBezTo>
                    <a:pt x="159" y="214"/>
                    <a:pt x="159" y="260"/>
                    <a:pt x="182" y="282"/>
                  </a:cubicBezTo>
                  <a:cubicBezTo>
                    <a:pt x="202" y="313"/>
                    <a:pt x="232" y="325"/>
                    <a:pt x="263" y="325"/>
                  </a:cubicBezTo>
                  <a:cubicBezTo>
                    <a:pt x="300" y="325"/>
                    <a:pt x="338" y="307"/>
                    <a:pt x="363" y="282"/>
                  </a:cubicBezTo>
                  <a:cubicBezTo>
                    <a:pt x="386" y="282"/>
                    <a:pt x="386" y="260"/>
                    <a:pt x="363" y="260"/>
                  </a:cubicBezTo>
                  <a:lnTo>
                    <a:pt x="295" y="260"/>
                  </a:lnTo>
                  <a:cubicBezTo>
                    <a:pt x="273" y="260"/>
                    <a:pt x="250" y="260"/>
                    <a:pt x="227" y="237"/>
                  </a:cubicBezTo>
                  <a:cubicBezTo>
                    <a:pt x="205" y="214"/>
                    <a:pt x="227" y="147"/>
                    <a:pt x="227" y="101"/>
                  </a:cubicBezTo>
                  <a:cubicBezTo>
                    <a:pt x="205" y="101"/>
                    <a:pt x="205" y="101"/>
                    <a:pt x="182" y="124"/>
                  </a:cubicBezTo>
                  <a:lnTo>
                    <a:pt x="91" y="124"/>
                  </a:lnTo>
                  <a:cubicBezTo>
                    <a:pt x="69" y="124"/>
                    <a:pt x="137" y="33"/>
                    <a:pt x="137" y="11"/>
                  </a:cubicBezTo>
                  <a:cubicBezTo>
                    <a:pt x="152" y="11"/>
                    <a:pt x="147" y="1"/>
                    <a:pt x="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
            <p:cNvSpPr/>
            <p:nvPr/>
          </p:nvSpPr>
          <p:spPr>
            <a:xfrm>
              <a:off x="322085" y="17186693"/>
              <a:ext cx="38217" cy="24768"/>
            </a:xfrm>
            <a:custGeom>
              <a:avLst/>
              <a:gdLst/>
              <a:ahLst/>
              <a:cxnLst/>
              <a:rect l="l" t="t" r="r" b="b"/>
              <a:pathLst>
                <a:path w="341" h="221" extrusionOk="0">
                  <a:moveTo>
                    <a:pt x="317" y="0"/>
                  </a:moveTo>
                  <a:cubicBezTo>
                    <a:pt x="312" y="0"/>
                    <a:pt x="306" y="6"/>
                    <a:pt x="295" y="17"/>
                  </a:cubicBezTo>
                  <a:cubicBezTo>
                    <a:pt x="272" y="40"/>
                    <a:pt x="272" y="85"/>
                    <a:pt x="227" y="85"/>
                  </a:cubicBezTo>
                  <a:cubicBezTo>
                    <a:pt x="182" y="85"/>
                    <a:pt x="136" y="62"/>
                    <a:pt x="136" y="40"/>
                  </a:cubicBezTo>
                  <a:cubicBezTo>
                    <a:pt x="136" y="33"/>
                    <a:pt x="133" y="30"/>
                    <a:pt x="127" y="30"/>
                  </a:cubicBezTo>
                  <a:cubicBezTo>
                    <a:pt x="114" y="30"/>
                    <a:pt x="91" y="46"/>
                    <a:pt x="91" y="62"/>
                  </a:cubicBezTo>
                  <a:cubicBezTo>
                    <a:pt x="91" y="85"/>
                    <a:pt x="114" y="108"/>
                    <a:pt x="136" y="130"/>
                  </a:cubicBezTo>
                  <a:cubicBezTo>
                    <a:pt x="136" y="153"/>
                    <a:pt x="114" y="175"/>
                    <a:pt x="91" y="175"/>
                  </a:cubicBezTo>
                  <a:cubicBezTo>
                    <a:pt x="68" y="175"/>
                    <a:pt x="46" y="130"/>
                    <a:pt x="23" y="130"/>
                  </a:cubicBezTo>
                  <a:lnTo>
                    <a:pt x="1" y="130"/>
                  </a:lnTo>
                  <a:cubicBezTo>
                    <a:pt x="1" y="175"/>
                    <a:pt x="46" y="221"/>
                    <a:pt x="91" y="221"/>
                  </a:cubicBezTo>
                  <a:cubicBezTo>
                    <a:pt x="159" y="221"/>
                    <a:pt x="182" y="175"/>
                    <a:pt x="204" y="130"/>
                  </a:cubicBezTo>
                  <a:lnTo>
                    <a:pt x="227" y="130"/>
                  </a:lnTo>
                  <a:cubicBezTo>
                    <a:pt x="295" y="130"/>
                    <a:pt x="340" y="62"/>
                    <a:pt x="340" y="17"/>
                  </a:cubicBezTo>
                  <a:cubicBezTo>
                    <a:pt x="329" y="6"/>
                    <a:pt x="323"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
            <p:cNvSpPr/>
            <p:nvPr/>
          </p:nvSpPr>
          <p:spPr>
            <a:xfrm>
              <a:off x="291713" y="17270299"/>
              <a:ext cx="38105" cy="27458"/>
            </a:xfrm>
            <a:custGeom>
              <a:avLst/>
              <a:gdLst/>
              <a:ahLst/>
              <a:cxnLst/>
              <a:rect l="l" t="t" r="r" b="b"/>
              <a:pathLst>
                <a:path w="340" h="245" extrusionOk="0">
                  <a:moveTo>
                    <a:pt x="306" y="1"/>
                  </a:moveTo>
                  <a:cubicBezTo>
                    <a:pt x="300" y="1"/>
                    <a:pt x="294" y="7"/>
                    <a:pt x="294" y="18"/>
                  </a:cubicBezTo>
                  <a:cubicBezTo>
                    <a:pt x="272" y="40"/>
                    <a:pt x="249" y="86"/>
                    <a:pt x="204" y="86"/>
                  </a:cubicBezTo>
                  <a:cubicBezTo>
                    <a:pt x="181" y="86"/>
                    <a:pt x="136" y="86"/>
                    <a:pt x="113" y="40"/>
                  </a:cubicBezTo>
                  <a:cubicBezTo>
                    <a:pt x="113" y="34"/>
                    <a:pt x="111" y="31"/>
                    <a:pt x="108" y="31"/>
                  </a:cubicBezTo>
                  <a:cubicBezTo>
                    <a:pt x="102" y="31"/>
                    <a:pt x="91" y="47"/>
                    <a:pt x="91" y="63"/>
                  </a:cubicBezTo>
                  <a:cubicBezTo>
                    <a:pt x="91" y="86"/>
                    <a:pt x="113" y="108"/>
                    <a:pt x="136" y="131"/>
                  </a:cubicBezTo>
                  <a:cubicBezTo>
                    <a:pt x="136" y="149"/>
                    <a:pt x="121" y="182"/>
                    <a:pt x="91" y="182"/>
                  </a:cubicBezTo>
                  <a:cubicBezTo>
                    <a:pt x="84" y="182"/>
                    <a:pt x="77" y="181"/>
                    <a:pt x="68" y="176"/>
                  </a:cubicBezTo>
                  <a:cubicBezTo>
                    <a:pt x="45" y="176"/>
                    <a:pt x="45" y="131"/>
                    <a:pt x="0" y="131"/>
                  </a:cubicBezTo>
                  <a:cubicBezTo>
                    <a:pt x="0" y="131"/>
                    <a:pt x="45" y="244"/>
                    <a:pt x="91" y="244"/>
                  </a:cubicBezTo>
                  <a:cubicBezTo>
                    <a:pt x="136" y="222"/>
                    <a:pt x="181" y="199"/>
                    <a:pt x="181" y="131"/>
                  </a:cubicBezTo>
                  <a:lnTo>
                    <a:pt x="226" y="131"/>
                  </a:lnTo>
                  <a:cubicBezTo>
                    <a:pt x="294" y="131"/>
                    <a:pt x="339" y="63"/>
                    <a:pt x="317" y="18"/>
                  </a:cubicBezTo>
                  <a:cubicBezTo>
                    <a:pt x="317" y="7"/>
                    <a:pt x="311"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
            <p:cNvSpPr/>
            <p:nvPr/>
          </p:nvSpPr>
          <p:spPr>
            <a:xfrm>
              <a:off x="393139" y="17140296"/>
              <a:ext cx="12776" cy="18940"/>
            </a:xfrm>
            <a:custGeom>
              <a:avLst/>
              <a:gdLst/>
              <a:ahLst/>
              <a:cxnLst/>
              <a:rect l="l" t="t" r="r" b="b"/>
              <a:pathLst>
                <a:path w="114" h="169" extrusionOk="0">
                  <a:moveTo>
                    <a:pt x="23" y="1"/>
                  </a:moveTo>
                  <a:lnTo>
                    <a:pt x="23" y="1"/>
                  </a:lnTo>
                  <a:cubicBezTo>
                    <a:pt x="25" y="2"/>
                    <a:pt x="28" y="4"/>
                    <a:pt x="30" y="5"/>
                  </a:cubicBezTo>
                  <a:lnTo>
                    <a:pt x="30" y="5"/>
                  </a:lnTo>
                  <a:cubicBezTo>
                    <a:pt x="28" y="2"/>
                    <a:pt x="25" y="1"/>
                    <a:pt x="23" y="1"/>
                  </a:cubicBezTo>
                  <a:close/>
                  <a:moveTo>
                    <a:pt x="30" y="5"/>
                  </a:moveTo>
                  <a:lnTo>
                    <a:pt x="30" y="5"/>
                  </a:lnTo>
                  <a:cubicBezTo>
                    <a:pt x="49" y="25"/>
                    <a:pt x="61" y="117"/>
                    <a:pt x="0" y="137"/>
                  </a:cubicBezTo>
                  <a:cubicBezTo>
                    <a:pt x="0" y="137"/>
                    <a:pt x="0" y="159"/>
                    <a:pt x="0" y="159"/>
                  </a:cubicBezTo>
                  <a:cubicBezTo>
                    <a:pt x="12" y="165"/>
                    <a:pt x="25" y="168"/>
                    <a:pt x="36" y="168"/>
                  </a:cubicBezTo>
                  <a:cubicBezTo>
                    <a:pt x="68" y="168"/>
                    <a:pt x="97" y="147"/>
                    <a:pt x="113" y="114"/>
                  </a:cubicBezTo>
                  <a:cubicBezTo>
                    <a:pt x="113" y="71"/>
                    <a:pt x="73" y="29"/>
                    <a:pt x="30" y="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
            <p:cNvSpPr/>
            <p:nvPr/>
          </p:nvSpPr>
          <p:spPr>
            <a:xfrm>
              <a:off x="218082" y="17084596"/>
              <a:ext cx="38217" cy="35303"/>
            </a:xfrm>
            <a:custGeom>
              <a:avLst/>
              <a:gdLst/>
              <a:ahLst/>
              <a:cxnLst/>
              <a:rect l="l" t="t" r="r" b="b"/>
              <a:pathLst>
                <a:path w="341" h="315" extrusionOk="0">
                  <a:moveTo>
                    <a:pt x="159" y="0"/>
                  </a:moveTo>
                  <a:cubicBezTo>
                    <a:pt x="114" y="0"/>
                    <a:pt x="91" y="0"/>
                    <a:pt x="69" y="23"/>
                  </a:cubicBezTo>
                  <a:cubicBezTo>
                    <a:pt x="46" y="45"/>
                    <a:pt x="1" y="91"/>
                    <a:pt x="23" y="113"/>
                  </a:cubicBezTo>
                  <a:cubicBezTo>
                    <a:pt x="23" y="159"/>
                    <a:pt x="69" y="181"/>
                    <a:pt x="91" y="181"/>
                  </a:cubicBezTo>
                  <a:lnTo>
                    <a:pt x="136" y="181"/>
                  </a:lnTo>
                  <a:cubicBezTo>
                    <a:pt x="136" y="204"/>
                    <a:pt x="136" y="226"/>
                    <a:pt x="136" y="272"/>
                  </a:cubicBezTo>
                  <a:cubicBezTo>
                    <a:pt x="147" y="302"/>
                    <a:pt x="175" y="315"/>
                    <a:pt x="208" y="315"/>
                  </a:cubicBezTo>
                  <a:cubicBezTo>
                    <a:pt x="247" y="315"/>
                    <a:pt x="293" y="297"/>
                    <a:pt x="318" y="272"/>
                  </a:cubicBezTo>
                  <a:cubicBezTo>
                    <a:pt x="340" y="249"/>
                    <a:pt x="335" y="243"/>
                    <a:pt x="323" y="243"/>
                  </a:cubicBezTo>
                  <a:cubicBezTo>
                    <a:pt x="312" y="243"/>
                    <a:pt x="295" y="249"/>
                    <a:pt x="295" y="249"/>
                  </a:cubicBezTo>
                  <a:lnTo>
                    <a:pt x="227" y="249"/>
                  </a:lnTo>
                  <a:cubicBezTo>
                    <a:pt x="182" y="249"/>
                    <a:pt x="182" y="249"/>
                    <a:pt x="182" y="204"/>
                  </a:cubicBezTo>
                  <a:cubicBezTo>
                    <a:pt x="182" y="159"/>
                    <a:pt x="227" y="113"/>
                    <a:pt x="227" y="68"/>
                  </a:cubicBezTo>
                  <a:lnTo>
                    <a:pt x="227" y="68"/>
                  </a:lnTo>
                  <a:cubicBezTo>
                    <a:pt x="204" y="91"/>
                    <a:pt x="182" y="91"/>
                    <a:pt x="182" y="113"/>
                  </a:cubicBezTo>
                  <a:lnTo>
                    <a:pt x="114" y="113"/>
                  </a:lnTo>
                  <a:cubicBezTo>
                    <a:pt x="91" y="113"/>
                    <a:pt x="69" y="113"/>
                    <a:pt x="69" y="91"/>
                  </a:cubicBezTo>
                  <a:cubicBezTo>
                    <a:pt x="91" y="68"/>
                    <a:pt x="136" y="45"/>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
            <p:cNvSpPr/>
            <p:nvPr/>
          </p:nvSpPr>
          <p:spPr>
            <a:xfrm>
              <a:off x="235902" y="17033828"/>
              <a:ext cx="20397" cy="20845"/>
            </a:xfrm>
            <a:custGeom>
              <a:avLst/>
              <a:gdLst/>
              <a:ahLst/>
              <a:cxnLst/>
              <a:rect l="l" t="t" r="r" b="b"/>
              <a:pathLst>
                <a:path w="182" h="186" extrusionOk="0">
                  <a:moveTo>
                    <a:pt x="68" y="0"/>
                  </a:moveTo>
                  <a:cubicBezTo>
                    <a:pt x="23" y="0"/>
                    <a:pt x="0" y="0"/>
                    <a:pt x="0" y="46"/>
                  </a:cubicBezTo>
                  <a:cubicBezTo>
                    <a:pt x="0" y="106"/>
                    <a:pt x="54" y="185"/>
                    <a:pt x="114" y="185"/>
                  </a:cubicBezTo>
                  <a:cubicBezTo>
                    <a:pt x="121" y="185"/>
                    <a:pt x="129" y="184"/>
                    <a:pt x="136" y="182"/>
                  </a:cubicBezTo>
                  <a:lnTo>
                    <a:pt x="136" y="159"/>
                  </a:lnTo>
                  <a:cubicBezTo>
                    <a:pt x="113" y="136"/>
                    <a:pt x="91" y="114"/>
                    <a:pt x="91" y="114"/>
                  </a:cubicBezTo>
                  <a:cubicBezTo>
                    <a:pt x="68" y="91"/>
                    <a:pt x="68" y="68"/>
                    <a:pt x="45" y="46"/>
                  </a:cubicBezTo>
                  <a:cubicBezTo>
                    <a:pt x="68" y="46"/>
                    <a:pt x="91" y="46"/>
                    <a:pt x="136" y="68"/>
                  </a:cubicBezTo>
                  <a:lnTo>
                    <a:pt x="181" y="68"/>
                  </a:lnTo>
                  <a:cubicBezTo>
                    <a:pt x="181" y="46"/>
                    <a:pt x="181" y="46"/>
                    <a:pt x="181" y="46"/>
                  </a:cubicBezTo>
                  <a:cubicBezTo>
                    <a:pt x="159" y="0"/>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
            <p:cNvSpPr/>
            <p:nvPr/>
          </p:nvSpPr>
          <p:spPr>
            <a:xfrm>
              <a:off x="317042" y="17030241"/>
              <a:ext cx="48303" cy="39225"/>
            </a:xfrm>
            <a:custGeom>
              <a:avLst/>
              <a:gdLst/>
              <a:ahLst/>
              <a:cxnLst/>
              <a:rect l="l" t="t" r="r" b="b"/>
              <a:pathLst>
                <a:path w="431" h="350" extrusionOk="0">
                  <a:moveTo>
                    <a:pt x="203" y="1"/>
                  </a:moveTo>
                  <a:cubicBezTo>
                    <a:pt x="195" y="1"/>
                    <a:pt x="187" y="4"/>
                    <a:pt x="181" y="10"/>
                  </a:cubicBezTo>
                  <a:cubicBezTo>
                    <a:pt x="136" y="10"/>
                    <a:pt x="113" y="32"/>
                    <a:pt x="68" y="55"/>
                  </a:cubicBezTo>
                  <a:cubicBezTo>
                    <a:pt x="46" y="78"/>
                    <a:pt x="0" y="123"/>
                    <a:pt x="0" y="146"/>
                  </a:cubicBezTo>
                  <a:cubicBezTo>
                    <a:pt x="0" y="146"/>
                    <a:pt x="46" y="123"/>
                    <a:pt x="46" y="123"/>
                  </a:cubicBezTo>
                  <a:cubicBezTo>
                    <a:pt x="68" y="100"/>
                    <a:pt x="91" y="78"/>
                    <a:pt x="113" y="78"/>
                  </a:cubicBezTo>
                  <a:cubicBezTo>
                    <a:pt x="132" y="78"/>
                    <a:pt x="164" y="49"/>
                    <a:pt x="176" y="49"/>
                  </a:cubicBezTo>
                  <a:cubicBezTo>
                    <a:pt x="180" y="49"/>
                    <a:pt x="181" y="51"/>
                    <a:pt x="181" y="55"/>
                  </a:cubicBezTo>
                  <a:cubicBezTo>
                    <a:pt x="181" y="78"/>
                    <a:pt x="181" y="100"/>
                    <a:pt x="159" y="123"/>
                  </a:cubicBezTo>
                  <a:cubicBezTo>
                    <a:pt x="136" y="146"/>
                    <a:pt x="113" y="146"/>
                    <a:pt x="91" y="168"/>
                  </a:cubicBezTo>
                  <a:lnTo>
                    <a:pt x="91" y="191"/>
                  </a:lnTo>
                  <a:cubicBezTo>
                    <a:pt x="125" y="180"/>
                    <a:pt x="153" y="174"/>
                    <a:pt x="179" y="174"/>
                  </a:cubicBezTo>
                  <a:cubicBezTo>
                    <a:pt x="204" y="174"/>
                    <a:pt x="227" y="180"/>
                    <a:pt x="249" y="191"/>
                  </a:cubicBezTo>
                  <a:cubicBezTo>
                    <a:pt x="317" y="214"/>
                    <a:pt x="227" y="281"/>
                    <a:pt x="227" y="327"/>
                  </a:cubicBezTo>
                  <a:cubicBezTo>
                    <a:pt x="204" y="349"/>
                    <a:pt x="227" y="349"/>
                    <a:pt x="249" y="349"/>
                  </a:cubicBezTo>
                  <a:cubicBezTo>
                    <a:pt x="340" y="304"/>
                    <a:pt x="430" y="214"/>
                    <a:pt x="340" y="146"/>
                  </a:cubicBezTo>
                  <a:cubicBezTo>
                    <a:pt x="317" y="146"/>
                    <a:pt x="272" y="123"/>
                    <a:pt x="249" y="123"/>
                  </a:cubicBezTo>
                  <a:cubicBezTo>
                    <a:pt x="249" y="100"/>
                    <a:pt x="249" y="78"/>
                    <a:pt x="249" y="55"/>
                  </a:cubicBezTo>
                  <a:cubicBezTo>
                    <a:pt x="249" y="22"/>
                    <a:pt x="225"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
            <p:cNvSpPr/>
            <p:nvPr/>
          </p:nvSpPr>
          <p:spPr>
            <a:xfrm>
              <a:off x="296757" y="17109924"/>
              <a:ext cx="53010" cy="23535"/>
            </a:xfrm>
            <a:custGeom>
              <a:avLst/>
              <a:gdLst/>
              <a:ahLst/>
              <a:cxnLst/>
              <a:rect l="l" t="t" r="r" b="b"/>
              <a:pathLst>
                <a:path w="473" h="210" extrusionOk="0">
                  <a:moveTo>
                    <a:pt x="181" y="0"/>
                  </a:moveTo>
                  <a:cubicBezTo>
                    <a:pt x="181" y="0"/>
                    <a:pt x="181" y="68"/>
                    <a:pt x="204" y="91"/>
                  </a:cubicBezTo>
                  <a:cubicBezTo>
                    <a:pt x="186" y="109"/>
                    <a:pt x="167" y="142"/>
                    <a:pt x="137" y="142"/>
                  </a:cubicBezTo>
                  <a:cubicBezTo>
                    <a:pt x="130" y="142"/>
                    <a:pt x="122" y="141"/>
                    <a:pt x="113" y="136"/>
                  </a:cubicBezTo>
                  <a:cubicBezTo>
                    <a:pt x="68" y="136"/>
                    <a:pt x="68" y="68"/>
                    <a:pt x="46" y="23"/>
                  </a:cubicBezTo>
                  <a:cubicBezTo>
                    <a:pt x="46" y="8"/>
                    <a:pt x="46" y="3"/>
                    <a:pt x="45" y="3"/>
                  </a:cubicBezTo>
                  <a:cubicBezTo>
                    <a:pt x="43" y="3"/>
                    <a:pt x="38" y="23"/>
                    <a:pt x="23" y="23"/>
                  </a:cubicBezTo>
                  <a:cubicBezTo>
                    <a:pt x="0" y="91"/>
                    <a:pt x="23" y="181"/>
                    <a:pt x="113" y="204"/>
                  </a:cubicBezTo>
                  <a:cubicBezTo>
                    <a:pt x="125" y="208"/>
                    <a:pt x="137" y="210"/>
                    <a:pt x="147" y="210"/>
                  </a:cubicBezTo>
                  <a:cubicBezTo>
                    <a:pt x="197" y="210"/>
                    <a:pt x="231" y="169"/>
                    <a:pt x="249" y="114"/>
                  </a:cubicBezTo>
                  <a:cubicBezTo>
                    <a:pt x="272" y="136"/>
                    <a:pt x="294" y="136"/>
                    <a:pt x="317" y="136"/>
                  </a:cubicBezTo>
                  <a:cubicBezTo>
                    <a:pt x="329" y="139"/>
                    <a:pt x="341" y="141"/>
                    <a:pt x="352" y="141"/>
                  </a:cubicBezTo>
                  <a:cubicBezTo>
                    <a:pt x="424" y="141"/>
                    <a:pt x="473" y="79"/>
                    <a:pt x="453" y="0"/>
                  </a:cubicBezTo>
                  <a:lnTo>
                    <a:pt x="430" y="0"/>
                  </a:lnTo>
                  <a:cubicBezTo>
                    <a:pt x="408" y="46"/>
                    <a:pt x="362" y="91"/>
                    <a:pt x="317" y="91"/>
                  </a:cubicBezTo>
                  <a:cubicBezTo>
                    <a:pt x="272" y="68"/>
                    <a:pt x="227" y="46"/>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
            <p:cNvSpPr/>
            <p:nvPr/>
          </p:nvSpPr>
          <p:spPr>
            <a:xfrm>
              <a:off x="289136" y="17071820"/>
              <a:ext cx="25440" cy="15354"/>
            </a:xfrm>
            <a:custGeom>
              <a:avLst/>
              <a:gdLst/>
              <a:ahLst/>
              <a:cxnLst/>
              <a:rect l="l" t="t" r="r" b="b"/>
              <a:pathLst>
                <a:path w="227" h="137" extrusionOk="0">
                  <a:moveTo>
                    <a:pt x="181" y="1"/>
                  </a:moveTo>
                  <a:cubicBezTo>
                    <a:pt x="159" y="24"/>
                    <a:pt x="136" y="69"/>
                    <a:pt x="114" y="69"/>
                  </a:cubicBezTo>
                  <a:cubicBezTo>
                    <a:pt x="98" y="76"/>
                    <a:pt x="88" y="79"/>
                    <a:pt x="81" y="79"/>
                  </a:cubicBezTo>
                  <a:cubicBezTo>
                    <a:pt x="66" y="79"/>
                    <a:pt x="61" y="69"/>
                    <a:pt x="46" y="69"/>
                  </a:cubicBezTo>
                  <a:lnTo>
                    <a:pt x="23" y="69"/>
                  </a:lnTo>
                  <a:cubicBezTo>
                    <a:pt x="0" y="114"/>
                    <a:pt x="68" y="137"/>
                    <a:pt x="114" y="137"/>
                  </a:cubicBezTo>
                  <a:cubicBezTo>
                    <a:pt x="159" y="114"/>
                    <a:pt x="204" y="69"/>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
            <p:cNvSpPr/>
            <p:nvPr/>
          </p:nvSpPr>
          <p:spPr>
            <a:xfrm>
              <a:off x="261230" y="17211349"/>
              <a:ext cx="25440" cy="17483"/>
            </a:xfrm>
            <a:custGeom>
              <a:avLst/>
              <a:gdLst/>
              <a:ahLst/>
              <a:cxnLst/>
              <a:rect l="l" t="t" r="r" b="b"/>
              <a:pathLst>
                <a:path w="227" h="156" extrusionOk="0">
                  <a:moveTo>
                    <a:pt x="46" y="1"/>
                  </a:moveTo>
                  <a:lnTo>
                    <a:pt x="46" y="1"/>
                  </a:lnTo>
                  <a:cubicBezTo>
                    <a:pt x="0" y="69"/>
                    <a:pt x="23" y="114"/>
                    <a:pt x="91" y="136"/>
                  </a:cubicBezTo>
                  <a:cubicBezTo>
                    <a:pt x="104" y="150"/>
                    <a:pt x="119" y="155"/>
                    <a:pt x="135" y="155"/>
                  </a:cubicBezTo>
                  <a:cubicBezTo>
                    <a:pt x="172" y="155"/>
                    <a:pt x="211" y="123"/>
                    <a:pt x="227" y="91"/>
                  </a:cubicBezTo>
                  <a:cubicBezTo>
                    <a:pt x="227" y="69"/>
                    <a:pt x="204" y="69"/>
                    <a:pt x="204" y="69"/>
                  </a:cubicBezTo>
                  <a:cubicBezTo>
                    <a:pt x="181" y="91"/>
                    <a:pt x="136" y="91"/>
                    <a:pt x="114" y="91"/>
                  </a:cubicBezTo>
                  <a:cubicBezTo>
                    <a:pt x="68" y="91"/>
                    <a:pt x="68" y="46"/>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
            <p:cNvSpPr/>
            <p:nvPr/>
          </p:nvSpPr>
          <p:spPr>
            <a:xfrm>
              <a:off x="357612" y="17260212"/>
              <a:ext cx="25440" cy="14681"/>
            </a:xfrm>
            <a:custGeom>
              <a:avLst/>
              <a:gdLst/>
              <a:ahLst/>
              <a:cxnLst/>
              <a:rect l="l" t="t" r="r" b="b"/>
              <a:pathLst>
                <a:path w="227" h="131" extrusionOk="0">
                  <a:moveTo>
                    <a:pt x="193" y="0"/>
                  </a:moveTo>
                  <a:cubicBezTo>
                    <a:pt x="187" y="0"/>
                    <a:pt x="181" y="6"/>
                    <a:pt x="181" y="17"/>
                  </a:cubicBezTo>
                  <a:cubicBezTo>
                    <a:pt x="159" y="40"/>
                    <a:pt x="159" y="85"/>
                    <a:pt x="114" y="85"/>
                  </a:cubicBezTo>
                  <a:cubicBezTo>
                    <a:pt x="68" y="85"/>
                    <a:pt x="46" y="63"/>
                    <a:pt x="23" y="40"/>
                  </a:cubicBezTo>
                  <a:lnTo>
                    <a:pt x="0" y="40"/>
                  </a:lnTo>
                  <a:cubicBezTo>
                    <a:pt x="0" y="108"/>
                    <a:pt x="68" y="130"/>
                    <a:pt x="114" y="130"/>
                  </a:cubicBezTo>
                  <a:cubicBezTo>
                    <a:pt x="181" y="130"/>
                    <a:pt x="227" y="63"/>
                    <a:pt x="204" y="17"/>
                  </a:cubicBezTo>
                  <a:cubicBezTo>
                    <a:pt x="204" y="6"/>
                    <a:pt x="198" y="0"/>
                    <a:pt x="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
            <p:cNvSpPr/>
            <p:nvPr/>
          </p:nvSpPr>
          <p:spPr>
            <a:xfrm>
              <a:off x="885135" y="17820122"/>
              <a:ext cx="20397" cy="170014"/>
            </a:xfrm>
            <a:custGeom>
              <a:avLst/>
              <a:gdLst/>
              <a:ahLst/>
              <a:cxnLst/>
              <a:rect l="l" t="t" r="r" b="b"/>
              <a:pathLst>
                <a:path w="182" h="1517" extrusionOk="0">
                  <a:moveTo>
                    <a:pt x="182" y="0"/>
                  </a:moveTo>
                  <a:lnTo>
                    <a:pt x="1" y="114"/>
                  </a:lnTo>
                  <a:lnTo>
                    <a:pt x="1" y="1517"/>
                  </a:lnTo>
                  <a:lnTo>
                    <a:pt x="182" y="1426"/>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
            <p:cNvSpPr/>
            <p:nvPr/>
          </p:nvSpPr>
          <p:spPr>
            <a:xfrm>
              <a:off x="859806" y="17815079"/>
              <a:ext cx="25440" cy="175057"/>
            </a:xfrm>
            <a:custGeom>
              <a:avLst/>
              <a:gdLst/>
              <a:ahLst/>
              <a:cxnLst/>
              <a:rect l="l" t="t" r="r" b="b"/>
              <a:pathLst>
                <a:path w="227" h="1562" extrusionOk="0">
                  <a:moveTo>
                    <a:pt x="1" y="0"/>
                  </a:moveTo>
                  <a:lnTo>
                    <a:pt x="1" y="1426"/>
                  </a:lnTo>
                  <a:lnTo>
                    <a:pt x="227" y="1562"/>
                  </a:lnTo>
                  <a:lnTo>
                    <a:pt x="227" y="159"/>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
            <p:cNvSpPr/>
            <p:nvPr/>
          </p:nvSpPr>
          <p:spPr>
            <a:xfrm>
              <a:off x="342370" y="17538598"/>
              <a:ext cx="20397" cy="139530"/>
            </a:xfrm>
            <a:custGeom>
              <a:avLst/>
              <a:gdLst/>
              <a:ahLst/>
              <a:cxnLst/>
              <a:rect l="l" t="t" r="r" b="b"/>
              <a:pathLst>
                <a:path w="182" h="1245" extrusionOk="0">
                  <a:moveTo>
                    <a:pt x="182" y="0"/>
                  </a:moveTo>
                  <a:lnTo>
                    <a:pt x="1" y="91"/>
                  </a:lnTo>
                  <a:lnTo>
                    <a:pt x="1" y="1245"/>
                  </a:lnTo>
                  <a:lnTo>
                    <a:pt x="182" y="1132"/>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
            <p:cNvSpPr/>
            <p:nvPr/>
          </p:nvSpPr>
          <p:spPr>
            <a:xfrm>
              <a:off x="314464" y="17533443"/>
              <a:ext cx="28018" cy="144686"/>
            </a:xfrm>
            <a:custGeom>
              <a:avLst/>
              <a:gdLst/>
              <a:ahLst/>
              <a:cxnLst/>
              <a:rect l="l" t="t" r="r" b="b"/>
              <a:pathLst>
                <a:path w="250" h="1291" extrusionOk="0">
                  <a:moveTo>
                    <a:pt x="1" y="1"/>
                  </a:moveTo>
                  <a:lnTo>
                    <a:pt x="1" y="1155"/>
                  </a:lnTo>
                  <a:lnTo>
                    <a:pt x="250" y="1291"/>
                  </a:lnTo>
                  <a:lnTo>
                    <a:pt x="250" y="13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
            <p:cNvSpPr/>
            <p:nvPr/>
          </p:nvSpPr>
          <p:spPr>
            <a:xfrm>
              <a:off x="314464" y="17459924"/>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rgbClr val="EAA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
            <p:cNvSpPr/>
            <p:nvPr/>
          </p:nvSpPr>
          <p:spPr>
            <a:xfrm>
              <a:off x="314464" y="17432018"/>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
            <p:cNvSpPr/>
            <p:nvPr/>
          </p:nvSpPr>
          <p:spPr>
            <a:xfrm>
              <a:off x="360189" y="17490407"/>
              <a:ext cx="586027" cy="337450"/>
            </a:xfrm>
            <a:custGeom>
              <a:avLst/>
              <a:gdLst/>
              <a:ahLst/>
              <a:cxnLst/>
              <a:rect l="l" t="t" r="r" b="b"/>
              <a:pathLst>
                <a:path w="5229" h="3011" extrusionOk="0">
                  <a:moveTo>
                    <a:pt x="136" y="0"/>
                  </a:moveTo>
                  <a:lnTo>
                    <a:pt x="0" y="68"/>
                  </a:lnTo>
                  <a:lnTo>
                    <a:pt x="5092" y="3010"/>
                  </a:lnTo>
                  <a:lnTo>
                    <a:pt x="5228" y="2942"/>
                  </a:lnTo>
                  <a:lnTo>
                    <a:pt x="1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
            <p:cNvSpPr/>
            <p:nvPr/>
          </p:nvSpPr>
          <p:spPr>
            <a:xfrm>
              <a:off x="415889" y="17457458"/>
              <a:ext cx="586027" cy="339916"/>
            </a:xfrm>
            <a:custGeom>
              <a:avLst/>
              <a:gdLst/>
              <a:ahLst/>
              <a:cxnLst/>
              <a:rect l="l" t="t" r="r" b="b"/>
              <a:pathLst>
                <a:path w="5229" h="3033" extrusionOk="0">
                  <a:moveTo>
                    <a:pt x="137" y="0"/>
                  </a:moveTo>
                  <a:lnTo>
                    <a:pt x="1" y="91"/>
                  </a:lnTo>
                  <a:lnTo>
                    <a:pt x="5093" y="3033"/>
                  </a:lnTo>
                  <a:lnTo>
                    <a:pt x="5229" y="2942"/>
                  </a:ln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
            <p:cNvSpPr/>
            <p:nvPr/>
          </p:nvSpPr>
          <p:spPr>
            <a:xfrm>
              <a:off x="314464" y="17523356"/>
              <a:ext cx="570785" cy="357735"/>
            </a:xfrm>
            <a:custGeom>
              <a:avLst/>
              <a:gdLst/>
              <a:ahLst/>
              <a:cxnLst/>
              <a:rect l="l" t="t" r="r" b="b"/>
              <a:pathLst>
                <a:path w="5093" h="3192" extrusionOk="0">
                  <a:moveTo>
                    <a:pt x="1" y="0"/>
                  </a:moveTo>
                  <a:lnTo>
                    <a:pt x="1" y="249"/>
                  </a:lnTo>
                  <a:lnTo>
                    <a:pt x="5093" y="3192"/>
                  </a:lnTo>
                  <a:lnTo>
                    <a:pt x="5093" y="294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
            <p:cNvSpPr/>
            <p:nvPr/>
          </p:nvSpPr>
          <p:spPr>
            <a:xfrm>
              <a:off x="885135" y="17761733"/>
              <a:ext cx="159927" cy="119357"/>
            </a:xfrm>
            <a:custGeom>
              <a:avLst/>
              <a:gdLst/>
              <a:ahLst/>
              <a:cxnLst/>
              <a:rect l="l" t="t" r="r" b="b"/>
              <a:pathLst>
                <a:path w="1427" h="1065" extrusionOk="0">
                  <a:moveTo>
                    <a:pt x="1427" y="1"/>
                  </a:moveTo>
                  <a:lnTo>
                    <a:pt x="1" y="816"/>
                  </a:lnTo>
                  <a:lnTo>
                    <a:pt x="1" y="1065"/>
                  </a:lnTo>
                  <a:lnTo>
                    <a:pt x="1427" y="250"/>
                  </a:lnTo>
                  <a:lnTo>
                    <a:pt x="1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
            <p:cNvSpPr/>
            <p:nvPr/>
          </p:nvSpPr>
          <p:spPr>
            <a:xfrm>
              <a:off x="1024664" y="18015463"/>
              <a:ext cx="101538" cy="53347"/>
            </a:xfrm>
            <a:custGeom>
              <a:avLst/>
              <a:gdLst/>
              <a:ahLst/>
              <a:cxnLst/>
              <a:rect l="l" t="t" r="r" b="b"/>
              <a:pathLst>
                <a:path w="906" h="476" extrusionOk="0">
                  <a:moveTo>
                    <a:pt x="453" y="0"/>
                  </a:moveTo>
                  <a:cubicBezTo>
                    <a:pt x="204" y="0"/>
                    <a:pt x="1" y="136"/>
                    <a:pt x="1" y="249"/>
                  </a:cubicBezTo>
                  <a:cubicBezTo>
                    <a:pt x="1" y="362"/>
                    <a:pt x="204" y="475"/>
                    <a:pt x="453" y="475"/>
                  </a:cubicBezTo>
                  <a:cubicBezTo>
                    <a:pt x="702" y="475"/>
                    <a:pt x="906" y="362"/>
                    <a:pt x="906" y="226"/>
                  </a:cubicBezTo>
                  <a:cubicBezTo>
                    <a:pt x="906" y="113"/>
                    <a:pt x="702" y="0"/>
                    <a:pt x="4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
            <p:cNvSpPr/>
            <p:nvPr/>
          </p:nvSpPr>
          <p:spPr>
            <a:xfrm>
              <a:off x="1027242" y="17771931"/>
              <a:ext cx="17820" cy="137065"/>
            </a:xfrm>
            <a:custGeom>
              <a:avLst/>
              <a:gdLst/>
              <a:ahLst/>
              <a:cxnLst/>
              <a:rect l="l" t="t" r="r" b="b"/>
              <a:pathLst>
                <a:path w="159" h="1223" extrusionOk="0">
                  <a:moveTo>
                    <a:pt x="159" y="0"/>
                  </a:moveTo>
                  <a:lnTo>
                    <a:pt x="0" y="114"/>
                  </a:lnTo>
                  <a:lnTo>
                    <a:pt x="0" y="1223"/>
                  </a:lnTo>
                  <a:lnTo>
                    <a:pt x="159" y="1132"/>
                  </a:lnTo>
                  <a:lnTo>
                    <a:pt x="159" y="0"/>
                  </a:lnTo>
                  <a:close/>
                </a:path>
              </a:pathLst>
            </a:custGeom>
            <a:solidFill>
              <a:srgbClr val="C3B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
            <p:cNvSpPr/>
            <p:nvPr/>
          </p:nvSpPr>
          <p:spPr>
            <a:xfrm>
              <a:off x="999336" y="17769354"/>
              <a:ext cx="28018" cy="139642"/>
            </a:xfrm>
            <a:custGeom>
              <a:avLst/>
              <a:gdLst/>
              <a:ahLst/>
              <a:cxnLst/>
              <a:rect l="l" t="t" r="r" b="b"/>
              <a:pathLst>
                <a:path w="250" h="1246" extrusionOk="0">
                  <a:moveTo>
                    <a:pt x="0" y="1"/>
                  </a:moveTo>
                  <a:lnTo>
                    <a:pt x="0" y="1110"/>
                  </a:lnTo>
                  <a:lnTo>
                    <a:pt x="249" y="1246"/>
                  </a:lnTo>
                  <a:lnTo>
                    <a:pt x="249" y="137"/>
                  </a:lnTo>
                  <a:lnTo>
                    <a:pt x="0" y="1"/>
                  </a:lnTo>
                  <a:close/>
                </a:path>
              </a:pathLst>
            </a:custGeom>
            <a:solidFill>
              <a:srgbClr val="DAC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
            <p:cNvSpPr/>
            <p:nvPr/>
          </p:nvSpPr>
          <p:spPr>
            <a:xfrm>
              <a:off x="968852" y="17825165"/>
              <a:ext cx="210696" cy="225826"/>
            </a:xfrm>
            <a:custGeom>
              <a:avLst/>
              <a:gdLst/>
              <a:ahLst/>
              <a:cxnLst/>
              <a:rect l="l" t="t" r="r" b="b"/>
              <a:pathLst>
                <a:path w="1880" h="2015" extrusionOk="0">
                  <a:moveTo>
                    <a:pt x="23" y="1"/>
                  </a:moveTo>
                  <a:cubicBezTo>
                    <a:pt x="1" y="114"/>
                    <a:pt x="1" y="250"/>
                    <a:pt x="1" y="363"/>
                  </a:cubicBezTo>
                  <a:cubicBezTo>
                    <a:pt x="1" y="1268"/>
                    <a:pt x="431" y="2015"/>
                    <a:pt x="929" y="2015"/>
                  </a:cubicBezTo>
                  <a:cubicBezTo>
                    <a:pt x="1449" y="2015"/>
                    <a:pt x="1879" y="1268"/>
                    <a:pt x="1879" y="363"/>
                  </a:cubicBezTo>
                  <a:cubicBezTo>
                    <a:pt x="1879" y="250"/>
                    <a:pt x="1879" y="136"/>
                    <a:pt x="1879" y="23"/>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
            <p:cNvSpPr/>
            <p:nvPr/>
          </p:nvSpPr>
          <p:spPr>
            <a:xfrm>
              <a:off x="971430" y="17776974"/>
              <a:ext cx="208119" cy="109159"/>
            </a:xfrm>
            <a:custGeom>
              <a:avLst/>
              <a:gdLst/>
              <a:ahLst/>
              <a:cxnLst/>
              <a:rect l="l" t="t" r="r" b="b"/>
              <a:pathLst>
                <a:path w="1857" h="974" extrusionOk="0">
                  <a:moveTo>
                    <a:pt x="928" y="1"/>
                  </a:moveTo>
                  <a:cubicBezTo>
                    <a:pt x="408" y="1"/>
                    <a:pt x="0" y="204"/>
                    <a:pt x="0" y="499"/>
                  </a:cubicBezTo>
                  <a:cubicBezTo>
                    <a:pt x="0" y="770"/>
                    <a:pt x="408" y="974"/>
                    <a:pt x="928" y="974"/>
                  </a:cubicBezTo>
                  <a:cubicBezTo>
                    <a:pt x="1426" y="974"/>
                    <a:pt x="1856" y="770"/>
                    <a:pt x="1856" y="499"/>
                  </a:cubicBezTo>
                  <a:cubicBezTo>
                    <a:pt x="1856" y="204"/>
                    <a:pt x="1426" y="1"/>
                    <a:pt x="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
            <p:cNvSpPr/>
            <p:nvPr/>
          </p:nvSpPr>
          <p:spPr>
            <a:xfrm>
              <a:off x="981517" y="17782018"/>
              <a:ext cx="185368" cy="55924"/>
            </a:xfrm>
            <a:custGeom>
              <a:avLst/>
              <a:gdLst/>
              <a:ahLst/>
              <a:cxnLst/>
              <a:rect l="l" t="t" r="r" b="b"/>
              <a:pathLst>
                <a:path w="1654" h="499" extrusionOk="0">
                  <a:moveTo>
                    <a:pt x="838" y="1"/>
                  </a:moveTo>
                  <a:cubicBezTo>
                    <a:pt x="408" y="1"/>
                    <a:pt x="69" y="159"/>
                    <a:pt x="1" y="363"/>
                  </a:cubicBezTo>
                  <a:cubicBezTo>
                    <a:pt x="24" y="340"/>
                    <a:pt x="69" y="318"/>
                    <a:pt x="91" y="295"/>
                  </a:cubicBezTo>
                  <a:cubicBezTo>
                    <a:pt x="118" y="269"/>
                    <a:pt x="144" y="258"/>
                    <a:pt x="176" y="258"/>
                  </a:cubicBezTo>
                  <a:cubicBezTo>
                    <a:pt x="198" y="258"/>
                    <a:pt x="222" y="263"/>
                    <a:pt x="250" y="272"/>
                  </a:cubicBezTo>
                  <a:cubicBezTo>
                    <a:pt x="250" y="205"/>
                    <a:pt x="273" y="159"/>
                    <a:pt x="318" y="159"/>
                  </a:cubicBezTo>
                  <a:cubicBezTo>
                    <a:pt x="340" y="148"/>
                    <a:pt x="363" y="142"/>
                    <a:pt x="386" y="142"/>
                  </a:cubicBezTo>
                  <a:cubicBezTo>
                    <a:pt x="408" y="142"/>
                    <a:pt x="431" y="148"/>
                    <a:pt x="454" y="159"/>
                  </a:cubicBezTo>
                  <a:cubicBezTo>
                    <a:pt x="488" y="125"/>
                    <a:pt x="533" y="108"/>
                    <a:pt x="578" y="108"/>
                  </a:cubicBezTo>
                  <a:cubicBezTo>
                    <a:pt x="623" y="108"/>
                    <a:pt x="669" y="125"/>
                    <a:pt x="703" y="159"/>
                  </a:cubicBezTo>
                  <a:cubicBezTo>
                    <a:pt x="735" y="143"/>
                    <a:pt x="767" y="127"/>
                    <a:pt x="799" y="127"/>
                  </a:cubicBezTo>
                  <a:cubicBezTo>
                    <a:pt x="812" y="127"/>
                    <a:pt x="825" y="130"/>
                    <a:pt x="838" y="137"/>
                  </a:cubicBezTo>
                  <a:cubicBezTo>
                    <a:pt x="861" y="159"/>
                    <a:pt x="861" y="182"/>
                    <a:pt x="861" y="205"/>
                  </a:cubicBezTo>
                  <a:cubicBezTo>
                    <a:pt x="884" y="182"/>
                    <a:pt x="906" y="171"/>
                    <a:pt x="929" y="171"/>
                  </a:cubicBezTo>
                  <a:cubicBezTo>
                    <a:pt x="951" y="171"/>
                    <a:pt x="974" y="182"/>
                    <a:pt x="997" y="205"/>
                  </a:cubicBezTo>
                  <a:cubicBezTo>
                    <a:pt x="1026" y="161"/>
                    <a:pt x="1084" y="136"/>
                    <a:pt x="1139" y="136"/>
                  </a:cubicBezTo>
                  <a:cubicBezTo>
                    <a:pt x="1169" y="136"/>
                    <a:pt x="1199" y="143"/>
                    <a:pt x="1223" y="159"/>
                  </a:cubicBezTo>
                  <a:cubicBezTo>
                    <a:pt x="1314" y="182"/>
                    <a:pt x="1336" y="250"/>
                    <a:pt x="1336" y="318"/>
                  </a:cubicBezTo>
                  <a:cubicBezTo>
                    <a:pt x="1381" y="318"/>
                    <a:pt x="1427" y="340"/>
                    <a:pt x="1427" y="386"/>
                  </a:cubicBezTo>
                  <a:cubicBezTo>
                    <a:pt x="1450" y="374"/>
                    <a:pt x="1475" y="368"/>
                    <a:pt x="1499" y="368"/>
                  </a:cubicBezTo>
                  <a:cubicBezTo>
                    <a:pt x="1570" y="368"/>
                    <a:pt x="1636" y="415"/>
                    <a:pt x="1653" y="499"/>
                  </a:cubicBezTo>
                  <a:cubicBezTo>
                    <a:pt x="1653" y="476"/>
                    <a:pt x="1653" y="454"/>
                    <a:pt x="1653" y="431"/>
                  </a:cubicBezTo>
                  <a:cubicBezTo>
                    <a:pt x="1653" y="182"/>
                    <a:pt x="1291" y="1"/>
                    <a:pt x="8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
            <p:cNvSpPr/>
            <p:nvPr/>
          </p:nvSpPr>
          <p:spPr>
            <a:xfrm>
              <a:off x="981517" y="17794121"/>
              <a:ext cx="185368" cy="86968"/>
            </a:xfrm>
            <a:custGeom>
              <a:avLst/>
              <a:gdLst/>
              <a:ahLst/>
              <a:cxnLst/>
              <a:rect l="l" t="t" r="r" b="b"/>
              <a:pathLst>
                <a:path w="1654" h="776" extrusionOk="0">
                  <a:moveTo>
                    <a:pt x="578" y="0"/>
                  </a:moveTo>
                  <a:cubicBezTo>
                    <a:pt x="533" y="0"/>
                    <a:pt x="488" y="17"/>
                    <a:pt x="454" y="51"/>
                  </a:cubicBezTo>
                  <a:cubicBezTo>
                    <a:pt x="431" y="40"/>
                    <a:pt x="408" y="34"/>
                    <a:pt x="386" y="34"/>
                  </a:cubicBezTo>
                  <a:cubicBezTo>
                    <a:pt x="363" y="34"/>
                    <a:pt x="340" y="40"/>
                    <a:pt x="318" y="51"/>
                  </a:cubicBezTo>
                  <a:cubicBezTo>
                    <a:pt x="273" y="51"/>
                    <a:pt x="250" y="97"/>
                    <a:pt x="250" y="142"/>
                  </a:cubicBezTo>
                  <a:cubicBezTo>
                    <a:pt x="182" y="142"/>
                    <a:pt x="137" y="142"/>
                    <a:pt x="91" y="187"/>
                  </a:cubicBezTo>
                  <a:cubicBezTo>
                    <a:pt x="69" y="210"/>
                    <a:pt x="46" y="210"/>
                    <a:pt x="46" y="232"/>
                  </a:cubicBezTo>
                  <a:cubicBezTo>
                    <a:pt x="46" y="255"/>
                    <a:pt x="46" y="300"/>
                    <a:pt x="46" y="323"/>
                  </a:cubicBezTo>
                  <a:cubicBezTo>
                    <a:pt x="1" y="572"/>
                    <a:pt x="386" y="776"/>
                    <a:pt x="838" y="776"/>
                  </a:cubicBezTo>
                  <a:cubicBezTo>
                    <a:pt x="1268" y="776"/>
                    <a:pt x="1608" y="594"/>
                    <a:pt x="1653" y="391"/>
                  </a:cubicBezTo>
                  <a:cubicBezTo>
                    <a:pt x="1636" y="307"/>
                    <a:pt x="1570" y="260"/>
                    <a:pt x="1499" y="260"/>
                  </a:cubicBezTo>
                  <a:cubicBezTo>
                    <a:pt x="1475" y="260"/>
                    <a:pt x="1450" y="266"/>
                    <a:pt x="1427" y="278"/>
                  </a:cubicBezTo>
                  <a:cubicBezTo>
                    <a:pt x="1427" y="232"/>
                    <a:pt x="1381" y="210"/>
                    <a:pt x="1336" y="210"/>
                  </a:cubicBezTo>
                  <a:cubicBezTo>
                    <a:pt x="1336" y="142"/>
                    <a:pt x="1314" y="74"/>
                    <a:pt x="1223" y="51"/>
                  </a:cubicBezTo>
                  <a:cubicBezTo>
                    <a:pt x="1199" y="35"/>
                    <a:pt x="1169" y="28"/>
                    <a:pt x="1139" y="28"/>
                  </a:cubicBezTo>
                  <a:cubicBezTo>
                    <a:pt x="1084" y="28"/>
                    <a:pt x="1026" y="53"/>
                    <a:pt x="997" y="97"/>
                  </a:cubicBezTo>
                  <a:cubicBezTo>
                    <a:pt x="974" y="74"/>
                    <a:pt x="951" y="63"/>
                    <a:pt x="929" y="63"/>
                  </a:cubicBezTo>
                  <a:cubicBezTo>
                    <a:pt x="906" y="63"/>
                    <a:pt x="884" y="74"/>
                    <a:pt x="861" y="97"/>
                  </a:cubicBezTo>
                  <a:cubicBezTo>
                    <a:pt x="861" y="74"/>
                    <a:pt x="861" y="51"/>
                    <a:pt x="838" y="29"/>
                  </a:cubicBezTo>
                  <a:cubicBezTo>
                    <a:pt x="825" y="22"/>
                    <a:pt x="812" y="19"/>
                    <a:pt x="799" y="19"/>
                  </a:cubicBezTo>
                  <a:cubicBezTo>
                    <a:pt x="767" y="19"/>
                    <a:pt x="735" y="35"/>
                    <a:pt x="703" y="51"/>
                  </a:cubicBezTo>
                  <a:cubicBezTo>
                    <a:pt x="669" y="17"/>
                    <a:pt x="623" y="0"/>
                    <a:pt x="5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
            <p:cNvSpPr/>
            <p:nvPr/>
          </p:nvSpPr>
          <p:spPr>
            <a:xfrm>
              <a:off x="1057613" y="17726206"/>
              <a:ext cx="35639" cy="120366"/>
            </a:xfrm>
            <a:custGeom>
              <a:avLst/>
              <a:gdLst/>
              <a:ahLst/>
              <a:cxnLst/>
              <a:rect l="l" t="t" r="r" b="b"/>
              <a:pathLst>
                <a:path w="318" h="1074" extrusionOk="0">
                  <a:moveTo>
                    <a:pt x="1" y="1"/>
                  </a:moveTo>
                  <a:lnTo>
                    <a:pt x="1" y="24"/>
                  </a:lnTo>
                  <a:cubicBezTo>
                    <a:pt x="69" y="340"/>
                    <a:pt x="69" y="680"/>
                    <a:pt x="1" y="1019"/>
                  </a:cubicBezTo>
                  <a:cubicBezTo>
                    <a:pt x="51" y="1057"/>
                    <a:pt x="107" y="1074"/>
                    <a:pt x="163" y="1074"/>
                  </a:cubicBezTo>
                  <a:cubicBezTo>
                    <a:pt x="209" y="1074"/>
                    <a:pt x="254" y="1062"/>
                    <a:pt x="295" y="1042"/>
                  </a:cubicBezTo>
                  <a:cubicBezTo>
                    <a:pt x="227" y="703"/>
                    <a:pt x="250" y="363"/>
                    <a:pt x="318" y="46"/>
                  </a:cubicBezTo>
                  <a:cubicBezTo>
                    <a:pt x="318" y="46"/>
                    <a:pt x="318" y="24"/>
                    <a:pt x="295" y="24"/>
                  </a:cubicBezTo>
                  <a:cubicBezTo>
                    <a:pt x="182" y="24"/>
                    <a:pt x="91" y="1"/>
                    <a:pt x="1"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
            <p:cNvSpPr/>
            <p:nvPr/>
          </p:nvSpPr>
          <p:spPr>
            <a:xfrm>
              <a:off x="910575" y="17554288"/>
              <a:ext cx="314588" cy="226386"/>
            </a:xfrm>
            <a:custGeom>
              <a:avLst/>
              <a:gdLst/>
              <a:ahLst/>
              <a:cxnLst/>
              <a:rect l="l" t="t" r="r" b="b"/>
              <a:pathLst>
                <a:path w="2807" h="2020" extrusionOk="0">
                  <a:moveTo>
                    <a:pt x="1350" y="0"/>
                  </a:moveTo>
                  <a:cubicBezTo>
                    <a:pt x="1330" y="0"/>
                    <a:pt x="1309" y="6"/>
                    <a:pt x="1290" y="19"/>
                  </a:cubicBezTo>
                  <a:cubicBezTo>
                    <a:pt x="1245" y="19"/>
                    <a:pt x="1200" y="64"/>
                    <a:pt x="1177" y="87"/>
                  </a:cubicBezTo>
                  <a:cubicBezTo>
                    <a:pt x="1177" y="64"/>
                    <a:pt x="1154" y="41"/>
                    <a:pt x="1109" y="19"/>
                  </a:cubicBezTo>
                  <a:cubicBezTo>
                    <a:pt x="1088" y="6"/>
                    <a:pt x="1067" y="0"/>
                    <a:pt x="1047" y="0"/>
                  </a:cubicBezTo>
                  <a:cubicBezTo>
                    <a:pt x="956" y="0"/>
                    <a:pt x="874" y="108"/>
                    <a:pt x="838" y="200"/>
                  </a:cubicBezTo>
                  <a:cubicBezTo>
                    <a:pt x="815" y="177"/>
                    <a:pt x="770" y="154"/>
                    <a:pt x="747" y="132"/>
                  </a:cubicBezTo>
                  <a:cubicBezTo>
                    <a:pt x="736" y="120"/>
                    <a:pt x="724" y="115"/>
                    <a:pt x="716" y="115"/>
                  </a:cubicBezTo>
                  <a:cubicBezTo>
                    <a:pt x="707" y="115"/>
                    <a:pt x="702" y="120"/>
                    <a:pt x="702" y="132"/>
                  </a:cubicBezTo>
                  <a:cubicBezTo>
                    <a:pt x="679" y="154"/>
                    <a:pt x="657" y="200"/>
                    <a:pt x="657" y="222"/>
                  </a:cubicBezTo>
                  <a:cubicBezTo>
                    <a:pt x="634" y="222"/>
                    <a:pt x="611" y="200"/>
                    <a:pt x="589" y="200"/>
                  </a:cubicBezTo>
                  <a:cubicBezTo>
                    <a:pt x="577" y="194"/>
                    <a:pt x="563" y="191"/>
                    <a:pt x="549" y="191"/>
                  </a:cubicBezTo>
                  <a:cubicBezTo>
                    <a:pt x="510" y="191"/>
                    <a:pt x="469" y="212"/>
                    <a:pt x="453" y="245"/>
                  </a:cubicBezTo>
                  <a:cubicBezTo>
                    <a:pt x="430" y="290"/>
                    <a:pt x="475" y="358"/>
                    <a:pt x="498" y="403"/>
                  </a:cubicBezTo>
                  <a:lnTo>
                    <a:pt x="498" y="426"/>
                  </a:lnTo>
                  <a:lnTo>
                    <a:pt x="498" y="449"/>
                  </a:lnTo>
                  <a:cubicBezTo>
                    <a:pt x="486" y="443"/>
                    <a:pt x="472" y="440"/>
                    <a:pt x="458" y="440"/>
                  </a:cubicBezTo>
                  <a:cubicBezTo>
                    <a:pt x="420" y="440"/>
                    <a:pt x="379" y="461"/>
                    <a:pt x="362" y="494"/>
                  </a:cubicBezTo>
                  <a:cubicBezTo>
                    <a:pt x="362" y="517"/>
                    <a:pt x="362" y="539"/>
                    <a:pt x="362" y="584"/>
                  </a:cubicBezTo>
                  <a:lnTo>
                    <a:pt x="385" y="584"/>
                  </a:lnTo>
                  <a:cubicBezTo>
                    <a:pt x="249" y="584"/>
                    <a:pt x="136" y="630"/>
                    <a:pt x="45" y="743"/>
                  </a:cubicBezTo>
                  <a:cubicBezTo>
                    <a:pt x="0" y="833"/>
                    <a:pt x="113" y="924"/>
                    <a:pt x="227" y="969"/>
                  </a:cubicBezTo>
                  <a:cubicBezTo>
                    <a:pt x="204" y="969"/>
                    <a:pt x="181" y="1014"/>
                    <a:pt x="181" y="1060"/>
                  </a:cubicBezTo>
                  <a:cubicBezTo>
                    <a:pt x="181" y="1082"/>
                    <a:pt x="204" y="1128"/>
                    <a:pt x="249" y="1150"/>
                  </a:cubicBezTo>
                  <a:lnTo>
                    <a:pt x="272" y="1150"/>
                  </a:lnTo>
                  <a:cubicBezTo>
                    <a:pt x="204" y="1173"/>
                    <a:pt x="181" y="1263"/>
                    <a:pt x="204" y="1331"/>
                  </a:cubicBezTo>
                  <a:cubicBezTo>
                    <a:pt x="227" y="1377"/>
                    <a:pt x="294" y="1399"/>
                    <a:pt x="340" y="1422"/>
                  </a:cubicBezTo>
                  <a:lnTo>
                    <a:pt x="385" y="1422"/>
                  </a:lnTo>
                  <a:cubicBezTo>
                    <a:pt x="340" y="1512"/>
                    <a:pt x="408" y="1648"/>
                    <a:pt x="521" y="1671"/>
                  </a:cubicBezTo>
                  <a:cubicBezTo>
                    <a:pt x="521" y="1693"/>
                    <a:pt x="498" y="1716"/>
                    <a:pt x="498" y="1739"/>
                  </a:cubicBezTo>
                  <a:cubicBezTo>
                    <a:pt x="498" y="1805"/>
                    <a:pt x="510" y="1847"/>
                    <a:pt x="588" y="1847"/>
                  </a:cubicBezTo>
                  <a:cubicBezTo>
                    <a:pt x="616" y="1847"/>
                    <a:pt x="653" y="1841"/>
                    <a:pt x="702" y="1829"/>
                  </a:cubicBezTo>
                  <a:cubicBezTo>
                    <a:pt x="717" y="1890"/>
                    <a:pt x="782" y="1920"/>
                    <a:pt x="858" y="1920"/>
                  </a:cubicBezTo>
                  <a:cubicBezTo>
                    <a:pt x="895" y="1920"/>
                    <a:pt x="936" y="1912"/>
                    <a:pt x="973" y="1897"/>
                  </a:cubicBezTo>
                  <a:cubicBezTo>
                    <a:pt x="1001" y="1979"/>
                    <a:pt x="1068" y="2019"/>
                    <a:pt x="1138" y="2019"/>
                  </a:cubicBezTo>
                  <a:cubicBezTo>
                    <a:pt x="1184" y="2019"/>
                    <a:pt x="1231" y="2001"/>
                    <a:pt x="1268" y="1965"/>
                  </a:cubicBezTo>
                  <a:cubicBezTo>
                    <a:pt x="1293" y="1998"/>
                    <a:pt x="1330" y="2013"/>
                    <a:pt x="1367" y="2013"/>
                  </a:cubicBezTo>
                  <a:cubicBezTo>
                    <a:pt x="1430" y="2013"/>
                    <a:pt x="1494" y="1969"/>
                    <a:pt x="1494" y="1897"/>
                  </a:cubicBezTo>
                  <a:cubicBezTo>
                    <a:pt x="1534" y="1951"/>
                    <a:pt x="1630" y="1997"/>
                    <a:pt x="1706" y="1997"/>
                  </a:cubicBezTo>
                  <a:cubicBezTo>
                    <a:pt x="1759" y="1997"/>
                    <a:pt x="1802" y="1975"/>
                    <a:pt x="1811" y="1920"/>
                  </a:cubicBezTo>
                  <a:cubicBezTo>
                    <a:pt x="1832" y="1928"/>
                    <a:pt x="1850" y="1932"/>
                    <a:pt x="1865" y="1932"/>
                  </a:cubicBezTo>
                  <a:cubicBezTo>
                    <a:pt x="1932" y="1932"/>
                    <a:pt x="1951" y="1862"/>
                    <a:pt x="1969" y="1807"/>
                  </a:cubicBezTo>
                  <a:cubicBezTo>
                    <a:pt x="2014" y="1841"/>
                    <a:pt x="2060" y="1858"/>
                    <a:pt x="2105" y="1858"/>
                  </a:cubicBezTo>
                  <a:cubicBezTo>
                    <a:pt x="2150" y="1858"/>
                    <a:pt x="2196" y="1841"/>
                    <a:pt x="2241" y="1807"/>
                  </a:cubicBezTo>
                  <a:cubicBezTo>
                    <a:pt x="2354" y="1761"/>
                    <a:pt x="2399" y="1648"/>
                    <a:pt x="2399" y="1535"/>
                  </a:cubicBezTo>
                  <a:cubicBezTo>
                    <a:pt x="2467" y="1490"/>
                    <a:pt x="2535" y="1444"/>
                    <a:pt x="2558" y="1354"/>
                  </a:cubicBezTo>
                  <a:cubicBezTo>
                    <a:pt x="2580" y="1309"/>
                    <a:pt x="2580" y="1263"/>
                    <a:pt x="2558" y="1218"/>
                  </a:cubicBezTo>
                  <a:cubicBezTo>
                    <a:pt x="2626" y="1218"/>
                    <a:pt x="2671" y="1196"/>
                    <a:pt x="2716" y="1173"/>
                  </a:cubicBezTo>
                  <a:cubicBezTo>
                    <a:pt x="2807" y="1150"/>
                    <a:pt x="2716" y="1060"/>
                    <a:pt x="2626" y="1014"/>
                  </a:cubicBezTo>
                  <a:cubicBezTo>
                    <a:pt x="2648" y="992"/>
                    <a:pt x="2693" y="947"/>
                    <a:pt x="2693" y="924"/>
                  </a:cubicBezTo>
                  <a:cubicBezTo>
                    <a:pt x="2716" y="811"/>
                    <a:pt x="2626" y="743"/>
                    <a:pt x="2535" y="720"/>
                  </a:cubicBezTo>
                  <a:cubicBezTo>
                    <a:pt x="2558" y="720"/>
                    <a:pt x="2558" y="675"/>
                    <a:pt x="2535" y="652"/>
                  </a:cubicBezTo>
                  <a:cubicBezTo>
                    <a:pt x="2535" y="636"/>
                    <a:pt x="2512" y="620"/>
                    <a:pt x="2483" y="620"/>
                  </a:cubicBezTo>
                  <a:cubicBezTo>
                    <a:pt x="2471" y="620"/>
                    <a:pt x="2458" y="623"/>
                    <a:pt x="2444" y="630"/>
                  </a:cubicBezTo>
                  <a:cubicBezTo>
                    <a:pt x="2490" y="584"/>
                    <a:pt x="2512" y="562"/>
                    <a:pt x="2512" y="517"/>
                  </a:cubicBezTo>
                  <a:cubicBezTo>
                    <a:pt x="2512" y="466"/>
                    <a:pt x="2474" y="440"/>
                    <a:pt x="2436" y="440"/>
                  </a:cubicBezTo>
                  <a:cubicBezTo>
                    <a:pt x="2423" y="440"/>
                    <a:pt x="2411" y="443"/>
                    <a:pt x="2399" y="449"/>
                  </a:cubicBezTo>
                  <a:cubicBezTo>
                    <a:pt x="2377" y="449"/>
                    <a:pt x="2354" y="449"/>
                    <a:pt x="2331" y="471"/>
                  </a:cubicBezTo>
                  <a:cubicBezTo>
                    <a:pt x="2309" y="403"/>
                    <a:pt x="2263" y="358"/>
                    <a:pt x="2218" y="336"/>
                  </a:cubicBezTo>
                  <a:cubicBezTo>
                    <a:pt x="2218" y="313"/>
                    <a:pt x="2218" y="290"/>
                    <a:pt x="2218" y="290"/>
                  </a:cubicBezTo>
                  <a:cubicBezTo>
                    <a:pt x="2218" y="257"/>
                    <a:pt x="2206" y="236"/>
                    <a:pt x="2191" y="236"/>
                  </a:cubicBezTo>
                  <a:cubicBezTo>
                    <a:pt x="2185" y="236"/>
                    <a:pt x="2179" y="239"/>
                    <a:pt x="2173" y="245"/>
                  </a:cubicBezTo>
                  <a:lnTo>
                    <a:pt x="2128" y="245"/>
                  </a:lnTo>
                  <a:cubicBezTo>
                    <a:pt x="2150" y="222"/>
                    <a:pt x="2173" y="177"/>
                    <a:pt x="2150" y="154"/>
                  </a:cubicBezTo>
                  <a:cubicBezTo>
                    <a:pt x="2150" y="132"/>
                    <a:pt x="2128" y="132"/>
                    <a:pt x="2128" y="132"/>
                  </a:cubicBezTo>
                  <a:cubicBezTo>
                    <a:pt x="2082" y="154"/>
                    <a:pt x="2037" y="154"/>
                    <a:pt x="2014" y="200"/>
                  </a:cubicBezTo>
                  <a:cubicBezTo>
                    <a:pt x="2014" y="154"/>
                    <a:pt x="1992" y="109"/>
                    <a:pt x="1947" y="87"/>
                  </a:cubicBezTo>
                  <a:cubicBezTo>
                    <a:pt x="1923" y="71"/>
                    <a:pt x="1896" y="63"/>
                    <a:pt x="1869" y="63"/>
                  </a:cubicBezTo>
                  <a:cubicBezTo>
                    <a:pt x="1820" y="63"/>
                    <a:pt x="1772" y="88"/>
                    <a:pt x="1743" y="132"/>
                  </a:cubicBezTo>
                  <a:cubicBezTo>
                    <a:pt x="1720" y="87"/>
                    <a:pt x="1698" y="64"/>
                    <a:pt x="1675" y="19"/>
                  </a:cubicBezTo>
                  <a:cubicBezTo>
                    <a:pt x="1656" y="6"/>
                    <a:pt x="1635" y="0"/>
                    <a:pt x="1614" y="0"/>
                  </a:cubicBezTo>
                  <a:cubicBezTo>
                    <a:pt x="1560" y="0"/>
                    <a:pt x="1504" y="38"/>
                    <a:pt x="1471" y="87"/>
                  </a:cubicBezTo>
                  <a:cubicBezTo>
                    <a:pt x="1455" y="38"/>
                    <a:pt x="1403" y="0"/>
                    <a:pt x="13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
            <p:cNvSpPr/>
            <p:nvPr/>
          </p:nvSpPr>
          <p:spPr>
            <a:xfrm>
              <a:off x="933326" y="17510916"/>
              <a:ext cx="281750" cy="199937"/>
            </a:xfrm>
            <a:custGeom>
              <a:avLst/>
              <a:gdLst/>
              <a:ahLst/>
              <a:cxnLst/>
              <a:rect l="l" t="t" r="r" b="b"/>
              <a:pathLst>
                <a:path w="2514" h="1784" extrusionOk="0">
                  <a:moveTo>
                    <a:pt x="938" y="0"/>
                  </a:moveTo>
                  <a:cubicBezTo>
                    <a:pt x="862" y="0"/>
                    <a:pt x="784" y="90"/>
                    <a:pt x="748" y="179"/>
                  </a:cubicBezTo>
                  <a:cubicBezTo>
                    <a:pt x="725" y="157"/>
                    <a:pt x="703" y="134"/>
                    <a:pt x="657" y="111"/>
                  </a:cubicBezTo>
                  <a:lnTo>
                    <a:pt x="635" y="111"/>
                  </a:lnTo>
                  <a:cubicBezTo>
                    <a:pt x="612" y="157"/>
                    <a:pt x="589" y="179"/>
                    <a:pt x="589" y="202"/>
                  </a:cubicBezTo>
                  <a:cubicBezTo>
                    <a:pt x="567" y="202"/>
                    <a:pt x="567" y="179"/>
                    <a:pt x="544" y="179"/>
                  </a:cubicBezTo>
                  <a:cubicBezTo>
                    <a:pt x="532" y="173"/>
                    <a:pt x="518" y="170"/>
                    <a:pt x="504" y="170"/>
                  </a:cubicBezTo>
                  <a:cubicBezTo>
                    <a:pt x="466" y="170"/>
                    <a:pt x="425" y="191"/>
                    <a:pt x="408" y="225"/>
                  </a:cubicBezTo>
                  <a:cubicBezTo>
                    <a:pt x="386" y="270"/>
                    <a:pt x="431" y="338"/>
                    <a:pt x="454" y="383"/>
                  </a:cubicBezTo>
                  <a:cubicBezTo>
                    <a:pt x="454" y="383"/>
                    <a:pt x="454" y="383"/>
                    <a:pt x="431" y="406"/>
                  </a:cubicBezTo>
                  <a:cubicBezTo>
                    <a:pt x="424" y="399"/>
                    <a:pt x="416" y="396"/>
                    <a:pt x="406" y="396"/>
                  </a:cubicBezTo>
                  <a:cubicBezTo>
                    <a:pt x="384" y="396"/>
                    <a:pt x="356" y="412"/>
                    <a:pt x="340" y="428"/>
                  </a:cubicBezTo>
                  <a:cubicBezTo>
                    <a:pt x="318" y="451"/>
                    <a:pt x="318" y="496"/>
                    <a:pt x="340" y="519"/>
                  </a:cubicBezTo>
                  <a:cubicBezTo>
                    <a:pt x="326" y="516"/>
                    <a:pt x="311" y="514"/>
                    <a:pt x="296" y="514"/>
                  </a:cubicBezTo>
                  <a:cubicBezTo>
                    <a:pt x="198" y="514"/>
                    <a:pt x="105" y="576"/>
                    <a:pt x="46" y="655"/>
                  </a:cubicBezTo>
                  <a:cubicBezTo>
                    <a:pt x="1" y="723"/>
                    <a:pt x="114" y="790"/>
                    <a:pt x="205" y="836"/>
                  </a:cubicBezTo>
                  <a:cubicBezTo>
                    <a:pt x="182" y="858"/>
                    <a:pt x="159" y="881"/>
                    <a:pt x="159" y="926"/>
                  </a:cubicBezTo>
                  <a:cubicBezTo>
                    <a:pt x="159" y="971"/>
                    <a:pt x="182" y="994"/>
                    <a:pt x="227" y="994"/>
                  </a:cubicBezTo>
                  <a:lnTo>
                    <a:pt x="250" y="994"/>
                  </a:lnTo>
                  <a:cubicBezTo>
                    <a:pt x="182" y="1039"/>
                    <a:pt x="159" y="1107"/>
                    <a:pt x="182" y="1153"/>
                  </a:cubicBezTo>
                  <a:cubicBezTo>
                    <a:pt x="205" y="1220"/>
                    <a:pt x="250" y="1243"/>
                    <a:pt x="295" y="1243"/>
                  </a:cubicBezTo>
                  <a:lnTo>
                    <a:pt x="340" y="1243"/>
                  </a:lnTo>
                  <a:cubicBezTo>
                    <a:pt x="318" y="1311"/>
                    <a:pt x="340" y="1401"/>
                    <a:pt x="386" y="1447"/>
                  </a:cubicBezTo>
                  <a:cubicBezTo>
                    <a:pt x="408" y="1469"/>
                    <a:pt x="431" y="1469"/>
                    <a:pt x="476" y="1492"/>
                  </a:cubicBezTo>
                  <a:cubicBezTo>
                    <a:pt x="454" y="1492"/>
                    <a:pt x="454" y="1515"/>
                    <a:pt x="454" y="1537"/>
                  </a:cubicBezTo>
                  <a:cubicBezTo>
                    <a:pt x="454" y="1593"/>
                    <a:pt x="469" y="1634"/>
                    <a:pt x="563" y="1634"/>
                  </a:cubicBezTo>
                  <a:cubicBezTo>
                    <a:pt x="583" y="1634"/>
                    <a:pt x="607" y="1632"/>
                    <a:pt x="635" y="1628"/>
                  </a:cubicBezTo>
                  <a:cubicBezTo>
                    <a:pt x="649" y="1672"/>
                    <a:pt x="702" y="1697"/>
                    <a:pt x="761" y="1697"/>
                  </a:cubicBezTo>
                  <a:cubicBezTo>
                    <a:pt x="794" y="1697"/>
                    <a:pt x="829" y="1689"/>
                    <a:pt x="861" y="1673"/>
                  </a:cubicBezTo>
                  <a:cubicBezTo>
                    <a:pt x="876" y="1733"/>
                    <a:pt x="931" y="1784"/>
                    <a:pt x="1000" y="1784"/>
                  </a:cubicBezTo>
                  <a:cubicBezTo>
                    <a:pt x="1034" y="1784"/>
                    <a:pt x="1072" y="1771"/>
                    <a:pt x="1110" y="1741"/>
                  </a:cubicBezTo>
                  <a:cubicBezTo>
                    <a:pt x="1135" y="1766"/>
                    <a:pt x="1170" y="1779"/>
                    <a:pt x="1205" y="1779"/>
                  </a:cubicBezTo>
                  <a:cubicBezTo>
                    <a:pt x="1264" y="1779"/>
                    <a:pt x="1322" y="1744"/>
                    <a:pt x="1336" y="1673"/>
                  </a:cubicBezTo>
                  <a:cubicBezTo>
                    <a:pt x="1362" y="1726"/>
                    <a:pt x="1434" y="1763"/>
                    <a:pt x="1499" y="1763"/>
                  </a:cubicBezTo>
                  <a:cubicBezTo>
                    <a:pt x="1546" y="1763"/>
                    <a:pt x="1589" y="1743"/>
                    <a:pt x="1608" y="1696"/>
                  </a:cubicBezTo>
                  <a:cubicBezTo>
                    <a:pt x="1628" y="1706"/>
                    <a:pt x="1645" y="1710"/>
                    <a:pt x="1660" y="1710"/>
                  </a:cubicBezTo>
                  <a:cubicBezTo>
                    <a:pt x="1710" y="1710"/>
                    <a:pt x="1731" y="1658"/>
                    <a:pt x="1766" y="1605"/>
                  </a:cubicBezTo>
                  <a:cubicBezTo>
                    <a:pt x="1800" y="1628"/>
                    <a:pt x="1840" y="1639"/>
                    <a:pt x="1879" y="1639"/>
                  </a:cubicBezTo>
                  <a:cubicBezTo>
                    <a:pt x="1919" y="1639"/>
                    <a:pt x="1959" y="1628"/>
                    <a:pt x="1993" y="1605"/>
                  </a:cubicBezTo>
                  <a:cubicBezTo>
                    <a:pt x="2083" y="1560"/>
                    <a:pt x="2151" y="1447"/>
                    <a:pt x="2128" y="1356"/>
                  </a:cubicBezTo>
                  <a:cubicBezTo>
                    <a:pt x="2196" y="1334"/>
                    <a:pt x="2264" y="1266"/>
                    <a:pt x="2287" y="1198"/>
                  </a:cubicBezTo>
                  <a:cubicBezTo>
                    <a:pt x="2309" y="1153"/>
                    <a:pt x="2309" y="1107"/>
                    <a:pt x="2287" y="1062"/>
                  </a:cubicBezTo>
                  <a:cubicBezTo>
                    <a:pt x="2332" y="1062"/>
                    <a:pt x="2377" y="1062"/>
                    <a:pt x="2423" y="1039"/>
                  </a:cubicBezTo>
                  <a:cubicBezTo>
                    <a:pt x="2513" y="1039"/>
                    <a:pt x="2400" y="971"/>
                    <a:pt x="2332" y="926"/>
                  </a:cubicBezTo>
                  <a:cubicBezTo>
                    <a:pt x="2377" y="904"/>
                    <a:pt x="2400" y="858"/>
                    <a:pt x="2423" y="836"/>
                  </a:cubicBezTo>
                  <a:cubicBezTo>
                    <a:pt x="2445" y="745"/>
                    <a:pt x="2355" y="677"/>
                    <a:pt x="2264" y="677"/>
                  </a:cubicBezTo>
                  <a:cubicBezTo>
                    <a:pt x="2287" y="655"/>
                    <a:pt x="2287" y="632"/>
                    <a:pt x="2264" y="609"/>
                  </a:cubicBezTo>
                  <a:cubicBezTo>
                    <a:pt x="2264" y="587"/>
                    <a:pt x="2219" y="564"/>
                    <a:pt x="2196" y="564"/>
                  </a:cubicBezTo>
                  <a:cubicBezTo>
                    <a:pt x="2219" y="541"/>
                    <a:pt x="2241" y="519"/>
                    <a:pt x="2241" y="474"/>
                  </a:cubicBezTo>
                  <a:cubicBezTo>
                    <a:pt x="2241" y="406"/>
                    <a:pt x="2174" y="406"/>
                    <a:pt x="2128" y="406"/>
                  </a:cubicBezTo>
                  <a:lnTo>
                    <a:pt x="2083" y="428"/>
                  </a:lnTo>
                  <a:cubicBezTo>
                    <a:pt x="2060" y="383"/>
                    <a:pt x="2038" y="338"/>
                    <a:pt x="1993" y="315"/>
                  </a:cubicBezTo>
                  <a:cubicBezTo>
                    <a:pt x="1993" y="292"/>
                    <a:pt x="1993" y="292"/>
                    <a:pt x="1993" y="270"/>
                  </a:cubicBezTo>
                  <a:cubicBezTo>
                    <a:pt x="1993" y="247"/>
                    <a:pt x="1970" y="225"/>
                    <a:pt x="1947" y="225"/>
                  </a:cubicBezTo>
                  <a:lnTo>
                    <a:pt x="1925" y="225"/>
                  </a:lnTo>
                  <a:cubicBezTo>
                    <a:pt x="1925" y="202"/>
                    <a:pt x="1947" y="179"/>
                    <a:pt x="1925" y="134"/>
                  </a:cubicBezTo>
                  <a:cubicBezTo>
                    <a:pt x="1925" y="134"/>
                    <a:pt x="1925" y="124"/>
                    <a:pt x="1918" y="124"/>
                  </a:cubicBezTo>
                  <a:cubicBezTo>
                    <a:pt x="1915" y="124"/>
                    <a:pt x="1910" y="127"/>
                    <a:pt x="1902" y="134"/>
                  </a:cubicBezTo>
                  <a:cubicBezTo>
                    <a:pt x="1879" y="134"/>
                    <a:pt x="1834" y="157"/>
                    <a:pt x="1811" y="179"/>
                  </a:cubicBezTo>
                  <a:cubicBezTo>
                    <a:pt x="1811" y="134"/>
                    <a:pt x="1789" y="111"/>
                    <a:pt x="1744" y="89"/>
                  </a:cubicBezTo>
                  <a:cubicBezTo>
                    <a:pt x="1720" y="73"/>
                    <a:pt x="1695" y="65"/>
                    <a:pt x="1672" y="65"/>
                  </a:cubicBezTo>
                  <a:cubicBezTo>
                    <a:pt x="1630" y="65"/>
                    <a:pt x="1592" y="90"/>
                    <a:pt x="1563" y="134"/>
                  </a:cubicBezTo>
                  <a:cubicBezTo>
                    <a:pt x="1540" y="89"/>
                    <a:pt x="1517" y="66"/>
                    <a:pt x="1495" y="44"/>
                  </a:cubicBezTo>
                  <a:cubicBezTo>
                    <a:pt x="1474" y="23"/>
                    <a:pt x="1455" y="15"/>
                    <a:pt x="1438" y="15"/>
                  </a:cubicBezTo>
                  <a:cubicBezTo>
                    <a:pt x="1399" y="15"/>
                    <a:pt x="1368" y="57"/>
                    <a:pt x="1336" y="89"/>
                  </a:cubicBezTo>
                  <a:cubicBezTo>
                    <a:pt x="1302" y="38"/>
                    <a:pt x="1256" y="12"/>
                    <a:pt x="1206" y="12"/>
                  </a:cubicBezTo>
                  <a:cubicBezTo>
                    <a:pt x="1189" y="12"/>
                    <a:pt x="1172" y="15"/>
                    <a:pt x="1155" y="21"/>
                  </a:cubicBezTo>
                  <a:cubicBezTo>
                    <a:pt x="1110" y="44"/>
                    <a:pt x="1087" y="66"/>
                    <a:pt x="1065" y="89"/>
                  </a:cubicBezTo>
                  <a:cubicBezTo>
                    <a:pt x="1042" y="66"/>
                    <a:pt x="1019" y="44"/>
                    <a:pt x="997" y="21"/>
                  </a:cubicBezTo>
                  <a:cubicBezTo>
                    <a:pt x="978" y="7"/>
                    <a:pt x="958" y="0"/>
                    <a:pt x="9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
            <p:cNvSpPr/>
            <p:nvPr/>
          </p:nvSpPr>
          <p:spPr>
            <a:xfrm>
              <a:off x="961232" y="17468778"/>
              <a:ext cx="225938" cy="160600"/>
            </a:xfrm>
            <a:custGeom>
              <a:avLst/>
              <a:gdLst/>
              <a:ahLst/>
              <a:cxnLst/>
              <a:rect l="l" t="t" r="r" b="b"/>
              <a:pathLst>
                <a:path w="2016" h="1433" extrusionOk="0">
                  <a:moveTo>
                    <a:pt x="745" y="0"/>
                  </a:moveTo>
                  <a:cubicBezTo>
                    <a:pt x="678" y="0"/>
                    <a:pt x="626" y="74"/>
                    <a:pt x="589" y="148"/>
                  </a:cubicBezTo>
                  <a:cubicBezTo>
                    <a:pt x="567" y="125"/>
                    <a:pt x="544" y="103"/>
                    <a:pt x="521" y="103"/>
                  </a:cubicBezTo>
                  <a:cubicBezTo>
                    <a:pt x="521" y="91"/>
                    <a:pt x="516" y="86"/>
                    <a:pt x="510" y="86"/>
                  </a:cubicBezTo>
                  <a:cubicBezTo>
                    <a:pt x="504" y="86"/>
                    <a:pt x="499" y="91"/>
                    <a:pt x="499" y="103"/>
                  </a:cubicBezTo>
                  <a:cubicBezTo>
                    <a:pt x="476" y="125"/>
                    <a:pt x="476" y="148"/>
                    <a:pt x="454" y="171"/>
                  </a:cubicBezTo>
                  <a:cubicBezTo>
                    <a:pt x="454" y="148"/>
                    <a:pt x="431" y="148"/>
                    <a:pt x="408" y="148"/>
                  </a:cubicBezTo>
                  <a:cubicBezTo>
                    <a:pt x="402" y="141"/>
                    <a:pt x="393" y="139"/>
                    <a:pt x="384" y="139"/>
                  </a:cubicBezTo>
                  <a:cubicBezTo>
                    <a:pt x="361" y="139"/>
                    <a:pt x="334" y="155"/>
                    <a:pt x="318" y="171"/>
                  </a:cubicBezTo>
                  <a:cubicBezTo>
                    <a:pt x="295" y="216"/>
                    <a:pt x="318" y="261"/>
                    <a:pt x="363" y="306"/>
                  </a:cubicBezTo>
                  <a:cubicBezTo>
                    <a:pt x="318" y="306"/>
                    <a:pt x="295" y="306"/>
                    <a:pt x="272" y="352"/>
                  </a:cubicBezTo>
                  <a:cubicBezTo>
                    <a:pt x="250" y="374"/>
                    <a:pt x="250" y="374"/>
                    <a:pt x="272" y="397"/>
                  </a:cubicBezTo>
                  <a:cubicBezTo>
                    <a:pt x="182" y="397"/>
                    <a:pt x="91" y="442"/>
                    <a:pt x="23" y="510"/>
                  </a:cubicBezTo>
                  <a:cubicBezTo>
                    <a:pt x="1" y="578"/>
                    <a:pt x="69" y="646"/>
                    <a:pt x="159" y="668"/>
                  </a:cubicBezTo>
                  <a:cubicBezTo>
                    <a:pt x="137" y="691"/>
                    <a:pt x="114" y="714"/>
                    <a:pt x="114" y="736"/>
                  </a:cubicBezTo>
                  <a:cubicBezTo>
                    <a:pt x="114" y="759"/>
                    <a:pt x="137" y="804"/>
                    <a:pt x="182" y="804"/>
                  </a:cubicBezTo>
                  <a:cubicBezTo>
                    <a:pt x="137" y="827"/>
                    <a:pt x="114" y="872"/>
                    <a:pt x="137" y="940"/>
                  </a:cubicBezTo>
                  <a:cubicBezTo>
                    <a:pt x="159" y="963"/>
                    <a:pt x="182" y="985"/>
                    <a:pt x="227" y="985"/>
                  </a:cubicBezTo>
                  <a:lnTo>
                    <a:pt x="272" y="985"/>
                  </a:lnTo>
                  <a:cubicBezTo>
                    <a:pt x="250" y="1053"/>
                    <a:pt x="272" y="1121"/>
                    <a:pt x="318" y="1166"/>
                  </a:cubicBezTo>
                  <a:cubicBezTo>
                    <a:pt x="340" y="1166"/>
                    <a:pt x="340" y="1189"/>
                    <a:pt x="363" y="1189"/>
                  </a:cubicBezTo>
                  <a:cubicBezTo>
                    <a:pt x="363" y="1212"/>
                    <a:pt x="363" y="1212"/>
                    <a:pt x="363" y="1234"/>
                  </a:cubicBezTo>
                  <a:cubicBezTo>
                    <a:pt x="363" y="1285"/>
                    <a:pt x="376" y="1311"/>
                    <a:pt x="430" y="1311"/>
                  </a:cubicBezTo>
                  <a:cubicBezTo>
                    <a:pt x="448" y="1311"/>
                    <a:pt x="470" y="1308"/>
                    <a:pt x="499" y="1302"/>
                  </a:cubicBezTo>
                  <a:cubicBezTo>
                    <a:pt x="528" y="1346"/>
                    <a:pt x="576" y="1371"/>
                    <a:pt x="625" y="1371"/>
                  </a:cubicBezTo>
                  <a:cubicBezTo>
                    <a:pt x="652" y="1371"/>
                    <a:pt x="678" y="1363"/>
                    <a:pt x="702" y="1347"/>
                  </a:cubicBezTo>
                  <a:cubicBezTo>
                    <a:pt x="716" y="1402"/>
                    <a:pt x="763" y="1432"/>
                    <a:pt x="813" y="1432"/>
                  </a:cubicBezTo>
                  <a:cubicBezTo>
                    <a:pt x="846" y="1432"/>
                    <a:pt x="879" y="1419"/>
                    <a:pt x="906" y="1393"/>
                  </a:cubicBezTo>
                  <a:cubicBezTo>
                    <a:pt x="922" y="1416"/>
                    <a:pt x="946" y="1426"/>
                    <a:pt x="971" y="1426"/>
                  </a:cubicBezTo>
                  <a:cubicBezTo>
                    <a:pt x="1017" y="1426"/>
                    <a:pt x="1065" y="1392"/>
                    <a:pt x="1065" y="1347"/>
                  </a:cubicBezTo>
                  <a:cubicBezTo>
                    <a:pt x="1092" y="1388"/>
                    <a:pt x="1160" y="1421"/>
                    <a:pt x="1214" y="1421"/>
                  </a:cubicBezTo>
                  <a:cubicBezTo>
                    <a:pt x="1251" y="1421"/>
                    <a:pt x="1282" y="1406"/>
                    <a:pt x="1291" y="1370"/>
                  </a:cubicBezTo>
                  <a:cubicBezTo>
                    <a:pt x="1300" y="1373"/>
                    <a:pt x="1309" y="1375"/>
                    <a:pt x="1316" y="1375"/>
                  </a:cubicBezTo>
                  <a:cubicBezTo>
                    <a:pt x="1365" y="1375"/>
                    <a:pt x="1385" y="1319"/>
                    <a:pt x="1404" y="1280"/>
                  </a:cubicBezTo>
                  <a:cubicBezTo>
                    <a:pt x="1438" y="1302"/>
                    <a:pt x="1472" y="1314"/>
                    <a:pt x="1506" y="1314"/>
                  </a:cubicBezTo>
                  <a:cubicBezTo>
                    <a:pt x="1540" y="1314"/>
                    <a:pt x="1574" y="1302"/>
                    <a:pt x="1608" y="1280"/>
                  </a:cubicBezTo>
                  <a:cubicBezTo>
                    <a:pt x="1676" y="1234"/>
                    <a:pt x="1721" y="1166"/>
                    <a:pt x="1721" y="1076"/>
                  </a:cubicBezTo>
                  <a:cubicBezTo>
                    <a:pt x="1766" y="1053"/>
                    <a:pt x="1811" y="1008"/>
                    <a:pt x="1834" y="963"/>
                  </a:cubicBezTo>
                  <a:cubicBezTo>
                    <a:pt x="1857" y="917"/>
                    <a:pt x="1857" y="895"/>
                    <a:pt x="1834" y="850"/>
                  </a:cubicBezTo>
                  <a:cubicBezTo>
                    <a:pt x="1879" y="850"/>
                    <a:pt x="1902" y="850"/>
                    <a:pt x="1947" y="827"/>
                  </a:cubicBezTo>
                  <a:cubicBezTo>
                    <a:pt x="2015" y="827"/>
                    <a:pt x="1947" y="759"/>
                    <a:pt x="1879" y="736"/>
                  </a:cubicBezTo>
                  <a:cubicBezTo>
                    <a:pt x="1902" y="714"/>
                    <a:pt x="1925" y="691"/>
                    <a:pt x="1947" y="668"/>
                  </a:cubicBezTo>
                  <a:cubicBezTo>
                    <a:pt x="1970" y="578"/>
                    <a:pt x="1879" y="533"/>
                    <a:pt x="1811" y="533"/>
                  </a:cubicBezTo>
                  <a:cubicBezTo>
                    <a:pt x="1834" y="510"/>
                    <a:pt x="1834" y="487"/>
                    <a:pt x="1811" y="465"/>
                  </a:cubicBezTo>
                  <a:cubicBezTo>
                    <a:pt x="1811" y="442"/>
                    <a:pt x="1766" y="442"/>
                    <a:pt x="1744" y="442"/>
                  </a:cubicBezTo>
                  <a:cubicBezTo>
                    <a:pt x="1766" y="420"/>
                    <a:pt x="1789" y="397"/>
                    <a:pt x="1789" y="374"/>
                  </a:cubicBezTo>
                  <a:cubicBezTo>
                    <a:pt x="1789" y="329"/>
                    <a:pt x="1744" y="306"/>
                    <a:pt x="1698" y="306"/>
                  </a:cubicBezTo>
                  <a:lnTo>
                    <a:pt x="1698" y="329"/>
                  </a:lnTo>
                  <a:cubicBezTo>
                    <a:pt x="1676" y="284"/>
                    <a:pt x="1653" y="238"/>
                    <a:pt x="1608" y="216"/>
                  </a:cubicBezTo>
                  <a:cubicBezTo>
                    <a:pt x="1608" y="216"/>
                    <a:pt x="1608" y="216"/>
                    <a:pt x="1608" y="193"/>
                  </a:cubicBezTo>
                  <a:cubicBezTo>
                    <a:pt x="1608" y="177"/>
                    <a:pt x="1596" y="161"/>
                    <a:pt x="1582" y="161"/>
                  </a:cubicBezTo>
                  <a:cubicBezTo>
                    <a:pt x="1576" y="161"/>
                    <a:pt x="1569" y="164"/>
                    <a:pt x="1562" y="171"/>
                  </a:cubicBezTo>
                  <a:lnTo>
                    <a:pt x="1540" y="171"/>
                  </a:lnTo>
                  <a:cubicBezTo>
                    <a:pt x="1562" y="148"/>
                    <a:pt x="1562" y="125"/>
                    <a:pt x="1540" y="103"/>
                  </a:cubicBezTo>
                  <a:lnTo>
                    <a:pt x="1517" y="103"/>
                  </a:lnTo>
                  <a:cubicBezTo>
                    <a:pt x="1495" y="103"/>
                    <a:pt x="1472" y="125"/>
                    <a:pt x="1449" y="148"/>
                  </a:cubicBezTo>
                  <a:cubicBezTo>
                    <a:pt x="1449" y="103"/>
                    <a:pt x="1427" y="80"/>
                    <a:pt x="1404" y="57"/>
                  </a:cubicBezTo>
                  <a:cubicBezTo>
                    <a:pt x="1386" y="51"/>
                    <a:pt x="1369" y="49"/>
                    <a:pt x="1354" y="49"/>
                  </a:cubicBezTo>
                  <a:cubicBezTo>
                    <a:pt x="1312" y="49"/>
                    <a:pt x="1279" y="70"/>
                    <a:pt x="1246" y="103"/>
                  </a:cubicBezTo>
                  <a:cubicBezTo>
                    <a:pt x="1223" y="80"/>
                    <a:pt x="1223" y="35"/>
                    <a:pt x="1200" y="12"/>
                  </a:cubicBezTo>
                  <a:cubicBezTo>
                    <a:pt x="1188" y="6"/>
                    <a:pt x="1174" y="3"/>
                    <a:pt x="1160" y="3"/>
                  </a:cubicBezTo>
                  <a:cubicBezTo>
                    <a:pt x="1122" y="3"/>
                    <a:pt x="1081" y="24"/>
                    <a:pt x="1065" y="57"/>
                  </a:cubicBezTo>
                  <a:cubicBezTo>
                    <a:pt x="1048" y="24"/>
                    <a:pt x="1007" y="3"/>
                    <a:pt x="969" y="3"/>
                  </a:cubicBezTo>
                  <a:cubicBezTo>
                    <a:pt x="955" y="3"/>
                    <a:pt x="941" y="6"/>
                    <a:pt x="929" y="12"/>
                  </a:cubicBezTo>
                  <a:cubicBezTo>
                    <a:pt x="884" y="12"/>
                    <a:pt x="861" y="35"/>
                    <a:pt x="861" y="80"/>
                  </a:cubicBezTo>
                  <a:cubicBezTo>
                    <a:pt x="838" y="57"/>
                    <a:pt x="816" y="35"/>
                    <a:pt x="793" y="12"/>
                  </a:cubicBezTo>
                  <a:cubicBezTo>
                    <a:pt x="776" y="4"/>
                    <a:pt x="761" y="0"/>
                    <a:pt x="7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
            <p:cNvSpPr/>
            <p:nvPr/>
          </p:nvSpPr>
          <p:spPr>
            <a:xfrm>
              <a:off x="974008" y="17619738"/>
              <a:ext cx="45726" cy="37096"/>
            </a:xfrm>
            <a:custGeom>
              <a:avLst/>
              <a:gdLst/>
              <a:ahLst/>
              <a:cxnLst/>
              <a:rect l="l" t="t" r="r" b="b"/>
              <a:pathLst>
                <a:path w="408" h="331" extrusionOk="0">
                  <a:moveTo>
                    <a:pt x="113" y="0"/>
                  </a:moveTo>
                  <a:cubicBezTo>
                    <a:pt x="68" y="0"/>
                    <a:pt x="0" y="91"/>
                    <a:pt x="23" y="136"/>
                  </a:cubicBezTo>
                  <a:cubicBezTo>
                    <a:pt x="50" y="177"/>
                    <a:pt x="77" y="185"/>
                    <a:pt x="104" y="185"/>
                  </a:cubicBezTo>
                  <a:cubicBezTo>
                    <a:pt x="122" y="185"/>
                    <a:pt x="140" y="182"/>
                    <a:pt x="158" y="182"/>
                  </a:cubicBezTo>
                  <a:cubicBezTo>
                    <a:pt x="158" y="204"/>
                    <a:pt x="158" y="249"/>
                    <a:pt x="181" y="295"/>
                  </a:cubicBezTo>
                  <a:cubicBezTo>
                    <a:pt x="199" y="321"/>
                    <a:pt x="224" y="331"/>
                    <a:pt x="250" y="331"/>
                  </a:cubicBezTo>
                  <a:cubicBezTo>
                    <a:pt x="290" y="331"/>
                    <a:pt x="335" y="308"/>
                    <a:pt x="362" y="295"/>
                  </a:cubicBezTo>
                  <a:cubicBezTo>
                    <a:pt x="407" y="295"/>
                    <a:pt x="407" y="249"/>
                    <a:pt x="362" y="249"/>
                  </a:cubicBezTo>
                  <a:lnTo>
                    <a:pt x="294" y="249"/>
                  </a:lnTo>
                  <a:cubicBezTo>
                    <a:pt x="272" y="249"/>
                    <a:pt x="249" y="249"/>
                    <a:pt x="226" y="227"/>
                  </a:cubicBezTo>
                  <a:cubicBezTo>
                    <a:pt x="226" y="204"/>
                    <a:pt x="226" y="136"/>
                    <a:pt x="226" y="91"/>
                  </a:cubicBezTo>
                  <a:cubicBezTo>
                    <a:pt x="204" y="91"/>
                    <a:pt x="204" y="91"/>
                    <a:pt x="181" y="114"/>
                  </a:cubicBezTo>
                  <a:lnTo>
                    <a:pt x="91" y="114"/>
                  </a:lnTo>
                  <a:cubicBezTo>
                    <a:pt x="68" y="114"/>
                    <a:pt x="113" y="46"/>
                    <a:pt x="136" y="23"/>
                  </a:cubicBezTo>
                  <a:cubicBezTo>
                    <a:pt x="136" y="0"/>
                    <a:pt x="136" y="0"/>
                    <a:pt x="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
            <p:cNvSpPr/>
            <p:nvPr/>
          </p:nvSpPr>
          <p:spPr>
            <a:xfrm>
              <a:off x="953611" y="17693257"/>
              <a:ext cx="43260" cy="37096"/>
            </a:xfrm>
            <a:custGeom>
              <a:avLst/>
              <a:gdLst/>
              <a:ahLst/>
              <a:cxnLst/>
              <a:rect l="l" t="t" r="r" b="b"/>
              <a:pathLst>
                <a:path w="386" h="331" extrusionOk="0">
                  <a:moveTo>
                    <a:pt x="114" y="1"/>
                  </a:moveTo>
                  <a:cubicBezTo>
                    <a:pt x="114" y="1"/>
                    <a:pt x="1" y="91"/>
                    <a:pt x="24" y="137"/>
                  </a:cubicBezTo>
                  <a:cubicBezTo>
                    <a:pt x="57" y="170"/>
                    <a:pt x="90" y="191"/>
                    <a:pt x="123" y="191"/>
                  </a:cubicBezTo>
                  <a:cubicBezTo>
                    <a:pt x="135" y="191"/>
                    <a:pt x="147" y="188"/>
                    <a:pt x="159" y="182"/>
                  </a:cubicBezTo>
                  <a:cubicBezTo>
                    <a:pt x="159" y="227"/>
                    <a:pt x="159" y="250"/>
                    <a:pt x="182" y="295"/>
                  </a:cubicBezTo>
                  <a:cubicBezTo>
                    <a:pt x="200" y="322"/>
                    <a:pt x="225" y="331"/>
                    <a:pt x="251" y="331"/>
                  </a:cubicBezTo>
                  <a:cubicBezTo>
                    <a:pt x="291" y="331"/>
                    <a:pt x="336" y="309"/>
                    <a:pt x="363" y="295"/>
                  </a:cubicBezTo>
                  <a:cubicBezTo>
                    <a:pt x="386" y="272"/>
                    <a:pt x="386" y="250"/>
                    <a:pt x="386" y="250"/>
                  </a:cubicBezTo>
                  <a:lnTo>
                    <a:pt x="295" y="250"/>
                  </a:lnTo>
                  <a:cubicBezTo>
                    <a:pt x="273" y="250"/>
                    <a:pt x="250" y="250"/>
                    <a:pt x="227" y="227"/>
                  </a:cubicBezTo>
                  <a:cubicBezTo>
                    <a:pt x="227" y="227"/>
                    <a:pt x="227" y="137"/>
                    <a:pt x="227" y="91"/>
                  </a:cubicBezTo>
                  <a:cubicBezTo>
                    <a:pt x="205" y="91"/>
                    <a:pt x="205" y="114"/>
                    <a:pt x="205" y="114"/>
                  </a:cubicBezTo>
                  <a:lnTo>
                    <a:pt x="91" y="114"/>
                  </a:lnTo>
                  <a:cubicBezTo>
                    <a:pt x="69" y="114"/>
                    <a:pt x="137" y="46"/>
                    <a:pt x="137" y="23"/>
                  </a:cubicBezTo>
                  <a:cubicBezTo>
                    <a:pt x="159" y="1"/>
                    <a:pt x="137"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
            <p:cNvSpPr/>
            <p:nvPr/>
          </p:nvSpPr>
          <p:spPr>
            <a:xfrm>
              <a:off x="1100761" y="17650782"/>
              <a:ext cx="40682" cy="24880"/>
            </a:xfrm>
            <a:custGeom>
              <a:avLst/>
              <a:gdLst/>
              <a:ahLst/>
              <a:cxnLst/>
              <a:rect l="l" t="t" r="r" b="b"/>
              <a:pathLst>
                <a:path w="363" h="222" extrusionOk="0">
                  <a:moveTo>
                    <a:pt x="329" y="1"/>
                  </a:moveTo>
                  <a:cubicBezTo>
                    <a:pt x="323" y="1"/>
                    <a:pt x="317" y="6"/>
                    <a:pt x="317" y="18"/>
                  </a:cubicBezTo>
                  <a:cubicBezTo>
                    <a:pt x="295" y="40"/>
                    <a:pt x="272" y="86"/>
                    <a:pt x="227" y="86"/>
                  </a:cubicBezTo>
                  <a:cubicBezTo>
                    <a:pt x="182" y="86"/>
                    <a:pt x="159" y="63"/>
                    <a:pt x="136" y="40"/>
                  </a:cubicBezTo>
                  <a:cubicBezTo>
                    <a:pt x="136" y="34"/>
                    <a:pt x="133" y="31"/>
                    <a:pt x="127" y="31"/>
                  </a:cubicBezTo>
                  <a:cubicBezTo>
                    <a:pt x="114" y="31"/>
                    <a:pt x="91" y="47"/>
                    <a:pt x="91" y="63"/>
                  </a:cubicBezTo>
                  <a:cubicBezTo>
                    <a:pt x="114" y="86"/>
                    <a:pt x="114" y="108"/>
                    <a:pt x="136" y="131"/>
                  </a:cubicBezTo>
                  <a:cubicBezTo>
                    <a:pt x="136" y="149"/>
                    <a:pt x="122" y="182"/>
                    <a:pt x="104" y="182"/>
                  </a:cubicBezTo>
                  <a:cubicBezTo>
                    <a:pt x="100" y="182"/>
                    <a:pt x="95" y="180"/>
                    <a:pt x="91" y="176"/>
                  </a:cubicBezTo>
                  <a:cubicBezTo>
                    <a:pt x="69" y="176"/>
                    <a:pt x="46" y="131"/>
                    <a:pt x="23" y="131"/>
                  </a:cubicBezTo>
                  <a:lnTo>
                    <a:pt x="1" y="131"/>
                  </a:lnTo>
                  <a:cubicBezTo>
                    <a:pt x="1" y="176"/>
                    <a:pt x="69" y="221"/>
                    <a:pt x="114" y="221"/>
                  </a:cubicBezTo>
                  <a:cubicBezTo>
                    <a:pt x="159" y="221"/>
                    <a:pt x="182" y="176"/>
                    <a:pt x="204" y="131"/>
                  </a:cubicBezTo>
                  <a:lnTo>
                    <a:pt x="250" y="131"/>
                  </a:lnTo>
                  <a:cubicBezTo>
                    <a:pt x="295" y="131"/>
                    <a:pt x="363" y="63"/>
                    <a:pt x="340" y="18"/>
                  </a:cubicBezTo>
                  <a:cubicBezTo>
                    <a:pt x="340" y="6"/>
                    <a:pt x="334" y="1"/>
                    <a:pt x="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
            <p:cNvSpPr/>
            <p:nvPr/>
          </p:nvSpPr>
          <p:spPr>
            <a:xfrm>
              <a:off x="1067812" y="17733827"/>
              <a:ext cx="40682" cy="25553"/>
            </a:xfrm>
            <a:custGeom>
              <a:avLst/>
              <a:gdLst/>
              <a:ahLst/>
              <a:cxnLst/>
              <a:rect l="l" t="t" r="r" b="b"/>
              <a:pathLst>
                <a:path w="363" h="228" extrusionOk="0">
                  <a:moveTo>
                    <a:pt x="317" y="1"/>
                  </a:moveTo>
                  <a:cubicBezTo>
                    <a:pt x="295" y="46"/>
                    <a:pt x="272" y="91"/>
                    <a:pt x="249" y="91"/>
                  </a:cubicBezTo>
                  <a:cubicBezTo>
                    <a:pt x="204" y="91"/>
                    <a:pt x="159" y="69"/>
                    <a:pt x="136" y="46"/>
                  </a:cubicBezTo>
                  <a:cubicBezTo>
                    <a:pt x="136" y="39"/>
                    <a:pt x="134" y="36"/>
                    <a:pt x="130" y="36"/>
                  </a:cubicBezTo>
                  <a:cubicBezTo>
                    <a:pt x="124" y="36"/>
                    <a:pt x="114" y="46"/>
                    <a:pt x="114" y="46"/>
                  </a:cubicBezTo>
                  <a:cubicBezTo>
                    <a:pt x="114" y="91"/>
                    <a:pt x="136" y="114"/>
                    <a:pt x="159" y="114"/>
                  </a:cubicBezTo>
                  <a:cubicBezTo>
                    <a:pt x="159" y="159"/>
                    <a:pt x="136" y="182"/>
                    <a:pt x="91" y="182"/>
                  </a:cubicBezTo>
                  <a:cubicBezTo>
                    <a:pt x="68" y="159"/>
                    <a:pt x="68" y="137"/>
                    <a:pt x="46" y="114"/>
                  </a:cubicBezTo>
                  <a:lnTo>
                    <a:pt x="23" y="114"/>
                  </a:lnTo>
                  <a:cubicBezTo>
                    <a:pt x="0" y="114"/>
                    <a:pt x="68" y="227"/>
                    <a:pt x="114" y="227"/>
                  </a:cubicBezTo>
                  <a:cubicBezTo>
                    <a:pt x="159" y="227"/>
                    <a:pt x="204" y="182"/>
                    <a:pt x="204" y="137"/>
                  </a:cubicBezTo>
                  <a:lnTo>
                    <a:pt x="249" y="137"/>
                  </a:lnTo>
                  <a:cubicBezTo>
                    <a:pt x="317" y="137"/>
                    <a:pt x="363" y="69"/>
                    <a:pt x="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
            <p:cNvSpPr/>
            <p:nvPr/>
          </p:nvSpPr>
          <p:spPr>
            <a:xfrm>
              <a:off x="1171815" y="17604496"/>
              <a:ext cx="12776" cy="17483"/>
            </a:xfrm>
            <a:custGeom>
              <a:avLst/>
              <a:gdLst/>
              <a:ahLst/>
              <a:cxnLst/>
              <a:rect l="l" t="t" r="r" b="b"/>
              <a:pathLst>
                <a:path w="114" h="156" extrusionOk="0">
                  <a:moveTo>
                    <a:pt x="46" y="1"/>
                  </a:moveTo>
                  <a:cubicBezTo>
                    <a:pt x="46" y="1"/>
                    <a:pt x="68" y="114"/>
                    <a:pt x="0" y="114"/>
                  </a:cubicBezTo>
                  <a:cubicBezTo>
                    <a:pt x="0" y="114"/>
                    <a:pt x="0" y="136"/>
                    <a:pt x="0" y="136"/>
                  </a:cubicBezTo>
                  <a:cubicBezTo>
                    <a:pt x="14" y="150"/>
                    <a:pt x="29" y="155"/>
                    <a:pt x="44" y="155"/>
                  </a:cubicBezTo>
                  <a:cubicBezTo>
                    <a:pt x="80" y="155"/>
                    <a:pt x="113" y="123"/>
                    <a:pt x="113" y="91"/>
                  </a:cubicBezTo>
                  <a:cubicBezTo>
                    <a:pt x="113" y="46"/>
                    <a:pt x="91"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
            <p:cNvSpPr/>
            <p:nvPr/>
          </p:nvSpPr>
          <p:spPr>
            <a:xfrm>
              <a:off x="996758" y="17546219"/>
              <a:ext cx="35639" cy="37208"/>
            </a:xfrm>
            <a:custGeom>
              <a:avLst/>
              <a:gdLst/>
              <a:ahLst/>
              <a:cxnLst/>
              <a:rect l="l" t="t" r="r" b="b"/>
              <a:pathLst>
                <a:path w="318" h="332" extrusionOk="0">
                  <a:moveTo>
                    <a:pt x="137" y="0"/>
                  </a:moveTo>
                  <a:cubicBezTo>
                    <a:pt x="114" y="0"/>
                    <a:pt x="91" y="0"/>
                    <a:pt x="46" y="45"/>
                  </a:cubicBezTo>
                  <a:cubicBezTo>
                    <a:pt x="23" y="45"/>
                    <a:pt x="1" y="91"/>
                    <a:pt x="1" y="136"/>
                  </a:cubicBezTo>
                  <a:cubicBezTo>
                    <a:pt x="1" y="159"/>
                    <a:pt x="46" y="181"/>
                    <a:pt x="91" y="181"/>
                  </a:cubicBezTo>
                  <a:lnTo>
                    <a:pt x="137" y="181"/>
                  </a:lnTo>
                  <a:cubicBezTo>
                    <a:pt x="137" y="204"/>
                    <a:pt x="137" y="249"/>
                    <a:pt x="137" y="272"/>
                  </a:cubicBezTo>
                  <a:cubicBezTo>
                    <a:pt x="147" y="314"/>
                    <a:pt x="177" y="331"/>
                    <a:pt x="211" y="331"/>
                  </a:cubicBezTo>
                  <a:cubicBezTo>
                    <a:pt x="250" y="331"/>
                    <a:pt x="293" y="308"/>
                    <a:pt x="318" y="272"/>
                  </a:cubicBezTo>
                  <a:cubicBezTo>
                    <a:pt x="318" y="249"/>
                    <a:pt x="295" y="249"/>
                    <a:pt x="295" y="249"/>
                  </a:cubicBezTo>
                  <a:lnTo>
                    <a:pt x="227" y="249"/>
                  </a:lnTo>
                  <a:cubicBezTo>
                    <a:pt x="182" y="249"/>
                    <a:pt x="182" y="249"/>
                    <a:pt x="182" y="204"/>
                  </a:cubicBezTo>
                  <a:cubicBezTo>
                    <a:pt x="182" y="181"/>
                    <a:pt x="227" y="136"/>
                    <a:pt x="227" y="91"/>
                  </a:cubicBezTo>
                  <a:cubicBezTo>
                    <a:pt x="227" y="76"/>
                    <a:pt x="227" y="71"/>
                    <a:pt x="226" y="71"/>
                  </a:cubicBezTo>
                  <a:cubicBezTo>
                    <a:pt x="225" y="71"/>
                    <a:pt x="219" y="91"/>
                    <a:pt x="204" y="91"/>
                  </a:cubicBezTo>
                  <a:cubicBezTo>
                    <a:pt x="182" y="91"/>
                    <a:pt x="182" y="113"/>
                    <a:pt x="159" y="136"/>
                  </a:cubicBezTo>
                  <a:lnTo>
                    <a:pt x="91" y="136"/>
                  </a:lnTo>
                  <a:cubicBezTo>
                    <a:pt x="69" y="136"/>
                    <a:pt x="46" y="136"/>
                    <a:pt x="69" y="113"/>
                  </a:cubicBezTo>
                  <a:cubicBezTo>
                    <a:pt x="91" y="68"/>
                    <a:pt x="114" y="45"/>
                    <a:pt x="137" y="23"/>
                  </a:cubicBez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
            <p:cNvSpPr/>
            <p:nvPr/>
          </p:nvSpPr>
          <p:spPr>
            <a:xfrm>
              <a:off x="1014578" y="17498028"/>
              <a:ext cx="20397" cy="19052"/>
            </a:xfrm>
            <a:custGeom>
              <a:avLst/>
              <a:gdLst/>
              <a:ahLst/>
              <a:cxnLst/>
              <a:rect l="l" t="t" r="r" b="b"/>
              <a:pathLst>
                <a:path w="182" h="170" extrusionOk="0">
                  <a:moveTo>
                    <a:pt x="68" y="0"/>
                  </a:moveTo>
                  <a:cubicBezTo>
                    <a:pt x="45" y="0"/>
                    <a:pt x="0" y="0"/>
                    <a:pt x="0" y="45"/>
                  </a:cubicBezTo>
                  <a:cubicBezTo>
                    <a:pt x="0" y="83"/>
                    <a:pt x="64" y="169"/>
                    <a:pt x="124" y="169"/>
                  </a:cubicBezTo>
                  <a:cubicBezTo>
                    <a:pt x="136" y="169"/>
                    <a:pt x="148" y="166"/>
                    <a:pt x="159" y="159"/>
                  </a:cubicBezTo>
                  <a:cubicBezTo>
                    <a:pt x="113" y="136"/>
                    <a:pt x="113" y="113"/>
                    <a:pt x="91" y="113"/>
                  </a:cubicBezTo>
                  <a:cubicBezTo>
                    <a:pt x="68" y="91"/>
                    <a:pt x="68" y="68"/>
                    <a:pt x="45" y="45"/>
                  </a:cubicBezTo>
                  <a:cubicBezTo>
                    <a:pt x="91" y="45"/>
                    <a:pt x="113" y="45"/>
                    <a:pt x="136" y="68"/>
                  </a:cubicBezTo>
                  <a:lnTo>
                    <a:pt x="181" y="68"/>
                  </a:lnTo>
                  <a:lnTo>
                    <a:pt x="181" y="45"/>
                  </a:lnTo>
                  <a:cubicBezTo>
                    <a:pt x="181" y="23"/>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
            <p:cNvSpPr/>
            <p:nvPr/>
          </p:nvSpPr>
          <p:spPr>
            <a:xfrm>
              <a:off x="1098184" y="17492873"/>
              <a:ext cx="45838" cy="39898"/>
            </a:xfrm>
            <a:custGeom>
              <a:avLst/>
              <a:gdLst/>
              <a:ahLst/>
              <a:cxnLst/>
              <a:rect l="l" t="t" r="r" b="b"/>
              <a:pathLst>
                <a:path w="409" h="356" extrusionOk="0">
                  <a:moveTo>
                    <a:pt x="182" y="1"/>
                  </a:moveTo>
                  <a:cubicBezTo>
                    <a:pt x="137" y="1"/>
                    <a:pt x="92" y="23"/>
                    <a:pt x="69" y="69"/>
                  </a:cubicBezTo>
                  <a:cubicBezTo>
                    <a:pt x="46" y="69"/>
                    <a:pt x="1" y="114"/>
                    <a:pt x="1" y="159"/>
                  </a:cubicBezTo>
                  <a:cubicBezTo>
                    <a:pt x="1" y="159"/>
                    <a:pt x="24" y="137"/>
                    <a:pt x="46" y="114"/>
                  </a:cubicBezTo>
                  <a:cubicBezTo>
                    <a:pt x="69" y="91"/>
                    <a:pt x="92" y="91"/>
                    <a:pt x="92" y="69"/>
                  </a:cubicBezTo>
                  <a:cubicBezTo>
                    <a:pt x="107" y="69"/>
                    <a:pt x="132" y="49"/>
                    <a:pt x="154" y="49"/>
                  </a:cubicBezTo>
                  <a:cubicBezTo>
                    <a:pt x="164" y="49"/>
                    <a:pt x="175" y="54"/>
                    <a:pt x="182" y="69"/>
                  </a:cubicBezTo>
                  <a:cubicBezTo>
                    <a:pt x="182" y="91"/>
                    <a:pt x="182" y="114"/>
                    <a:pt x="182" y="137"/>
                  </a:cubicBezTo>
                  <a:cubicBezTo>
                    <a:pt x="159" y="137"/>
                    <a:pt x="137" y="159"/>
                    <a:pt x="114" y="182"/>
                  </a:cubicBezTo>
                  <a:lnTo>
                    <a:pt x="273" y="182"/>
                  </a:lnTo>
                  <a:cubicBezTo>
                    <a:pt x="318" y="205"/>
                    <a:pt x="227" y="272"/>
                    <a:pt x="227" y="318"/>
                  </a:cubicBezTo>
                  <a:cubicBezTo>
                    <a:pt x="214" y="344"/>
                    <a:pt x="224" y="355"/>
                    <a:pt x="235" y="355"/>
                  </a:cubicBezTo>
                  <a:cubicBezTo>
                    <a:pt x="242" y="355"/>
                    <a:pt x="250" y="350"/>
                    <a:pt x="250" y="340"/>
                  </a:cubicBezTo>
                  <a:cubicBezTo>
                    <a:pt x="273" y="340"/>
                    <a:pt x="408" y="227"/>
                    <a:pt x="318" y="159"/>
                  </a:cubicBezTo>
                  <a:cubicBezTo>
                    <a:pt x="295" y="137"/>
                    <a:pt x="250" y="137"/>
                    <a:pt x="227" y="137"/>
                  </a:cubicBezTo>
                  <a:cubicBezTo>
                    <a:pt x="250" y="114"/>
                    <a:pt x="250" y="91"/>
                    <a:pt x="250" y="46"/>
                  </a:cubicBezTo>
                  <a:cubicBezTo>
                    <a:pt x="250" y="23"/>
                    <a:pt x="205" y="1"/>
                    <a:pt x="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
            <p:cNvSpPr/>
            <p:nvPr/>
          </p:nvSpPr>
          <p:spPr>
            <a:xfrm>
              <a:off x="1075433" y="17571771"/>
              <a:ext cx="53347" cy="25216"/>
            </a:xfrm>
            <a:custGeom>
              <a:avLst/>
              <a:gdLst/>
              <a:ahLst/>
              <a:cxnLst/>
              <a:rect l="l" t="t" r="r" b="b"/>
              <a:pathLst>
                <a:path w="476" h="225" extrusionOk="0">
                  <a:moveTo>
                    <a:pt x="45" y="1"/>
                  </a:moveTo>
                  <a:cubicBezTo>
                    <a:pt x="43" y="1"/>
                    <a:pt x="38" y="21"/>
                    <a:pt x="23" y="21"/>
                  </a:cubicBezTo>
                  <a:cubicBezTo>
                    <a:pt x="0" y="89"/>
                    <a:pt x="46" y="180"/>
                    <a:pt x="113" y="225"/>
                  </a:cubicBezTo>
                  <a:cubicBezTo>
                    <a:pt x="181" y="225"/>
                    <a:pt x="227" y="202"/>
                    <a:pt x="249" y="134"/>
                  </a:cubicBezTo>
                  <a:cubicBezTo>
                    <a:pt x="272" y="134"/>
                    <a:pt x="295" y="157"/>
                    <a:pt x="317" y="157"/>
                  </a:cubicBezTo>
                  <a:cubicBezTo>
                    <a:pt x="408" y="157"/>
                    <a:pt x="476" y="89"/>
                    <a:pt x="476" y="21"/>
                  </a:cubicBezTo>
                  <a:cubicBezTo>
                    <a:pt x="464" y="10"/>
                    <a:pt x="453" y="4"/>
                    <a:pt x="444" y="4"/>
                  </a:cubicBezTo>
                  <a:cubicBezTo>
                    <a:pt x="436" y="4"/>
                    <a:pt x="430" y="10"/>
                    <a:pt x="430" y="21"/>
                  </a:cubicBezTo>
                  <a:cubicBezTo>
                    <a:pt x="408" y="66"/>
                    <a:pt x="362" y="89"/>
                    <a:pt x="317" y="89"/>
                  </a:cubicBezTo>
                  <a:cubicBezTo>
                    <a:pt x="272" y="89"/>
                    <a:pt x="227" y="44"/>
                    <a:pt x="204" y="21"/>
                  </a:cubicBezTo>
                  <a:lnTo>
                    <a:pt x="181" y="21"/>
                  </a:lnTo>
                  <a:cubicBezTo>
                    <a:pt x="181" y="44"/>
                    <a:pt x="181" y="66"/>
                    <a:pt x="204" y="112"/>
                  </a:cubicBezTo>
                  <a:cubicBezTo>
                    <a:pt x="181" y="134"/>
                    <a:pt x="159" y="157"/>
                    <a:pt x="113" y="157"/>
                  </a:cubicBezTo>
                  <a:cubicBezTo>
                    <a:pt x="91" y="134"/>
                    <a:pt x="68" y="66"/>
                    <a:pt x="46" y="21"/>
                  </a:cubicBezTo>
                  <a:cubicBezTo>
                    <a:pt x="46" y="6"/>
                    <a:pt x="46" y="1"/>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
            <p:cNvSpPr/>
            <p:nvPr/>
          </p:nvSpPr>
          <p:spPr>
            <a:xfrm>
              <a:off x="1067812" y="17536020"/>
              <a:ext cx="25440" cy="15354"/>
            </a:xfrm>
            <a:custGeom>
              <a:avLst/>
              <a:gdLst/>
              <a:ahLst/>
              <a:cxnLst/>
              <a:rect l="l" t="t" r="r" b="b"/>
              <a:pathLst>
                <a:path w="227" h="137" extrusionOk="0">
                  <a:moveTo>
                    <a:pt x="204" y="1"/>
                  </a:moveTo>
                  <a:cubicBezTo>
                    <a:pt x="159" y="23"/>
                    <a:pt x="159" y="68"/>
                    <a:pt x="114" y="68"/>
                  </a:cubicBezTo>
                  <a:cubicBezTo>
                    <a:pt x="106" y="76"/>
                    <a:pt x="98" y="79"/>
                    <a:pt x="91" y="79"/>
                  </a:cubicBezTo>
                  <a:cubicBezTo>
                    <a:pt x="76" y="79"/>
                    <a:pt x="61" y="68"/>
                    <a:pt x="46" y="68"/>
                  </a:cubicBezTo>
                  <a:lnTo>
                    <a:pt x="23" y="68"/>
                  </a:lnTo>
                  <a:cubicBezTo>
                    <a:pt x="0" y="114"/>
                    <a:pt x="68" y="136"/>
                    <a:pt x="114" y="136"/>
                  </a:cubicBezTo>
                  <a:cubicBezTo>
                    <a:pt x="181" y="114"/>
                    <a:pt x="227" y="68"/>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
            <p:cNvSpPr/>
            <p:nvPr/>
          </p:nvSpPr>
          <p:spPr>
            <a:xfrm>
              <a:off x="1039906" y="17675550"/>
              <a:ext cx="27234" cy="16363"/>
            </a:xfrm>
            <a:custGeom>
              <a:avLst/>
              <a:gdLst/>
              <a:ahLst/>
              <a:cxnLst/>
              <a:rect l="l" t="t" r="r" b="b"/>
              <a:pathLst>
                <a:path w="243" h="146" extrusionOk="0">
                  <a:moveTo>
                    <a:pt x="46" y="0"/>
                  </a:moveTo>
                  <a:cubicBezTo>
                    <a:pt x="0" y="46"/>
                    <a:pt x="23" y="114"/>
                    <a:pt x="91" y="136"/>
                  </a:cubicBezTo>
                  <a:cubicBezTo>
                    <a:pt x="103" y="142"/>
                    <a:pt x="117" y="145"/>
                    <a:pt x="131" y="145"/>
                  </a:cubicBezTo>
                  <a:cubicBezTo>
                    <a:pt x="169" y="145"/>
                    <a:pt x="210" y="124"/>
                    <a:pt x="227" y="91"/>
                  </a:cubicBezTo>
                  <a:cubicBezTo>
                    <a:pt x="243" y="75"/>
                    <a:pt x="236" y="59"/>
                    <a:pt x="223" y="59"/>
                  </a:cubicBezTo>
                  <a:cubicBezTo>
                    <a:pt x="217" y="59"/>
                    <a:pt x="211" y="62"/>
                    <a:pt x="204" y="68"/>
                  </a:cubicBezTo>
                  <a:cubicBezTo>
                    <a:pt x="189" y="68"/>
                    <a:pt x="164" y="78"/>
                    <a:pt x="142" y="78"/>
                  </a:cubicBezTo>
                  <a:cubicBezTo>
                    <a:pt x="131" y="78"/>
                    <a:pt x="121" y="76"/>
                    <a:pt x="114" y="68"/>
                  </a:cubicBezTo>
                  <a:cubicBezTo>
                    <a:pt x="91" y="68"/>
                    <a:pt x="68" y="23"/>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
            <p:cNvSpPr/>
            <p:nvPr/>
          </p:nvSpPr>
          <p:spPr>
            <a:xfrm>
              <a:off x="1138866" y="17724413"/>
              <a:ext cx="22863" cy="14681"/>
            </a:xfrm>
            <a:custGeom>
              <a:avLst/>
              <a:gdLst/>
              <a:ahLst/>
              <a:cxnLst/>
              <a:rect l="l" t="t" r="r" b="b"/>
              <a:pathLst>
                <a:path w="204" h="131" extrusionOk="0">
                  <a:moveTo>
                    <a:pt x="173" y="0"/>
                  </a:moveTo>
                  <a:cubicBezTo>
                    <a:pt x="164" y="0"/>
                    <a:pt x="159" y="6"/>
                    <a:pt x="159" y="17"/>
                  </a:cubicBezTo>
                  <a:cubicBezTo>
                    <a:pt x="136" y="40"/>
                    <a:pt x="136" y="85"/>
                    <a:pt x="91" y="85"/>
                  </a:cubicBezTo>
                  <a:cubicBezTo>
                    <a:pt x="45" y="85"/>
                    <a:pt x="23" y="62"/>
                    <a:pt x="0" y="40"/>
                  </a:cubicBezTo>
                  <a:lnTo>
                    <a:pt x="0" y="40"/>
                  </a:lnTo>
                  <a:cubicBezTo>
                    <a:pt x="0" y="108"/>
                    <a:pt x="45" y="130"/>
                    <a:pt x="91" y="130"/>
                  </a:cubicBezTo>
                  <a:cubicBezTo>
                    <a:pt x="159" y="130"/>
                    <a:pt x="204" y="62"/>
                    <a:pt x="204" y="17"/>
                  </a:cubicBezTo>
                  <a:cubicBezTo>
                    <a:pt x="192" y="6"/>
                    <a:pt x="181"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8" name="Google Shape;1308;p4"/>
          <p:cNvGrpSpPr/>
          <p:nvPr/>
        </p:nvGrpSpPr>
        <p:grpSpPr>
          <a:xfrm>
            <a:off x="3741616" y="14544978"/>
            <a:ext cx="3094541" cy="3320123"/>
            <a:chOff x="-312109" y="15146878"/>
            <a:chExt cx="3094541" cy="3320123"/>
          </a:xfrm>
        </p:grpSpPr>
        <p:sp>
          <p:nvSpPr>
            <p:cNvPr id="1309" name="Google Shape;1309;p4"/>
            <p:cNvSpPr/>
            <p:nvPr/>
          </p:nvSpPr>
          <p:spPr>
            <a:xfrm>
              <a:off x="1443141" y="18124508"/>
              <a:ext cx="134599" cy="261353"/>
            </a:xfrm>
            <a:custGeom>
              <a:avLst/>
              <a:gdLst/>
              <a:ahLst/>
              <a:cxnLst/>
              <a:rect l="l" t="t" r="r" b="b"/>
              <a:pathLst>
                <a:path w="1201" h="2332" extrusionOk="0">
                  <a:moveTo>
                    <a:pt x="1200" y="0"/>
                  </a:moveTo>
                  <a:lnTo>
                    <a:pt x="1" y="702"/>
                  </a:lnTo>
                  <a:lnTo>
                    <a:pt x="1" y="2331"/>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
            <p:cNvSpPr/>
            <p:nvPr/>
          </p:nvSpPr>
          <p:spPr>
            <a:xfrm>
              <a:off x="1443141" y="18203071"/>
              <a:ext cx="139642" cy="263931"/>
            </a:xfrm>
            <a:custGeom>
              <a:avLst/>
              <a:gdLst/>
              <a:ahLst/>
              <a:cxnLst/>
              <a:rect l="l" t="t" r="r" b="b"/>
              <a:pathLst>
                <a:path w="1246" h="2355" extrusionOk="0">
                  <a:moveTo>
                    <a:pt x="1" y="1"/>
                  </a:moveTo>
                  <a:lnTo>
                    <a:pt x="1" y="1630"/>
                  </a:lnTo>
                  <a:lnTo>
                    <a:pt x="1246" y="2355"/>
                  </a:lnTo>
                  <a:lnTo>
                    <a:pt x="1246" y="72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
            <p:cNvSpPr/>
            <p:nvPr/>
          </p:nvSpPr>
          <p:spPr>
            <a:xfrm>
              <a:off x="1582671" y="18215735"/>
              <a:ext cx="111736" cy="251267"/>
            </a:xfrm>
            <a:custGeom>
              <a:avLst/>
              <a:gdLst/>
              <a:ahLst/>
              <a:cxnLst/>
              <a:rect l="l" t="t" r="r" b="b"/>
              <a:pathLst>
                <a:path w="997" h="2242" extrusionOk="0">
                  <a:moveTo>
                    <a:pt x="997" y="1"/>
                  </a:moveTo>
                  <a:lnTo>
                    <a:pt x="1" y="612"/>
                  </a:lnTo>
                  <a:lnTo>
                    <a:pt x="1" y="2242"/>
                  </a:lnTo>
                  <a:lnTo>
                    <a:pt x="997" y="1630"/>
                  </a:lnTo>
                  <a:lnTo>
                    <a:pt x="9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
            <p:cNvSpPr/>
            <p:nvPr/>
          </p:nvSpPr>
          <p:spPr>
            <a:xfrm>
              <a:off x="1443141" y="18134595"/>
              <a:ext cx="251267" cy="149841"/>
            </a:xfrm>
            <a:custGeom>
              <a:avLst/>
              <a:gdLst/>
              <a:ahLst/>
              <a:cxnLst/>
              <a:rect l="l" t="t" r="r" b="b"/>
              <a:pathLst>
                <a:path w="2242" h="1337" extrusionOk="0">
                  <a:moveTo>
                    <a:pt x="997" y="1"/>
                  </a:moveTo>
                  <a:lnTo>
                    <a:pt x="1" y="612"/>
                  </a:lnTo>
                  <a:lnTo>
                    <a:pt x="1246" y="1336"/>
                  </a:lnTo>
                  <a:lnTo>
                    <a:pt x="2242" y="725"/>
                  </a:lnTo>
                  <a:lnTo>
                    <a:pt x="9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
            <p:cNvSpPr/>
            <p:nvPr/>
          </p:nvSpPr>
          <p:spPr>
            <a:xfrm>
              <a:off x="1577628" y="17191064"/>
              <a:ext cx="48303" cy="1050231"/>
            </a:xfrm>
            <a:custGeom>
              <a:avLst/>
              <a:gdLst/>
              <a:ahLst/>
              <a:cxnLst/>
              <a:rect l="l" t="t" r="r" b="b"/>
              <a:pathLst>
                <a:path w="431" h="9371" extrusionOk="0">
                  <a:moveTo>
                    <a:pt x="430" y="1"/>
                  </a:moveTo>
                  <a:lnTo>
                    <a:pt x="0" y="250"/>
                  </a:lnTo>
                  <a:lnTo>
                    <a:pt x="0" y="9370"/>
                  </a:lnTo>
                  <a:lnTo>
                    <a:pt x="430" y="9121"/>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
            <p:cNvSpPr/>
            <p:nvPr/>
          </p:nvSpPr>
          <p:spPr>
            <a:xfrm>
              <a:off x="1514195" y="17183443"/>
              <a:ext cx="63545" cy="1057852"/>
            </a:xfrm>
            <a:custGeom>
              <a:avLst/>
              <a:gdLst/>
              <a:ahLst/>
              <a:cxnLst/>
              <a:rect l="l" t="t" r="r" b="b"/>
              <a:pathLst>
                <a:path w="567" h="9439" extrusionOk="0">
                  <a:moveTo>
                    <a:pt x="1" y="1"/>
                  </a:moveTo>
                  <a:lnTo>
                    <a:pt x="1" y="9121"/>
                  </a:lnTo>
                  <a:lnTo>
                    <a:pt x="566" y="9438"/>
                  </a:lnTo>
                  <a:lnTo>
                    <a:pt x="566" y="31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
            <p:cNvSpPr/>
            <p:nvPr/>
          </p:nvSpPr>
          <p:spPr>
            <a:xfrm>
              <a:off x="-312109" y="17097268"/>
              <a:ext cx="134599" cy="261353"/>
            </a:xfrm>
            <a:custGeom>
              <a:avLst/>
              <a:gdLst/>
              <a:ahLst/>
              <a:cxnLst/>
              <a:rect l="l" t="t" r="r" b="b"/>
              <a:pathLst>
                <a:path w="1201" h="2332" extrusionOk="0">
                  <a:moveTo>
                    <a:pt x="1200" y="0"/>
                  </a:moveTo>
                  <a:lnTo>
                    <a:pt x="1" y="702"/>
                  </a:lnTo>
                  <a:lnTo>
                    <a:pt x="1" y="2332"/>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
            <p:cNvSpPr/>
            <p:nvPr/>
          </p:nvSpPr>
          <p:spPr>
            <a:xfrm>
              <a:off x="-312109" y="17175943"/>
              <a:ext cx="139642" cy="263819"/>
            </a:xfrm>
            <a:custGeom>
              <a:avLst/>
              <a:gdLst/>
              <a:ahLst/>
              <a:cxnLst/>
              <a:rect l="l" t="t" r="r" b="b"/>
              <a:pathLst>
                <a:path w="1246" h="2354" extrusionOk="0">
                  <a:moveTo>
                    <a:pt x="1" y="0"/>
                  </a:moveTo>
                  <a:lnTo>
                    <a:pt x="1" y="1630"/>
                  </a:lnTo>
                  <a:lnTo>
                    <a:pt x="1245" y="2354"/>
                  </a:lnTo>
                  <a:lnTo>
                    <a:pt x="1245" y="70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
            <p:cNvSpPr/>
            <p:nvPr/>
          </p:nvSpPr>
          <p:spPr>
            <a:xfrm>
              <a:off x="-172580" y="17188607"/>
              <a:ext cx="111736" cy="251154"/>
            </a:xfrm>
            <a:custGeom>
              <a:avLst/>
              <a:gdLst/>
              <a:ahLst/>
              <a:cxnLst/>
              <a:rect l="l" t="t" r="r" b="b"/>
              <a:pathLst>
                <a:path w="997" h="2241" extrusionOk="0">
                  <a:moveTo>
                    <a:pt x="996" y="0"/>
                  </a:moveTo>
                  <a:lnTo>
                    <a:pt x="0" y="589"/>
                  </a:lnTo>
                  <a:lnTo>
                    <a:pt x="0" y="2241"/>
                  </a:lnTo>
                  <a:lnTo>
                    <a:pt x="996" y="1630"/>
                  </a:lnTo>
                  <a:lnTo>
                    <a:pt x="9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
            <p:cNvSpPr/>
            <p:nvPr/>
          </p:nvSpPr>
          <p:spPr>
            <a:xfrm>
              <a:off x="-312109" y="17107355"/>
              <a:ext cx="251267" cy="147263"/>
            </a:xfrm>
            <a:custGeom>
              <a:avLst/>
              <a:gdLst/>
              <a:ahLst/>
              <a:cxnLst/>
              <a:rect l="l" t="t" r="r" b="b"/>
              <a:pathLst>
                <a:path w="2242" h="1314" extrusionOk="0">
                  <a:moveTo>
                    <a:pt x="996" y="1"/>
                  </a:moveTo>
                  <a:lnTo>
                    <a:pt x="1" y="612"/>
                  </a:lnTo>
                  <a:lnTo>
                    <a:pt x="1245" y="1314"/>
                  </a:lnTo>
                  <a:lnTo>
                    <a:pt x="2241" y="725"/>
                  </a:lnTo>
                  <a:lnTo>
                    <a:pt x="9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
            <p:cNvSpPr/>
            <p:nvPr/>
          </p:nvSpPr>
          <p:spPr>
            <a:xfrm>
              <a:off x="-177623" y="16163824"/>
              <a:ext cx="48303" cy="1050231"/>
            </a:xfrm>
            <a:custGeom>
              <a:avLst/>
              <a:gdLst/>
              <a:ahLst/>
              <a:cxnLst/>
              <a:rect l="l" t="t" r="r" b="b"/>
              <a:pathLst>
                <a:path w="431" h="9371" extrusionOk="0">
                  <a:moveTo>
                    <a:pt x="430" y="1"/>
                  </a:moveTo>
                  <a:lnTo>
                    <a:pt x="0" y="250"/>
                  </a:lnTo>
                  <a:lnTo>
                    <a:pt x="0" y="9371"/>
                  </a:lnTo>
                  <a:lnTo>
                    <a:pt x="430" y="9122"/>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
            <p:cNvSpPr/>
            <p:nvPr/>
          </p:nvSpPr>
          <p:spPr>
            <a:xfrm>
              <a:off x="-241056" y="16153738"/>
              <a:ext cx="63545" cy="1060318"/>
            </a:xfrm>
            <a:custGeom>
              <a:avLst/>
              <a:gdLst/>
              <a:ahLst/>
              <a:cxnLst/>
              <a:rect l="l" t="t" r="r" b="b"/>
              <a:pathLst>
                <a:path w="567" h="9461" extrusionOk="0">
                  <a:moveTo>
                    <a:pt x="0" y="0"/>
                  </a:moveTo>
                  <a:lnTo>
                    <a:pt x="0" y="9121"/>
                  </a:lnTo>
                  <a:lnTo>
                    <a:pt x="566" y="9461"/>
                  </a:lnTo>
                  <a:lnTo>
                    <a:pt x="566" y="34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
            <p:cNvSpPr/>
            <p:nvPr/>
          </p:nvSpPr>
          <p:spPr>
            <a:xfrm>
              <a:off x="1580205" y="17023629"/>
              <a:ext cx="45726" cy="195454"/>
            </a:xfrm>
            <a:custGeom>
              <a:avLst/>
              <a:gdLst/>
              <a:ahLst/>
              <a:cxnLst/>
              <a:rect l="l" t="t" r="r" b="b"/>
              <a:pathLst>
                <a:path w="408" h="1744" extrusionOk="0">
                  <a:moveTo>
                    <a:pt x="407" y="1"/>
                  </a:moveTo>
                  <a:lnTo>
                    <a:pt x="0" y="250"/>
                  </a:lnTo>
                  <a:lnTo>
                    <a:pt x="0" y="1744"/>
                  </a:lnTo>
                  <a:lnTo>
                    <a:pt x="407" y="1495"/>
                  </a:lnTo>
                  <a:lnTo>
                    <a:pt x="4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
            <p:cNvSpPr/>
            <p:nvPr/>
          </p:nvSpPr>
          <p:spPr>
            <a:xfrm>
              <a:off x="-289156" y="15973630"/>
              <a:ext cx="1869481" cy="1245462"/>
            </a:xfrm>
            <a:custGeom>
              <a:avLst/>
              <a:gdLst/>
              <a:ahLst/>
              <a:cxnLst/>
              <a:rect l="l" t="t" r="r" b="b"/>
              <a:pathLst>
                <a:path w="16681" h="11113" extrusionOk="0">
                  <a:moveTo>
                    <a:pt x="0" y="0"/>
                  </a:moveTo>
                  <a:lnTo>
                    <a:pt x="0" y="1494"/>
                  </a:lnTo>
                  <a:lnTo>
                    <a:pt x="16680" y="11113"/>
                  </a:lnTo>
                  <a:lnTo>
                    <a:pt x="16680" y="961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
            <p:cNvSpPr/>
            <p:nvPr/>
          </p:nvSpPr>
          <p:spPr>
            <a:xfrm>
              <a:off x="-289156" y="15945724"/>
              <a:ext cx="1915095" cy="1105931"/>
            </a:xfrm>
            <a:custGeom>
              <a:avLst/>
              <a:gdLst/>
              <a:ahLst/>
              <a:cxnLst/>
              <a:rect l="l" t="t" r="r" b="b"/>
              <a:pathLst>
                <a:path w="17088" h="9868" extrusionOk="0">
                  <a:moveTo>
                    <a:pt x="430" y="0"/>
                  </a:moveTo>
                  <a:lnTo>
                    <a:pt x="0" y="249"/>
                  </a:lnTo>
                  <a:lnTo>
                    <a:pt x="16680" y="9868"/>
                  </a:lnTo>
                  <a:lnTo>
                    <a:pt x="17087" y="9619"/>
                  </a:lnTo>
                  <a:lnTo>
                    <a:pt x="4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
            <p:cNvSpPr/>
            <p:nvPr/>
          </p:nvSpPr>
          <p:spPr>
            <a:xfrm>
              <a:off x="882578" y="15174680"/>
              <a:ext cx="1899853" cy="1230220"/>
            </a:xfrm>
            <a:custGeom>
              <a:avLst/>
              <a:gdLst/>
              <a:ahLst/>
              <a:cxnLst/>
              <a:rect l="l" t="t" r="r" b="b"/>
              <a:pathLst>
                <a:path w="16952" h="10977" extrusionOk="0">
                  <a:moveTo>
                    <a:pt x="0" y="0"/>
                  </a:moveTo>
                  <a:lnTo>
                    <a:pt x="0" y="0"/>
                  </a:lnTo>
                  <a:cubicBezTo>
                    <a:pt x="159" y="295"/>
                    <a:pt x="272" y="589"/>
                    <a:pt x="362" y="883"/>
                  </a:cubicBezTo>
                  <a:cubicBezTo>
                    <a:pt x="340" y="1041"/>
                    <a:pt x="317" y="1200"/>
                    <a:pt x="294" y="1358"/>
                  </a:cubicBezTo>
                  <a:lnTo>
                    <a:pt x="16906" y="10977"/>
                  </a:lnTo>
                  <a:cubicBezTo>
                    <a:pt x="16906" y="10977"/>
                    <a:pt x="16952" y="10411"/>
                    <a:pt x="16906" y="10253"/>
                  </a:cubicBezTo>
                  <a:cubicBezTo>
                    <a:pt x="16838" y="10004"/>
                    <a:pt x="16725" y="9777"/>
                    <a:pt x="16567" y="9574"/>
                  </a:cubicBez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
            <p:cNvSpPr/>
            <p:nvPr/>
          </p:nvSpPr>
          <p:spPr>
            <a:xfrm>
              <a:off x="-225814" y="15159550"/>
              <a:ext cx="1166787" cy="824293"/>
            </a:xfrm>
            <a:custGeom>
              <a:avLst/>
              <a:gdLst/>
              <a:ahLst/>
              <a:cxnLst/>
              <a:rect l="l" t="t" r="r" b="b"/>
              <a:pathLst>
                <a:path w="10411" h="7355" extrusionOk="0">
                  <a:moveTo>
                    <a:pt x="9406" y="0"/>
                  </a:moveTo>
                  <a:cubicBezTo>
                    <a:pt x="9112" y="0"/>
                    <a:pt x="8754" y="117"/>
                    <a:pt x="8351" y="362"/>
                  </a:cubicBezTo>
                  <a:lnTo>
                    <a:pt x="1743" y="4164"/>
                  </a:lnTo>
                  <a:cubicBezTo>
                    <a:pt x="317" y="5001"/>
                    <a:pt x="45" y="6834"/>
                    <a:pt x="0" y="7355"/>
                  </a:cubicBezTo>
                  <a:lnTo>
                    <a:pt x="272" y="7219"/>
                  </a:lnTo>
                  <a:cubicBezTo>
                    <a:pt x="362" y="6586"/>
                    <a:pt x="679" y="5069"/>
                    <a:pt x="1879" y="4368"/>
                  </a:cubicBezTo>
                  <a:lnTo>
                    <a:pt x="8487" y="565"/>
                  </a:lnTo>
                  <a:cubicBezTo>
                    <a:pt x="8861" y="341"/>
                    <a:pt x="9166" y="235"/>
                    <a:pt x="9408" y="235"/>
                  </a:cubicBezTo>
                  <a:cubicBezTo>
                    <a:pt x="9532" y="235"/>
                    <a:pt x="9640" y="263"/>
                    <a:pt x="9732" y="316"/>
                  </a:cubicBezTo>
                  <a:cubicBezTo>
                    <a:pt x="10003" y="475"/>
                    <a:pt x="10162" y="860"/>
                    <a:pt x="10184" y="1493"/>
                  </a:cubicBezTo>
                  <a:lnTo>
                    <a:pt x="10411" y="1358"/>
                  </a:lnTo>
                  <a:cubicBezTo>
                    <a:pt x="10366" y="701"/>
                    <a:pt x="10184" y="294"/>
                    <a:pt x="9845" y="113"/>
                  </a:cubicBezTo>
                  <a:cubicBezTo>
                    <a:pt x="9721" y="39"/>
                    <a:pt x="9574" y="0"/>
                    <a:pt x="9406" y="0"/>
                  </a:cubicBezTo>
                  <a:close/>
                </a:path>
              </a:pathLst>
            </a:custGeom>
            <a:solidFill>
              <a:srgbClr val="278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
            <p:cNvSpPr/>
            <p:nvPr/>
          </p:nvSpPr>
          <p:spPr>
            <a:xfrm>
              <a:off x="-271448" y="15146878"/>
              <a:ext cx="2972835" cy="1899741"/>
            </a:xfrm>
            <a:custGeom>
              <a:avLst/>
              <a:gdLst/>
              <a:ahLst/>
              <a:cxnLst/>
              <a:rect l="l" t="t" r="r" b="b"/>
              <a:pathLst>
                <a:path w="26526" h="16951" extrusionOk="0">
                  <a:moveTo>
                    <a:pt x="9390" y="0"/>
                  </a:moveTo>
                  <a:cubicBezTo>
                    <a:pt x="9103" y="0"/>
                    <a:pt x="8755" y="117"/>
                    <a:pt x="8352" y="361"/>
                  </a:cubicBezTo>
                  <a:lnTo>
                    <a:pt x="1743" y="4164"/>
                  </a:lnTo>
                  <a:cubicBezTo>
                    <a:pt x="295" y="5001"/>
                    <a:pt x="46" y="6834"/>
                    <a:pt x="1" y="7355"/>
                  </a:cubicBezTo>
                  <a:lnTo>
                    <a:pt x="16613" y="16951"/>
                  </a:lnTo>
                  <a:cubicBezTo>
                    <a:pt x="16613" y="16951"/>
                    <a:pt x="17043" y="15163"/>
                    <a:pt x="17744" y="14393"/>
                  </a:cubicBezTo>
                  <a:cubicBezTo>
                    <a:pt x="18446" y="13624"/>
                    <a:pt x="20935" y="12424"/>
                    <a:pt x="23017" y="11225"/>
                  </a:cubicBezTo>
                  <a:cubicBezTo>
                    <a:pt x="23993" y="10670"/>
                    <a:pt x="25146" y="9615"/>
                    <a:pt x="26053" y="9615"/>
                  </a:cubicBezTo>
                  <a:cubicBezTo>
                    <a:pt x="26220" y="9615"/>
                    <a:pt x="26378" y="9650"/>
                    <a:pt x="26525" y="9731"/>
                  </a:cubicBezTo>
                  <a:lnTo>
                    <a:pt x="9823" y="112"/>
                  </a:lnTo>
                  <a:cubicBezTo>
                    <a:pt x="9699" y="38"/>
                    <a:pt x="9555" y="0"/>
                    <a:pt x="9390" y="0"/>
                  </a:cubicBezTo>
                  <a:close/>
                </a:path>
              </a:pathLst>
            </a:custGeom>
            <a:solidFill>
              <a:srgbClr val="7BBDFF">
                <a:alpha val="6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
            <p:cNvSpPr/>
            <p:nvPr/>
          </p:nvSpPr>
          <p:spPr>
            <a:xfrm>
              <a:off x="1590292" y="16221533"/>
              <a:ext cx="1164321" cy="825078"/>
            </a:xfrm>
            <a:custGeom>
              <a:avLst/>
              <a:gdLst/>
              <a:ahLst/>
              <a:cxnLst/>
              <a:rect l="l" t="t" r="r" b="b"/>
              <a:pathLst>
                <a:path w="10389" h="7362" extrusionOk="0">
                  <a:moveTo>
                    <a:pt x="9406" y="0"/>
                  </a:moveTo>
                  <a:cubicBezTo>
                    <a:pt x="9116" y="0"/>
                    <a:pt x="8762" y="111"/>
                    <a:pt x="8352" y="346"/>
                  </a:cubicBezTo>
                  <a:lnTo>
                    <a:pt x="1743" y="4170"/>
                  </a:lnTo>
                  <a:cubicBezTo>
                    <a:pt x="295" y="5008"/>
                    <a:pt x="46" y="6841"/>
                    <a:pt x="1" y="7362"/>
                  </a:cubicBezTo>
                  <a:lnTo>
                    <a:pt x="250" y="7226"/>
                  </a:lnTo>
                  <a:cubicBezTo>
                    <a:pt x="340" y="6569"/>
                    <a:pt x="680" y="5053"/>
                    <a:pt x="1879" y="4374"/>
                  </a:cubicBezTo>
                  <a:lnTo>
                    <a:pt x="8465" y="572"/>
                  </a:lnTo>
                  <a:cubicBezTo>
                    <a:pt x="8839" y="347"/>
                    <a:pt x="9154" y="242"/>
                    <a:pt x="9403" y="242"/>
                  </a:cubicBezTo>
                  <a:cubicBezTo>
                    <a:pt x="9530" y="242"/>
                    <a:pt x="9640" y="269"/>
                    <a:pt x="9732" y="323"/>
                  </a:cubicBezTo>
                  <a:cubicBezTo>
                    <a:pt x="10004" y="459"/>
                    <a:pt x="10140" y="866"/>
                    <a:pt x="10162" y="1500"/>
                  </a:cubicBezTo>
                  <a:lnTo>
                    <a:pt x="10389" y="1364"/>
                  </a:lnTo>
                  <a:cubicBezTo>
                    <a:pt x="10343" y="708"/>
                    <a:pt x="10162" y="300"/>
                    <a:pt x="9823" y="97"/>
                  </a:cubicBezTo>
                  <a:cubicBezTo>
                    <a:pt x="9703" y="33"/>
                    <a:pt x="9564" y="0"/>
                    <a:pt x="9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
            <p:cNvSpPr/>
            <p:nvPr/>
          </p:nvSpPr>
          <p:spPr>
            <a:xfrm>
              <a:off x="15141" y="15299079"/>
              <a:ext cx="1123751" cy="836957"/>
            </a:xfrm>
            <a:custGeom>
              <a:avLst/>
              <a:gdLst/>
              <a:ahLst/>
              <a:cxnLst/>
              <a:rect l="l" t="t" r="r" b="b"/>
              <a:pathLst>
                <a:path w="10027" h="7468" extrusionOk="0">
                  <a:moveTo>
                    <a:pt x="9396" y="0"/>
                  </a:moveTo>
                  <a:cubicBezTo>
                    <a:pt x="9103" y="0"/>
                    <a:pt x="8754" y="117"/>
                    <a:pt x="8351" y="361"/>
                  </a:cubicBezTo>
                  <a:lnTo>
                    <a:pt x="1743" y="4164"/>
                  </a:lnTo>
                  <a:cubicBezTo>
                    <a:pt x="317" y="5001"/>
                    <a:pt x="45" y="6834"/>
                    <a:pt x="0" y="7355"/>
                  </a:cubicBezTo>
                  <a:lnTo>
                    <a:pt x="181" y="7468"/>
                  </a:lnTo>
                  <a:cubicBezTo>
                    <a:pt x="249" y="6925"/>
                    <a:pt x="498" y="5114"/>
                    <a:pt x="1924" y="4277"/>
                  </a:cubicBezTo>
                  <a:lnTo>
                    <a:pt x="8532" y="475"/>
                  </a:lnTo>
                  <a:cubicBezTo>
                    <a:pt x="8950" y="230"/>
                    <a:pt x="9294" y="113"/>
                    <a:pt x="9582" y="113"/>
                  </a:cubicBezTo>
                  <a:cubicBezTo>
                    <a:pt x="9748" y="113"/>
                    <a:pt x="9894" y="152"/>
                    <a:pt x="10026" y="226"/>
                  </a:cubicBezTo>
                  <a:lnTo>
                    <a:pt x="9845" y="113"/>
                  </a:lnTo>
                  <a:cubicBezTo>
                    <a:pt x="9713" y="38"/>
                    <a:pt x="9563" y="0"/>
                    <a:pt x="93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
            <p:cNvSpPr/>
            <p:nvPr/>
          </p:nvSpPr>
          <p:spPr>
            <a:xfrm>
              <a:off x="243319" y="15430988"/>
              <a:ext cx="1127898" cy="836957"/>
            </a:xfrm>
            <a:custGeom>
              <a:avLst/>
              <a:gdLst/>
              <a:ahLst/>
              <a:cxnLst/>
              <a:rect l="l" t="t" r="r" b="b"/>
              <a:pathLst>
                <a:path w="10064" h="7468" extrusionOk="0">
                  <a:moveTo>
                    <a:pt x="9402" y="0"/>
                  </a:moveTo>
                  <a:cubicBezTo>
                    <a:pt x="9114" y="0"/>
                    <a:pt x="8770" y="117"/>
                    <a:pt x="8352" y="361"/>
                  </a:cubicBezTo>
                  <a:lnTo>
                    <a:pt x="1766" y="4164"/>
                  </a:lnTo>
                  <a:cubicBezTo>
                    <a:pt x="318" y="5001"/>
                    <a:pt x="69" y="6834"/>
                    <a:pt x="1" y="7355"/>
                  </a:cubicBezTo>
                  <a:lnTo>
                    <a:pt x="205" y="7468"/>
                  </a:lnTo>
                  <a:cubicBezTo>
                    <a:pt x="250" y="6925"/>
                    <a:pt x="522" y="5114"/>
                    <a:pt x="1947" y="4277"/>
                  </a:cubicBezTo>
                  <a:lnTo>
                    <a:pt x="8556" y="474"/>
                  </a:lnTo>
                  <a:cubicBezTo>
                    <a:pt x="8959" y="230"/>
                    <a:pt x="9307" y="113"/>
                    <a:pt x="9594" y="113"/>
                  </a:cubicBezTo>
                  <a:cubicBezTo>
                    <a:pt x="9759" y="113"/>
                    <a:pt x="9903" y="151"/>
                    <a:pt x="10027" y="226"/>
                  </a:cubicBezTo>
                  <a:cubicBezTo>
                    <a:pt x="10033" y="228"/>
                    <a:pt x="10037" y="229"/>
                    <a:pt x="10040" y="229"/>
                  </a:cubicBezTo>
                  <a:cubicBezTo>
                    <a:pt x="10063" y="229"/>
                    <a:pt x="9908" y="133"/>
                    <a:pt x="9846" y="112"/>
                  </a:cubicBezTo>
                  <a:cubicBezTo>
                    <a:pt x="9714" y="38"/>
                    <a:pt x="9567" y="0"/>
                    <a:pt x="94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
            <p:cNvSpPr/>
            <p:nvPr/>
          </p:nvSpPr>
          <p:spPr>
            <a:xfrm>
              <a:off x="474188" y="15563456"/>
              <a:ext cx="1125320" cy="836397"/>
            </a:xfrm>
            <a:custGeom>
              <a:avLst/>
              <a:gdLst/>
              <a:ahLst/>
              <a:cxnLst/>
              <a:rect l="l" t="t" r="r" b="b"/>
              <a:pathLst>
                <a:path w="10041" h="7463" extrusionOk="0">
                  <a:moveTo>
                    <a:pt x="9408" y="1"/>
                  </a:moveTo>
                  <a:cubicBezTo>
                    <a:pt x="9117" y="1"/>
                    <a:pt x="8763" y="121"/>
                    <a:pt x="8352" y="356"/>
                  </a:cubicBezTo>
                  <a:lnTo>
                    <a:pt x="1743" y="4158"/>
                  </a:lnTo>
                  <a:cubicBezTo>
                    <a:pt x="295" y="4996"/>
                    <a:pt x="46" y="6829"/>
                    <a:pt x="1" y="7349"/>
                  </a:cubicBezTo>
                  <a:lnTo>
                    <a:pt x="182" y="7463"/>
                  </a:lnTo>
                  <a:cubicBezTo>
                    <a:pt x="249" y="6942"/>
                    <a:pt x="498" y="5109"/>
                    <a:pt x="1947" y="4294"/>
                  </a:cubicBezTo>
                  <a:lnTo>
                    <a:pt x="8533" y="492"/>
                  </a:lnTo>
                  <a:cubicBezTo>
                    <a:pt x="8937" y="246"/>
                    <a:pt x="9286" y="121"/>
                    <a:pt x="9580" y="121"/>
                  </a:cubicBezTo>
                  <a:cubicBezTo>
                    <a:pt x="9747" y="121"/>
                    <a:pt x="9895" y="161"/>
                    <a:pt x="10026" y="243"/>
                  </a:cubicBezTo>
                  <a:cubicBezTo>
                    <a:pt x="10031" y="245"/>
                    <a:pt x="10033" y="246"/>
                    <a:pt x="10033" y="246"/>
                  </a:cubicBezTo>
                  <a:cubicBezTo>
                    <a:pt x="10040" y="246"/>
                    <a:pt x="9885" y="148"/>
                    <a:pt x="9823" y="107"/>
                  </a:cubicBez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
            <p:cNvSpPr/>
            <p:nvPr/>
          </p:nvSpPr>
          <p:spPr>
            <a:xfrm>
              <a:off x="654378" y="15680115"/>
              <a:ext cx="1124760" cy="838975"/>
            </a:xfrm>
            <a:custGeom>
              <a:avLst/>
              <a:gdLst/>
              <a:ahLst/>
              <a:cxnLst/>
              <a:rect l="l" t="t" r="r" b="b"/>
              <a:pathLst>
                <a:path w="10036" h="7486" extrusionOk="0">
                  <a:moveTo>
                    <a:pt x="9939" y="178"/>
                  </a:moveTo>
                  <a:lnTo>
                    <a:pt x="9939" y="178"/>
                  </a:lnTo>
                  <a:cubicBezTo>
                    <a:pt x="9982" y="206"/>
                    <a:pt x="10024" y="231"/>
                    <a:pt x="10032" y="231"/>
                  </a:cubicBezTo>
                  <a:cubicBezTo>
                    <a:pt x="10035" y="231"/>
                    <a:pt x="10034" y="228"/>
                    <a:pt x="10026" y="220"/>
                  </a:cubicBezTo>
                  <a:cubicBezTo>
                    <a:pt x="9998" y="204"/>
                    <a:pt x="9969" y="190"/>
                    <a:pt x="9939" y="178"/>
                  </a:cubicBezTo>
                  <a:close/>
                  <a:moveTo>
                    <a:pt x="9414" y="0"/>
                  </a:moveTo>
                  <a:cubicBezTo>
                    <a:pt x="9117" y="0"/>
                    <a:pt x="8763" y="121"/>
                    <a:pt x="8352" y="356"/>
                  </a:cubicBezTo>
                  <a:lnTo>
                    <a:pt x="1743" y="4181"/>
                  </a:lnTo>
                  <a:cubicBezTo>
                    <a:pt x="317" y="4996"/>
                    <a:pt x="46" y="6829"/>
                    <a:pt x="0" y="7372"/>
                  </a:cubicBezTo>
                  <a:lnTo>
                    <a:pt x="181" y="7485"/>
                  </a:lnTo>
                  <a:cubicBezTo>
                    <a:pt x="227" y="6942"/>
                    <a:pt x="498" y="5109"/>
                    <a:pt x="1924" y="4294"/>
                  </a:cubicBezTo>
                  <a:lnTo>
                    <a:pt x="8533" y="469"/>
                  </a:lnTo>
                  <a:cubicBezTo>
                    <a:pt x="8959" y="234"/>
                    <a:pt x="9308" y="114"/>
                    <a:pt x="9600" y="114"/>
                  </a:cubicBezTo>
                  <a:cubicBezTo>
                    <a:pt x="9723" y="114"/>
                    <a:pt x="9835" y="135"/>
                    <a:pt x="9939" y="178"/>
                  </a:cubicBezTo>
                  <a:lnTo>
                    <a:pt x="9939" y="178"/>
                  </a:lnTo>
                  <a:cubicBezTo>
                    <a:pt x="9901" y="153"/>
                    <a:pt x="9863" y="125"/>
                    <a:pt x="9845" y="107"/>
                  </a:cubicBezTo>
                  <a:cubicBezTo>
                    <a:pt x="9718" y="36"/>
                    <a:pt x="9574" y="0"/>
                    <a:pt x="94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
            <p:cNvSpPr/>
            <p:nvPr/>
          </p:nvSpPr>
          <p:spPr>
            <a:xfrm>
              <a:off x="882669" y="15811351"/>
              <a:ext cx="1124648" cy="837070"/>
            </a:xfrm>
            <a:custGeom>
              <a:avLst/>
              <a:gdLst/>
              <a:ahLst/>
              <a:cxnLst/>
              <a:rect l="l" t="t" r="r" b="b"/>
              <a:pathLst>
                <a:path w="10035" h="7469" extrusionOk="0">
                  <a:moveTo>
                    <a:pt x="9980" y="202"/>
                  </a:moveTo>
                  <a:cubicBezTo>
                    <a:pt x="10007" y="221"/>
                    <a:pt x="10029" y="235"/>
                    <a:pt x="10033" y="235"/>
                  </a:cubicBezTo>
                  <a:cubicBezTo>
                    <a:pt x="10035" y="235"/>
                    <a:pt x="10033" y="233"/>
                    <a:pt x="10026" y="226"/>
                  </a:cubicBezTo>
                  <a:cubicBezTo>
                    <a:pt x="10011" y="217"/>
                    <a:pt x="9995" y="209"/>
                    <a:pt x="9980" y="202"/>
                  </a:cubicBezTo>
                  <a:close/>
                  <a:moveTo>
                    <a:pt x="9396" y="1"/>
                  </a:moveTo>
                  <a:cubicBezTo>
                    <a:pt x="9103" y="1"/>
                    <a:pt x="8755" y="117"/>
                    <a:pt x="8351" y="362"/>
                  </a:cubicBezTo>
                  <a:lnTo>
                    <a:pt x="1743" y="4164"/>
                  </a:lnTo>
                  <a:cubicBezTo>
                    <a:pt x="317" y="5001"/>
                    <a:pt x="46" y="6835"/>
                    <a:pt x="0" y="7378"/>
                  </a:cubicBezTo>
                  <a:lnTo>
                    <a:pt x="181" y="7468"/>
                  </a:lnTo>
                  <a:cubicBezTo>
                    <a:pt x="249" y="6948"/>
                    <a:pt x="498" y="5115"/>
                    <a:pt x="1947" y="4300"/>
                  </a:cubicBezTo>
                  <a:lnTo>
                    <a:pt x="8533" y="475"/>
                  </a:lnTo>
                  <a:cubicBezTo>
                    <a:pt x="8959" y="240"/>
                    <a:pt x="9308" y="119"/>
                    <a:pt x="9600" y="119"/>
                  </a:cubicBezTo>
                  <a:cubicBezTo>
                    <a:pt x="9739" y="119"/>
                    <a:pt x="9865" y="147"/>
                    <a:pt x="9980" y="202"/>
                  </a:cubicBezTo>
                  <a:lnTo>
                    <a:pt x="9980" y="202"/>
                  </a:lnTo>
                  <a:cubicBezTo>
                    <a:pt x="9933" y="170"/>
                    <a:pt x="9870" y="125"/>
                    <a:pt x="9845" y="113"/>
                  </a:cubicBezTo>
                  <a:cubicBezTo>
                    <a:pt x="9713" y="39"/>
                    <a:pt x="9564" y="1"/>
                    <a:pt x="93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
            <p:cNvSpPr/>
            <p:nvPr/>
          </p:nvSpPr>
          <p:spPr>
            <a:xfrm>
              <a:off x="1113425" y="15943931"/>
              <a:ext cx="1124760" cy="836397"/>
            </a:xfrm>
            <a:custGeom>
              <a:avLst/>
              <a:gdLst/>
              <a:ahLst/>
              <a:cxnLst/>
              <a:rect l="l" t="t" r="r" b="b"/>
              <a:pathLst>
                <a:path w="10036" h="7463" extrusionOk="0">
                  <a:moveTo>
                    <a:pt x="9924" y="171"/>
                  </a:moveTo>
                  <a:cubicBezTo>
                    <a:pt x="9975" y="202"/>
                    <a:pt x="10023" y="230"/>
                    <a:pt x="10032" y="230"/>
                  </a:cubicBezTo>
                  <a:cubicBezTo>
                    <a:pt x="10035" y="230"/>
                    <a:pt x="10034" y="227"/>
                    <a:pt x="10027" y="220"/>
                  </a:cubicBezTo>
                  <a:cubicBezTo>
                    <a:pt x="9994" y="201"/>
                    <a:pt x="9959" y="185"/>
                    <a:pt x="9924" y="171"/>
                  </a:cubicBezTo>
                  <a:close/>
                  <a:moveTo>
                    <a:pt x="9408" y="0"/>
                  </a:moveTo>
                  <a:cubicBezTo>
                    <a:pt x="9117" y="0"/>
                    <a:pt x="8763" y="121"/>
                    <a:pt x="8352" y="356"/>
                  </a:cubicBezTo>
                  <a:lnTo>
                    <a:pt x="1743" y="4181"/>
                  </a:lnTo>
                  <a:cubicBezTo>
                    <a:pt x="318" y="4995"/>
                    <a:pt x="46" y="6829"/>
                    <a:pt x="1" y="7372"/>
                  </a:cubicBezTo>
                  <a:lnTo>
                    <a:pt x="182" y="7462"/>
                  </a:lnTo>
                  <a:cubicBezTo>
                    <a:pt x="227" y="6942"/>
                    <a:pt x="499" y="5109"/>
                    <a:pt x="1925" y="4294"/>
                  </a:cubicBezTo>
                  <a:lnTo>
                    <a:pt x="8533" y="469"/>
                  </a:lnTo>
                  <a:cubicBezTo>
                    <a:pt x="8959" y="234"/>
                    <a:pt x="9309" y="113"/>
                    <a:pt x="9601" y="113"/>
                  </a:cubicBezTo>
                  <a:cubicBezTo>
                    <a:pt x="9717" y="113"/>
                    <a:pt x="9825" y="133"/>
                    <a:pt x="9924" y="171"/>
                  </a:cubicBezTo>
                  <a:lnTo>
                    <a:pt x="9924" y="171"/>
                  </a:lnTo>
                  <a:cubicBezTo>
                    <a:pt x="9886" y="148"/>
                    <a:pt x="9847" y="123"/>
                    <a:pt x="9823" y="107"/>
                  </a:cubicBezTo>
                  <a:cubicBezTo>
                    <a:pt x="9704" y="35"/>
                    <a:pt x="9565" y="0"/>
                    <a:pt x="9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
            <p:cNvSpPr/>
            <p:nvPr/>
          </p:nvSpPr>
          <p:spPr>
            <a:xfrm>
              <a:off x="1341716" y="16075727"/>
              <a:ext cx="1123751" cy="838975"/>
            </a:xfrm>
            <a:custGeom>
              <a:avLst/>
              <a:gdLst/>
              <a:ahLst/>
              <a:cxnLst/>
              <a:rect l="l" t="t" r="r" b="b"/>
              <a:pathLst>
                <a:path w="10027" h="7486" extrusionOk="0">
                  <a:moveTo>
                    <a:pt x="10019" y="217"/>
                  </a:moveTo>
                  <a:lnTo>
                    <a:pt x="10027" y="221"/>
                  </a:lnTo>
                  <a:cubicBezTo>
                    <a:pt x="10024" y="219"/>
                    <a:pt x="10022" y="218"/>
                    <a:pt x="10019" y="217"/>
                  </a:cubicBezTo>
                  <a:close/>
                  <a:moveTo>
                    <a:pt x="9408" y="1"/>
                  </a:moveTo>
                  <a:cubicBezTo>
                    <a:pt x="9117" y="1"/>
                    <a:pt x="8763" y="122"/>
                    <a:pt x="8352" y="357"/>
                  </a:cubicBezTo>
                  <a:lnTo>
                    <a:pt x="1743" y="4181"/>
                  </a:lnTo>
                  <a:cubicBezTo>
                    <a:pt x="295" y="4996"/>
                    <a:pt x="46" y="6829"/>
                    <a:pt x="1" y="7373"/>
                  </a:cubicBezTo>
                  <a:lnTo>
                    <a:pt x="182" y="7486"/>
                  </a:lnTo>
                  <a:cubicBezTo>
                    <a:pt x="227" y="6943"/>
                    <a:pt x="499" y="5109"/>
                    <a:pt x="1924" y="4295"/>
                  </a:cubicBezTo>
                  <a:lnTo>
                    <a:pt x="8533" y="470"/>
                  </a:lnTo>
                  <a:cubicBezTo>
                    <a:pt x="8944" y="235"/>
                    <a:pt x="9298" y="114"/>
                    <a:pt x="9595" y="114"/>
                  </a:cubicBezTo>
                  <a:cubicBezTo>
                    <a:pt x="9753" y="114"/>
                    <a:pt x="9894" y="148"/>
                    <a:pt x="10019" y="217"/>
                  </a:cubicBezTo>
                  <a:lnTo>
                    <a:pt x="10019" y="217"/>
                  </a:lnTo>
                  <a:lnTo>
                    <a:pt x="9823" y="108"/>
                  </a:ln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
            <p:cNvSpPr/>
            <p:nvPr/>
          </p:nvSpPr>
          <p:spPr>
            <a:xfrm>
              <a:off x="1570007" y="16207636"/>
              <a:ext cx="1124760" cy="838975"/>
            </a:xfrm>
            <a:custGeom>
              <a:avLst/>
              <a:gdLst/>
              <a:ahLst/>
              <a:cxnLst/>
              <a:rect l="l" t="t" r="r" b="b"/>
              <a:pathLst>
                <a:path w="10036" h="7486" extrusionOk="0">
                  <a:moveTo>
                    <a:pt x="9939" y="178"/>
                  </a:moveTo>
                  <a:lnTo>
                    <a:pt x="9939" y="178"/>
                  </a:lnTo>
                  <a:cubicBezTo>
                    <a:pt x="9982" y="207"/>
                    <a:pt x="10024" y="231"/>
                    <a:pt x="10032" y="231"/>
                  </a:cubicBezTo>
                  <a:cubicBezTo>
                    <a:pt x="10035" y="231"/>
                    <a:pt x="10034" y="228"/>
                    <a:pt x="10027" y="221"/>
                  </a:cubicBezTo>
                  <a:cubicBezTo>
                    <a:pt x="9998" y="205"/>
                    <a:pt x="9969" y="191"/>
                    <a:pt x="9939" y="178"/>
                  </a:cubicBezTo>
                  <a:close/>
                  <a:moveTo>
                    <a:pt x="9414" y="1"/>
                  </a:moveTo>
                  <a:cubicBezTo>
                    <a:pt x="9117" y="1"/>
                    <a:pt x="8763" y="121"/>
                    <a:pt x="8352" y="357"/>
                  </a:cubicBezTo>
                  <a:lnTo>
                    <a:pt x="1743" y="4181"/>
                  </a:lnTo>
                  <a:cubicBezTo>
                    <a:pt x="317" y="4996"/>
                    <a:pt x="46" y="6852"/>
                    <a:pt x="1" y="7372"/>
                  </a:cubicBezTo>
                  <a:lnTo>
                    <a:pt x="182" y="7486"/>
                  </a:lnTo>
                  <a:cubicBezTo>
                    <a:pt x="227" y="6942"/>
                    <a:pt x="498" y="5109"/>
                    <a:pt x="1924" y="4294"/>
                  </a:cubicBezTo>
                  <a:lnTo>
                    <a:pt x="8533" y="470"/>
                  </a:lnTo>
                  <a:cubicBezTo>
                    <a:pt x="8959" y="235"/>
                    <a:pt x="9309" y="114"/>
                    <a:pt x="9601" y="114"/>
                  </a:cubicBezTo>
                  <a:cubicBezTo>
                    <a:pt x="9723" y="114"/>
                    <a:pt x="9835" y="135"/>
                    <a:pt x="9939" y="178"/>
                  </a:cubicBezTo>
                  <a:lnTo>
                    <a:pt x="9939" y="178"/>
                  </a:lnTo>
                  <a:cubicBezTo>
                    <a:pt x="9901" y="153"/>
                    <a:pt x="9863" y="125"/>
                    <a:pt x="9845" y="108"/>
                  </a:cubicBezTo>
                  <a:cubicBezTo>
                    <a:pt x="9718" y="36"/>
                    <a:pt x="9575" y="1"/>
                    <a:pt x="94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
            <p:cNvSpPr/>
            <p:nvPr/>
          </p:nvSpPr>
          <p:spPr>
            <a:xfrm>
              <a:off x="245988" y="17551262"/>
              <a:ext cx="99072" cy="55924"/>
            </a:xfrm>
            <a:custGeom>
              <a:avLst/>
              <a:gdLst/>
              <a:ahLst/>
              <a:cxnLst/>
              <a:rect l="l" t="t" r="r" b="b"/>
              <a:pathLst>
                <a:path w="884" h="499" extrusionOk="0">
                  <a:moveTo>
                    <a:pt x="431" y="0"/>
                  </a:moveTo>
                  <a:cubicBezTo>
                    <a:pt x="204" y="0"/>
                    <a:pt x="1" y="114"/>
                    <a:pt x="1" y="249"/>
                  </a:cubicBezTo>
                  <a:cubicBezTo>
                    <a:pt x="1" y="385"/>
                    <a:pt x="204" y="498"/>
                    <a:pt x="431" y="498"/>
                  </a:cubicBezTo>
                  <a:cubicBezTo>
                    <a:pt x="680" y="498"/>
                    <a:pt x="883" y="385"/>
                    <a:pt x="883" y="249"/>
                  </a:cubicBezTo>
                  <a:cubicBezTo>
                    <a:pt x="883" y="114"/>
                    <a:pt x="680" y="0"/>
                    <a:pt x="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
            <p:cNvSpPr/>
            <p:nvPr/>
          </p:nvSpPr>
          <p:spPr>
            <a:xfrm>
              <a:off x="190176" y="17360965"/>
              <a:ext cx="210696" cy="225938"/>
            </a:xfrm>
            <a:custGeom>
              <a:avLst/>
              <a:gdLst/>
              <a:ahLst/>
              <a:cxnLst/>
              <a:rect l="l" t="t" r="r" b="b"/>
              <a:pathLst>
                <a:path w="1880" h="2016" extrusionOk="0">
                  <a:moveTo>
                    <a:pt x="23" y="1"/>
                  </a:moveTo>
                  <a:cubicBezTo>
                    <a:pt x="1" y="137"/>
                    <a:pt x="1" y="250"/>
                    <a:pt x="1" y="386"/>
                  </a:cubicBezTo>
                  <a:cubicBezTo>
                    <a:pt x="1" y="1291"/>
                    <a:pt x="431" y="2015"/>
                    <a:pt x="929" y="2015"/>
                  </a:cubicBezTo>
                  <a:cubicBezTo>
                    <a:pt x="1449" y="2015"/>
                    <a:pt x="1857" y="1291"/>
                    <a:pt x="1857" y="386"/>
                  </a:cubicBezTo>
                  <a:cubicBezTo>
                    <a:pt x="1879" y="273"/>
                    <a:pt x="1879" y="159"/>
                    <a:pt x="1857" y="46"/>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
            <p:cNvSpPr/>
            <p:nvPr/>
          </p:nvSpPr>
          <p:spPr>
            <a:xfrm>
              <a:off x="190176" y="17312774"/>
              <a:ext cx="208119" cy="111736"/>
            </a:xfrm>
            <a:custGeom>
              <a:avLst/>
              <a:gdLst/>
              <a:ahLst/>
              <a:cxnLst/>
              <a:rect l="l" t="t" r="r" b="b"/>
              <a:pathLst>
                <a:path w="1857" h="997" extrusionOk="0">
                  <a:moveTo>
                    <a:pt x="929" y="1"/>
                  </a:moveTo>
                  <a:cubicBezTo>
                    <a:pt x="431" y="1"/>
                    <a:pt x="1" y="227"/>
                    <a:pt x="1" y="499"/>
                  </a:cubicBezTo>
                  <a:cubicBezTo>
                    <a:pt x="1" y="770"/>
                    <a:pt x="431" y="997"/>
                    <a:pt x="929" y="997"/>
                  </a:cubicBezTo>
                  <a:cubicBezTo>
                    <a:pt x="1449" y="997"/>
                    <a:pt x="1857" y="770"/>
                    <a:pt x="1857" y="499"/>
                  </a:cubicBezTo>
                  <a:cubicBezTo>
                    <a:pt x="1857" y="227"/>
                    <a:pt x="1449" y="1"/>
                    <a:pt x="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
            <p:cNvSpPr/>
            <p:nvPr/>
          </p:nvSpPr>
          <p:spPr>
            <a:xfrm>
              <a:off x="202840" y="17317929"/>
              <a:ext cx="185368" cy="55924"/>
            </a:xfrm>
            <a:custGeom>
              <a:avLst/>
              <a:gdLst/>
              <a:ahLst/>
              <a:cxnLst/>
              <a:rect l="l" t="t" r="r" b="b"/>
              <a:pathLst>
                <a:path w="1654" h="499" extrusionOk="0">
                  <a:moveTo>
                    <a:pt x="816" y="0"/>
                  </a:moveTo>
                  <a:cubicBezTo>
                    <a:pt x="408" y="0"/>
                    <a:pt x="69" y="159"/>
                    <a:pt x="1" y="385"/>
                  </a:cubicBezTo>
                  <a:cubicBezTo>
                    <a:pt x="24" y="340"/>
                    <a:pt x="46" y="317"/>
                    <a:pt x="69" y="294"/>
                  </a:cubicBezTo>
                  <a:cubicBezTo>
                    <a:pt x="101" y="278"/>
                    <a:pt x="144" y="262"/>
                    <a:pt x="183" y="262"/>
                  </a:cubicBezTo>
                  <a:cubicBezTo>
                    <a:pt x="199" y="262"/>
                    <a:pt x="214" y="265"/>
                    <a:pt x="227" y="272"/>
                  </a:cubicBezTo>
                  <a:cubicBezTo>
                    <a:pt x="227" y="227"/>
                    <a:pt x="272" y="181"/>
                    <a:pt x="318" y="159"/>
                  </a:cubicBezTo>
                  <a:cubicBezTo>
                    <a:pt x="327" y="149"/>
                    <a:pt x="344" y="144"/>
                    <a:pt x="363" y="144"/>
                  </a:cubicBezTo>
                  <a:cubicBezTo>
                    <a:pt x="389" y="144"/>
                    <a:pt x="418" y="155"/>
                    <a:pt x="431" y="181"/>
                  </a:cubicBezTo>
                  <a:cubicBezTo>
                    <a:pt x="465" y="136"/>
                    <a:pt x="516" y="113"/>
                    <a:pt x="567" y="113"/>
                  </a:cubicBezTo>
                  <a:cubicBezTo>
                    <a:pt x="618" y="113"/>
                    <a:pt x="669" y="136"/>
                    <a:pt x="702" y="181"/>
                  </a:cubicBezTo>
                  <a:cubicBezTo>
                    <a:pt x="716" y="155"/>
                    <a:pt x="737" y="144"/>
                    <a:pt x="761" y="144"/>
                  </a:cubicBezTo>
                  <a:cubicBezTo>
                    <a:pt x="778" y="144"/>
                    <a:pt x="797" y="149"/>
                    <a:pt x="816" y="159"/>
                  </a:cubicBezTo>
                  <a:cubicBezTo>
                    <a:pt x="838" y="181"/>
                    <a:pt x="861" y="204"/>
                    <a:pt x="861" y="227"/>
                  </a:cubicBezTo>
                  <a:cubicBezTo>
                    <a:pt x="872" y="204"/>
                    <a:pt x="895" y="193"/>
                    <a:pt x="917" y="193"/>
                  </a:cubicBezTo>
                  <a:cubicBezTo>
                    <a:pt x="940" y="193"/>
                    <a:pt x="963" y="204"/>
                    <a:pt x="974" y="227"/>
                  </a:cubicBezTo>
                  <a:cubicBezTo>
                    <a:pt x="1025" y="176"/>
                    <a:pt x="1089" y="150"/>
                    <a:pt x="1155" y="150"/>
                  </a:cubicBezTo>
                  <a:cubicBezTo>
                    <a:pt x="1178" y="150"/>
                    <a:pt x="1200" y="153"/>
                    <a:pt x="1223" y="159"/>
                  </a:cubicBezTo>
                  <a:cubicBezTo>
                    <a:pt x="1291" y="181"/>
                    <a:pt x="1336" y="249"/>
                    <a:pt x="1314" y="340"/>
                  </a:cubicBezTo>
                  <a:cubicBezTo>
                    <a:pt x="1322" y="335"/>
                    <a:pt x="1331" y="334"/>
                    <a:pt x="1339" y="334"/>
                  </a:cubicBezTo>
                  <a:cubicBezTo>
                    <a:pt x="1375" y="334"/>
                    <a:pt x="1408" y="367"/>
                    <a:pt x="1427" y="385"/>
                  </a:cubicBezTo>
                  <a:cubicBezTo>
                    <a:pt x="1442" y="381"/>
                    <a:pt x="1458" y="379"/>
                    <a:pt x="1473" y="379"/>
                  </a:cubicBezTo>
                  <a:cubicBezTo>
                    <a:pt x="1547" y="379"/>
                    <a:pt x="1616" y="423"/>
                    <a:pt x="1653" y="498"/>
                  </a:cubicBezTo>
                  <a:cubicBezTo>
                    <a:pt x="1653" y="476"/>
                    <a:pt x="1653" y="476"/>
                    <a:pt x="1653" y="453"/>
                  </a:cubicBezTo>
                  <a:cubicBezTo>
                    <a:pt x="1653" y="204"/>
                    <a:pt x="1268" y="0"/>
                    <a:pt x="8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
            <p:cNvSpPr/>
            <p:nvPr/>
          </p:nvSpPr>
          <p:spPr>
            <a:xfrm>
              <a:off x="202840" y="17330593"/>
              <a:ext cx="185368" cy="86296"/>
            </a:xfrm>
            <a:custGeom>
              <a:avLst/>
              <a:gdLst/>
              <a:ahLst/>
              <a:cxnLst/>
              <a:rect l="l" t="t" r="r" b="b"/>
              <a:pathLst>
                <a:path w="1654" h="770" extrusionOk="0">
                  <a:moveTo>
                    <a:pt x="575" y="0"/>
                  </a:moveTo>
                  <a:cubicBezTo>
                    <a:pt x="527" y="0"/>
                    <a:pt x="476" y="23"/>
                    <a:pt x="431" y="68"/>
                  </a:cubicBezTo>
                  <a:cubicBezTo>
                    <a:pt x="418" y="42"/>
                    <a:pt x="397" y="31"/>
                    <a:pt x="372" y="31"/>
                  </a:cubicBezTo>
                  <a:cubicBezTo>
                    <a:pt x="355" y="31"/>
                    <a:pt x="336" y="36"/>
                    <a:pt x="318" y="46"/>
                  </a:cubicBezTo>
                  <a:cubicBezTo>
                    <a:pt x="272" y="68"/>
                    <a:pt x="250" y="114"/>
                    <a:pt x="227" y="159"/>
                  </a:cubicBezTo>
                  <a:cubicBezTo>
                    <a:pt x="214" y="152"/>
                    <a:pt x="201" y="149"/>
                    <a:pt x="187" y="149"/>
                  </a:cubicBezTo>
                  <a:cubicBezTo>
                    <a:pt x="155" y="149"/>
                    <a:pt x="123" y="165"/>
                    <a:pt x="91" y="181"/>
                  </a:cubicBezTo>
                  <a:cubicBezTo>
                    <a:pt x="69" y="204"/>
                    <a:pt x="46" y="227"/>
                    <a:pt x="24" y="249"/>
                  </a:cubicBezTo>
                  <a:cubicBezTo>
                    <a:pt x="24" y="272"/>
                    <a:pt x="24" y="295"/>
                    <a:pt x="24" y="317"/>
                  </a:cubicBezTo>
                  <a:cubicBezTo>
                    <a:pt x="1" y="589"/>
                    <a:pt x="386" y="770"/>
                    <a:pt x="838" y="770"/>
                  </a:cubicBezTo>
                  <a:cubicBezTo>
                    <a:pt x="1268" y="770"/>
                    <a:pt x="1608" y="611"/>
                    <a:pt x="1653" y="385"/>
                  </a:cubicBezTo>
                  <a:cubicBezTo>
                    <a:pt x="1634" y="310"/>
                    <a:pt x="1553" y="266"/>
                    <a:pt x="1475" y="266"/>
                  </a:cubicBezTo>
                  <a:cubicBezTo>
                    <a:pt x="1458" y="266"/>
                    <a:pt x="1442" y="268"/>
                    <a:pt x="1427" y="272"/>
                  </a:cubicBezTo>
                  <a:cubicBezTo>
                    <a:pt x="1404" y="227"/>
                    <a:pt x="1381" y="204"/>
                    <a:pt x="1336" y="204"/>
                  </a:cubicBezTo>
                  <a:cubicBezTo>
                    <a:pt x="1336" y="136"/>
                    <a:pt x="1291" y="68"/>
                    <a:pt x="1223" y="46"/>
                  </a:cubicBezTo>
                  <a:cubicBezTo>
                    <a:pt x="1200" y="40"/>
                    <a:pt x="1178" y="37"/>
                    <a:pt x="1155" y="37"/>
                  </a:cubicBezTo>
                  <a:cubicBezTo>
                    <a:pt x="1089" y="37"/>
                    <a:pt x="1025" y="63"/>
                    <a:pt x="974" y="114"/>
                  </a:cubicBezTo>
                  <a:cubicBezTo>
                    <a:pt x="963" y="91"/>
                    <a:pt x="946" y="80"/>
                    <a:pt x="926" y="80"/>
                  </a:cubicBezTo>
                  <a:cubicBezTo>
                    <a:pt x="906" y="80"/>
                    <a:pt x="884" y="91"/>
                    <a:pt x="861" y="114"/>
                  </a:cubicBezTo>
                  <a:cubicBezTo>
                    <a:pt x="861" y="68"/>
                    <a:pt x="861" y="46"/>
                    <a:pt x="838" y="46"/>
                  </a:cubicBezTo>
                  <a:cubicBezTo>
                    <a:pt x="820" y="36"/>
                    <a:pt x="801" y="31"/>
                    <a:pt x="782" y="31"/>
                  </a:cubicBezTo>
                  <a:cubicBezTo>
                    <a:pt x="756" y="31"/>
                    <a:pt x="729" y="42"/>
                    <a:pt x="702" y="68"/>
                  </a:cubicBezTo>
                  <a:cubicBezTo>
                    <a:pt x="669" y="23"/>
                    <a:pt x="623" y="0"/>
                    <a:pt x="5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
            <p:cNvSpPr/>
            <p:nvPr/>
          </p:nvSpPr>
          <p:spPr>
            <a:xfrm>
              <a:off x="278937" y="17262117"/>
              <a:ext cx="33173" cy="120254"/>
            </a:xfrm>
            <a:custGeom>
              <a:avLst/>
              <a:gdLst/>
              <a:ahLst/>
              <a:cxnLst/>
              <a:rect l="l" t="t" r="r" b="b"/>
              <a:pathLst>
                <a:path w="296" h="1073" extrusionOk="0">
                  <a:moveTo>
                    <a:pt x="1" y="0"/>
                  </a:moveTo>
                  <a:lnTo>
                    <a:pt x="1" y="23"/>
                  </a:lnTo>
                  <a:cubicBezTo>
                    <a:pt x="69" y="340"/>
                    <a:pt x="69" y="679"/>
                    <a:pt x="1" y="1019"/>
                  </a:cubicBezTo>
                  <a:cubicBezTo>
                    <a:pt x="38" y="1056"/>
                    <a:pt x="96" y="1073"/>
                    <a:pt x="152" y="1073"/>
                  </a:cubicBezTo>
                  <a:cubicBezTo>
                    <a:pt x="198" y="1073"/>
                    <a:pt x="242" y="1062"/>
                    <a:pt x="272" y="1041"/>
                  </a:cubicBezTo>
                  <a:cubicBezTo>
                    <a:pt x="227" y="702"/>
                    <a:pt x="250" y="362"/>
                    <a:pt x="295" y="46"/>
                  </a:cubicBezTo>
                  <a:cubicBezTo>
                    <a:pt x="295" y="46"/>
                    <a:pt x="295" y="23"/>
                    <a:pt x="295" y="23"/>
                  </a:cubicBezTo>
                  <a:cubicBezTo>
                    <a:pt x="182" y="23"/>
                    <a:pt x="9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
            <p:cNvSpPr/>
            <p:nvPr/>
          </p:nvSpPr>
          <p:spPr>
            <a:xfrm>
              <a:off x="131899" y="17091208"/>
              <a:ext cx="314588" cy="225826"/>
            </a:xfrm>
            <a:custGeom>
              <a:avLst/>
              <a:gdLst/>
              <a:ahLst/>
              <a:cxnLst/>
              <a:rect l="l" t="t" r="r" b="b"/>
              <a:pathLst>
                <a:path w="2807" h="2015" extrusionOk="0">
                  <a:moveTo>
                    <a:pt x="1331" y="1"/>
                  </a:moveTo>
                  <a:cubicBezTo>
                    <a:pt x="1310" y="1"/>
                    <a:pt x="1289" y="4"/>
                    <a:pt x="1268" y="9"/>
                  </a:cubicBezTo>
                  <a:cubicBezTo>
                    <a:pt x="1245" y="32"/>
                    <a:pt x="1200" y="54"/>
                    <a:pt x="1177" y="100"/>
                  </a:cubicBezTo>
                  <a:cubicBezTo>
                    <a:pt x="1154" y="77"/>
                    <a:pt x="1132" y="54"/>
                    <a:pt x="1109" y="32"/>
                  </a:cubicBezTo>
                  <a:cubicBezTo>
                    <a:pt x="1083" y="11"/>
                    <a:pt x="1057" y="2"/>
                    <a:pt x="1032" y="2"/>
                  </a:cubicBezTo>
                  <a:cubicBezTo>
                    <a:pt x="948" y="2"/>
                    <a:pt x="872" y="103"/>
                    <a:pt x="838" y="190"/>
                  </a:cubicBezTo>
                  <a:cubicBezTo>
                    <a:pt x="792" y="167"/>
                    <a:pt x="770" y="145"/>
                    <a:pt x="724" y="122"/>
                  </a:cubicBezTo>
                  <a:lnTo>
                    <a:pt x="702" y="122"/>
                  </a:lnTo>
                  <a:cubicBezTo>
                    <a:pt x="679" y="167"/>
                    <a:pt x="657" y="190"/>
                    <a:pt x="657" y="235"/>
                  </a:cubicBezTo>
                  <a:cubicBezTo>
                    <a:pt x="634" y="213"/>
                    <a:pt x="611" y="190"/>
                    <a:pt x="589" y="190"/>
                  </a:cubicBezTo>
                  <a:cubicBezTo>
                    <a:pt x="576" y="184"/>
                    <a:pt x="563" y="181"/>
                    <a:pt x="549" y="181"/>
                  </a:cubicBezTo>
                  <a:cubicBezTo>
                    <a:pt x="510" y="181"/>
                    <a:pt x="469" y="202"/>
                    <a:pt x="453" y="235"/>
                  </a:cubicBezTo>
                  <a:cubicBezTo>
                    <a:pt x="408" y="303"/>
                    <a:pt x="475" y="371"/>
                    <a:pt x="498" y="416"/>
                  </a:cubicBezTo>
                  <a:lnTo>
                    <a:pt x="521" y="416"/>
                  </a:lnTo>
                  <a:lnTo>
                    <a:pt x="498" y="462"/>
                  </a:lnTo>
                  <a:cubicBezTo>
                    <a:pt x="485" y="455"/>
                    <a:pt x="472" y="452"/>
                    <a:pt x="459" y="452"/>
                  </a:cubicBezTo>
                  <a:cubicBezTo>
                    <a:pt x="428" y="452"/>
                    <a:pt x="401" y="468"/>
                    <a:pt x="385" y="484"/>
                  </a:cubicBezTo>
                  <a:cubicBezTo>
                    <a:pt x="362" y="507"/>
                    <a:pt x="362" y="552"/>
                    <a:pt x="385" y="575"/>
                  </a:cubicBezTo>
                  <a:lnTo>
                    <a:pt x="385" y="597"/>
                  </a:lnTo>
                  <a:cubicBezTo>
                    <a:pt x="367" y="594"/>
                    <a:pt x="350" y="593"/>
                    <a:pt x="333" y="593"/>
                  </a:cubicBezTo>
                  <a:cubicBezTo>
                    <a:pt x="220" y="593"/>
                    <a:pt x="124" y="657"/>
                    <a:pt x="45" y="756"/>
                  </a:cubicBezTo>
                  <a:cubicBezTo>
                    <a:pt x="0" y="846"/>
                    <a:pt x="113" y="914"/>
                    <a:pt x="227" y="960"/>
                  </a:cubicBezTo>
                  <a:cubicBezTo>
                    <a:pt x="181" y="982"/>
                    <a:pt x="159" y="1005"/>
                    <a:pt x="159" y="1050"/>
                  </a:cubicBezTo>
                  <a:cubicBezTo>
                    <a:pt x="181" y="1095"/>
                    <a:pt x="204" y="1141"/>
                    <a:pt x="249" y="1141"/>
                  </a:cubicBezTo>
                  <a:lnTo>
                    <a:pt x="272" y="1141"/>
                  </a:lnTo>
                  <a:cubicBezTo>
                    <a:pt x="204" y="1186"/>
                    <a:pt x="181" y="1254"/>
                    <a:pt x="204" y="1322"/>
                  </a:cubicBezTo>
                  <a:cubicBezTo>
                    <a:pt x="227" y="1367"/>
                    <a:pt x="272" y="1412"/>
                    <a:pt x="340" y="1412"/>
                  </a:cubicBezTo>
                  <a:lnTo>
                    <a:pt x="385" y="1412"/>
                  </a:lnTo>
                  <a:cubicBezTo>
                    <a:pt x="362" y="1480"/>
                    <a:pt x="385" y="1571"/>
                    <a:pt x="430" y="1638"/>
                  </a:cubicBezTo>
                  <a:cubicBezTo>
                    <a:pt x="453" y="1661"/>
                    <a:pt x="498" y="1661"/>
                    <a:pt x="521" y="1684"/>
                  </a:cubicBezTo>
                  <a:cubicBezTo>
                    <a:pt x="498" y="1706"/>
                    <a:pt x="498" y="1729"/>
                    <a:pt x="498" y="1752"/>
                  </a:cubicBezTo>
                  <a:cubicBezTo>
                    <a:pt x="498" y="1808"/>
                    <a:pt x="513" y="1848"/>
                    <a:pt x="620" y="1848"/>
                  </a:cubicBezTo>
                  <a:cubicBezTo>
                    <a:pt x="643" y="1848"/>
                    <a:pt x="670" y="1846"/>
                    <a:pt x="702" y="1842"/>
                  </a:cubicBezTo>
                  <a:cubicBezTo>
                    <a:pt x="718" y="1891"/>
                    <a:pt x="793" y="1928"/>
                    <a:pt x="876" y="1928"/>
                  </a:cubicBezTo>
                  <a:cubicBezTo>
                    <a:pt x="908" y="1928"/>
                    <a:pt x="942" y="1923"/>
                    <a:pt x="973" y="1910"/>
                  </a:cubicBezTo>
                  <a:cubicBezTo>
                    <a:pt x="988" y="1967"/>
                    <a:pt x="1046" y="2015"/>
                    <a:pt x="1121" y="2015"/>
                  </a:cubicBezTo>
                  <a:cubicBezTo>
                    <a:pt x="1166" y="2015"/>
                    <a:pt x="1217" y="1998"/>
                    <a:pt x="1268" y="1955"/>
                  </a:cubicBezTo>
                  <a:cubicBezTo>
                    <a:pt x="1293" y="1989"/>
                    <a:pt x="1330" y="2004"/>
                    <a:pt x="1367" y="2004"/>
                  </a:cubicBezTo>
                  <a:cubicBezTo>
                    <a:pt x="1430" y="2004"/>
                    <a:pt x="1494" y="1959"/>
                    <a:pt x="1494" y="1887"/>
                  </a:cubicBezTo>
                  <a:cubicBezTo>
                    <a:pt x="1532" y="1952"/>
                    <a:pt x="1614" y="1994"/>
                    <a:pt x="1686" y="1994"/>
                  </a:cubicBezTo>
                  <a:cubicBezTo>
                    <a:pt x="1742" y="1994"/>
                    <a:pt x="1791" y="1969"/>
                    <a:pt x="1811" y="1910"/>
                  </a:cubicBezTo>
                  <a:cubicBezTo>
                    <a:pt x="1831" y="1920"/>
                    <a:pt x="1849" y="1925"/>
                    <a:pt x="1865" y="1925"/>
                  </a:cubicBezTo>
                  <a:cubicBezTo>
                    <a:pt x="1921" y="1925"/>
                    <a:pt x="1952" y="1872"/>
                    <a:pt x="1969" y="1820"/>
                  </a:cubicBezTo>
                  <a:cubicBezTo>
                    <a:pt x="2014" y="1842"/>
                    <a:pt x="2060" y="1854"/>
                    <a:pt x="2105" y="1854"/>
                  </a:cubicBezTo>
                  <a:cubicBezTo>
                    <a:pt x="2150" y="1854"/>
                    <a:pt x="2195" y="1842"/>
                    <a:pt x="2241" y="1820"/>
                  </a:cubicBezTo>
                  <a:cubicBezTo>
                    <a:pt x="2331" y="1752"/>
                    <a:pt x="2399" y="1638"/>
                    <a:pt x="2399" y="1525"/>
                  </a:cubicBezTo>
                  <a:cubicBezTo>
                    <a:pt x="2467" y="1503"/>
                    <a:pt x="2535" y="1435"/>
                    <a:pt x="2558" y="1367"/>
                  </a:cubicBezTo>
                  <a:cubicBezTo>
                    <a:pt x="2580" y="1322"/>
                    <a:pt x="2580" y="1254"/>
                    <a:pt x="2558" y="1208"/>
                  </a:cubicBezTo>
                  <a:cubicBezTo>
                    <a:pt x="2626" y="1208"/>
                    <a:pt x="2671" y="1186"/>
                    <a:pt x="2716" y="1163"/>
                  </a:cubicBezTo>
                  <a:cubicBezTo>
                    <a:pt x="2807" y="1141"/>
                    <a:pt x="2693" y="1073"/>
                    <a:pt x="2626" y="1027"/>
                  </a:cubicBezTo>
                  <a:cubicBezTo>
                    <a:pt x="2648" y="1005"/>
                    <a:pt x="2671" y="960"/>
                    <a:pt x="2693" y="914"/>
                  </a:cubicBezTo>
                  <a:cubicBezTo>
                    <a:pt x="2716" y="801"/>
                    <a:pt x="2626" y="733"/>
                    <a:pt x="2535" y="733"/>
                  </a:cubicBezTo>
                  <a:cubicBezTo>
                    <a:pt x="2535" y="711"/>
                    <a:pt x="2558" y="688"/>
                    <a:pt x="2535" y="665"/>
                  </a:cubicBezTo>
                  <a:cubicBezTo>
                    <a:pt x="2512" y="620"/>
                    <a:pt x="2490" y="620"/>
                    <a:pt x="2444" y="620"/>
                  </a:cubicBezTo>
                  <a:cubicBezTo>
                    <a:pt x="2467" y="597"/>
                    <a:pt x="2490" y="552"/>
                    <a:pt x="2512" y="507"/>
                  </a:cubicBezTo>
                  <a:cubicBezTo>
                    <a:pt x="2512" y="456"/>
                    <a:pt x="2474" y="431"/>
                    <a:pt x="2426" y="431"/>
                  </a:cubicBezTo>
                  <a:cubicBezTo>
                    <a:pt x="2411" y="431"/>
                    <a:pt x="2394" y="433"/>
                    <a:pt x="2377" y="439"/>
                  </a:cubicBezTo>
                  <a:cubicBezTo>
                    <a:pt x="2377" y="439"/>
                    <a:pt x="2354" y="439"/>
                    <a:pt x="2331" y="462"/>
                  </a:cubicBezTo>
                  <a:cubicBezTo>
                    <a:pt x="2309" y="394"/>
                    <a:pt x="2263" y="348"/>
                    <a:pt x="2218" y="326"/>
                  </a:cubicBezTo>
                  <a:cubicBezTo>
                    <a:pt x="2218" y="326"/>
                    <a:pt x="2218" y="303"/>
                    <a:pt x="2218" y="281"/>
                  </a:cubicBezTo>
                  <a:cubicBezTo>
                    <a:pt x="2218" y="258"/>
                    <a:pt x="2195" y="235"/>
                    <a:pt x="2150" y="235"/>
                  </a:cubicBezTo>
                  <a:lnTo>
                    <a:pt x="2128" y="235"/>
                  </a:lnTo>
                  <a:cubicBezTo>
                    <a:pt x="2150" y="213"/>
                    <a:pt x="2150" y="190"/>
                    <a:pt x="2150" y="145"/>
                  </a:cubicBezTo>
                  <a:cubicBezTo>
                    <a:pt x="2150" y="145"/>
                    <a:pt x="2128" y="122"/>
                    <a:pt x="2128" y="122"/>
                  </a:cubicBezTo>
                  <a:cubicBezTo>
                    <a:pt x="2082" y="145"/>
                    <a:pt x="2037" y="167"/>
                    <a:pt x="2014" y="190"/>
                  </a:cubicBezTo>
                  <a:cubicBezTo>
                    <a:pt x="2014" y="145"/>
                    <a:pt x="1992" y="100"/>
                    <a:pt x="1947" y="77"/>
                  </a:cubicBezTo>
                  <a:cubicBezTo>
                    <a:pt x="1930" y="71"/>
                    <a:pt x="1911" y="68"/>
                    <a:pt x="1892" y="68"/>
                  </a:cubicBezTo>
                  <a:cubicBezTo>
                    <a:pt x="1836" y="68"/>
                    <a:pt x="1777" y="94"/>
                    <a:pt x="1743" y="145"/>
                  </a:cubicBezTo>
                  <a:cubicBezTo>
                    <a:pt x="1720" y="100"/>
                    <a:pt x="1698" y="54"/>
                    <a:pt x="1652" y="32"/>
                  </a:cubicBezTo>
                  <a:cubicBezTo>
                    <a:pt x="1632" y="12"/>
                    <a:pt x="1613" y="3"/>
                    <a:pt x="1593" y="3"/>
                  </a:cubicBezTo>
                  <a:cubicBezTo>
                    <a:pt x="1547" y="3"/>
                    <a:pt x="1503" y="52"/>
                    <a:pt x="1471" y="100"/>
                  </a:cubicBezTo>
                  <a:cubicBezTo>
                    <a:pt x="1454" y="30"/>
                    <a:pt x="1397" y="1"/>
                    <a:pt x="1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
            <p:cNvSpPr/>
            <p:nvPr/>
          </p:nvSpPr>
          <p:spPr>
            <a:xfrm>
              <a:off x="154649" y="17049293"/>
              <a:ext cx="279173" cy="199265"/>
            </a:xfrm>
            <a:custGeom>
              <a:avLst/>
              <a:gdLst/>
              <a:ahLst/>
              <a:cxnLst/>
              <a:rect l="l" t="t" r="r" b="b"/>
              <a:pathLst>
                <a:path w="2491" h="1778" extrusionOk="0">
                  <a:moveTo>
                    <a:pt x="926" y="0"/>
                  </a:moveTo>
                  <a:cubicBezTo>
                    <a:pt x="839" y="0"/>
                    <a:pt x="761" y="90"/>
                    <a:pt x="725" y="179"/>
                  </a:cubicBezTo>
                  <a:cubicBezTo>
                    <a:pt x="702" y="157"/>
                    <a:pt x="680" y="134"/>
                    <a:pt x="635" y="111"/>
                  </a:cubicBezTo>
                  <a:lnTo>
                    <a:pt x="612" y="111"/>
                  </a:lnTo>
                  <a:cubicBezTo>
                    <a:pt x="589" y="157"/>
                    <a:pt x="589" y="179"/>
                    <a:pt x="567" y="202"/>
                  </a:cubicBezTo>
                  <a:cubicBezTo>
                    <a:pt x="567" y="202"/>
                    <a:pt x="544" y="179"/>
                    <a:pt x="521" y="179"/>
                  </a:cubicBezTo>
                  <a:cubicBezTo>
                    <a:pt x="509" y="173"/>
                    <a:pt x="496" y="170"/>
                    <a:pt x="481" y="170"/>
                  </a:cubicBezTo>
                  <a:cubicBezTo>
                    <a:pt x="443" y="170"/>
                    <a:pt x="402" y="191"/>
                    <a:pt x="386" y="225"/>
                  </a:cubicBezTo>
                  <a:cubicBezTo>
                    <a:pt x="363" y="270"/>
                    <a:pt x="408" y="338"/>
                    <a:pt x="431" y="383"/>
                  </a:cubicBezTo>
                  <a:cubicBezTo>
                    <a:pt x="431" y="383"/>
                    <a:pt x="431" y="383"/>
                    <a:pt x="431" y="406"/>
                  </a:cubicBezTo>
                  <a:cubicBezTo>
                    <a:pt x="418" y="399"/>
                    <a:pt x="404" y="396"/>
                    <a:pt x="392" y="396"/>
                  </a:cubicBezTo>
                  <a:cubicBezTo>
                    <a:pt x="361" y="396"/>
                    <a:pt x="334" y="412"/>
                    <a:pt x="318" y="428"/>
                  </a:cubicBezTo>
                  <a:cubicBezTo>
                    <a:pt x="295" y="451"/>
                    <a:pt x="295" y="496"/>
                    <a:pt x="318" y="519"/>
                  </a:cubicBezTo>
                  <a:cubicBezTo>
                    <a:pt x="303" y="516"/>
                    <a:pt x="288" y="514"/>
                    <a:pt x="274" y="514"/>
                  </a:cubicBezTo>
                  <a:cubicBezTo>
                    <a:pt x="181" y="514"/>
                    <a:pt x="105" y="576"/>
                    <a:pt x="46" y="655"/>
                  </a:cubicBezTo>
                  <a:cubicBezTo>
                    <a:pt x="1" y="722"/>
                    <a:pt x="91" y="790"/>
                    <a:pt x="205" y="836"/>
                  </a:cubicBezTo>
                  <a:cubicBezTo>
                    <a:pt x="159" y="858"/>
                    <a:pt x="159" y="881"/>
                    <a:pt x="159" y="926"/>
                  </a:cubicBezTo>
                  <a:cubicBezTo>
                    <a:pt x="159" y="949"/>
                    <a:pt x="182" y="994"/>
                    <a:pt x="227" y="994"/>
                  </a:cubicBezTo>
                  <a:lnTo>
                    <a:pt x="250" y="994"/>
                  </a:lnTo>
                  <a:cubicBezTo>
                    <a:pt x="182" y="1039"/>
                    <a:pt x="159" y="1107"/>
                    <a:pt x="182" y="1152"/>
                  </a:cubicBezTo>
                  <a:cubicBezTo>
                    <a:pt x="205" y="1198"/>
                    <a:pt x="250" y="1243"/>
                    <a:pt x="295" y="1243"/>
                  </a:cubicBezTo>
                  <a:lnTo>
                    <a:pt x="340" y="1243"/>
                  </a:lnTo>
                  <a:cubicBezTo>
                    <a:pt x="318" y="1311"/>
                    <a:pt x="340" y="1401"/>
                    <a:pt x="386" y="1447"/>
                  </a:cubicBezTo>
                  <a:cubicBezTo>
                    <a:pt x="408" y="1469"/>
                    <a:pt x="431" y="1469"/>
                    <a:pt x="454" y="1469"/>
                  </a:cubicBezTo>
                  <a:cubicBezTo>
                    <a:pt x="454" y="1492"/>
                    <a:pt x="454" y="1515"/>
                    <a:pt x="431" y="1537"/>
                  </a:cubicBezTo>
                  <a:cubicBezTo>
                    <a:pt x="431" y="1586"/>
                    <a:pt x="454" y="1623"/>
                    <a:pt x="518" y="1623"/>
                  </a:cubicBezTo>
                  <a:cubicBezTo>
                    <a:pt x="543" y="1623"/>
                    <a:pt x="574" y="1618"/>
                    <a:pt x="612" y="1605"/>
                  </a:cubicBezTo>
                  <a:cubicBezTo>
                    <a:pt x="627" y="1665"/>
                    <a:pt x="692" y="1696"/>
                    <a:pt x="761" y="1696"/>
                  </a:cubicBezTo>
                  <a:cubicBezTo>
                    <a:pt x="796" y="1696"/>
                    <a:pt x="831" y="1688"/>
                    <a:pt x="861" y="1673"/>
                  </a:cubicBezTo>
                  <a:cubicBezTo>
                    <a:pt x="875" y="1730"/>
                    <a:pt x="925" y="1778"/>
                    <a:pt x="988" y="1778"/>
                  </a:cubicBezTo>
                  <a:cubicBezTo>
                    <a:pt x="1025" y="1778"/>
                    <a:pt x="1068" y="1761"/>
                    <a:pt x="1110" y="1718"/>
                  </a:cubicBezTo>
                  <a:cubicBezTo>
                    <a:pt x="1138" y="1756"/>
                    <a:pt x="1178" y="1774"/>
                    <a:pt x="1217" y="1774"/>
                  </a:cubicBezTo>
                  <a:cubicBezTo>
                    <a:pt x="1271" y="1774"/>
                    <a:pt x="1323" y="1739"/>
                    <a:pt x="1336" y="1673"/>
                  </a:cubicBezTo>
                  <a:cubicBezTo>
                    <a:pt x="1362" y="1726"/>
                    <a:pt x="1434" y="1763"/>
                    <a:pt x="1499" y="1763"/>
                  </a:cubicBezTo>
                  <a:cubicBezTo>
                    <a:pt x="1546" y="1763"/>
                    <a:pt x="1589" y="1743"/>
                    <a:pt x="1608" y="1696"/>
                  </a:cubicBezTo>
                  <a:cubicBezTo>
                    <a:pt x="1625" y="1704"/>
                    <a:pt x="1640" y="1708"/>
                    <a:pt x="1653" y="1708"/>
                  </a:cubicBezTo>
                  <a:cubicBezTo>
                    <a:pt x="1707" y="1708"/>
                    <a:pt x="1725" y="1642"/>
                    <a:pt x="1744" y="1605"/>
                  </a:cubicBezTo>
                  <a:cubicBezTo>
                    <a:pt x="1777" y="1628"/>
                    <a:pt x="1823" y="1639"/>
                    <a:pt x="1868" y="1639"/>
                  </a:cubicBezTo>
                  <a:cubicBezTo>
                    <a:pt x="1913" y="1639"/>
                    <a:pt x="1959" y="1628"/>
                    <a:pt x="1992" y="1605"/>
                  </a:cubicBezTo>
                  <a:cubicBezTo>
                    <a:pt x="2083" y="1560"/>
                    <a:pt x="2128" y="1447"/>
                    <a:pt x="2128" y="1356"/>
                  </a:cubicBezTo>
                  <a:cubicBezTo>
                    <a:pt x="2196" y="1311"/>
                    <a:pt x="2241" y="1266"/>
                    <a:pt x="2287" y="1198"/>
                  </a:cubicBezTo>
                  <a:cubicBezTo>
                    <a:pt x="2287" y="1152"/>
                    <a:pt x="2287" y="1107"/>
                    <a:pt x="2287" y="1062"/>
                  </a:cubicBezTo>
                  <a:cubicBezTo>
                    <a:pt x="2332" y="1062"/>
                    <a:pt x="2377" y="1062"/>
                    <a:pt x="2400" y="1039"/>
                  </a:cubicBezTo>
                  <a:cubicBezTo>
                    <a:pt x="2490" y="1039"/>
                    <a:pt x="2400" y="949"/>
                    <a:pt x="2332" y="904"/>
                  </a:cubicBezTo>
                  <a:cubicBezTo>
                    <a:pt x="2377" y="881"/>
                    <a:pt x="2400" y="858"/>
                    <a:pt x="2400" y="813"/>
                  </a:cubicBezTo>
                  <a:cubicBezTo>
                    <a:pt x="2423" y="722"/>
                    <a:pt x="2332" y="655"/>
                    <a:pt x="2264" y="655"/>
                  </a:cubicBezTo>
                  <a:cubicBezTo>
                    <a:pt x="2264" y="632"/>
                    <a:pt x="2264" y="609"/>
                    <a:pt x="2264" y="587"/>
                  </a:cubicBezTo>
                  <a:cubicBezTo>
                    <a:pt x="2241" y="564"/>
                    <a:pt x="2196" y="564"/>
                    <a:pt x="2174" y="564"/>
                  </a:cubicBezTo>
                  <a:cubicBezTo>
                    <a:pt x="2196" y="541"/>
                    <a:pt x="2219" y="496"/>
                    <a:pt x="2219" y="474"/>
                  </a:cubicBezTo>
                  <a:cubicBezTo>
                    <a:pt x="2219" y="423"/>
                    <a:pt x="2193" y="397"/>
                    <a:pt x="2162" y="397"/>
                  </a:cubicBezTo>
                  <a:cubicBezTo>
                    <a:pt x="2151" y="397"/>
                    <a:pt x="2140" y="400"/>
                    <a:pt x="2128" y="406"/>
                  </a:cubicBezTo>
                  <a:lnTo>
                    <a:pt x="2083" y="406"/>
                  </a:lnTo>
                  <a:cubicBezTo>
                    <a:pt x="2060" y="360"/>
                    <a:pt x="2015" y="315"/>
                    <a:pt x="1970" y="292"/>
                  </a:cubicBezTo>
                  <a:cubicBezTo>
                    <a:pt x="1970" y="292"/>
                    <a:pt x="1970" y="270"/>
                    <a:pt x="1970" y="270"/>
                  </a:cubicBezTo>
                  <a:cubicBezTo>
                    <a:pt x="1970" y="225"/>
                    <a:pt x="1947" y="225"/>
                    <a:pt x="1925" y="225"/>
                  </a:cubicBezTo>
                  <a:lnTo>
                    <a:pt x="1902" y="225"/>
                  </a:lnTo>
                  <a:cubicBezTo>
                    <a:pt x="1902" y="202"/>
                    <a:pt x="1925" y="179"/>
                    <a:pt x="1925" y="134"/>
                  </a:cubicBezTo>
                  <a:cubicBezTo>
                    <a:pt x="1910" y="134"/>
                    <a:pt x="1904" y="124"/>
                    <a:pt x="1896" y="124"/>
                  </a:cubicBezTo>
                  <a:cubicBezTo>
                    <a:pt x="1892" y="124"/>
                    <a:pt x="1887" y="126"/>
                    <a:pt x="1879" y="134"/>
                  </a:cubicBezTo>
                  <a:cubicBezTo>
                    <a:pt x="1857" y="134"/>
                    <a:pt x="1811" y="157"/>
                    <a:pt x="1789" y="179"/>
                  </a:cubicBezTo>
                  <a:cubicBezTo>
                    <a:pt x="1789" y="134"/>
                    <a:pt x="1766" y="111"/>
                    <a:pt x="1721" y="89"/>
                  </a:cubicBezTo>
                  <a:cubicBezTo>
                    <a:pt x="1705" y="73"/>
                    <a:pt x="1683" y="65"/>
                    <a:pt x="1660" y="65"/>
                  </a:cubicBezTo>
                  <a:cubicBezTo>
                    <a:pt x="1617" y="65"/>
                    <a:pt x="1569" y="90"/>
                    <a:pt x="1540" y="134"/>
                  </a:cubicBezTo>
                  <a:cubicBezTo>
                    <a:pt x="1517" y="89"/>
                    <a:pt x="1495" y="66"/>
                    <a:pt x="1472" y="21"/>
                  </a:cubicBezTo>
                  <a:cubicBezTo>
                    <a:pt x="1459" y="8"/>
                    <a:pt x="1445" y="3"/>
                    <a:pt x="1430" y="3"/>
                  </a:cubicBezTo>
                  <a:cubicBezTo>
                    <a:pt x="1391" y="3"/>
                    <a:pt x="1346" y="40"/>
                    <a:pt x="1314" y="89"/>
                  </a:cubicBezTo>
                  <a:cubicBezTo>
                    <a:pt x="1297" y="38"/>
                    <a:pt x="1241" y="12"/>
                    <a:pt x="1186" y="12"/>
                  </a:cubicBezTo>
                  <a:cubicBezTo>
                    <a:pt x="1168" y="12"/>
                    <a:pt x="1149" y="15"/>
                    <a:pt x="1132" y="21"/>
                  </a:cubicBezTo>
                  <a:cubicBezTo>
                    <a:pt x="1110" y="21"/>
                    <a:pt x="1065" y="66"/>
                    <a:pt x="1042" y="89"/>
                  </a:cubicBezTo>
                  <a:cubicBezTo>
                    <a:pt x="1042" y="66"/>
                    <a:pt x="1019" y="44"/>
                    <a:pt x="997" y="21"/>
                  </a:cubicBezTo>
                  <a:cubicBezTo>
                    <a:pt x="973" y="7"/>
                    <a:pt x="949" y="0"/>
                    <a:pt x="9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
            <p:cNvSpPr/>
            <p:nvPr/>
          </p:nvSpPr>
          <p:spPr>
            <a:xfrm>
              <a:off x="180090" y="17005249"/>
              <a:ext cx="225714" cy="159927"/>
            </a:xfrm>
            <a:custGeom>
              <a:avLst/>
              <a:gdLst/>
              <a:ahLst/>
              <a:cxnLst/>
              <a:rect l="l" t="t" r="r" b="b"/>
              <a:pathLst>
                <a:path w="2014" h="1427" extrusionOk="0">
                  <a:moveTo>
                    <a:pt x="955" y="0"/>
                  </a:moveTo>
                  <a:cubicBezTo>
                    <a:pt x="945" y="0"/>
                    <a:pt x="936" y="2"/>
                    <a:pt x="928" y="6"/>
                  </a:cubicBezTo>
                  <a:cubicBezTo>
                    <a:pt x="905" y="29"/>
                    <a:pt x="883" y="52"/>
                    <a:pt x="860" y="74"/>
                  </a:cubicBezTo>
                  <a:cubicBezTo>
                    <a:pt x="838" y="52"/>
                    <a:pt x="838" y="29"/>
                    <a:pt x="815" y="29"/>
                  </a:cubicBezTo>
                  <a:cubicBezTo>
                    <a:pt x="793" y="13"/>
                    <a:pt x="771" y="5"/>
                    <a:pt x="749" y="5"/>
                  </a:cubicBezTo>
                  <a:cubicBezTo>
                    <a:pt x="683" y="5"/>
                    <a:pt x="623" y="74"/>
                    <a:pt x="589" y="142"/>
                  </a:cubicBezTo>
                  <a:cubicBezTo>
                    <a:pt x="589" y="120"/>
                    <a:pt x="566" y="120"/>
                    <a:pt x="521" y="97"/>
                  </a:cubicBezTo>
                  <a:lnTo>
                    <a:pt x="498" y="97"/>
                  </a:lnTo>
                  <a:cubicBezTo>
                    <a:pt x="475" y="120"/>
                    <a:pt x="475" y="142"/>
                    <a:pt x="475" y="165"/>
                  </a:cubicBezTo>
                  <a:cubicBezTo>
                    <a:pt x="453" y="165"/>
                    <a:pt x="453" y="142"/>
                    <a:pt x="430" y="142"/>
                  </a:cubicBezTo>
                  <a:cubicBezTo>
                    <a:pt x="418" y="136"/>
                    <a:pt x="406" y="133"/>
                    <a:pt x="394" y="133"/>
                  </a:cubicBezTo>
                  <a:cubicBezTo>
                    <a:pt x="362" y="133"/>
                    <a:pt x="334" y="154"/>
                    <a:pt x="317" y="188"/>
                  </a:cubicBezTo>
                  <a:cubicBezTo>
                    <a:pt x="294" y="210"/>
                    <a:pt x="317" y="278"/>
                    <a:pt x="362" y="301"/>
                  </a:cubicBezTo>
                  <a:lnTo>
                    <a:pt x="362" y="323"/>
                  </a:lnTo>
                  <a:cubicBezTo>
                    <a:pt x="356" y="317"/>
                    <a:pt x="347" y="314"/>
                    <a:pt x="338" y="314"/>
                  </a:cubicBezTo>
                  <a:cubicBezTo>
                    <a:pt x="315" y="314"/>
                    <a:pt x="288" y="330"/>
                    <a:pt x="272" y="346"/>
                  </a:cubicBezTo>
                  <a:cubicBezTo>
                    <a:pt x="272" y="369"/>
                    <a:pt x="272" y="391"/>
                    <a:pt x="272" y="414"/>
                  </a:cubicBezTo>
                  <a:cubicBezTo>
                    <a:pt x="256" y="410"/>
                    <a:pt x="241" y="408"/>
                    <a:pt x="225" y="408"/>
                  </a:cubicBezTo>
                  <a:cubicBezTo>
                    <a:pt x="152" y="408"/>
                    <a:pt x="83" y="452"/>
                    <a:pt x="45" y="527"/>
                  </a:cubicBezTo>
                  <a:cubicBezTo>
                    <a:pt x="0" y="595"/>
                    <a:pt x="91" y="640"/>
                    <a:pt x="159" y="663"/>
                  </a:cubicBezTo>
                  <a:cubicBezTo>
                    <a:pt x="136" y="685"/>
                    <a:pt x="136" y="708"/>
                    <a:pt x="136" y="731"/>
                  </a:cubicBezTo>
                  <a:cubicBezTo>
                    <a:pt x="136" y="776"/>
                    <a:pt x="159" y="799"/>
                    <a:pt x="181" y="799"/>
                  </a:cubicBezTo>
                  <a:lnTo>
                    <a:pt x="204" y="799"/>
                  </a:lnTo>
                  <a:cubicBezTo>
                    <a:pt x="159" y="821"/>
                    <a:pt x="136" y="889"/>
                    <a:pt x="159" y="934"/>
                  </a:cubicBezTo>
                  <a:cubicBezTo>
                    <a:pt x="159" y="980"/>
                    <a:pt x="204" y="1002"/>
                    <a:pt x="249" y="1002"/>
                  </a:cubicBezTo>
                  <a:lnTo>
                    <a:pt x="272" y="1002"/>
                  </a:lnTo>
                  <a:cubicBezTo>
                    <a:pt x="249" y="1048"/>
                    <a:pt x="272" y="1115"/>
                    <a:pt x="317" y="1161"/>
                  </a:cubicBezTo>
                  <a:cubicBezTo>
                    <a:pt x="340" y="1183"/>
                    <a:pt x="362" y="1183"/>
                    <a:pt x="385" y="1183"/>
                  </a:cubicBezTo>
                  <a:cubicBezTo>
                    <a:pt x="362" y="1206"/>
                    <a:pt x="362" y="1229"/>
                    <a:pt x="362" y="1251"/>
                  </a:cubicBezTo>
                  <a:cubicBezTo>
                    <a:pt x="362" y="1283"/>
                    <a:pt x="374" y="1315"/>
                    <a:pt x="420" y="1315"/>
                  </a:cubicBezTo>
                  <a:cubicBezTo>
                    <a:pt x="440" y="1315"/>
                    <a:pt x="465" y="1310"/>
                    <a:pt x="498" y="1297"/>
                  </a:cubicBezTo>
                  <a:cubicBezTo>
                    <a:pt x="527" y="1340"/>
                    <a:pt x="575" y="1365"/>
                    <a:pt x="624" y="1365"/>
                  </a:cubicBezTo>
                  <a:cubicBezTo>
                    <a:pt x="651" y="1365"/>
                    <a:pt x="678" y="1358"/>
                    <a:pt x="702" y="1342"/>
                  </a:cubicBezTo>
                  <a:cubicBezTo>
                    <a:pt x="715" y="1397"/>
                    <a:pt x="762" y="1427"/>
                    <a:pt x="812" y="1427"/>
                  </a:cubicBezTo>
                  <a:cubicBezTo>
                    <a:pt x="845" y="1427"/>
                    <a:pt x="879" y="1414"/>
                    <a:pt x="905" y="1387"/>
                  </a:cubicBezTo>
                  <a:cubicBezTo>
                    <a:pt x="932" y="1414"/>
                    <a:pt x="963" y="1427"/>
                    <a:pt x="991" y="1427"/>
                  </a:cubicBezTo>
                  <a:cubicBezTo>
                    <a:pt x="1034" y="1427"/>
                    <a:pt x="1073" y="1397"/>
                    <a:pt x="1087" y="1342"/>
                  </a:cubicBezTo>
                  <a:cubicBezTo>
                    <a:pt x="1114" y="1383"/>
                    <a:pt x="1173" y="1415"/>
                    <a:pt x="1227" y="1415"/>
                  </a:cubicBezTo>
                  <a:cubicBezTo>
                    <a:pt x="1262" y="1415"/>
                    <a:pt x="1295" y="1401"/>
                    <a:pt x="1313" y="1364"/>
                  </a:cubicBezTo>
                  <a:cubicBezTo>
                    <a:pt x="1329" y="1375"/>
                    <a:pt x="1342" y="1379"/>
                    <a:pt x="1353" y="1379"/>
                  </a:cubicBezTo>
                  <a:cubicBezTo>
                    <a:pt x="1391" y="1379"/>
                    <a:pt x="1409" y="1331"/>
                    <a:pt x="1426" y="1297"/>
                  </a:cubicBezTo>
                  <a:cubicBezTo>
                    <a:pt x="1449" y="1308"/>
                    <a:pt x="1477" y="1314"/>
                    <a:pt x="1508" y="1314"/>
                  </a:cubicBezTo>
                  <a:cubicBezTo>
                    <a:pt x="1539" y="1314"/>
                    <a:pt x="1573" y="1308"/>
                    <a:pt x="1607" y="1297"/>
                  </a:cubicBezTo>
                  <a:cubicBezTo>
                    <a:pt x="1675" y="1251"/>
                    <a:pt x="1720" y="1161"/>
                    <a:pt x="1720" y="1093"/>
                  </a:cubicBezTo>
                  <a:cubicBezTo>
                    <a:pt x="1788" y="1070"/>
                    <a:pt x="1811" y="1025"/>
                    <a:pt x="1856" y="957"/>
                  </a:cubicBezTo>
                  <a:cubicBezTo>
                    <a:pt x="1856" y="934"/>
                    <a:pt x="1856" y="889"/>
                    <a:pt x="1856" y="867"/>
                  </a:cubicBezTo>
                  <a:cubicBezTo>
                    <a:pt x="1879" y="844"/>
                    <a:pt x="1924" y="844"/>
                    <a:pt x="1947" y="821"/>
                  </a:cubicBezTo>
                  <a:cubicBezTo>
                    <a:pt x="1959" y="824"/>
                    <a:pt x="1968" y="826"/>
                    <a:pt x="1974" y="826"/>
                  </a:cubicBezTo>
                  <a:cubicBezTo>
                    <a:pt x="2013" y="826"/>
                    <a:pt x="1940" y="770"/>
                    <a:pt x="1901" y="731"/>
                  </a:cubicBezTo>
                  <a:cubicBezTo>
                    <a:pt x="1924" y="731"/>
                    <a:pt x="1947" y="685"/>
                    <a:pt x="1969" y="663"/>
                  </a:cubicBezTo>
                  <a:cubicBezTo>
                    <a:pt x="1969" y="595"/>
                    <a:pt x="1901" y="527"/>
                    <a:pt x="1833" y="527"/>
                  </a:cubicBezTo>
                  <a:cubicBezTo>
                    <a:pt x="1856" y="504"/>
                    <a:pt x="1856" y="504"/>
                    <a:pt x="1833" y="482"/>
                  </a:cubicBezTo>
                  <a:cubicBezTo>
                    <a:pt x="1833" y="466"/>
                    <a:pt x="1811" y="450"/>
                    <a:pt x="1790" y="450"/>
                  </a:cubicBezTo>
                  <a:cubicBezTo>
                    <a:pt x="1781" y="450"/>
                    <a:pt x="1772" y="453"/>
                    <a:pt x="1765" y="459"/>
                  </a:cubicBezTo>
                  <a:cubicBezTo>
                    <a:pt x="1788" y="437"/>
                    <a:pt x="1811" y="414"/>
                    <a:pt x="1811" y="369"/>
                  </a:cubicBezTo>
                  <a:cubicBezTo>
                    <a:pt x="1811" y="335"/>
                    <a:pt x="1787" y="314"/>
                    <a:pt x="1756" y="314"/>
                  </a:cubicBezTo>
                  <a:cubicBezTo>
                    <a:pt x="1744" y="314"/>
                    <a:pt x="1732" y="317"/>
                    <a:pt x="1720" y="323"/>
                  </a:cubicBezTo>
                  <a:lnTo>
                    <a:pt x="1675" y="346"/>
                  </a:lnTo>
                  <a:cubicBezTo>
                    <a:pt x="1675" y="301"/>
                    <a:pt x="1630" y="255"/>
                    <a:pt x="1607" y="233"/>
                  </a:cubicBezTo>
                  <a:cubicBezTo>
                    <a:pt x="1607" y="233"/>
                    <a:pt x="1607" y="233"/>
                    <a:pt x="1607" y="210"/>
                  </a:cubicBezTo>
                  <a:cubicBezTo>
                    <a:pt x="1607" y="194"/>
                    <a:pt x="1596" y="178"/>
                    <a:pt x="1581" y="178"/>
                  </a:cubicBezTo>
                  <a:cubicBezTo>
                    <a:pt x="1575" y="178"/>
                    <a:pt x="1568" y="181"/>
                    <a:pt x="1562" y="188"/>
                  </a:cubicBezTo>
                  <a:lnTo>
                    <a:pt x="1539" y="188"/>
                  </a:lnTo>
                  <a:cubicBezTo>
                    <a:pt x="1562" y="165"/>
                    <a:pt x="1562" y="142"/>
                    <a:pt x="1562" y="120"/>
                  </a:cubicBezTo>
                  <a:cubicBezTo>
                    <a:pt x="1562" y="97"/>
                    <a:pt x="1539" y="97"/>
                    <a:pt x="1539" y="97"/>
                  </a:cubicBezTo>
                  <a:cubicBezTo>
                    <a:pt x="1494" y="120"/>
                    <a:pt x="1471" y="120"/>
                    <a:pt x="1449" y="142"/>
                  </a:cubicBezTo>
                  <a:cubicBezTo>
                    <a:pt x="1449" y="120"/>
                    <a:pt x="1426" y="74"/>
                    <a:pt x="1403" y="74"/>
                  </a:cubicBezTo>
                  <a:cubicBezTo>
                    <a:pt x="1386" y="57"/>
                    <a:pt x="1366" y="50"/>
                    <a:pt x="1345" y="50"/>
                  </a:cubicBezTo>
                  <a:cubicBezTo>
                    <a:pt x="1313" y="50"/>
                    <a:pt x="1282" y="69"/>
                    <a:pt x="1268" y="97"/>
                  </a:cubicBezTo>
                  <a:cubicBezTo>
                    <a:pt x="1245" y="74"/>
                    <a:pt x="1222" y="52"/>
                    <a:pt x="1200" y="29"/>
                  </a:cubicBezTo>
                  <a:cubicBezTo>
                    <a:pt x="1186" y="16"/>
                    <a:pt x="1173" y="10"/>
                    <a:pt x="1160" y="10"/>
                  </a:cubicBezTo>
                  <a:cubicBezTo>
                    <a:pt x="1128" y="10"/>
                    <a:pt x="1096" y="42"/>
                    <a:pt x="1064" y="74"/>
                  </a:cubicBezTo>
                  <a:cubicBezTo>
                    <a:pt x="1045" y="37"/>
                    <a:pt x="997" y="0"/>
                    <a:pt x="9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
            <p:cNvSpPr/>
            <p:nvPr/>
          </p:nvSpPr>
          <p:spPr>
            <a:xfrm>
              <a:off x="195219" y="17158115"/>
              <a:ext cx="45838" cy="35303"/>
            </a:xfrm>
            <a:custGeom>
              <a:avLst/>
              <a:gdLst/>
              <a:ahLst/>
              <a:cxnLst/>
              <a:rect l="l" t="t" r="r" b="b"/>
              <a:pathLst>
                <a:path w="409" h="315" extrusionOk="0">
                  <a:moveTo>
                    <a:pt x="114" y="0"/>
                  </a:moveTo>
                  <a:cubicBezTo>
                    <a:pt x="69" y="0"/>
                    <a:pt x="1" y="68"/>
                    <a:pt x="24" y="136"/>
                  </a:cubicBezTo>
                  <a:cubicBezTo>
                    <a:pt x="50" y="163"/>
                    <a:pt x="77" y="174"/>
                    <a:pt x="103" y="174"/>
                  </a:cubicBezTo>
                  <a:cubicBezTo>
                    <a:pt x="122" y="174"/>
                    <a:pt x="141" y="168"/>
                    <a:pt x="159" y="159"/>
                  </a:cubicBezTo>
                  <a:cubicBezTo>
                    <a:pt x="159" y="204"/>
                    <a:pt x="159" y="249"/>
                    <a:pt x="182" y="272"/>
                  </a:cubicBezTo>
                  <a:cubicBezTo>
                    <a:pt x="202" y="303"/>
                    <a:pt x="228" y="315"/>
                    <a:pt x="255" y="315"/>
                  </a:cubicBezTo>
                  <a:cubicBezTo>
                    <a:pt x="289" y="315"/>
                    <a:pt x="326" y="297"/>
                    <a:pt x="363" y="272"/>
                  </a:cubicBezTo>
                  <a:cubicBezTo>
                    <a:pt x="408" y="272"/>
                    <a:pt x="408" y="227"/>
                    <a:pt x="363" y="227"/>
                  </a:cubicBezTo>
                  <a:lnTo>
                    <a:pt x="295" y="227"/>
                  </a:lnTo>
                  <a:cubicBezTo>
                    <a:pt x="273" y="227"/>
                    <a:pt x="250" y="227"/>
                    <a:pt x="227" y="204"/>
                  </a:cubicBezTo>
                  <a:cubicBezTo>
                    <a:pt x="205" y="204"/>
                    <a:pt x="227" y="114"/>
                    <a:pt x="227" y="68"/>
                  </a:cubicBezTo>
                  <a:lnTo>
                    <a:pt x="227" y="68"/>
                  </a:lnTo>
                  <a:cubicBezTo>
                    <a:pt x="205" y="91"/>
                    <a:pt x="205" y="91"/>
                    <a:pt x="182" y="91"/>
                  </a:cubicBezTo>
                  <a:lnTo>
                    <a:pt x="92" y="91"/>
                  </a:lnTo>
                  <a:cubicBezTo>
                    <a:pt x="69" y="91"/>
                    <a:pt x="137" y="23"/>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
            <p:cNvSpPr/>
            <p:nvPr/>
          </p:nvSpPr>
          <p:spPr>
            <a:xfrm>
              <a:off x="190172" y="17234826"/>
              <a:ext cx="43260" cy="36536"/>
            </a:xfrm>
            <a:custGeom>
              <a:avLst/>
              <a:gdLst/>
              <a:ahLst/>
              <a:cxnLst/>
              <a:rect l="l" t="t" r="r" b="b"/>
              <a:pathLst>
                <a:path w="386" h="326" extrusionOk="0">
                  <a:moveTo>
                    <a:pt x="135" y="1"/>
                  </a:moveTo>
                  <a:cubicBezTo>
                    <a:pt x="129" y="1"/>
                    <a:pt x="122" y="3"/>
                    <a:pt x="114" y="11"/>
                  </a:cubicBezTo>
                  <a:cubicBezTo>
                    <a:pt x="114" y="11"/>
                    <a:pt x="1" y="79"/>
                    <a:pt x="24" y="147"/>
                  </a:cubicBezTo>
                  <a:cubicBezTo>
                    <a:pt x="50" y="173"/>
                    <a:pt x="77" y="184"/>
                    <a:pt x="103" y="184"/>
                  </a:cubicBezTo>
                  <a:cubicBezTo>
                    <a:pt x="122" y="184"/>
                    <a:pt x="141" y="179"/>
                    <a:pt x="159" y="169"/>
                  </a:cubicBezTo>
                  <a:cubicBezTo>
                    <a:pt x="159" y="214"/>
                    <a:pt x="159" y="260"/>
                    <a:pt x="182" y="282"/>
                  </a:cubicBezTo>
                  <a:cubicBezTo>
                    <a:pt x="202" y="313"/>
                    <a:pt x="232" y="325"/>
                    <a:pt x="263" y="325"/>
                  </a:cubicBezTo>
                  <a:cubicBezTo>
                    <a:pt x="300" y="325"/>
                    <a:pt x="338" y="307"/>
                    <a:pt x="363" y="282"/>
                  </a:cubicBezTo>
                  <a:cubicBezTo>
                    <a:pt x="386" y="282"/>
                    <a:pt x="386" y="260"/>
                    <a:pt x="363" y="260"/>
                  </a:cubicBezTo>
                  <a:lnTo>
                    <a:pt x="295" y="260"/>
                  </a:lnTo>
                  <a:cubicBezTo>
                    <a:pt x="273" y="260"/>
                    <a:pt x="250" y="260"/>
                    <a:pt x="227" y="237"/>
                  </a:cubicBezTo>
                  <a:cubicBezTo>
                    <a:pt x="205" y="214"/>
                    <a:pt x="227" y="147"/>
                    <a:pt x="227" y="101"/>
                  </a:cubicBezTo>
                  <a:cubicBezTo>
                    <a:pt x="205" y="101"/>
                    <a:pt x="205" y="101"/>
                    <a:pt x="182" y="124"/>
                  </a:cubicBezTo>
                  <a:lnTo>
                    <a:pt x="91" y="124"/>
                  </a:lnTo>
                  <a:cubicBezTo>
                    <a:pt x="69" y="124"/>
                    <a:pt x="137" y="33"/>
                    <a:pt x="137" y="11"/>
                  </a:cubicBezTo>
                  <a:cubicBezTo>
                    <a:pt x="152" y="11"/>
                    <a:pt x="147" y="1"/>
                    <a:pt x="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
            <p:cNvSpPr/>
            <p:nvPr/>
          </p:nvSpPr>
          <p:spPr>
            <a:xfrm>
              <a:off x="322085" y="17186693"/>
              <a:ext cx="38217" cy="24768"/>
            </a:xfrm>
            <a:custGeom>
              <a:avLst/>
              <a:gdLst/>
              <a:ahLst/>
              <a:cxnLst/>
              <a:rect l="l" t="t" r="r" b="b"/>
              <a:pathLst>
                <a:path w="341" h="221" extrusionOk="0">
                  <a:moveTo>
                    <a:pt x="317" y="0"/>
                  </a:moveTo>
                  <a:cubicBezTo>
                    <a:pt x="312" y="0"/>
                    <a:pt x="306" y="6"/>
                    <a:pt x="295" y="17"/>
                  </a:cubicBezTo>
                  <a:cubicBezTo>
                    <a:pt x="272" y="40"/>
                    <a:pt x="272" y="85"/>
                    <a:pt x="227" y="85"/>
                  </a:cubicBezTo>
                  <a:cubicBezTo>
                    <a:pt x="182" y="85"/>
                    <a:pt x="136" y="62"/>
                    <a:pt x="136" y="40"/>
                  </a:cubicBezTo>
                  <a:cubicBezTo>
                    <a:pt x="136" y="33"/>
                    <a:pt x="133" y="30"/>
                    <a:pt x="127" y="30"/>
                  </a:cubicBezTo>
                  <a:cubicBezTo>
                    <a:pt x="114" y="30"/>
                    <a:pt x="91" y="46"/>
                    <a:pt x="91" y="62"/>
                  </a:cubicBezTo>
                  <a:cubicBezTo>
                    <a:pt x="91" y="85"/>
                    <a:pt x="114" y="108"/>
                    <a:pt x="136" y="130"/>
                  </a:cubicBezTo>
                  <a:cubicBezTo>
                    <a:pt x="136" y="153"/>
                    <a:pt x="114" y="175"/>
                    <a:pt x="91" y="175"/>
                  </a:cubicBezTo>
                  <a:cubicBezTo>
                    <a:pt x="68" y="175"/>
                    <a:pt x="46" y="130"/>
                    <a:pt x="23" y="130"/>
                  </a:cubicBezTo>
                  <a:lnTo>
                    <a:pt x="1" y="130"/>
                  </a:lnTo>
                  <a:cubicBezTo>
                    <a:pt x="1" y="175"/>
                    <a:pt x="46" y="221"/>
                    <a:pt x="91" y="221"/>
                  </a:cubicBezTo>
                  <a:cubicBezTo>
                    <a:pt x="159" y="221"/>
                    <a:pt x="182" y="175"/>
                    <a:pt x="204" y="130"/>
                  </a:cubicBezTo>
                  <a:lnTo>
                    <a:pt x="227" y="130"/>
                  </a:lnTo>
                  <a:cubicBezTo>
                    <a:pt x="295" y="130"/>
                    <a:pt x="340" y="62"/>
                    <a:pt x="340" y="17"/>
                  </a:cubicBezTo>
                  <a:cubicBezTo>
                    <a:pt x="329" y="6"/>
                    <a:pt x="323"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
            <p:cNvSpPr/>
            <p:nvPr/>
          </p:nvSpPr>
          <p:spPr>
            <a:xfrm>
              <a:off x="291713" y="17270299"/>
              <a:ext cx="38105" cy="27458"/>
            </a:xfrm>
            <a:custGeom>
              <a:avLst/>
              <a:gdLst/>
              <a:ahLst/>
              <a:cxnLst/>
              <a:rect l="l" t="t" r="r" b="b"/>
              <a:pathLst>
                <a:path w="340" h="245" extrusionOk="0">
                  <a:moveTo>
                    <a:pt x="306" y="1"/>
                  </a:moveTo>
                  <a:cubicBezTo>
                    <a:pt x="300" y="1"/>
                    <a:pt x="294" y="7"/>
                    <a:pt x="294" y="18"/>
                  </a:cubicBezTo>
                  <a:cubicBezTo>
                    <a:pt x="272" y="40"/>
                    <a:pt x="249" y="86"/>
                    <a:pt x="204" y="86"/>
                  </a:cubicBezTo>
                  <a:cubicBezTo>
                    <a:pt x="181" y="86"/>
                    <a:pt x="136" y="86"/>
                    <a:pt x="113" y="40"/>
                  </a:cubicBezTo>
                  <a:cubicBezTo>
                    <a:pt x="113" y="34"/>
                    <a:pt x="111" y="31"/>
                    <a:pt x="108" y="31"/>
                  </a:cubicBezTo>
                  <a:cubicBezTo>
                    <a:pt x="102" y="31"/>
                    <a:pt x="91" y="47"/>
                    <a:pt x="91" y="63"/>
                  </a:cubicBezTo>
                  <a:cubicBezTo>
                    <a:pt x="91" y="86"/>
                    <a:pt x="113" y="108"/>
                    <a:pt x="136" y="131"/>
                  </a:cubicBezTo>
                  <a:cubicBezTo>
                    <a:pt x="136" y="149"/>
                    <a:pt x="121" y="182"/>
                    <a:pt x="91" y="182"/>
                  </a:cubicBezTo>
                  <a:cubicBezTo>
                    <a:pt x="84" y="182"/>
                    <a:pt x="77" y="181"/>
                    <a:pt x="68" y="176"/>
                  </a:cubicBezTo>
                  <a:cubicBezTo>
                    <a:pt x="45" y="176"/>
                    <a:pt x="45" y="131"/>
                    <a:pt x="0" y="131"/>
                  </a:cubicBezTo>
                  <a:cubicBezTo>
                    <a:pt x="0" y="131"/>
                    <a:pt x="45" y="244"/>
                    <a:pt x="91" y="244"/>
                  </a:cubicBezTo>
                  <a:cubicBezTo>
                    <a:pt x="136" y="222"/>
                    <a:pt x="181" y="199"/>
                    <a:pt x="181" y="131"/>
                  </a:cubicBezTo>
                  <a:lnTo>
                    <a:pt x="226" y="131"/>
                  </a:lnTo>
                  <a:cubicBezTo>
                    <a:pt x="294" y="131"/>
                    <a:pt x="339" y="63"/>
                    <a:pt x="317" y="18"/>
                  </a:cubicBezTo>
                  <a:cubicBezTo>
                    <a:pt x="317" y="7"/>
                    <a:pt x="311"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
            <p:cNvSpPr/>
            <p:nvPr/>
          </p:nvSpPr>
          <p:spPr>
            <a:xfrm>
              <a:off x="393139" y="17140296"/>
              <a:ext cx="12776" cy="18940"/>
            </a:xfrm>
            <a:custGeom>
              <a:avLst/>
              <a:gdLst/>
              <a:ahLst/>
              <a:cxnLst/>
              <a:rect l="l" t="t" r="r" b="b"/>
              <a:pathLst>
                <a:path w="114" h="169" extrusionOk="0">
                  <a:moveTo>
                    <a:pt x="23" y="1"/>
                  </a:moveTo>
                  <a:lnTo>
                    <a:pt x="23" y="1"/>
                  </a:lnTo>
                  <a:cubicBezTo>
                    <a:pt x="25" y="2"/>
                    <a:pt x="28" y="4"/>
                    <a:pt x="30" y="5"/>
                  </a:cubicBezTo>
                  <a:lnTo>
                    <a:pt x="30" y="5"/>
                  </a:lnTo>
                  <a:cubicBezTo>
                    <a:pt x="28" y="2"/>
                    <a:pt x="25" y="1"/>
                    <a:pt x="23" y="1"/>
                  </a:cubicBezTo>
                  <a:close/>
                  <a:moveTo>
                    <a:pt x="30" y="5"/>
                  </a:moveTo>
                  <a:lnTo>
                    <a:pt x="30" y="5"/>
                  </a:lnTo>
                  <a:cubicBezTo>
                    <a:pt x="49" y="25"/>
                    <a:pt x="61" y="117"/>
                    <a:pt x="0" y="137"/>
                  </a:cubicBezTo>
                  <a:cubicBezTo>
                    <a:pt x="0" y="137"/>
                    <a:pt x="0" y="159"/>
                    <a:pt x="0" y="159"/>
                  </a:cubicBezTo>
                  <a:cubicBezTo>
                    <a:pt x="12" y="165"/>
                    <a:pt x="25" y="168"/>
                    <a:pt x="36" y="168"/>
                  </a:cubicBezTo>
                  <a:cubicBezTo>
                    <a:pt x="68" y="168"/>
                    <a:pt x="97" y="147"/>
                    <a:pt x="113" y="114"/>
                  </a:cubicBezTo>
                  <a:cubicBezTo>
                    <a:pt x="113" y="71"/>
                    <a:pt x="73" y="29"/>
                    <a:pt x="30" y="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
            <p:cNvSpPr/>
            <p:nvPr/>
          </p:nvSpPr>
          <p:spPr>
            <a:xfrm>
              <a:off x="218082" y="17084596"/>
              <a:ext cx="38217" cy="35303"/>
            </a:xfrm>
            <a:custGeom>
              <a:avLst/>
              <a:gdLst/>
              <a:ahLst/>
              <a:cxnLst/>
              <a:rect l="l" t="t" r="r" b="b"/>
              <a:pathLst>
                <a:path w="341" h="315" extrusionOk="0">
                  <a:moveTo>
                    <a:pt x="159" y="0"/>
                  </a:moveTo>
                  <a:cubicBezTo>
                    <a:pt x="114" y="0"/>
                    <a:pt x="91" y="0"/>
                    <a:pt x="69" y="23"/>
                  </a:cubicBezTo>
                  <a:cubicBezTo>
                    <a:pt x="46" y="45"/>
                    <a:pt x="1" y="91"/>
                    <a:pt x="23" y="113"/>
                  </a:cubicBezTo>
                  <a:cubicBezTo>
                    <a:pt x="23" y="159"/>
                    <a:pt x="69" y="181"/>
                    <a:pt x="91" y="181"/>
                  </a:cubicBezTo>
                  <a:lnTo>
                    <a:pt x="136" y="181"/>
                  </a:lnTo>
                  <a:cubicBezTo>
                    <a:pt x="136" y="204"/>
                    <a:pt x="136" y="226"/>
                    <a:pt x="136" y="272"/>
                  </a:cubicBezTo>
                  <a:cubicBezTo>
                    <a:pt x="147" y="302"/>
                    <a:pt x="175" y="315"/>
                    <a:pt x="208" y="315"/>
                  </a:cubicBezTo>
                  <a:cubicBezTo>
                    <a:pt x="247" y="315"/>
                    <a:pt x="293" y="297"/>
                    <a:pt x="318" y="272"/>
                  </a:cubicBezTo>
                  <a:cubicBezTo>
                    <a:pt x="340" y="249"/>
                    <a:pt x="335" y="243"/>
                    <a:pt x="323" y="243"/>
                  </a:cubicBezTo>
                  <a:cubicBezTo>
                    <a:pt x="312" y="243"/>
                    <a:pt x="295" y="249"/>
                    <a:pt x="295" y="249"/>
                  </a:cubicBezTo>
                  <a:lnTo>
                    <a:pt x="227" y="249"/>
                  </a:lnTo>
                  <a:cubicBezTo>
                    <a:pt x="182" y="249"/>
                    <a:pt x="182" y="249"/>
                    <a:pt x="182" y="204"/>
                  </a:cubicBezTo>
                  <a:cubicBezTo>
                    <a:pt x="182" y="159"/>
                    <a:pt x="227" y="113"/>
                    <a:pt x="227" y="68"/>
                  </a:cubicBezTo>
                  <a:lnTo>
                    <a:pt x="227" y="68"/>
                  </a:lnTo>
                  <a:cubicBezTo>
                    <a:pt x="204" y="91"/>
                    <a:pt x="182" y="91"/>
                    <a:pt x="182" y="113"/>
                  </a:cubicBezTo>
                  <a:lnTo>
                    <a:pt x="114" y="113"/>
                  </a:lnTo>
                  <a:cubicBezTo>
                    <a:pt x="91" y="113"/>
                    <a:pt x="69" y="113"/>
                    <a:pt x="69" y="91"/>
                  </a:cubicBezTo>
                  <a:cubicBezTo>
                    <a:pt x="91" y="68"/>
                    <a:pt x="136" y="45"/>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
            <p:cNvSpPr/>
            <p:nvPr/>
          </p:nvSpPr>
          <p:spPr>
            <a:xfrm>
              <a:off x="235902" y="17033828"/>
              <a:ext cx="20397" cy="20845"/>
            </a:xfrm>
            <a:custGeom>
              <a:avLst/>
              <a:gdLst/>
              <a:ahLst/>
              <a:cxnLst/>
              <a:rect l="l" t="t" r="r" b="b"/>
              <a:pathLst>
                <a:path w="182" h="186" extrusionOk="0">
                  <a:moveTo>
                    <a:pt x="68" y="0"/>
                  </a:moveTo>
                  <a:cubicBezTo>
                    <a:pt x="23" y="0"/>
                    <a:pt x="0" y="0"/>
                    <a:pt x="0" y="46"/>
                  </a:cubicBezTo>
                  <a:cubicBezTo>
                    <a:pt x="0" y="106"/>
                    <a:pt x="54" y="185"/>
                    <a:pt x="114" y="185"/>
                  </a:cubicBezTo>
                  <a:cubicBezTo>
                    <a:pt x="121" y="185"/>
                    <a:pt x="129" y="184"/>
                    <a:pt x="136" y="182"/>
                  </a:cubicBezTo>
                  <a:lnTo>
                    <a:pt x="136" y="159"/>
                  </a:lnTo>
                  <a:cubicBezTo>
                    <a:pt x="113" y="136"/>
                    <a:pt x="91" y="114"/>
                    <a:pt x="91" y="114"/>
                  </a:cubicBezTo>
                  <a:cubicBezTo>
                    <a:pt x="68" y="91"/>
                    <a:pt x="68" y="68"/>
                    <a:pt x="45" y="46"/>
                  </a:cubicBezTo>
                  <a:cubicBezTo>
                    <a:pt x="68" y="46"/>
                    <a:pt x="91" y="46"/>
                    <a:pt x="136" y="68"/>
                  </a:cubicBezTo>
                  <a:lnTo>
                    <a:pt x="181" y="68"/>
                  </a:lnTo>
                  <a:cubicBezTo>
                    <a:pt x="181" y="46"/>
                    <a:pt x="181" y="46"/>
                    <a:pt x="181" y="46"/>
                  </a:cubicBezTo>
                  <a:cubicBezTo>
                    <a:pt x="159" y="0"/>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
            <p:cNvSpPr/>
            <p:nvPr/>
          </p:nvSpPr>
          <p:spPr>
            <a:xfrm>
              <a:off x="317042" y="17030241"/>
              <a:ext cx="48303" cy="39225"/>
            </a:xfrm>
            <a:custGeom>
              <a:avLst/>
              <a:gdLst/>
              <a:ahLst/>
              <a:cxnLst/>
              <a:rect l="l" t="t" r="r" b="b"/>
              <a:pathLst>
                <a:path w="431" h="350" extrusionOk="0">
                  <a:moveTo>
                    <a:pt x="203" y="1"/>
                  </a:moveTo>
                  <a:cubicBezTo>
                    <a:pt x="195" y="1"/>
                    <a:pt x="187" y="4"/>
                    <a:pt x="181" y="10"/>
                  </a:cubicBezTo>
                  <a:cubicBezTo>
                    <a:pt x="136" y="10"/>
                    <a:pt x="113" y="32"/>
                    <a:pt x="68" y="55"/>
                  </a:cubicBezTo>
                  <a:cubicBezTo>
                    <a:pt x="46" y="78"/>
                    <a:pt x="0" y="123"/>
                    <a:pt x="0" y="146"/>
                  </a:cubicBezTo>
                  <a:cubicBezTo>
                    <a:pt x="0" y="146"/>
                    <a:pt x="46" y="123"/>
                    <a:pt x="46" y="123"/>
                  </a:cubicBezTo>
                  <a:cubicBezTo>
                    <a:pt x="68" y="100"/>
                    <a:pt x="91" y="78"/>
                    <a:pt x="113" y="78"/>
                  </a:cubicBezTo>
                  <a:cubicBezTo>
                    <a:pt x="132" y="78"/>
                    <a:pt x="164" y="49"/>
                    <a:pt x="176" y="49"/>
                  </a:cubicBezTo>
                  <a:cubicBezTo>
                    <a:pt x="180" y="49"/>
                    <a:pt x="181" y="51"/>
                    <a:pt x="181" y="55"/>
                  </a:cubicBezTo>
                  <a:cubicBezTo>
                    <a:pt x="181" y="78"/>
                    <a:pt x="181" y="100"/>
                    <a:pt x="159" y="123"/>
                  </a:cubicBezTo>
                  <a:cubicBezTo>
                    <a:pt x="136" y="146"/>
                    <a:pt x="113" y="146"/>
                    <a:pt x="91" y="168"/>
                  </a:cubicBezTo>
                  <a:lnTo>
                    <a:pt x="91" y="191"/>
                  </a:lnTo>
                  <a:cubicBezTo>
                    <a:pt x="125" y="180"/>
                    <a:pt x="153" y="174"/>
                    <a:pt x="179" y="174"/>
                  </a:cubicBezTo>
                  <a:cubicBezTo>
                    <a:pt x="204" y="174"/>
                    <a:pt x="227" y="180"/>
                    <a:pt x="249" y="191"/>
                  </a:cubicBezTo>
                  <a:cubicBezTo>
                    <a:pt x="317" y="214"/>
                    <a:pt x="227" y="281"/>
                    <a:pt x="227" y="327"/>
                  </a:cubicBezTo>
                  <a:cubicBezTo>
                    <a:pt x="204" y="349"/>
                    <a:pt x="227" y="349"/>
                    <a:pt x="249" y="349"/>
                  </a:cubicBezTo>
                  <a:cubicBezTo>
                    <a:pt x="340" y="304"/>
                    <a:pt x="430" y="214"/>
                    <a:pt x="340" y="146"/>
                  </a:cubicBezTo>
                  <a:cubicBezTo>
                    <a:pt x="317" y="146"/>
                    <a:pt x="272" y="123"/>
                    <a:pt x="249" y="123"/>
                  </a:cubicBezTo>
                  <a:cubicBezTo>
                    <a:pt x="249" y="100"/>
                    <a:pt x="249" y="78"/>
                    <a:pt x="249" y="55"/>
                  </a:cubicBezTo>
                  <a:cubicBezTo>
                    <a:pt x="249" y="22"/>
                    <a:pt x="225"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
            <p:cNvSpPr/>
            <p:nvPr/>
          </p:nvSpPr>
          <p:spPr>
            <a:xfrm>
              <a:off x="296757" y="17109924"/>
              <a:ext cx="53010" cy="23535"/>
            </a:xfrm>
            <a:custGeom>
              <a:avLst/>
              <a:gdLst/>
              <a:ahLst/>
              <a:cxnLst/>
              <a:rect l="l" t="t" r="r" b="b"/>
              <a:pathLst>
                <a:path w="473" h="210" extrusionOk="0">
                  <a:moveTo>
                    <a:pt x="181" y="0"/>
                  </a:moveTo>
                  <a:cubicBezTo>
                    <a:pt x="181" y="0"/>
                    <a:pt x="181" y="68"/>
                    <a:pt x="204" y="91"/>
                  </a:cubicBezTo>
                  <a:cubicBezTo>
                    <a:pt x="186" y="109"/>
                    <a:pt x="167" y="142"/>
                    <a:pt x="137" y="142"/>
                  </a:cubicBezTo>
                  <a:cubicBezTo>
                    <a:pt x="130" y="142"/>
                    <a:pt x="122" y="141"/>
                    <a:pt x="113" y="136"/>
                  </a:cubicBezTo>
                  <a:cubicBezTo>
                    <a:pt x="68" y="136"/>
                    <a:pt x="68" y="68"/>
                    <a:pt x="46" y="23"/>
                  </a:cubicBezTo>
                  <a:cubicBezTo>
                    <a:pt x="46" y="8"/>
                    <a:pt x="46" y="3"/>
                    <a:pt x="45" y="3"/>
                  </a:cubicBezTo>
                  <a:cubicBezTo>
                    <a:pt x="43" y="3"/>
                    <a:pt x="38" y="23"/>
                    <a:pt x="23" y="23"/>
                  </a:cubicBezTo>
                  <a:cubicBezTo>
                    <a:pt x="0" y="91"/>
                    <a:pt x="23" y="181"/>
                    <a:pt x="113" y="204"/>
                  </a:cubicBezTo>
                  <a:cubicBezTo>
                    <a:pt x="125" y="208"/>
                    <a:pt x="137" y="210"/>
                    <a:pt x="147" y="210"/>
                  </a:cubicBezTo>
                  <a:cubicBezTo>
                    <a:pt x="197" y="210"/>
                    <a:pt x="231" y="169"/>
                    <a:pt x="249" y="114"/>
                  </a:cubicBezTo>
                  <a:cubicBezTo>
                    <a:pt x="272" y="136"/>
                    <a:pt x="294" y="136"/>
                    <a:pt x="317" y="136"/>
                  </a:cubicBezTo>
                  <a:cubicBezTo>
                    <a:pt x="329" y="139"/>
                    <a:pt x="341" y="141"/>
                    <a:pt x="352" y="141"/>
                  </a:cubicBezTo>
                  <a:cubicBezTo>
                    <a:pt x="424" y="141"/>
                    <a:pt x="473" y="79"/>
                    <a:pt x="453" y="0"/>
                  </a:cubicBezTo>
                  <a:lnTo>
                    <a:pt x="430" y="0"/>
                  </a:lnTo>
                  <a:cubicBezTo>
                    <a:pt x="408" y="46"/>
                    <a:pt x="362" y="91"/>
                    <a:pt x="317" y="91"/>
                  </a:cubicBezTo>
                  <a:cubicBezTo>
                    <a:pt x="272" y="68"/>
                    <a:pt x="227" y="46"/>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
            <p:cNvSpPr/>
            <p:nvPr/>
          </p:nvSpPr>
          <p:spPr>
            <a:xfrm>
              <a:off x="289136" y="17071820"/>
              <a:ext cx="25440" cy="15354"/>
            </a:xfrm>
            <a:custGeom>
              <a:avLst/>
              <a:gdLst/>
              <a:ahLst/>
              <a:cxnLst/>
              <a:rect l="l" t="t" r="r" b="b"/>
              <a:pathLst>
                <a:path w="227" h="137" extrusionOk="0">
                  <a:moveTo>
                    <a:pt x="181" y="1"/>
                  </a:moveTo>
                  <a:cubicBezTo>
                    <a:pt x="159" y="24"/>
                    <a:pt x="136" y="69"/>
                    <a:pt x="114" y="69"/>
                  </a:cubicBezTo>
                  <a:cubicBezTo>
                    <a:pt x="98" y="76"/>
                    <a:pt x="88" y="79"/>
                    <a:pt x="81" y="79"/>
                  </a:cubicBezTo>
                  <a:cubicBezTo>
                    <a:pt x="66" y="79"/>
                    <a:pt x="61" y="69"/>
                    <a:pt x="46" y="69"/>
                  </a:cubicBezTo>
                  <a:lnTo>
                    <a:pt x="23" y="69"/>
                  </a:lnTo>
                  <a:cubicBezTo>
                    <a:pt x="0" y="114"/>
                    <a:pt x="68" y="137"/>
                    <a:pt x="114" y="137"/>
                  </a:cubicBezTo>
                  <a:cubicBezTo>
                    <a:pt x="159" y="114"/>
                    <a:pt x="204" y="69"/>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
            <p:cNvSpPr/>
            <p:nvPr/>
          </p:nvSpPr>
          <p:spPr>
            <a:xfrm>
              <a:off x="261230" y="17211349"/>
              <a:ext cx="25440" cy="17483"/>
            </a:xfrm>
            <a:custGeom>
              <a:avLst/>
              <a:gdLst/>
              <a:ahLst/>
              <a:cxnLst/>
              <a:rect l="l" t="t" r="r" b="b"/>
              <a:pathLst>
                <a:path w="227" h="156" extrusionOk="0">
                  <a:moveTo>
                    <a:pt x="46" y="1"/>
                  </a:moveTo>
                  <a:lnTo>
                    <a:pt x="46" y="1"/>
                  </a:lnTo>
                  <a:cubicBezTo>
                    <a:pt x="0" y="69"/>
                    <a:pt x="23" y="114"/>
                    <a:pt x="91" y="136"/>
                  </a:cubicBezTo>
                  <a:cubicBezTo>
                    <a:pt x="104" y="150"/>
                    <a:pt x="119" y="155"/>
                    <a:pt x="135" y="155"/>
                  </a:cubicBezTo>
                  <a:cubicBezTo>
                    <a:pt x="172" y="155"/>
                    <a:pt x="211" y="123"/>
                    <a:pt x="227" y="91"/>
                  </a:cubicBezTo>
                  <a:cubicBezTo>
                    <a:pt x="227" y="69"/>
                    <a:pt x="204" y="69"/>
                    <a:pt x="204" y="69"/>
                  </a:cubicBezTo>
                  <a:cubicBezTo>
                    <a:pt x="181" y="91"/>
                    <a:pt x="136" y="91"/>
                    <a:pt x="114" y="91"/>
                  </a:cubicBezTo>
                  <a:cubicBezTo>
                    <a:pt x="68" y="91"/>
                    <a:pt x="68" y="46"/>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
            <p:cNvSpPr/>
            <p:nvPr/>
          </p:nvSpPr>
          <p:spPr>
            <a:xfrm>
              <a:off x="357612" y="17260212"/>
              <a:ext cx="25440" cy="14681"/>
            </a:xfrm>
            <a:custGeom>
              <a:avLst/>
              <a:gdLst/>
              <a:ahLst/>
              <a:cxnLst/>
              <a:rect l="l" t="t" r="r" b="b"/>
              <a:pathLst>
                <a:path w="227" h="131" extrusionOk="0">
                  <a:moveTo>
                    <a:pt x="193" y="0"/>
                  </a:moveTo>
                  <a:cubicBezTo>
                    <a:pt x="187" y="0"/>
                    <a:pt x="181" y="6"/>
                    <a:pt x="181" y="17"/>
                  </a:cubicBezTo>
                  <a:cubicBezTo>
                    <a:pt x="159" y="40"/>
                    <a:pt x="159" y="85"/>
                    <a:pt x="114" y="85"/>
                  </a:cubicBezTo>
                  <a:cubicBezTo>
                    <a:pt x="68" y="85"/>
                    <a:pt x="46" y="63"/>
                    <a:pt x="23" y="40"/>
                  </a:cubicBezTo>
                  <a:lnTo>
                    <a:pt x="0" y="40"/>
                  </a:lnTo>
                  <a:cubicBezTo>
                    <a:pt x="0" y="108"/>
                    <a:pt x="68" y="130"/>
                    <a:pt x="114" y="130"/>
                  </a:cubicBezTo>
                  <a:cubicBezTo>
                    <a:pt x="181" y="130"/>
                    <a:pt x="227" y="63"/>
                    <a:pt x="204" y="17"/>
                  </a:cubicBezTo>
                  <a:cubicBezTo>
                    <a:pt x="204" y="6"/>
                    <a:pt x="198" y="0"/>
                    <a:pt x="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
            <p:cNvSpPr/>
            <p:nvPr/>
          </p:nvSpPr>
          <p:spPr>
            <a:xfrm>
              <a:off x="885135" y="17820122"/>
              <a:ext cx="20397" cy="170014"/>
            </a:xfrm>
            <a:custGeom>
              <a:avLst/>
              <a:gdLst/>
              <a:ahLst/>
              <a:cxnLst/>
              <a:rect l="l" t="t" r="r" b="b"/>
              <a:pathLst>
                <a:path w="182" h="1517" extrusionOk="0">
                  <a:moveTo>
                    <a:pt x="182" y="0"/>
                  </a:moveTo>
                  <a:lnTo>
                    <a:pt x="1" y="114"/>
                  </a:lnTo>
                  <a:lnTo>
                    <a:pt x="1" y="1517"/>
                  </a:lnTo>
                  <a:lnTo>
                    <a:pt x="182" y="1426"/>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
            <p:cNvSpPr/>
            <p:nvPr/>
          </p:nvSpPr>
          <p:spPr>
            <a:xfrm>
              <a:off x="859806" y="17815079"/>
              <a:ext cx="25440" cy="175057"/>
            </a:xfrm>
            <a:custGeom>
              <a:avLst/>
              <a:gdLst/>
              <a:ahLst/>
              <a:cxnLst/>
              <a:rect l="l" t="t" r="r" b="b"/>
              <a:pathLst>
                <a:path w="227" h="1562" extrusionOk="0">
                  <a:moveTo>
                    <a:pt x="1" y="0"/>
                  </a:moveTo>
                  <a:lnTo>
                    <a:pt x="1" y="1426"/>
                  </a:lnTo>
                  <a:lnTo>
                    <a:pt x="227" y="1562"/>
                  </a:lnTo>
                  <a:lnTo>
                    <a:pt x="227" y="159"/>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
            <p:cNvSpPr/>
            <p:nvPr/>
          </p:nvSpPr>
          <p:spPr>
            <a:xfrm>
              <a:off x="342370" y="17538598"/>
              <a:ext cx="20397" cy="139530"/>
            </a:xfrm>
            <a:custGeom>
              <a:avLst/>
              <a:gdLst/>
              <a:ahLst/>
              <a:cxnLst/>
              <a:rect l="l" t="t" r="r" b="b"/>
              <a:pathLst>
                <a:path w="182" h="1245" extrusionOk="0">
                  <a:moveTo>
                    <a:pt x="182" y="0"/>
                  </a:moveTo>
                  <a:lnTo>
                    <a:pt x="1" y="91"/>
                  </a:lnTo>
                  <a:lnTo>
                    <a:pt x="1" y="1245"/>
                  </a:lnTo>
                  <a:lnTo>
                    <a:pt x="182" y="1132"/>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
            <p:cNvSpPr/>
            <p:nvPr/>
          </p:nvSpPr>
          <p:spPr>
            <a:xfrm>
              <a:off x="314464" y="17533443"/>
              <a:ext cx="28018" cy="144686"/>
            </a:xfrm>
            <a:custGeom>
              <a:avLst/>
              <a:gdLst/>
              <a:ahLst/>
              <a:cxnLst/>
              <a:rect l="l" t="t" r="r" b="b"/>
              <a:pathLst>
                <a:path w="250" h="1291" extrusionOk="0">
                  <a:moveTo>
                    <a:pt x="1" y="1"/>
                  </a:moveTo>
                  <a:lnTo>
                    <a:pt x="1" y="1155"/>
                  </a:lnTo>
                  <a:lnTo>
                    <a:pt x="250" y="1291"/>
                  </a:lnTo>
                  <a:lnTo>
                    <a:pt x="250" y="13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
            <p:cNvSpPr/>
            <p:nvPr/>
          </p:nvSpPr>
          <p:spPr>
            <a:xfrm>
              <a:off x="314464" y="17459924"/>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rgbClr val="EAA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
            <p:cNvSpPr/>
            <p:nvPr/>
          </p:nvSpPr>
          <p:spPr>
            <a:xfrm>
              <a:off x="314464" y="17432018"/>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
            <p:cNvSpPr/>
            <p:nvPr/>
          </p:nvSpPr>
          <p:spPr>
            <a:xfrm>
              <a:off x="360189" y="17490407"/>
              <a:ext cx="586027" cy="337450"/>
            </a:xfrm>
            <a:custGeom>
              <a:avLst/>
              <a:gdLst/>
              <a:ahLst/>
              <a:cxnLst/>
              <a:rect l="l" t="t" r="r" b="b"/>
              <a:pathLst>
                <a:path w="5229" h="3011" extrusionOk="0">
                  <a:moveTo>
                    <a:pt x="136" y="0"/>
                  </a:moveTo>
                  <a:lnTo>
                    <a:pt x="0" y="68"/>
                  </a:lnTo>
                  <a:lnTo>
                    <a:pt x="5092" y="3010"/>
                  </a:lnTo>
                  <a:lnTo>
                    <a:pt x="5228" y="2942"/>
                  </a:lnTo>
                  <a:lnTo>
                    <a:pt x="1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
            <p:cNvSpPr/>
            <p:nvPr/>
          </p:nvSpPr>
          <p:spPr>
            <a:xfrm>
              <a:off x="415889" y="17457458"/>
              <a:ext cx="586027" cy="339916"/>
            </a:xfrm>
            <a:custGeom>
              <a:avLst/>
              <a:gdLst/>
              <a:ahLst/>
              <a:cxnLst/>
              <a:rect l="l" t="t" r="r" b="b"/>
              <a:pathLst>
                <a:path w="5229" h="3033" extrusionOk="0">
                  <a:moveTo>
                    <a:pt x="137" y="0"/>
                  </a:moveTo>
                  <a:lnTo>
                    <a:pt x="1" y="91"/>
                  </a:lnTo>
                  <a:lnTo>
                    <a:pt x="5093" y="3033"/>
                  </a:lnTo>
                  <a:lnTo>
                    <a:pt x="5229" y="2942"/>
                  </a:ln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
            <p:cNvSpPr/>
            <p:nvPr/>
          </p:nvSpPr>
          <p:spPr>
            <a:xfrm>
              <a:off x="314464" y="17523356"/>
              <a:ext cx="570785" cy="357735"/>
            </a:xfrm>
            <a:custGeom>
              <a:avLst/>
              <a:gdLst/>
              <a:ahLst/>
              <a:cxnLst/>
              <a:rect l="l" t="t" r="r" b="b"/>
              <a:pathLst>
                <a:path w="5093" h="3192" extrusionOk="0">
                  <a:moveTo>
                    <a:pt x="1" y="0"/>
                  </a:moveTo>
                  <a:lnTo>
                    <a:pt x="1" y="249"/>
                  </a:lnTo>
                  <a:lnTo>
                    <a:pt x="5093" y="3192"/>
                  </a:lnTo>
                  <a:lnTo>
                    <a:pt x="5093" y="294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
            <p:cNvSpPr/>
            <p:nvPr/>
          </p:nvSpPr>
          <p:spPr>
            <a:xfrm>
              <a:off x="885135" y="17761733"/>
              <a:ext cx="159927" cy="119357"/>
            </a:xfrm>
            <a:custGeom>
              <a:avLst/>
              <a:gdLst/>
              <a:ahLst/>
              <a:cxnLst/>
              <a:rect l="l" t="t" r="r" b="b"/>
              <a:pathLst>
                <a:path w="1427" h="1065" extrusionOk="0">
                  <a:moveTo>
                    <a:pt x="1427" y="1"/>
                  </a:moveTo>
                  <a:lnTo>
                    <a:pt x="1" y="816"/>
                  </a:lnTo>
                  <a:lnTo>
                    <a:pt x="1" y="1065"/>
                  </a:lnTo>
                  <a:lnTo>
                    <a:pt x="1427" y="250"/>
                  </a:lnTo>
                  <a:lnTo>
                    <a:pt x="1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
            <p:cNvSpPr/>
            <p:nvPr/>
          </p:nvSpPr>
          <p:spPr>
            <a:xfrm>
              <a:off x="1024664" y="18015463"/>
              <a:ext cx="101538" cy="53347"/>
            </a:xfrm>
            <a:custGeom>
              <a:avLst/>
              <a:gdLst/>
              <a:ahLst/>
              <a:cxnLst/>
              <a:rect l="l" t="t" r="r" b="b"/>
              <a:pathLst>
                <a:path w="906" h="476" extrusionOk="0">
                  <a:moveTo>
                    <a:pt x="453" y="0"/>
                  </a:moveTo>
                  <a:cubicBezTo>
                    <a:pt x="204" y="0"/>
                    <a:pt x="1" y="136"/>
                    <a:pt x="1" y="249"/>
                  </a:cubicBezTo>
                  <a:cubicBezTo>
                    <a:pt x="1" y="362"/>
                    <a:pt x="204" y="475"/>
                    <a:pt x="453" y="475"/>
                  </a:cubicBezTo>
                  <a:cubicBezTo>
                    <a:pt x="702" y="475"/>
                    <a:pt x="906" y="362"/>
                    <a:pt x="906" y="226"/>
                  </a:cubicBezTo>
                  <a:cubicBezTo>
                    <a:pt x="906" y="113"/>
                    <a:pt x="702" y="0"/>
                    <a:pt x="4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
            <p:cNvSpPr/>
            <p:nvPr/>
          </p:nvSpPr>
          <p:spPr>
            <a:xfrm>
              <a:off x="1027242" y="17771931"/>
              <a:ext cx="17820" cy="137065"/>
            </a:xfrm>
            <a:custGeom>
              <a:avLst/>
              <a:gdLst/>
              <a:ahLst/>
              <a:cxnLst/>
              <a:rect l="l" t="t" r="r" b="b"/>
              <a:pathLst>
                <a:path w="159" h="1223" extrusionOk="0">
                  <a:moveTo>
                    <a:pt x="159" y="0"/>
                  </a:moveTo>
                  <a:lnTo>
                    <a:pt x="0" y="114"/>
                  </a:lnTo>
                  <a:lnTo>
                    <a:pt x="0" y="1223"/>
                  </a:lnTo>
                  <a:lnTo>
                    <a:pt x="159" y="1132"/>
                  </a:lnTo>
                  <a:lnTo>
                    <a:pt x="159" y="0"/>
                  </a:lnTo>
                  <a:close/>
                </a:path>
              </a:pathLst>
            </a:custGeom>
            <a:solidFill>
              <a:srgbClr val="C3B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
            <p:cNvSpPr/>
            <p:nvPr/>
          </p:nvSpPr>
          <p:spPr>
            <a:xfrm>
              <a:off x="999336" y="17769354"/>
              <a:ext cx="28018" cy="139642"/>
            </a:xfrm>
            <a:custGeom>
              <a:avLst/>
              <a:gdLst/>
              <a:ahLst/>
              <a:cxnLst/>
              <a:rect l="l" t="t" r="r" b="b"/>
              <a:pathLst>
                <a:path w="250" h="1246" extrusionOk="0">
                  <a:moveTo>
                    <a:pt x="0" y="1"/>
                  </a:moveTo>
                  <a:lnTo>
                    <a:pt x="0" y="1110"/>
                  </a:lnTo>
                  <a:lnTo>
                    <a:pt x="249" y="1246"/>
                  </a:lnTo>
                  <a:lnTo>
                    <a:pt x="249" y="137"/>
                  </a:lnTo>
                  <a:lnTo>
                    <a:pt x="0" y="1"/>
                  </a:lnTo>
                  <a:close/>
                </a:path>
              </a:pathLst>
            </a:custGeom>
            <a:solidFill>
              <a:srgbClr val="DAC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
            <p:cNvSpPr/>
            <p:nvPr/>
          </p:nvSpPr>
          <p:spPr>
            <a:xfrm>
              <a:off x="968852" y="17825165"/>
              <a:ext cx="210696" cy="225826"/>
            </a:xfrm>
            <a:custGeom>
              <a:avLst/>
              <a:gdLst/>
              <a:ahLst/>
              <a:cxnLst/>
              <a:rect l="l" t="t" r="r" b="b"/>
              <a:pathLst>
                <a:path w="1880" h="2015" extrusionOk="0">
                  <a:moveTo>
                    <a:pt x="23" y="1"/>
                  </a:moveTo>
                  <a:cubicBezTo>
                    <a:pt x="1" y="114"/>
                    <a:pt x="1" y="250"/>
                    <a:pt x="1" y="363"/>
                  </a:cubicBezTo>
                  <a:cubicBezTo>
                    <a:pt x="1" y="1268"/>
                    <a:pt x="431" y="2015"/>
                    <a:pt x="929" y="2015"/>
                  </a:cubicBezTo>
                  <a:cubicBezTo>
                    <a:pt x="1449" y="2015"/>
                    <a:pt x="1879" y="1268"/>
                    <a:pt x="1879" y="363"/>
                  </a:cubicBezTo>
                  <a:cubicBezTo>
                    <a:pt x="1879" y="250"/>
                    <a:pt x="1879" y="136"/>
                    <a:pt x="1879" y="23"/>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
            <p:cNvSpPr/>
            <p:nvPr/>
          </p:nvSpPr>
          <p:spPr>
            <a:xfrm>
              <a:off x="971430" y="17776974"/>
              <a:ext cx="208119" cy="109159"/>
            </a:xfrm>
            <a:custGeom>
              <a:avLst/>
              <a:gdLst/>
              <a:ahLst/>
              <a:cxnLst/>
              <a:rect l="l" t="t" r="r" b="b"/>
              <a:pathLst>
                <a:path w="1857" h="974" extrusionOk="0">
                  <a:moveTo>
                    <a:pt x="928" y="1"/>
                  </a:moveTo>
                  <a:cubicBezTo>
                    <a:pt x="408" y="1"/>
                    <a:pt x="0" y="204"/>
                    <a:pt x="0" y="499"/>
                  </a:cubicBezTo>
                  <a:cubicBezTo>
                    <a:pt x="0" y="770"/>
                    <a:pt x="408" y="974"/>
                    <a:pt x="928" y="974"/>
                  </a:cubicBezTo>
                  <a:cubicBezTo>
                    <a:pt x="1426" y="974"/>
                    <a:pt x="1856" y="770"/>
                    <a:pt x="1856" y="499"/>
                  </a:cubicBezTo>
                  <a:cubicBezTo>
                    <a:pt x="1856" y="204"/>
                    <a:pt x="1426" y="1"/>
                    <a:pt x="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
            <p:cNvSpPr/>
            <p:nvPr/>
          </p:nvSpPr>
          <p:spPr>
            <a:xfrm>
              <a:off x="981517" y="17782018"/>
              <a:ext cx="185368" cy="55924"/>
            </a:xfrm>
            <a:custGeom>
              <a:avLst/>
              <a:gdLst/>
              <a:ahLst/>
              <a:cxnLst/>
              <a:rect l="l" t="t" r="r" b="b"/>
              <a:pathLst>
                <a:path w="1654" h="499" extrusionOk="0">
                  <a:moveTo>
                    <a:pt x="838" y="1"/>
                  </a:moveTo>
                  <a:cubicBezTo>
                    <a:pt x="408" y="1"/>
                    <a:pt x="69" y="159"/>
                    <a:pt x="1" y="363"/>
                  </a:cubicBezTo>
                  <a:cubicBezTo>
                    <a:pt x="24" y="340"/>
                    <a:pt x="69" y="318"/>
                    <a:pt x="91" y="295"/>
                  </a:cubicBezTo>
                  <a:cubicBezTo>
                    <a:pt x="118" y="269"/>
                    <a:pt x="144" y="258"/>
                    <a:pt x="176" y="258"/>
                  </a:cubicBezTo>
                  <a:cubicBezTo>
                    <a:pt x="198" y="258"/>
                    <a:pt x="222" y="263"/>
                    <a:pt x="250" y="272"/>
                  </a:cubicBezTo>
                  <a:cubicBezTo>
                    <a:pt x="250" y="205"/>
                    <a:pt x="273" y="159"/>
                    <a:pt x="318" y="159"/>
                  </a:cubicBezTo>
                  <a:cubicBezTo>
                    <a:pt x="340" y="148"/>
                    <a:pt x="363" y="142"/>
                    <a:pt x="386" y="142"/>
                  </a:cubicBezTo>
                  <a:cubicBezTo>
                    <a:pt x="408" y="142"/>
                    <a:pt x="431" y="148"/>
                    <a:pt x="454" y="159"/>
                  </a:cubicBezTo>
                  <a:cubicBezTo>
                    <a:pt x="488" y="125"/>
                    <a:pt x="533" y="108"/>
                    <a:pt x="578" y="108"/>
                  </a:cubicBezTo>
                  <a:cubicBezTo>
                    <a:pt x="623" y="108"/>
                    <a:pt x="669" y="125"/>
                    <a:pt x="703" y="159"/>
                  </a:cubicBezTo>
                  <a:cubicBezTo>
                    <a:pt x="735" y="143"/>
                    <a:pt x="767" y="127"/>
                    <a:pt x="799" y="127"/>
                  </a:cubicBezTo>
                  <a:cubicBezTo>
                    <a:pt x="812" y="127"/>
                    <a:pt x="825" y="130"/>
                    <a:pt x="838" y="137"/>
                  </a:cubicBezTo>
                  <a:cubicBezTo>
                    <a:pt x="861" y="159"/>
                    <a:pt x="861" y="182"/>
                    <a:pt x="861" y="205"/>
                  </a:cubicBezTo>
                  <a:cubicBezTo>
                    <a:pt x="884" y="182"/>
                    <a:pt x="906" y="171"/>
                    <a:pt x="929" y="171"/>
                  </a:cubicBezTo>
                  <a:cubicBezTo>
                    <a:pt x="951" y="171"/>
                    <a:pt x="974" y="182"/>
                    <a:pt x="997" y="205"/>
                  </a:cubicBezTo>
                  <a:cubicBezTo>
                    <a:pt x="1026" y="161"/>
                    <a:pt x="1084" y="136"/>
                    <a:pt x="1139" y="136"/>
                  </a:cubicBezTo>
                  <a:cubicBezTo>
                    <a:pt x="1169" y="136"/>
                    <a:pt x="1199" y="143"/>
                    <a:pt x="1223" y="159"/>
                  </a:cubicBezTo>
                  <a:cubicBezTo>
                    <a:pt x="1314" y="182"/>
                    <a:pt x="1336" y="250"/>
                    <a:pt x="1336" y="318"/>
                  </a:cubicBezTo>
                  <a:cubicBezTo>
                    <a:pt x="1381" y="318"/>
                    <a:pt x="1427" y="340"/>
                    <a:pt x="1427" y="386"/>
                  </a:cubicBezTo>
                  <a:cubicBezTo>
                    <a:pt x="1450" y="374"/>
                    <a:pt x="1475" y="368"/>
                    <a:pt x="1499" y="368"/>
                  </a:cubicBezTo>
                  <a:cubicBezTo>
                    <a:pt x="1570" y="368"/>
                    <a:pt x="1636" y="415"/>
                    <a:pt x="1653" y="499"/>
                  </a:cubicBezTo>
                  <a:cubicBezTo>
                    <a:pt x="1653" y="476"/>
                    <a:pt x="1653" y="454"/>
                    <a:pt x="1653" y="431"/>
                  </a:cubicBezTo>
                  <a:cubicBezTo>
                    <a:pt x="1653" y="182"/>
                    <a:pt x="1291" y="1"/>
                    <a:pt x="8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
            <p:cNvSpPr/>
            <p:nvPr/>
          </p:nvSpPr>
          <p:spPr>
            <a:xfrm>
              <a:off x="981517" y="17794121"/>
              <a:ext cx="185368" cy="86968"/>
            </a:xfrm>
            <a:custGeom>
              <a:avLst/>
              <a:gdLst/>
              <a:ahLst/>
              <a:cxnLst/>
              <a:rect l="l" t="t" r="r" b="b"/>
              <a:pathLst>
                <a:path w="1654" h="776" extrusionOk="0">
                  <a:moveTo>
                    <a:pt x="578" y="0"/>
                  </a:moveTo>
                  <a:cubicBezTo>
                    <a:pt x="533" y="0"/>
                    <a:pt x="488" y="17"/>
                    <a:pt x="454" y="51"/>
                  </a:cubicBezTo>
                  <a:cubicBezTo>
                    <a:pt x="431" y="40"/>
                    <a:pt x="408" y="34"/>
                    <a:pt x="386" y="34"/>
                  </a:cubicBezTo>
                  <a:cubicBezTo>
                    <a:pt x="363" y="34"/>
                    <a:pt x="340" y="40"/>
                    <a:pt x="318" y="51"/>
                  </a:cubicBezTo>
                  <a:cubicBezTo>
                    <a:pt x="273" y="51"/>
                    <a:pt x="250" y="97"/>
                    <a:pt x="250" y="142"/>
                  </a:cubicBezTo>
                  <a:cubicBezTo>
                    <a:pt x="182" y="142"/>
                    <a:pt x="137" y="142"/>
                    <a:pt x="91" y="187"/>
                  </a:cubicBezTo>
                  <a:cubicBezTo>
                    <a:pt x="69" y="210"/>
                    <a:pt x="46" y="210"/>
                    <a:pt x="46" y="232"/>
                  </a:cubicBezTo>
                  <a:cubicBezTo>
                    <a:pt x="46" y="255"/>
                    <a:pt x="46" y="300"/>
                    <a:pt x="46" y="323"/>
                  </a:cubicBezTo>
                  <a:cubicBezTo>
                    <a:pt x="1" y="572"/>
                    <a:pt x="386" y="776"/>
                    <a:pt x="838" y="776"/>
                  </a:cubicBezTo>
                  <a:cubicBezTo>
                    <a:pt x="1268" y="776"/>
                    <a:pt x="1608" y="594"/>
                    <a:pt x="1653" y="391"/>
                  </a:cubicBezTo>
                  <a:cubicBezTo>
                    <a:pt x="1636" y="307"/>
                    <a:pt x="1570" y="260"/>
                    <a:pt x="1499" y="260"/>
                  </a:cubicBezTo>
                  <a:cubicBezTo>
                    <a:pt x="1475" y="260"/>
                    <a:pt x="1450" y="266"/>
                    <a:pt x="1427" y="278"/>
                  </a:cubicBezTo>
                  <a:cubicBezTo>
                    <a:pt x="1427" y="232"/>
                    <a:pt x="1381" y="210"/>
                    <a:pt x="1336" y="210"/>
                  </a:cubicBezTo>
                  <a:cubicBezTo>
                    <a:pt x="1336" y="142"/>
                    <a:pt x="1314" y="74"/>
                    <a:pt x="1223" y="51"/>
                  </a:cubicBezTo>
                  <a:cubicBezTo>
                    <a:pt x="1199" y="35"/>
                    <a:pt x="1169" y="28"/>
                    <a:pt x="1139" y="28"/>
                  </a:cubicBezTo>
                  <a:cubicBezTo>
                    <a:pt x="1084" y="28"/>
                    <a:pt x="1026" y="53"/>
                    <a:pt x="997" y="97"/>
                  </a:cubicBezTo>
                  <a:cubicBezTo>
                    <a:pt x="974" y="74"/>
                    <a:pt x="951" y="63"/>
                    <a:pt x="929" y="63"/>
                  </a:cubicBezTo>
                  <a:cubicBezTo>
                    <a:pt x="906" y="63"/>
                    <a:pt x="884" y="74"/>
                    <a:pt x="861" y="97"/>
                  </a:cubicBezTo>
                  <a:cubicBezTo>
                    <a:pt x="861" y="74"/>
                    <a:pt x="861" y="51"/>
                    <a:pt x="838" y="29"/>
                  </a:cubicBezTo>
                  <a:cubicBezTo>
                    <a:pt x="825" y="22"/>
                    <a:pt x="812" y="19"/>
                    <a:pt x="799" y="19"/>
                  </a:cubicBezTo>
                  <a:cubicBezTo>
                    <a:pt x="767" y="19"/>
                    <a:pt x="735" y="35"/>
                    <a:pt x="703" y="51"/>
                  </a:cubicBezTo>
                  <a:cubicBezTo>
                    <a:pt x="669" y="17"/>
                    <a:pt x="623" y="0"/>
                    <a:pt x="5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
            <p:cNvSpPr/>
            <p:nvPr/>
          </p:nvSpPr>
          <p:spPr>
            <a:xfrm>
              <a:off x="1057613" y="17726206"/>
              <a:ext cx="35639" cy="120366"/>
            </a:xfrm>
            <a:custGeom>
              <a:avLst/>
              <a:gdLst/>
              <a:ahLst/>
              <a:cxnLst/>
              <a:rect l="l" t="t" r="r" b="b"/>
              <a:pathLst>
                <a:path w="318" h="1074" extrusionOk="0">
                  <a:moveTo>
                    <a:pt x="1" y="1"/>
                  </a:moveTo>
                  <a:lnTo>
                    <a:pt x="1" y="24"/>
                  </a:lnTo>
                  <a:cubicBezTo>
                    <a:pt x="69" y="340"/>
                    <a:pt x="69" y="680"/>
                    <a:pt x="1" y="1019"/>
                  </a:cubicBezTo>
                  <a:cubicBezTo>
                    <a:pt x="51" y="1057"/>
                    <a:pt x="107" y="1074"/>
                    <a:pt x="163" y="1074"/>
                  </a:cubicBezTo>
                  <a:cubicBezTo>
                    <a:pt x="209" y="1074"/>
                    <a:pt x="254" y="1062"/>
                    <a:pt x="295" y="1042"/>
                  </a:cubicBezTo>
                  <a:cubicBezTo>
                    <a:pt x="227" y="703"/>
                    <a:pt x="250" y="363"/>
                    <a:pt x="318" y="46"/>
                  </a:cubicBezTo>
                  <a:cubicBezTo>
                    <a:pt x="318" y="46"/>
                    <a:pt x="318" y="24"/>
                    <a:pt x="295" y="24"/>
                  </a:cubicBezTo>
                  <a:cubicBezTo>
                    <a:pt x="182" y="24"/>
                    <a:pt x="91" y="1"/>
                    <a:pt x="1"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
            <p:cNvSpPr/>
            <p:nvPr/>
          </p:nvSpPr>
          <p:spPr>
            <a:xfrm>
              <a:off x="910575" y="17554288"/>
              <a:ext cx="314588" cy="226386"/>
            </a:xfrm>
            <a:custGeom>
              <a:avLst/>
              <a:gdLst/>
              <a:ahLst/>
              <a:cxnLst/>
              <a:rect l="l" t="t" r="r" b="b"/>
              <a:pathLst>
                <a:path w="2807" h="2020" extrusionOk="0">
                  <a:moveTo>
                    <a:pt x="1350" y="0"/>
                  </a:moveTo>
                  <a:cubicBezTo>
                    <a:pt x="1330" y="0"/>
                    <a:pt x="1309" y="6"/>
                    <a:pt x="1290" y="19"/>
                  </a:cubicBezTo>
                  <a:cubicBezTo>
                    <a:pt x="1245" y="19"/>
                    <a:pt x="1200" y="64"/>
                    <a:pt x="1177" y="87"/>
                  </a:cubicBezTo>
                  <a:cubicBezTo>
                    <a:pt x="1177" y="64"/>
                    <a:pt x="1154" y="41"/>
                    <a:pt x="1109" y="19"/>
                  </a:cubicBezTo>
                  <a:cubicBezTo>
                    <a:pt x="1088" y="6"/>
                    <a:pt x="1067" y="0"/>
                    <a:pt x="1047" y="0"/>
                  </a:cubicBezTo>
                  <a:cubicBezTo>
                    <a:pt x="956" y="0"/>
                    <a:pt x="874" y="108"/>
                    <a:pt x="838" y="200"/>
                  </a:cubicBezTo>
                  <a:cubicBezTo>
                    <a:pt x="815" y="177"/>
                    <a:pt x="770" y="154"/>
                    <a:pt x="747" y="132"/>
                  </a:cubicBezTo>
                  <a:cubicBezTo>
                    <a:pt x="736" y="120"/>
                    <a:pt x="724" y="115"/>
                    <a:pt x="716" y="115"/>
                  </a:cubicBezTo>
                  <a:cubicBezTo>
                    <a:pt x="707" y="115"/>
                    <a:pt x="702" y="120"/>
                    <a:pt x="702" y="132"/>
                  </a:cubicBezTo>
                  <a:cubicBezTo>
                    <a:pt x="679" y="154"/>
                    <a:pt x="657" y="200"/>
                    <a:pt x="657" y="222"/>
                  </a:cubicBezTo>
                  <a:cubicBezTo>
                    <a:pt x="634" y="222"/>
                    <a:pt x="611" y="200"/>
                    <a:pt x="589" y="200"/>
                  </a:cubicBezTo>
                  <a:cubicBezTo>
                    <a:pt x="577" y="194"/>
                    <a:pt x="563" y="191"/>
                    <a:pt x="549" y="191"/>
                  </a:cubicBezTo>
                  <a:cubicBezTo>
                    <a:pt x="510" y="191"/>
                    <a:pt x="469" y="212"/>
                    <a:pt x="453" y="245"/>
                  </a:cubicBezTo>
                  <a:cubicBezTo>
                    <a:pt x="430" y="290"/>
                    <a:pt x="475" y="358"/>
                    <a:pt x="498" y="403"/>
                  </a:cubicBezTo>
                  <a:lnTo>
                    <a:pt x="498" y="426"/>
                  </a:lnTo>
                  <a:lnTo>
                    <a:pt x="498" y="449"/>
                  </a:lnTo>
                  <a:cubicBezTo>
                    <a:pt x="486" y="443"/>
                    <a:pt x="472" y="440"/>
                    <a:pt x="458" y="440"/>
                  </a:cubicBezTo>
                  <a:cubicBezTo>
                    <a:pt x="420" y="440"/>
                    <a:pt x="379" y="461"/>
                    <a:pt x="362" y="494"/>
                  </a:cubicBezTo>
                  <a:cubicBezTo>
                    <a:pt x="362" y="517"/>
                    <a:pt x="362" y="539"/>
                    <a:pt x="362" y="584"/>
                  </a:cubicBezTo>
                  <a:lnTo>
                    <a:pt x="385" y="584"/>
                  </a:lnTo>
                  <a:cubicBezTo>
                    <a:pt x="249" y="584"/>
                    <a:pt x="136" y="630"/>
                    <a:pt x="45" y="743"/>
                  </a:cubicBezTo>
                  <a:cubicBezTo>
                    <a:pt x="0" y="833"/>
                    <a:pt x="113" y="924"/>
                    <a:pt x="227" y="969"/>
                  </a:cubicBezTo>
                  <a:cubicBezTo>
                    <a:pt x="204" y="969"/>
                    <a:pt x="181" y="1014"/>
                    <a:pt x="181" y="1060"/>
                  </a:cubicBezTo>
                  <a:cubicBezTo>
                    <a:pt x="181" y="1082"/>
                    <a:pt x="204" y="1128"/>
                    <a:pt x="249" y="1150"/>
                  </a:cubicBezTo>
                  <a:lnTo>
                    <a:pt x="272" y="1150"/>
                  </a:lnTo>
                  <a:cubicBezTo>
                    <a:pt x="204" y="1173"/>
                    <a:pt x="181" y="1263"/>
                    <a:pt x="204" y="1331"/>
                  </a:cubicBezTo>
                  <a:cubicBezTo>
                    <a:pt x="227" y="1377"/>
                    <a:pt x="294" y="1399"/>
                    <a:pt x="340" y="1422"/>
                  </a:cubicBezTo>
                  <a:lnTo>
                    <a:pt x="385" y="1422"/>
                  </a:lnTo>
                  <a:cubicBezTo>
                    <a:pt x="340" y="1512"/>
                    <a:pt x="408" y="1648"/>
                    <a:pt x="521" y="1671"/>
                  </a:cubicBezTo>
                  <a:cubicBezTo>
                    <a:pt x="521" y="1693"/>
                    <a:pt x="498" y="1716"/>
                    <a:pt x="498" y="1739"/>
                  </a:cubicBezTo>
                  <a:cubicBezTo>
                    <a:pt x="498" y="1805"/>
                    <a:pt x="510" y="1847"/>
                    <a:pt x="588" y="1847"/>
                  </a:cubicBezTo>
                  <a:cubicBezTo>
                    <a:pt x="616" y="1847"/>
                    <a:pt x="653" y="1841"/>
                    <a:pt x="702" y="1829"/>
                  </a:cubicBezTo>
                  <a:cubicBezTo>
                    <a:pt x="717" y="1890"/>
                    <a:pt x="782" y="1920"/>
                    <a:pt x="858" y="1920"/>
                  </a:cubicBezTo>
                  <a:cubicBezTo>
                    <a:pt x="895" y="1920"/>
                    <a:pt x="936" y="1912"/>
                    <a:pt x="973" y="1897"/>
                  </a:cubicBezTo>
                  <a:cubicBezTo>
                    <a:pt x="1001" y="1979"/>
                    <a:pt x="1068" y="2019"/>
                    <a:pt x="1138" y="2019"/>
                  </a:cubicBezTo>
                  <a:cubicBezTo>
                    <a:pt x="1184" y="2019"/>
                    <a:pt x="1231" y="2001"/>
                    <a:pt x="1268" y="1965"/>
                  </a:cubicBezTo>
                  <a:cubicBezTo>
                    <a:pt x="1293" y="1998"/>
                    <a:pt x="1330" y="2013"/>
                    <a:pt x="1367" y="2013"/>
                  </a:cubicBezTo>
                  <a:cubicBezTo>
                    <a:pt x="1430" y="2013"/>
                    <a:pt x="1494" y="1969"/>
                    <a:pt x="1494" y="1897"/>
                  </a:cubicBezTo>
                  <a:cubicBezTo>
                    <a:pt x="1534" y="1951"/>
                    <a:pt x="1630" y="1997"/>
                    <a:pt x="1706" y="1997"/>
                  </a:cubicBezTo>
                  <a:cubicBezTo>
                    <a:pt x="1759" y="1997"/>
                    <a:pt x="1802" y="1975"/>
                    <a:pt x="1811" y="1920"/>
                  </a:cubicBezTo>
                  <a:cubicBezTo>
                    <a:pt x="1832" y="1928"/>
                    <a:pt x="1850" y="1932"/>
                    <a:pt x="1865" y="1932"/>
                  </a:cubicBezTo>
                  <a:cubicBezTo>
                    <a:pt x="1932" y="1932"/>
                    <a:pt x="1951" y="1862"/>
                    <a:pt x="1969" y="1807"/>
                  </a:cubicBezTo>
                  <a:cubicBezTo>
                    <a:pt x="2014" y="1841"/>
                    <a:pt x="2060" y="1858"/>
                    <a:pt x="2105" y="1858"/>
                  </a:cubicBezTo>
                  <a:cubicBezTo>
                    <a:pt x="2150" y="1858"/>
                    <a:pt x="2196" y="1841"/>
                    <a:pt x="2241" y="1807"/>
                  </a:cubicBezTo>
                  <a:cubicBezTo>
                    <a:pt x="2354" y="1761"/>
                    <a:pt x="2399" y="1648"/>
                    <a:pt x="2399" y="1535"/>
                  </a:cubicBezTo>
                  <a:cubicBezTo>
                    <a:pt x="2467" y="1490"/>
                    <a:pt x="2535" y="1444"/>
                    <a:pt x="2558" y="1354"/>
                  </a:cubicBezTo>
                  <a:cubicBezTo>
                    <a:pt x="2580" y="1309"/>
                    <a:pt x="2580" y="1263"/>
                    <a:pt x="2558" y="1218"/>
                  </a:cubicBezTo>
                  <a:cubicBezTo>
                    <a:pt x="2626" y="1218"/>
                    <a:pt x="2671" y="1196"/>
                    <a:pt x="2716" y="1173"/>
                  </a:cubicBezTo>
                  <a:cubicBezTo>
                    <a:pt x="2807" y="1150"/>
                    <a:pt x="2716" y="1060"/>
                    <a:pt x="2626" y="1014"/>
                  </a:cubicBezTo>
                  <a:cubicBezTo>
                    <a:pt x="2648" y="992"/>
                    <a:pt x="2693" y="947"/>
                    <a:pt x="2693" y="924"/>
                  </a:cubicBezTo>
                  <a:cubicBezTo>
                    <a:pt x="2716" y="811"/>
                    <a:pt x="2626" y="743"/>
                    <a:pt x="2535" y="720"/>
                  </a:cubicBezTo>
                  <a:cubicBezTo>
                    <a:pt x="2558" y="720"/>
                    <a:pt x="2558" y="675"/>
                    <a:pt x="2535" y="652"/>
                  </a:cubicBezTo>
                  <a:cubicBezTo>
                    <a:pt x="2535" y="636"/>
                    <a:pt x="2512" y="620"/>
                    <a:pt x="2483" y="620"/>
                  </a:cubicBezTo>
                  <a:cubicBezTo>
                    <a:pt x="2471" y="620"/>
                    <a:pt x="2458" y="623"/>
                    <a:pt x="2444" y="630"/>
                  </a:cubicBezTo>
                  <a:cubicBezTo>
                    <a:pt x="2490" y="584"/>
                    <a:pt x="2512" y="562"/>
                    <a:pt x="2512" y="517"/>
                  </a:cubicBezTo>
                  <a:cubicBezTo>
                    <a:pt x="2512" y="466"/>
                    <a:pt x="2474" y="440"/>
                    <a:pt x="2436" y="440"/>
                  </a:cubicBezTo>
                  <a:cubicBezTo>
                    <a:pt x="2423" y="440"/>
                    <a:pt x="2411" y="443"/>
                    <a:pt x="2399" y="449"/>
                  </a:cubicBezTo>
                  <a:cubicBezTo>
                    <a:pt x="2377" y="449"/>
                    <a:pt x="2354" y="449"/>
                    <a:pt x="2331" y="471"/>
                  </a:cubicBezTo>
                  <a:cubicBezTo>
                    <a:pt x="2309" y="403"/>
                    <a:pt x="2263" y="358"/>
                    <a:pt x="2218" y="336"/>
                  </a:cubicBezTo>
                  <a:cubicBezTo>
                    <a:pt x="2218" y="313"/>
                    <a:pt x="2218" y="290"/>
                    <a:pt x="2218" y="290"/>
                  </a:cubicBezTo>
                  <a:cubicBezTo>
                    <a:pt x="2218" y="257"/>
                    <a:pt x="2206" y="236"/>
                    <a:pt x="2191" y="236"/>
                  </a:cubicBezTo>
                  <a:cubicBezTo>
                    <a:pt x="2185" y="236"/>
                    <a:pt x="2179" y="239"/>
                    <a:pt x="2173" y="245"/>
                  </a:cubicBezTo>
                  <a:lnTo>
                    <a:pt x="2128" y="245"/>
                  </a:lnTo>
                  <a:cubicBezTo>
                    <a:pt x="2150" y="222"/>
                    <a:pt x="2173" y="177"/>
                    <a:pt x="2150" y="154"/>
                  </a:cubicBezTo>
                  <a:cubicBezTo>
                    <a:pt x="2150" y="132"/>
                    <a:pt x="2128" y="132"/>
                    <a:pt x="2128" y="132"/>
                  </a:cubicBezTo>
                  <a:cubicBezTo>
                    <a:pt x="2082" y="154"/>
                    <a:pt x="2037" y="154"/>
                    <a:pt x="2014" y="200"/>
                  </a:cubicBezTo>
                  <a:cubicBezTo>
                    <a:pt x="2014" y="154"/>
                    <a:pt x="1992" y="109"/>
                    <a:pt x="1947" y="87"/>
                  </a:cubicBezTo>
                  <a:cubicBezTo>
                    <a:pt x="1923" y="71"/>
                    <a:pt x="1896" y="63"/>
                    <a:pt x="1869" y="63"/>
                  </a:cubicBezTo>
                  <a:cubicBezTo>
                    <a:pt x="1820" y="63"/>
                    <a:pt x="1772" y="88"/>
                    <a:pt x="1743" y="132"/>
                  </a:cubicBezTo>
                  <a:cubicBezTo>
                    <a:pt x="1720" y="87"/>
                    <a:pt x="1698" y="64"/>
                    <a:pt x="1675" y="19"/>
                  </a:cubicBezTo>
                  <a:cubicBezTo>
                    <a:pt x="1656" y="6"/>
                    <a:pt x="1635" y="0"/>
                    <a:pt x="1614" y="0"/>
                  </a:cubicBezTo>
                  <a:cubicBezTo>
                    <a:pt x="1560" y="0"/>
                    <a:pt x="1504" y="38"/>
                    <a:pt x="1471" y="87"/>
                  </a:cubicBezTo>
                  <a:cubicBezTo>
                    <a:pt x="1455" y="38"/>
                    <a:pt x="1403" y="0"/>
                    <a:pt x="13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
            <p:cNvSpPr/>
            <p:nvPr/>
          </p:nvSpPr>
          <p:spPr>
            <a:xfrm>
              <a:off x="933326" y="17510916"/>
              <a:ext cx="281750" cy="199937"/>
            </a:xfrm>
            <a:custGeom>
              <a:avLst/>
              <a:gdLst/>
              <a:ahLst/>
              <a:cxnLst/>
              <a:rect l="l" t="t" r="r" b="b"/>
              <a:pathLst>
                <a:path w="2514" h="1784" extrusionOk="0">
                  <a:moveTo>
                    <a:pt x="938" y="0"/>
                  </a:moveTo>
                  <a:cubicBezTo>
                    <a:pt x="862" y="0"/>
                    <a:pt x="784" y="90"/>
                    <a:pt x="748" y="179"/>
                  </a:cubicBezTo>
                  <a:cubicBezTo>
                    <a:pt x="725" y="157"/>
                    <a:pt x="703" y="134"/>
                    <a:pt x="657" y="111"/>
                  </a:cubicBezTo>
                  <a:lnTo>
                    <a:pt x="635" y="111"/>
                  </a:lnTo>
                  <a:cubicBezTo>
                    <a:pt x="612" y="157"/>
                    <a:pt x="589" y="179"/>
                    <a:pt x="589" y="202"/>
                  </a:cubicBezTo>
                  <a:cubicBezTo>
                    <a:pt x="567" y="202"/>
                    <a:pt x="567" y="179"/>
                    <a:pt x="544" y="179"/>
                  </a:cubicBezTo>
                  <a:cubicBezTo>
                    <a:pt x="532" y="173"/>
                    <a:pt x="518" y="170"/>
                    <a:pt x="504" y="170"/>
                  </a:cubicBezTo>
                  <a:cubicBezTo>
                    <a:pt x="466" y="170"/>
                    <a:pt x="425" y="191"/>
                    <a:pt x="408" y="225"/>
                  </a:cubicBezTo>
                  <a:cubicBezTo>
                    <a:pt x="386" y="270"/>
                    <a:pt x="431" y="338"/>
                    <a:pt x="454" y="383"/>
                  </a:cubicBezTo>
                  <a:cubicBezTo>
                    <a:pt x="454" y="383"/>
                    <a:pt x="454" y="383"/>
                    <a:pt x="431" y="406"/>
                  </a:cubicBezTo>
                  <a:cubicBezTo>
                    <a:pt x="424" y="399"/>
                    <a:pt x="416" y="396"/>
                    <a:pt x="406" y="396"/>
                  </a:cubicBezTo>
                  <a:cubicBezTo>
                    <a:pt x="384" y="396"/>
                    <a:pt x="356" y="412"/>
                    <a:pt x="340" y="428"/>
                  </a:cubicBezTo>
                  <a:cubicBezTo>
                    <a:pt x="318" y="451"/>
                    <a:pt x="318" y="496"/>
                    <a:pt x="340" y="519"/>
                  </a:cubicBezTo>
                  <a:cubicBezTo>
                    <a:pt x="326" y="516"/>
                    <a:pt x="311" y="514"/>
                    <a:pt x="296" y="514"/>
                  </a:cubicBezTo>
                  <a:cubicBezTo>
                    <a:pt x="198" y="514"/>
                    <a:pt x="105" y="576"/>
                    <a:pt x="46" y="655"/>
                  </a:cubicBezTo>
                  <a:cubicBezTo>
                    <a:pt x="1" y="723"/>
                    <a:pt x="114" y="790"/>
                    <a:pt x="205" y="836"/>
                  </a:cubicBezTo>
                  <a:cubicBezTo>
                    <a:pt x="182" y="858"/>
                    <a:pt x="159" y="881"/>
                    <a:pt x="159" y="926"/>
                  </a:cubicBezTo>
                  <a:cubicBezTo>
                    <a:pt x="159" y="971"/>
                    <a:pt x="182" y="994"/>
                    <a:pt x="227" y="994"/>
                  </a:cubicBezTo>
                  <a:lnTo>
                    <a:pt x="250" y="994"/>
                  </a:lnTo>
                  <a:cubicBezTo>
                    <a:pt x="182" y="1039"/>
                    <a:pt x="159" y="1107"/>
                    <a:pt x="182" y="1153"/>
                  </a:cubicBezTo>
                  <a:cubicBezTo>
                    <a:pt x="205" y="1220"/>
                    <a:pt x="250" y="1243"/>
                    <a:pt x="295" y="1243"/>
                  </a:cubicBezTo>
                  <a:lnTo>
                    <a:pt x="340" y="1243"/>
                  </a:lnTo>
                  <a:cubicBezTo>
                    <a:pt x="318" y="1311"/>
                    <a:pt x="340" y="1401"/>
                    <a:pt x="386" y="1447"/>
                  </a:cubicBezTo>
                  <a:cubicBezTo>
                    <a:pt x="408" y="1469"/>
                    <a:pt x="431" y="1469"/>
                    <a:pt x="476" y="1492"/>
                  </a:cubicBezTo>
                  <a:cubicBezTo>
                    <a:pt x="454" y="1492"/>
                    <a:pt x="454" y="1515"/>
                    <a:pt x="454" y="1537"/>
                  </a:cubicBezTo>
                  <a:cubicBezTo>
                    <a:pt x="454" y="1593"/>
                    <a:pt x="469" y="1634"/>
                    <a:pt x="563" y="1634"/>
                  </a:cubicBezTo>
                  <a:cubicBezTo>
                    <a:pt x="583" y="1634"/>
                    <a:pt x="607" y="1632"/>
                    <a:pt x="635" y="1628"/>
                  </a:cubicBezTo>
                  <a:cubicBezTo>
                    <a:pt x="649" y="1672"/>
                    <a:pt x="702" y="1697"/>
                    <a:pt x="761" y="1697"/>
                  </a:cubicBezTo>
                  <a:cubicBezTo>
                    <a:pt x="794" y="1697"/>
                    <a:pt x="829" y="1689"/>
                    <a:pt x="861" y="1673"/>
                  </a:cubicBezTo>
                  <a:cubicBezTo>
                    <a:pt x="876" y="1733"/>
                    <a:pt x="931" y="1784"/>
                    <a:pt x="1000" y="1784"/>
                  </a:cubicBezTo>
                  <a:cubicBezTo>
                    <a:pt x="1034" y="1784"/>
                    <a:pt x="1072" y="1771"/>
                    <a:pt x="1110" y="1741"/>
                  </a:cubicBezTo>
                  <a:cubicBezTo>
                    <a:pt x="1135" y="1766"/>
                    <a:pt x="1170" y="1779"/>
                    <a:pt x="1205" y="1779"/>
                  </a:cubicBezTo>
                  <a:cubicBezTo>
                    <a:pt x="1264" y="1779"/>
                    <a:pt x="1322" y="1744"/>
                    <a:pt x="1336" y="1673"/>
                  </a:cubicBezTo>
                  <a:cubicBezTo>
                    <a:pt x="1362" y="1726"/>
                    <a:pt x="1434" y="1763"/>
                    <a:pt x="1499" y="1763"/>
                  </a:cubicBezTo>
                  <a:cubicBezTo>
                    <a:pt x="1546" y="1763"/>
                    <a:pt x="1589" y="1743"/>
                    <a:pt x="1608" y="1696"/>
                  </a:cubicBezTo>
                  <a:cubicBezTo>
                    <a:pt x="1628" y="1706"/>
                    <a:pt x="1645" y="1710"/>
                    <a:pt x="1660" y="1710"/>
                  </a:cubicBezTo>
                  <a:cubicBezTo>
                    <a:pt x="1710" y="1710"/>
                    <a:pt x="1731" y="1658"/>
                    <a:pt x="1766" y="1605"/>
                  </a:cubicBezTo>
                  <a:cubicBezTo>
                    <a:pt x="1800" y="1628"/>
                    <a:pt x="1840" y="1639"/>
                    <a:pt x="1879" y="1639"/>
                  </a:cubicBezTo>
                  <a:cubicBezTo>
                    <a:pt x="1919" y="1639"/>
                    <a:pt x="1959" y="1628"/>
                    <a:pt x="1993" y="1605"/>
                  </a:cubicBezTo>
                  <a:cubicBezTo>
                    <a:pt x="2083" y="1560"/>
                    <a:pt x="2151" y="1447"/>
                    <a:pt x="2128" y="1356"/>
                  </a:cubicBezTo>
                  <a:cubicBezTo>
                    <a:pt x="2196" y="1334"/>
                    <a:pt x="2264" y="1266"/>
                    <a:pt x="2287" y="1198"/>
                  </a:cubicBezTo>
                  <a:cubicBezTo>
                    <a:pt x="2309" y="1153"/>
                    <a:pt x="2309" y="1107"/>
                    <a:pt x="2287" y="1062"/>
                  </a:cubicBezTo>
                  <a:cubicBezTo>
                    <a:pt x="2332" y="1062"/>
                    <a:pt x="2377" y="1062"/>
                    <a:pt x="2423" y="1039"/>
                  </a:cubicBezTo>
                  <a:cubicBezTo>
                    <a:pt x="2513" y="1039"/>
                    <a:pt x="2400" y="971"/>
                    <a:pt x="2332" y="926"/>
                  </a:cubicBezTo>
                  <a:cubicBezTo>
                    <a:pt x="2377" y="904"/>
                    <a:pt x="2400" y="858"/>
                    <a:pt x="2423" y="836"/>
                  </a:cubicBezTo>
                  <a:cubicBezTo>
                    <a:pt x="2445" y="745"/>
                    <a:pt x="2355" y="677"/>
                    <a:pt x="2264" y="677"/>
                  </a:cubicBezTo>
                  <a:cubicBezTo>
                    <a:pt x="2287" y="655"/>
                    <a:pt x="2287" y="632"/>
                    <a:pt x="2264" y="609"/>
                  </a:cubicBezTo>
                  <a:cubicBezTo>
                    <a:pt x="2264" y="587"/>
                    <a:pt x="2219" y="564"/>
                    <a:pt x="2196" y="564"/>
                  </a:cubicBezTo>
                  <a:cubicBezTo>
                    <a:pt x="2219" y="541"/>
                    <a:pt x="2241" y="519"/>
                    <a:pt x="2241" y="474"/>
                  </a:cubicBezTo>
                  <a:cubicBezTo>
                    <a:pt x="2241" y="406"/>
                    <a:pt x="2174" y="406"/>
                    <a:pt x="2128" y="406"/>
                  </a:cubicBezTo>
                  <a:lnTo>
                    <a:pt x="2083" y="428"/>
                  </a:lnTo>
                  <a:cubicBezTo>
                    <a:pt x="2060" y="383"/>
                    <a:pt x="2038" y="338"/>
                    <a:pt x="1993" y="315"/>
                  </a:cubicBezTo>
                  <a:cubicBezTo>
                    <a:pt x="1993" y="292"/>
                    <a:pt x="1993" y="292"/>
                    <a:pt x="1993" y="270"/>
                  </a:cubicBezTo>
                  <a:cubicBezTo>
                    <a:pt x="1993" y="247"/>
                    <a:pt x="1970" y="225"/>
                    <a:pt x="1947" y="225"/>
                  </a:cubicBezTo>
                  <a:lnTo>
                    <a:pt x="1925" y="225"/>
                  </a:lnTo>
                  <a:cubicBezTo>
                    <a:pt x="1925" y="202"/>
                    <a:pt x="1947" y="179"/>
                    <a:pt x="1925" y="134"/>
                  </a:cubicBezTo>
                  <a:cubicBezTo>
                    <a:pt x="1925" y="134"/>
                    <a:pt x="1925" y="124"/>
                    <a:pt x="1918" y="124"/>
                  </a:cubicBezTo>
                  <a:cubicBezTo>
                    <a:pt x="1915" y="124"/>
                    <a:pt x="1910" y="127"/>
                    <a:pt x="1902" y="134"/>
                  </a:cubicBezTo>
                  <a:cubicBezTo>
                    <a:pt x="1879" y="134"/>
                    <a:pt x="1834" y="157"/>
                    <a:pt x="1811" y="179"/>
                  </a:cubicBezTo>
                  <a:cubicBezTo>
                    <a:pt x="1811" y="134"/>
                    <a:pt x="1789" y="111"/>
                    <a:pt x="1744" y="89"/>
                  </a:cubicBezTo>
                  <a:cubicBezTo>
                    <a:pt x="1720" y="73"/>
                    <a:pt x="1695" y="65"/>
                    <a:pt x="1672" y="65"/>
                  </a:cubicBezTo>
                  <a:cubicBezTo>
                    <a:pt x="1630" y="65"/>
                    <a:pt x="1592" y="90"/>
                    <a:pt x="1563" y="134"/>
                  </a:cubicBezTo>
                  <a:cubicBezTo>
                    <a:pt x="1540" y="89"/>
                    <a:pt x="1517" y="66"/>
                    <a:pt x="1495" y="44"/>
                  </a:cubicBezTo>
                  <a:cubicBezTo>
                    <a:pt x="1474" y="23"/>
                    <a:pt x="1455" y="15"/>
                    <a:pt x="1438" y="15"/>
                  </a:cubicBezTo>
                  <a:cubicBezTo>
                    <a:pt x="1399" y="15"/>
                    <a:pt x="1368" y="57"/>
                    <a:pt x="1336" y="89"/>
                  </a:cubicBezTo>
                  <a:cubicBezTo>
                    <a:pt x="1302" y="38"/>
                    <a:pt x="1256" y="12"/>
                    <a:pt x="1206" y="12"/>
                  </a:cubicBezTo>
                  <a:cubicBezTo>
                    <a:pt x="1189" y="12"/>
                    <a:pt x="1172" y="15"/>
                    <a:pt x="1155" y="21"/>
                  </a:cubicBezTo>
                  <a:cubicBezTo>
                    <a:pt x="1110" y="44"/>
                    <a:pt x="1087" y="66"/>
                    <a:pt x="1065" y="89"/>
                  </a:cubicBezTo>
                  <a:cubicBezTo>
                    <a:pt x="1042" y="66"/>
                    <a:pt x="1019" y="44"/>
                    <a:pt x="997" y="21"/>
                  </a:cubicBezTo>
                  <a:cubicBezTo>
                    <a:pt x="978" y="7"/>
                    <a:pt x="958" y="0"/>
                    <a:pt x="9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
            <p:cNvSpPr/>
            <p:nvPr/>
          </p:nvSpPr>
          <p:spPr>
            <a:xfrm>
              <a:off x="961232" y="17468778"/>
              <a:ext cx="225938" cy="160600"/>
            </a:xfrm>
            <a:custGeom>
              <a:avLst/>
              <a:gdLst/>
              <a:ahLst/>
              <a:cxnLst/>
              <a:rect l="l" t="t" r="r" b="b"/>
              <a:pathLst>
                <a:path w="2016" h="1433" extrusionOk="0">
                  <a:moveTo>
                    <a:pt x="745" y="0"/>
                  </a:moveTo>
                  <a:cubicBezTo>
                    <a:pt x="678" y="0"/>
                    <a:pt x="626" y="74"/>
                    <a:pt x="589" y="148"/>
                  </a:cubicBezTo>
                  <a:cubicBezTo>
                    <a:pt x="567" y="125"/>
                    <a:pt x="544" y="103"/>
                    <a:pt x="521" y="103"/>
                  </a:cubicBezTo>
                  <a:cubicBezTo>
                    <a:pt x="521" y="91"/>
                    <a:pt x="516" y="86"/>
                    <a:pt x="510" y="86"/>
                  </a:cubicBezTo>
                  <a:cubicBezTo>
                    <a:pt x="504" y="86"/>
                    <a:pt x="499" y="91"/>
                    <a:pt x="499" y="103"/>
                  </a:cubicBezTo>
                  <a:cubicBezTo>
                    <a:pt x="476" y="125"/>
                    <a:pt x="476" y="148"/>
                    <a:pt x="454" y="171"/>
                  </a:cubicBezTo>
                  <a:cubicBezTo>
                    <a:pt x="454" y="148"/>
                    <a:pt x="431" y="148"/>
                    <a:pt x="408" y="148"/>
                  </a:cubicBezTo>
                  <a:cubicBezTo>
                    <a:pt x="402" y="141"/>
                    <a:pt x="393" y="139"/>
                    <a:pt x="384" y="139"/>
                  </a:cubicBezTo>
                  <a:cubicBezTo>
                    <a:pt x="361" y="139"/>
                    <a:pt x="334" y="155"/>
                    <a:pt x="318" y="171"/>
                  </a:cubicBezTo>
                  <a:cubicBezTo>
                    <a:pt x="295" y="216"/>
                    <a:pt x="318" y="261"/>
                    <a:pt x="363" y="306"/>
                  </a:cubicBezTo>
                  <a:cubicBezTo>
                    <a:pt x="318" y="306"/>
                    <a:pt x="295" y="306"/>
                    <a:pt x="272" y="352"/>
                  </a:cubicBezTo>
                  <a:cubicBezTo>
                    <a:pt x="250" y="374"/>
                    <a:pt x="250" y="374"/>
                    <a:pt x="272" y="397"/>
                  </a:cubicBezTo>
                  <a:cubicBezTo>
                    <a:pt x="182" y="397"/>
                    <a:pt x="91" y="442"/>
                    <a:pt x="23" y="510"/>
                  </a:cubicBezTo>
                  <a:cubicBezTo>
                    <a:pt x="1" y="578"/>
                    <a:pt x="69" y="646"/>
                    <a:pt x="159" y="668"/>
                  </a:cubicBezTo>
                  <a:cubicBezTo>
                    <a:pt x="137" y="691"/>
                    <a:pt x="114" y="714"/>
                    <a:pt x="114" y="736"/>
                  </a:cubicBezTo>
                  <a:cubicBezTo>
                    <a:pt x="114" y="759"/>
                    <a:pt x="137" y="804"/>
                    <a:pt x="182" y="804"/>
                  </a:cubicBezTo>
                  <a:cubicBezTo>
                    <a:pt x="137" y="827"/>
                    <a:pt x="114" y="872"/>
                    <a:pt x="137" y="940"/>
                  </a:cubicBezTo>
                  <a:cubicBezTo>
                    <a:pt x="159" y="963"/>
                    <a:pt x="182" y="985"/>
                    <a:pt x="227" y="985"/>
                  </a:cubicBezTo>
                  <a:lnTo>
                    <a:pt x="272" y="985"/>
                  </a:lnTo>
                  <a:cubicBezTo>
                    <a:pt x="250" y="1053"/>
                    <a:pt x="272" y="1121"/>
                    <a:pt x="318" y="1166"/>
                  </a:cubicBezTo>
                  <a:cubicBezTo>
                    <a:pt x="340" y="1166"/>
                    <a:pt x="340" y="1189"/>
                    <a:pt x="363" y="1189"/>
                  </a:cubicBezTo>
                  <a:cubicBezTo>
                    <a:pt x="363" y="1212"/>
                    <a:pt x="363" y="1212"/>
                    <a:pt x="363" y="1234"/>
                  </a:cubicBezTo>
                  <a:cubicBezTo>
                    <a:pt x="363" y="1285"/>
                    <a:pt x="376" y="1311"/>
                    <a:pt x="430" y="1311"/>
                  </a:cubicBezTo>
                  <a:cubicBezTo>
                    <a:pt x="448" y="1311"/>
                    <a:pt x="470" y="1308"/>
                    <a:pt x="499" y="1302"/>
                  </a:cubicBezTo>
                  <a:cubicBezTo>
                    <a:pt x="528" y="1346"/>
                    <a:pt x="576" y="1371"/>
                    <a:pt x="625" y="1371"/>
                  </a:cubicBezTo>
                  <a:cubicBezTo>
                    <a:pt x="652" y="1371"/>
                    <a:pt x="678" y="1363"/>
                    <a:pt x="702" y="1347"/>
                  </a:cubicBezTo>
                  <a:cubicBezTo>
                    <a:pt x="716" y="1402"/>
                    <a:pt x="763" y="1432"/>
                    <a:pt x="813" y="1432"/>
                  </a:cubicBezTo>
                  <a:cubicBezTo>
                    <a:pt x="846" y="1432"/>
                    <a:pt x="879" y="1419"/>
                    <a:pt x="906" y="1393"/>
                  </a:cubicBezTo>
                  <a:cubicBezTo>
                    <a:pt x="922" y="1416"/>
                    <a:pt x="946" y="1426"/>
                    <a:pt x="971" y="1426"/>
                  </a:cubicBezTo>
                  <a:cubicBezTo>
                    <a:pt x="1017" y="1426"/>
                    <a:pt x="1065" y="1392"/>
                    <a:pt x="1065" y="1347"/>
                  </a:cubicBezTo>
                  <a:cubicBezTo>
                    <a:pt x="1092" y="1388"/>
                    <a:pt x="1160" y="1421"/>
                    <a:pt x="1214" y="1421"/>
                  </a:cubicBezTo>
                  <a:cubicBezTo>
                    <a:pt x="1251" y="1421"/>
                    <a:pt x="1282" y="1406"/>
                    <a:pt x="1291" y="1370"/>
                  </a:cubicBezTo>
                  <a:cubicBezTo>
                    <a:pt x="1300" y="1373"/>
                    <a:pt x="1309" y="1375"/>
                    <a:pt x="1316" y="1375"/>
                  </a:cubicBezTo>
                  <a:cubicBezTo>
                    <a:pt x="1365" y="1375"/>
                    <a:pt x="1385" y="1319"/>
                    <a:pt x="1404" y="1280"/>
                  </a:cubicBezTo>
                  <a:cubicBezTo>
                    <a:pt x="1438" y="1302"/>
                    <a:pt x="1472" y="1314"/>
                    <a:pt x="1506" y="1314"/>
                  </a:cubicBezTo>
                  <a:cubicBezTo>
                    <a:pt x="1540" y="1314"/>
                    <a:pt x="1574" y="1302"/>
                    <a:pt x="1608" y="1280"/>
                  </a:cubicBezTo>
                  <a:cubicBezTo>
                    <a:pt x="1676" y="1234"/>
                    <a:pt x="1721" y="1166"/>
                    <a:pt x="1721" y="1076"/>
                  </a:cubicBezTo>
                  <a:cubicBezTo>
                    <a:pt x="1766" y="1053"/>
                    <a:pt x="1811" y="1008"/>
                    <a:pt x="1834" y="963"/>
                  </a:cubicBezTo>
                  <a:cubicBezTo>
                    <a:pt x="1857" y="917"/>
                    <a:pt x="1857" y="895"/>
                    <a:pt x="1834" y="850"/>
                  </a:cubicBezTo>
                  <a:cubicBezTo>
                    <a:pt x="1879" y="850"/>
                    <a:pt x="1902" y="850"/>
                    <a:pt x="1947" y="827"/>
                  </a:cubicBezTo>
                  <a:cubicBezTo>
                    <a:pt x="2015" y="827"/>
                    <a:pt x="1947" y="759"/>
                    <a:pt x="1879" y="736"/>
                  </a:cubicBezTo>
                  <a:cubicBezTo>
                    <a:pt x="1902" y="714"/>
                    <a:pt x="1925" y="691"/>
                    <a:pt x="1947" y="668"/>
                  </a:cubicBezTo>
                  <a:cubicBezTo>
                    <a:pt x="1970" y="578"/>
                    <a:pt x="1879" y="533"/>
                    <a:pt x="1811" y="533"/>
                  </a:cubicBezTo>
                  <a:cubicBezTo>
                    <a:pt x="1834" y="510"/>
                    <a:pt x="1834" y="487"/>
                    <a:pt x="1811" y="465"/>
                  </a:cubicBezTo>
                  <a:cubicBezTo>
                    <a:pt x="1811" y="442"/>
                    <a:pt x="1766" y="442"/>
                    <a:pt x="1744" y="442"/>
                  </a:cubicBezTo>
                  <a:cubicBezTo>
                    <a:pt x="1766" y="420"/>
                    <a:pt x="1789" y="397"/>
                    <a:pt x="1789" y="374"/>
                  </a:cubicBezTo>
                  <a:cubicBezTo>
                    <a:pt x="1789" y="329"/>
                    <a:pt x="1744" y="306"/>
                    <a:pt x="1698" y="306"/>
                  </a:cubicBezTo>
                  <a:lnTo>
                    <a:pt x="1698" y="329"/>
                  </a:lnTo>
                  <a:cubicBezTo>
                    <a:pt x="1676" y="284"/>
                    <a:pt x="1653" y="238"/>
                    <a:pt x="1608" y="216"/>
                  </a:cubicBezTo>
                  <a:cubicBezTo>
                    <a:pt x="1608" y="216"/>
                    <a:pt x="1608" y="216"/>
                    <a:pt x="1608" y="193"/>
                  </a:cubicBezTo>
                  <a:cubicBezTo>
                    <a:pt x="1608" y="177"/>
                    <a:pt x="1596" y="161"/>
                    <a:pt x="1582" y="161"/>
                  </a:cubicBezTo>
                  <a:cubicBezTo>
                    <a:pt x="1576" y="161"/>
                    <a:pt x="1569" y="164"/>
                    <a:pt x="1562" y="171"/>
                  </a:cubicBezTo>
                  <a:lnTo>
                    <a:pt x="1540" y="171"/>
                  </a:lnTo>
                  <a:cubicBezTo>
                    <a:pt x="1562" y="148"/>
                    <a:pt x="1562" y="125"/>
                    <a:pt x="1540" y="103"/>
                  </a:cubicBezTo>
                  <a:lnTo>
                    <a:pt x="1517" y="103"/>
                  </a:lnTo>
                  <a:cubicBezTo>
                    <a:pt x="1495" y="103"/>
                    <a:pt x="1472" y="125"/>
                    <a:pt x="1449" y="148"/>
                  </a:cubicBezTo>
                  <a:cubicBezTo>
                    <a:pt x="1449" y="103"/>
                    <a:pt x="1427" y="80"/>
                    <a:pt x="1404" y="57"/>
                  </a:cubicBezTo>
                  <a:cubicBezTo>
                    <a:pt x="1386" y="51"/>
                    <a:pt x="1369" y="49"/>
                    <a:pt x="1354" y="49"/>
                  </a:cubicBezTo>
                  <a:cubicBezTo>
                    <a:pt x="1312" y="49"/>
                    <a:pt x="1279" y="70"/>
                    <a:pt x="1246" y="103"/>
                  </a:cubicBezTo>
                  <a:cubicBezTo>
                    <a:pt x="1223" y="80"/>
                    <a:pt x="1223" y="35"/>
                    <a:pt x="1200" y="12"/>
                  </a:cubicBezTo>
                  <a:cubicBezTo>
                    <a:pt x="1188" y="6"/>
                    <a:pt x="1174" y="3"/>
                    <a:pt x="1160" y="3"/>
                  </a:cubicBezTo>
                  <a:cubicBezTo>
                    <a:pt x="1122" y="3"/>
                    <a:pt x="1081" y="24"/>
                    <a:pt x="1065" y="57"/>
                  </a:cubicBezTo>
                  <a:cubicBezTo>
                    <a:pt x="1048" y="24"/>
                    <a:pt x="1007" y="3"/>
                    <a:pt x="969" y="3"/>
                  </a:cubicBezTo>
                  <a:cubicBezTo>
                    <a:pt x="955" y="3"/>
                    <a:pt x="941" y="6"/>
                    <a:pt x="929" y="12"/>
                  </a:cubicBezTo>
                  <a:cubicBezTo>
                    <a:pt x="884" y="12"/>
                    <a:pt x="861" y="35"/>
                    <a:pt x="861" y="80"/>
                  </a:cubicBezTo>
                  <a:cubicBezTo>
                    <a:pt x="838" y="57"/>
                    <a:pt x="816" y="35"/>
                    <a:pt x="793" y="12"/>
                  </a:cubicBezTo>
                  <a:cubicBezTo>
                    <a:pt x="776" y="4"/>
                    <a:pt x="761" y="0"/>
                    <a:pt x="7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
            <p:cNvSpPr/>
            <p:nvPr/>
          </p:nvSpPr>
          <p:spPr>
            <a:xfrm>
              <a:off x="974008" y="17619738"/>
              <a:ext cx="45726" cy="37096"/>
            </a:xfrm>
            <a:custGeom>
              <a:avLst/>
              <a:gdLst/>
              <a:ahLst/>
              <a:cxnLst/>
              <a:rect l="l" t="t" r="r" b="b"/>
              <a:pathLst>
                <a:path w="408" h="331" extrusionOk="0">
                  <a:moveTo>
                    <a:pt x="113" y="0"/>
                  </a:moveTo>
                  <a:cubicBezTo>
                    <a:pt x="68" y="0"/>
                    <a:pt x="0" y="91"/>
                    <a:pt x="23" y="136"/>
                  </a:cubicBezTo>
                  <a:cubicBezTo>
                    <a:pt x="50" y="177"/>
                    <a:pt x="77" y="185"/>
                    <a:pt x="104" y="185"/>
                  </a:cubicBezTo>
                  <a:cubicBezTo>
                    <a:pt x="122" y="185"/>
                    <a:pt x="140" y="182"/>
                    <a:pt x="158" y="182"/>
                  </a:cubicBezTo>
                  <a:cubicBezTo>
                    <a:pt x="158" y="204"/>
                    <a:pt x="158" y="249"/>
                    <a:pt x="181" y="295"/>
                  </a:cubicBezTo>
                  <a:cubicBezTo>
                    <a:pt x="199" y="321"/>
                    <a:pt x="224" y="331"/>
                    <a:pt x="250" y="331"/>
                  </a:cubicBezTo>
                  <a:cubicBezTo>
                    <a:pt x="290" y="331"/>
                    <a:pt x="335" y="308"/>
                    <a:pt x="362" y="295"/>
                  </a:cubicBezTo>
                  <a:cubicBezTo>
                    <a:pt x="407" y="295"/>
                    <a:pt x="407" y="249"/>
                    <a:pt x="362" y="249"/>
                  </a:cubicBezTo>
                  <a:lnTo>
                    <a:pt x="294" y="249"/>
                  </a:lnTo>
                  <a:cubicBezTo>
                    <a:pt x="272" y="249"/>
                    <a:pt x="249" y="249"/>
                    <a:pt x="226" y="227"/>
                  </a:cubicBezTo>
                  <a:cubicBezTo>
                    <a:pt x="226" y="204"/>
                    <a:pt x="226" y="136"/>
                    <a:pt x="226" y="91"/>
                  </a:cubicBezTo>
                  <a:cubicBezTo>
                    <a:pt x="204" y="91"/>
                    <a:pt x="204" y="91"/>
                    <a:pt x="181" y="114"/>
                  </a:cubicBezTo>
                  <a:lnTo>
                    <a:pt x="91" y="114"/>
                  </a:lnTo>
                  <a:cubicBezTo>
                    <a:pt x="68" y="114"/>
                    <a:pt x="113" y="46"/>
                    <a:pt x="136" y="23"/>
                  </a:cubicBezTo>
                  <a:cubicBezTo>
                    <a:pt x="136" y="0"/>
                    <a:pt x="136" y="0"/>
                    <a:pt x="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
            <p:cNvSpPr/>
            <p:nvPr/>
          </p:nvSpPr>
          <p:spPr>
            <a:xfrm>
              <a:off x="953611" y="17693257"/>
              <a:ext cx="43260" cy="37096"/>
            </a:xfrm>
            <a:custGeom>
              <a:avLst/>
              <a:gdLst/>
              <a:ahLst/>
              <a:cxnLst/>
              <a:rect l="l" t="t" r="r" b="b"/>
              <a:pathLst>
                <a:path w="386" h="331" extrusionOk="0">
                  <a:moveTo>
                    <a:pt x="114" y="1"/>
                  </a:moveTo>
                  <a:cubicBezTo>
                    <a:pt x="114" y="1"/>
                    <a:pt x="1" y="91"/>
                    <a:pt x="24" y="137"/>
                  </a:cubicBezTo>
                  <a:cubicBezTo>
                    <a:pt x="57" y="170"/>
                    <a:pt x="90" y="191"/>
                    <a:pt x="123" y="191"/>
                  </a:cubicBezTo>
                  <a:cubicBezTo>
                    <a:pt x="135" y="191"/>
                    <a:pt x="147" y="188"/>
                    <a:pt x="159" y="182"/>
                  </a:cubicBezTo>
                  <a:cubicBezTo>
                    <a:pt x="159" y="227"/>
                    <a:pt x="159" y="250"/>
                    <a:pt x="182" y="295"/>
                  </a:cubicBezTo>
                  <a:cubicBezTo>
                    <a:pt x="200" y="322"/>
                    <a:pt x="225" y="331"/>
                    <a:pt x="251" y="331"/>
                  </a:cubicBezTo>
                  <a:cubicBezTo>
                    <a:pt x="291" y="331"/>
                    <a:pt x="336" y="309"/>
                    <a:pt x="363" y="295"/>
                  </a:cubicBezTo>
                  <a:cubicBezTo>
                    <a:pt x="386" y="272"/>
                    <a:pt x="386" y="250"/>
                    <a:pt x="386" y="250"/>
                  </a:cubicBezTo>
                  <a:lnTo>
                    <a:pt x="295" y="250"/>
                  </a:lnTo>
                  <a:cubicBezTo>
                    <a:pt x="273" y="250"/>
                    <a:pt x="250" y="250"/>
                    <a:pt x="227" y="227"/>
                  </a:cubicBezTo>
                  <a:cubicBezTo>
                    <a:pt x="227" y="227"/>
                    <a:pt x="227" y="137"/>
                    <a:pt x="227" y="91"/>
                  </a:cubicBezTo>
                  <a:cubicBezTo>
                    <a:pt x="205" y="91"/>
                    <a:pt x="205" y="114"/>
                    <a:pt x="205" y="114"/>
                  </a:cubicBezTo>
                  <a:lnTo>
                    <a:pt x="91" y="114"/>
                  </a:lnTo>
                  <a:cubicBezTo>
                    <a:pt x="69" y="114"/>
                    <a:pt x="137" y="46"/>
                    <a:pt x="137" y="23"/>
                  </a:cubicBezTo>
                  <a:cubicBezTo>
                    <a:pt x="159" y="1"/>
                    <a:pt x="137"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
            <p:cNvSpPr/>
            <p:nvPr/>
          </p:nvSpPr>
          <p:spPr>
            <a:xfrm>
              <a:off x="1100761" y="17650782"/>
              <a:ext cx="40682" cy="24880"/>
            </a:xfrm>
            <a:custGeom>
              <a:avLst/>
              <a:gdLst/>
              <a:ahLst/>
              <a:cxnLst/>
              <a:rect l="l" t="t" r="r" b="b"/>
              <a:pathLst>
                <a:path w="363" h="222" extrusionOk="0">
                  <a:moveTo>
                    <a:pt x="329" y="1"/>
                  </a:moveTo>
                  <a:cubicBezTo>
                    <a:pt x="323" y="1"/>
                    <a:pt x="317" y="6"/>
                    <a:pt x="317" y="18"/>
                  </a:cubicBezTo>
                  <a:cubicBezTo>
                    <a:pt x="295" y="40"/>
                    <a:pt x="272" y="86"/>
                    <a:pt x="227" y="86"/>
                  </a:cubicBezTo>
                  <a:cubicBezTo>
                    <a:pt x="182" y="86"/>
                    <a:pt x="159" y="63"/>
                    <a:pt x="136" y="40"/>
                  </a:cubicBezTo>
                  <a:cubicBezTo>
                    <a:pt x="136" y="34"/>
                    <a:pt x="133" y="31"/>
                    <a:pt x="127" y="31"/>
                  </a:cubicBezTo>
                  <a:cubicBezTo>
                    <a:pt x="114" y="31"/>
                    <a:pt x="91" y="47"/>
                    <a:pt x="91" y="63"/>
                  </a:cubicBezTo>
                  <a:cubicBezTo>
                    <a:pt x="114" y="86"/>
                    <a:pt x="114" y="108"/>
                    <a:pt x="136" y="131"/>
                  </a:cubicBezTo>
                  <a:cubicBezTo>
                    <a:pt x="136" y="149"/>
                    <a:pt x="122" y="182"/>
                    <a:pt x="104" y="182"/>
                  </a:cubicBezTo>
                  <a:cubicBezTo>
                    <a:pt x="100" y="182"/>
                    <a:pt x="95" y="180"/>
                    <a:pt x="91" y="176"/>
                  </a:cubicBezTo>
                  <a:cubicBezTo>
                    <a:pt x="69" y="176"/>
                    <a:pt x="46" y="131"/>
                    <a:pt x="23" y="131"/>
                  </a:cubicBezTo>
                  <a:lnTo>
                    <a:pt x="1" y="131"/>
                  </a:lnTo>
                  <a:cubicBezTo>
                    <a:pt x="1" y="176"/>
                    <a:pt x="69" y="221"/>
                    <a:pt x="114" y="221"/>
                  </a:cubicBezTo>
                  <a:cubicBezTo>
                    <a:pt x="159" y="221"/>
                    <a:pt x="182" y="176"/>
                    <a:pt x="204" y="131"/>
                  </a:cubicBezTo>
                  <a:lnTo>
                    <a:pt x="250" y="131"/>
                  </a:lnTo>
                  <a:cubicBezTo>
                    <a:pt x="295" y="131"/>
                    <a:pt x="363" y="63"/>
                    <a:pt x="340" y="18"/>
                  </a:cubicBezTo>
                  <a:cubicBezTo>
                    <a:pt x="340" y="6"/>
                    <a:pt x="334" y="1"/>
                    <a:pt x="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
            <p:cNvSpPr/>
            <p:nvPr/>
          </p:nvSpPr>
          <p:spPr>
            <a:xfrm>
              <a:off x="1067812" y="17733827"/>
              <a:ext cx="40682" cy="25553"/>
            </a:xfrm>
            <a:custGeom>
              <a:avLst/>
              <a:gdLst/>
              <a:ahLst/>
              <a:cxnLst/>
              <a:rect l="l" t="t" r="r" b="b"/>
              <a:pathLst>
                <a:path w="363" h="228" extrusionOk="0">
                  <a:moveTo>
                    <a:pt x="317" y="1"/>
                  </a:moveTo>
                  <a:cubicBezTo>
                    <a:pt x="295" y="46"/>
                    <a:pt x="272" y="91"/>
                    <a:pt x="249" y="91"/>
                  </a:cubicBezTo>
                  <a:cubicBezTo>
                    <a:pt x="204" y="91"/>
                    <a:pt x="159" y="69"/>
                    <a:pt x="136" y="46"/>
                  </a:cubicBezTo>
                  <a:cubicBezTo>
                    <a:pt x="136" y="39"/>
                    <a:pt x="134" y="36"/>
                    <a:pt x="130" y="36"/>
                  </a:cubicBezTo>
                  <a:cubicBezTo>
                    <a:pt x="124" y="36"/>
                    <a:pt x="114" y="46"/>
                    <a:pt x="114" y="46"/>
                  </a:cubicBezTo>
                  <a:cubicBezTo>
                    <a:pt x="114" y="91"/>
                    <a:pt x="136" y="114"/>
                    <a:pt x="159" y="114"/>
                  </a:cubicBezTo>
                  <a:cubicBezTo>
                    <a:pt x="159" y="159"/>
                    <a:pt x="136" y="182"/>
                    <a:pt x="91" y="182"/>
                  </a:cubicBezTo>
                  <a:cubicBezTo>
                    <a:pt x="68" y="159"/>
                    <a:pt x="68" y="137"/>
                    <a:pt x="46" y="114"/>
                  </a:cubicBezTo>
                  <a:lnTo>
                    <a:pt x="23" y="114"/>
                  </a:lnTo>
                  <a:cubicBezTo>
                    <a:pt x="0" y="114"/>
                    <a:pt x="68" y="227"/>
                    <a:pt x="114" y="227"/>
                  </a:cubicBezTo>
                  <a:cubicBezTo>
                    <a:pt x="159" y="227"/>
                    <a:pt x="204" y="182"/>
                    <a:pt x="204" y="137"/>
                  </a:cubicBezTo>
                  <a:lnTo>
                    <a:pt x="249" y="137"/>
                  </a:lnTo>
                  <a:cubicBezTo>
                    <a:pt x="317" y="137"/>
                    <a:pt x="363" y="69"/>
                    <a:pt x="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
            <p:cNvSpPr/>
            <p:nvPr/>
          </p:nvSpPr>
          <p:spPr>
            <a:xfrm>
              <a:off x="1171815" y="17604496"/>
              <a:ext cx="12776" cy="17483"/>
            </a:xfrm>
            <a:custGeom>
              <a:avLst/>
              <a:gdLst/>
              <a:ahLst/>
              <a:cxnLst/>
              <a:rect l="l" t="t" r="r" b="b"/>
              <a:pathLst>
                <a:path w="114" h="156" extrusionOk="0">
                  <a:moveTo>
                    <a:pt x="46" y="1"/>
                  </a:moveTo>
                  <a:cubicBezTo>
                    <a:pt x="46" y="1"/>
                    <a:pt x="68" y="114"/>
                    <a:pt x="0" y="114"/>
                  </a:cubicBezTo>
                  <a:cubicBezTo>
                    <a:pt x="0" y="114"/>
                    <a:pt x="0" y="136"/>
                    <a:pt x="0" y="136"/>
                  </a:cubicBezTo>
                  <a:cubicBezTo>
                    <a:pt x="14" y="150"/>
                    <a:pt x="29" y="155"/>
                    <a:pt x="44" y="155"/>
                  </a:cubicBezTo>
                  <a:cubicBezTo>
                    <a:pt x="80" y="155"/>
                    <a:pt x="113" y="123"/>
                    <a:pt x="113" y="91"/>
                  </a:cubicBezTo>
                  <a:cubicBezTo>
                    <a:pt x="113" y="46"/>
                    <a:pt x="91"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
            <p:cNvSpPr/>
            <p:nvPr/>
          </p:nvSpPr>
          <p:spPr>
            <a:xfrm>
              <a:off x="996758" y="17546219"/>
              <a:ext cx="35639" cy="37208"/>
            </a:xfrm>
            <a:custGeom>
              <a:avLst/>
              <a:gdLst/>
              <a:ahLst/>
              <a:cxnLst/>
              <a:rect l="l" t="t" r="r" b="b"/>
              <a:pathLst>
                <a:path w="318" h="332" extrusionOk="0">
                  <a:moveTo>
                    <a:pt x="137" y="0"/>
                  </a:moveTo>
                  <a:cubicBezTo>
                    <a:pt x="114" y="0"/>
                    <a:pt x="91" y="0"/>
                    <a:pt x="46" y="45"/>
                  </a:cubicBezTo>
                  <a:cubicBezTo>
                    <a:pt x="23" y="45"/>
                    <a:pt x="1" y="91"/>
                    <a:pt x="1" y="136"/>
                  </a:cubicBezTo>
                  <a:cubicBezTo>
                    <a:pt x="1" y="159"/>
                    <a:pt x="46" y="181"/>
                    <a:pt x="91" y="181"/>
                  </a:cubicBezTo>
                  <a:lnTo>
                    <a:pt x="137" y="181"/>
                  </a:lnTo>
                  <a:cubicBezTo>
                    <a:pt x="137" y="204"/>
                    <a:pt x="137" y="249"/>
                    <a:pt x="137" y="272"/>
                  </a:cubicBezTo>
                  <a:cubicBezTo>
                    <a:pt x="147" y="314"/>
                    <a:pt x="177" y="331"/>
                    <a:pt x="211" y="331"/>
                  </a:cubicBezTo>
                  <a:cubicBezTo>
                    <a:pt x="250" y="331"/>
                    <a:pt x="293" y="308"/>
                    <a:pt x="318" y="272"/>
                  </a:cubicBezTo>
                  <a:cubicBezTo>
                    <a:pt x="318" y="249"/>
                    <a:pt x="295" y="249"/>
                    <a:pt x="295" y="249"/>
                  </a:cubicBezTo>
                  <a:lnTo>
                    <a:pt x="227" y="249"/>
                  </a:lnTo>
                  <a:cubicBezTo>
                    <a:pt x="182" y="249"/>
                    <a:pt x="182" y="249"/>
                    <a:pt x="182" y="204"/>
                  </a:cubicBezTo>
                  <a:cubicBezTo>
                    <a:pt x="182" y="181"/>
                    <a:pt x="227" y="136"/>
                    <a:pt x="227" y="91"/>
                  </a:cubicBezTo>
                  <a:cubicBezTo>
                    <a:pt x="227" y="76"/>
                    <a:pt x="227" y="71"/>
                    <a:pt x="226" y="71"/>
                  </a:cubicBezTo>
                  <a:cubicBezTo>
                    <a:pt x="225" y="71"/>
                    <a:pt x="219" y="91"/>
                    <a:pt x="204" y="91"/>
                  </a:cubicBezTo>
                  <a:cubicBezTo>
                    <a:pt x="182" y="91"/>
                    <a:pt x="182" y="113"/>
                    <a:pt x="159" y="136"/>
                  </a:cubicBezTo>
                  <a:lnTo>
                    <a:pt x="91" y="136"/>
                  </a:lnTo>
                  <a:cubicBezTo>
                    <a:pt x="69" y="136"/>
                    <a:pt x="46" y="136"/>
                    <a:pt x="69" y="113"/>
                  </a:cubicBezTo>
                  <a:cubicBezTo>
                    <a:pt x="91" y="68"/>
                    <a:pt x="114" y="45"/>
                    <a:pt x="137" y="23"/>
                  </a:cubicBez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
            <p:cNvSpPr/>
            <p:nvPr/>
          </p:nvSpPr>
          <p:spPr>
            <a:xfrm>
              <a:off x="1014578" y="17498028"/>
              <a:ext cx="20397" cy="19052"/>
            </a:xfrm>
            <a:custGeom>
              <a:avLst/>
              <a:gdLst/>
              <a:ahLst/>
              <a:cxnLst/>
              <a:rect l="l" t="t" r="r" b="b"/>
              <a:pathLst>
                <a:path w="182" h="170" extrusionOk="0">
                  <a:moveTo>
                    <a:pt x="68" y="0"/>
                  </a:moveTo>
                  <a:cubicBezTo>
                    <a:pt x="45" y="0"/>
                    <a:pt x="0" y="0"/>
                    <a:pt x="0" y="45"/>
                  </a:cubicBezTo>
                  <a:cubicBezTo>
                    <a:pt x="0" y="83"/>
                    <a:pt x="64" y="169"/>
                    <a:pt x="124" y="169"/>
                  </a:cubicBezTo>
                  <a:cubicBezTo>
                    <a:pt x="136" y="169"/>
                    <a:pt x="148" y="166"/>
                    <a:pt x="159" y="159"/>
                  </a:cubicBezTo>
                  <a:cubicBezTo>
                    <a:pt x="113" y="136"/>
                    <a:pt x="113" y="113"/>
                    <a:pt x="91" y="113"/>
                  </a:cubicBezTo>
                  <a:cubicBezTo>
                    <a:pt x="68" y="91"/>
                    <a:pt x="68" y="68"/>
                    <a:pt x="45" y="45"/>
                  </a:cubicBezTo>
                  <a:cubicBezTo>
                    <a:pt x="91" y="45"/>
                    <a:pt x="113" y="45"/>
                    <a:pt x="136" y="68"/>
                  </a:cubicBezTo>
                  <a:lnTo>
                    <a:pt x="181" y="68"/>
                  </a:lnTo>
                  <a:lnTo>
                    <a:pt x="181" y="45"/>
                  </a:lnTo>
                  <a:cubicBezTo>
                    <a:pt x="181" y="23"/>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
            <p:cNvSpPr/>
            <p:nvPr/>
          </p:nvSpPr>
          <p:spPr>
            <a:xfrm>
              <a:off x="1098184" y="17492873"/>
              <a:ext cx="45838" cy="39898"/>
            </a:xfrm>
            <a:custGeom>
              <a:avLst/>
              <a:gdLst/>
              <a:ahLst/>
              <a:cxnLst/>
              <a:rect l="l" t="t" r="r" b="b"/>
              <a:pathLst>
                <a:path w="409" h="356" extrusionOk="0">
                  <a:moveTo>
                    <a:pt x="182" y="1"/>
                  </a:moveTo>
                  <a:cubicBezTo>
                    <a:pt x="137" y="1"/>
                    <a:pt x="92" y="23"/>
                    <a:pt x="69" y="69"/>
                  </a:cubicBezTo>
                  <a:cubicBezTo>
                    <a:pt x="46" y="69"/>
                    <a:pt x="1" y="114"/>
                    <a:pt x="1" y="159"/>
                  </a:cubicBezTo>
                  <a:cubicBezTo>
                    <a:pt x="1" y="159"/>
                    <a:pt x="24" y="137"/>
                    <a:pt x="46" y="114"/>
                  </a:cubicBezTo>
                  <a:cubicBezTo>
                    <a:pt x="69" y="91"/>
                    <a:pt x="92" y="91"/>
                    <a:pt x="92" y="69"/>
                  </a:cubicBezTo>
                  <a:cubicBezTo>
                    <a:pt x="107" y="69"/>
                    <a:pt x="132" y="49"/>
                    <a:pt x="154" y="49"/>
                  </a:cubicBezTo>
                  <a:cubicBezTo>
                    <a:pt x="164" y="49"/>
                    <a:pt x="175" y="54"/>
                    <a:pt x="182" y="69"/>
                  </a:cubicBezTo>
                  <a:cubicBezTo>
                    <a:pt x="182" y="91"/>
                    <a:pt x="182" y="114"/>
                    <a:pt x="182" y="137"/>
                  </a:cubicBezTo>
                  <a:cubicBezTo>
                    <a:pt x="159" y="137"/>
                    <a:pt x="137" y="159"/>
                    <a:pt x="114" y="182"/>
                  </a:cubicBezTo>
                  <a:lnTo>
                    <a:pt x="273" y="182"/>
                  </a:lnTo>
                  <a:cubicBezTo>
                    <a:pt x="318" y="205"/>
                    <a:pt x="227" y="272"/>
                    <a:pt x="227" y="318"/>
                  </a:cubicBezTo>
                  <a:cubicBezTo>
                    <a:pt x="214" y="344"/>
                    <a:pt x="224" y="355"/>
                    <a:pt x="235" y="355"/>
                  </a:cubicBezTo>
                  <a:cubicBezTo>
                    <a:pt x="242" y="355"/>
                    <a:pt x="250" y="350"/>
                    <a:pt x="250" y="340"/>
                  </a:cubicBezTo>
                  <a:cubicBezTo>
                    <a:pt x="273" y="340"/>
                    <a:pt x="408" y="227"/>
                    <a:pt x="318" y="159"/>
                  </a:cubicBezTo>
                  <a:cubicBezTo>
                    <a:pt x="295" y="137"/>
                    <a:pt x="250" y="137"/>
                    <a:pt x="227" y="137"/>
                  </a:cubicBezTo>
                  <a:cubicBezTo>
                    <a:pt x="250" y="114"/>
                    <a:pt x="250" y="91"/>
                    <a:pt x="250" y="46"/>
                  </a:cubicBezTo>
                  <a:cubicBezTo>
                    <a:pt x="250" y="23"/>
                    <a:pt x="205" y="1"/>
                    <a:pt x="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
            <p:cNvSpPr/>
            <p:nvPr/>
          </p:nvSpPr>
          <p:spPr>
            <a:xfrm>
              <a:off x="1075433" y="17571771"/>
              <a:ext cx="53347" cy="25216"/>
            </a:xfrm>
            <a:custGeom>
              <a:avLst/>
              <a:gdLst/>
              <a:ahLst/>
              <a:cxnLst/>
              <a:rect l="l" t="t" r="r" b="b"/>
              <a:pathLst>
                <a:path w="476" h="225" extrusionOk="0">
                  <a:moveTo>
                    <a:pt x="45" y="1"/>
                  </a:moveTo>
                  <a:cubicBezTo>
                    <a:pt x="43" y="1"/>
                    <a:pt x="38" y="21"/>
                    <a:pt x="23" y="21"/>
                  </a:cubicBezTo>
                  <a:cubicBezTo>
                    <a:pt x="0" y="89"/>
                    <a:pt x="46" y="180"/>
                    <a:pt x="113" y="225"/>
                  </a:cubicBezTo>
                  <a:cubicBezTo>
                    <a:pt x="181" y="225"/>
                    <a:pt x="227" y="202"/>
                    <a:pt x="249" y="134"/>
                  </a:cubicBezTo>
                  <a:cubicBezTo>
                    <a:pt x="272" y="134"/>
                    <a:pt x="295" y="157"/>
                    <a:pt x="317" y="157"/>
                  </a:cubicBezTo>
                  <a:cubicBezTo>
                    <a:pt x="408" y="157"/>
                    <a:pt x="476" y="89"/>
                    <a:pt x="476" y="21"/>
                  </a:cubicBezTo>
                  <a:cubicBezTo>
                    <a:pt x="464" y="10"/>
                    <a:pt x="453" y="4"/>
                    <a:pt x="444" y="4"/>
                  </a:cubicBezTo>
                  <a:cubicBezTo>
                    <a:pt x="436" y="4"/>
                    <a:pt x="430" y="10"/>
                    <a:pt x="430" y="21"/>
                  </a:cubicBezTo>
                  <a:cubicBezTo>
                    <a:pt x="408" y="66"/>
                    <a:pt x="362" y="89"/>
                    <a:pt x="317" y="89"/>
                  </a:cubicBezTo>
                  <a:cubicBezTo>
                    <a:pt x="272" y="89"/>
                    <a:pt x="227" y="44"/>
                    <a:pt x="204" y="21"/>
                  </a:cubicBezTo>
                  <a:lnTo>
                    <a:pt x="181" y="21"/>
                  </a:lnTo>
                  <a:cubicBezTo>
                    <a:pt x="181" y="44"/>
                    <a:pt x="181" y="66"/>
                    <a:pt x="204" y="112"/>
                  </a:cubicBezTo>
                  <a:cubicBezTo>
                    <a:pt x="181" y="134"/>
                    <a:pt x="159" y="157"/>
                    <a:pt x="113" y="157"/>
                  </a:cubicBezTo>
                  <a:cubicBezTo>
                    <a:pt x="91" y="134"/>
                    <a:pt x="68" y="66"/>
                    <a:pt x="46" y="21"/>
                  </a:cubicBezTo>
                  <a:cubicBezTo>
                    <a:pt x="46" y="6"/>
                    <a:pt x="46" y="1"/>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
            <p:cNvSpPr/>
            <p:nvPr/>
          </p:nvSpPr>
          <p:spPr>
            <a:xfrm>
              <a:off x="1067812" y="17536020"/>
              <a:ext cx="25440" cy="15354"/>
            </a:xfrm>
            <a:custGeom>
              <a:avLst/>
              <a:gdLst/>
              <a:ahLst/>
              <a:cxnLst/>
              <a:rect l="l" t="t" r="r" b="b"/>
              <a:pathLst>
                <a:path w="227" h="137" extrusionOk="0">
                  <a:moveTo>
                    <a:pt x="204" y="1"/>
                  </a:moveTo>
                  <a:cubicBezTo>
                    <a:pt x="159" y="23"/>
                    <a:pt x="159" y="68"/>
                    <a:pt x="114" y="68"/>
                  </a:cubicBezTo>
                  <a:cubicBezTo>
                    <a:pt x="106" y="76"/>
                    <a:pt x="98" y="79"/>
                    <a:pt x="91" y="79"/>
                  </a:cubicBezTo>
                  <a:cubicBezTo>
                    <a:pt x="76" y="79"/>
                    <a:pt x="61" y="68"/>
                    <a:pt x="46" y="68"/>
                  </a:cubicBezTo>
                  <a:lnTo>
                    <a:pt x="23" y="68"/>
                  </a:lnTo>
                  <a:cubicBezTo>
                    <a:pt x="0" y="114"/>
                    <a:pt x="68" y="136"/>
                    <a:pt x="114" y="136"/>
                  </a:cubicBezTo>
                  <a:cubicBezTo>
                    <a:pt x="181" y="114"/>
                    <a:pt x="227" y="68"/>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
            <p:cNvSpPr/>
            <p:nvPr/>
          </p:nvSpPr>
          <p:spPr>
            <a:xfrm>
              <a:off x="1039906" y="17675550"/>
              <a:ext cx="27234" cy="16363"/>
            </a:xfrm>
            <a:custGeom>
              <a:avLst/>
              <a:gdLst/>
              <a:ahLst/>
              <a:cxnLst/>
              <a:rect l="l" t="t" r="r" b="b"/>
              <a:pathLst>
                <a:path w="243" h="146" extrusionOk="0">
                  <a:moveTo>
                    <a:pt x="46" y="0"/>
                  </a:moveTo>
                  <a:cubicBezTo>
                    <a:pt x="0" y="46"/>
                    <a:pt x="23" y="114"/>
                    <a:pt x="91" y="136"/>
                  </a:cubicBezTo>
                  <a:cubicBezTo>
                    <a:pt x="103" y="142"/>
                    <a:pt x="117" y="145"/>
                    <a:pt x="131" y="145"/>
                  </a:cubicBezTo>
                  <a:cubicBezTo>
                    <a:pt x="169" y="145"/>
                    <a:pt x="210" y="124"/>
                    <a:pt x="227" y="91"/>
                  </a:cubicBezTo>
                  <a:cubicBezTo>
                    <a:pt x="243" y="75"/>
                    <a:pt x="236" y="59"/>
                    <a:pt x="223" y="59"/>
                  </a:cubicBezTo>
                  <a:cubicBezTo>
                    <a:pt x="217" y="59"/>
                    <a:pt x="211" y="62"/>
                    <a:pt x="204" y="68"/>
                  </a:cubicBezTo>
                  <a:cubicBezTo>
                    <a:pt x="189" y="68"/>
                    <a:pt x="164" y="78"/>
                    <a:pt x="142" y="78"/>
                  </a:cubicBezTo>
                  <a:cubicBezTo>
                    <a:pt x="131" y="78"/>
                    <a:pt x="121" y="76"/>
                    <a:pt x="114" y="68"/>
                  </a:cubicBezTo>
                  <a:cubicBezTo>
                    <a:pt x="91" y="68"/>
                    <a:pt x="68" y="23"/>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
            <p:cNvSpPr/>
            <p:nvPr/>
          </p:nvSpPr>
          <p:spPr>
            <a:xfrm>
              <a:off x="1138866" y="17724413"/>
              <a:ext cx="22863" cy="14681"/>
            </a:xfrm>
            <a:custGeom>
              <a:avLst/>
              <a:gdLst/>
              <a:ahLst/>
              <a:cxnLst/>
              <a:rect l="l" t="t" r="r" b="b"/>
              <a:pathLst>
                <a:path w="204" h="131" extrusionOk="0">
                  <a:moveTo>
                    <a:pt x="173" y="0"/>
                  </a:moveTo>
                  <a:cubicBezTo>
                    <a:pt x="164" y="0"/>
                    <a:pt x="159" y="6"/>
                    <a:pt x="159" y="17"/>
                  </a:cubicBezTo>
                  <a:cubicBezTo>
                    <a:pt x="136" y="40"/>
                    <a:pt x="136" y="85"/>
                    <a:pt x="91" y="85"/>
                  </a:cubicBezTo>
                  <a:cubicBezTo>
                    <a:pt x="45" y="85"/>
                    <a:pt x="23" y="62"/>
                    <a:pt x="0" y="40"/>
                  </a:cubicBezTo>
                  <a:lnTo>
                    <a:pt x="0" y="40"/>
                  </a:lnTo>
                  <a:cubicBezTo>
                    <a:pt x="0" y="108"/>
                    <a:pt x="45" y="130"/>
                    <a:pt x="91" y="130"/>
                  </a:cubicBezTo>
                  <a:cubicBezTo>
                    <a:pt x="159" y="130"/>
                    <a:pt x="204" y="62"/>
                    <a:pt x="204" y="17"/>
                  </a:cubicBezTo>
                  <a:cubicBezTo>
                    <a:pt x="192" y="6"/>
                    <a:pt x="181"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90"/>
        <p:cNvGrpSpPr/>
        <p:nvPr/>
      </p:nvGrpSpPr>
      <p:grpSpPr>
        <a:xfrm>
          <a:off x="0" y="0"/>
          <a:ext cx="0" cy="0"/>
          <a:chOff x="0" y="0"/>
          <a:chExt cx="0" cy="0"/>
        </a:xfrm>
      </p:grpSpPr>
      <p:sp>
        <p:nvSpPr>
          <p:cNvPr id="1391" name="Google Shape;1391;p5"/>
          <p:cNvSpPr txBox="1">
            <a:spLocks noGrp="1"/>
          </p:cNvSpPr>
          <p:nvPr>
            <p:ph type="title"/>
          </p:nvPr>
        </p:nvSpPr>
        <p:spPr>
          <a:xfrm>
            <a:off x="785484" y="1495283"/>
            <a:ext cx="21471900" cy="1924200"/>
          </a:xfrm>
          <a:prstGeom prst="rect">
            <a:avLst/>
          </a:prstGeom>
        </p:spPr>
        <p:txBody>
          <a:bodyPr spcFirstLastPara="1" wrap="square" lIns="256000" tIns="256000" rIns="256000" bIns="256000" anchor="ctr" anchorCtr="0">
            <a:noAutofit/>
          </a:bodyPr>
          <a:lstStyle>
            <a:lvl1pPr lvl="0">
              <a:spcBef>
                <a:spcPts val="0"/>
              </a:spcBef>
              <a:spcAft>
                <a:spcPts val="0"/>
              </a:spcAft>
              <a:buSzPts val="7000"/>
              <a:buNone/>
              <a:defRPr/>
            </a:lvl1pPr>
            <a:lvl2pPr lvl="1">
              <a:spcBef>
                <a:spcPts val="0"/>
              </a:spcBef>
              <a:spcAft>
                <a:spcPts val="0"/>
              </a:spcAft>
              <a:buSzPts val="7000"/>
              <a:buNone/>
              <a:defRPr/>
            </a:lvl2pPr>
            <a:lvl3pPr lvl="2">
              <a:spcBef>
                <a:spcPts val="0"/>
              </a:spcBef>
              <a:spcAft>
                <a:spcPts val="0"/>
              </a:spcAft>
              <a:buSzPts val="7000"/>
              <a:buNone/>
              <a:defRPr/>
            </a:lvl3pPr>
            <a:lvl4pPr lvl="3">
              <a:spcBef>
                <a:spcPts val="0"/>
              </a:spcBef>
              <a:spcAft>
                <a:spcPts val="0"/>
              </a:spcAft>
              <a:buSzPts val="7000"/>
              <a:buNone/>
              <a:defRPr/>
            </a:lvl4pPr>
            <a:lvl5pPr lvl="4">
              <a:spcBef>
                <a:spcPts val="0"/>
              </a:spcBef>
              <a:spcAft>
                <a:spcPts val="0"/>
              </a:spcAft>
              <a:buSzPts val="7000"/>
              <a:buNone/>
              <a:defRPr/>
            </a:lvl5pPr>
            <a:lvl6pPr lvl="5">
              <a:spcBef>
                <a:spcPts val="0"/>
              </a:spcBef>
              <a:spcAft>
                <a:spcPts val="0"/>
              </a:spcAft>
              <a:buSzPts val="7000"/>
              <a:buNone/>
              <a:defRPr/>
            </a:lvl6pPr>
            <a:lvl7pPr lvl="6">
              <a:spcBef>
                <a:spcPts val="0"/>
              </a:spcBef>
              <a:spcAft>
                <a:spcPts val="0"/>
              </a:spcAft>
              <a:buSzPts val="7000"/>
              <a:buNone/>
              <a:defRPr/>
            </a:lvl7pPr>
            <a:lvl8pPr lvl="7">
              <a:spcBef>
                <a:spcPts val="0"/>
              </a:spcBef>
              <a:spcAft>
                <a:spcPts val="0"/>
              </a:spcAft>
              <a:buSzPts val="7000"/>
              <a:buNone/>
              <a:defRPr/>
            </a:lvl8pPr>
            <a:lvl9pPr lvl="8">
              <a:spcBef>
                <a:spcPts val="0"/>
              </a:spcBef>
              <a:spcAft>
                <a:spcPts val="0"/>
              </a:spcAft>
              <a:buSzPts val="7000"/>
              <a:buNone/>
              <a:defRPr/>
            </a:lvl9pPr>
          </a:lstStyle>
          <a:p>
            <a:endParaRPr/>
          </a:p>
        </p:txBody>
      </p:sp>
      <p:sp>
        <p:nvSpPr>
          <p:cNvPr id="1392" name="Google Shape;1392;p5"/>
          <p:cNvSpPr txBox="1">
            <a:spLocks noGrp="1"/>
          </p:cNvSpPr>
          <p:nvPr>
            <p:ph type="body" idx="1"/>
          </p:nvPr>
        </p:nvSpPr>
        <p:spPr>
          <a:xfrm>
            <a:off x="785484" y="3872314"/>
            <a:ext cx="10079700" cy="11479200"/>
          </a:xfrm>
          <a:prstGeom prst="rect">
            <a:avLst/>
          </a:prstGeom>
        </p:spPr>
        <p:txBody>
          <a:bodyPr spcFirstLastPara="1" wrap="square" lIns="256000" tIns="256000" rIns="256000" bIns="256000" anchor="t" anchorCtr="0">
            <a:noAutofit/>
          </a:bodyPr>
          <a:lstStyle>
            <a:lvl1pPr marL="457200" lvl="0" indent="-476250">
              <a:spcBef>
                <a:spcPts val="0"/>
              </a:spcBef>
              <a:spcAft>
                <a:spcPts val="0"/>
              </a:spcAft>
              <a:buSzPts val="3900"/>
              <a:buChar char="●"/>
              <a:defRPr sz="3900"/>
            </a:lvl1pPr>
            <a:lvl2pPr marL="914400" lvl="1" indent="-444500">
              <a:spcBef>
                <a:spcPts val="0"/>
              </a:spcBef>
              <a:spcAft>
                <a:spcPts val="0"/>
              </a:spcAft>
              <a:buSzPts val="3400"/>
              <a:buChar char="○"/>
              <a:defRPr sz="3400"/>
            </a:lvl2pPr>
            <a:lvl3pPr marL="1371600" lvl="2" indent="-444500">
              <a:spcBef>
                <a:spcPts val="0"/>
              </a:spcBef>
              <a:spcAft>
                <a:spcPts val="0"/>
              </a:spcAft>
              <a:buSzPts val="3400"/>
              <a:buChar char="■"/>
              <a:defRPr sz="3400"/>
            </a:lvl3pPr>
            <a:lvl4pPr marL="1828800" lvl="3" indent="-444500">
              <a:spcBef>
                <a:spcPts val="0"/>
              </a:spcBef>
              <a:spcAft>
                <a:spcPts val="0"/>
              </a:spcAft>
              <a:buSzPts val="3400"/>
              <a:buChar char="●"/>
              <a:defRPr sz="3400"/>
            </a:lvl4pPr>
            <a:lvl5pPr marL="2286000" lvl="4" indent="-444500">
              <a:spcBef>
                <a:spcPts val="0"/>
              </a:spcBef>
              <a:spcAft>
                <a:spcPts val="0"/>
              </a:spcAft>
              <a:buSzPts val="3400"/>
              <a:buChar char="○"/>
              <a:defRPr sz="3400"/>
            </a:lvl5pPr>
            <a:lvl6pPr marL="2743200" lvl="5" indent="-444500">
              <a:spcBef>
                <a:spcPts val="0"/>
              </a:spcBef>
              <a:spcAft>
                <a:spcPts val="0"/>
              </a:spcAft>
              <a:buSzPts val="3400"/>
              <a:buChar char="■"/>
              <a:defRPr sz="3400"/>
            </a:lvl6pPr>
            <a:lvl7pPr marL="3200400" lvl="6" indent="-444500">
              <a:spcBef>
                <a:spcPts val="0"/>
              </a:spcBef>
              <a:spcAft>
                <a:spcPts val="0"/>
              </a:spcAft>
              <a:buSzPts val="3400"/>
              <a:buChar char="●"/>
              <a:defRPr sz="3400"/>
            </a:lvl7pPr>
            <a:lvl8pPr marL="3657600" lvl="7" indent="-444500">
              <a:spcBef>
                <a:spcPts val="0"/>
              </a:spcBef>
              <a:spcAft>
                <a:spcPts val="0"/>
              </a:spcAft>
              <a:buSzPts val="3400"/>
              <a:buChar char="○"/>
              <a:defRPr sz="3400"/>
            </a:lvl8pPr>
            <a:lvl9pPr marL="4114800" lvl="8" indent="-444500">
              <a:spcBef>
                <a:spcPts val="0"/>
              </a:spcBef>
              <a:spcAft>
                <a:spcPts val="0"/>
              </a:spcAft>
              <a:buSzPts val="3400"/>
              <a:buChar char="■"/>
              <a:defRPr sz="3400"/>
            </a:lvl9pPr>
          </a:lstStyle>
          <a:p>
            <a:endParaRPr/>
          </a:p>
        </p:txBody>
      </p:sp>
      <p:sp>
        <p:nvSpPr>
          <p:cNvPr id="1393" name="Google Shape;1393;p5"/>
          <p:cNvSpPr txBox="1">
            <a:spLocks noGrp="1"/>
          </p:cNvSpPr>
          <p:nvPr>
            <p:ph type="body" idx="2"/>
          </p:nvPr>
        </p:nvSpPr>
        <p:spPr>
          <a:xfrm>
            <a:off x="12177645" y="3872314"/>
            <a:ext cx="10079700" cy="11479200"/>
          </a:xfrm>
          <a:prstGeom prst="rect">
            <a:avLst/>
          </a:prstGeom>
        </p:spPr>
        <p:txBody>
          <a:bodyPr spcFirstLastPara="1" wrap="square" lIns="256000" tIns="256000" rIns="256000" bIns="256000" anchor="t" anchorCtr="0">
            <a:noAutofit/>
          </a:bodyPr>
          <a:lstStyle>
            <a:lvl1pPr marL="457200" lvl="0" indent="-476250" rtl="0">
              <a:spcBef>
                <a:spcPts val="0"/>
              </a:spcBef>
              <a:spcAft>
                <a:spcPts val="0"/>
              </a:spcAft>
              <a:buSzPts val="3900"/>
              <a:buChar char="●"/>
              <a:defRPr sz="3900"/>
            </a:lvl1pPr>
            <a:lvl2pPr marL="914400" lvl="1" indent="-444500" rtl="0">
              <a:spcBef>
                <a:spcPts val="0"/>
              </a:spcBef>
              <a:spcAft>
                <a:spcPts val="0"/>
              </a:spcAft>
              <a:buSzPts val="3400"/>
              <a:buChar char="○"/>
              <a:defRPr sz="3400"/>
            </a:lvl2pPr>
            <a:lvl3pPr marL="1371600" lvl="2" indent="-444500" rtl="0">
              <a:spcBef>
                <a:spcPts val="0"/>
              </a:spcBef>
              <a:spcAft>
                <a:spcPts val="0"/>
              </a:spcAft>
              <a:buSzPts val="3400"/>
              <a:buChar char="■"/>
              <a:defRPr sz="3400"/>
            </a:lvl3pPr>
            <a:lvl4pPr marL="1828800" lvl="3" indent="-444500" rtl="0">
              <a:spcBef>
                <a:spcPts val="0"/>
              </a:spcBef>
              <a:spcAft>
                <a:spcPts val="0"/>
              </a:spcAft>
              <a:buSzPts val="3400"/>
              <a:buChar char="●"/>
              <a:defRPr sz="3400"/>
            </a:lvl4pPr>
            <a:lvl5pPr marL="2286000" lvl="4" indent="-444500" rtl="0">
              <a:spcBef>
                <a:spcPts val="0"/>
              </a:spcBef>
              <a:spcAft>
                <a:spcPts val="0"/>
              </a:spcAft>
              <a:buSzPts val="3400"/>
              <a:buChar char="○"/>
              <a:defRPr sz="3400"/>
            </a:lvl5pPr>
            <a:lvl6pPr marL="2743200" lvl="5" indent="-444500" rtl="0">
              <a:spcBef>
                <a:spcPts val="0"/>
              </a:spcBef>
              <a:spcAft>
                <a:spcPts val="0"/>
              </a:spcAft>
              <a:buSzPts val="3400"/>
              <a:buChar char="■"/>
              <a:defRPr sz="3400"/>
            </a:lvl6pPr>
            <a:lvl7pPr marL="3200400" lvl="6" indent="-444500" rtl="0">
              <a:spcBef>
                <a:spcPts val="0"/>
              </a:spcBef>
              <a:spcAft>
                <a:spcPts val="0"/>
              </a:spcAft>
              <a:buSzPts val="3400"/>
              <a:buChar char="●"/>
              <a:defRPr sz="3400"/>
            </a:lvl7pPr>
            <a:lvl8pPr marL="3657600" lvl="7" indent="-444500" rtl="0">
              <a:spcBef>
                <a:spcPts val="0"/>
              </a:spcBef>
              <a:spcAft>
                <a:spcPts val="0"/>
              </a:spcAft>
              <a:buSzPts val="3400"/>
              <a:buChar char="○"/>
              <a:defRPr sz="3400"/>
            </a:lvl8pPr>
            <a:lvl9pPr marL="4114800" lvl="8" indent="-444500" rtl="0">
              <a:spcBef>
                <a:spcPts val="0"/>
              </a:spcBef>
              <a:spcAft>
                <a:spcPts val="0"/>
              </a:spcAft>
              <a:buSzPts val="3400"/>
              <a:buChar char="■"/>
              <a:defRPr sz="3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94"/>
        <p:cNvGrpSpPr/>
        <p:nvPr/>
      </p:nvGrpSpPr>
      <p:grpSpPr>
        <a:xfrm>
          <a:off x="0" y="0"/>
          <a:ext cx="0" cy="0"/>
          <a:chOff x="0" y="0"/>
          <a:chExt cx="0" cy="0"/>
        </a:xfrm>
      </p:grpSpPr>
      <p:grpSp>
        <p:nvGrpSpPr>
          <p:cNvPr id="1395" name="Google Shape;1395;p6"/>
          <p:cNvGrpSpPr/>
          <p:nvPr/>
        </p:nvGrpSpPr>
        <p:grpSpPr>
          <a:xfrm>
            <a:off x="13380566" y="2181578"/>
            <a:ext cx="3094541" cy="3320123"/>
            <a:chOff x="-312109" y="15146878"/>
            <a:chExt cx="3094541" cy="3320123"/>
          </a:xfrm>
        </p:grpSpPr>
        <p:sp>
          <p:nvSpPr>
            <p:cNvPr id="1396" name="Google Shape;1396;p6"/>
            <p:cNvSpPr/>
            <p:nvPr/>
          </p:nvSpPr>
          <p:spPr>
            <a:xfrm>
              <a:off x="1443141" y="18124508"/>
              <a:ext cx="134599" cy="261353"/>
            </a:xfrm>
            <a:custGeom>
              <a:avLst/>
              <a:gdLst/>
              <a:ahLst/>
              <a:cxnLst/>
              <a:rect l="l" t="t" r="r" b="b"/>
              <a:pathLst>
                <a:path w="1201" h="2332" extrusionOk="0">
                  <a:moveTo>
                    <a:pt x="1200" y="0"/>
                  </a:moveTo>
                  <a:lnTo>
                    <a:pt x="1" y="702"/>
                  </a:lnTo>
                  <a:lnTo>
                    <a:pt x="1" y="2331"/>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6"/>
            <p:cNvSpPr/>
            <p:nvPr/>
          </p:nvSpPr>
          <p:spPr>
            <a:xfrm>
              <a:off x="1443141" y="18203071"/>
              <a:ext cx="139642" cy="263931"/>
            </a:xfrm>
            <a:custGeom>
              <a:avLst/>
              <a:gdLst/>
              <a:ahLst/>
              <a:cxnLst/>
              <a:rect l="l" t="t" r="r" b="b"/>
              <a:pathLst>
                <a:path w="1246" h="2355" extrusionOk="0">
                  <a:moveTo>
                    <a:pt x="1" y="1"/>
                  </a:moveTo>
                  <a:lnTo>
                    <a:pt x="1" y="1630"/>
                  </a:lnTo>
                  <a:lnTo>
                    <a:pt x="1246" y="2355"/>
                  </a:lnTo>
                  <a:lnTo>
                    <a:pt x="1246" y="72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6"/>
            <p:cNvSpPr/>
            <p:nvPr/>
          </p:nvSpPr>
          <p:spPr>
            <a:xfrm>
              <a:off x="1582671" y="18215735"/>
              <a:ext cx="111736" cy="251267"/>
            </a:xfrm>
            <a:custGeom>
              <a:avLst/>
              <a:gdLst/>
              <a:ahLst/>
              <a:cxnLst/>
              <a:rect l="l" t="t" r="r" b="b"/>
              <a:pathLst>
                <a:path w="997" h="2242" extrusionOk="0">
                  <a:moveTo>
                    <a:pt x="997" y="1"/>
                  </a:moveTo>
                  <a:lnTo>
                    <a:pt x="1" y="612"/>
                  </a:lnTo>
                  <a:lnTo>
                    <a:pt x="1" y="2242"/>
                  </a:lnTo>
                  <a:lnTo>
                    <a:pt x="997" y="1630"/>
                  </a:lnTo>
                  <a:lnTo>
                    <a:pt x="9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6"/>
            <p:cNvSpPr/>
            <p:nvPr/>
          </p:nvSpPr>
          <p:spPr>
            <a:xfrm>
              <a:off x="1443141" y="18134595"/>
              <a:ext cx="251267" cy="149841"/>
            </a:xfrm>
            <a:custGeom>
              <a:avLst/>
              <a:gdLst/>
              <a:ahLst/>
              <a:cxnLst/>
              <a:rect l="l" t="t" r="r" b="b"/>
              <a:pathLst>
                <a:path w="2242" h="1337" extrusionOk="0">
                  <a:moveTo>
                    <a:pt x="997" y="1"/>
                  </a:moveTo>
                  <a:lnTo>
                    <a:pt x="1" y="612"/>
                  </a:lnTo>
                  <a:lnTo>
                    <a:pt x="1246" y="1336"/>
                  </a:lnTo>
                  <a:lnTo>
                    <a:pt x="2242" y="725"/>
                  </a:lnTo>
                  <a:lnTo>
                    <a:pt x="9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6"/>
            <p:cNvSpPr/>
            <p:nvPr/>
          </p:nvSpPr>
          <p:spPr>
            <a:xfrm>
              <a:off x="1577628" y="17191064"/>
              <a:ext cx="48303" cy="1050231"/>
            </a:xfrm>
            <a:custGeom>
              <a:avLst/>
              <a:gdLst/>
              <a:ahLst/>
              <a:cxnLst/>
              <a:rect l="l" t="t" r="r" b="b"/>
              <a:pathLst>
                <a:path w="431" h="9371" extrusionOk="0">
                  <a:moveTo>
                    <a:pt x="430" y="1"/>
                  </a:moveTo>
                  <a:lnTo>
                    <a:pt x="0" y="250"/>
                  </a:lnTo>
                  <a:lnTo>
                    <a:pt x="0" y="9370"/>
                  </a:lnTo>
                  <a:lnTo>
                    <a:pt x="430" y="9121"/>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6"/>
            <p:cNvSpPr/>
            <p:nvPr/>
          </p:nvSpPr>
          <p:spPr>
            <a:xfrm>
              <a:off x="1514195" y="17183443"/>
              <a:ext cx="63545" cy="1057852"/>
            </a:xfrm>
            <a:custGeom>
              <a:avLst/>
              <a:gdLst/>
              <a:ahLst/>
              <a:cxnLst/>
              <a:rect l="l" t="t" r="r" b="b"/>
              <a:pathLst>
                <a:path w="567" h="9439" extrusionOk="0">
                  <a:moveTo>
                    <a:pt x="1" y="1"/>
                  </a:moveTo>
                  <a:lnTo>
                    <a:pt x="1" y="9121"/>
                  </a:lnTo>
                  <a:lnTo>
                    <a:pt x="566" y="9438"/>
                  </a:lnTo>
                  <a:lnTo>
                    <a:pt x="566" y="31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6"/>
            <p:cNvSpPr/>
            <p:nvPr/>
          </p:nvSpPr>
          <p:spPr>
            <a:xfrm>
              <a:off x="-312109" y="17097268"/>
              <a:ext cx="134599" cy="261353"/>
            </a:xfrm>
            <a:custGeom>
              <a:avLst/>
              <a:gdLst/>
              <a:ahLst/>
              <a:cxnLst/>
              <a:rect l="l" t="t" r="r" b="b"/>
              <a:pathLst>
                <a:path w="1201" h="2332" extrusionOk="0">
                  <a:moveTo>
                    <a:pt x="1200" y="0"/>
                  </a:moveTo>
                  <a:lnTo>
                    <a:pt x="1" y="702"/>
                  </a:lnTo>
                  <a:lnTo>
                    <a:pt x="1" y="2332"/>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6"/>
            <p:cNvSpPr/>
            <p:nvPr/>
          </p:nvSpPr>
          <p:spPr>
            <a:xfrm>
              <a:off x="-312109" y="17175943"/>
              <a:ext cx="139642" cy="263819"/>
            </a:xfrm>
            <a:custGeom>
              <a:avLst/>
              <a:gdLst/>
              <a:ahLst/>
              <a:cxnLst/>
              <a:rect l="l" t="t" r="r" b="b"/>
              <a:pathLst>
                <a:path w="1246" h="2354" extrusionOk="0">
                  <a:moveTo>
                    <a:pt x="1" y="0"/>
                  </a:moveTo>
                  <a:lnTo>
                    <a:pt x="1" y="1630"/>
                  </a:lnTo>
                  <a:lnTo>
                    <a:pt x="1245" y="2354"/>
                  </a:lnTo>
                  <a:lnTo>
                    <a:pt x="1245" y="70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6"/>
            <p:cNvSpPr/>
            <p:nvPr/>
          </p:nvSpPr>
          <p:spPr>
            <a:xfrm>
              <a:off x="-172580" y="17188607"/>
              <a:ext cx="111736" cy="251154"/>
            </a:xfrm>
            <a:custGeom>
              <a:avLst/>
              <a:gdLst/>
              <a:ahLst/>
              <a:cxnLst/>
              <a:rect l="l" t="t" r="r" b="b"/>
              <a:pathLst>
                <a:path w="997" h="2241" extrusionOk="0">
                  <a:moveTo>
                    <a:pt x="996" y="0"/>
                  </a:moveTo>
                  <a:lnTo>
                    <a:pt x="0" y="589"/>
                  </a:lnTo>
                  <a:lnTo>
                    <a:pt x="0" y="2241"/>
                  </a:lnTo>
                  <a:lnTo>
                    <a:pt x="996" y="1630"/>
                  </a:lnTo>
                  <a:lnTo>
                    <a:pt x="9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6"/>
            <p:cNvSpPr/>
            <p:nvPr/>
          </p:nvSpPr>
          <p:spPr>
            <a:xfrm>
              <a:off x="-312109" y="17107355"/>
              <a:ext cx="251267" cy="147263"/>
            </a:xfrm>
            <a:custGeom>
              <a:avLst/>
              <a:gdLst/>
              <a:ahLst/>
              <a:cxnLst/>
              <a:rect l="l" t="t" r="r" b="b"/>
              <a:pathLst>
                <a:path w="2242" h="1314" extrusionOk="0">
                  <a:moveTo>
                    <a:pt x="996" y="1"/>
                  </a:moveTo>
                  <a:lnTo>
                    <a:pt x="1" y="612"/>
                  </a:lnTo>
                  <a:lnTo>
                    <a:pt x="1245" y="1314"/>
                  </a:lnTo>
                  <a:lnTo>
                    <a:pt x="2241" y="725"/>
                  </a:lnTo>
                  <a:lnTo>
                    <a:pt x="9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6"/>
            <p:cNvSpPr/>
            <p:nvPr/>
          </p:nvSpPr>
          <p:spPr>
            <a:xfrm>
              <a:off x="-177623" y="16163824"/>
              <a:ext cx="48303" cy="1050231"/>
            </a:xfrm>
            <a:custGeom>
              <a:avLst/>
              <a:gdLst/>
              <a:ahLst/>
              <a:cxnLst/>
              <a:rect l="l" t="t" r="r" b="b"/>
              <a:pathLst>
                <a:path w="431" h="9371" extrusionOk="0">
                  <a:moveTo>
                    <a:pt x="430" y="1"/>
                  </a:moveTo>
                  <a:lnTo>
                    <a:pt x="0" y="250"/>
                  </a:lnTo>
                  <a:lnTo>
                    <a:pt x="0" y="9371"/>
                  </a:lnTo>
                  <a:lnTo>
                    <a:pt x="430" y="9122"/>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6"/>
            <p:cNvSpPr/>
            <p:nvPr/>
          </p:nvSpPr>
          <p:spPr>
            <a:xfrm>
              <a:off x="-241056" y="16153738"/>
              <a:ext cx="63545" cy="1060318"/>
            </a:xfrm>
            <a:custGeom>
              <a:avLst/>
              <a:gdLst/>
              <a:ahLst/>
              <a:cxnLst/>
              <a:rect l="l" t="t" r="r" b="b"/>
              <a:pathLst>
                <a:path w="567" h="9461" extrusionOk="0">
                  <a:moveTo>
                    <a:pt x="0" y="0"/>
                  </a:moveTo>
                  <a:lnTo>
                    <a:pt x="0" y="9121"/>
                  </a:lnTo>
                  <a:lnTo>
                    <a:pt x="566" y="9461"/>
                  </a:lnTo>
                  <a:lnTo>
                    <a:pt x="566" y="34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6"/>
            <p:cNvSpPr/>
            <p:nvPr/>
          </p:nvSpPr>
          <p:spPr>
            <a:xfrm>
              <a:off x="1580205" y="17023629"/>
              <a:ext cx="45726" cy="195454"/>
            </a:xfrm>
            <a:custGeom>
              <a:avLst/>
              <a:gdLst/>
              <a:ahLst/>
              <a:cxnLst/>
              <a:rect l="l" t="t" r="r" b="b"/>
              <a:pathLst>
                <a:path w="408" h="1744" extrusionOk="0">
                  <a:moveTo>
                    <a:pt x="407" y="1"/>
                  </a:moveTo>
                  <a:lnTo>
                    <a:pt x="0" y="250"/>
                  </a:lnTo>
                  <a:lnTo>
                    <a:pt x="0" y="1744"/>
                  </a:lnTo>
                  <a:lnTo>
                    <a:pt x="407" y="1495"/>
                  </a:lnTo>
                  <a:lnTo>
                    <a:pt x="4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6"/>
            <p:cNvSpPr/>
            <p:nvPr/>
          </p:nvSpPr>
          <p:spPr>
            <a:xfrm>
              <a:off x="-289156" y="15973630"/>
              <a:ext cx="1869481" cy="1245462"/>
            </a:xfrm>
            <a:custGeom>
              <a:avLst/>
              <a:gdLst/>
              <a:ahLst/>
              <a:cxnLst/>
              <a:rect l="l" t="t" r="r" b="b"/>
              <a:pathLst>
                <a:path w="16681" h="11113" extrusionOk="0">
                  <a:moveTo>
                    <a:pt x="0" y="0"/>
                  </a:moveTo>
                  <a:lnTo>
                    <a:pt x="0" y="1494"/>
                  </a:lnTo>
                  <a:lnTo>
                    <a:pt x="16680" y="11113"/>
                  </a:lnTo>
                  <a:lnTo>
                    <a:pt x="16680" y="961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6"/>
            <p:cNvSpPr/>
            <p:nvPr/>
          </p:nvSpPr>
          <p:spPr>
            <a:xfrm>
              <a:off x="-289156" y="15945724"/>
              <a:ext cx="1915095" cy="1105931"/>
            </a:xfrm>
            <a:custGeom>
              <a:avLst/>
              <a:gdLst/>
              <a:ahLst/>
              <a:cxnLst/>
              <a:rect l="l" t="t" r="r" b="b"/>
              <a:pathLst>
                <a:path w="17088" h="9868" extrusionOk="0">
                  <a:moveTo>
                    <a:pt x="430" y="0"/>
                  </a:moveTo>
                  <a:lnTo>
                    <a:pt x="0" y="249"/>
                  </a:lnTo>
                  <a:lnTo>
                    <a:pt x="16680" y="9868"/>
                  </a:lnTo>
                  <a:lnTo>
                    <a:pt x="17087" y="9619"/>
                  </a:lnTo>
                  <a:lnTo>
                    <a:pt x="4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6"/>
            <p:cNvSpPr/>
            <p:nvPr/>
          </p:nvSpPr>
          <p:spPr>
            <a:xfrm>
              <a:off x="882578" y="15174680"/>
              <a:ext cx="1899853" cy="1230220"/>
            </a:xfrm>
            <a:custGeom>
              <a:avLst/>
              <a:gdLst/>
              <a:ahLst/>
              <a:cxnLst/>
              <a:rect l="l" t="t" r="r" b="b"/>
              <a:pathLst>
                <a:path w="16952" h="10977" extrusionOk="0">
                  <a:moveTo>
                    <a:pt x="0" y="0"/>
                  </a:moveTo>
                  <a:lnTo>
                    <a:pt x="0" y="0"/>
                  </a:lnTo>
                  <a:cubicBezTo>
                    <a:pt x="159" y="295"/>
                    <a:pt x="272" y="589"/>
                    <a:pt x="362" y="883"/>
                  </a:cubicBezTo>
                  <a:cubicBezTo>
                    <a:pt x="340" y="1041"/>
                    <a:pt x="317" y="1200"/>
                    <a:pt x="294" y="1358"/>
                  </a:cubicBezTo>
                  <a:lnTo>
                    <a:pt x="16906" y="10977"/>
                  </a:lnTo>
                  <a:cubicBezTo>
                    <a:pt x="16906" y="10977"/>
                    <a:pt x="16952" y="10411"/>
                    <a:pt x="16906" y="10253"/>
                  </a:cubicBezTo>
                  <a:cubicBezTo>
                    <a:pt x="16838" y="10004"/>
                    <a:pt x="16725" y="9777"/>
                    <a:pt x="16567" y="9574"/>
                  </a:cubicBez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6"/>
            <p:cNvSpPr/>
            <p:nvPr/>
          </p:nvSpPr>
          <p:spPr>
            <a:xfrm>
              <a:off x="-225814" y="15159550"/>
              <a:ext cx="1166787" cy="824293"/>
            </a:xfrm>
            <a:custGeom>
              <a:avLst/>
              <a:gdLst/>
              <a:ahLst/>
              <a:cxnLst/>
              <a:rect l="l" t="t" r="r" b="b"/>
              <a:pathLst>
                <a:path w="10411" h="7355" extrusionOk="0">
                  <a:moveTo>
                    <a:pt x="9406" y="0"/>
                  </a:moveTo>
                  <a:cubicBezTo>
                    <a:pt x="9112" y="0"/>
                    <a:pt x="8754" y="117"/>
                    <a:pt x="8351" y="362"/>
                  </a:cubicBezTo>
                  <a:lnTo>
                    <a:pt x="1743" y="4164"/>
                  </a:lnTo>
                  <a:cubicBezTo>
                    <a:pt x="317" y="5001"/>
                    <a:pt x="45" y="6834"/>
                    <a:pt x="0" y="7355"/>
                  </a:cubicBezTo>
                  <a:lnTo>
                    <a:pt x="272" y="7219"/>
                  </a:lnTo>
                  <a:cubicBezTo>
                    <a:pt x="362" y="6586"/>
                    <a:pt x="679" y="5069"/>
                    <a:pt x="1879" y="4368"/>
                  </a:cubicBezTo>
                  <a:lnTo>
                    <a:pt x="8487" y="565"/>
                  </a:lnTo>
                  <a:cubicBezTo>
                    <a:pt x="8861" y="341"/>
                    <a:pt x="9166" y="235"/>
                    <a:pt x="9408" y="235"/>
                  </a:cubicBezTo>
                  <a:cubicBezTo>
                    <a:pt x="9532" y="235"/>
                    <a:pt x="9640" y="263"/>
                    <a:pt x="9732" y="316"/>
                  </a:cubicBezTo>
                  <a:cubicBezTo>
                    <a:pt x="10003" y="475"/>
                    <a:pt x="10162" y="860"/>
                    <a:pt x="10184" y="1493"/>
                  </a:cubicBezTo>
                  <a:lnTo>
                    <a:pt x="10411" y="1358"/>
                  </a:lnTo>
                  <a:cubicBezTo>
                    <a:pt x="10366" y="701"/>
                    <a:pt x="10184" y="294"/>
                    <a:pt x="9845" y="113"/>
                  </a:cubicBezTo>
                  <a:cubicBezTo>
                    <a:pt x="9721" y="39"/>
                    <a:pt x="9574" y="0"/>
                    <a:pt x="9406" y="0"/>
                  </a:cubicBezTo>
                  <a:close/>
                </a:path>
              </a:pathLst>
            </a:custGeom>
            <a:solidFill>
              <a:srgbClr val="278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6"/>
            <p:cNvSpPr/>
            <p:nvPr/>
          </p:nvSpPr>
          <p:spPr>
            <a:xfrm>
              <a:off x="-271448" y="15146878"/>
              <a:ext cx="2972835" cy="1899741"/>
            </a:xfrm>
            <a:custGeom>
              <a:avLst/>
              <a:gdLst/>
              <a:ahLst/>
              <a:cxnLst/>
              <a:rect l="l" t="t" r="r" b="b"/>
              <a:pathLst>
                <a:path w="26526" h="16951" extrusionOk="0">
                  <a:moveTo>
                    <a:pt x="9390" y="0"/>
                  </a:moveTo>
                  <a:cubicBezTo>
                    <a:pt x="9103" y="0"/>
                    <a:pt x="8755" y="117"/>
                    <a:pt x="8352" y="361"/>
                  </a:cubicBezTo>
                  <a:lnTo>
                    <a:pt x="1743" y="4164"/>
                  </a:lnTo>
                  <a:cubicBezTo>
                    <a:pt x="295" y="5001"/>
                    <a:pt x="46" y="6834"/>
                    <a:pt x="1" y="7355"/>
                  </a:cubicBezTo>
                  <a:lnTo>
                    <a:pt x="16613" y="16951"/>
                  </a:lnTo>
                  <a:cubicBezTo>
                    <a:pt x="16613" y="16951"/>
                    <a:pt x="17043" y="15163"/>
                    <a:pt x="17744" y="14393"/>
                  </a:cubicBezTo>
                  <a:cubicBezTo>
                    <a:pt x="18446" y="13624"/>
                    <a:pt x="20935" y="12424"/>
                    <a:pt x="23017" y="11225"/>
                  </a:cubicBezTo>
                  <a:cubicBezTo>
                    <a:pt x="23993" y="10670"/>
                    <a:pt x="25146" y="9615"/>
                    <a:pt x="26053" y="9615"/>
                  </a:cubicBezTo>
                  <a:cubicBezTo>
                    <a:pt x="26220" y="9615"/>
                    <a:pt x="26378" y="9650"/>
                    <a:pt x="26525" y="9731"/>
                  </a:cubicBezTo>
                  <a:lnTo>
                    <a:pt x="9823" y="112"/>
                  </a:lnTo>
                  <a:cubicBezTo>
                    <a:pt x="9699" y="38"/>
                    <a:pt x="9555" y="0"/>
                    <a:pt x="9390" y="0"/>
                  </a:cubicBezTo>
                  <a:close/>
                </a:path>
              </a:pathLst>
            </a:custGeom>
            <a:solidFill>
              <a:srgbClr val="7BBDFF">
                <a:alpha val="6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6"/>
            <p:cNvSpPr/>
            <p:nvPr/>
          </p:nvSpPr>
          <p:spPr>
            <a:xfrm>
              <a:off x="1590292" y="16221533"/>
              <a:ext cx="1164321" cy="825078"/>
            </a:xfrm>
            <a:custGeom>
              <a:avLst/>
              <a:gdLst/>
              <a:ahLst/>
              <a:cxnLst/>
              <a:rect l="l" t="t" r="r" b="b"/>
              <a:pathLst>
                <a:path w="10389" h="7362" extrusionOk="0">
                  <a:moveTo>
                    <a:pt x="9406" y="0"/>
                  </a:moveTo>
                  <a:cubicBezTo>
                    <a:pt x="9116" y="0"/>
                    <a:pt x="8762" y="111"/>
                    <a:pt x="8352" y="346"/>
                  </a:cubicBezTo>
                  <a:lnTo>
                    <a:pt x="1743" y="4170"/>
                  </a:lnTo>
                  <a:cubicBezTo>
                    <a:pt x="295" y="5008"/>
                    <a:pt x="46" y="6841"/>
                    <a:pt x="1" y="7362"/>
                  </a:cubicBezTo>
                  <a:lnTo>
                    <a:pt x="250" y="7226"/>
                  </a:lnTo>
                  <a:cubicBezTo>
                    <a:pt x="340" y="6569"/>
                    <a:pt x="680" y="5053"/>
                    <a:pt x="1879" y="4374"/>
                  </a:cubicBezTo>
                  <a:lnTo>
                    <a:pt x="8465" y="572"/>
                  </a:lnTo>
                  <a:cubicBezTo>
                    <a:pt x="8839" y="347"/>
                    <a:pt x="9154" y="242"/>
                    <a:pt x="9403" y="242"/>
                  </a:cubicBezTo>
                  <a:cubicBezTo>
                    <a:pt x="9530" y="242"/>
                    <a:pt x="9640" y="269"/>
                    <a:pt x="9732" y="323"/>
                  </a:cubicBezTo>
                  <a:cubicBezTo>
                    <a:pt x="10004" y="459"/>
                    <a:pt x="10140" y="866"/>
                    <a:pt x="10162" y="1500"/>
                  </a:cubicBezTo>
                  <a:lnTo>
                    <a:pt x="10389" y="1364"/>
                  </a:lnTo>
                  <a:cubicBezTo>
                    <a:pt x="10343" y="708"/>
                    <a:pt x="10162" y="300"/>
                    <a:pt x="9823" y="97"/>
                  </a:cubicBezTo>
                  <a:cubicBezTo>
                    <a:pt x="9703" y="33"/>
                    <a:pt x="9564" y="0"/>
                    <a:pt x="9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6"/>
            <p:cNvSpPr/>
            <p:nvPr/>
          </p:nvSpPr>
          <p:spPr>
            <a:xfrm>
              <a:off x="15141" y="15299079"/>
              <a:ext cx="1123751" cy="836957"/>
            </a:xfrm>
            <a:custGeom>
              <a:avLst/>
              <a:gdLst/>
              <a:ahLst/>
              <a:cxnLst/>
              <a:rect l="l" t="t" r="r" b="b"/>
              <a:pathLst>
                <a:path w="10027" h="7468" extrusionOk="0">
                  <a:moveTo>
                    <a:pt x="9396" y="0"/>
                  </a:moveTo>
                  <a:cubicBezTo>
                    <a:pt x="9103" y="0"/>
                    <a:pt x="8754" y="117"/>
                    <a:pt x="8351" y="361"/>
                  </a:cubicBezTo>
                  <a:lnTo>
                    <a:pt x="1743" y="4164"/>
                  </a:lnTo>
                  <a:cubicBezTo>
                    <a:pt x="317" y="5001"/>
                    <a:pt x="45" y="6834"/>
                    <a:pt x="0" y="7355"/>
                  </a:cubicBezTo>
                  <a:lnTo>
                    <a:pt x="181" y="7468"/>
                  </a:lnTo>
                  <a:cubicBezTo>
                    <a:pt x="249" y="6925"/>
                    <a:pt x="498" y="5114"/>
                    <a:pt x="1924" y="4277"/>
                  </a:cubicBezTo>
                  <a:lnTo>
                    <a:pt x="8532" y="475"/>
                  </a:lnTo>
                  <a:cubicBezTo>
                    <a:pt x="8950" y="230"/>
                    <a:pt x="9294" y="113"/>
                    <a:pt x="9582" y="113"/>
                  </a:cubicBezTo>
                  <a:cubicBezTo>
                    <a:pt x="9748" y="113"/>
                    <a:pt x="9894" y="152"/>
                    <a:pt x="10026" y="226"/>
                  </a:cubicBezTo>
                  <a:lnTo>
                    <a:pt x="9845" y="113"/>
                  </a:lnTo>
                  <a:cubicBezTo>
                    <a:pt x="9713" y="38"/>
                    <a:pt x="9563" y="0"/>
                    <a:pt x="93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6"/>
            <p:cNvSpPr/>
            <p:nvPr/>
          </p:nvSpPr>
          <p:spPr>
            <a:xfrm>
              <a:off x="243319" y="15430988"/>
              <a:ext cx="1127898" cy="836957"/>
            </a:xfrm>
            <a:custGeom>
              <a:avLst/>
              <a:gdLst/>
              <a:ahLst/>
              <a:cxnLst/>
              <a:rect l="l" t="t" r="r" b="b"/>
              <a:pathLst>
                <a:path w="10064" h="7468" extrusionOk="0">
                  <a:moveTo>
                    <a:pt x="9402" y="0"/>
                  </a:moveTo>
                  <a:cubicBezTo>
                    <a:pt x="9114" y="0"/>
                    <a:pt x="8770" y="117"/>
                    <a:pt x="8352" y="361"/>
                  </a:cubicBezTo>
                  <a:lnTo>
                    <a:pt x="1766" y="4164"/>
                  </a:lnTo>
                  <a:cubicBezTo>
                    <a:pt x="318" y="5001"/>
                    <a:pt x="69" y="6834"/>
                    <a:pt x="1" y="7355"/>
                  </a:cubicBezTo>
                  <a:lnTo>
                    <a:pt x="205" y="7468"/>
                  </a:lnTo>
                  <a:cubicBezTo>
                    <a:pt x="250" y="6925"/>
                    <a:pt x="522" y="5114"/>
                    <a:pt x="1947" y="4277"/>
                  </a:cubicBezTo>
                  <a:lnTo>
                    <a:pt x="8556" y="474"/>
                  </a:lnTo>
                  <a:cubicBezTo>
                    <a:pt x="8959" y="230"/>
                    <a:pt x="9307" y="113"/>
                    <a:pt x="9594" y="113"/>
                  </a:cubicBezTo>
                  <a:cubicBezTo>
                    <a:pt x="9759" y="113"/>
                    <a:pt x="9903" y="151"/>
                    <a:pt x="10027" y="226"/>
                  </a:cubicBezTo>
                  <a:cubicBezTo>
                    <a:pt x="10033" y="228"/>
                    <a:pt x="10037" y="229"/>
                    <a:pt x="10040" y="229"/>
                  </a:cubicBezTo>
                  <a:cubicBezTo>
                    <a:pt x="10063" y="229"/>
                    <a:pt x="9908" y="133"/>
                    <a:pt x="9846" y="112"/>
                  </a:cubicBezTo>
                  <a:cubicBezTo>
                    <a:pt x="9714" y="38"/>
                    <a:pt x="9567" y="0"/>
                    <a:pt x="94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6"/>
            <p:cNvSpPr/>
            <p:nvPr/>
          </p:nvSpPr>
          <p:spPr>
            <a:xfrm>
              <a:off x="474188" y="15563456"/>
              <a:ext cx="1125320" cy="836397"/>
            </a:xfrm>
            <a:custGeom>
              <a:avLst/>
              <a:gdLst/>
              <a:ahLst/>
              <a:cxnLst/>
              <a:rect l="l" t="t" r="r" b="b"/>
              <a:pathLst>
                <a:path w="10041" h="7463" extrusionOk="0">
                  <a:moveTo>
                    <a:pt x="9408" y="1"/>
                  </a:moveTo>
                  <a:cubicBezTo>
                    <a:pt x="9117" y="1"/>
                    <a:pt x="8763" y="121"/>
                    <a:pt x="8352" y="356"/>
                  </a:cubicBezTo>
                  <a:lnTo>
                    <a:pt x="1743" y="4158"/>
                  </a:lnTo>
                  <a:cubicBezTo>
                    <a:pt x="295" y="4996"/>
                    <a:pt x="46" y="6829"/>
                    <a:pt x="1" y="7349"/>
                  </a:cubicBezTo>
                  <a:lnTo>
                    <a:pt x="182" y="7463"/>
                  </a:lnTo>
                  <a:cubicBezTo>
                    <a:pt x="249" y="6942"/>
                    <a:pt x="498" y="5109"/>
                    <a:pt x="1947" y="4294"/>
                  </a:cubicBezTo>
                  <a:lnTo>
                    <a:pt x="8533" y="492"/>
                  </a:lnTo>
                  <a:cubicBezTo>
                    <a:pt x="8937" y="246"/>
                    <a:pt x="9286" y="121"/>
                    <a:pt x="9580" y="121"/>
                  </a:cubicBezTo>
                  <a:cubicBezTo>
                    <a:pt x="9747" y="121"/>
                    <a:pt x="9895" y="161"/>
                    <a:pt x="10026" y="243"/>
                  </a:cubicBezTo>
                  <a:cubicBezTo>
                    <a:pt x="10031" y="245"/>
                    <a:pt x="10033" y="246"/>
                    <a:pt x="10033" y="246"/>
                  </a:cubicBezTo>
                  <a:cubicBezTo>
                    <a:pt x="10040" y="246"/>
                    <a:pt x="9885" y="148"/>
                    <a:pt x="9823" y="107"/>
                  </a:cubicBez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6"/>
            <p:cNvSpPr/>
            <p:nvPr/>
          </p:nvSpPr>
          <p:spPr>
            <a:xfrm>
              <a:off x="654378" y="15680115"/>
              <a:ext cx="1124760" cy="838975"/>
            </a:xfrm>
            <a:custGeom>
              <a:avLst/>
              <a:gdLst/>
              <a:ahLst/>
              <a:cxnLst/>
              <a:rect l="l" t="t" r="r" b="b"/>
              <a:pathLst>
                <a:path w="10036" h="7486" extrusionOk="0">
                  <a:moveTo>
                    <a:pt x="9939" y="178"/>
                  </a:moveTo>
                  <a:lnTo>
                    <a:pt x="9939" y="178"/>
                  </a:lnTo>
                  <a:cubicBezTo>
                    <a:pt x="9982" y="206"/>
                    <a:pt x="10024" y="231"/>
                    <a:pt x="10032" y="231"/>
                  </a:cubicBezTo>
                  <a:cubicBezTo>
                    <a:pt x="10035" y="231"/>
                    <a:pt x="10034" y="228"/>
                    <a:pt x="10026" y="220"/>
                  </a:cubicBezTo>
                  <a:cubicBezTo>
                    <a:pt x="9998" y="204"/>
                    <a:pt x="9969" y="190"/>
                    <a:pt x="9939" y="178"/>
                  </a:cubicBezTo>
                  <a:close/>
                  <a:moveTo>
                    <a:pt x="9414" y="0"/>
                  </a:moveTo>
                  <a:cubicBezTo>
                    <a:pt x="9117" y="0"/>
                    <a:pt x="8763" y="121"/>
                    <a:pt x="8352" y="356"/>
                  </a:cubicBezTo>
                  <a:lnTo>
                    <a:pt x="1743" y="4181"/>
                  </a:lnTo>
                  <a:cubicBezTo>
                    <a:pt x="317" y="4996"/>
                    <a:pt x="46" y="6829"/>
                    <a:pt x="0" y="7372"/>
                  </a:cubicBezTo>
                  <a:lnTo>
                    <a:pt x="181" y="7485"/>
                  </a:lnTo>
                  <a:cubicBezTo>
                    <a:pt x="227" y="6942"/>
                    <a:pt x="498" y="5109"/>
                    <a:pt x="1924" y="4294"/>
                  </a:cubicBezTo>
                  <a:lnTo>
                    <a:pt x="8533" y="469"/>
                  </a:lnTo>
                  <a:cubicBezTo>
                    <a:pt x="8959" y="234"/>
                    <a:pt x="9308" y="114"/>
                    <a:pt x="9600" y="114"/>
                  </a:cubicBezTo>
                  <a:cubicBezTo>
                    <a:pt x="9723" y="114"/>
                    <a:pt x="9835" y="135"/>
                    <a:pt x="9939" y="178"/>
                  </a:cubicBezTo>
                  <a:lnTo>
                    <a:pt x="9939" y="178"/>
                  </a:lnTo>
                  <a:cubicBezTo>
                    <a:pt x="9901" y="153"/>
                    <a:pt x="9863" y="125"/>
                    <a:pt x="9845" y="107"/>
                  </a:cubicBezTo>
                  <a:cubicBezTo>
                    <a:pt x="9718" y="36"/>
                    <a:pt x="9574" y="0"/>
                    <a:pt x="94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6"/>
            <p:cNvSpPr/>
            <p:nvPr/>
          </p:nvSpPr>
          <p:spPr>
            <a:xfrm>
              <a:off x="882669" y="15811351"/>
              <a:ext cx="1124648" cy="837070"/>
            </a:xfrm>
            <a:custGeom>
              <a:avLst/>
              <a:gdLst/>
              <a:ahLst/>
              <a:cxnLst/>
              <a:rect l="l" t="t" r="r" b="b"/>
              <a:pathLst>
                <a:path w="10035" h="7469" extrusionOk="0">
                  <a:moveTo>
                    <a:pt x="9980" y="202"/>
                  </a:moveTo>
                  <a:cubicBezTo>
                    <a:pt x="10007" y="221"/>
                    <a:pt x="10029" y="235"/>
                    <a:pt x="10033" y="235"/>
                  </a:cubicBezTo>
                  <a:cubicBezTo>
                    <a:pt x="10035" y="235"/>
                    <a:pt x="10033" y="233"/>
                    <a:pt x="10026" y="226"/>
                  </a:cubicBezTo>
                  <a:cubicBezTo>
                    <a:pt x="10011" y="217"/>
                    <a:pt x="9995" y="209"/>
                    <a:pt x="9980" y="202"/>
                  </a:cubicBezTo>
                  <a:close/>
                  <a:moveTo>
                    <a:pt x="9396" y="1"/>
                  </a:moveTo>
                  <a:cubicBezTo>
                    <a:pt x="9103" y="1"/>
                    <a:pt x="8755" y="117"/>
                    <a:pt x="8351" y="362"/>
                  </a:cubicBezTo>
                  <a:lnTo>
                    <a:pt x="1743" y="4164"/>
                  </a:lnTo>
                  <a:cubicBezTo>
                    <a:pt x="317" y="5001"/>
                    <a:pt x="46" y="6835"/>
                    <a:pt x="0" y="7378"/>
                  </a:cubicBezTo>
                  <a:lnTo>
                    <a:pt x="181" y="7468"/>
                  </a:lnTo>
                  <a:cubicBezTo>
                    <a:pt x="249" y="6948"/>
                    <a:pt x="498" y="5115"/>
                    <a:pt x="1947" y="4300"/>
                  </a:cubicBezTo>
                  <a:lnTo>
                    <a:pt x="8533" y="475"/>
                  </a:lnTo>
                  <a:cubicBezTo>
                    <a:pt x="8959" y="240"/>
                    <a:pt x="9308" y="119"/>
                    <a:pt x="9600" y="119"/>
                  </a:cubicBezTo>
                  <a:cubicBezTo>
                    <a:pt x="9739" y="119"/>
                    <a:pt x="9865" y="147"/>
                    <a:pt x="9980" y="202"/>
                  </a:cubicBezTo>
                  <a:lnTo>
                    <a:pt x="9980" y="202"/>
                  </a:lnTo>
                  <a:cubicBezTo>
                    <a:pt x="9933" y="170"/>
                    <a:pt x="9870" y="125"/>
                    <a:pt x="9845" y="113"/>
                  </a:cubicBezTo>
                  <a:cubicBezTo>
                    <a:pt x="9713" y="39"/>
                    <a:pt x="9564" y="1"/>
                    <a:pt x="93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6"/>
            <p:cNvSpPr/>
            <p:nvPr/>
          </p:nvSpPr>
          <p:spPr>
            <a:xfrm>
              <a:off x="1113425" y="15943931"/>
              <a:ext cx="1124760" cy="836397"/>
            </a:xfrm>
            <a:custGeom>
              <a:avLst/>
              <a:gdLst/>
              <a:ahLst/>
              <a:cxnLst/>
              <a:rect l="l" t="t" r="r" b="b"/>
              <a:pathLst>
                <a:path w="10036" h="7463" extrusionOk="0">
                  <a:moveTo>
                    <a:pt x="9924" y="171"/>
                  </a:moveTo>
                  <a:cubicBezTo>
                    <a:pt x="9975" y="202"/>
                    <a:pt x="10023" y="230"/>
                    <a:pt x="10032" y="230"/>
                  </a:cubicBezTo>
                  <a:cubicBezTo>
                    <a:pt x="10035" y="230"/>
                    <a:pt x="10034" y="227"/>
                    <a:pt x="10027" y="220"/>
                  </a:cubicBezTo>
                  <a:cubicBezTo>
                    <a:pt x="9994" y="201"/>
                    <a:pt x="9959" y="185"/>
                    <a:pt x="9924" y="171"/>
                  </a:cubicBezTo>
                  <a:close/>
                  <a:moveTo>
                    <a:pt x="9408" y="0"/>
                  </a:moveTo>
                  <a:cubicBezTo>
                    <a:pt x="9117" y="0"/>
                    <a:pt x="8763" y="121"/>
                    <a:pt x="8352" y="356"/>
                  </a:cubicBezTo>
                  <a:lnTo>
                    <a:pt x="1743" y="4181"/>
                  </a:lnTo>
                  <a:cubicBezTo>
                    <a:pt x="318" y="4995"/>
                    <a:pt x="46" y="6829"/>
                    <a:pt x="1" y="7372"/>
                  </a:cubicBezTo>
                  <a:lnTo>
                    <a:pt x="182" y="7462"/>
                  </a:lnTo>
                  <a:cubicBezTo>
                    <a:pt x="227" y="6942"/>
                    <a:pt x="499" y="5109"/>
                    <a:pt x="1925" y="4294"/>
                  </a:cubicBezTo>
                  <a:lnTo>
                    <a:pt x="8533" y="469"/>
                  </a:lnTo>
                  <a:cubicBezTo>
                    <a:pt x="8959" y="234"/>
                    <a:pt x="9309" y="113"/>
                    <a:pt x="9601" y="113"/>
                  </a:cubicBezTo>
                  <a:cubicBezTo>
                    <a:pt x="9717" y="113"/>
                    <a:pt x="9825" y="133"/>
                    <a:pt x="9924" y="171"/>
                  </a:cubicBezTo>
                  <a:lnTo>
                    <a:pt x="9924" y="171"/>
                  </a:lnTo>
                  <a:cubicBezTo>
                    <a:pt x="9886" y="148"/>
                    <a:pt x="9847" y="123"/>
                    <a:pt x="9823" y="107"/>
                  </a:cubicBezTo>
                  <a:cubicBezTo>
                    <a:pt x="9704" y="35"/>
                    <a:pt x="9565" y="0"/>
                    <a:pt x="9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6"/>
            <p:cNvSpPr/>
            <p:nvPr/>
          </p:nvSpPr>
          <p:spPr>
            <a:xfrm>
              <a:off x="1341716" y="16075727"/>
              <a:ext cx="1123751" cy="838975"/>
            </a:xfrm>
            <a:custGeom>
              <a:avLst/>
              <a:gdLst/>
              <a:ahLst/>
              <a:cxnLst/>
              <a:rect l="l" t="t" r="r" b="b"/>
              <a:pathLst>
                <a:path w="10027" h="7486" extrusionOk="0">
                  <a:moveTo>
                    <a:pt x="10019" y="217"/>
                  </a:moveTo>
                  <a:lnTo>
                    <a:pt x="10027" y="221"/>
                  </a:lnTo>
                  <a:cubicBezTo>
                    <a:pt x="10024" y="219"/>
                    <a:pt x="10022" y="218"/>
                    <a:pt x="10019" y="217"/>
                  </a:cubicBezTo>
                  <a:close/>
                  <a:moveTo>
                    <a:pt x="9408" y="1"/>
                  </a:moveTo>
                  <a:cubicBezTo>
                    <a:pt x="9117" y="1"/>
                    <a:pt x="8763" y="122"/>
                    <a:pt x="8352" y="357"/>
                  </a:cubicBezTo>
                  <a:lnTo>
                    <a:pt x="1743" y="4181"/>
                  </a:lnTo>
                  <a:cubicBezTo>
                    <a:pt x="295" y="4996"/>
                    <a:pt x="46" y="6829"/>
                    <a:pt x="1" y="7373"/>
                  </a:cubicBezTo>
                  <a:lnTo>
                    <a:pt x="182" y="7486"/>
                  </a:lnTo>
                  <a:cubicBezTo>
                    <a:pt x="227" y="6943"/>
                    <a:pt x="499" y="5109"/>
                    <a:pt x="1924" y="4295"/>
                  </a:cubicBezTo>
                  <a:lnTo>
                    <a:pt x="8533" y="470"/>
                  </a:lnTo>
                  <a:cubicBezTo>
                    <a:pt x="8944" y="235"/>
                    <a:pt x="9298" y="114"/>
                    <a:pt x="9595" y="114"/>
                  </a:cubicBezTo>
                  <a:cubicBezTo>
                    <a:pt x="9753" y="114"/>
                    <a:pt x="9894" y="148"/>
                    <a:pt x="10019" y="217"/>
                  </a:cubicBezTo>
                  <a:lnTo>
                    <a:pt x="10019" y="217"/>
                  </a:lnTo>
                  <a:lnTo>
                    <a:pt x="9823" y="108"/>
                  </a:ln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6"/>
            <p:cNvSpPr/>
            <p:nvPr/>
          </p:nvSpPr>
          <p:spPr>
            <a:xfrm>
              <a:off x="1570007" y="16207636"/>
              <a:ext cx="1124760" cy="838975"/>
            </a:xfrm>
            <a:custGeom>
              <a:avLst/>
              <a:gdLst/>
              <a:ahLst/>
              <a:cxnLst/>
              <a:rect l="l" t="t" r="r" b="b"/>
              <a:pathLst>
                <a:path w="10036" h="7486" extrusionOk="0">
                  <a:moveTo>
                    <a:pt x="9939" y="178"/>
                  </a:moveTo>
                  <a:lnTo>
                    <a:pt x="9939" y="178"/>
                  </a:lnTo>
                  <a:cubicBezTo>
                    <a:pt x="9982" y="207"/>
                    <a:pt x="10024" y="231"/>
                    <a:pt x="10032" y="231"/>
                  </a:cubicBezTo>
                  <a:cubicBezTo>
                    <a:pt x="10035" y="231"/>
                    <a:pt x="10034" y="228"/>
                    <a:pt x="10027" y="221"/>
                  </a:cubicBezTo>
                  <a:cubicBezTo>
                    <a:pt x="9998" y="205"/>
                    <a:pt x="9969" y="191"/>
                    <a:pt x="9939" y="178"/>
                  </a:cubicBezTo>
                  <a:close/>
                  <a:moveTo>
                    <a:pt x="9414" y="1"/>
                  </a:moveTo>
                  <a:cubicBezTo>
                    <a:pt x="9117" y="1"/>
                    <a:pt x="8763" y="121"/>
                    <a:pt x="8352" y="357"/>
                  </a:cubicBezTo>
                  <a:lnTo>
                    <a:pt x="1743" y="4181"/>
                  </a:lnTo>
                  <a:cubicBezTo>
                    <a:pt x="317" y="4996"/>
                    <a:pt x="46" y="6852"/>
                    <a:pt x="1" y="7372"/>
                  </a:cubicBezTo>
                  <a:lnTo>
                    <a:pt x="182" y="7486"/>
                  </a:lnTo>
                  <a:cubicBezTo>
                    <a:pt x="227" y="6942"/>
                    <a:pt x="498" y="5109"/>
                    <a:pt x="1924" y="4294"/>
                  </a:cubicBezTo>
                  <a:lnTo>
                    <a:pt x="8533" y="470"/>
                  </a:lnTo>
                  <a:cubicBezTo>
                    <a:pt x="8959" y="235"/>
                    <a:pt x="9309" y="114"/>
                    <a:pt x="9601" y="114"/>
                  </a:cubicBezTo>
                  <a:cubicBezTo>
                    <a:pt x="9723" y="114"/>
                    <a:pt x="9835" y="135"/>
                    <a:pt x="9939" y="178"/>
                  </a:cubicBezTo>
                  <a:lnTo>
                    <a:pt x="9939" y="178"/>
                  </a:lnTo>
                  <a:cubicBezTo>
                    <a:pt x="9901" y="153"/>
                    <a:pt x="9863" y="125"/>
                    <a:pt x="9845" y="108"/>
                  </a:cubicBezTo>
                  <a:cubicBezTo>
                    <a:pt x="9718" y="36"/>
                    <a:pt x="9575" y="1"/>
                    <a:pt x="94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6"/>
            <p:cNvSpPr/>
            <p:nvPr/>
          </p:nvSpPr>
          <p:spPr>
            <a:xfrm>
              <a:off x="245988" y="17551262"/>
              <a:ext cx="99072" cy="55924"/>
            </a:xfrm>
            <a:custGeom>
              <a:avLst/>
              <a:gdLst/>
              <a:ahLst/>
              <a:cxnLst/>
              <a:rect l="l" t="t" r="r" b="b"/>
              <a:pathLst>
                <a:path w="884" h="499" extrusionOk="0">
                  <a:moveTo>
                    <a:pt x="431" y="0"/>
                  </a:moveTo>
                  <a:cubicBezTo>
                    <a:pt x="204" y="0"/>
                    <a:pt x="1" y="114"/>
                    <a:pt x="1" y="249"/>
                  </a:cubicBezTo>
                  <a:cubicBezTo>
                    <a:pt x="1" y="385"/>
                    <a:pt x="204" y="498"/>
                    <a:pt x="431" y="498"/>
                  </a:cubicBezTo>
                  <a:cubicBezTo>
                    <a:pt x="680" y="498"/>
                    <a:pt x="883" y="385"/>
                    <a:pt x="883" y="249"/>
                  </a:cubicBezTo>
                  <a:cubicBezTo>
                    <a:pt x="883" y="114"/>
                    <a:pt x="680" y="0"/>
                    <a:pt x="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6"/>
            <p:cNvSpPr/>
            <p:nvPr/>
          </p:nvSpPr>
          <p:spPr>
            <a:xfrm>
              <a:off x="190176" y="17360965"/>
              <a:ext cx="210696" cy="225938"/>
            </a:xfrm>
            <a:custGeom>
              <a:avLst/>
              <a:gdLst/>
              <a:ahLst/>
              <a:cxnLst/>
              <a:rect l="l" t="t" r="r" b="b"/>
              <a:pathLst>
                <a:path w="1880" h="2016" extrusionOk="0">
                  <a:moveTo>
                    <a:pt x="23" y="1"/>
                  </a:moveTo>
                  <a:cubicBezTo>
                    <a:pt x="1" y="137"/>
                    <a:pt x="1" y="250"/>
                    <a:pt x="1" y="386"/>
                  </a:cubicBezTo>
                  <a:cubicBezTo>
                    <a:pt x="1" y="1291"/>
                    <a:pt x="431" y="2015"/>
                    <a:pt x="929" y="2015"/>
                  </a:cubicBezTo>
                  <a:cubicBezTo>
                    <a:pt x="1449" y="2015"/>
                    <a:pt x="1857" y="1291"/>
                    <a:pt x="1857" y="386"/>
                  </a:cubicBezTo>
                  <a:cubicBezTo>
                    <a:pt x="1879" y="273"/>
                    <a:pt x="1879" y="159"/>
                    <a:pt x="1857" y="46"/>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6"/>
            <p:cNvSpPr/>
            <p:nvPr/>
          </p:nvSpPr>
          <p:spPr>
            <a:xfrm>
              <a:off x="190176" y="17312774"/>
              <a:ext cx="208119" cy="111736"/>
            </a:xfrm>
            <a:custGeom>
              <a:avLst/>
              <a:gdLst/>
              <a:ahLst/>
              <a:cxnLst/>
              <a:rect l="l" t="t" r="r" b="b"/>
              <a:pathLst>
                <a:path w="1857" h="997" extrusionOk="0">
                  <a:moveTo>
                    <a:pt x="929" y="1"/>
                  </a:moveTo>
                  <a:cubicBezTo>
                    <a:pt x="431" y="1"/>
                    <a:pt x="1" y="227"/>
                    <a:pt x="1" y="499"/>
                  </a:cubicBezTo>
                  <a:cubicBezTo>
                    <a:pt x="1" y="770"/>
                    <a:pt x="431" y="997"/>
                    <a:pt x="929" y="997"/>
                  </a:cubicBezTo>
                  <a:cubicBezTo>
                    <a:pt x="1449" y="997"/>
                    <a:pt x="1857" y="770"/>
                    <a:pt x="1857" y="499"/>
                  </a:cubicBezTo>
                  <a:cubicBezTo>
                    <a:pt x="1857" y="227"/>
                    <a:pt x="1449" y="1"/>
                    <a:pt x="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6"/>
            <p:cNvSpPr/>
            <p:nvPr/>
          </p:nvSpPr>
          <p:spPr>
            <a:xfrm>
              <a:off x="202840" y="17317929"/>
              <a:ext cx="185368" cy="55924"/>
            </a:xfrm>
            <a:custGeom>
              <a:avLst/>
              <a:gdLst/>
              <a:ahLst/>
              <a:cxnLst/>
              <a:rect l="l" t="t" r="r" b="b"/>
              <a:pathLst>
                <a:path w="1654" h="499" extrusionOk="0">
                  <a:moveTo>
                    <a:pt x="816" y="0"/>
                  </a:moveTo>
                  <a:cubicBezTo>
                    <a:pt x="408" y="0"/>
                    <a:pt x="69" y="159"/>
                    <a:pt x="1" y="385"/>
                  </a:cubicBezTo>
                  <a:cubicBezTo>
                    <a:pt x="24" y="340"/>
                    <a:pt x="46" y="317"/>
                    <a:pt x="69" y="294"/>
                  </a:cubicBezTo>
                  <a:cubicBezTo>
                    <a:pt x="101" y="278"/>
                    <a:pt x="144" y="262"/>
                    <a:pt x="183" y="262"/>
                  </a:cubicBezTo>
                  <a:cubicBezTo>
                    <a:pt x="199" y="262"/>
                    <a:pt x="214" y="265"/>
                    <a:pt x="227" y="272"/>
                  </a:cubicBezTo>
                  <a:cubicBezTo>
                    <a:pt x="227" y="227"/>
                    <a:pt x="272" y="181"/>
                    <a:pt x="318" y="159"/>
                  </a:cubicBezTo>
                  <a:cubicBezTo>
                    <a:pt x="327" y="149"/>
                    <a:pt x="344" y="144"/>
                    <a:pt x="363" y="144"/>
                  </a:cubicBezTo>
                  <a:cubicBezTo>
                    <a:pt x="389" y="144"/>
                    <a:pt x="418" y="155"/>
                    <a:pt x="431" y="181"/>
                  </a:cubicBezTo>
                  <a:cubicBezTo>
                    <a:pt x="465" y="136"/>
                    <a:pt x="516" y="113"/>
                    <a:pt x="567" y="113"/>
                  </a:cubicBezTo>
                  <a:cubicBezTo>
                    <a:pt x="618" y="113"/>
                    <a:pt x="669" y="136"/>
                    <a:pt x="702" y="181"/>
                  </a:cubicBezTo>
                  <a:cubicBezTo>
                    <a:pt x="716" y="155"/>
                    <a:pt x="737" y="144"/>
                    <a:pt x="761" y="144"/>
                  </a:cubicBezTo>
                  <a:cubicBezTo>
                    <a:pt x="778" y="144"/>
                    <a:pt x="797" y="149"/>
                    <a:pt x="816" y="159"/>
                  </a:cubicBezTo>
                  <a:cubicBezTo>
                    <a:pt x="838" y="181"/>
                    <a:pt x="861" y="204"/>
                    <a:pt x="861" y="227"/>
                  </a:cubicBezTo>
                  <a:cubicBezTo>
                    <a:pt x="872" y="204"/>
                    <a:pt x="895" y="193"/>
                    <a:pt x="917" y="193"/>
                  </a:cubicBezTo>
                  <a:cubicBezTo>
                    <a:pt x="940" y="193"/>
                    <a:pt x="963" y="204"/>
                    <a:pt x="974" y="227"/>
                  </a:cubicBezTo>
                  <a:cubicBezTo>
                    <a:pt x="1025" y="176"/>
                    <a:pt x="1089" y="150"/>
                    <a:pt x="1155" y="150"/>
                  </a:cubicBezTo>
                  <a:cubicBezTo>
                    <a:pt x="1178" y="150"/>
                    <a:pt x="1200" y="153"/>
                    <a:pt x="1223" y="159"/>
                  </a:cubicBezTo>
                  <a:cubicBezTo>
                    <a:pt x="1291" y="181"/>
                    <a:pt x="1336" y="249"/>
                    <a:pt x="1314" y="340"/>
                  </a:cubicBezTo>
                  <a:cubicBezTo>
                    <a:pt x="1322" y="335"/>
                    <a:pt x="1331" y="334"/>
                    <a:pt x="1339" y="334"/>
                  </a:cubicBezTo>
                  <a:cubicBezTo>
                    <a:pt x="1375" y="334"/>
                    <a:pt x="1408" y="367"/>
                    <a:pt x="1427" y="385"/>
                  </a:cubicBezTo>
                  <a:cubicBezTo>
                    <a:pt x="1442" y="381"/>
                    <a:pt x="1458" y="379"/>
                    <a:pt x="1473" y="379"/>
                  </a:cubicBezTo>
                  <a:cubicBezTo>
                    <a:pt x="1547" y="379"/>
                    <a:pt x="1616" y="423"/>
                    <a:pt x="1653" y="498"/>
                  </a:cubicBezTo>
                  <a:cubicBezTo>
                    <a:pt x="1653" y="476"/>
                    <a:pt x="1653" y="476"/>
                    <a:pt x="1653" y="453"/>
                  </a:cubicBezTo>
                  <a:cubicBezTo>
                    <a:pt x="1653" y="204"/>
                    <a:pt x="1268" y="0"/>
                    <a:pt x="8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6"/>
            <p:cNvSpPr/>
            <p:nvPr/>
          </p:nvSpPr>
          <p:spPr>
            <a:xfrm>
              <a:off x="202840" y="17330593"/>
              <a:ext cx="185368" cy="86296"/>
            </a:xfrm>
            <a:custGeom>
              <a:avLst/>
              <a:gdLst/>
              <a:ahLst/>
              <a:cxnLst/>
              <a:rect l="l" t="t" r="r" b="b"/>
              <a:pathLst>
                <a:path w="1654" h="770" extrusionOk="0">
                  <a:moveTo>
                    <a:pt x="575" y="0"/>
                  </a:moveTo>
                  <a:cubicBezTo>
                    <a:pt x="527" y="0"/>
                    <a:pt x="476" y="23"/>
                    <a:pt x="431" y="68"/>
                  </a:cubicBezTo>
                  <a:cubicBezTo>
                    <a:pt x="418" y="42"/>
                    <a:pt x="397" y="31"/>
                    <a:pt x="372" y="31"/>
                  </a:cubicBezTo>
                  <a:cubicBezTo>
                    <a:pt x="355" y="31"/>
                    <a:pt x="336" y="36"/>
                    <a:pt x="318" y="46"/>
                  </a:cubicBezTo>
                  <a:cubicBezTo>
                    <a:pt x="272" y="68"/>
                    <a:pt x="250" y="114"/>
                    <a:pt x="227" y="159"/>
                  </a:cubicBezTo>
                  <a:cubicBezTo>
                    <a:pt x="214" y="152"/>
                    <a:pt x="201" y="149"/>
                    <a:pt x="187" y="149"/>
                  </a:cubicBezTo>
                  <a:cubicBezTo>
                    <a:pt x="155" y="149"/>
                    <a:pt x="123" y="165"/>
                    <a:pt x="91" y="181"/>
                  </a:cubicBezTo>
                  <a:cubicBezTo>
                    <a:pt x="69" y="204"/>
                    <a:pt x="46" y="227"/>
                    <a:pt x="24" y="249"/>
                  </a:cubicBezTo>
                  <a:cubicBezTo>
                    <a:pt x="24" y="272"/>
                    <a:pt x="24" y="295"/>
                    <a:pt x="24" y="317"/>
                  </a:cubicBezTo>
                  <a:cubicBezTo>
                    <a:pt x="1" y="589"/>
                    <a:pt x="386" y="770"/>
                    <a:pt x="838" y="770"/>
                  </a:cubicBezTo>
                  <a:cubicBezTo>
                    <a:pt x="1268" y="770"/>
                    <a:pt x="1608" y="611"/>
                    <a:pt x="1653" y="385"/>
                  </a:cubicBezTo>
                  <a:cubicBezTo>
                    <a:pt x="1634" y="310"/>
                    <a:pt x="1553" y="266"/>
                    <a:pt x="1475" y="266"/>
                  </a:cubicBezTo>
                  <a:cubicBezTo>
                    <a:pt x="1458" y="266"/>
                    <a:pt x="1442" y="268"/>
                    <a:pt x="1427" y="272"/>
                  </a:cubicBezTo>
                  <a:cubicBezTo>
                    <a:pt x="1404" y="227"/>
                    <a:pt x="1381" y="204"/>
                    <a:pt x="1336" y="204"/>
                  </a:cubicBezTo>
                  <a:cubicBezTo>
                    <a:pt x="1336" y="136"/>
                    <a:pt x="1291" y="68"/>
                    <a:pt x="1223" y="46"/>
                  </a:cubicBezTo>
                  <a:cubicBezTo>
                    <a:pt x="1200" y="40"/>
                    <a:pt x="1178" y="37"/>
                    <a:pt x="1155" y="37"/>
                  </a:cubicBezTo>
                  <a:cubicBezTo>
                    <a:pt x="1089" y="37"/>
                    <a:pt x="1025" y="63"/>
                    <a:pt x="974" y="114"/>
                  </a:cubicBezTo>
                  <a:cubicBezTo>
                    <a:pt x="963" y="91"/>
                    <a:pt x="946" y="80"/>
                    <a:pt x="926" y="80"/>
                  </a:cubicBezTo>
                  <a:cubicBezTo>
                    <a:pt x="906" y="80"/>
                    <a:pt x="884" y="91"/>
                    <a:pt x="861" y="114"/>
                  </a:cubicBezTo>
                  <a:cubicBezTo>
                    <a:pt x="861" y="68"/>
                    <a:pt x="861" y="46"/>
                    <a:pt x="838" y="46"/>
                  </a:cubicBezTo>
                  <a:cubicBezTo>
                    <a:pt x="820" y="36"/>
                    <a:pt x="801" y="31"/>
                    <a:pt x="782" y="31"/>
                  </a:cubicBezTo>
                  <a:cubicBezTo>
                    <a:pt x="756" y="31"/>
                    <a:pt x="729" y="42"/>
                    <a:pt x="702" y="68"/>
                  </a:cubicBezTo>
                  <a:cubicBezTo>
                    <a:pt x="669" y="23"/>
                    <a:pt x="623" y="0"/>
                    <a:pt x="5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6"/>
            <p:cNvSpPr/>
            <p:nvPr/>
          </p:nvSpPr>
          <p:spPr>
            <a:xfrm>
              <a:off x="278937" y="17262117"/>
              <a:ext cx="33173" cy="120254"/>
            </a:xfrm>
            <a:custGeom>
              <a:avLst/>
              <a:gdLst/>
              <a:ahLst/>
              <a:cxnLst/>
              <a:rect l="l" t="t" r="r" b="b"/>
              <a:pathLst>
                <a:path w="296" h="1073" extrusionOk="0">
                  <a:moveTo>
                    <a:pt x="1" y="0"/>
                  </a:moveTo>
                  <a:lnTo>
                    <a:pt x="1" y="23"/>
                  </a:lnTo>
                  <a:cubicBezTo>
                    <a:pt x="69" y="340"/>
                    <a:pt x="69" y="679"/>
                    <a:pt x="1" y="1019"/>
                  </a:cubicBezTo>
                  <a:cubicBezTo>
                    <a:pt x="38" y="1056"/>
                    <a:pt x="96" y="1073"/>
                    <a:pt x="152" y="1073"/>
                  </a:cubicBezTo>
                  <a:cubicBezTo>
                    <a:pt x="198" y="1073"/>
                    <a:pt x="242" y="1062"/>
                    <a:pt x="272" y="1041"/>
                  </a:cubicBezTo>
                  <a:cubicBezTo>
                    <a:pt x="227" y="702"/>
                    <a:pt x="250" y="362"/>
                    <a:pt x="295" y="46"/>
                  </a:cubicBezTo>
                  <a:cubicBezTo>
                    <a:pt x="295" y="46"/>
                    <a:pt x="295" y="23"/>
                    <a:pt x="295" y="23"/>
                  </a:cubicBezTo>
                  <a:cubicBezTo>
                    <a:pt x="182" y="23"/>
                    <a:pt x="9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6"/>
            <p:cNvSpPr/>
            <p:nvPr/>
          </p:nvSpPr>
          <p:spPr>
            <a:xfrm>
              <a:off x="131899" y="17091208"/>
              <a:ext cx="314588" cy="225826"/>
            </a:xfrm>
            <a:custGeom>
              <a:avLst/>
              <a:gdLst/>
              <a:ahLst/>
              <a:cxnLst/>
              <a:rect l="l" t="t" r="r" b="b"/>
              <a:pathLst>
                <a:path w="2807" h="2015" extrusionOk="0">
                  <a:moveTo>
                    <a:pt x="1331" y="1"/>
                  </a:moveTo>
                  <a:cubicBezTo>
                    <a:pt x="1310" y="1"/>
                    <a:pt x="1289" y="4"/>
                    <a:pt x="1268" y="9"/>
                  </a:cubicBezTo>
                  <a:cubicBezTo>
                    <a:pt x="1245" y="32"/>
                    <a:pt x="1200" y="54"/>
                    <a:pt x="1177" y="100"/>
                  </a:cubicBezTo>
                  <a:cubicBezTo>
                    <a:pt x="1154" y="77"/>
                    <a:pt x="1132" y="54"/>
                    <a:pt x="1109" y="32"/>
                  </a:cubicBezTo>
                  <a:cubicBezTo>
                    <a:pt x="1083" y="11"/>
                    <a:pt x="1057" y="2"/>
                    <a:pt x="1032" y="2"/>
                  </a:cubicBezTo>
                  <a:cubicBezTo>
                    <a:pt x="948" y="2"/>
                    <a:pt x="872" y="103"/>
                    <a:pt x="838" y="190"/>
                  </a:cubicBezTo>
                  <a:cubicBezTo>
                    <a:pt x="792" y="167"/>
                    <a:pt x="770" y="145"/>
                    <a:pt x="724" y="122"/>
                  </a:cubicBezTo>
                  <a:lnTo>
                    <a:pt x="702" y="122"/>
                  </a:lnTo>
                  <a:cubicBezTo>
                    <a:pt x="679" y="167"/>
                    <a:pt x="657" y="190"/>
                    <a:pt x="657" y="235"/>
                  </a:cubicBezTo>
                  <a:cubicBezTo>
                    <a:pt x="634" y="213"/>
                    <a:pt x="611" y="190"/>
                    <a:pt x="589" y="190"/>
                  </a:cubicBezTo>
                  <a:cubicBezTo>
                    <a:pt x="576" y="184"/>
                    <a:pt x="563" y="181"/>
                    <a:pt x="549" y="181"/>
                  </a:cubicBezTo>
                  <a:cubicBezTo>
                    <a:pt x="510" y="181"/>
                    <a:pt x="469" y="202"/>
                    <a:pt x="453" y="235"/>
                  </a:cubicBezTo>
                  <a:cubicBezTo>
                    <a:pt x="408" y="303"/>
                    <a:pt x="475" y="371"/>
                    <a:pt x="498" y="416"/>
                  </a:cubicBezTo>
                  <a:lnTo>
                    <a:pt x="521" y="416"/>
                  </a:lnTo>
                  <a:lnTo>
                    <a:pt x="498" y="462"/>
                  </a:lnTo>
                  <a:cubicBezTo>
                    <a:pt x="485" y="455"/>
                    <a:pt x="472" y="452"/>
                    <a:pt x="459" y="452"/>
                  </a:cubicBezTo>
                  <a:cubicBezTo>
                    <a:pt x="428" y="452"/>
                    <a:pt x="401" y="468"/>
                    <a:pt x="385" y="484"/>
                  </a:cubicBezTo>
                  <a:cubicBezTo>
                    <a:pt x="362" y="507"/>
                    <a:pt x="362" y="552"/>
                    <a:pt x="385" y="575"/>
                  </a:cubicBezTo>
                  <a:lnTo>
                    <a:pt x="385" y="597"/>
                  </a:lnTo>
                  <a:cubicBezTo>
                    <a:pt x="367" y="594"/>
                    <a:pt x="350" y="593"/>
                    <a:pt x="333" y="593"/>
                  </a:cubicBezTo>
                  <a:cubicBezTo>
                    <a:pt x="220" y="593"/>
                    <a:pt x="124" y="657"/>
                    <a:pt x="45" y="756"/>
                  </a:cubicBezTo>
                  <a:cubicBezTo>
                    <a:pt x="0" y="846"/>
                    <a:pt x="113" y="914"/>
                    <a:pt x="227" y="960"/>
                  </a:cubicBezTo>
                  <a:cubicBezTo>
                    <a:pt x="181" y="982"/>
                    <a:pt x="159" y="1005"/>
                    <a:pt x="159" y="1050"/>
                  </a:cubicBezTo>
                  <a:cubicBezTo>
                    <a:pt x="181" y="1095"/>
                    <a:pt x="204" y="1141"/>
                    <a:pt x="249" y="1141"/>
                  </a:cubicBezTo>
                  <a:lnTo>
                    <a:pt x="272" y="1141"/>
                  </a:lnTo>
                  <a:cubicBezTo>
                    <a:pt x="204" y="1186"/>
                    <a:pt x="181" y="1254"/>
                    <a:pt x="204" y="1322"/>
                  </a:cubicBezTo>
                  <a:cubicBezTo>
                    <a:pt x="227" y="1367"/>
                    <a:pt x="272" y="1412"/>
                    <a:pt x="340" y="1412"/>
                  </a:cubicBezTo>
                  <a:lnTo>
                    <a:pt x="385" y="1412"/>
                  </a:lnTo>
                  <a:cubicBezTo>
                    <a:pt x="362" y="1480"/>
                    <a:pt x="385" y="1571"/>
                    <a:pt x="430" y="1638"/>
                  </a:cubicBezTo>
                  <a:cubicBezTo>
                    <a:pt x="453" y="1661"/>
                    <a:pt x="498" y="1661"/>
                    <a:pt x="521" y="1684"/>
                  </a:cubicBezTo>
                  <a:cubicBezTo>
                    <a:pt x="498" y="1706"/>
                    <a:pt x="498" y="1729"/>
                    <a:pt x="498" y="1752"/>
                  </a:cubicBezTo>
                  <a:cubicBezTo>
                    <a:pt x="498" y="1808"/>
                    <a:pt x="513" y="1848"/>
                    <a:pt x="620" y="1848"/>
                  </a:cubicBezTo>
                  <a:cubicBezTo>
                    <a:pt x="643" y="1848"/>
                    <a:pt x="670" y="1846"/>
                    <a:pt x="702" y="1842"/>
                  </a:cubicBezTo>
                  <a:cubicBezTo>
                    <a:pt x="718" y="1891"/>
                    <a:pt x="793" y="1928"/>
                    <a:pt x="876" y="1928"/>
                  </a:cubicBezTo>
                  <a:cubicBezTo>
                    <a:pt x="908" y="1928"/>
                    <a:pt x="942" y="1923"/>
                    <a:pt x="973" y="1910"/>
                  </a:cubicBezTo>
                  <a:cubicBezTo>
                    <a:pt x="988" y="1967"/>
                    <a:pt x="1046" y="2015"/>
                    <a:pt x="1121" y="2015"/>
                  </a:cubicBezTo>
                  <a:cubicBezTo>
                    <a:pt x="1166" y="2015"/>
                    <a:pt x="1217" y="1998"/>
                    <a:pt x="1268" y="1955"/>
                  </a:cubicBezTo>
                  <a:cubicBezTo>
                    <a:pt x="1293" y="1989"/>
                    <a:pt x="1330" y="2004"/>
                    <a:pt x="1367" y="2004"/>
                  </a:cubicBezTo>
                  <a:cubicBezTo>
                    <a:pt x="1430" y="2004"/>
                    <a:pt x="1494" y="1959"/>
                    <a:pt x="1494" y="1887"/>
                  </a:cubicBezTo>
                  <a:cubicBezTo>
                    <a:pt x="1532" y="1952"/>
                    <a:pt x="1614" y="1994"/>
                    <a:pt x="1686" y="1994"/>
                  </a:cubicBezTo>
                  <a:cubicBezTo>
                    <a:pt x="1742" y="1994"/>
                    <a:pt x="1791" y="1969"/>
                    <a:pt x="1811" y="1910"/>
                  </a:cubicBezTo>
                  <a:cubicBezTo>
                    <a:pt x="1831" y="1920"/>
                    <a:pt x="1849" y="1925"/>
                    <a:pt x="1865" y="1925"/>
                  </a:cubicBezTo>
                  <a:cubicBezTo>
                    <a:pt x="1921" y="1925"/>
                    <a:pt x="1952" y="1872"/>
                    <a:pt x="1969" y="1820"/>
                  </a:cubicBezTo>
                  <a:cubicBezTo>
                    <a:pt x="2014" y="1842"/>
                    <a:pt x="2060" y="1854"/>
                    <a:pt x="2105" y="1854"/>
                  </a:cubicBezTo>
                  <a:cubicBezTo>
                    <a:pt x="2150" y="1854"/>
                    <a:pt x="2195" y="1842"/>
                    <a:pt x="2241" y="1820"/>
                  </a:cubicBezTo>
                  <a:cubicBezTo>
                    <a:pt x="2331" y="1752"/>
                    <a:pt x="2399" y="1638"/>
                    <a:pt x="2399" y="1525"/>
                  </a:cubicBezTo>
                  <a:cubicBezTo>
                    <a:pt x="2467" y="1503"/>
                    <a:pt x="2535" y="1435"/>
                    <a:pt x="2558" y="1367"/>
                  </a:cubicBezTo>
                  <a:cubicBezTo>
                    <a:pt x="2580" y="1322"/>
                    <a:pt x="2580" y="1254"/>
                    <a:pt x="2558" y="1208"/>
                  </a:cubicBezTo>
                  <a:cubicBezTo>
                    <a:pt x="2626" y="1208"/>
                    <a:pt x="2671" y="1186"/>
                    <a:pt x="2716" y="1163"/>
                  </a:cubicBezTo>
                  <a:cubicBezTo>
                    <a:pt x="2807" y="1141"/>
                    <a:pt x="2693" y="1073"/>
                    <a:pt x="2626" y="1027"/>
                  </a:cubicBezTo>
                  <a:cubicBezTo>
                    <a:pt x="2648" y="1005"/>
                    <a:pt x="2671" y="960"/>
                    <a:pt x="2693" y="914"/>
                  </a:cubicBezTo>
                  <a:cubicBezTo>
                    <a:pt x="2716" y="801"/>
                    <a:pt x="2626" y="733"/>
                    <a:pt x="2535" y="733"/>
                  </a:cubicBezTo>
                  <a:cubicBezTo>
                    <a:pt x="2535" y="711"/>
                    <a:pt x="2558" y="688"/>
                    <a:pt x="2535" y="665"/>
                  </a:cubicBezTo>
                  <a:cubicBezTo>
                    <a:pt x="2512" y="620"/>
                    <a:pt x="2490" y="620"/>
                    <a:pt x="2444" y="620"/>
                  </a:cubicBezTo>
                  <a:cubicBezTo>
                    <a:pt x="2467" y="597"/>
                    <a:pt x="2490" y="552"/>
                    <a:pt x="2512" y="507"/>
                  </a:cubicBezTo>
                  <a:cubicBezTo>
                    <a:pt x="2512" y="456"/>
                    <a:pt x="2474" y="431"/>
                    <a:pt x="2426" y="431"/>
                  </a:cubicBezTo>
                  <a:cubicBezTo>
                    <a:pt x="2411" y="431"/>
                    <a:pt x="2394" y="433"/>
                    <a:pt x="2377" y="439"/>
                  </a:cubicBezTo>
                  <a:cubicBezTo>
                    <a:pt x="2377" y="439"/>
                    <a:pt x="2354" y="439"/>
                    <a:pt x="2331" y="462"/>
                  </a:cubicBezTo>
                  <a:cubicBezTo>
                    <a:pt x="2309" y="394"/>
                    <a:pt x="2263" y="348"/>
                    <a:pt x="2218" y="326"/>
                  </a:cubicBezTo>
                  <a:cubicBezTo>
                    <a:pt x="2218" y="326"/>
                    <a:pt x="2218" y="303"/>
                    <a:pt x="2218" y="281"/>
                  </a:cubicBezTo>
                  <a:cubicBezTo>
                    <a:pt x="2218" y="258"/>
                    <a:pt x="2195" y="235"/>
                    <a:pt x="2150" y="235"/>
                  </a:cubicBezTo>
                  <a:lnTo>
                    <a:pt x="2128" y="235"/>
                  </a:lnTo>
                  <a:cubicBezTo>
                    <a:pt x="2150" y="213"/>
                    <a:pt x="2150" y="190"/>
                    <a:pt x="2150" y="145"/>
                  </a:cubicBezTo>
                  <a:cubicBezTo>
                    <a:pt x="2150" y="145"/>
                    <a:pt x="2128" y="122"/>
                    <a:pt x="2128" y="122"/>
                  </a:cubicBezTo>
                  <a:cubicBezTo>
                    <a:pt x="2082" y="145"/>
                    <a:pt x="2037" y="167"/>
                    <a:pt x="2014" y="190"/>
                  </a:cubicBezTo>
                  <a:cubicBezTo>
                    <a:pt x="2014" y="145"/>
                    <a:pt x="1992" y="100"/>
                    <a:pt x="1947" y="77"/>
                  </a:cubicBezTo>
                  <a:cubicBezTo>
                    <a:pt x="1930" y="71"/>
                    <a:pt x="1911" y="68"/>
                    <a:pt x="1892" y="68"/>
                  </a:cubicBezTo>
                  <a:cubicBezTo>
                    <a:pt x="1836" y="68"/>
                    <a:pt x="1777" y="94"/>
                    <a:pt x="1743" y="145"/>
                  </a:cubicBezTo>
                  <a:cubicBezTo>
                    <a:pt x="1720" y="100"/>
                    <a:pt x="1698" y="54"/>
                    <a:pt x="1652" y="32"/>
                  </a:cubicBezTo>
                  <a:cubicBezTo>
                    <a:pt x="1632" y="12"/>
                    <a:pt x="1613" y="3"/>
                    <a:pt x="1593" y="3"/>
                  </a:cubicBezTo>
                  <a:cubicBezTo>
                    <a:pt x="1547" y="3"/>
                    <a:pt x="1503" y="52"/>
                    <a:pt x="1471" y="100"/>
                  </a:cubicBezTo>
                  <a:cubicBezTo>
                    <a:pt x="1454" y="30"/>
                    <a:pt x="1397" y="1"/>
                    <a:pt x="1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6"/>
            <p:cNvSpPr/>
            <p:nvPr/>
          </p:nvSpPr>
          <p:spPr>
            <a:xfrm>
              <a:off x="154649" y="17049293"/>
              <a:ext cx="279173" cy="199265"/>
            </a:xfrm>
            <a:custGeom>
              <a:avLst/>
              <a:gdLst/>
              <a:ahLst/>
              <a:cxnLst/>
              <a:rect l="l" t="t" r="r" b="b"/>
              <a:pathLst>
                <a:path w="2491" h="1778" extrusionOk="0">
                  <a:moveTo>
                    <a:pt x="926" y="0"/>
                  </a:moveTo>
                  <a:cubicBezTo>
                    <a:pt x="839" y="0"/>
                    <a:pt x="761" y="90"/>
                    <a:pt x="725" y="179"/>
                  </a:cubicBezTo>
                  <a:cubicBezTo>
                    <a:pt x="702" y="157"/>
                    <a:pt x="680" y="134"/>
                    <a:pt x="635" y="111"/>
                  </a:cubicBezTo>
                  <a:lnTo>
                    <a:pt x="612" y="111"/>
                  </a:lnTo>
                  <a:cubicBezTo>
                    <a:pt x="589" y="157"/>
                    <a:pt x="589" y="179"/>
                    <a:pt x="567" y="202"/>
                  </a:cubicBezTo>
                  <a:cubicBezTo>
                    <a:pt x="567" y="202"/>
                    <a:pt x="544" y="179"/>
                    <a:pt x="521" y="179"/>
                  </a:cubicBezTo>
                  <a:cubicBezTo>
                    <a:pt x="509" y="173"/>
                    <a:pt x="496" y="170"/>
                    <a:pt x="481" y="170"/>
                  </a:cubicBezTo>
                  <a:cubicBezTo>
                    <a:pt x="443" y="170"/>
                    <a:pt x="402" y="191"/>
                    <a:pt x="386" y="225"/>
                  </a:cubicBezTo>
                  <a:cubicBezTo>
                    <a:pt x="363" y="270"/>
                    <a:pt x="408" y="338"/>
                    <a:pt x="431" y="383"/>
                  </a:cubicBezTo>
                  <a:cubicBezTo>
                    <a:pt x="431" y="383"/>
                    <a:pt x="431" y="383"/>
                    <a:pt x="431" y="406"/>
                  </a:cubicBezTo>
                  <a:cubicBezTo>
                    <a:pt x="418" y="399"/>
                    <a:pt x="404" y="396"/>
                    <a:pt x="392" y="396"/>
                  </a:cubicBezTo>
                  <a:cubicBezTo>
                    <a:pt x="361" y="396"/>
                    <a:pt x="334" y="412"/>
                    <a:pt x="318" y="428"/>
                  </a:cubicBezTo>
                  <a:cubicBezTo>
                    <a:pt x="295" y="451"/>
                    <a:pt x="295" y="496"/>
                    <a:pt x="318" y="519"/>
                  </a:cubicBezTo>
                  <a:cubicBezTo>
                    <a:pt x="303" y="516"/>
                    <a:pt x="288" y="514"/>
                    <a:pt x="274" y="514"/>
                  </a:cubicBezTo>
                  <a:cubicBezTo>
                    <a:pt x="181" y="514"/>
                    <a:pt x="105" y="576"/>
                    <a:pt x="46" y="655"/>
                  </a:cubicBezTo>
                  <a:cubicBezTo>
                    <a:pt x="1" y="722"/>
                    <a:pt x="91" y="790"/>
                    <a:pt x="205" y="836"/>
                  </a:cubicBezTo>
                  <a:cubicBezTo>
                    <a:pt x="159" y="858"/>
                    <a:pt x="159" y="881"/>
                    <a:pt x="159" y="926"/>
                  </a:cubicBezTo>
                  <a:cubicBezTo>
                    <a:pt x="159" y="949"/>
                    <a:pt x="182" y="994"/>
                    <a:pt x="227" y="994"/>
                  </a:cubicBezTo>
                  <a:lnTo>
                    <a:pt x="250" y="994"/>
                  </a:lnTo>
                  <a:cubicBezTo>
                    <a:pt x="182" y="1039"/>
                    <a:pt x="159" y="1107"/>
                    <a:pt x="182" y="1152"/>
                  </a:cubicBezTo>
                  <a:cubicBezTo>
                    <a:pt x="205" y="1198"/>
                    <a:pt x="250" y="1243"/>
                    <a:pt x="295" y="1243"/>
                  </a:cubicBezTo>
                  <a:lnTo>
                    <a:pt x="340" y="1243"/>
                  </a:lnTo>
                  <a:cubicBezTo>
                    <a:pt x="318" y="1311"/>
                    <a:pt x="340" y="1401"/>
                    <a:pt x="386" y="1447"/>
                  </a:cubicBezTo>
                  <a:cubicBezTo>
                    <a:pt x="408" y="1469"/>
                    <a:pt x="431" y="1469"/>
                    <a:pt x="454" y="1469"/>
                  </a:cubicBezTo>
                  <a:cubicBezTo>
                    <a:pt x="454" y="1492"/>
                    <a:pt x="454" y="1515"/>
                    <a:pt x="431" y="1537"/>
                  </a:cubicBezTo>
                  <a:cubicBezTo>
                    <a:pt x="431" y="1586"/>
                    <a:pt x="454" y="1623"/>
                    <a:pt x="518" y="1623"/>
                  </a:cubicBezTo>
                  <a:cubicBezTo>
                    <a:pt x="543" y="1623"/>
                    <a:pt x="574" y="1618"/>
                    <a:pt x="612" y="1605"/>
                  </a:cubicBezTo>
                  <a:cubicBezTo>
                    <a:pt x="627" y="1665"/>
                    <a:pt x="692" y="1696"/>
                    <a:pt x="761" y="1696"/>
                  </a:cubicBezTo>
                  <a:cubicBezTo>
                    <a:pt x="796" y="1696"/>
                    <a:pt x="831" y="1688"/>
                    <a:pt x="861" y="1673"/>
                  </a:cubicBezTo>
                  <a:cubicBezTo>
                    <a:pt x="875" y="1730"/>
                    <a:pt x="925" y="1778"/>
                    <a:pt x="988" y="1778"/>
                  </a:cubicBezTo>
                  <a:cubicBezTo>
                    <a:pt x="1025" y="1778"/>
                    <a:pt x="1068" y="1761"/>
                    <a:pt x="1110" y="1718"/>
                  </a:cubicBezTo>
                  <a:cubicBezTo>
                    <a:pt x="1138" y="1756"/>
                    <a:pt x="1178" y="1774"/>
                    <a:pt x="1217" y="1774"/>
                  </a:cubicBezTo>
                  <a:cubicBezTo>
                    <a:pt x="1271" y="1774"/>
                    <a:pt x="1323" y="1739"/>
                    <a:pt x="1336" y="1673"/>
                  </a:cubicBezTo>
                  <a:cubicBezTo>
                    <a:pt x="1362" y="1726"/>
                    <a:pt x="1434" y="1763"/>
                    <a:pt x="1499" y="1763"/>
                  </a:cubicBezTo>
                  <a:cubicBezTo>
                    <a:pt x="1546" y="1763"/>
                    <a:pt x="1589" y="1743"/>
                    <a:pt x="1608" y="1696"/>
                  </a:cubicBezTo>
                  <a:cubicBezTo>
                    <a:pt x="1625" y="1704"/>
                    <a:pt x="1640" y="1708"/>
                    <a:pt x="1653" y="1708"/>
                  </a:cubicBezTo>
                  <a:cubicBezTo>
                    <a:pt x="1707" y="1708"/>
                    <a:pt x="1725" y="1642"/>
                    <a:pt x="1744" y="1605"/>
                  </a:cubicBezTo>
                  <a:cubicBezTo>
                    <a:pt x="1777" y="1628"/>
                    <a:pt x="1823" y="1639"/>
                    <a:pt x="1868" y="1639"/>
                  </a:cubicBezTo>
                  <a:cubicBezTo>
                    <a:pt x="1913" y="1639"/>
                    <a:pt x="1959" y="1628"/>
                    <a:pt x="1992" y="1605"/>
                  </a:cubicBezTo>
                  <a:cubicBezTo>
                    <a:pt x="2083" y="1560"/>
                    <a:pt x="2128" y="1447"/>
                    <a:pt x="2128" y="1356"/>
                  </a:cubicBezTo>
                  <a:cubicBezTo>
                    <a:pt x="2196" y="1311"/>
                    <a:pt x="2241" y="1266"/>
                    <a:pt x="2287" y="1198"/>
                  </a:cubicBezTo>
                  <a:cubicBezTo>
                    <a:pt x="2287" y="1152"/>
                    <a:pt x="2287" y="1107"/>
                    <a:pt x="2287" y="1062"/>
                  </a:cubicBezTo>
                  <a:cubicBezTo>
                    <a:pt x="2332" y="1062"/>
                    <a:pt x="2377" y="1062"/>
                    <a:pt x="2400" y="1039"/>
                  </a:cubicBezTo>
                  <a:cubicBezTo>
                    <a:pt x="2490" y="1039"/>
                    <a:pt x="2400" y="949"/>
                    <a:pt x="2332" y="904"/>
                  </a:cubicBezTo>
                  <a:cubicBezTo>
                    <a:pt x="2377" y="881"/>
                    <a:pt x="2400" y="858"/>
                    <a:pt x="2400" y="813"/>
                  </a:cubicBezTo>
                  <a:cubicBezTo>
                    <a:pt x="2423" y="722"/>
                    <a:pt x="2332" y="655"/>
                    <a:pt x="2264" y="655"/>
                  </a:cubicBezTo>
                  <a:cubicBezTo>
                    <a:pt x="2264" y="632"/>
                    <a:pt x="2264" y="609"/>
                    <a:pt x="2264" y="587"/>
                  </a:cubicBezTo>
                  <a:cubicBezTo>
                    <a:pt x="2241" y="564"/>
                    <a:pt x="2196" y="564"/>
                    <a:pt x="2174" y="564"/>
                  </a:cubicBezTo>
                  <a:cubicBezTo>
                    <a:pt x="2196" y="541"/>
                    <a:pt x="2219" y="496"/>
                    <a:pt x="2219" y="474"/>
                  </a:cubicBezTo>
                  <a:cubicBezTo>
                    <a:pt x="2219" y="423"/>
                    <a:pt x="2193" y="397"/>
                    <a:pt x="2162" y="397"/>
                  </a:cubicBezTo>
                  <a:cubicBezTo>
                    <a:pt x="2151" y="397"/>
                    <a:pt x="2140" y="400"/>
                    <a:pt x="2128" y="406"/>
                  </a:cubicBezTo>
                  <a:lnTo>
                    <a:pt x="2083" y="406"/>
                  </a:lnTo>
                  <a:cubicBezTo>
                    <a:pt x="2060" y="360"/>
                    <a:pt x="2015" y="315"/>
                    <a:pt x="1970" y="292"/>
                  </a:cubicBezTo>
                  <a:cubicBezTo>
                    <a:pt x="1970" y="292"/>
                    <a:pt x="1970" y="270"/>
                    <a:pt x="1970" y="270"/>
                  </a:cubicBezTo>
                  <a:cubicBezTo>
                    <a:pt x="1970" y="225"/>
                    <a:pt x="1947" y="225"/>
                    <a:pt x="1925" y="225"/>
                  </a:cubicBezTo>
                  <a:lnTo>
                    <a:pt x="1902" y="225"/>
                  </a:lnTo>
                  <a:cubicBezTo>
                    <a:pt x="1902" y="202"/>
                    <a:pt x="1925" y="179"/>
                    <a:pt x="1925" y="134"/>
                  </a:cubicBezTo>
                  <a:cubicBezTo>
                    <a:pt x="1910" y="134"/>
                    <a:pt x="1904" y="124"/>
                    <a:pt x="1896" y="124"/>
                  </a:cubicBezTo>
                  <a:cubicBezTo>
                    <a:pt x="1892" y="124"/>
                    <a:pt x="1887" y="126"/>
                    <a:pt x="1879" y="134"/>
                  </a:cubicBezTo>
                  <a:cubicBezTo>
                    <a:pt x="1857" y="134"/>
                    <a:pt x="1811" y="157"/>
                    <a:pt x="1789" y="179"/>
                  </a:cubicBezTo>
                  <a:cubicBezTo>
                    <a:pt x="1789" y="134"/>
                    <a:pt x="1766" y="111"/>
                    <a:pt x="1721" y="89"/>
                  </a:cubicBezTo>
                  <a:cubicBezTo>
                    <a:pt x="1705" y="73"/>
                    <a:pt x="1683" y="65"/>
                    <a:pt x="1660" y="65"/>
                  </a:cubicBezTo>
                  <a:cubicBezTo>
                    <a:pt x="1617" y="65"/>
                    <a:pt x="1569" y="90"/>
                    <a:pt x="1540" y="134"/>
                  </a:cubicBezTo>
                  <a:cubicBezTo>
                    <a:pt x="1517" y="89"/>
                    <a:pt x="1495" y="66"/>
                    <a:pt x="1472" y="21"/>
                  </a:cubicBezTo>
                  <a:cubicBezTo>
                    <a:pt x="1459" y="8"/>
                    <a:pt x="1445" y="3"/>
                    <a:pt x="1430" y="3"/>
                  </a:cubicBezTo>
                  <a:cubicBezTo>
                    <a:pt x="1391" y="3"/>
                    <a:pt x="1346" y="40"/>
                    <a:pt x="1314" y="89"/>
                  </a:cubicBezTo>
                  <a:cubicBezTo>
                    <a:pt x="1297" y="38"/>
                    <a:pt x="1241" y="12"/>
                    <a:pt x="1186" y="12"/>
                  </a:cubicBezTo>
                  <a:cubicBezTo>
                    <a:pt x="1168" y="12"/>
                    <a:pt x="1149" y="15"/>
                    <a:pt x="1132" y="21"/>
                  </a:cubicBezTo>
                  <a:cubicBezTo>
                    <a:pt x="1110" y="21"/>
                    <a:pt x="1065" y="66"/>
                    <a:pt x="1042" y="89"/>
                  </a:cubicBezTo>
                  <a:cubicBezTo>
                    <a:pt x="1042" y="66"/>
                    <a:pt x="1019" y="44"/>
                    <a:pt x="997" y="21"/>
                  </a:cubicBezTo>
                  <a:cubicBezTo>
                    <a:pt x="973" y="7"/>
                    <a:pt x="949" y="0"/>
                    <a:pt x="9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6"/>
            <p:cNvSpPr/>
            <p:nvPr/>
          </p:nvSpPr>
          <p:spPr>
            <a:xfrm>
              <a:off x="180090" y="17005249"/>
              <a:ext cx="225714" cy="159927"/>
            </a:xfrm>
            <a:custGeom>
              <a:avLst/>
              <a:gdLst/>
              <a:ahLst/>
              <a:cxnLst/>
              <a:rect l="l" t="t" r="r" b="b"/>
              <a:pathLst>
                <a:path w="2014" h="1427" extrusionOk="0">
                  <a:moveTo>
                    <a:pt x="955" y="0"/>
                  </a:moveTo>
                  <a:cubicBezTo>
                    <a:pt x="945" y="0"/>
                    <a:pt x="936" y="2"/>
                    <a:pt x="928" y="6"/>
                  </a:cubicBezTo>
                  <a:cubicBezTo>
                    <a:pt x="905" y="29"/>
                    <a:pt x="883" y="52"/>
                    <a:pt x="860" y="74"/>
                  </a:cubicBezTo>
                  <a:cubicBezTo>
                    <a:pt x="838" y="52"/>
                    <a:pt x="838" y="29"/>
                    <a:pt x="815" y="29"/>
                  </a:cubicBezTo>
                  <a:cubicBezTo>
                    <a:pt x="793" y="13"/>
                    <a:pt x="771" y="5"/>
                    <a:pt x="749" y="5"/>
                  </a:cubicBezTo>
                  <a:cubicBezTo>
                    <a:pt x="683" y="5"/>
                    <a:pt x="623" y="74"/>
                    <a:pt x="589" y="142"/>
                  </a:cubicBezTo>
                  <a:cubicBezTo>
                    <a:pt x="589" y="120"/>
                    <a:pt x="566" y="120"/>
                    <a:pt x="521" y="97"/>
                  </a:cubicBezTo>
                  <a:lnTo>
                    <a:pt x="498" y="97"/>
                  </a:lnTo>
                  <a:cubicBezTo>
                    <a:pt x="475" y="120"/>
                    <a:pt x="475" y="142"/>
                    <a:pt x="475" y="165"/>
                  </a:cubicBezTo>
                  <a:cubicBezTo>
                    <a:pt x="453" y="165"/>
                    <a:pt x="453" y="142"/>
                    <a:pt x="430" y="142"/>
                  </a:cubicBezTo>
                  <a:cubicBezTo>
                    <a:pt x="418" y="136"/>
                    <a:pt x="406" y="133"/>
                    <a:pt x="394" y="133"/>
                  </a:cubicBezTo>
                  <a:cubicBezTo>
                    <a:pt x="362" y="133"/>
                    <a:pt x="334" y="154"/>
                    <a:pt x="317" y="188"/>
                  </a:cubicBezTo>
                  <a:cubicBezTo>
                    <a:pt x="294" y="210"/>
                    <a:pt x="317" y="278"/>
                    <a:pt x="362" y="301"/>
                  </a:cubicBezTo>
                  <a:lnTo>
                    <a:pt x="362" y="323"/>
                  </a:lnTo>
                  <a:cubicBezTo>
                    <a:pt x="356" y="317"/>
                    <a:pt x="347" y="314"/>
                    <a:pt x="338" y="314"/>
                  </a:cubicBezTo>
                  <a:cubicBezTo>
                    <a:pt x="315" y="314"/>
                    <a:pt x="288" y="330"/>
                    <a:pt x="272" y="346"/>
                  </a:cubicBezTo>
                  <a:cubicBezTo>
                    <a:pt x="272" y="369"/>
                    <a:pt x="272" y="391"/>
                    <a:pt x="272" y="414"/>
                  </a:cubicBezTo>
                  <a:cubicBezTo>
                    <a:pt x="256" y="410"/>
                    <a:pt x="241" y="408"/>
                    <a:pt x="225" y="408"/>
                  </a:cubicBezTo>
                  <a:cubicBezTo>
                    <a:pt x="152" y="408"/>
                    <a:pt x="83" y="452"/>
                    <a:pt x="45" y="527"/>
                  </a:cubicBezTo>
                  <a:cubicBezTo>
                    <a:pt x="0" y="595"/>
                    <a:pt x="91" y="640"/>
                    <a:pt x="159" y="663"/>
                  </a:cubicBezTo>
                  <a:cubicBezTo>
                    <a:pt x="136" y="685"/>
                    <a:pt x="136" y="708"/>
                    <a:pt x="136" y="731"/>
                  </a:cubicBezTo>
                  <a:cubicBezTo>
                    <a:pt x="136" y="776"/>
                    <a:pt x="159" y="799"/>
                    <a:pt x="181" y="799"/>
                  </a:cubicBezTo>
                  <a:lnTo>
                    <a:pt x="204" y="799"/>
                  </a:lnTo>
                  <a:cubicBezTo>
                    <a:pt x="159" y="821"/>
                    <a:pt x="136" y="889"/>
                    <a:pt x="159" y="934"/>
                  </a:cubicBezTo>
                  <a:cubicBezTo>
                    <a:pt x="159" y="980"/>
                    <a:pt x="204" y="1002"/>
                    <a:pt x="249" y="1002"/>
                  </a:cubicBezTo>
                  <a:lnTo>
                    <a:pt x="272" y="1002"/>
                  </a:lnTo>
                  <a:cubicBezTo>
                    <a:pt x="249" y="1048"/>
                    <a:pt x="272" y="1115"/>
                    <a:pt x="317" y="1161"/>
                  </a:cubicBezTo>
                  <a:cubicBezTo>
                    <a:pt x="340" y="1183"/>
                    <a:pt x="362" y="1183"/>
                    <a:pt x="385" y="1183"/>
                  </a:cubicBezTo>
                  <a:cubicBezTo>
                    <a:pt x="362" y="1206"/>
                    <a:pt x="362" y="1229"/>
                    <a:pt x="362" y="1251"/>
                  </a:cubicBezTo>
                  <a:cubicBezTo>
                    <a:pt x="362" y="1283"/>
                    <a:pt x="374" y="1315"/>
                    <a:pt x="420" y="1315"/>
                  </a:cubicBezTo>
                  <a:cubicBezTo>
                    <a:pt x="440" y="1315"/>
                    <a:pt x="465" y="1310"/>
                    <a:pt x="498" y="1297"/>
                  </a:cubicBezTo>
                  <a:cubicBezTo>
                    <a:pt x="527" y="1340"/>
                    <a:pt x="575" y="1365"/>
                    <a:pt x="624" y="1365"/>
                  </a:cubicBezTo>
                  <a:cubicBezTo>
                    <a:pt x="651" y="1365"/>
                    <a:pt x="678" y="1358"/>
                    <a:pt x="702" y="1342"/>
                  </a:cubicBezTo>
                  <a:cubicBezTo>
                    <a:pt x="715" y="1397"/>
                    <a:pt x="762" y="1427"/>
                    <a:pt x="812" y="1427"/>
                  </a:cubicBezTo>
                  <a:cubicBezTo>
                    <a:pt x="845" y="1427"/>
                    <a:pt x="879" y="1414"/>
                    <a:pt x="905" y="1387"/>
                  </a:cubicBezTo>
                  <a:cubicBezTo>
                    <a:pt x="932" y="1414"/>
                    <a:pt x="963" y="1427"/>
                    <a:pt x="991" y="1427"/>
                  </a:cubicBezTo>
                  <a:cubicBezTo>
                    <a:pt x="1034" y="1427"/>
                    <a:pt x="1073" y="1397"/>
                    <a:pt x="1087" y="1342"/>
                  </a:cubicBezTo>
                  <a:cubicBezTo>
                    <a:pt x="1114" y="1383"/>
                    <a:pt x="1173" y="1415"/>
                    <a:pt x="1227" y="1415"/>
                  </a:cubicBezTo>
                  <a:cubicBezTo>
                    <a:pt x="1262" y="1415"/>
                    <a:pt x="1295" y="1401"/>
                    <a:pt x="1313" y="1364"/>
                  </a:cubicBezTo>
                  <a:cubicBezTo>
                    <a:pt x="1329" y="1375"/>
                    <a:pt x="1342" y="1379"/>
                    <a:pt x="1353" y="1379"/>
                  </a:cubicBezTo>
                  <a:cubicBezTo>
                    <a:pt x="1391" y="1379"/>
                    <a:pt x="1409" y="1331"/>
                    <a:pt x="1426" y="1297"/>
                  </a:cubicBezTo>
                  <a:cubicBezTo>
                    <a:pt x="1449" y="1308"/>
                    <a:pt x="1477" y="1314"/>
                    <a:pt x="1508" y="1314"/>
                  </a:cubicBezTo>
                  <a:cubicBezTo>
                    <a:pt x="1539" y="1314"/>
                    <a:pt x="1573" y="1308"/>
                    <a:pt x="1607" y="1297"/>
                  </a:cubicBezTo>
                  <a:cubicBezTo>
                    <a:pt x="1675" y="1251"/>
                    <a:pt x="1720" y="1161"/>
                    <a:pt x="1720" y="1093"/>
                  </a:cubicBezTo>
                  <a:cubicBezTo>
                    <a:pt x="1788" y="1070"/>
                    <a:pt x="1811" y="1025"/>
                    <a:pt x="1856" y="957"/>
                  </a:cubicBezTo>
                  <a:cubicBezTo>
                    <a:pt x="1856" y="934"/>
                    <a:pt x="1856" y="889"/>
                    <a:pt x="1856" y="867"/>
                  </a:cubicBezTo>
                  <a:cubicBezTo>
                    <a:pt x="1879" y="844"/>
                    <a:pt x="1924" y="844"/>
                    <a:pt x="1947" y="821"/>
                  </a:cubicBezTo>
                  <a:cubicBezTo>
                    <a:pt x="1959" y="824"/>
                    <a:pt x="1968" y="826"/>
                    <a:pt x="1974" y="826"/>
                  </a:cubicBezTo>
                  <a:cubicBezTo>
                    <a:pt x="2013" y="826"/>
                    <a:pt x="1940" y="770"/>
                    <a:pt x="1901" y="731"/>
                  </a:cubicBezTo>
                  <a:cubicBezTo>
                    <a:pt x="1924" y="731"/>
                    <a:pt x="1947" y="685"/>
                    <a:pt x="1969" y="663"/>
                  </a:cubicBezTo>
                  <a:cubicBezTo>
                    <a:pt x="1969" y="595"/>
                    <a:pt x="1901" y="527"/>
                    <a:pt x="1833" y="527"/>
                  </a:cubicBezTo>
                  <a:cubicBezTo>
                    <a:pt x="1856" y="504"/>
                    <a:pt x="1856" y="504"/>
                    <a:pt x="1833" y="482"/>
                  </a:cubicBezTo>
                  <a:cubicBezTo>
                    <a:pt x="1833" y="466"/>
                    <a:pt x="1811" y="450"/>
                    <a:pt x="1790" y="450"/>
                  </a:cubicBezTo>
                  <a:cubicBezTo>
                    <a:pt x="1781" y="450"/>
                    <a:pt x="1772" y="453"/>
                    <a:pt x="1765" y="459"/>
                  </a:cubicBezTo>
                  <a:cubicBezTo>
                    <a:pt x="1788" y="437"/>
                    <a:pt x="1811" y="414"/>
                    <a:pt x="1811" y="369"/>
                  </a:cubicBezTo>
                  <a:cubicBezTo>
                    <a:pt x="1811" y="335"/>
                    <a:pt x="1787" y="314"/>
                    <a:pt x="1756" y="314"/>
                  </a:cubicBezTo>
                  <a:cubicBezTo>
                    <a:pt x="1744" y="314"/>
                    <a:pt x="1732" y="317"/>
                    <a:pt x="1720" y="323"/>
                  </a:cubicBezTo>
                  <a:lnTo>
                    <a:pt x="1675" y="346"/>
                  </a:lnTo>
                  <a:cubicBezTo>
                    <a:pt x="1675" y="301"/>
                    <a:pt x="1630" y="255"/>
                    <a:pt x="1607" y="233"/>
                  </a:cubicBezTo>
                  <a:cubicBezTo>
                    <a:pt x="1607" y="233"/>
                    <a:pt x="1607" y="233"/>
                    <a:pt x="1607" y="210"/>
                  </a:cubicBezTo>
                  <a:cubicBezTo>
                    <a:pt x="1607" y="194"/>
                    <a:pt x="1596" y="178"/>
                    <a:pt x="1581" y="178"/>
                  </a:cubicBezTo>
                  <a:cubicBezTo>
                    <a:pt x="1575" y="178"/>
                    <a:pt x="1568" y="181"/>
                    <a:pt x="1562" y="188"/>
                  </a:cubicBezTo>
                  <a:lnTo>
                    <a:pt x="1539" y="188"/>
                  </a:lnTo>
                  <a:cubicBezTo>
                    <a:pt x="1562" y="165"/>
                    <a:pt x="1562" y="142"/>
                    <a:pt x="1562" y="120"/>
                  </a:cubicBezTo>
                  <a:cubicBezTo>
                    <a:pt x="1562" y="97"/>
                    <a:pt x="1539" y="97"/>
                    <a:pt x="1539" y="97"/>
                  </a:cubicBezTo>
                  <a:cubicBezTo>
                    <a:pt x="1494" y="120"/>
                    <a:pt x="1471" y="120"/>
                    <a:pt x="1449" y="142"/>
                  </a:cubicBezTo>
                  <a:cubicBezTo>
                    <a:pt x="1449" y="120"/>
                    <a:pt x="1426" y="74"/>
                    <a:pt x="1403" y="74"/>
                  </a:cubicBezTo>
                  <a:cubicBezTo>
                    <a:pt x="1386" y="57"/>
                    <a:pt x="1366" y="50"/>
                    <a:pt x="1345" y="50"/>
                  </a:cubicBezTo>
                  <a:cubicBezTo>
                    <a:pt x="1313" y="50"/>
                    <a:pt x="1282" y="69"/>
                    <a:pt x="1268" y="97"/>
                  </a:cubicBezTo>
                  <a:cubicBezTo>
                    <a:pt x="1245" y="74"/>
                    <a:pt x="1222" y="52"/>
                    <a:pt x="1200" y="29"/>
                  </a:cubicBezTo>
                  <a:cubicBezTo>
                    <a:pt x="1186" y="16"/>
                    <a:pt x="1173" y="10"/>
                    <a:pt x="1160" y="10"/>
                  </a:cubicBezTo>
                  <a:cubicBezTo>
                    <a:pt x="1128" y="10"/>
                    <a:pt x="1096" y="42"/>
                    <a:pt x="1064" y="74"/>
                  </a:cubicBezTo>
                  <a:cubicBezTo>
                    <a:pt x="1045" y="37"/>
                    <a:pt x="997" y="0"/>
                    <a:pt x="9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6"/>
            <p:cNvSpPr/>
            <p:nvPr/>
          </p:nvSpPr>
          <p:spPr>
            <a:xfrm>
              <a:off x="195219" y="17158115"/>
              <a:ext cx="45838" cy="35303"/>
            </a:xfrm>
            <a:custGeom>
              <a:avLst/>
              <a:gdLst/>
              <a:ahLst/>
              <a:cxnLst/>
              <a:rect l="l" t="t" r="r" b="b"/>
              <a:pathLst>
                <a:path w="409" h="315" extrusionOk="0">
                  <a:moveTo>
                    <a:pt x="114" y="0"/>
                  </a:moveTo>
                  <a:cubicBezTo>
                    <a:pt x="69" y="0"/>
                    <a:pt x="1" y="68"/>
                    <a:pt x="24" y="136"/>
                  </a:cubicBezTo>
                  <a:cubicBezTo>
                    <a:pt x="50" y="163"/>
                    <a:pt x="77" y="174"/>
                    <a:pt x="103" y="174"/>
                  </a:cubicBezTo>
                  <a:cubicBezTo>
                    <a:pt x="122" y="174"/>
                    <a:pt x="141" y="168"/>
                    <a:pt x="159" y="159"/>
                  </a:cubicBezTo>
                  <a:cubicBezTo>
                    <a:pt x="159" y="204"/>
                    <a:pt x="159" y="249"/>
                    <a:pt x="182" y="272"/>
                  </a:cubicBezTo>
                  <a:cubicBezTo>
                    <a:pt x="202" y="303"/>
                    <a:pt x="228" y="315"/>
                    <a:pt x="255" y="315"/>
                  </a:cubicBezTo>
                  <a:cubicBezTo>
                    <a:pt x="289" y="315"/>
                    <a:pt x="326" y="297"/>
                    <a:pt x="363" y="272"/>
                  </a:cubicBezTo>
                  <a:cubicBezTo>
                    <a:pt x="408" y="272"/>
                    <a:pt x="408" y="227"/>
                    <a:pt x="363" y="227"/>
                  </a:cubicBezTo>
                  <a:lnTo>
                    <a:pt x="295" y="227"/>
                  </a:lnTo>
                  <a:cubicBezTo>
                    <a:pt x="273" y="227"/>
                    <a:pt x="250" y="227"/>
                    <a:pt x="227" y="204"/>
                  </a:cubicBezTo>
                  <a:cubicBezTo>
                    <a:pt x="205" y="204"/>
                    <a:pt x="227" y="114"/>
                    <a:pt x="227" y="68"/>
                  </a:cubicBezTo>
                  <a:lnTo>
                    <a:pt x="227" y="68"/>
                  </a:lnTo>
                  <a:cubicBezTo>
                    <a:pt x="205" y="91"/>
                    <a:pt x="205" y="91"/>
                    <a:pt x="182" y="91"/>
                  </a:cubicBezTo>
                  <a:lnTo>
                    <a:pt x="92" y="91"/>
                  </a:lnTo>
                  <a:cubicBezTo>
                    <a:pt x="69" y="91"/>
                    <a:pt x="137" y="23"/>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6"/>
            <p:cNvSpPr/>
            <p:nvPr/>
          </p:nvSpPr>
          <p:spPr>
            <a:xfrm>
              <a:off x="190172" y="17234826"/>
              <a:ext cx="43260" cy="36536"/>
            </a:xfrm>
            <a:custGeom>
              <a:avLst/>
              <a:gdLst/>
              <a:ahLst/>
              <a:cxnLst/>
              <a:rect l="l" t="t" r="r" b="b"/>
              <a:pathLst>
                <a:path w="386" h="326" extrusionOk="0">
                  <a:moveTo>
                    <a:pt x="135" y="1"/>
                  </a:moveTo>
                  <a:cubicBezTo>
                    <a:pt x="129" y="1"/>
                    <a:pt x="122" y="3"/>
                    <a:pt x="114" y="11"/>
                  </a:cubicBezTo>
                  <a:cubicBezTo>
                    <a:pt x="114" y="11"/>
                    <a:pt x="1" y="79"/>
                    <a:pt x="24" y="147"/>
                  </a:cubicBezTo>
                  <a:cubicBezTo>
                    <a:pt x="50" y="173"/>
                    <a:pt x="77" y="184"/>
                    <a:pt x="103" y="184"/>
                  </a:cubicBezTo>
                  <a:cubicBezTo>
                    <a:pt x="122" y="184"/>
                    <a:pt x="141" y="179"/>
                    <a:pt x="159" y="169"/>
                  </a:cubicBezTo>
                  <a:cubicBezTo>
                    <a:pt x="159" y="214"/>
                    <a:pt x="159" y="260"/>
                    <a:pt x="182" y="282"/>
                  </a:cubicBezTo>
                  <a:cubicBezTo>
                    <a:pt x="202" y="313"/>
                    <a:pt x="232" y="325"/>
                    <a:pt x="263" y="325"/>
                  </a:cubicBezTo>
                  <a:cubicBezTo>
                    <a:pt x="300" y="325"/>
                    <a:pt x="338" y="307"/>
                    <a:pt x="363" y="282"/>
                  </a:cubicBezTo>
                  <a:cubicBezTo>
                    <a:pt x="386" y="282"/>
                    <a:pt x="386" y="260"/>
                    <a:pt x="363" y="260"/>
                  </a:cubicBezTo>
                  <a:lnTo>
                    <a:pt x="295" y="260"/>
                  </a:lnTo>
                  <a:cubicBezTo>
                    <a:pt x="273" y="260"/>
                    <a:pt x="250" y="260"/>
                    <a:pt x="227" y="237"/>
                  </a:cubicBezTo>
                  <a:cubicBezTo>
                    <a:pt x="205" y="214"/>
                    <a:pt x="227" y="147"/>
                    <a:pt x="227" y="101"/>
                  </a:cubicBezTo>
                  <a:cubicBezTo>
                    <a:pt x="205" y="101"/>
                    <a:pt x="205" y="101"/>
                    <a:pt x="182" y="124"/>
                  </a:cubicBezTo>
                  <a:lnTo>
                    <a:pt x="91" y="124"/>
                  </a:lnTo>
                  <a:cubicBezTo>
                    <a:pt x="69" y="124"/>
                    <a:pt x="137" y="33"/>
                    <a:pt x="137" y="11"/>
                  </a:cubicBezTo>
                  <a:cubicBezTo>
                    <a:pt x="152" y="11"/>
                    <a:pt x="147" y="1"/>
                    <a:pt x="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6"/>
            <p:cNvSpPr/>
            <p:nvPr/>
          </p:nvSpPr>
          <p:spPr>
            <a:xfrm>
              <a:off x="322085" y="17186693"/>
              <a:ext cx="38217" cy="24768"/>
            </a:xfrm>
            <a:custGeom>
              <a:avLst/>
              <a:gdLst/>
              <a:ahLst/>
              <a:cxnLst/>
              <a:rect l="l" t="t" r="r" b="b"/>
              <a:pathLst>
                <a:path w="341" h="221" extrusionOk="0">
                  <a:moveTo>
                    <a:pt x="317" y="0"/>
                  </a:moveTo>
                  <a:cubicBezTo>
                    <a:pt x="312" y="0"/>
                    <a:pt x="306" y="6"/>
                    <a:pt x="295" y="17"/>
                  </a:cubicBezTo>
                  <a:cubicBezTo>
                    <a:pt x="272" y="40"/>
                    <a:pt x="272" y="85"/>
                    <a:pt x="227" y="85"/>
                  </a:cubicBezTo>
                  <a:cubicBezTo>
                    <a:pt x="182" y="85"/>
                    <a:pt x="136" y="62"/>
                    <a:pt x="136" y="40"/>
                  </a:cubicBezTo>
                  <a:cubicBezTo>
                    <a:pt x="136" y="33"/>
                    <a:pt x="133" y="30"/>
                    <a:pt x="127" y="30"/>
                  </a:cubicBezTo>
                  <a:cubicBezTo>
                    <a:pt x="114" y="30"/>
                    <a:pt x="91" y="46"/>
                    <a:pt x="91" y="62"/>
                  </a:cubicBezTo>
                  <a:cubicBezTo>
                    <a:pt x="91" y="85"/>
                    <a:pt x="114" y="108"/>
                    <a:pt x="136" y="130"/>
                  </a:cubicBezTo>
                  <a:cubicBezTo>
                    <a:pt x="136" y="153"/>
                    <a:pt x="114" y="175"/>
                    <a:pt x="91" y="175"/>
                  </a:cubicBezTo>
                  <a:cubicBezTo>
                    <a:pt x="68" y="175"/>
                    <a:pt x="46" y="130"/>
                    <a:pt x="23" y="130"/>
                  </a:cubicBezTo>
                  <a:lnTo>
                    <a:pt x="1" y="130"/>
                  </a:lnTo>
                  <a:cubicBezTo>
                    <a:pt x="1" y="175"/>
                    <a:pt x="46" y="221"/>
                    <a:pt x="91" y="221"/>
                  </a:cubicBezTo>
                  <a:cubicBezTo>
                    <a:pt x="159" y="221"/>
                    <a:pt x="182" y="175"/>
                    <a:pt x="204" y="130"/>
                  </a:cubicBezTo>
                  <a:lnTo>
                    <a:pt x="227" y="130"/>
                  </a:lnTo>
                  <a:cubicBezTo>
                    <a:pt x="295" y="130"/>
                    <a:pt x="340" y="62"/>
                    <a:pt x="340" y="17"/>
                  </a:cubicBezTo>
                  <a:cubicBezTo>
                    <a:pt x="329" y="6"/>
                    <a:pt x="323"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6"/>
            <p:cNvSpPr/>
            <p:nvPr/>
          </p:nvSpPr>
          <p:spPr>
            <a:xfrm>
              <a:off x="291713" y="17270299"/>
              <a:ext cx="38105" cy="27458"/>
            </a:xfrm>
            <a:custGeom>
              <a:avLst/>
              <a:gdLst/>
              <a:ahLst/>
              <a:cxnLst/>
              <a:rect l="l" t="t" r="r" b="b"/>
              <a:pathLst>
                <a:path w="340" h="245" extrusionOk="0">
                  <a:moveTo>
                    <a:pt x="306" y="1"/>
                  </a:moveTo>
                  <a:cubicBezTo>
                    <a:pt x="300" y="1"/>
                    <a:pt x="294" y="7"/>
                    <a:pt x="294" y="18"/>
                  </a:cubicBezTo>
                  <a:cubicBezTo>
                    <a:pt x="272" y="40"/>
                    <a:pt x="249" y="86"/>
                    <a:pt x="204" y="86"/>
                  </a:cubicBezTo>
                  <a:cubicBezTo>
                    <a:pt x="181" y="86"/>
                    <a:pt x="136" y="86"/>
                    <a:pt x="113" y="40"/>
                  </a:cubicBezTo>
                  <a:cubicBezTo>
                    <a:pt x="113" y="34"/>
                    <a:pt x="111" y="31"/>
                    <a:pt x="108" y="31"/>
                  </a:cubicBezTo>
                  <a:cubicBezTo>
                    <a:pt x="102" y="31"/>
                    <a:pt x="91" y="47"/>
                    <a:pt x="91" y="63"/>
                  </a:cubicBezTo>
                  <a:cubicBezTo>
                    <a:pt x="91" y="86"/>
                    <a:pt x="113" y="108"/>
                    <a:pt x="136" y="131"/>
                  </a:cubicBezTo>
                  <a:cubicBezTo>
                    <a:pt x="136" y="149"/>
                    <a:pt x="121" y="182"/>
                    <a:pt x="91" y="182"/>
                  </a:cubicBezTo>
                  <a:cubicBezTo>
                    <a:pt x="84" y="182"/>
                    <a:pt x="77" y="181"/>
                    <a:pt x="68" y="176"/>
                  </a:cubicBezTo>
                  <a:cubicBezTo>
                    <a:pt x="45" y="176"/>
                    <a:pt x="45" y="131"/>
                    <a:pt x="0" y="131"/>
                  </a:cubicBezTo>
                  <a:cubicBezTo>
                    <a:pt x="0" y="131"/>
                    <a:pt x="45" y="244"/>
                    <a:pt x="91" y="244"/>
                  </a:cubicBezTo>
                  <a:cubicBezTo>
                    <a:pt x="136" y="222"/>
                    <a:pt x="181" y="199"/>
                    <a:pt x="181" y="131"/>
                  </a:cubicBezTo>
                  <a:lnTo>
                    <a:pt x="226" y="131"/>
                  </a:lnTo>
                  <a:cubicBezTo>
                    <a:pt x="294" y="131"/>
                    <a:pt x="339" y="63"/>
                    <a:pt x="317" y="18"/>
                  </a:cubicBezTo>
                  <a:cubicBezTo>
                    <a:pt x="317" y="7"/>
                    <a:pt x="311"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6"/>
            <p:cNvSpPr/>
            <p:nvPr/>
          </p:nvSpPr>
          <p:spPr>
            <a:xfrm>
              <a:off x="393139" y="17140296"/>
              <a:ext cx="12776" cy="18940"/>
            </a:xfrm>
            <a:custGeom>
              <a:avLst/>
              <a:gdLst/>
              <a:ahLst/>
              <a:cxnLst/>
              <a:rect l="l" t="t" r="r" b="b"/>
              <a:pathLst>
                <a:path w="114" h="169" extrusionOk="0">
                  <a:moveTo>
                    <a:pt x="23" y="1"/>
                  </a:moveTo>
                  <a:lnTo>
                    <a:pt x="23" y="1"/>
                  </a:lnTo>
                  <a:cubicBezTo>
                    <a:pt x="25" y="2"/>
                    <a:pt x="28" y="4"/>
                    <a:pt x="30" y="5"/>
                  </a:cubicBezTo>
                  <a:lnTo>
                    <a:pt x="30" y="5"/>
                  </a:lnTo>
                  <a:cubicBezTo>
                    <a:pt x="28" y="2"/>
                    <a:pt x="25" y="1"/>
                    <a:pt x="23" y="1"/>
                  </a:cubicBezTo>
                  <a:close/>
                  <a:moveTo>
                    <a:pt x="30" y="5"/>
                  </a:moveTo>
                  <a:lnTo>
                    <a:pt x="30" y="5"/>
                  </a:lnTo>
                  <a:cubicBezTo>
                    <a:pt x="49" y="25"/>
                    <a:pt x="61" y="117"/>
                    <a:pt x="0" y="137"/>
                  </a:cubicBezTo>
                  <a:cubicBezTo>
                    <a:pt x="0" y="137"/>
                    <a:pt x="0" y="159"/>
                    <a:pt x="0" y="159"/>
                  </a:cubicBezTo>
                  <a:cubicBezTo>
                    <a:pt x="12" y="165"/>
                    <a:pt x="25" y="168"/>
                    <a:pt x="36" y="168"/>
                  </a:cubicBezTo>
                  <a:cubicBezTo>
                    <a:pt x="68" y="168"/>
                    <a:pt x="97" y="147"/>
                    <a:pt x="113" y="114"/>
                  </a:cubicBezTo>
                  <a:cubicBezTo>
                    <a:pt x="113" y="71"/>
                    <a:pt x="73" y="29"/>
                    <a:pt x="30" y="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6"/>
            <p:cNvSpPr/>
            <p:nvPr/>
          </p:nvSpPr>
          <p:spPr>
            <a:xfrm>
              <a:off x="218082" y="17084596"/>
              <a:ext cx="38217" cy="35303"/>
            </a:xfrm>
            <a:custGeom>
              <a:avLst/>
              <a:gdLst/>
              <a:ahLst/>
              <a:cxnLst/>
              <a:rect l="l" t="t" r="r" b="b"/>
              <a:pathLst>
                <a:path w="341" h="315" extrusionOk="0">
                  <a:moveTo>
                    <a:pt x="159" y="0"/>
                  </a:moveTo>
                  <a:cubicBezTo>
                    <a:pt x="114" y="0"/>
                    <a:pt x="91" y="0"/>
                    <a:pt x="69" y="23"/>
                  </a:cubicBezTo>
                  <a:cubicBezTo>
                    <a:pt x="46" y="45"/>
                    <a:pt x="1" y="91"/>
                    <a:pt x="23" y="113"/>
                  </a:cubicBezTo>
                  <a:cubicBezTo>
                    <a:pt x="23" y="159"/>
                    <a:pt x="69" y="181"/>
                    <a:pt x="91" y="181"/>
                  </a:cubicBezTo>
                  <a:lnTo>
                    <a:pt x="136" y="181"/>
                  </a:lnTo>
                  <a:cubicBezTo>
                    <a:pt x="136" y="204"/>
                    <a:pt x="136" y="226"/>
                    <a:pt x="136" y="272"/>
                  </a:cubicBezTo>
                  <a:cubicBezTo>
                    <a:pt x="147" y="302"/>
                    <a:pt x="175" y="315"/>
                    <a:pt x="208" y="315"/>
                  </a:cubicBezTo>
                  <a:cubicBezTo>
                    <a:pt x="247" y="315"/>
                    <a:pt x="293" y="297"/>
                    <a:pt x="318" y="272"/>
                  </a:cubicBezTo>
                  <a:cubicBezTo>
                    <a:pt x="340" y="249"/>
                    <a:pt x="335" y="243"/>
                    <a:pt x="323" y="243"/>
                  </a:cubicBezTo>
                  <a:cubicBezTo>
                    <a:pt x="312" y="243"/>
                    <a:pt x="295" y="249"/>
                    <a:pt x="295" y="249"/>
                  </a:cubicBezTo>
                  <a:lnTo>
                    <a:pt x="227" y="249"/>
                  </a:lnTo>
                  <a:cubicBezTo>
                    <a:pt x="182" y="249"/>
                    <a:pt x="182" y="249"/>
                    <a:pt x="182" y="204"/>
                  </a:cubicBezTo>
                  <a:cubicBezTo>
                    <a:pt x="182" y="159"/>
                    <a:pt x="227" y="113"/>
                    <a:pt x="227" y="68"/>
                  </a:cubicBezTo>
                  <a:lnTo>
                    <a:pt x="227" y="68"/>
                  </a:lnTo>
                  <a:cubicBezTo>
                    <a:pt x="204" y="91"/>
                    <a:pt x="182" y="91"/>
                    <a:pt x="182" y="113"/>
                  </a:cubicBezTo>
                  <a:lnTo>
                    <a:pt x="114" y="113"/>
                  </a:lnTo>
                  <a:cubicBezTo>
                    <a:pt x="91" y="113"/>
                    <a:pt x="69" y="113"/>
                    <a:pt x="69" y="91"/>
                  </a:cubicBezTo>
                  <a:cubicBezTo>
                    <a:pt x="91" y="68"/>
                    <a:pt x="136" y="45"/>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6"/>
            <p:cNvSpPr/>
            <p:nvPr/>
          </p:nvSpPr>
          <p:spPr>
            <a:xfrm>
              <a:off x="235902" y="17033828"/>
              <a:ext cx="20397" cy="20845"/>
            </a:xfrm>
            <a:custGeom>
              <a:avLst/>
              <a:gdLst/>
              <a:ahLst/>
              <a:cxnLst/>
              <a:rect l="l" t="t" r="r" b="b"/>
              <a:pathLst>
                <a:path w="182" h="186" extrusionOk="0">
                  <a:moveTo>
                    <a:pt x="68" y="0"/>
                  </a:moveTo>
                  <a:cubicBezTo>
                    <a:pt x="23" y="0"/>
                    <a:pt x="0" y="0"/>
                    <a:pt x="0" y="46"/>
                  </a:cubicBezTo>
                  <a:cubicBezTo>
                    <a:pt x="0" y="106"/>
                    <a:pt x="54" y="185"/>
                    <a:pt x="114" y="185"/>
                  </a:cubicBezTo>
                  <a:cubicBezTo>
                    <a:pt x="121" y="185"/>
                    <a:pt x="129" y="184"/>
                    <a:pt x="136" y="182"/>
                  </a:cubicBezTo>
                  <a:lnTo>
                    <a:pt x="136" y="159"/>
                  </a:lnTo>
                  <a:cubicBezTo>
                    <a:pt x="113" y="136"/>
                    <a:pt x="91" y="114"/>
                    <a:pt x="91" y="114"/>
                  </a:cubicBezTo>
                  <a:cubicBezTo>
                    <a:pt x="68" y="91"/>
                    <a:pt x="68" y="68"/>
                    <a:pt x="45" y="46"/>
                  </a:cubicBezTo>
                  <a:cubicBezTo>
                    <a:pt x="68" y="46"/>
                    <a:pt x="91" y="46"/>
                    <a:pt x="136" y="68"/>
                  </a:cubicBezTo>
                  <a:lnTo>
                    <a:pt x="181" y="68"/>
                  </a:lnTo>
                  <a:cubicBezTo>
                    <a:pt x="181" y="46"/>
                    <a:pt x="181" y="46"/>
                    <a:pt x="181" y="46"/>
                  </a:cubicBezTo>
                  <a:cubicBezTo>
                    <a:pt x="159" y="0"/>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6"/>
            <p:cNvSpPr/>
            <p:nvPr/>
          </p:nvSpPr>
          <p:spPr>
            <a:xfrm>
              <a:off x="317042" y="17030241"/>
              <a:ext cx="48303" cy="39225"/>
            </a:xfrm>
            <a:custGeom>
              <a:avLst/>
              <a:gdLst/>
              <a:ahLst/>
              <a:cxnLst/>
              <a:rect l="l" t="t" r="r" b="b"/>
              <a:pathLst>
                <a:path w="431" h="350" extrusionOk="0">
                  <a:moveTo>
                    <a:pt x="203" y="1"/>
                  </a:moveTo>
                  <a:cubicBezTo>
                    <a:pt x="195" y="1"/>
                    <a:pt x="187" y="4"/>
                    <a:pt x="181" y="10"/>
                  </a:cubicBezTo>
                  <a:cubicBezTo>
                    <a:pt x="136" y="10"/>
                    <a:pt x="113" y="32"/>
                    <a:pt x="68" y="55"/>
                  </a:cubicBezTo>
                  <a:cubicBezTo>
                    <a:pt x="46" y="78"/>
                    <a:pt x="0" y="123"/>
                    <a:pt x="0" y="146"/>
                  </a:cubicBezTo>
                  <a:cubicBezTo>
                    <a:pt x="0" y="146"/>
                    <a:pt x="46" y="123"/>
                    <a:pt x="46" y="123"/>
                  </a:cubicBezTo>
                  <a:cubicBezTo>
                    <a:pt x="68" y="100"/>
                    <a:pt x="91" y="78"/>
                    <a:pt x="113" y="78"/>
                  </a:cubicBezTo>
                  <a:cubicBezTo>
                    <a:pt x="132" y="78"/>
                    <a:pt x="164" y="49"/>
                    <a:pt x="176" y="49"/>
                  </a:cubicBezTo>
                  <a:cubicBezTo>
                    <a:pt x="180" y="49"/>
                    <a:pt x="181" y="51"/>
                    <a:pt x="181" y="55"/>
                  </a:cubicBezTo>
                  <a:cubicBezTo>
                    <a:pt x="181" y="78"/>
                    <a:pt x="181" y="100"/>
                    <a:pt x="159" y="123"/>
                  </a:cubicBezTo>
                  <a:cubicBezTo>
                    <a:pt x="136" y="146"/>
                    <a:pt x="113" y="146"/>
                    <a:pt x="91" y="168"/>
                  </a:cubicBezTo>
                  <a:lnTo>
                    <a:pt x="91" y="191"/>
                  </a:lnTo>
                  <a:cubicBezTo>
                    <a:pt x="125" y="180"/>
                    <a:pt x="153" y="174"/>
                    <a:pt x="179" y="174"/>
                  </a:cubicBezTo>
                  <a:cubicBezTo>
                    <a:pt x="204" y="174"/>
                    <a:pt x="227" y="180"/>
                    <a:pt x="249" y="191"/>
                  </a:cubicBezTo>
                  <a:cubicBezTo>
                    <a:pt x="317" y="214"/>
                    <a:pt x="227" y="281"/>
                    <a:pt x="227" y="327"/>
                  </a:cubicBezTo>
                  <a:cubicBezTo>
                    <a:pt x="204" y="349"/>
                    <a:pt x="227" y="349"/>
                    <a:pt x="249" y="349"/>
                  </a:cubicBezTo>
                  <a:cubicBezTo>
                    <a:pt x="340" y="304"/>
                    <a:pt x="430" y="214"/>
                    <a:pt x="340" y="146"/>
                  </a:cubicBezTo>
                  <a:cubicBezTo>
                    <a:pt x="317" y="146"/>
                    <a:pt x="272" y="123"/>
                    <a:pt x="249" y="123"/>
                  </a:cubicBezTo>
                  <a:cubicBezTo>
                    <a:pt x="249" y="100"/>
                    <a:pt x="249" y="78"/>
                    <a:pt x="249" y="55"/>
                  </a:cubicBezTo>
                  <a:cubicBezTo>
                    <a:pt x="249" y="22"/>
                    <a:pt x="225"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6"/>
            <p:cNvSpPr/>
            <p:nvPr/>
          </p:nvSpPr>
          <p:spPr>
            <a:xfrm>
              <a:off x="296757" y="17109924"/>
              <a:ext cx="53010" cy="23535"/>
            </a:xfrm>
            <a:custGeom>
              <a:avLst/>
              <a:gdLst/>
              <a:ahLst/>
              <a:cxnLst/>
              <a:rect l="l" t="t" r="r" b="b"/>
              <a:pathLst>
                <a:path w="473" h="210" extrusionOk="0">
                  <a:moveTo>
                    <a:pt x="181" y="0"/>
                  </a:moveTo>
                  <a:cubicBezTo>
                    <a:pt x="181" y="0"/>
                    <a:pt x="181" y="68"/>
                    <a:pt x="204" y="91"/>
                  </a:cubicBezTo>
                  <a:cubicBezTo>
                    <a:pt x="186" y="109"/>
                    <a:pt x="167" y="142"/>
                    <a:pt x="137" y="142"/>
                  </a:cubicBezTo>
                  <a:cubicBezTo>
                    <a:pt x="130" y="142"/>
                    <a:pt x="122" y="141"/>
                    <a:pt x="113" y="136"/>
                  </a:cubicBezTo>
                  <a:cubicBezTo>
                    <a:pt x="68" y="136"/>
                    <a:pt x="68" y="68"/>
                    <a:pt x="46" y="23"/>
                  </a:cubicBezTo>
                  <a:cubicBezTo>
                    <a:pt x="46" y="8"/>
                    <a:pt x="46" y="3"/>
                    <a:pt x="45" y="3"/>
                  </a:cubicBezTo>
                  <a:cubicBezTo>
                    <a:pt x="43" y="3"/>
                    <a:pt x="38" y="23"/>
                    <a:pt x="23" y="23"/>
                  </a:cubicBezTo>
                  <a:cubicBezTo>
                    <a:pt x="0" y="91"/>
                    <a:pt x="23" y="181"/>
                    <a:pt x="113" y="204"/>
                  </a:cubicBezTo>
                  <a:cubicBezTo>
                    <a:pt x="125" y="208"/>
                    <a:pt x="137" y="210"/>
                    <a:pt x="147" y="210"/>
                  </a:cubicBezTo>
                  <a:cubicBezTo>
                    <a:pt x="197" y="210"/>
                    <a:pt x="231" y="169"/>
                    <a:pt x="249" y="114"/>
                  </a:cubicBezTo>
                  <a:cubicBezTo>
                    <a:pt x="272" y="136"/>
                    <a:pt x="294" y="136"/>
                    <a:pt x="317" y="136"/>
                  </a:cubicBezTo>
                  <a:cubicBezTo>
                    <a:pt x="329" y="139"/>
                    <a:pt x="341" y="141"/>
                    <a:pt x="352" y="141"/>
                  </a:cubicBezTo>
                  <a:cubicBezTo>
                    <a:pt x="424" y="141"/>
                    <a:pt x="473" y="79"/>
                    <a:pt x="453" y="0"/>
                  </a:cubicBezTo>
                  <a:lnTo>
                    <a:pt x="430" y="0"/>
                  </a:lnTo>
                  <a:cubicBezTo>
                    <a:pt x="408" y="46"/>
                    <a:pt x="362" y="91"/>
                    <a:pt x="317" y="91"/>
                  </a:cubicBezTo>
                  <a:cubicBezTo>
                    <a:pt x="272" y="68"/>
                    <a:pt x="227" y="46"/>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6"/>
            <p:cNvSpPr/>
            <p:nvPr/>
          </p:nvSpPr>
          <p:spPr>
            <a:xfrm>
              <a:off x="289136" y="17071820"/>
              <a:ext cx="25440" cy="15354"/>
            </a:xfrm>
            <a:custGeom>
              <a:avLst/>
              <a:gdLst/>
              <a:ahLst/>
              <a:cxnLst/>
              <a:rect l="l" t="t" r="r" b="b"/>
              <a:pathLst>
                <a:path w="227" h="137" extrusionOk="0">
                  <a:moveTo>
                    <a:pt x="181" y="1"/>
                  </a:moveTo>
                  <a:cubicBezTo>
                    <a:pt x="159" y="24"/>
                    <a:pt x="136" y="69"/>
                    <a:pt x="114" y="69"/>
                  </a:cubicBezTo>
                  <a:cubicBezTo>
                    <a:pt x="98" y="76"/>
                    <a:pt x="88" y="79"/>
                    <a:pt x="81" y="79"/>
                  </a:cubicBezTo>
                  <a:cubicBezTo>
                    <a:pt x="66" y="79"/>
                    <a:pt x="61" y="69"/>
                    <a:pt x="46" y="69"/>
                  </a:cubicBezTo>
                  <a:lnTo>
                    <a:pt x="23" y="69"/>
                  </a:lnTo>
                  <a:cubicBezTo>
                    <a:pt x="0" y="114"/>
                    <a:pt x="68" y="137"/>
                    <a:pt x="114" y="137"/>
                  </a:cubicBezTo>
                  <a:cubicBezTo>
                    <a:pt x="159" y="114"/>
                    <a:pt x="204" y="69"/>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6"/>
            <p:cNvSpPr/>
            <p:nvPr/>
          </p:nvSpPr>
          <p:spPr>
            <a:xfrm>
              <a:off x="261230" y="17211349"/>
              <a:ext cx="25440" cy="17483"/>
            </a:xfrm>
            <a:custGeom>
              <a:avLst/>
              <a:gdLst/>
              <a:ahLst/>
              <a:cxnLst/>
              <a:rect l="l" t="t" r="r" b="b"/>
              <a:pathLst>
                <a:path w="227" h="156" extrusionOk="0">
                  <a:moveTo>
                    <a:pt x="46" y="1"/>
                  </a:moveTo>
                  <a:lnTo>
                    <a:pt x="46" y="1"/>
                  </a:lnTo>
                  <a:cubicBezTo>
                    <a:pt x="0" y="69"/>
                    <a:pt x="23" y="114"/>
                    <a:pt x="91" y="136"/>
                  </a:cubicBezTo>
                  <a:cubicBezTo>
                    <a:pt x="104" y="150"/>
                    <a:pt x="119" y="155"/>
                    <a:pt x="135" y="155"/>
                  </a:cubicBezTo>
                  <a:cubicBezTo>
                    <a:pt x="172" y="155"/>
                    <a:pt x="211" y="123"/>
                    <a:pt x="227" y="91"/>
                  </a:cubicBezTo>
                  <a:cubicBezTo>
                    <a:pt x="227" y="69"/>
                    <a:pt x="204" y="69"/>
                    <a:pt x="204" y="69"/>
                  </a:cubicBezTo>
                  <a:cubicBezTo>
                    <a:pt x="181" y="91"/>
                    <a:pt x="136" y="91"/>
                    <a:pt x="114" y="91"/>
                  </a:cubicBezTo>
                  <a:cubicBezTo>
                    <a:pt x="68" y="91"/>
                    <a:pt x="68" y="46"/>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6"/>
            <p:cNvSpPr/>
            <p:nvPr/>
          </p:nvSpPr>
          <p:spPr>
            <a:xfrm>
              <a:off x="357612" y="17260212"/>
              <a:ext cx="25440" cy="14681"/>
            </a:xfrm>
            <a:custGeom>
              <a:avLst/>
              <a:gdLst/>
              <a:ahLst/>
              <a:cxnLst/>
              <a:rect l="l" t="t" r="r" b="b"/>
              <a:pathLst>
                <a:path w="227" h="131" extrusionOk="0">
                  <a:moveTo>
                    <a:pt x="193" y="0"/>
                  </a:moveTo>
                  <a:cubicBezTo>
                    <a:pt x="187" y="0"/>
                    <a:pt x="181" y="6"/>
                    <a:pt x="181" y="17"/>
                  </a:cubicBezTo>
                  <a:cubicBezTo>
                    <a:pt x="159" y="40"/>
                    <a:pt x="159" y="85"/>
                    <a:pt x="114" y="85"/>
                  </a:cubicBezTo>
                  <a:cubicBezTo>
                    <a:pt x="68" y="85"/>
                    <a:pt x="46" y="63"/>
                    <a:pt x="23" y="40"/>
                  </a:cubicBezTo>
                  <a:lnTo>
                    <a:pt x="0" y="40"/>
                  </a:lnTo>
                  <a:cubicBezTo>
                    <a:pt x="0" y="108"/>
                    <a:pt x="68" y="130"/>
                    <a:pt x="114" y="130"/>
                  </a:cubicBezTo>
                  <a:cubicBezTo>
                    <a:pt x="181" y="130"/>
                    <a:pt x="227" y="63"/>
                    <a:pt x="204" y="17"/>
                  </a:cubicBezTo>
                  <a:cubicBezTo>
                    <a:pt x="204" y="6"/>
                    <a:pt x="198" y="0"/>
                    <a:pt x="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6"/>
            <p:cNvSpPr/>
            <p:nvPr/>
          </p:nvSpPr>
          <p:spPr>
            <a:xfrm>
              <a:off x="885135" y="17820122"/>
              <a:ext cx="20397" cy="170014"/>
            </a:xfrm>
            <a:custGeom>
              <a:avLst/>
              <a:gdLst/>
              <a:ahLst/>
              <a:cxnLst/>
              <a:rect l="l" t="t" r="r" b="b"/>
              <a:pathLst>
                <a:path w="182" h="1517" extrusionOk="0">
                  <a:moveTo>
                    <a:pt x="182" y="0"/>
                  </a:moveTo>
                  <a:lnTo>
                    <a:pt x="1" y="114"/>
                  </a:lnTo>
                  <a:lnTo>
                    <a:pt x="1" y="1517"/>
                  </a:lnTo>
                  <a:lnTo>
                    <a:pt x="182" y="1426"/>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6"/>
            <p:cNvSpPr/>
            <p:nvPr/>
          </p:nvSpPr>
          <p:spPr>
            <a:xfrm>
              <a:off x="859806" y="17815079"/>
              <a:ext cx="25440" cy="175057"/>
            </a:xfrm>
            <a:custGeom>
              <a:avLst/>
              <a:gdLst/>
              <a:ahLst/>
              <a:cxnLst/>
              <a:rect l="l" t="t" r="r" b="b"/>
              <a:pathLst>
                <a:path w="227" h="1562" extrusionOk="0">
                  <a:moveTo>
                    <a:pt x="1" y="0"/>
                  </a:moveTo>
                  <a:lnTo>
                    <a:pt x="1" y="1426"/>
                  </a:lnTo>
                  <a:lnTo>
                    <a:pt x="227" y="1562"/>
                  </a:lnTo>
                  <a:lnTo>
                    <a:pt x="227" y="159"/>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6"/>
            <p:cNvSpPr/>
            <p:nvPr/>
          </p:nvSpPr>
          <p:spPr>
            <a:xfrm>
              <a:off x="342370" y="17538598"/>
              <a:ext cx="20397" cy="139530"/>
            </a:xfrm>
            <a:custGeom>
              <a:avLst/>
              <a:gdLst/>
              <a:ahLst/>
              <a:cxnLst/>
              <a:rect l="l" t="t" r="r" b="b"/>
              <a:pathLst>
                <a:path w="182" h="1245" extrusionOk="0">
                  <a:moveTo>
                    <a:pt x="182" y="0"/>
                  </a:moveTo>
                  <a:lnTo>
                    <a:pt x="1" y="91"/>
                  </a:lnTo>
                  <a:lnTo>
                    <a:pt x="1" y="1245"/>
                  </a:lnTo>
                  <a:lnTo>
                    <a:pt x="182" y="1132"/>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6"/>
            <p:cNvSpPr/>
            <p:nvPr/>
          </p:nvSpPr>
          <p:spPr>
            <a:xfrm>
              <a:off x="314464" y="17533443"/>
              <a:ext cx="28018" cy="144686"/>
            </a:xfrm>
            <a:custGeom>
              <a:avLst/>
              <a:gdLst/>
              <a:ahLst/>
              <a:cxnLst/>
              <a:rect l="l" t="t" r="r" b="b"/>
              <a:pathLst>
                <a:path w="250" h="1291" extrusionOk="0">
                  <a:moveTo>
                    <a:pt x="1" y="1"/>
                  </a:moveTo>
                  <a:lnTo>
                    <a:pt x="1" y="1155"/>
                  </a:lnTo>
                  <a:lnTo>
                    <a:pt x="250" y="1291"/>
                  </a:lnTo>
                  <a:lnTo>
                    <a:pt x="250" y="13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6"/>
            <p:cNvSpPr/>
            <p:nvPr/>
          </p:nvSpPr>
          <p:spPr>
            <a:xfrm>
              <a:off x="314464" y="17459924"/>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rgbClr val="EAA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6"/>
            <p:cNvSpPr/>
            <p:nvPr/>
          </p:nvSpPr>
          <p:spPr>
            <a:xfrm>
              <a:off x="314464" y="17432018"/>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6"/>
            <p:cNvSpPr/>
            <p:nvPr/>
          </p:nvSpPr>
          <p:spPr>
            <a:xfrm>
              <a:off x="360189" y="17490407"/>
              <a:ext cx="586027" cy="337450"/>
            </a:xfrm>
            <a:custGeom>
              <a:avLst/>
              <a:gdLst/>
              <a:ahLst/>
              <a:cxnLst/>
              <a:rect l="l" t="t" r="r" b="b"/>
              <a:pathLst>
                <a:path w="5229" h="3011" extrusionOk="0">
                  <a:moveTo>
                    <a:pt x="136" y="0"/>
                  </a:moveTo>
                  <a:lnTo>
                    <a:pt x="0" y="68"/>
                  </a:lnTo>
                  <a:lnTo>
                    <a:pt x="5092" y="3010"/>
                  </a:lnTo>
                  <a:lnTo>
                    <a:pt x="5228" y="2942"/>
                  </a:lnTo>
                  <a:lnTo>
                    <a:pt x="1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6"/>
            <p:cNvSpPr/>
            <p:nvPr/>
          </p:nvSpPr>
          <p:spPr>
            <a:xfrm>
              <a:off x="415889" y="17457458"/>
              <a:ext cx="586027" cy="339916"/>
            </a:xfrm>
            <a:custGeom>
              <a:avLst/>
              <a:gdLst/>
              <a:ahLst/>
              <a:cxnLst/>
              <a:rect l="l" t="t" r="r" b="b"/>
              <a:pathLst>
                <a:path w="5229" h="3033" extrusionOk="0">
                  <a:moveTo>
                    <a:pt x="137" y="0"/>
                  </a:moveTo>
                  <a:lnTo>
                    <a:pt x="1" y="91"/>
                  </a:lnTo>
                  <a:lnTo>
                    <a:pt x="5093" y="3033"/>
                  </a:lnTo>
                  <a:lnTo>
                    <a:pt x="5229" y="2942"/>
                  </a:ln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6"/>
            <p:cNvSpPr/>
            <p:nvPr/>
          </p:nvSpPr>
          <p:spPr>
            <a:xfrm>
              <a:off x="314464" y="17523356"/>
              <a:ext cx="570785" cy="357735"/>
            </a:xfrm>
            <a:custGeom>
              <a:avLst/>
              <a:gdLst/>
              <a:ahLst/>
              <a:cxnLst/>
              <a:rect l="l" t="t" r="r" b="b"/>
              <a:pathLst>
                <a:path w="5093" h="3192" extrusionOk="0">
                  <a:moveTo>
                    <a:pt x="1" y="0"/>
                  </a:moveTo>
                  <a:lnTo>
                    <a:pt x="1" y="249"/>
                  </a:lnTo>
                  <a:lnTo>
                    <a:pt x="5093" y="3192"/>
                  </a:lnTo>
                  <a:lnTo>
                    <a:pt x="5093" y="294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6"/>
            <p:cNvSpPr/>
            <p:nvPr/>
          </p:nvSpPr>
          <p:spPr>
            <a:xfrm>
              <a:off x="885135" y="17761733"/>
              <a:ext cx="159927" cy="119357"/>
            </a:xfrm>
            <a:custGeom>
              <a:avLst/>
              <a:gdLst/>
              <a:ahLst/>
              <a:cxnLst/>
              <a:rect l="l" t="t" r="r" b="b"/>
              <a:pathLst>
                <a:path w="1427" h="1065" extrusionOk="0">
                  <a:moveTo>
                    <a:pt x="1427" y="1"/>
                  </a:moveTo>
                  <a:lnTo>
                    <a:pt x="1" y="816"/>
                  </a:lnTo>
                  <a:lnTo>
                    <a:pt x="1" y="1065"/>
                  </a:lnTo>
                  <a:lnTo>
                    <a:pt x="1427" y="250"/>
                  </a:lnTo>
                  <a:lnTo>
                    <a:pt x="1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6"/>
            <p:cNvSpPr/>
            <p:nvPr/>
          </p:nvSpPr>
          <p:spPr>
            <a:xfrm>
              <a:off x="1024664" y="18015463"/>
              <a:ext cx="101538" cy="53347"/>
            </a:xfrm>
            <a:custGeom>
              <a:avLst/>
              <a:gdLst/>
              <a:ahLst/>
              <a:cxnLst/>
              <a:rect l="l" t="t" r="r" b="b"/>
              <a:pathLst>
                <a:path w="906" h="476" extrusionOk="0">
                  <a:moveTo>
                    <a:pt x="453" y="0"/>
                  </a:moveTo>
                  <a:cubicBezTo>
                    <a:pt x="204" y="0"/>
                    <a:pt x="1" y="136"/>
                    <a:pt x="1" y="249"/>
                  </a:cubicBezTo>
                  <a:cubicBezTo>
                    <a:pt x="1" y="362"/>
                    <a:pt x="204" y="475"/>
                    <a:pt x="453" y="475"/>
                  </a:cubicBezTo>
                  <a:cubicBezTo>
                    <a:pt x="702" y="475"/>
                    <a:pt x="906" y="362"/>
                    <a:pt x="906" y="226"/>
                  </a:cubicBezTo>
                  <a:cubicBezTo>
                    <a:pt x="906" y="113"/>
                    <a:pt x="702" y="0"/>
                    <a:pt x="4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6"/>
            <p:cNvSpPr/>
            <p:nvPr/>
          </p:nvSpPr>
          <p:spPr>
            <a:xfrm>
              <a:off x="1027242" y="17771931"/>
              <a:ext cx="17820" cy="137065"/>
            </a:xfrm>
            <a:custGeom>
              <a:avLst/>
              <a:gdLst/>
              <a:ahLst/>
              <a:cxnLst/>
              <a:rect l="l" t="t" r="r" b="b"/>
              <a:pathLst>
                <a:path w="159" h="1223" extrusionOk="0">
                  <a:moveTo>
                    <a:pt x="159" y="0"/>
                  </a:moveTo>
                  <a:lnTo>
                    <a:pt x="0" y="114"/>
                  </a:lnTo>
                  <a:lnTo>
                    <a:pt x="0" y="1223"/>
                  </a:lnTo>
                  <a:lnTo>
                    <a:pt x="159" y="1132"/>
                  </a:lnTo>
                  <a:lnTo>
                    <a:pt x="159" y="0"/>
                  </a:lnTo>
                  <a:close/>
                </a:path>
              </a:pathLst>
            </a:custGeom>
            <a:solidFill>
              <a:srgbClr val="C3B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6"/>
            <p:cNvSpPr/>
            <p:nvPr/>
          </p:nvSpPr>
          <p:spPr>
            <a:xfrm>
              <a:off x="999336" y="17769354"/>
              <a:ext cx="28018" cy="139642"/>
            </a:xfrm>
            <a:custGeom>
              <a:avLst/>
              <a:gdLst/>
              <a:ahLst/>
              <a:cxnLst/>
              <a:rect l="l" t="t" r="r" b="b"/>
              <a:pathLst>
                <a:path w="250" h="1246" extrusionOk="0">
                  <a:moveTo>
                    <a:pt x="0" y="1"/>
                  </a:moveTo>
                  <a:lnTo>
                    <a:pt x="0" y="1110"/>
                  </a:lnTo>
                  <a:lnTo>
                    <a:pt x="249" y="1246"/>
                  </a:lnTo>
                  <a:lnTo>
                    <a:pt x="249" y="137"/>
                  </a:lnTo>
                  <a:lnTo>
                    <a:pt x="0" y="1"/>
                  </a:lnTo>
                  <a:close/>
                </a:path>
              </a:pathLst>
            </a:custGeom>
            <a:solidFill>
              <a:srgbClr val="DAC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6"/>
            <p:cNvSpPr/>
            <p:nvPr/>
          </p:nvSpPr>
          <p:spPr>
            <a:xfrm>
              <a:off x="968852" y="17825165"/>
              <a:ext cx="210696" cy="225826"/>
            </a:xfrm>
            <a:custGeom>
              <a:avLst/>
              <a:gdLst/>
              <a:ahLst/>
              <a:cxnLst/>
              <a:rect l="l" t="t" r="r" b="b"/>
              <a:pathLst>
                <a:path w="1880" h="2015" extrusionOk="0">
                  <a:moveTo>
                    <a:pt x="23" y="1"/>
                  </a:moveTo>
                  <a:cubicBezTo>
                    <a:pt x="1" y="114"/>
                    <a:pt x="1" y="250"/>
                    <a:pt x="1" y="363"/>
                  </a:cubicBezTo>
                  <a:cubicBezTo>
                    <a:pt x="1" y="1268"/>
                    <a:pt x="431" y="2015"/>
                    <a:pt x="929" y="2015"/>
                  </a:cubicBezTo>
                  <a:cubicBezTo>
                    <a:pt x="1449" y="2015"/>
                    <a:pt x="1879" y="1268"/>
                    <a:pt x="1879" y="363"/>
                  </a:cubicBezTo>
                  <a:cubicBezTo>
                    <a:pt x="1879" y="250"/>
                    <a:pt x="1879" y="136"/>
                    <a:pt x="1879" y="23"/>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6"/>
            <p:cNvSpPr/>
            <p:nvPr/>
          </p:nvSpPr>
          <p:spPr>
            <a:xfrm>
              <a:off x="971430" y="17776974"/>
              <a:ext cx="208119" cy="109159"/>
            </a:xfrm>
            <a:custGeom>
              <a:avLst/>
              <a:gdLst/>
              <a:ahLst/>
              <a:cxnLst/>
              <a:rect l="l" t="t" r="r" b="b"/>
              <a:pathLst>
                <a:path w="1857" h="974" extrusionOk="0">
                  <a:moveTo>
                    <a:pt x="928" y="1"/>
                  </a:moveTo>
                  <a:cubicBezTo>
                    <a:pt x="408" y="1"/>
                    <a:pt x="0" y="204"/>
                    <a:pt x="0" y="499"/>
                  </a:cubicBezTo>
                  <a:cubicBezTo>
                    <a:pt x="0" y="770"/>
                    <a:pt x="408" y="974"/>
                    <a:pt x="928" y="974"/>
                  </a:cubicBezTo>
                  <a:cubicBezTo>
                    <a:pt x="1426" y="974"/>
                    <a:pt x="1856" y="770"/>
                    <a:pt x="1856" y="499"/>
                  </a:cubicBezTo>
                  <a:cubicBezTo>
                    <a:pt x="1856" y="204"/>
                    <a:pt x="1426" y="1"/>
                    <a:pt x="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6"/>
            <p:cNvSpPr/>
            <p:nvPr/>
          </p:nvSpPr>
          <p:spPr>
            <a:xfrm>
              <a:off x="981517" y="17782018"/>
              <a:ext cx="185368" cy="55924"/>
            </a:xfrm>
            <a:custGeom>
              <a:avLst/>
              <a:gdLst/>
              <a:ahLst/>
              <a:cxnLst/>
              <a:rect l="l" t="t" r="r" b="b"/>
              <a:pathLst>
                <a:path w="1654" h="499" extrusionOk="0">
                  <a:moveTo>
                    <a:pt x="838" y="1"/>
                  </a:moveTo>
                  <a:cubicBezTo>
                    <a:pt x="408" y="1"/>
                    <a:pt x="69" y="159"/>
                    <a:pt x="1" y="363"/>
                  </a:cubicBezTo>
                  <a:cubicBezTo>
                    <a:pt x="24" y="340"/>
                    <a:pt x="69" y="318"/>
                    <a:pt x="91" y="295"/>
                  </a:cubicBezTo>
                  <a:cubicBezTo>
                    <a:pt x="118" y="269"/>
                    <a:pt x="144" y="258"/>
                    <a:pt x="176" y="258"/>
                  </a:cubicBezTo>
                  <a:cubicBezTo>
                    <a:pt x="198" y="258"/>
                    <a:pt x="222" y="263"/>
                    <a:pt x="250" y="272"/>
                  </a:cubicBezTo>
                  <a:cubicBezTo>
                    <a:pt x="250" y="205"/>
                    <a:pt x="273" y="159"/>
                    <a:pt x="318" y="159"/>
                  </a:cubicBezTo>
                  <a:cubicBezTo>
                    <a:pt x="340" y="148"/>
                    <a:pt x="363" y="142"/>
                    <a:pt x="386" y="142"/>
                  </a:cubicBezTo>
                  <a:cubicBezTo>
                    <a:pt x="408" y="142"/>
                    <a:pt x="431" y="148"/>
                    <a:pt x="454" y="159"/>
                  </a:cubicBezTo>
                  <a:cubicBezTo>
                    <a:pt x="488" y="125"/>
                    <a:pt x="533" y="108"/>
                    <a:pt x="578" y="108"/>
                  </a:cubicBezTo>
                  <a:cubicBezTo>
                    <a:pt x="623" y="108"/>
                    <a:pt x="669" y="125"/>
                    <a:pt x="703" y="159"/>
                  </a:cubicBezTo>
                  <a:cubicBezTo>
                    <a:pt x="735" y="143"/>
                    <a:pt x="767" y="127"/>
                    <a:pt x="799" y="127"/>
                  </a:cubicBezTo>
                  <a:cubicBezTo>
                    <a:pt x="812" y="127"/>
                    <a:pt x="825" y="130"/>
                    <a:pt x="838" y="137"/>
                  </a:cubicBezTo>
                  <a:cubicBezTo>
                    <a:pt x="861" y="159"/>
                    <a:pt x="861" y="182"/>
                    <a:pt x="861" y="205"/>
                  </a:cubicBezTo>
                  <a:cubicBezTo>
                    <a:pt x="884" y="182"/>
                    <a:pt x="906" y="171"/>
                    <a:pt x="929" y="171"/>
                  </a:cubicBezTo>
                  <a:cubicBezTo>
                    <a:pt x="951" y="171"/>
                    <a:pt x="974" y="182"/>
                    <a:pt x="997" y="205"/>
                  </a:cubicBezTo>
                  <a:cubicBezTo>
                    <a:pt x="1026" y="161"/>
                    <a:pt x="1084" y="136"/>
                    <a:pt x="1139" y="136"/>
                  </a:cubicBezTo>
                  <a:cubicBezTo>
                    <a:pt x="1169" y="136"/>
                    <a:pt x="1199" y="143"/>
                    <a:pt x="1223" y="159"/>
                  </a:cubicBezTo>
                  <a:cubicBezTo>
                    <a:pt x="1314" y="182"/>
                    <a:pt x="1336" y="250"/>
                    <a:pt x="1336" y="318"/>
                  </a:cubicBezTo>
                  <a:cubicBezTo>
                    <a:pt x="1381" y="318"/>
                    <a:pt x="1427" y="340"/>
                    <a:pt x="1427" y="386"/>
                  </a:cubicBezTo>
                  <a:cubicBezTo>
                    <a:pt x="1450" y="374"/>
                    <a:pt x="1475" y="368"/>
                    <a:pt x="1499" y="368"/>
                  </a:cubicBezTo>
                  <a:cubicBezTo>
                    <a:pt x="1570" y="368"/>
                    <a:pt x="1636" y="415"/>
                    <a:pt x="1653" y="499"/>
                  </a:cubicBezTo>
                  <a:cubicBezTo>
                    <a:pt x="1653" y="476"/>
                    <a:pt x="1653" y="454"/>
                    <a:pt x="1653" y="431"/>
                  </a:cubicBezTo>
                  <a:cubicBezTo>
                    <a:pt x="1653" y="182"/>
                    <a:pt x="1291" y="1"/>
                    <a:pt x="8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6"/>
            <p:cNvSpPr/>
            <p:nvPr/>
          </p:nvSpPr>
          <p:spPr>
            <a:xfrm>
              <a:off x="981517" y="17794121"/>
              <a:ext cx="185368" cy="86968"/>
            </a:xfrm>
            <a:custGeom>
              <a:avLst/>
              <a:gdLst/>
              <a:ahLst/>
              <a:cxnLst/>
              <a:rect l="l" t="t" r="r" b="b"/>
              <a:pathLst>
                <a:path w="1654" h="776" extrusionOk="0">
                  <a:moveTo>
                    <a:pt x="578" y="0"/>
                  </a:moveTo>
                  <a:cubicBezTo>
                    <a:pt x="533" y="0"/>
                    <a:pt x="488" y="17"/>
                    <a:pt x="454" y="51"/>
                  </a:cubicBezTo>
                  <a:cubicBezTo>
                    <a:pt x="431" y="40"/>
                    <a:pt x="408" y="34"/>
                    <a:pt x="386" y="34"/>
                  </a:cubicBezTo>
                  <a:cubicBezTo>
                    <a:pt x="363" y="34"/>
                    <a:pt x="340" y="40"/>
                    <a:pt x="318" y="51"/>
                  </a:cubicBezTo>
                  <a:cubicBezTo>
                    <a:pt x="273" y="51"/>
                    <a:pt x="250" y="97"/>
                    <a:pt x="250" y="142"/>
                  </a:cubicBezTo>
                  <a:cubicBezTo>
                    <a:pt x="182" y="142"/>
                    <a:pt x="137" y="142"/>
                    <a:pt x="91" y="187"/>
                  </a:cubicBezTo>
                  <a:cubicBezTo>
                    <a:pt x="69" y="210"/>
                    <a:pt x="46" y="210"/>
                    <a:pt x="46" y="232"/>
                  </a:cubicBezTo>
                  <a:cubicBezTo>
                    <a:pt x="46" y="255"/>
                    <a:pt x="46" y="300"/>
                    <a:pt x="46" y="323"/>
                  </a:cubicBezTo>
                  <a:cubicBezTo>
                    <a:pt x="1" y="572"/>
                    <a:pt x="386" y="776"/>
                    <a:pt x="838" y="776"/>
                  </a:cubicBezTo>
                  <a:cubicBezTo>
                    <a:pt x="1268" y="776"/>
                    <a:pt x="1608" y="594"/>
                    <a:pt x="1653" y="391"/>
                  </a:cubicBezTo>
                  <a:cubicBezTo>
                    <a:pt x="1636" y="307"/>
                    <a:pt x="1570" y="260"/>
                    <a:pt x="1499" y="260"/>
                  </a:cubicBezTo>
                  <a:cubicBezTo>
                    <a:pt x="1475" y="260"/>
                    <a:pt x="1450" y="266"/>
                    <a:pt x="1427" y="278"/>
                  </a:cubicBezTo>
                  <a:cubicBezTo>
                    <a:pt x="1427" y="232"/>
                    <a:pt x="1381" y="210"/>
                    <a:pt x="1336" y="210"/>
                  </a:cubicBezTo>
                  <a:cubicBezTo>
                    <a:pt x="1336" y="142"/>
                    <a:pt x="1314" y="74"/>
                    <a:pt x="1223" y="51"/>
                  </a:cubicBezTo>
                  <a:cubicBezTo>
                    <a:pt x="1199" y="35"/>
                    <a:pt x="1169" y="28"/>
                    <a:pt x="1139" y="28"/>
                  </a:cubicBezTo>
                  <a:cubicBezTo>
                    <a:pt x="1084" y="28"/>
                    <a:pt x="1026" y="53"/>
                    <a:pt x="997" y="97"/>
                  </a:cubicBezTo>
                  <a:cubicBezTo>
                    <a:pt x="974" y="74"/>
                    <a:pt x="951" y="63"/>
                    <a:pt x="929" y="63"/>
                  </a:cubicBezTo>
                  <a:cubicBezTo>
                    <a:pt x="906" y="63"/>
                    <a:pt x="884" y="74"/>
                    <a:pt x="861" y="97"/>
                  </a:cubicBezTo>
                  <a:cubicBezTo>
                    <a:pt x="861" y="74"/>
                    <a:pt x="861" y="51"/>
                    <a:pt x="838" y="29"/>
                  </a:cubicBezTo>
                  <a:cubicBezTo>
                    <a:pt x="825" y="22"/>
                    <a:pt x="812" y="19"/>
                    <a:pt x="799" y="19"/>
                  </a:cubicBezTo>
                  <a:cubicBezTo>
                    <a:pt x="767" y="19"/>
                    <a:pt x="735" y="35"/>
                    <a:pt x="703" y="51"/>
                  </a:cubicBezTo>
                  <a:cubicBezTo>
                    <a:pt x="669" y="17"/>
                    <a:pt x="623" y="0"/>
                    <a:pt x="5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6"/>
            <p:cNvSpPr/>
            <p:nvPr/>
          </p:nvSpPr>
          <p:spPr>
            <a:xfrm>
              <a:off x="1057613" y="17726206"/>
              <a:ext cx="35639" cy="120366"/>
            </a:xfrm>
            <a:custGeom>
              <a:avLst/>
              <a:gdLst/>
              <a:ahLst/>
              <a:cxnLst/>
              <a:rect l="l" t="t" r="r" b="b"/>
              <a:pathLst>
                <a:path w="318" h="1074" extrusionOk="0">
                  <a:moveTo>
                    <a:pt x="1" y="1"/>
                  </a:moveTo>
                  <a:lnTo>
                    <a:pt x="1" y="24"/>
                  </a:lnTo>
                  <a:cubicBezTo>
                    <a:pt x="69" y="340"/>
                    <a:pt x="69" y="680"/>
                    <a:pt x="1" y="1019"/>
                  </a:cubicBezTo>
                  <a:cubicBezTo>
                    <a:pt x="51" y="1057"/>
                    <a:pt x="107" y="1074"/>
                    <a:pt x="163" y="1074"/>
                  </a:cubicBezTo>
                  <a:cubicBezTo>
                    <a:pt x="209" y="1074"/>
                    <a:pt x="254" y="1062"/>
                    <a:pt x="295" y="1042"/>
                  </a:cubicBezTo>
                  <a:cubicBezTo>
                    <a:pt x="227" y="703"/>
                    <a:pt x="250" y="363"/>
                    <a:pt x="318" y="46"/>
                  </a:cubicBezTo>
                  <a:cubicBezTo>
                    <a:pt x="318" y="46"/>
                    <a:pt x="318" y="24"/>
                    <a:pt x="295" y="24"/>
                  </a:cubicBezTo>
                  <a:cubicBezTo>
                    <a:pt x="182" y="24"/>
                    <a:pt x="91" y="1"/>
                    <a:pt x="1"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6"/>
            <p:cNvSpPr/>
            <p:nvPr/>
          </p:nvSpPr>
          <p:spPr>
            <a:xfrm>
              <a:off x="910575" y="17554288"/>
              <a:ext cx="314588" cy="226386"/>
            </a:xfrm>
            <a:custGeom>
              <a:avLst/>
              <a:gdLst/>
              <a:ahLst/>
              <a:cxnLst/>
              <a:rect l="l" t="t" r="r" b="b"/>
              <a:pathLst>
                <a:path w="2807" h="2020" extrusionOk="0">
                  <a:moveTo>
                    <a:pt x="1350" y="0"/>
                  </a:moveTo>
                  <a:cubicBezTo>
                    <a:pt x="1330" y="0"/>
                    <a:pt x="1309" y="6"/>
                    <a:pt x="1290" y="19"/>
                  </a:cubicBezTo>
                  <a:cubicBezTo>
                    <a:pt x="1245" y="19"/>
                    <a:pt x="1200" y="64"/>
                    <a:pt x="1177" y="87"/>
                  </a:cubicBezTo>
                  <a:cubicBezTo>
                    <a:pt x="1177" y="64"/>
                    <a:pt x="1154" y="41"/>
                    <a:pt x="1109" y="19"/>
                  </a:cubicBezTo>
                  <a:cubicBezTo>
                    <a:pt x="1088" y="6"/>
                    <a:pt x="1067" y="0"/>
                    <a:pt x="1047" y="0"/>
                  </a:cubicBezTo>
                  <a:cubicBezTo>
                    <a:pt x="956" y="0"/>
                    <a:pt x="874" y="108"/>
                    <a:pt x="838" y="200"/>
                  </a:cubicBezTo>
                  <a:cubicBezTo>
                    <a:pt x="815" y="177"/>
                    <a:pt x="770" y="154"/>
                    <a:pt x="747" y="132"/>
                  </a:cubicBezTo>
                  <a:cubicBezTo>
                    <a:pt x="736" y="120"/>
                    <a:pt x="724" y="115"/>
                    <a:pt x="716" y="115"/>
                  </a:cubicBezTo>
                  <a:cubicBezTo>
                    <a:pt x="707" y="115"/>
                    <a:pt x="702" y="120"/>
                    <a:pt x="702" y="132"/>
                  </a:cubicBezTo>
                  <a:cubicBezTo>
                    <a:pt x="679" y="154"/>
                    <a:pt x="657" y="200"/>
                    <a:pt x="657" y="222"/>
                  </a:cubicBezTo>
                  <a:cubicBezTo>
                    <a:pt x="634" y="222"/>
                    <a:pt x="611" y="200"/>
                    <a:pt x="589" y="200"/>
                  </a:cubicBezTo>
                  <a:cubicBezTo>
                    <a:pt x="577" y="194"/>
                    <a:pt x="563" y="191"/>
                    <a:pt x="549" y="191"/>
                  </a:cubicBezTo>
                  <a:cubicBezTo>
                    <a:pt x="510" y="191"/>
                    <a:pt x="469" y="212"/>
                    <a:pt x="453" y="245"/>
                  </a:cubicBezTo>
                  <a:cubicBezTo>
                    <a:pt x="430" y="290"/>
                    <a:pt x="475" y="358"/>
                    <a:pt x="498" y="403"/>
                  </a:cubicBezTo>
                  <a:lnTo>
                    <a:pt x="498" y="426"/>
                  </a:lnTo>
                  <a:lnTo>
                    <a:pt x="498" y="449"/>
                  </a:lnTo>
                  <a:cubicBezTo>
                    <a:pt x="486" y="443"/>
                    <a:pt x="472" y="440"/>
                    <a:pt x="458" y="440"/>
                  </a:cubicBezTo>
                  <a:cubicBezTo>
                    <a:pt x="420" y="440"/>
                    <a:pt x="379" y="461"/>
                    <a:pt x="362" y="494"/>
                  </a:cubicBezTo>
                  <a:cubicBezTo>
                    <a:pt x="362" y="517"/>
                    <a:pt x="362" y="539"/>
                    <a:pt x="362" y="584"/>
                  </a:cubicBezTo>
                  <a:lnTo>
                    <a:pt x="385" y="584"/>
                  </a:lnTo>
                  <a:cubicBezTo>
                    <a:pt x="249" y="584"/>
                    <a:pt x="136" y="630"/>
                    <a:pt x="45" y="743"/>
                  </a:cubicBezTo>
                  <a:cubicBezTo>
                    <a:pt x="0" y="833"/>
                    <a:pt x="113" y="924"/>
                    <a:pt x="227" y="969"/>
                  </a:cubicBezTo>
                  <a:cubicBezTo>
                    <a:pt x="204" y="969"/>
                    <a:pt x="181" y="1014"/>
                    <a:pt x="181" y="1060"/>
                  </a:cubicBezTo>
                  <a:cubicBezTo>
                    <a:pt x="181" y="1082"/>
                    <a:pt x="204" y="1128"/>
                    <a:pt x="249" y="1150"/>
                  </a:cubicBezTo>
                  <a:lnTo>
                    <a:pt x="272" y="1150"/>
                  </a:lnTo>
                  <a:cubicBezTo>
                    <a:pt x="204" y="1173"/>
                    <a:pt x="181" y="1263"/>
                    <a:pt x="204" y="1331"/>
                  </a:cubicBezTo>
                  <a:cubicBezTo>
                    <a:pt x="227" y="1377"/>
                    <a:pt x="294" y="1399"/>
                    <a:pt x="340" y="1422"/>
                  </a:cubicBezTo>
                  <a:lnTo>
                    <a:pt x="385" y="1422"/>
                  </a:lnTo>
                  <a:cubicBezTo>
                    <a:pt x="340" y="1512"/>
                    <a:pt x="408" y="1648"/>
                    <a:pt x="521" y="1671"/>
                  </a:cubicBezTo>
                  <a:cubicBezTo>
                    <a:pt x="521" y="1693"/>
                    <a:pt x="498" y="1716"/>
                    <a:pt x="498" y="1739"/>
                  </a:cubicBezTo>
                  <a:cubicBezTo>
                    <a:pt x="498" y="1805"/>
                    <a:pt x="510" y="1847"/>
                    <a:pt x="588" y="1847"/>
                  </a:cubicBezTo>
                  <a:cubicBezTo>
                    <a:pt x="616" y="1847"/>
                    <a:pt x="653" y="1841"/>
                    <a:pt x="702" y="1829"/>
                  </a:cubicBezTo>
                  <a:cubicBezTo>
                    <a:pt x="717" y="1890"/>
                    <a:pt x="782" y="1920"/>
                    <a:pt x="858" y="1920"/>
                  </a:cubicBezTo>
                  <a:cubicBezTo>
                    <a:pt x="895" y="1920"/>
                    <a:pt x="936" y="1912"/>
                    <a:pt x="973" y="1897"/>
                  </a:cubicBezTo>
                  <a:cubicBezTo>
                    <a:pt x="1001" y="1979"/>
                    <a:pt x="1068" y="2019"/>
                    <a:pt x="1138" y="2019"/>
                  </a:cubicBezTo>
                  <a:cubicBezTo>
                    <a:pt x="1184" y="2019"/>
                    <a:pt x="1231" y="2001"/>
                    <a:pt x="1268" y="1965"/>
                  </a:cubicBezTo>
                  <a:cubicBezTo>
                    <a:pt x="1293" y="1998"/>
                    <a:pt x="1330" y="2013"/>
                    <a:pt x="1367" y="2013"/>
                  </a:cubicBezTo>
                  <a:cubicBezTo>
                    <a:pt x="1430" y="2013"/>
                    <a:pt x="1494" y="1969"/>
                    <a:pt x="1494" y="1897"/>
                  </a:cubicBezTo>
                  <a:cubicBezTo>
                    <a:pt x="1534" y="1951"/>
                    <a:pt x="1630" y="1997"/>
                    <a:pt x="1706" y="1997"/>
                  </a:cubicBezTo>
                  <a:cubicBezTo>
                    <a:pt x="1759" y="1997"/>
                    <a:pt x="1802" y="1975"/>
                    <a:pt x="1811" y="1920"/>
                  </a:cubicBezTo>
                  <a:cubicBezTo>
                    <a:pt x="1832" y="1928"/>
                    <a:pt x="1850" y="1932"/>
                    <a:pt x="1865" y="1932"/>
                  </a:cubicBezTo>
                  <a:cubicBezTo>
                    <a:pt x="1932" y="1932"/>
                    <a:pt x="1951" y="1862"/>
                    <a:pt x="1969" y="1807"/>
                  </a:cubicBezTo>
                  <a:cubicBezTo>
                    <a:pt x="2014" y="1841"/>
                    <a:pt x="2060" y="1858"/>
                    <a:pt x="2105" y="1858"/>
                  </a:cubicBezTo>
                  <a:cubicBezTo>
                    <a:pt x="2150" y="1858"/>
                    <a:pt x="2196" y="1841"/>
                    <a:pt x="2241" y="1807"/>
                  </a:cubicBezTo>
                  <a:cubicBezTo>
                    <a:pt x="2354" y="1761"/>
                    <a:pt x="2399" y="1648"/>
                    <a:pt x="2399" y="1535"/>
                  </a:cubicBezTo>
                  <a:cubicBezTo>
                    <a:pt x="2467" y="1490"/>
                    <a:pt x="2535" y="1444"/>
                    <a:pt x="2558" y="1354"/>
                  </a:cubicBezTo>
                  <a:cubicBezTo>
                    <a:pt x="2580" y="1309"/>
                    <a:pt x="2580" y="1263"/>
                    <a:pt x="2558" y="1218"/>
                  </a:cubicBezTo>
                  <a:cubicBezTo>
                    <a:pt x="2626" y="1218"/>
                    <a:pt x="2671" y="1196"/>
                    <a:pt x="2716" y="1173"/>
                  </a:cubicBezTo>
                  <a:cubicBezTo>
                    <a:pt x="2807" y="1150"/>
                    <a:pt x="2716" y="1060"/>
                    <a:pt x="2626" y="1014"/>
                  </a:cubicBezTo>
                  <a:cubicBezTo>
                    <a:pt x="2648" y="992"/>
                    <a:pt x="2693" y="947"/>
                    <a:pt x="2693" y="924"/>
                  </a:cubicBezTo>
                  <a:cubicBezTo>
                    <a:pt x="2716" y="811"/>
                    <a:pt x="2626" y="743"/>
                    <a:pt x="2535" y="720"/>
                  </a:cubicBezTo>
                  <a:cubicBezTo>
                    <a:pt x="2558" y="720"/>
                    <a:pt x="2558" y="675"/>
                    <a:pt x="2535" y="652"/>
                  </a:cubicBezTo>
                  <a:cubicBezTo>
                    <a:pt x="2535" y="636"/>
                    <a:pt x="2512" y="620"/>
                    <a:pt x="2483" y="620"/>
                  </a:cubicBezTo>
                  <a:cubicBezTo>
                    <a:pt x="2471" y="620"/>
                    <a:pt x="2458" y="623"/>
                    <a:pt x="2444" y="630"/>
                  </a:cubicBezTo>
                  <a:cubicBezTo>
                    <a:pt x="2490" y="584"/>
                    <a:pt x="2512" y="562"/>
                    <a:pt x="2512" y="517"/>
                  </a:cubicBezTo>
                  <a:cubicBezTo>
                    <a:pt x="2512" y="466"/>
                    <a:pt x="2474" y="440"/>
                    <a:pt x="2436" y="440"/>
                  </a:cubicBezTo>
                  <a:cubicBezTo>
                    <a:pt x="2423" y="440"/>
                    <a:pt x="2411" y="443"/>
                    <a:pt x="2399" y="449"/>
                  </a:cubicBezTo>
                  <a:cubicBezTo>
                    <a:pt x="2377" y="449"/>
                    <a:pt x="2354" y="449"/>
                    <a:pt x="2331" y="471"/>
                  </a:cubicBezTo>
                  <a:cubicBezTo>
                    <a:pt x="2309" y="403"/>
                    <a:pt x="2263" y="358"/>
                    <a:pt x="2218" y="336"/>
                  </a:cubicBezTo>
                  <a:cubicBezTo>
                    <a:pt x="2218" y="313"/>
                    <a:pt x="2218" y="290"/>
                    <a:pt x="2218" y="290"/>
                  </a:cubicBezTo>
                  <a:cubicBezTo>
                    <a:pt x="2218" y="257"/>
                    <a:pt x="2206" y="236"/>
                    <a:pt x="2191" y="236"/>
                  </a:cubicBezTo>
                  <a:cubicBezTo>
                    <a:pt x="2185" y="236"/>
                    <a:pt x="2179" y="239"/>
                    <a:pt x="2173" y="245"/>
                  </a:cubicBezTo>
                  <a:lnTo>
                    <a:pt x="2128" y="245"/>
                  </a:lnTo>
                  <a:cubicBezTo>
                    <a:pt x="2150" y="222"/>
                    <a:pt x="2173" y="177"/>
                    <a:pt x="2150" y="154"/>
                  </a:cubicBezTo>
                  <a:cubicBezTo>
                    <a:pt x="2150" y="132"/>
                    <a:pt x="2128" y="132"/>
                    <a:pt x="2128" y="132"/>
                  </a:cubicBezTo>
                  <a:cubicBezTo>
                    <a:pt x="2082" y="154"/>
                    <a:pt x="2037" y="154"/>
                    <a:pt x="2014" y="200"/>
                  </a:cubicBezTo>
                  <a:cubicBezTo>
                    <a:pt x="2014" y="154"/>
                    <a:pt x="1992" y="109"/>
                    <a:pt x="1947" y="87"/>
                  </a:cubicBezTo>
                  <a:cubicBezTo>
                    <a:pt x="1923" y="71"/>
                    <a:pt x="1896" y="63"/>
                    <a:pt x="1869" y="63"/>
                  </a:cubicBezTo>
                  <a:cubicBezTo>
                    <a:pt x="1820" y="63"/>
                    <a:pt x="1772" y="88"/>
                    <a:pt x="1743" y="132"/>
                  </a:cubicBezTo>
                  <a:cubicBezTo>
                    <a:pt x="1720" y="87"/>
                    <a:pt x="1698" y="64"/>
                    <a:pt x="1675" y="19"/>
                  </a:cubicBezTo>
                  <a:cubicBezTo>
                    <a:pt x="1656" y="6"/>
                    <a:pt x="1635" y="0"/>
                    <a:pt x="1614" y="0"/>
                  </a:cubicBezTo>
                  <a:cubicBezTo>
                    <a:pt x="1560" y="0"/>
                    <a:pt x="1504" y="38"/>
                    <a:pt x="1471" y="87"/>
                  </a:cubicBezTo>
                  <a:cubicBezTo>
                    <a:pt x="1455" y="38"/>
                    <a:pt x="1403" y="0"/>
                    <a:pt x="13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6"/>
            <p:cNvSpPr/>
            <p:nvPr/>
          </p:nvSpPr>
          <p:spPr>
            <a:xfrm>
              <a:off x="933326" y="17510916"/>
              <a:ext cx="281750" cy="199937"/>
            </a:xfrm>
            <a:custGeom>
              <a:avLst/>
              <a:gdLst/>
              <a:ahLst/>
              <a:cxnLst/>
              <a:rect l="l" t="t" r="r" b="b"/>
              <a:pathLst>
                <a:path w="2514" h="1784" extrusionOk="0">
                  <a:moveTo>
                    <a:pt x="938" y="0"/>
                  </a:moveTo>
                  <a:cubicBezTo>
                    <a:pt x="862" y="0"/>
                    <a:pt x="784" y="90"/>
                    <a:pt x="748" y="179"/>
                  </a:cubicBezTo>
                  <a:cubicBezTo>
                    <a:pt x="725" y="157"/>
                    <a:pt x="703" y="134"/>
                    <a:pt x="657" y="111"/>
                  </a:cubicBezTo>
                  <a:lnTo>
                    <a:pt x="635" y="111"/>
                  </a:lnTo>
                  <a:cubicBezTo>
                    <a:pt x="612" y="157"/>
                    <a:pt x="589" y="179"/>
                    <a:pt x="589" y="202"/>
                  </a:cubicBezTo>
                  <a:cubicBezTo>
                    <a:pt x="567" y="202"/>
                    <a:pt x="567" y="179"/>
                    <a:pt x="544" y="179"/>
                  </a:cubicBezTo>
                  <a:cubicBezTo>
                    <a:pt x="532" y="173"/>
                    <a:pt x="518" y="170"/>
                    <a:pt x="504" y="170"/>
                  </a:cubicBezTo>
                  <a:cubicBezTo>
                    <a:pt x="466" y="170"/>
                    <a:pt x="425" y="191"/>
                    <a:pt x="408" y="225"/>
                  </a:cubicBezTo>
                  <a:cubicBezTo>
                    <a:pt x="386" y="270"/>
                    <a:pt x="431" y="338"/>
                    <a:pt x="454" y="383"/>
                  </a:cubicBezTo>
                  <a:cubicBezTo>
                    <a:pt x="454" y="383"/>
                    <a:pt x="454" y="383"/>
                    <a:pt x="431" y="406"/>
                  </a:cubicBezTo>
                  <a:cubicBezTo>
                    <a:pt x="424" y="399"/>
                    <a:pt x="416" y="396"/>
                    <a:pt x="406" y="396"/>
                  </a:cubicBezTo>
                  <a:cubicBezTo>
                    <a:pt x="384" y="396"/>
                    <a:pt x="356" y="412"/>
                    <a:pt x="340" y="428"/>
                  </a:cubicBezTo>
                  <a:cubicBezTo>
                    <a:pt x="318" y="451"/>
                    <a:pt x="318" y="496"/>
                    <a:pt x="340" y="519"/>
                  </a:cubicBezTo>
                  <a:cubicBezTo>
                    <a:pt x="326" y="516"/>
                    <a:pt x="311" y="514"/>
                    <a:pt x="296" y="514"/>
                  </a:cubicBezTo>
                  <a:cubicBezTo>
                    <a:pt x="198" y="514"/>
                    <a:pt x="105" y="576"/>
                    <a:pt x="46" y="655"/>
                  </a:cubicBezTo>
                  <a:cubicBezTo>
                    <a:pt x="1" y="723"/>
                    <a:pt x="114" y="790"/>
                    <a:pt x="205" y="836"/>
                  </a:cubicBezTo>
                  <a:cubicBezTo>
                    <a:pt x="182" y="858"/>
                    <a:pt x="159" y="881"/>
                    <a:pt x="159" y="926"/>
                  </a:cubicBezTo>
                  <a:cubicBezTo>
                    <a:pt x="159" y="971"/>
                    <a:pt x="182" y="994"/>
                    <a:pt x="227" y="994"/>
                  </a:cubicBezTo>
                  <a:lnTo>
                    <a:pt x="250" y="994"/>
                  </a:lnTo>
                  <a:cubicBezTo>
                    <a:pt x="182" y="1039"/>
                    <a:pt x="159" y="1107"/>
                    <a:pt x="182" y="1153"/>
                  </a:cubicBezTo>
                  <a:cubicBezTo>
                    <a:pt x="205" y="1220"/>
                    <a:pt x="250" y="1243"/>
                    <a:pt x="295" y="1243"/>
                  </a:cubicBezTo>
                  <a:lnTo>
                    <a:pt x="340" y="1243"/>
                  </a:lnTo>
                  <a:cubicBezTo>
                    <a:pt x="318" y="1311"/>
                    <a:pt x="340" y="1401"/>
                    <a:pt x="386" y="1447"/>
                  </a:cubicBezTo>
                  <a:cubicBezTo>
                    <a:pt x="408" y="1469"/>
                    <a:pt x="431" y="1469"/>
                    <a:pt x="476" y="1492"/>
                  </a:cubicBezTo>
                  <a:cubicBezTo>
                    <a:pt x="454" y="1492"/>
                    <a:pt x="454" y="1515"/>
                    <a:pt x="454" y="1537"/>
                  </a:cubicBezTo>
                  <a:cubicBezTo>
                    <a:pt x="454" y="1593"/>
                    <a:pt x="469" y="1634"/>
                    <a:pt x="563" y="1634"/>
                  </a:cubicBezTo>
                  <a:cubicBezTo>
                    <a:pt x="583" y="1634"/>
                    <a:pt x="607" y="1632"/>
                    <a:pt x="635" y="1628"/>
                  </a:cubicBezTo>
                  <a:cubicBezTo>
                    <a:pt x="649" y="1672"/>
                    <a:pt x="702" y="1697"/>
                    <a:pt x="761" y="1697"/>
                  </a:cubicBezTo>
                  <a:cubicBezTo>
                    <a:pt x="794" y="1697"/>
                    <a:pt x="829" y="1689"/>
                    <a:pt x="861" y="1673"/>
                  </a:cubicBezTo>
                  <a:cubicBezTo>
                    <a:pt x="876" y="1733"/>
                    <a:pt x="931" y="1784"/>
                    <a:pt x="1000" y="1784"/>
                  </a:cubicBezTo>
                  <a:cubicBezTo>
                    <a:pt x="1034" y="1784"/>
                    <a:pt x="1072" y="1771"/>
                    <a:pt x="1110" y="1741"/>
                  </a:cubicBezTo>
                  <a:cubicBezTo>
                    <a:pt x="1135" y="1766"/>
                    <a:pt x="1170" y="1779"/>
                    <a:pt x="1205" y="1779"/>
                  </a:cubicBezTo>
                  <a:cubicBezTo>
                    <a:pt x="1264" y="1779"/>
                    <a:pt x="1322" y="1744"/>
                    <a:pt x="1336" y="1673"/>
                  </a:cubicBezTo>
                  <a:cubicBezTo>
                    <a:pt x="1362" y="1726"/>
                    <a:pt x="1434" y="1763"/>
                    <a:pt x="1499" y="1763"/>
                  </a:cubicBezTo>
                  <a:cubicBezTo>
                    <a:pt x="1546" y="1763"/>
                    <a:pt x="1589" y="1743"/>
                    <a:pt x="1608" y="1696"/>
                  </a:cubicBezTo>
                  <a:cubicBezTo>
                    <a:pt x="1628" y="1706"/>
                    <a:pt x="1645" y="1710"/>
                    <a:pt x="1660" y="1710"/>
                  </a:cubicBezTo>
                  <a:cubicBezTo>
                    <a:pt x="1710" y="1710"/>
                    <a:pt x="1731" y="1658"/>
                    <a:pt x="1766" y="1605"/>
                  </a:cubicBezTo>
                  <a:cubicBezTo>
                    <a:pt x="1800" y="1628"/>
                    <a:pt x="1840" y="1639"/>
                    <a:pt x="1879" y="1639"/>
                  </a:cubicBezTo>
                  <a:cubicBezTo>
                    <a:pt x="1919" y="1639"/>
                    <a:pt x="1959" y="1628"/>
                    <a:pt x="1993" y="1605"/>
                  </a:cubicBezTo>
                  <a:cubicBezTo>
                    <a:pt x="2083" y="1560"/>
                    <a:pt x="2151" y="1447"/>
                    <a:pt x="2128" y="1356"/>
                  </a:cubicBezTo>
                  <a:cubicBezTo>
                    <a:pt x="2196" y="1334"/>
                    <a:pt x="2264" y="1266"/>
                    <a:pt x="2287" y="1198"/>
                  </a:cubicBezTo>
                  <a:cubicBezTo>
                    <a:pt x="2309" y="1153"/>
                    <a:pt x="2309" y="1107"/>
                    <a:pt x="2287" y="1062"/>
                  </a:cubicBezTo>
                  <a:cubicBezTo>
                    <a:pt x="2332" y="1062"/>
                    <a:pt x="2377" y="1062"/>
                    <a:pt x="2423" y="1039"/>
                  </a:cubicBezTo>
                  <a:cubicBezTo>
                    <a:pt x="2513" y="1039"/>
                    <a:pt x="2400" y="971"/>
                    <a:pt x="2332" y="926"/>
                  </a:cubicBezTo>
                  <a:cubicBezTo>
                    <a:pt x="2377" y="904"/>
                    <a:pt x="2400" y="858"/>
                    <a:pt x="2423" y="836"/>
                  </a:cubicBezTo>
                  <a:cubicBezTo>
                    <a:pt x="2445" y="745"/>
                    <a:pt x="2355" y="677"/>
                    <a:pt x="2264" y="677"/>
                  </a:cubicBezTo>
                  <a:cubicBezTo>
                    <a:pt x="2287" y="655"/>
                    <a:pt x="2287" y="632"/>
                    <a:pt x="2264" y="609"/>
                  </a:cubicBezTo>
                  <a:cubicBezTo>
                    <a:pt x="2264" y="587"/>
                    <a:pt x="2219" y="564"/>
                    <a:pt x="2196" y="564"/>
                  </a:cubicBezTo>
                  <a:cubicBezTo>
                    <a:pt x="2219" y="541"/>
                    <a:pt x="2241" y="519"/>
                    <a:pt x="2241" y="474"/>
                  </a:cubicBezTo>
                  <a:cubicBezTo>
                    <a:pt x="2241" y="406"/>
                    <a:pt x="2174" y="406"/>
                    <a:pt x="2128" y="406"/>
                  </a:cubicBezTo>
                  <a:lnTo>
                    <a:pt x="2083" y="428"/>
                  </a:lnTo>
                  <a:cubicBezTo>
                    <a:pt x="2060" y="383"/>
                    <a:pt x="2038" y="338"/>
                    <a:pt x="1993" y="315"/>
                  </a:cubicBezTo>
                  <a:cubicBezTo>
                    <a:pt x="1993" y="292"/>
                    <a:pt x="1993" y="292"/>
                    <a:pt x="1993" y="270"/>
                  </a:cubicBezTo>
                  <a:cubicBezTo>
                    <a:pt x="1993" y="247"/>
                    <a:pt x="1970" y="225"/>
                    <a:pt x="1947" y="225"/>
                  </a:cubicBezTo>
                  <a:lnTo>
                    <a:pt x="1925" y="225"/>
                  </a:lnTo>
                  <a:cubicBezTo>
                    <a:pt x="1925" y="202"/>
                    <a:pt x="1947" y="179"/>
                    <a:pt x="1925" y="134"/>
                  </a:cubicBezTo>
                  <a:cubicBezTo>
                    <a:pt x="1925" y="134"/>
                    <a:pt x="1925" y="124"/>
                    <a:pt x="1918" y="124"/>
                  </a:cubicBezTo>
                  <a:cubicBezTo>
                    <a:pt x="1915" y="124"/>
                    <a:pt x="1910" y="127"/>
                    <a:pt x="1902" y="134"/>
                  </a:cubicBezTo>
                  <a:cubicBezTo>
                    <a:pt x="1879" y="134"/>
                    <a:pt x="1834" y="157"/>
                    <a:pt x="1811" y="179"/>
                  </a:cubicBezTo>
                  <a:cubicBezTo>
                    <a:pt x="1811" y="134"/>
                    <a:pt x="1789" y="111"/>
                    <a:pt x="1744" y="89"/>
                  </a:cubicBezTo>
                  <a:cubicBezTo>
                    <a:pt x="1720" y="73"/>
                    <a:pt x="1695" y="65"/>
                    <a:pt x="1672" y="65"/>
                  </a:cubicBezTo>
                  <a:cubicBezTo>
                    <a:pt x="1630" y="65"/>
                    <a:pt x="1592" y="90"/>
                    <a:pt x="1563" y="134"/>
                  </a:cubicBezTo>
                  <a:cubicBezTo>
                    <a:pt x="1540" y="89"/>
                    <a:pt x="1517" y="66"/>
                    <a:pt x="1495" y="44"/>
                  </a:cubicBezTo>
                  <a:cubicBezTo>
                    <a:pt x="1474" y="23"/>
                    <a:pt x="1455" y="15"/>
                    <a:pt x="1438" y="15"/>
                  </a:cubicBezTo>
                  <a:cubicBezTo>
                    <a:pt x="1399" y="15"/>
                    <a:pt x="1368" y="57"/>
                    <a:pt x="1336" y="89"/>
                  </a:cubicBezTo>
                  <a:cubicBezTo>
                    <a:pt x="1302" y="38"/>
                    <a:pt x="1256" y="12"/>
                    <a:pt x="1206" y="12"/>
                  </a:cubicBezTo>
                  <a:cubicBezTo>
                    <a:pt x="1189" y="12"/>
                    <a:pt x="1172" y="15"/>
                    <a:pt x="1155" y="21"/>
                  </a:cubicBezTo>
                  <a:cubicBezTo>
                    <a:pt x="1110" y="44"/>
                    <a:pt x="1087" y="66"/>
                    <a:pt x="1065" y="89"/>
                  </a:cubicBezTo>
                  <a:cubicBezTo>
                    <a:pt x="1042" y="66"/>
                    <a:pt x="1019" y="44"/>
                    <a:pt x="997" y="21"/>
                  </a:cubicBezTo>
                  <a:cubicBezTo>
                    <a:pt x="978" y="7"/>
                    <a:pt x="958" y="0"/>
                    <a:pt x="9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6"/>
            <p:cNvSpPr/>
            <p:nvPr/>
          </p:nvSpPr>
          <p:spPr>
            <a:xfrm>
              <a:off x="961232" y="17468778"/>
              <a:ext cx="225938" cy="160600"/>
            </a:xfrm>
            <a:custGeom>
              <a:avLst/>
              <a:gdLst/>
              <a:ahLst/>
              <a:cxnLst/>
              <a:rect l="l" t="t" r="r" b="b"/>
              <a:pathLst>
                <a:path w="2016" h="1433" extrusionOk="0">
                  <a:moveTo>
                    <a:pt x="745" y="0"/>
                  </a:moveTo>
                  <a:cubicBezTo>
                    <a:pt x="678" y="0"/>
                    <a:pt x="626" y="74"/>
                    <a:pt x="589" y="148"/>
                  </a:cubicBezTo>
                  <a:cubicBezTo>
                    <a:pt x="567" y="125"/>
                    <a:pt x="544" y="103"/>
                    <a:pt x="521" y="103"/>
                  </a:cubicBezTo>
                  <a:cubicBezTo>
                    <a:pt x="521" y="91"/>
                    <a:pt x="516" y="86"/>
                    <a:pt x="510" y="86"/>
                  </a:cubicBezTo>
                  <a:cubicBezTo>
                    <a:pt x="504" y="86"/>
                    <a:pt x="499" y="91"/>
                    <a:pt x="499" y="103"/>
                  </a:cubicBezTo>
                  <a:cubicBezTo>
                    <a:pt x="476" y="125"/>
                    <a:pt x="476" y="148"/>
                    <a:pt x="454" y="171"/>
                  </a:cubicBezTo>
                  <a:cubicBezTo>
                    <a:pt x="454" y="148"/>
                    <a:pt x="431" y="148"/>
                    <a:pt x="408" y="148"/>
                  </a:cubicBezTo>
                  <a:cubicBezTo>
                    <a:pt x="402" y="141"/>
                    <a:pt x="393" y="139"/>
                    <a:pt x="384" y="139"/>
                  </a:cubicBezTo>
                  <a:cubicBezTo>
                    <a:pt x="361" y="139"/>
                    <a:pt x="334" y="155"/>
                    <a:pt x="318" y="171"/>
                  </a:cubicBezTo>
                  <a:cubicBezTo>
                    <a:pt x="295" y="216"/>
                    <a:pt x="318" y="261"/>
                    <a:pt x="363" y="306"/>
                  </a:cubicBezTo>
                  <a:cubicBezTo>
                    <a:pt x="318" y="306"/>
                    <a:pt x="295" y="306"/>
                    <a:pt x="272" y="352"/>
                  </a:cubicBezTo>
                  <a:cubicBezTo>
                    <a:pt x="250" y="374"/>
                    <a:pt x="250" y="374"/>
                    <a:pt x="272" y="397"/>
                  </a:cubicBezTo>
                  <a:cubicBezTo>
                    <a:pt x="182" y="397"/>
                    <a:pt x="91" y="442"/>
                    <a:pt x="23" y="510"/>
                  </a:cubicBezTo>
                  <a:cubicBezTo>
                    <a:pt x="1" y="578"/>
                    <a:pt x="69" y="646"/>
                    <a:pt x="159" y="668"/>
                  </a:cubicBezTo>
                  <a:cubicBezTo>
                    <a:pt x="137" y="691"/>
                    <a:pt x="114" y="714"/>
                    <a:pt x="114" y="736"/>
                  </a:cubicBezTo>
                  <a:cubicBezTo>
                    <a:pt x="114" y="759"/>
                    <a:pt x="137" y="804"/>
                    <a:pt x="182" y="804"/>
                  </a:cubicBezTo>
                  <a:cubicBezTo>
                    <a:pt x="137" y="827"/>
                    <a:pt x="114" y="872"/>
                    <a:pt x="137" y="940"/>
                  </a:cubicBezTo>
                  <a:cubicBezTo>
                    <a:pt x="159" y="963"/>
                    <a:pt x="182" y="985"/>
                    <a:pt x="227" y="985"/>
                  </a:cubicBezTo>
                  <a:lnTo>
                    <a:pt x="272" y="985"/>
                  </a:lnTo>
                  <a:cubicBezTo>
                    <a:pt x="250" y="1053"/>
                    <a:pt x="272" y="1121"/>
                    <a:pt x="318" y="1166"/>
                  </a:cubicBezTo>
                  <a:cubicBezTo>
                    <a:pt x="340" y="1166"/>
                    <a:pt x="340" y="1189"/>
                    <a:pt x="363" y="1189"/>
                  </a:cubicBezTo>
                  <a:cubicBezTo>
                    <a:pt x="363" y="1212"/>
                    <a:pt x="363" y="1212"/>
                    <a:pt x="363" y="1234"/>
                  </a:cubicBezTo>
                  <a:cubicBezTo>
                    <a:pt x="363" y="1285"/>
                    <a:pt x="376" y="1311"/>
                    <a:pt x="430" y="1311"/>
                  </a:cubicBezTo>
                  <a:cubicBezTo>
                    <a:pt x="448" y="1311"/>
                    <a:pt x="470" y="1308"/>
                    <a:pt x="499" y="1302"/>
                  </a:cubicBezTo>
                  <a:cubicBezTo>
                    <a:pt x="528" y="1346"/>
                    <a:pt x="576" y="1371"/>
                    <a:pt x="625" y="1371"/>
                  </a:cubicBezTo>
                  <a:cubicBezTo>
                    <a:pt x="652" y="1371"/>
                    <a:pt x="678" y="1363"/>
                    <a:pt x="702" y="1347"/>
                  </a:cubicBezTo>
                  <a:cubicBezTo>
                    <a:pt x="716" y="1402"/>
                    <a:pt x="763" y="1432"/>
                    <a:pt x="813" y="1432"/>
                  </a:cubicBezTo>
                  <a:cubicBezTo>
                    <a:pt x="846" y="1432"/>
                    <a:pt x="879" y="1419"/>
                    <a:pt x="906" y="1393"/>
                  </a:cubicBezTo>
                  <a:cubicBezTo>
                    <a:pt x="922" y="1416"/>
                    <a:pt x="946" y="1426"/>
                    <a:pt x="971" y="1426"/>
                  </a:cubicBezTo>
                  <a:cubicBezTo>
                    <a:pt x="1017" y="1426"/>
                    <a:pt x="1065" y="1392"/>
                    <a:pt x="1065" y="1347"/>
                  </a:cubicBezTo>
                  <a:cubicBezTo>
                    <a:pt x="1092" y="1388"/>
                    <a:pt x="1160" y="1421"/>
                    <a:pt x="1214" y="1421"/>
                  </a:cubicBezTo>
                  <a:cubicBezTo>
                    <a:pt x="1251" y="1421"/>
                    <a:pt x="1282" y="1406"/>
                    <a:pt x="1291" y="1370"/>
                  </a:cubicBezTo>
                  <a:cubicBezTo>
                    <a:pt x="1300" y="1373"/>
                    <a:pt x="1309" y="1375"/>
                    <a:pt x="1316" y="1375"/>
                  </a:cubicBezTo>
                  <a:cubicBezTo>
                    <a:pt x="1365" y="1375"/>
                    <a:pt x="1385" y="1319"/>
                    <a:pt x="1404" y="1280"/>
                  </a:cubicBezTo>
                  <a:cubicBezTo>
                    <a:pt x="1438" y="1302"/>
                    <a:pt x="1472" y="1314"/>
                    <a:pt x="1506" y="1314"/>
                  </a:cubicBezTo>
                  <a:cubicBezTo>
                    <a:pt x="1540" y="1314"/>
                    <a:pt x="1574" y="1302"/>
                    <a:pt x="1608" y="1280"/>
                  </a:cubicBezTo>
                  <a:cubicBezTo>
                    <a:pt x="1676" y="1234"/>
                    <a:pt x="1721" y="1166"/>
                    <a:pt x="1721" y="1076"/>
                  </a:cubicBezTo>
                  <a:cubicBezTo>
                    <a:pt x="1766" y="1053"/>
                    <a:pt x="1811" y="1008"/>
                    <a:pt x="1834" y="963"/>
                  </a:cubicBezTo>
                  <a:cubicBezTo>
                    <a:pt x="1857" y="917"/>
                    <a:pt x="1857" y="895"/>
                    <a:pt x="1834" y="850"/>
                  </a:cubicBezTo>
                  <a:cubicBezTo>
                    <a:pt x="1879" y="850"/>
                    <a:pt x="1902" y="850"/>
                    <a:pt x="1947" y="827"/>
                  </a:cubicBezTo>
                  <a:cubicBezTo>
                    <a:pt x="2015" y="827"/>
                    <a:pt x="1947" y="759"/>
                    <a:pt x="1879" y="736"/>
                  </a:cubicBezTo>
                  <a:cubicBezTo>
                    <a:pt x="1902" y="714"/>
                    <a:pt x="1925" y="691"/>
                    <a:pt x="1947" y="668"/>
                  </a:cubicBezTo>
                  <a:cubicBezTo>
                    <a:pt x="1970" y="578"/>
                    <a:pt x="1879" y="533"/>
                    <a:pt x="1811" y="533"/>
                  </a:cubicBezTo>
                  <a:cubicBezTo>
                    <a:pt x="1834" y="510"/>
                    <a:pt x="1834" y="487"/>
                    <a:pt x="1811" y="465"/>
                  </a:cubicBezTo>
                  <a:cubicBezTo>
                    <a:pt x="1811" y="442"/>
                    <a:pt x="1766" y="442"/>
                    <a:pt x="1744" y="442"/>
                  </a:cubicBezTo>
                  <a:cubicBezTo>
                    <a:pt x="1766" y="420"/>
                    <a:pt x="1789" y="397"/>
                    <a:pt x="1789" y="374"/>
                  </a:cubicBezTo>
                  <a:cubicBezTo>
                    <a:pt x="1789" y="329"/>
                    <a:pt x="1744" y="306"/>
                    <a:pt x="1698" y="306"/>
                  </a:cubicBezTo>
                  <a:lnTo>
                    <a:pt x="1698" y="329"/>
                  </a:lnTo>
                  <a:cubicBezTo>
                    <a:pt x="1676" y="284"/>
                    <a:pt x="1653" y="238"/>
                    <a:pt x="1608" y="216"/>
                  </a:cubicBezTo>
                  <a:cubicBezTo>
                    <a:pt x="1608" y="216"/>
                    <a:pt x="1608" y="216"/>
                    <a:pt x="1608" y="193"/>
                  </a:cubicBezTo>
                  <a:cubicBezTo>
                    <a:pt x="1608" y="177"/>
                    <a:pt x="1596" y="161"/>
                    <a:pt x="1582" y="161"/>
                  </a:cubicBezTo>
                  <a:cubicBezTo>
                    <a:pt x="1576" y="161"/>
                    <a:pt x="1569" y="164"/>
                    <a:pt x="1562" y="171"/>
                  </a:cubicBezTo>
                  <a:lnTo>
                    <a:pt x="1540" y="171"/>
                  </a:lnTo>
                  <a:cubicBezTo>
                    <a:pt x="1562" y="148"/>
                    <a:pt x="1562" y="125"/>
                    <a:pt x="1540" y="103"/>
                  </a:cubicBezTo>
                  <a:lnTo>
                    <a:pt x="1517" y="103"/>
                  </a:lnTo>
                  <a:cubicBezTo>
                    <a:pt x="1495" y="103"/>
                    <a:pt x="1472" y="125"/>
                    <a:pt x="1449" y="148"/>
                  </a:cubicBezTo>
                  <a:cubicBezTo>
                    <a:pt x="1449" y="103"/>
                    <a:pt x="1427" y="80"/>
                    <a:pt x="1404" y="57"/>
                  </a:cubicBezTo>
                  <a:cubicBezTo>
                    <a:pt x="1386" y="51"/>
                    <a:pt x="1369" y="49"/>
                    <a:pt x="1354" y="49"/>
                  </a:cubicBezTo>
                  <a:cubicBezTo>
                    <a:pt x="1312" y="49"/>
                    <a:pt x="1279" y="70"/>
                    <a:pt x="1246" y="103"/>
                  </a:cubicBezTo>
                  <a:cubicBezTo>
                    <a:pt x="1223" y="80"/>
                    <a:pt x="1223" y="35"/>
                    <a:pt x="1200" y="12"/>
                  </a:cubicBezTo>
                  <a:cubicBezTo>
                    <a:pt x="1188" y="6"/>
                    <a:pt x="1174" y="3"/>
                    <a:pt x="1160" y="3"/>
                  </a:cubicBezTo>
                  <a:cubicBezTo>
                    <a:pt x="1122" y="3"/>
                    <a:pt x="1081" y="24"/>
                    <a:pt x="1065" y="57"/>
                  </a:cubicBezTo>
                  <a:cubicBezTo>
                    <a:pt x="1048" y="24"/>
                    <a:pt x="1007" y="3"/>
                    <a:pt x="969" y="3"/>
                  </a:cubicBezTo>
                  <a:cubicBezTo>
                    <a:pt x="955" y="3"/>
                    <a:pt x="941" y="6"/>
                    <a:pt x="929" y="12"/>
                  </a:cubicBezTo>
                  <a:cubicBezTo>
                    <a:pt x="884" y="12"/>
                    <a:pt x="861" y="35"/>
                    <a:pt x="861" y="80"/>
                  </a:cubicBezTo>
                  <a:cubicBezTo>
                    <a:pt x="838" y="57"/>
                    <a:pt x="816" y="35"/>
                    <a:pt x="793" y="12"/>
                  </a:cubicBezTo>
                  <a:cubicBezTo>
                    <a:pt x="776" y="4"/>
                    <a:pt x="761" y="0"/>
                    <a:pt x="7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6"/>
            <p:cNvSpPr/>
            <p:nvPr/>
          </p:nvSpPr>
          <p:spPr>
            <a:xfrm>
              <a:off x="974008" y="17619738"/>
              <a:ext cx="45726" cy="37096"/>
            </a:xfrm>
            <a:custGeom>
              <a:avLst/>
              <a:gdLst/>
              <a:ahLst/>
              <a:cxnLst/>
              <a:rect l="l" t="t" r="r" b="b"/>
              <a:pathLst>
                <a:path w="408" h="331" extrusionOk="0">
                  <a:moveTo>
                    <a:pt x="113" y="0"/>
                  </a:moveTo>
                  <a:cubicBezTo>
                    <a:pt x="68" y="0"/>
                    <a:pt x="0" y="91"/>
                    <a:pt x="23" y="136"/>
                  </a:cubicBezTo>
                  <a:cubicBezTo>
                    <a:pt x="50" y="177"/>
                    <a:pt x="77" y="185"/>
                    <a:pt x="104" y="185"/>
                  </a:cubicBezTo>
                  <a:cubicBezTo>
                    <a:pt x="122" y="185"/>
                    <a:pt x="140" y="182"/>
                    <a:pt x="158" y="182"/>
                  </a:cubicBezTo>
                  <a:cubicBezTo>
                    <a:pt x="158" y="204"/>
                    <a:pt x="158" y="249"/>
                    <a:pt x="181" y="295"/>
                  </a:cubicBezTo>
                  <a:cubicBezTo>
                    <a:pt x="199" y="321"/>
                    <a:pt x="224" y="331"/>
                    <a:pt x="250" y="331"/>
                  </a:cubicBezTo>
                  <a:cubicBezTo>
                    <a:pt x="290" y="331"/>
                    <a:pt x="335" y="308"/>
                    <a:pt x="362" y="295"/>
                  </a:cubicBezTo>
                  <a:cubicBezTo>
                    <a:pt x="407" y="295"/>
                    <a:pt x="407" y="249"/>
                    <a:pt x="362" y="249"/>
                  </a:cubicBezTo>
                  <a:lnTo>
                    <a:pt x="294" y="249"/>
                  </a:lnTo>
                  <a:cubicBezTo>
                    <a:pt x="272" y="249"/>
                    <a:pt x="249" y="249"/>
                    <a:pt x="226" y="227"/>
                  </a:cubicBezTo>
                  <a:cubicBezTo>
                    <a:pt x="226" y="204"/>
                    <a:pt x="226" y="136"/>
                    <a:pt x="226" y="91"/>
                  </a:cubicBezTo>
                  <a:cubicBezTo>
                    <a:pt x="204" y="91"/>
                    <a:pt x="204" y="91"/>
                    <a:pt x="181" y="114"/>
                  </a:cubicBezTo>
                  <a:lnTo>
                    <a:pt x="91" y="114"/>
                  </a:lnTo>
                  <a:cubicBezTo>
                    <a:pt x="68" y="114"/>
                    <a:pt x="113" y="46"/>
                    <a:pt x="136" y="23"/>
                  </a:cubicBezTo>
                  <a:cubicBezTo>
                    <a:pt x="136" y="0"/>
                    <a:pt x="136" y="0"/>
                    <a:pt x="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6"/>
            <p:cNvSpPr/>
            <p:nvPr/>
          </p:nvSpPr>
          <p:spPr>
            <a:xfrm>
              <a:off x="953611" y="17693257"/>
              <a:ext cx="43260" cy="37096"/>
            </a:xfrm>
            <a:custGeom>
              <a:avLst/>
              <a:gdLst/>
              <a:ahLst/>
              <a:cxnLst/>
              <a:rect l="l" t="t" r="r" b="b"/>
              <a:pathLst>
                <a:path w="386" h="331" extrusionOk="0">
                  <a:moveTo>
                    <a:pt x="114" y="1"/>
                  </a:moveTo>
                  <a:cubicBezTo>
                    <a:pt x="114" y="1"/>
                    <a:pt x="1" y="91"/>
                    <a:pt x="24" y="137"/>
                  </a:cubicBezTo>
                  <a:cubicBezTo>
                    <a:pt x="57" y="170"/>
                    <a:pt x="90" y="191"/>
                    <a:pt x="123" y="191"/>
                  </a:cubicBezTo>
                  <a:cubicBezTo>
                    <a:pt x="135" y="191"/>
                    <a:pt x="147" y="188"/>
                    <a:pt x="159" y="182"/>
                  </a:cubicBezTo>
                  <a:cubicBezTo>
                    <a:pt x="159" y="227"/>
                    <a:pt x="159" y="250"/>
                    <a:pt x="182" y="295"/>
                  </a:cubicBezTo>
                  <a:cubicBezTo>
                    <a:pt x="200" y="322"/>
                    <a:pt x="225" y="331"/>
                    <a:pt x="251" y="331"/>
                  </a:cubicBezTo>
                  <a:cubicBezTo>
                    <a:pt x="291" y="331"/>
                    <a:pt x="336" y="309"/>
                    <a:pt x="363" y="295"/>
                  </a:cubicBezTo>
                  <a:cubicBezTo>
                    <a:pt x="386" y="272"/>
                    <a:pt x="386" y="250"/>
                    <a:pt x="386" y="250"/>
                  </a:cubicBezTo>
                  <a:lnTo>
                    <a:pt x="295" y="250"/>
                  </a:lnTo>
                  <a:cubicBezTo>
                    <a:pt x="273" y="250"/>
                    <a:pt x="250" y="250"/>
                    <a:pt x="227" y="227"/>
                  </a:cubicBezTo>
                  <a:cubicBezTo>
                    <a:pt x="227" y="227"/>
                    <a:pt x="227" y="137"/>
                    <a:pt x="227" y="91"/>
                  </a:cubicBezTo>
                  <a:cubicBezTo>
                    <a:pt x="205" y="91"/>
                    <a:pt x="205" y="114"/>
                    <a:pt x="205" y="114"/>
                  </a:cubicBezTo>
                  <a:lnTo>
                    <a:pt x="91" y="114"/>
                  </a:lnTo>
                  <a:cubicBezTo>
                    <a:pt x="69" y="114"/>
                    <a:pt x="137" y="46"/>
                    <a:pt x="137" y="23"/>
                  </a:cubicBezTo>
                  <a:cubicBezTo>
                    <a:pt x="159" y="1"/>
                    <a:pt x="137"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6"/>
            <p:cNvSpPr/>
            <p:nvPr/>
          </p:nvSpPr>
          <p:spPr>
            <a:xfrm>
              <a:off x="1100761" y="17650782"/>
              <a:ext cx="40682" cy="24880"/>
            </a:xfrm>
            <a:custGeom>
              <a:avLst/>
              <a:gdLst/>
              <a:ahLst/>
              <a:cxnLst/>
              <a:rect l="l" t="t" r="r" b="b"/>
              <a:pathLst>
                <a:path w="363" h="222" extrusionOk="0">
                  <a:moveTo>
                    <a:pt x="329" y="1"/>
                  </a:moveTo>
                  <a:cubicBezTo>
                    <a:pt x="323" y="1"/>
                    <a:pt x="317" y="6"/>
                    <a:pt x="317" y="18"/>
                  </a:cubicBezTo>
                  <a:cubicBezTo>
                    <a:pt x="295" y="40"/>
                    <a:pt x="272" y="86"/>
                    <a:pt x="227" y="86"/>
                  </a:cubicBezTo>
                  <a:cubicBezTo>
                    <a:pt x="182" y="86"/>
                    <a:pt x="159" y="63"/>
                    <a:pt x="136" y="40"/>
                  </a:cubicBezTo>
                  <a:cubicBezTo>
                    <a:pt x="136" y="34"/>
                    <a:pt x="133" y="31"/>
                    <a:pt x="127" y="31"/>
                  </a:cubicBezTo>
                  <a:cubicBezTo>
                    <a:pt x="114" y="31"/>
                    <a:pt x="91" y="47"/>
                    <a:pt x="91" y="63"/>
                  </a:cubicBezTo>
                  <a:cubicBezTo>
                    <a:pt x="114" y="86"/>
                    <a:pt x="114" y="108"/>
                    <a:pt x="136" y="131"/>
                  </a:cubicBezTo>
                  <a:cubicBezTo>
                    <a:pt x="136" y="149"/>
                    <a:pt x="122" y="182"/>
                    <a:pt x="104" y="182"/>
                  </a:cubicBezTo>
                  <a:cubicBezTo>
                    <a:pt x="100" y="182"/>
                    <a:pt x="95" y="180"/>
                    <a:pt x="91" y="176"/>
                  </a:cubicBezTo>
                  <a:cubicBezTo>
                    <a:pt x="69" y="176"/>
                    <a:pt x="46" y="131"/>
                    <a:pt x="23" y="131"/>
                  </a:cubicBezTo>
                  <a:lnTo>
                    <a:pt x="1" y="131"/>
                  </a:lnTo>
                  <a:cubicBezTo>
                    <a:pt x="1" y="176"/>
                    <a:pt x="69" y="221"/>
                    <a:pt x="114" y="221"/>
                  </a:cubicBezTo>
                  <a:cubicBezTo>
                    <a:pt x="159" y="221"/>
                    <a:pt x="182" y="176"/>
                    <a:pt x="204" y="131"/>
                  </a:cubicBezTo>
                  <a:lnTo>
                    <a:pt x="250" y="131"/>
                  </a:lnTo>
                  <a:cubicBezTo>
                    <a:pt x="295" y="131"/>
                    <a:pt x="363" y="63"/>
                    <a:pt x="340" y="18"/>
                  </a:cubicBezTo>
                  <a:cubicBezTo>
                    <a:pt x="340" y="6"/>
                    <a:pt x="334" y="1"/>
                    <a:pt x="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6"/>
            <p:cNvSpPr/>
            <p:nvPr/>
          </p:nvSpPr>
          <p:spPr>
            <a:xfrm>
              <a:off x="1067812" y="17733827"/>
              <a:ext cx="40682" cy="25553"/>
            </a:xfrm>
            <a:custGeom>
              <a:avLst/>
              <a:gdLst/>
              <a:ahLst/>
              <a:cxnLst/>
              <a:rect l="l" t="t" r="r" b="b"/>
              <a:pathLst>
                <a:path w="363" h="228" extrusionOk="0">
                  <a:moveTo>
                    <a:pt x="317" y="1"/>
                  </a:moveTo>
                  <a:cubicBezTo>
                    <a:pt x="295" y="46"/>
                    <a:pt x="272" y="91"/>
                    <a:pt x="249" y="91"/>
                  </a:cubicBezTo>
                  <a:cubicBezTo>
                    <a:pt x="204" y="91"/>
                    <a:pt x="159" y="69"/>
                    <a:pt x="136" y="46"/>
                  </a:cubicBezTo>
                  <a:cubicBezTo>
                    <a:pt x="136" y="39"/>
                    <a:pt x="134" y="36"/>
                    <a:pt x="130" y="36"/>
                  </a:cubicBezTo>
                  <a:cubicBezTo>
                    <a:pt x="124" y="36"/>
                    <a:pt x="114" y="46"/>
                    <a:pt x="114" y="46"/>
                  </a:cubicBezTo>
                  <a:cubicBezTo>
                    <a:pt x="114" y="91"/>
                    <a:pt x="136" y="114"/>
                    <a:pt x="159" y="114"/>
                  </a:cubicBezTo>
                  <a:cubicBezTo>
                    <a:pt x="159" y="159"/>
                    <a:pt x="136" y="182"/>
                    <a:pt x="91" y="182"/>
                  </a:cubicBezTo>
                  <a:cubicBezTo>
                    <a:pt x="68" y="159"/>
                    <a:pt x="68" y="137"/>
                    <a:pt x="46" y="114"/>
                  </a:cubicBezTo>
                  <a:lnTo>
                    <a:pt x="23" y="114"/>
                  </a:lnTo>
                  <a:cubicBezTo>
                    <a:pt x="0" y="114"/>
                    <a:pt x="68" y="227"/>
                    <a:pt x="114" y="227"/>
                  </a:cubicBezTo>
                  <a:cubicBezTo>
                    <a:pt x="159" y="227"/>
                    <a:pt x="204" y="182"/>
                    <a:pt x="204" y="137"/>
                  </a:cubicBezTo>
                  <a:lnTo>
                    <a:pt x="249" y="137"/>
                  </a:lnTo>
                  <a:cubicBezTo>
                    <a:pt x="317" y="137"/>
                    <a:pt x="363" y="69"/>
                    <a:pt x="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6"/>
            <p:cNvSpPr/>
            <p:nvPr/>
          </p:nvSpPr>
          <p:spPr>
            <a:xfrm>
              <a:off x="1171815" y="17604496"/>
              <a:ext cx="12776" cy="17483"/>
            </a:xfrm>
            <a:custGeom>
              <a:avLst/>
              <a:gdLst/>
              <a:ahLst/>
              <a:cxnLst/>
              <a:rect l="l" t="t" r="r" b="b"/>
              <a:pathLst>
                <a:path w="114" h="156" extrusionOk="0">
                  <a:moveTo>
                    <a:pt x="46" y="1"/>
                  </a:moveTo>
                  <a:cubicBezTo>
                    <a:pt x="46" y="1"/>
                    <a:pt x="68" y="114"/>
                    <a:pt x="0" y="114"/>
                  </a:cubicBezTo>
                  <a:cubicBezTo>
                    <a:pt x="0" y="114"/>
                    <a:pt x="0" y="136"/>
                    <a:pt x="0" y="136"/>
                  </a:cubicBezTo>
                  <a:cubicBezTo>
                    <a:pt x="14" y="150"/>
                    <a:pt x="29" y="155"/>
                    <a:pt x="44" y="155"/>
                  </a:cubicBezTo>
                  <a:cubicBezTo>
                    <a:pt x="80" y="155"/>
                    <a:pt x="113" y="123"/>
                    <a:pt x="113" y="91"/>
                  </a:cubicBezTo>
                  <a:cubicBezTo>
                    <a:pt x="113" y="46"/>
                    <a:pt x="91"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6"/>
            <p:cNvSpPr/>
            <p:nvPr/>
          </p:nvSpPr>
          <p:spPr>
            <a:xfrm>
              <a:off x="996758" y="17546219"/>
              <a:ext cx="35639" cy="37208"/>
            </a:xfrm>
            <a:custGeom>
              <a:avLst/>
              <a:gdLst/>
              <a:ahLst/>
              <a:cxnLst/>
              <a:rect l="l" t="t" r="r" b="b"/>
              <a:pathLst>
                <a:path w="318" h="332" extrusionOk="0">
                  <a:moveTo>
                    <a:pt x="137" y="0"/>
                  </a:moveTo>
                  <a:cubicBezTo>
                    <a:pt x="114" y="0"/>
                    <a:pt x="91" y="0"/>
                    <a:pt x="46" y="45"/>
                  </a:cubicBezTo>
                  <a:cubicBezTo>
                    <a:pt x="23" y="45"/>
                    <a:pt x="1" y="91"/>
                    <a:pt x="1" y="136"/>
                  </a:cubicBezTo>
                  <a:cubicBezTo>
                    <a:pt x="1" y="159"/>
                    <a:pt x="46" y="181"/>
                    <a:pt x="91" y="181"/>
                  </a:cubicBezTo>
                  <a:lnTo>
                    <a:pt x="137" y="181"/>
                  </a:lnTo>
                  <a:cubicBezTo>
                    <a:pt x="137" y="204"/>
                    <a:pt x="137" y="249"/>
                    <a:pt x="137" y="272"/>
                  </a:cubicBezTo>
                  <a:cubicBezTo>
                    <a:pt x="147" y="314"/>
                    <a:pt x="177" y="331"/>
                    <a:pt x="211" y="331"/>
                  </a:cubicBezTo>
                  <a:cubicBezTo>
                    <a:pt x="250" y="331"/>
                    <a:pt x="293" y="308"/>
                    <a:pt x="318" y="272"/>
                  </a:cubicBezTo>
                  <a:cubicBezTo>
                    <a:pt x="318" y="249"/>
                    <a:pt x="295" y="249"/>
                    <a:pt x="295" y="249"/>
                  </a:cubicBezTo>
                  <a:lnTo>
                    <a:pt x="227" y="249"/>
                  </a:lnTo>
                  <a:cubicBezTo>
                    <a:pt x="182" y="249"/>
                    <a:pt x="182" y="249"/>
                    <a:pt x="182" y="204"/>
                  </a:cubicBezTo>
                  <a:cubicBezTo>
                    <a:pt x="182" y="181"/>
                    <a:pt x="227" y="136"/>
                    <a:pt x="227" y="91"/>
                  </a:cubicBezTo>
                  <a:cubicBezTo>
                    <a:pt x="227" y="76"/>
                    <a:pt x="227" y="71"/>
                    <a:pt x="226" y="71"/>
                  </a:cubicBezTo>
                  <a:cubicBezTo>
                    <a:pt x="225" y="71"/>
                    <a:pt x="219" y="91"/>
                    <a:pt x="204" y="91"/>
                  </a:cubicBezTo>
                  <a:cubicBezTo>
                    <a:pt x="182" y="91"/>
                    <a:pt x="182" y="113"/>
                    <a:pt x="159" y="136"/>
                  </a:cubicBezTo>
                  <a:lnTo>
                    <a:pt x="91" y="136"/>
                  </a:lnTo>
                  <a:cubicBezTo>
                    <a:pt x="69" y="136"/>
                    <a:pt x="46" y="136"/>
                    <a:pt x="69" y="113"/>
                  </a:cubicBezTo>
                  <a:cubicBezTo>
                    <a:pt x="91" y="68"/>
                    <a:pt x="114" y="45"/>
                    <a:pt x="137" y="23"/>
                  </a:cubicBez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6"/>
            <p:cNvSpPr/>
            <p:nvPr/>
          </p:nvSpPr>
          <p:spPr>
            <a:xfrm>
              <a:off x="1014578" y="17498028"/>
              <a:ext cx="20397" cy="19052"/>
            </a:xfrm>
            <a:custGeom>
              <a:avLst/>
              <a:gdLst/>
              <a:ahLst/>
              <a:cxnLst/>
              <a:rect l="l" t="t" r="r" b="b"/>
              <a:pathLst>
                <a:path w="182" h="170" extrusionOk="0">
                  <a:moveTo>
                    <a:pt x="68" y="0"/>
                  </a:moveTo>
                  <a:cubicBezTo>
                    <a:pt x="45" y="0"/>
                    <a:pt x="0" y="0"/>
                    <a:pt x="0" y="45"/>
                  </a:cubicBezTo>
                  <a:cubicBezTo>
                    <a:pt x="0" y="83"/>
                    <a:pt x="64" y="169"/>
                    <a:pt x="124" y="169"/>
                  </a:cubicBezTo>
                  <a:cubicBezTo>
                    <a:pt x="136" y="169"/>
                    <a:pt x="148" y="166"/>
                    <a:pt x="159" y="159"/>
                  </a:cubicBezTo>
                  <a:cubicBezTo>
                    <a:pt x="113" y="136"/>
                    <a:pt x="113" y="113"/>
                    <a:pt x="91" y="113"/>
                  </a:cubicBezTo>
                  <a:cubicBezTo>
                    <a:pt x="68" y="91"/>
                    <a:pt x="68" y="68"/>
                    <a:pt x="45" y="45"/>
                  </a:cubicBezTo>
                  <a:cubicBezTo>
                    <a:pt x="91" y="45"/>
                    <a:pt x="113" y="45"/>
                    <a:pt x="136" y="68"/>
                  </a:cubicBezTo>
                  <a:lnTo>
                    <a:pt x="181" y="68"/>
                  </a:lnTo>
                  <a:lnTo>
                    <a:pt x="181" y="45"/>
                  </a:lnTo>
                  <a:cubicBezTo>
                    <a:pt x="181" y="23"/>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6"/>
            <p:cNvSpPr/>
            <p:nvPr/>
          </p:nvSpPr>
          <p:spPr>
            <a:xfrm>
              <a:off x="1098184" y="17492873"/>
              <a:ext cx="45838" cy="39898"/>
            </a:xfrm>
            <a:custGeom>
              <a:avLst/>
              <a:gdLst/>
              <a:ahLst/>
              <a:cxnLst/>
              <a:rect l="l" t="t" r="r" b="b"/>
              <a:pathLst>
                <a:path w="409" h="356" extrusionOk="0">
                  <a:moveTo>
                    <a:pt x="182" y="1"/>
                  </a:moveTo>
                  <a:cubicBezTo>
                    <a:pt x="137" y="1"/>
                    <a:pt x="92" y="23"/>
                    <a:pt x="69" y="69"/>
                  </a:cubicBezTo>
                  <a:cubicBezTo>
                    <a:pt x="46" y="69"/>
                    <a:pt x="1" y="114"/>
                    <a:pt x="1" y="159"/>
                  </a:cubicBezTo>
                  <a:cubicBezTo>
                    <a:pt x="1" y="159"/>
                    <a:pt x="24" y="137"/>
                    <a:pt x="46" y="114"/>
                  </a:cubicBezTo>
                  <a:cubicBezTo>
                    <a:pt x="69" y="91"/>
                    <a:pt x="92" y="91"/>
                    <a:pt x="92" y="69"/>
                  </a:cubicBezTo>
                  <a:cubicBezTo>
                    <a:pt x="107" y="69"/>
                    <a:pt x="132" y="49"/>
                    <a:pt x="154" y="49"/>
                  </a:cubicBezTo>
                  <a:cubicBezTo>
                    <a:pt x="164" y="49"/>
                    <a:pt x="175" y="54"/>
                    <a:pt x="182" y="69"/>
                  </a:cubicBezTo>
                  <a:cubicBezTo>
                    <a:pt x="182" y="91"/>
                    <a:pt x="182" y="114"/>
                    <a:pt x="182" y="137"/>
                  </a:cubicBezTo>
                  <a:cubicBezTo>
                    <a:pt x="159" y="137"/>
                    <a:pt x="137" y="159"/>
                    <a:pt x="114" y="182"/>
                  </a:cubicBezTo>
                  <a:lnTo>
                    <a:pt x="273" y="182"/>
                  </a:lnTo>
                  <a:cubicBezTo>
                    <a:pt x="318" y="205"/>
                    <a:pt x="227" y="272"/>
                    <a:pt x="227" y="318"/>
                  </a:cubicBezTo>
                  <a:cubicBezTo>
                    <a:pt x="214" y="344"/>
                    <a:pt x="224" y="355"/>
                    <a:pt x="235" y="355"/>
                  </a:cubicBezTo>
                  <a:cubicBezTo>
                    <a:pt x="242" y="355"/>
                    <a:pt x="250" y="350"/>
                    <a:pt x="250" y="340"/>
                  </a:cubicBezTo>
                  <a:cubicBezTo>
                    <a:pt x="273" y="340"/>
                    <a:pt x="408" y="227"/>
                    <a:pt x="318" y="159"/>
                  </a:cubicBezTo>
                  <a:cubicBezTo>
                    <a:pt x="295" y="137"/>
                    <a:pt x="250" y="137"/>
                    <a:pt x="227" y="137"/>
                  </a:cubicBezTo>
                  <a:cubicBezTo>
                    <a:pt x="250" y="114"/>
                    <a:pt x="250" y="91"/>
                    <a:pt x="250" y="46"/>
                  </a:cubicBezTo>
                  <a:cubicBezTo>
                    <a:pt x="250" y="23"/>
                    <a:pt x="205" y="1"/>
                    <a:pt x="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6"/>
            <p:cNvSpPr/>
            <p:nvPr/>
          </p:nvSpPr>
          <p:spPr>
            <a:xfrm>
              <a:off x="1075433" y="17571771"/>
              <a:ext cx="53347" cy="25216"/>
            </a:xfrm>
            <a:custGeom>
              <a:avLst/>
              <a:gdLst/>
              <a:ahLst/>
              <a:cxnLst/>
              <a:rect l="l" t="t" r="r" b="b"/>
              <a:pathLst>
                <a:path w="476" h="225" extrusionOk="0">
                  <a:moveTo>
                    <a:pt x="45" y="1"/>
                  </a:moveTo>
                  <a:cubicBezTo>
                    <a:pt x="43" y="1"/>
                    <a:pt x="38" y="21"/>
                    <a:pt x="23" y="21"/>
                  </a:cubicBezTo>
                  <a:cubicBezTo>
                    <a:pt x="0" y="89"/>
                    <a:pt x="46" y="180"/>
                    <a:pt x="113" y="225"/>
                  </a:cubicBezTo>
                  <a:cubicBezTo>
                    <a:pt x="181" y="225"/>
                    <a:pt x="227" y="202"/>
                    <a:pt x="249" y="134"/>
                  </a:cubicBezTo>
                  <a:cubicBezTo>
                    <a:pt x="272" y="134"/>
                    <a:pt x="295" y="157"/>
                    <a:pt x="317" y="157"/>
                  </a:cubicBezTo>
                  <a:cubicBezTo>
                    <a:pt x="408" y="157"/>
                    <a:pt x="476" y="89"/>
                    <a:pt x="476" y="21"/>
                  </a:cubicBezTo>
                  <a:cubicBezTo>
                    <a:pt x="464" y="10"/>
                    <a:pt x="453" y="4"/>
                    <a:pt x="444" y="4"/>
                  </a:cubicBezTo>
                  <a:cubicBezTo>
                    <a:pt x="436" y="4"/>
                    <a:pt x="430" y="10"/>
                    <a:pt x="430" y="21"/>
                  </a:cubicBezTo>
                  <a:cubicBezTo>
                    <a:pt x="408" y="66"/>
                    <a:pt x="362" y="89"/>
                    <a:pt x="317" y="89"/>
                  </a:cubicBezTo>
                  <a:cubicBezTo>
                    <a:pt x="272" y="89"/>
                    <a:pt x="227" y="44"/>
                    <a:pt x="204" y="21"/>
                  </a:cubicBezTo>
                  <a:lnTo>
                    <a:pt x="181" y="21"/>
                  </a:lnTo>
                  <a:cubicBezTo>
                    <a:pt x="181" y="44"/>
                    <a:pt x="181" y="66"/>
                    <a:pt x="204" y="112"/>
                  </a:cubicBezTo>
                  <a:cubicBezTo>
                    <a:pt x="181" y="134"/>
                    <a:pt x="159" y="157"/>
                    <a:pt x="113" y="157"/>
                  </a:cubicBezTo>
                  <a:cubicBezTo>
                    <a:pt x="91" y="134"/>
                    <a:pt x="68" y="66"/>
                    <a:pt x="46" y="21"/>
                  </a:cubicBezTo>
                  <a:cubicBezTo>
                    <a:pt x="46" y="6"/>
                    <a:pt x="46" y="1"/>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6"/>
            <p:cNvSpPr/>
            <p:nvPr/>
          </p:nvSpPr>
          <p:spPr>
            <a:xfrm>
              <a:off x="1067812" y="17536020"/>
              <a:ext cx="25440" cy="15354"/>
            </a:xfrm>
            <a:custGeom>
              <a:avLst/>
              <a:gdLst/>
              <a:ahLst/>
              <a:cxnLst/>
              <a:rect l="l" t="t" r="r" b="b"/>
              <a:pathLst>
                <a:path w="227" h="137" extrusionOk="0">
                  <a:moveTo>
                    <a:pt x="204" y="1"/>
                  </a:moveTo>
                  <a:cubicBezTo>
                    <a:pt x="159" y="23"/>
                    <a:pt x="159" y="68"/>
                    <a:pt x="114" y="68"/>
                  </a:cubicBezTo>
                  <a:cubicBezTo>
                    <a:pt x="106" y="76"/>
                    <a:pt x="98" y="79"/>
                    <a:pt x="91" y="79"/>
                  </a:cubicBezTo>
                  <a:cubicBezTo>
                    <a:pt x="76" y="79"/>
                    <a:pt x="61" y="68"/>
                    <a:pt x="46" y="68"/>
                  </a:cubicBezTo>
                  <a:lnTo>
                    <a:pt x="23" y="68"/>
                  </a:lnTo>
                  <a:cubicBezTo>
                    <a:pt x="0" y="114"/>
                    <a:pt x="68" y="136"/>
                    <a:pt x="114" y="136"/>
                  </a:cubicBezTo>
                  <a:cubicBezTo>
                    <a:pt x="181" y="114"/>
                    <a:pt x="227" y="68"/>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6"/>
            <p:cNvSpPr/>
            <p:nvPr/>
          </p:nvSpPr>
          <p:spPr>
            <a:xfrm>
              <a:off x="1039906" y="17675550"/>
              <a:ext cx="27234" cy="16363"/>
            </a:xfrm>
            <a:custGeom>
              <a:avLst/>
              <a:gdLst/>
              <a:ahLst/>
              <a:cxnLst/>
              <a:rect l="l" t="t" r="r" b="b"/>
              <a:pathLst>
                <a:path w="243" h="146" extrusionOk="0">
                  <a:moveTo>
                    <a:pt x="46" y="0"/>
                  </a:moveTo>
                  <a:cubicBezTo>
                    <a:pt x="0" y="46"/>
                    <a:pt x="23" y="114"/>
                    <a:pt x="91" y="136"/>
                  </a:cubicBezTo>
                  <a:cubicBezTo>
                    <a:pt x="103" y="142"/>
                    <a:pt x="117" y="145"/>
                    <a:pt x="131" y="145"/>
                  </a:cubicBezTo>
                  <a:cubicBezTo>
                    <a:pt x="169" y="145"/>
                    <a:pt x="210" y="124"/>
                    <a:pt x="227" y="91"/>
                  </a:cubicBezTo>
                  <a:cubicBezTo>
                    <a:pt x="243" y="75"/>
                    <a:pt x="236" y="59"/>
                    <a:pt x="223" y="59"/>
                  </a:cubicBezTo>
                  <a:cubicBezTo>
                    <a:pt x="217" y="59"/>
                    <a:pt x="211" y="62"/>
                    <a:pt x="204" y="68"/>
                  </a:cubicBezTo>
                  <a:cubicBezTo>
                    <a:pt x="189" y="68"/>
                    <a:pt x="164" y="78"/>
                    <a:pt x="142" y="78"/>
                  </a:cubicBezTo>
                  <a:cubicBezTo>
                    <a:pt x="131" y="78"/>
                    <a:pt x="121" y="76"/>
                    <a:pt x="114" y="68"/>
                  </a:cubicBezTo>
                  <a:cubicBezTo>
                    <a:pt x="91" y="68"/>
                    <a:pt x="68" y="23"/>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6"/>
            <p:cNvSpPr/>
            <p:nvPr/>
          </p:nvSpPr>
          <p:spPr>
            <a:xfrm>
              <a:off x="1138866" y="17724413"/>
              <a:ext cx="22863" cy="14681"/>
            </a:xfrm>
            <a:custGeom>
              <a:avLst/>
              <a:gdLst/>
              <a:ahLst/>
              <a:cxnLst/>
              <a:rect l="l" t="t" r="r" b="b"/>
              <a:pathLst>
                <a:path w="204" h="131" extrusionOk="0">
                  <a:moveTo>
                    <a:pt x="173" y="0"/>
                  </a:moveTo>
                  <a:cubicBezTo>
                    <a:pt x="164" y="0"/>
                    <a:pt x="159" y="6"/>
                    <a:pt x="159" y="17"/>
                  </a:cubicBezTo>
                  <a:cubicBezTo>
                    <a:pt x="136" y="40"/>
                    <a:pt x="136" y="85"/>
                    <a:pt x="91" y="85"/>
                  </a:cubicBezTo>
                  <a:cubicBezTo>
                    <a:pt x="45" y="85"/>
                    <a:pt x="23" y="62"/>
                    <a:pt x="0" y="40"/>
                  </a:cubicBezTo>
                  <a:lnTo>
                    <a:pt x="0" y="40"/>
                  </a:lnTo>
                  <a:cubicBezTo>
                    <a:pt x="0" y="108"/>
                    <a:pt x="45" y="130"/>
                    <a:pt x="91" y="130"/>
                  </a:cubicBezTo>
                  <a:cubicBezTo>
                    <a:pt x="159" y="130"/>
                    <a:pt x="204" y="62"/>
                    <a:pt x="204" y="17"/>
                  </a:cubicBezTo>
                  <a:cubicBezTo>
                    <a:pt x="192" y="6"/>
                    <a:pt x="181"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7" name="Google Shape;1477;p6"/>
          <p:cNvGrpSpPr/>
          <p:nvPr/>
        </p:nvGrpSpPr>
        <p:grpSpPr>
          <a:xfrm>
            <a:off x="11507231" y="-705474"/>
            <a:ext cx="9670318" cy="5671526"/>
            <a:chOff x="4251300" y="1141125"/>
            <a:chExt cx="1615975" cy="947750"/>
          </a:xfrm>
        </p:grpSpPr>
        <p:sp>
          <p:nvSpPr>
            <p:cNvPr id="1478" name="Google Shape;1478;p6"/>
            <p:cNvSpPr/>
            <p:nvPr/>
          </p:nvSpPr>
          <p:spPr>
            <a:xfrm>
              <a:off x="4324875" y="1149625"/>
              <a:ext cx="1527675" cy="897375"/>
            </a:xfrm>
            <a:custGeom>
              <a:avLst/>
              <a:gdLst/>
              <a:ahLst/>
              <a:cxnLst/>
              <a:rect l="l" t="t" r="r" b="b"/>
              <a:pathLst>
                <a:path w="61107" h="35895" extrusionOk="0">
                  <a:moveTo>
                    <a:pt x="0" y="0"/>
                  </a:moveTo>
                  <a:lnTo>
                    <a:pt x="0" y="634"/>
                  </a:lnTo>
                  <a:lnTo>
                    <a:pt x="61107" y="35895"/>
                  </a:lnTo>
                  <a:lnTo>
                    <a:pt x="61107" y="35284"/>
                  </a:lnTo>
                  <a:lnTo>
                    <a:pt x="0"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6"/>
            <p:cNvSpPr/>
            <p:nvPr/>
          </p:nvSpPr>
          <p:spPr>
            <a:xfrm>
              <a:off x="4324875" y="1141125"/>
              <a:ext cx="1542400" cy="890600"/>
            </a:xfrm>
            <a:custGeom>
              <a:avLst/>
              <a:gdLst/>
              <a:ahLst/>
              <a:cxnLst/>
              <a:rect l="l" t="t" r="r" b="b"/>
              <a:pathLst>
                <a:path w="61696" h="35624" extrusionOk="0">
                  <a:moveTo>
                    <a:pt x="589" y="1"/>
                  </a:moveTo>
                  <a:lnTo>
                    <a:pt x="0" y="340"/>
                  </a:lnTo>
                  <a:lnTo>
                    <a:pt x="61107" y="35624"/>
                  </a:lnTo>
                  <a:lnTo>
                    <a:pt x="61695" y="35284"/>
                  </a:lnTo>
                  <a:lnTo>
                    <a:pt x="5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6"/>
            <p:cNvSpPr/>
            <p:nvPr/>
          </p:nvSpPr>
          <p:spPr>
            <a:xfrm>
              <a:off x="5852525" y="2023225"/>
              <a:ext cx="14750" cy="23775"/>
            </a:xfrm>
            <a:custGeom>
              <a:avLst/>
              <a:gdLst/>
              <a:ahLst/>
              <a:cxnLst/>
              <a:rect l="l" t="t" r="r" b="b"/>
              <a:pathLst>
                <a:path w="590" h="951" extrusionOk="0">
                  <a:moveTo>
                    <a:pt x="589" y="0"/>
                  </a:moveTo>
                  <a:lnTo>
                    <a:pt x="1" y="340"/>
                  </a:lnTo>
                  <a:lnTo>
                    <a:pt x="1" y="951"/>
                  </a:lnTo>
                  <a:lnTo>
                    <a:pt x="589" y="634"/>
                  </a:lnTo>
                  <a:lnTo>
                    <a:pt x="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6"/>
            <p:cNvSpPr/>
            <p:nvPr/>
          </p:nvSpPr>
          <p:spPr>
            <a:xfrm>
              <a:off x="5764275" y="2021525"/>
              <a:ext cx="66775" cy="37925"/>
            </a:xfrm>
            <a:custGeom>
              <a:avLst/>
              <a:gdLst/>
              <a:ahLst/>
              <a:cxnLst/>
              <a:rect l="l" t="t" r="r" b="b"/>
              <a:pathLst>
                <a:path w="2671" h="1517" extrusionOk="0">
                  <a:moveTo>
                    <a:pt x="2263" y="0"/>
                  </a:moveTo>
                  <a:lnTo>
                    <a:pt x="0" y="1290"/>
                  </a:lnTo>
                  <a:lnTo>
                    <a:pt x="407" y="1517"/>
                  </a:lnTo>
                  <a:lnTo>
                    <a:pt x="2671" y="226"/>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6"/>
            <p:cNvSpPr/>
            <p:nvPr/>
          </p:nvSpPr>
          <p:spPr>
            <a:xfrm>
              <a:off x="5774450" y="2027175"/>
              <a:ext cx="56600" cy="40200"/>
            </a:xfrm>
            <a:custGeom>
              <a:avLst/>
              <a:gdLst/>
              <a:ahLst/>
              <a:cxnLst/>
              <a:rect l="l" t="t" r="r" b="b"/>
              <a:pathLst>
                <a:path w="2264" h="1608" extrusionOk="0">
                  <a:moveTo>
                    <a:pt x="2264" y="0"/>
                  </a:moveTo>
                  <a:lnTo>
                    <a:pt x="0" y="1291"/>
                  </a:lnTo>
                  <a:lnTo>
                    <a:pt x="0" y="1607"/>
                  </a:lnTo>
                  <a:lnTo>
                    <a:pt x="2264" y="295"/>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6"/>
            <p:cNvSpPr/>
            <p:nvPr/>
          </p:nvSpPr>
          <p:spPr>
            <a:xfrm>
              <a:off x="5698075" y="1983050"/>
              <a:ext cx="66225" cy="38500"/>
            </a:xfrm>
            <a:custGeom>
              <a:avLst/>
              <a:gdLst/>
              <a:ahLst/>
              <a:cxnLst/>
              <a:rect l="l" t="t" r="r" b="b"/>
              <a:pathLst>
                <a:path w="2649" h="1540" extrusionOk="0">
                  <a:moveTo>
                    <a:pt x="2263" y="0"/>
                  </a:moveTo>
                  <a:lnTo>
                    <a:pt x="0" y="1290"/>
                  </a:lnTo>
                  <a:lnTo>
                    <a:pt x="407" y="1539"/>
                  </a:lnTo>
                  <a:lnTo>
                    <a:pt x="2648" y="227"/>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6"/>
            <p:cNvSpPr/>
            <p:nvPr/>
          </p:nvSpPr>
          <p:spPr>
            <a:xfrm>
              <a:off x="5708250" y="1988700"/>
              <a:ext cx="56050" cy="40200"/>
            </a:xfrm>
            <a:custGeom>
              <a:avLst/>
              <a:gdLst/>
              <a:ahLst/>
              <a:cxnLst/>
              <a:rect l="l" t="t" r="r" b="b"/>
              <a:pathLst>
                <a:path w="2242" h="1608" extrusionOk="0">
                  <a:moveTo>
                    <a:pt x="2241" y="1"/>
                  </a:moveTo>
                  <a:lnTo>
                    <a:pt x="0" y="1313"/>
                  </a:lnTo>
                  <a:lnTo>
                    <a:pt x="0" y="1607"/>
                  </a:lnTo>
                  <a:lnTo>
                    <a:pt x="2241" y="317"/>
                  </a:lnTo>
                  <a:lnTo>
                    <a:pt x="22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6"/>
            <p:cNvSpPr/>
            <p:nvPr/>
          </p:nvSpPr>
          <p:spPr>
            <a:xfrm>
              <a:off x="5631875" y="1944575"/>
              <a:ext cx="66225" cy="38500"/>
            </a:xfrm>
            <a:custGeom>
              <a:avLst/>
              <a:gdLst/>
              <a:ahLst/>
              <a:cxnLst/>
              <a:rect l="l" t="t" r="r" b="b"/>
              <a:pathLst>
                <a:path w="2649" h="1540" extrusionOk="0">
                  <a:moveTo>
                    <a:pt x="2241" y="0"/>
                  </a:moveTo>
                  <a:lnTo>
                    <a:pt x="0" y="1313"/>
                  </a:lnTo>
                  <a:lnTo>
                    <a:pt x="385" y="1539"/>
                  </a:lnTo>
                  <a:lnTo>
                    <a:pt x="2648" y="227"/>
                  </a:lnTo>
                  <a:lnTo>
                    <a:pt x="22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6"/>
            <p:cNvSpPr/>
            <p:nvPr/>
          </p:nvSpPr>
          <p:spPr>
            <a:xfrm>
              <a:off x="5641475" y="1950225"/>
              <a:ext cx="56625" cy="40200"/>
            </a:xfrm>
            <a:custGeom>
              <a:avLst/>
              <a:gdLst/>
              <a:ahLst/>
              <a:cxnLst/>
              <a:rect l="l" t="t" r="r" b="b"/>
              <a:pathLst>
                <a:path w="2265" h="1608" extrusionOk="0">
                  <a:moveTo>
                    <a:pt x="2264" y="1"/>
                  </a:moveTo>
                  <a:lnTo>
                    <a:pt x="1" y="1313"/>
                  </a:lnTo>
                  <a:lnTo>
                    <a:pt x="1" y="1607"/>
                  </a:lnTo>
                  <a:lnTo>
                    <a:pt x="2264" y="317"/>
                  </a:lnTo>
                  <a:lnTo>
                    <a:pt x="2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6"/>
            <p:cNvSpPr/>
            <p:nvPr/>
          </p:nvSpPr>
          <p:spPr>
            <a:xfrm>
              <a:off x="5565675" y="1906100"/>
              <a:ext cx="66225" cy="38500"/>
            </a:xfrm>
            <a:custGeom>
              <a:avLst/>
              <a:gdLst/>
              <a:ahLst/>
              <a:cxnLst/>
              <a:rect l="l" t="t" r="r" b="b"/>
              <a:pathLst>
                <a:path w="2649" h="1540" extrusionOk="0">
                  <a:moveTo>
                    <a:pt x="2241" y="0"/>
                  </a:moveTo>
                  <a:lnTo>
                    <a:pt x="0" y="1313"/>
                  </a:lnTo>
                  <a:lnTo>
                    <a:pt x="385" y="1539"/>
                  </a:lnTo>
                  <a:lnTo>
                    <a:pt x="2648" y="249"/>
                  </a:lnTo>
                  <a:lnTo>
                    <a:pt x="22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6"/>
            <p:cNvSpPr/>
            <p:nvPr/>
          </p:nvSpPr>
          <p:spPr>
            <a:xfrm>
              <a:off x="5575275" y="1912325"/>
              <a:ext cx="56625" cy="40200"/>
            </a:xfrm>
            <a:custGeom>
              <a:avLst/>
              <a:gdLst/>
              <a:ahLst/>
              <a:cxnLst/>
              <a:rect l="l" t="t" r="r" b="b"/>
              <a:pathLst>
                <a:path w="2265" h="1608" extrusionOk="0">
                  <a:moveTo>
                    <a:pt x="2264" y="0"/>
                  </a:moveTo>
                  <a:lnTo>
                    <a:pt x="1" y="1290"/>
                  </a:lnTo>
                  <a:lnTo>
                    <a:pt x="1" y="1607"/>
                  </a:lnTo>
                  <a:lnTo>
                    <a:pt x="2264" y="294"/>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6"/>
            <p:cNvSpPr/>
            <p:nvPr/>
          </p:nvSpPr>
          <p:spPr>
            <a:xfrm>
              <a:off x="5498900" y="1868175"/>
              <a:ext cx="66800" cy="37950"/>
            </a:xfrm>
            <a:custGeom>
              <a:avLst/>
              <a:gdLst/>
              <a:ahLst/>
              <a:cxnLst/>
              <a:rect l="l" t="t" r="r" b="b"/>
              <a:pathLst>
                <a:path w="2672" h="1518" extrusionOk="0">
                  <a:moveTo>
                    <a:pt x="2264" y="1"/>
                  </a:moveTo>
                  <a:lnTo>
                    <a:pt x="1" y="1291"/>
                  </a:lnTo>
                  <a:lnTo>
                    <a:pt x="408" y="1517"/>
                  </a:lnTo>
                  <a:lnTo>
                    <a:pt x="2671"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6"/>
            <p:cNvSpPr/>
            <p:nvPr/>
          </p:nvSpPr>
          <p:spPr>
            <a:xfrm>
              <a:off x="5509075" y="1873850"/>
              <a:ext cx="56625" cy="40200"/>
            </a:xfrm>
            <a:custGeom>
              <a:avLst/>
              <a:gdLst/>
              <a:ahLst/>
              <a:cxnLst/>
              <a:rect l="l" t="t" r="r" b="b"/>
              <a:pathLst>
                <a:path w="2265" h="1608" extrusionOk="0">
                  <a:moveTo>
                    <a:pt x="2264" y="0"/>
                  </a:moveTo>
                  <a:lnTo>
                    <a:pt x="1" y="1290"/>
                  </a:lnTo>
                  <a:lnTo>
                    <a:pt x="1" y="1607"/>
                  </a:lnTo>
                  <a:lnTo>
                    <a:pt x="2264" y="294"/>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6"/>
            <p:cNvSpPr/>
            <p:nvPr/>
          </p:nvSpPr>
          <p:spPr>
            <a:xfrm>
              <a:off x="5432700" y="1829700"/>
              <a:ext cx="66225" cy="38500"/>
            </a:xfrm>
            <a:custGeom>
              <a:avLst/>
              <a:gdLst/>
              <a:ahLst/>
              <a:cxnLst/>
              <a:rect l="l" t="t" r="r" b="b"/>
              <a:pathLst>
                <a:path w="2649" h="1540" extrusionOk="0">
                  <a:moveTo>
                    <a:pt x="2264" y="1"/>
                  </a:moveTo>
                  <a:lnTo>
                    <a:pt x="1" y="1291"/>
                  </a:lnTo>
                  <a:lnTo>
                    <a:pt x="408" y="1540"/>
                  </a:lnTo>
                  <a:lnTo>
                    <a:pt x="2649"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6"/>
            <p:cNvSpPr/>
            <p:nvPr/>
          </p:nvSpPr>
          <p:spPr>
            <a:xfrm>
              <a:off x="5442900" y="1835375"/>
              <a:ext cx="56025" cy="40200"/>
            </a:xfrm>
            <a:custGeom>
              <a:avLst/>
              <a:gdLst/>
              <a:ahLst/>
              <a:cxnLst/>
              <a:rect l="l" t="t" r="r" b="b"/>
              <a:pathLst>
                <a:path w="2241" h="1608" extrusionOk="0">
                  <a:moveTo>
                    <a:pt x="2241" y="0"/>
                  </a:moveTo>
                  <a:lnTo>
                    <a:pt x="0" y="1313"/>
                  </a:lnTo>
                  <a:lnTo>
                    <a:pt x="0"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6"/>
            <p:cNvSpPr/>
            <p:nvPr/>
          </p:nvSpPr>
          <p:spPr>
            <a:xfrm>
              <a:off x="5366500" y="1791225"/>
              <a:ext cx="66225" cy="38500"/>
            </a:xfrm>
            <a:custGeom>
              <a:avLst/>
              <a:gdLst/>
              <a:ahLst/>
              <a:cxnLst/>
              <a:rect l="l" t="t" r="r" b="b"/>
              <a:pathLst>
                <a:path w="2649" h="1540" extrusionOk="0">
                  <a:moveTo>
                    <a:pt x="2241" y="1"/>
                  </a:moveTo>
                  <a:lnTo>
                    <a:pt x="1" y="1314"/>
                  </a:lnTo>
                  <a:lnTo>
                    <a:pt x="385" y="1540"/>
                  </a:lnTo>
                  <a:lnTo>
                    <a:pt x="2649" y="227"/>
                  </a:lnTo>
                  <a:lnTo>
                    <a:pt x="22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6"/>
            <p:cNvSpPr/>
            <p:nvPr/>
          </p:nvSpPr>
          <p:spPr>
            <a:xfrm>
              <a:off x="5376125" y="1796900"/>
              <a:ext cx="56600" cy="40200"/>
            </a:xfrm>
            <a:custGeom>
              <a:avLst/>
              <a:gdLst/>
              <a:ahLst/>
              <a:cxnLst/>
              <a:rect l="l" t="t" r="r" b="b"/>
              <a:pathLst>
                <a:path w="2264" h="1608" extrusionOk="0">
                  <a:moveTo>
                    <a:pt x="2264" y="0"/>
                  </a:moveTo>
                  <a:lnTo>
                    <a:pt x="0" y="1313"/>
                  </a:lnTo>
                  <a:lnTo>
                    <a:pt x="0"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6"/>
            <p:cNvSpPr/>
            <p:nvPr/>
          </p:nvSpPr>
          <p:spPr>
            <a:xfrm>
              <a:off x="5300300" y="1752750"/>
              <a:ext cx="66225" cy="38500"/>
            </a:xfrm>
            <a:custGeom>
              <a:avLst/>
              <a:gdLst/>
              <a:ahLst/>
              <a:cxnLst/>
              <a:rect l="l" t="t" r="r" b="b"/>
              <a:pathLst>
                <a:path w="2649" h="1540" extrusionOk="0">
                  <a:moveTo>
                    <a:pt x="2241" y="1"/>
                  </a:moveTo>
                  <a:lnTo>
                    <a:pt x="1" y="1314"/>
                  </a:lnTo>
                  <a:lnTo>
                    <a:pt x="386" y="1540"/>
                  </a:lnTo>
                  <a:lnTo>
                    <a:pt x="2649" y="227"/>
                  </a:lnTo>
                  <a:lnTo>
                    <a:pt x="2241"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6"/>
            <p:cNvSpPr/>
            <p:nvPr/>
          </p:nvSpPr>
          <p:spPr>
            <a:xfrm>
              <a:off x="5309925" y="1758425"/>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6"/>
            <p:cNvSpPr/>
            <p:nvPr/>
          </p:nvSpPr>
          <p:spPr>
            <a:xfrm>
              <a:off x="5300300" y="1752750"/>
              <a:ext cx="66225" cy="38500"/>
            </a:xfrm>
            <a:custGeom>
              <a:avLst/>
              <a:gdLst/>
              <a:ahLst/>
              <a:cxnLst/>
              <a:rect l="l" t="t" r="r" b="b"/>
              <a:pathLst>
                <a:path w="2649" h="1540" extrusionOk="0">
                  <a:moveTo>
                    <a:pt x="2241" y="1"/>
                  </a:moveTo>
                  <a:lnTo>
                    <a:pt x="1" y="1314"/>
                  </a:lnTo>
                  <a:lnTo>
                    <a:pt x="386" y="1540"/>
                  </a:lnTo>
                  <a:lnTo>
                    <a:pt x="2649" y="227"/>
                  </a:lnTo>
                  <a:lnTo>
                    <a:pt x="22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6"/>
            <p:cNvSpPr/>
            <p:nvPr/>
          </p:nvSpPr>
          <p:spPr>
            <a:xfrm>
              <a:off x="5309925" y="1758425"/>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6"/>
            <p:cNvSpPr/>
            <p:nvPr/>
          </p:nvSpPr>
          <p:spPr>
            <a:xfrm>
              <a:off x="5233550" y="1714275"/>
              <a:ext cx="66775" cy="38500"/>
            </a:xfrm>
            <a:custGeom>
              <a:avLst/>
              <a:gdLst/>
              <a:ahLst/>
              <a:cxnLst/>
              <a:rect l="l" t="t" r="r" b="b"/>
              <a:pathLst>
                <a:path w="2671" h="1540" extrusionOk="0">
                  <a:moveTo>
                    <a:pt x="2263" y="1"/>
                  </a:moveTo>
                  <a:lnTo>
                    <a:pt x="0" y="1314"/>
                  </a:lnTo>
                  <a:lnTo>
                    <a:pt x="408" y="1540"/>
                  </a:lnTo>
                  <a:lnTo>
                    <a:pt x="2671" y="250"/>
                  </a:lnTo>
                  <a:lnTo>
                    <a:pt x="2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6"/>
            <p:cNvSpPr/>
            <p:nvPr/>
          </p:nvSpPr>
          <p:spPr>
            <a:xfrm>
              <a:off x="5243725" y="1720500"/>
              <a:ext cx="56600" cy="40200"/>
            </a:xfrm>
            <a:custGeom>
              <a:avLst/>
              <a:gdLst/>
              <a:ahLst/>
              <a:cxnLst/>
              <a:rect l="l" t="t" r="r" b="b"/>
              <a:pathLst>
                <a:path w="2264" h="1608" extrusionOk="0">
                  <a:moveTo>
                    <a:pt x="2264" y="1"/>
                  </a:moveTo>
                  <a:lnTo>
                    <a:pt x="1" y="1291"/>
                  </a:lnTo>
                  <a:lnTo>
                    <a:pt x="1" y="1608"/>
                  </a:lnTo>
                  <a:lnTo>
                    <a:pt x="2264" y="295"/>
                  </a:lnTo>
                  <a:lnTo>
                    <a:pt x="2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6"/>
            <p:cNvSpPr/>
            <p:nvPr/>
          </p:nvSpPr>
          <p:spPr>
            <a:xfrm>
              <a:off x="5167350" y="1676375"/>
              <a:ext cx="66225" cy="37925"/>
            </a:xfrm>
            <a:custGeom>
              <a:avLst/>
              <a:gdLst/>
              <a:ahLst/>
              <a:cxnLst/>
              <a:rect l="l" t="t" r="r" b="b"/>
              <a:pathLst>
                <a:path w="2649" h="1517" extrusionOk="0">
                  <a:moveTo>
                    <a:pt x="2263" y="1"/>
                  </a:moveTo>
                  <a:lnTo>
                    <a:pt x="0" y="1291"/>
                  </a:lnTo>
                  <a:lnTo>
                    <a:pt x="408" y="1517"/>
                  </a:lnTo>
                  <a:lnTo>
                    <a:pt x="2648" y="227"/>
                  </a:lnTo>
                  <a:lnTo>
                    <a:pt x="2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6"/>
            <p:cNvSpPr/>
            <p:nvPr/>
          </p:nvSpPr>
          <p:spPr>
            <a:xfrm>
              <a:off x="5177525" y="1682025"/>
              <a:ext cx="56050" cy="40200"/>
            </a:xfrm>
            <a:custGeom>
              <a:avLst/>
              <a:gdLst/>
              <a:ahLst/>
              <a:cxnLst/>
              <a:rect l="l" t="t" r="r" b="b"/>
              <a:pathLst>
                <a:path w="2242" h="1608" extrusionOk="0">
                  <a:moveTo>
                    <a:pt x="2241" y="1"/>
                  </a:moveTo>
                  <a:lnTo>
                    <a:pt x="1" y="1291"/>
                  </a:lnTo>
                  <a:lnTo>
                    <a:pt x="1" y="1608"/>
                  </a:lnTo>
                  <a:lnTo>
                    <a:pt x="2241" y="295"/>
                  </a:lnTo>
                  <a:lnTo>
                    <a:pt x="22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6"/>
            <p:cNvSpPr/>
            <p:nvPr/>
          </p:nvSpPr>
          <p:spPr>
            <a:xfrm>
              <a:off x="5101150" y="1637900"/>
              <a:ext cx="66225" cy="38500"/>
            </a:xfrm>
            <a:custGeom>
              <a:avLst/>
              <a:gdLst/>
              <a:ahLst/>
              <a:cxnLst/>
              <a:rect l="l" t="t" r="r" b="b"/>
              <a:pathLst>
                <a:path w="2649" h="1540" extrusionOk="0">
                  <a:moveTo>
                    <a:pt x="2241" y="1"/>
                  </a:moveTo>
                  <a:lnTo>
                    <a:pt x="0" y="1291"/>
                  </a:lnTo>
                  <a:lnTo>
                    <a:pt x="385" y="1540"/>
                  </a:lnTo>
                  <a:lnTo>
                    <a:pt x="2648" y="227"/>
                  </a:lnTo>
                  <a:lnTo>
                    <a:pt x="22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6"/>
            <p:cNvSpPr/>
            <p:nvPr/>
          </p:nvSpPr>
          <p:spPr>
            <a:xfrm>
              <a:off x="5110775" y="1643550"/>
              <a:ext cx="56600" cy="40200"/>
            </a:xfrm>
            <a:custGeom>
              <a:avLst/>
              <a:gdLst/>
              <a:ahLst/>
              <a:cxnLst/>
              <a:rect l="l" t="t" r="r" b="b"/>
              <a:pathLst>
                <a:path w="2264" h="1608" extrusionOk="0">
                  <a:moveTo>
                    <a:pt x="2263" y="1"/>
                  </a:moveTo>
                  <a:lnTo>
                    <a:pt x="0" y="1314"/>
                  </a:lnTo>
                  <a:lnTo>
                    <a:pt x="0" y="1608"/>
                  </a:lnTo>
                  <a:lnTo>
                    <a:pt x="2263" y="318"/>
                  </a:lnTo>
                  <a:lnTo>
                    <a:pt x="22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6"/>
            <p:cNvSpPr/>
            <p:nvPr/>
          </p:nvSpPr>
          <p:spPr>
            <a:xfrm>
              <a:off x="5034375" y="1600000"/>
              <a:ext cx="66800" cy="38500"/>
            </a:xfrm>
            <a:custGeom>
              <a:avLst/>
              <a:gdLst/>
              <a:ahLst/>
              <a:cxnLst/>
              <a:rect l="l" t="t" r="r" b="b"/>
              <a:pathLst>
                <a:path w="2672" h="1540" extrusionOk="0">
                  <a:moveTo>
                    <a:pt x="2264" y="0"/>
                  </a:moveTo>
                  <a:lnTo>
                    <a:pt x="1" y="1313"/>
                  </a:lnTo>
                  <a:lnTo>
                    <a:pt x="408" y="1539"/>
                  </a:lnTo>
                  <a:lnTo>
                    <a:pt x="2671" y="249"/>
                  </a:lnTo>
                  <a:lnTo>
                    <a:pt x="22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6"/>
            <p:cNvSpPr/>
            <p:nvPr/>
          </p:nvSpPr>
          <p:spPr>
            <a:xfrm>
              <a:off x="5044575" y="1606225"/>
              <a:ext cx="56600" cy="39625"/>
            </a:xfrm>
            <a:custGeom>
              <a:avLst/>
              <a:gdLst/>
              <a:ahLst/>
              <a:cxnLst/>
              <a:rect l="l" t="t" r="r" b="b"/>
              <a:pathLst>
                <a:path w="2264" h="1585" extrusionOk="0">
                  <a:moveTo>
                    <a:pt x="2263" y="0"/>
                  </a:moveTo>
                  <a:lnTo>
                    <a:pt x="0" y="1290"/>
                  </a:lnTo>
                  <a:lnTo>
                    <a:pt x="0" y="1585"/>
                  </a:lnTo>
                  <a:lnTo>
                    <a:pt x="2263" y="294"/>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6"/>
            <p:cNvSpPr/>
            <p:nvPr/>
          </p:nvSpPr>
          <p:spPr>
            <a:xfrm>
              <a:off x="4968175" y="1562075"/>
              <a:ext cx="66225" cy="37950"/>
            </a:xfrm>
            <a:custGeom>
              <a:avLst/>
              <a:gdLst/>
              <a:ahLst/>
              <a:cxnLst/>
              <a:rect l="l" t="t" r="r" b="b"/>
              <a:pathLst>
                <a:path w="2649" h="1518" extrusionOk="0">
                  <a:moveTo>
                    <a:pt x="2264" y="1"/>
                  </a:moveTo>
                  <a:lnTo>
                    <a:pt x="1" y="1291"/>
                  </a:lnTo>
                  <a:lnTo>
                    <a:pt x="408" y="1517"/>
                  </a:lnTo>
                  <a:lnTo>
                    <a:pt x="2649"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6"/>
            <p:cNvSpPr/>
            <p:nvPr/>
          </p:nvSpPr>
          <p:spPr>
            <a:xfrm>
              <a:off x="4978375" y="1567750"/>
              <a:ext cx="56025" cy="40200"/>
            </a:xfrm>
            <a:custGeom>
              <a:avLst/>
              <a:gdLst/>
              <a:ahLst/>
              <a:cxnLst/>
              <a:rect l="l" t="t" r="r" b="b"/>
              <a:pathLst>
                <a:path w="2241" h="1608" extrusionOk="0">
                  <a:moveTo>
                    <a:pt x="2241" y="0"/>
                  </a:moveTo>
                  <a:lnTo>
                    <a:pt x="0" y="1290"/>
                  </a:lnTo>
                  <a:lnTo>
                    <a:pt x="0"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6"/>
            <p:cNvSpPr/>
            <p:nvPr/>
          </p:nvSpPr>
          <p:spPr>
            <a:xfrm>
              <a:off x="4901975" y="1523600"/>
              <a:ext cx="66225" cy="37950"/>
            </a:xfrm>
            <a:custGeom>
              <a:avLst/>
              <a:gdLst/>
              <a:ahLst/>
              <a:cxnLst/>
              <a:rect l="l" t="t" r="r" b="b"/>
              <a:pathLst>
                <a:path w="2649" h="1518" extrusionOk="0">
                  <a:moveTo>
                    <a:pt x="2264" y="1"/>
                  </a:moveTo>
                  <a:lnTo>
                    <a:pt x="1" y="1291"/>
                  </a:lnTo>
                  <a:lnTo>
                    <a:pt x="408" y="1517"/>
                  </a:lnTo>
                  <a:lnTo>
                    <a:pt x="2649"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6"/>
            <p:cNvSpPr/>
            <p:nvPr/>
          </p:nvSpPr>
          <p:spPr>
            <a:xfrm>
              <a:off x="4912175" y="1529275"/>
              <a:ext cx="56025" cy="40200"/>
            </a:xfrm>
            <a:custGeom>
              <a:avLst/>
              <a:gdLst/>
              <a:ahLst/>
              <a:cxnLst/>
              <a:rect l="l" t="t" r="r" b="b"/>
              <a:pathLst>
                <a:path w="2241" h="1608" extrusionOk="0">
                  <a:moveTo>
                    <a:pt x="2241" y="0"/>
                  </a:moveTo>
                  <a:lnTo>
                    <a:pt x="0" y="1290"/>
                  </a:lnTo>
                  <a:lnTo>
                    <a:pt x="0" y="1607"/>
                  </a:lnTo>
                  <a:lnTo>
                    <a:pt x="2241" y="295"/>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6"/>
            <p:cNvSpPr/>
            <p:nvPr/>
          </p:nvSpPr>
          <p:spPr>
            <a:xfrm>
              <a:off x="4835775" y="1485150"/>
              <a:ext cx="66225" cy="38475"/>
            </a:xfrm>
            <a:custGeom>
              <a:avLst/>
              <a:gdLst/>
              <a:ahLst/>
              <a:cxnLst/>
              <a:rect l="l" t="t" r="r" b="b"/>
              <a:pathLst>
                <a:path w="2649" h="1539" extrusionOk="0">
                  <a:moveTo>
                    <a:pt x="2241" y="0"/>
                  </a:moveTo>
                  <a:lnTo>
                    <a:pt x="1" y="1290"/>
                  </a:lnTo>
                  <a:lnTo>
                    <a:pt x="386" y="1539"/>
                  </a:lnTo>
                  <a:lnTo>
                    <a:pt x="2649" y="226"/>
                  </a:lnTo>
                  <a:lnTo>
                    <a:pt x="22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6"/>
            <p:cNvSpPr/>
            <p:nvPr/>
          </p:nvSpPr>
          <p:spPr>
            <a:xfrm>
              <a:off x="4845400" y="1490800"/>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6"/>
            <p:cNvSpPr/>
            <p:nvPr/>
          </p:nvSpPr>
          <p:spPr>
            <a:xfrm>
              <a:off x="4769025" y="1446675"/>
              <a:ext cx="66775" cy="38500"/>
            </a:xfrm>
            <a:custGeom>
              <a:avLst/>
              <a:gdLst/>
              <a:ahLst/>
              <a:cxnLst/>
              <a:rect l="l" t="t" r="r" b="b"/>
              <a:pathLst>
                <a:path w="2671" h="1540" extrusionOk="0">
                  <a:moveTo>
                    <a:pt x="2263" y="0"/>
                  </a:moveTo>
                  <a:lnTo>
                    <a:pt x="0" y="1313"/>
                  </a:lnTo>
                  <a:lnTo>
                    <a:pt x="408" y="1539"/>
                  </a:lnTo>
                  <a:lnTo>
                    <a:pt x="2671" y="226"/>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6"/>
            <p:cNvSpPr/>
            <p:nvPr/>
          </p:nvSpPr>
          <p:spPr>
            <a:xfrm>
              <a:off x="4779200" y="1452325"/>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6"/>
            <p:cNvSpPr/>
            <p:nvPr/>
          </p:nvSpPr>
          <p:spPr>
            <a:xfrm>
              <a:off x="4702825" y="1408200"/>
              <a:ext cx="66225" cy="38500"/>
            </a:xfrm>
            <a:custGeom>
              <a:avLst/>
              <a:gdLst/>
              <a:ahLst/>
              <a:cxnLst/>
              <a:rect l="l" t="t" r="r" b="b"/>
              <a:pathLst>
                <a:path w="2649" h="1540" extrusionOk="0">
                  <a:moveTo>
                    <a:pt x="2264" y="0"/>
                  </a:moveTo>
                  <a:lnTo>
                    <a:pt x="0" y="1313"/>
                  </a:lnTo>
                  <a:lnTo>
                    <a:pt x="408" y="1539"/>
                  </a:lnTo>
                  <a:lnTo>
                    <a:pt x="2648" y="249"/>
                  </a:lnTo>
                  <a:lnTo>
                    <a:pt x="22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6"/>
            <p:cNvSpPr/>
            <p:nvPr/>
          </p:nvSpPr>
          <p:spPr>
            <a:xfrm>
              <a:off x="4713000" y="1414425"/>
              <a:ext cx="56050" cy="40175"/>
            </a:xfrm>
            <a:custGeom>
              <a:avLst/>
              <a:gdLst/>
              <a:ahLst/>
              <a:cxnLst/>
              <a:rect l="l" t="t" r="r" b="b"/>
              <a:pathLst>
                <a:path w="2242" h="1607" extrusionOk="0">
                  <a:moveTo>
                    <a:pt x="2241" y="0"/>
                  </a:moveTo>
                  <a:lnTo>
                    <a:pt x="1" y="1290"/>
                  </a:lnTo>
                  <a:lnTo>
                    <a:pt x="1"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6"/>
            <p:cNvSpPr/>
            <p:nvPr/>
          </p:nvSpPr>
          <p:spPr>
            <a:xfrm>
              <a:off x="4636625" y="1370275"/>
              <a:ext cx="66225" cy="37950"/>
            </a:xfrm>
            <a:custGeom>
              <a:avLst/>
              <a:gdLst/>
              <a:ahLst/>
              <a:cxnLst/>
              <a:rect l="l" t="t" r="r" b="b"/>
              <a:pathLst>
                <a:path w="2649" h="1518" extrusionOk="0">
                  <a:moveTo>
                    <a:pt x="2241" y="1"/>
                  </a:moveTo>
                  <a:lnTo>
                    <a:pt x="0" y="1291"/>
                  </a:lnTo>
                  <a:lnTo>
                    <a:pt x="408" y="1517"/>
                  </a:lnTo>
                  <a:lnTo>
                    <a:pt x="2648" y="227"/>
                  </a:lnTo>
                  <a:lnTo>
                    <a:pt x="2241"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6"/>
            <p:cNvSpPr/>
            <p:nvPr/>
          </p:nvSpPr>
          <p:spPr>
            <a:xfrm>
              <a:off x="4646800" y="1375950"/>
              <a:ext cx="56050" cy="40175"/>
            </a:xfrm>
            <a:custGeom>
              <a:avLst/>
              <a:gdLst/>
              <a:ahLst/>
              <a:cxnLst/>
              <a:rect l="l" t="t" r="r" b="b"/>
              <a:pathLst>
                <a:path w="2242" h="1607" extrusionOk="0">
                  <a:moveTo>
                    <a:pt x="2241" y="0"/>
                  </a:moveTo>
                  <a:lnTo>
                    <a:pt x="1" y="1290"/>
                  </a:lnTo>
                  <a:lnTo>
                    <a:pt x="1"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6"/>
            <p:cNvSpPr/>
            <p:nvPr/>
          </p:nvSpPr>
          <p:spPr>
            <a:xfrm>
              <a:off x="4570425" y="1331800"/>
              <a:ext cx="66225" cy="38500"/>
            </a:xfrm>
            <a:custGeom>
              <a:avLst/>
              <a:gdLst/>
              <a:ahLst/>
              <a:cxnLst/>
              <a:rect l="l" t="t" r="r" b="b"/>
              <a:pathLst>
                <a:path w="2649" h="1540" extrusionOk="0">
                  <a:moveTo>
                    <a:pt x="2241" y="1"/>
                  </a:moveTo>
                  <a:lnTo>
                    <a:pt x="0" y="1291"/>
                  </a:lnTo>
                  <a:lnTo>
                    <a:pt x="385" y="1540"/>
                  </a:lnTo>
                  <a:lnTo>
                    <a:pt x="2648" y="227"/>
                  </a:lnTo>
                  <a:lnTo>
                    <a:pt x="2241"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6"/>
            <p:cNvSpPr/>
            <p:nvPr/>
          </p:nvSpPr>
          <p:spPr>
            <a:xfrm>
              <a:off x="4580050" y="1337475"/>
              <a:ext cx="56600" cy="40175"/>
            </a:xfrm>
            <a:custGeom>
              <a:avLst/>
              <a:gdLst/>
              <a:ahLst/>
              <a:cxnLst/>
              <a:rect l="l" t="t" r="r" b="b"/>
              <a:pathLst>
                <a:path w="2264" h="1607" extrusionOk="0">
                  <a:moveTo>
                    <a:pt x="2263" y="0"/>
                  </a:moveTo>
                  <a:lnTo>
                    <a:pt x="0" y="1313"/>
                  </a:lnTo>
                  <a:lnTo>
                    <a:pt x="0" y="1607"/>
                  </a:lnTo>
                  <a:lnTo>
                    <a:pt x="2263" y="294"/>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6"/>
            <p:cNvSpPr/>
            <p:nvPr/>
          </p:nvSpPr>
          <p:spPr>
            <a:xfrm>
              <a:off x="4503650" y="1293325"/>
              <a:ext cx="66800" cy="38500"/>
            </a:xfrm>
            <a:custGeom>
              <a:avLst/>
              <a:gdLst/>
              <a:ahLst/>
              <a:cxnLst/>
              <a:rect l="l" t="t" r="r" b="b"/>
              <a:pathLst>
                <a:path w="2672" h="1540" extrusionOk="0">
                  <a:moveTo>
                    <a:pt x="2264" y="1"/>
                  </a:moveTo>
                  <a:lnTo>
                    <a:pt x="1" y="1313"/>
                  </a:lnTo>
                  <a:lnTo>
                    <a:pt x="408" y="1540"/>
                  </a:lnTo>
                  <a:lnTo>
                    <a:pt x="2671" y="227"/>
                  </a:lnTo>
                  <a:lnTo>
                    <a:pt x="2264"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6"/>
            <p:cNvSpPr/>
            <p:nvPr/>
          </p:nvSpPr>
          <p:spPr>
            <a:xfrm>
              <a:off x="4513850" y="1299000"/>
              <a:ext cx="56600" cy="40175"/>
            </a:xfrm>
            <a:custGeom>
              <a:avLst/>
              <a:gdLst/>
              <a:ahLst/>
              <a:cxnLst/>
              <a:rect l="l" t="t" r="r" b="b"/>
              <a:pathLst>
                <a:path w="2264" h="1607" extrusionOk="0">
                  <a:moveTo>
                    <a:pt x="2263" y="0"/>
                  </a:moveTo>
                  <a:lnTo>
                    <a:pt x="0" y="1313"/>
                  </a:lnTo>
                  <a:lnTo>
                    <a:pt x="0" y="1607"/>
                  </a:lnTo>
                  <a:lnTo>
                    <a:pt x="2263" y="317"/>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6"/>
            <p:cNvSpPr/>
            <p:nvPr/>
          </p:nvSpPr>
          <p:spPr>
            <a:xfrm>
              <a:off x="4437450" y="1254850"/>
              <a:ext cx="66225" cy="38500"/>
            </a:xfrm>
            <a:custGeom>
              <a:avLst/>
              <a:gdLst/>
              <a:ahLst/>
              <a:cxnLst/>
              <a:rect l="l" t="t" r="r" b="b"/>
              <a:pathLst>
                <a:path w="2649" h="1540" extrusionOk="0">
                  <a:moveTo>
                    <a:pt x="2264" y="1"/>
                  </a:moveTo>
                  <a:lnTo>
                    <a:pt x="1" y="1313"/>
                  </a:lnTo>
                  <a:lnTo>
                    <a:pt x="408" y="1540"/>
                  </a:lnTo>
                  <a:lnTo>
                    <a:pt x="2649" y="227"/>
                  </a:lnTo>
                  <a:lnTo>
                    <a:pt x="2264"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6"/>
            <p:cNvSpPr/>
            <p:nvPr/>
          </p:nvSpPr>
          <p:spPr>
            <a:xfrm>
              <a:off x="4447650" y="1260525"/>
              <a:ext cx="56025" cy="40175"/>
            </a:xfrm>
            <a:custGeom>
              <a:avLst/>
              <a:gdLst/>
              <a:ahLst/>
              <a:cxnLst/>
              <a:rect l="l" t="t" r="r" b="b"/>
              <a:pathLst>
                <a:path w="2241" h="1607" extrusionOk="0">
                  <a:moveTo>
                    <a:pt x="2241" y="0"/>
                  </a:moveTo>
                  <a:lnTo>
                    <a:pt x="0" y="1313"/>
                  </a:lnTo>
                  <a:lnTo>
                    <a:pt x="0" y="1607"/>
                  </a:lnTo>
                  <a:lnTo>
                    <a:pt x="2241" y="317"/>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6"/>
            <p:cNvSpPr/>
            <p:nvPr/>
          </p:nvSpPr>
          <p:spPr>
            <a:xfrm>
              <a:off x="4371250" y="1216375"/>
              <a:ext cx="66225" cy="38500"/>
            </a:xfrm>
            <a:custGeom>
              <a:avLst/>
              <a:gdLst/>
              <a:ahLst/>
              <a:cxnLst/>
              <a:rect l="l" t="t" r="r" b="b"/>
              <a:pathLst>
                <a:path w="2649" h="1540" extrusionOk="0">
                  <a:moveTo>
                    <a:pt x="2242" y="1"/>
                  </a:moveTo>
                  <a:lnTo>
                    <a:pt x="1" y="1313"/>
                  </a:lnTo>
                  <a:lnTo>
                    <a:pt x="408" y="1540"/>
                  </a:lnTo>
                  <a:lnTo>
                    <a:pt x="2649" y="250"/>
                  </a:lnTo>
                  <a:lnTo>
                    <a:pt x="2242"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6"/>
            <p:cNvSpPr/>
            <p:nvPr/>
          </p:nvSpPr>
          <p:spPr>
            <a:xfrm>
              <a:off x="4381450" y="1222600"/>
              <a:ext cx="56025" cy="40200"/>
            </a:xfrm>
            <a:custGeom>
              <a:avLst/>
              <a:gdLst/>
              <a:ahLst/>
              <a:cxnLst/>
              <a:rect l="l" t="t" r="r" b="b"/>
              <a:pathLst>
                <a:path w="2241" h="1608" extrusionOk="0">
                  <a:moveTo>
                    <a:pt x="2241" y="1"/>
                  </a:moveTo>
                  <a:lnTo>
                    <a:pt x="0" y="1291"/>
                  </a:lnTo>
                  <a:lnTo>
                    <a:pt x="0" y="1608"/>
                  </a:lnTo>
                  <a:lnTo>
                    <a:pt x="2241" y="295"/>
                  </a:lnTo>
                  <a:lnTo>
                    <a:pt x="22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6"/>
            <p:cNvSpPr/>
            <p:nvPr/>
          </p:nvSpPr>
          <p:spPr>
            <a:xfrm>
              <a:off x="4305075" y="1178475"/>
              <a:ext cx="66200" cy="37925"/>
            </a:xfrm>
            <a:custGeom>
              <a:avLst/>
              <a:gdLst/>
              <a:ahLst/>
              <a:cxnLst/>
              <a:rect l="l" t="t" r="r" b="b"/>
              <a:pathLst>
                <a:path w="2648" h="1517" extrusionOk="0">
                  <a:moveTo>
                    <a:pt x="2241" y="0"/>
                  </a:moveTo>
                  <a:lnTo>
                    <a:pt x="0" y="1290"/>
                  </a:lnTo>
                  <a:lnTo>
                    <a:pt x="385" y="1517"/>
                  </a:lnTo>
                  <a:lnTo>
                    <a:pt x="2648" y="227"/>
                  </a:lnTo>
                  <a:lnTo>
                    <a:pt x="2241" y="0"/>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6"/>
            <p:cNvSpPr/>
            <p:nvPr/>
          </p:nvSpPr>
          <p:spPr>
            <a:xfrm>
              <a:off x="4314675" y="1184125"/>
              <a:ext cx="56600" cy="40200"/>
            </a:xfrm>
            <a:custGeom>
              <a:avLst/>
              <a:gdLst/>
              <a:ahLst/>
              <a:cxnLst/>
              <a:rect l="l" t="t" r="r" b="b"/>
              <a:pathLst>
                <a:path w="2264" h="1608" extrusionOk="0">
                  <a:moveTo>
                    <a:pt x="2264" y="1"/>
                  </a:moveTo>
                  <a:lnTo>
                    <a:pt x="1" y="1291"/>
                  </a:lnTo>
                  <a:lnTo>
                    <a:pt x="1" y="1608"/>
                  </a:lnTo>
                  <a:lnTo>
                    <a:pt x="2264" y="295"/>
                  </a:lnTo>
                  <a:lnTo>
                    <a:pt x="2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6"/>
            <p:cNvSpPr/>
            <p:nvPr/>
          </p:nvSpPr>
          <p:spPr>
            <a:xfrm>
              <a:off x="4251300" y="1190925"/>
              <a:ext cx="1527700" cy="897950"/>
            </a:xfrm>
            <a:custGeom>
              <a:avLst/>
              <a:gdLst/>
              <a:ahLst/>
              <a:cxnLst/>
              <a:rect l="l" t="t" r="r" b="b"/>
              <a:pathLst>
                <a:path w="61108" h="35918" extrusionOk="0">
                  <a:moveTo>
                    <a:pt x="1" y="0"/>
                  </a:moveTo>
                  <a:lnTo>
                    <a:pt x="1" y="634"/>
                  </a:lnTo>
                  <a:lnTo>
                    <a:pt x="61107" y="35917"/>
                  </a:lnTo>
                  <a:lnTo>
                    <a:pt x="61107" y="35284"/>
                  </a:lnTo>
                  <a:lnTo>
                    <a:pt x="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6"/>
            <p:cNvSpPr/>
            <p:nvPr/>
          </p:nvSpPr>
          <p:spPr>
            <a:xfrm>
              <a:off x="4251300" y="1183000"/>
              <a:ext cx="1542400" cy="890025"/>
            </a:xfrm>
            <a:custGeom>
              <a:avLst/>
              <a:gdLst/>
              <a:ahLst/>
              <a:cxnLst/>
              <a:rect l="l" t="t" r="r" b="b"/>
              <a:pathLst>
                <a:path w="61696" h="35601" extrusionOk="0">
                  <a:moveTo>
                    <a:pt x="589" y="0"/>
                  </a:moveTo>
                  <a:lnTo>
                    <a:pt x="1" y="317"/>
                  </a:lnTo>
                  <a:lnTo>
                    <a:pt x="61107" y="35601"/>
                  </a:lnTo>
                  <a:lnTo>
                    <a:pt x="61696" y="35261"/>
                  </a:lnTo>
                  <a:lnTo>
                    <a:pt x="5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6"/>
            <p:cNvSpPr/>
            <p:nvPr/>
          </p:nvSpPr>
          <p:spPr>
            <a:xfrm>
              <a:off x="5778975" y="2064525"/>
              <a:ext cx="14725" cy="24350"/>
            </a:xfrm>
            <a:custGeom>
              <a:avLst/>
              <a:gdLst/>
              <a:ahLst/>
              <a:cxnLst/>
              <a:rect l="l" t="t" r="r" b="b"/>
              <a:pathLst>
                <a:path w="589" h="974" extrusionOk="0">
                  <a:moveTo>
                    <a:pt x="589" y="0"/>
                  </a:moveTo>
                  <a:lnTo>
                    <a:pt x="0" y="340"/>
                  </a:lnTo>
                  <a:lnTo>
                    <a:pt x="0" y="973"/>
                  </a:lnTo>
                  <a:lnTo>
                    <a:pt x="589" y="634"/>
                  </a:lnTo>
                  <a:lnTo>
                    <a:pt x="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2" name="Google Shape;1532;p6"/>
          <p:cNvGrpSpPr/>
          <p:nvPr/>
        </p:nvGrpSpPr>
        <p:grpSpPr>
          <a:xfrm>
            <a:off x="12489745" y="-1354046"/>
            <a:ext cx="9276924" cy="6090630"/>
            <a:chOff x="2890000" y="1127550"/>
            <a:chExt cx="1680450" cy="1103275"/>
          </a:xfrm>
        </p:grpSpPr>
        <p:sp>
          <p:nvSpPr>
            <p:cNvPr id="1533" name="Google Shape;1533;p6"/>
            <p:cNvSpPr/>
            <p:nvPr/>
          </p:nvSpPr>
          <p:spPr>
            <a:xfrm>
              <a:off x="3411675" y="1645075"/>
              <a:ext cx="33950" cy="47725"/>
            </a:xfrm>
            <a:custGeom>
              <a:avLst/>
              <a:gdLst/>
              <a:ahLst/>
              <a:cxnLst/>
              <a:rect l="l" t="t" r="r" b="b"/>
              <a:pathLst>
                <a:path w="1358" h="1909" extrusionOk="0">
                  <a:moveTo>
                    <a:pt x="497" y="1"/>
                  </a:moveTo>
                  <a:cubicBezTo>
                    <a:pt x="441" y="1"/>
                    <a:pt x="386" y="12"/>
                    <a:pt x="340" y="31"/>
                  </a:cubicBezTo>
                  <a:lnTo>
                    <a:pt x="0" y="234"/>
                  </a:lnTo>
                  <a:lnTo>
                    <a:pt x="113" y="506"/>
                  </a:lnTo>
                  <a:cubicBezTo>
                    <a:pt x="113" y="528"/>
                    <a:pt x="113" y="528"/>
                    <a:pt x="113" y="528"/>
                  </a:cubicBezTo>
                  <a:cubicBezTo>
                    <a:pt x="136" y="958"/>
                    <a:pt x="317" y="1343"/>
                    <a:pt x="634" y="1637"/>
                  </a:cubicBezTo>
                  <a:lnTo>
                    <a:pt x="770" y="1909"/>
                  </a:lnTo>
                  <a:lnTo>
                    <a:pt x="1109" y="1728"/>
                  </a:lnTo>
                  <a:cubicBezTo>
                    <a:pt x="1267" y="1592"/>
                    <a:pt x="1358" y="1411"/>
                    <a:pt x="1335" y="1230"/>
                  </a:cubicBezTo>
                  <a:cubicBezTo>
                    <a:pt x="1313" y="755"/>
                    <a:pt x="1086" y="325"/>
                    <a:pt x="724" y="76"/>
                  </a:cubicBezTo>
                  <a:cubicBezTo>
                    <a:pt x="658" y="23"/>
                    <a:pt x="576" y="1"/>
                    <a:pt x="4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6"/>
            <p:cNvSpPr/>
            <p:nvPr/>
          </p:nvSpPr>
          <p:spPr>
            <a:xfrm>
              <a:off x="3406575" y="1649600"/>
              <a:ext cx="30000" cy="44050"/>
            </a:xfrm>
            <a:custGeom>
              <a:avLst/>
              <a:gdLst/>
              <a:ahLst/>
              <a:cxnLst/>
              <a:rect l="l" t="t" r="r" b="b"/>
              <a:pathLst>
                <a:path w="1200" h="1762" extrusionOk="0">
                  <a:moveTo>
                    <a:pt x="360" y="0"/>
                  </a:moveTo>
                  <a:cubicBezTo>
                    <a:pt x="152" y="0"/>
                    <a:pt x="0" y="208"/>
                    <a:pt x="0" y="528"/>
                  </a:cubicBezTo>
                  <a:cubicBezTo>
                    <a:pt x="0" y="981"/>
                    <a:pt x="227" y="1411"/>
                    <a:pt x="589" y="1683"/>
                  </a:cubicBezTo>
                  <a:cubicBezTo>
                    <a:pt x="678" y="1736"/>
                    <a:pt x="763" y="1762"/>
                    <a:pt x="839" y="1762"/>
                  </a:cubicBezTo>
                  <a:cubicBezTo>
                    <a:pt x="1053" y="1762"/>
                    <a:pt x="1200" y="1563"/>
                    <a:pt x="1200" y="1230"/>
                  </a:cubicBezTo>
                  <a:cubicBezTo>
                    <a:pt x="1200" y="777"/>
                    <a:pt x="974" y="347"/>
                    <a:pt x="589" y="76"/>
                  </a:cubicBezTo>
                  <a:cubicBezTo>
                    <a:pt x="508" y="24"/>
                    <a:pt x="431"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6"/>
            <p:cNvSpPr/>
            <p:nvPr/>
          </p:nvSpPr>
          <p:spPr>
            <a:xfrm>
              <a:off x="3408825" y="1655925"/>
              <a:ext cx="22100" cy="32225"/>
            </a:xfrm>
            <a:custGeom>
              <a:avLst/>
              <a:gdLst/>
              <a:ahLst/>
              <a:cxnLst/>
              <a:rect l="l" t="t" r="r" b="b"/>
              <a:pathLst>
                <a:path w="884" h="1289" extrusionOk="0">
                  <a:moveTo>
                    <a:pt x="281" y="0"/>
                  </a:moveTo>
                  <a:cubicBezTo>
                    <a:pt x="117" y="0"/>
                    <a:pt x="1" y="149"/>
                    <a:pt x="1" y="389"/>
                  </a:cubicBezTo>
                  <a:cubicBezTo>
                    <a:pt x="1" y="728"/>
                    <a:pt x="182" y="1045"/>
                    <a:pt x="454" y="1226"/>
                  </a:cubicBezTo>
                  <a:cubicBezTo>
                    <a:pt x="514" y="1268"/>
                    <a:pt x="573" y="1288"/>
                    <a:pt x="627" y="1288"/>
                  </a:cubicBezTo>
                  <a:cubicBezTo>
                    <a:pt x="774" y="1288"/>
                    <a:pt x="884" y="1141"/>
                    <a:pt x="884" y="909"/>
                  </a:cubicBezTo>
                  <a:cubicBezTo>
                    <a:pt x="884" y="570"/>
                    <a:pt x="725" y="253"/>
                    <a:pt x="454" y="49"/>
                  </a:cubicBezTo>
                  <a:cubicBezTo>
                    <a:pt x="393" y="16"/>
                    <a:pt x="334" y="0"/>
                    <a:pt x="2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6"/>
            <p:cNvSpPr/>
            <p:nvPr/>
          </p:nvSpPr>
          <p:spPr>
            <a:xfrm>
              <a:off x="3411100" y="1659450"/>
              <a:ext cx="17575" cy="25400"/>
            </a:xfrm>
            <a:custGeom>
              <a:avLst/>
              <a:gdLst/>
              <a:ahLst/>
              <a:cxnLst/>
              <a:rect l="l" t="t" r="r" b="b"/>
              <a:pathLst>
                <a:path w="703" h="1016" extrusionOk="0">
                  <a:moveTo>
                    <a:pt x="215" y="0"/>
                  </a:moveTo>
                  <a:cubicBezTo>
                    <a:pt x="87" y="0"/>
                    <a:pt x="0" y="115"/>
                    <a:pt x="0" y="316"/>
                  </a:cubicBezTo>
                  <a:cubicBezTo>
                    <a:pt x="0" y="587"/>
                    <a:pt x="136" y="836"/>
                    <a:pt x="363" y="972"/>
                  </a:cubicBezTo>
                  <a:cubicBezTo>
                    <a:pt x="410" y="1002"/>
                    <a:pt x="457" y="1016"/>
                    <a:pt x="499" y="1016"/>
                  </a:cubicBezTo>
                  <a:cubicBezTo>
                    <a:pt x="616" y="1016"/>
                    <a:pt x="702" y="906"/>
                    <a:pt x="702" y="723"/>
                  </a:cubicBezTo>
                  <a:cubicBezTo>
                    <a:pt x="702" y="451"/>
                    <a:pt x="566" y="202"/>
                    <a:pt x="363" y="44"/>
                  </a:cubicBezTo>
                  <a:cubicBezTo>
                    <a:pt x="310" y="14"/>
                    <a:pt x="260" y="0"/>
                    <a:pt x="2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6"/>
            <p:cNvSpPr/>
            <p:nvPr/>
          </p:nvSpPr>
          <p:spPr>
            <a:xfrm>
              <a:off x="3445050" y="1664425"/>
              <a:ext cx="33975" cy="47625"/>
            </a:xfrm>
            <a:custGeom>
              <a:avLst/>
              <a:gdLst/>
              <a:ahLst/>
              <a:cxnLst/>
              <a:rect l="l" t="t" r="r" b="b"/>
              <a:pathLst>
                <a:path w="1359" h="1905" extrusionOk="0">
                  <a:moveTo>
                    <a:pt x="518" y="0"/>
                  </a:moveTo>
                  <a:cubicBezTo>
                    <a:pt x="455" y="0"/>
                    <a:pt x="392" y="17"/>
                    <a:pt x="340" y="49"/>
                  </a:cubicBezTo>
                  <a:lnTo>
                    <a:pt x="0" y="230"/>
                  </a:lnTo>
                  <a:lnTo>
                    <a:pt x="136" y="524"/>
                  </a:lnTo>
                  <a:lnTo>
                    <a:pt x="136" y="547"/>
                  </a:lnTo>
                  <a:cubicBezTo>
                    <a:pt x="136" y="954"/>
                    <a:pt x="317" y="1361"/>
                    <a:pt x="634" y="1633"/>
                  </a:cubicBezTo>
                  <a:lnTo>
                    <a:pt x="770" y="1904"/>
                  </a:lnTo>
                  <a:lnTo>
                    <a:pt x="1132" y="1723"/>
                  </a:lnTo>
                  <a:cubicBezTo>
                    <a:pt x="1268" y="1610"/>
                    <a:pt x="1358" y="1407"/>
                    <a:pt x="1336" y="1225"/>
                  </a:cubicBezTo>
                  <a:cubicBezTo>
                    <a:pt x="1336" y="773"/>
                    <a:pt x="1109" y="343"/>
                    <a:pt x="725" y="71"/>
                  </a:cubicBezTo>
                  <a:cubicBezTo>
                    <a:pt x="664" y="23"/>
                    <a:pt x="590" y="0"/>
                    <a:pt x="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6"/>
            <p:cNvSpPr/>
            <p:nvPr/>
          </p:nvSpPr>
          <p:spPr>
            <a:xfrm>
              <a:off x="3439400" y="1668750"/>
              <a:ext cx="30575" cy="44150"/>
            </a:xfrm>
            <a:custGeom>
              <a:avLst/>
              <a:gdLst/>
              <a:ahLst/>
              <a:cxnLst/>
              <a:rect l="l" t="t" r="r" b="b"/>
              <a:pathLst>
                <a:path w="1223" h="1766" extrusionOk="0">
                  <a:moveTo>
                    <a:pt x="370" y="0"/>
                  </a:moveTo>
                  <a:cubicBezTo>
                    <a:pt x="160" y="0"/>
                    <a:pt x="0" y="199"/>
                    <a:pt x="0" y="532"/>
                  </a:cubicBezTo>
                  <a:cubicBezTo>
                    <a:pt x="23" y="985"/>
                    <a:pt x="249" y="1415"/>
                    <a:pt x="611" y="1686"/>
                  </a:cubicBezTo>
                  <a:cubicBezTo>
                    <a:pt x="701" y="1740"/>
                    <a:pt x="785" y="1765"/>
                    <a:pt x="862" y="1765"/>
                  </a:cubicBezTo>
                  <a:cubicBezTo>
                    <a:pt x="1075" y="1765"/>
                    <a:pt x="1222" y="1567"/>
                    <a:pt x="1222" y="1234"/>
                  </a:cubicBezTo>
                  <a:cubicBezTo>
                    <a:pt x="1222" y="781"/>
                    <a:pt x="996" y="351"/>
                    <a:pt x="611" y="79"/>
                  </a:cubicBezTo>
                  <a:cubicBezTo>
                    <a:pt x="528" y="26"/>
                    <a:pt x="446" y="0"/>
                    <a:pt x="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6"/>
            <p:cNvSpPr/>
            <p:nvPr/>
          </p:nvSpPr>
          <p:spPr>
            <a:xfrm>
              <a:off x="3442225" y="1675150"/>
              <a:ext cx="22075" cy="32225"/>
            </a:xfrm>
            <a:custGeom>
              <a:avLst/>
              <a:gdLst/>
              <a:ahLst/>
              <a:cxnLst/>
              <a:rect l="l" t="t" r="r" b="b"/>
              <a:pathLst>
                <a:path w="883" h="1289" extrusionOk="0">
                  <a:moveTo>
                    <a:pt x="281" y="1"/>
                  </a:moveTo>
                  <a:cubicBezTo>
                    <a:pt x="116" y="1"/>
                    <a:pt x="0" y="150"/>
                    <a:pt x="0" y="389"/>
                  </a:cubicBezTo>
                  <a:cubicBezTo>
                    <a:pt x="0" y="729"/>
                    <a:pt x="181" y="1045"/>
                    <a:pt x="453" y="1226"/>
                  </a:cubicBezTo>
                  <a:cubicBezTo>
                    <a:pt x="513" y="1269"/>
                    <a:pt x="572" y="1289"/>
                    <a:pt x="626" y="1289"/>
                  </a:cubicBezTo>
                  <a:cubicBezTo>
                    <a:pt x="774" y="1289"/>
                    <a:pt x="883" y="1142"/>
                    <a:pt x="883" y="910"/>
                  </a:cubicBezTo>
                  <a:cubicBezTo>
                    <a:pt x="883" y="570"/>
                    <a:pt x="724" y="253"/>
                    <a:pt x="453" y="50"/>
                  </a:cubicBezTo>
                  <a:cubicBezTo>
                    <a:pt x="392" y="16"/>
                    <a:pt x="334" y="1"/>
                    <a:pt x="2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6"/>
            <p:cNvSpPr/>
            <p:nvPr/>
          </p:nvSpPr>
          <p:spPr>
            <a:xfrm>
              <a:off x="3444475" y="1678675"/>
              <a:ext cx="17575" cy="25425"/>
            </a:xfrm>
            <a:custGeom>
              <a:avLst/>
              <a:gdLst/>
              <a:ahLst/>
              <a:cxnLst/>
              <a:rect l="l" t="t" r="r" b="b"/>
              <a:pathLst>
                <a:path w="703" h="1017" extrusionOk="0">
                  <a:moveTo>
                    <a:pt x="215" y="1"/>
                  </a:moveTo>
                  <a:cubicBezTo>
                    <a:pt x="87" y="1"/>
                    <a:pt x="1" y="115"/>
                    <a:pt x="1" y="316"/>
                  </a:cubicBezTo>
                  <a:cubicBezTo>
                    <a:pt x="1" y="565"/>
                    <a:pt x="137" y="814"/>
                    <a:pt x="363" y="972"/>
                  </a:cubicBezTo>
                  <a:cubicBezTo>
                    <a:pt x="411" y="1002"/>
                    <a:pt x="457" y="1016"/>
                    <a:pt x="499" y="1016"/>
                  </a:cubicBezTo>
                  <a:cubicBezTo>
                    <a:pt x="616" y="1016"/>
                    <a:pt x="702" y="907"/>
                    <a:pt x="702" y="723"/>
                  </a:cubicBezTo>
                  <a:cubicBezTo>
                    <a:pt x="702" y="452"/>
                    <a:pt x="567" y="203"/>
                    <a:pt x="363" y="44"/>
                  </a:cubicBezTo>
                  <a:cubicBezTo>
                    <a:pt x="310" y="15"/>
                    <a:pt x="260"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6"/>
            <p:cNvSpPr/>
            <p:nvPr/>
          </p:nvSpPr>
          <p:spPr>
            <a:xfrm>
              <a:off x="2912050" y="1356800"/>
              <a:ext cx="33975" cy="48025"/>
            </a:xfrm>
            <a:custGeom>
              <a:avLst/>
              <a:gdLst/>
              <a:ahLst/>
              <a:cxnLst/>
              <a:rect l="l" t="t" r="r" b="b"/>
              <a:pathLst>
                <a:path w="1359" h="1921" extrusionOk="0">
                  <a:moveTo>
                    <a:pt x="500" y="1"/>
                  </a:moveTo>
                  <a:cubicBezTo>
                    <a:pt x="443" y="1"/>
                    <a:pt x="388" y="13"/>
                    <a:pt x="340" y="42"/>
                  </a:cubicBezTo>
                  <a:lnTo>
                    <a:pt x="1" y="223"/>
                  </a:lnTo>
                  <a:lnTo>
                    <a:pt x="114" y="517"/>
                  </a:lnTo>
                  <a:lnTo>
                    <a:pt x="114" y="540"/>
                  </a:lnTo>
                  <a:cubicBezTo>
                    <a:pt x="137" y="947"/>
                    <a:pt x="318" y="1354"/>
                    <a:pt x="635" y="1626"/>
                  </a:cubicBezTo>
                  <a:lnTo>
                    <a:pt x="770" y="1920"/>
                  </a:lnTo>
                  <a:lnTo>
                    <a:pt x="1133" y="1717"/>
                  </a:lnTo>
                  <a:cubicBezTo>
                    <a:pt x="1268" y="1603"/>
                    <a:pt x="1359" y="1422"/>
                    <a:pt x="1336" y="1219"/>
                  </a:cubicBezTo>
                  <a:cubicBezTo>
                    <a:pt x="1314" y="766"/>
                    <a:pt x="1110" y="336"/>
                    <a:pt x="725" y="64"/>
                  </a:cubicBezTo>
                  <a:cubicBezTo>
                    <a:pt x="659" y="25"/>
                    <a:pt x="578" y="1"/>
                    <a:pt x="5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6"/>
            <p:cNvSpPr/>
            <p:nvPr/>
          </p:nvSpPr>
          <p:spPr>
            <a:xfrm>
              <a:off x="2906975" y="1361275"/>
              <a:ext cx="30000" cy="44075"/>
            </a:xfrm>
            <a:custGeom>
              <a:avLst/>
              <a:gdLst/>
              <a:ahLst/>
              <a:cxnLst/>
              <a:rect l="l" t="t" r="r" b="b"/>
              <a:pathLst>
                <a:path w="1200" h="1763" extrusionOk="0">
                  <a:moveTo>
                    <a:pt x="366" y="1"/>
                  </a:moveTo>
                  <a:cubicBezTo>
                    <a:pt x="155" y="1"/>
                    <a:pt x="0" y="200"/>
                    <a:pt x="0" y="542"/>
                  </a:cubicBezTo>
                  <a:cubicBezTo>
                    <a:pt x="0" y="994"/>
                    <a:pt x="227" y="1424"/>
                    <a:pt x="589" y="1696"/>
                  </a:cubicBezTo>
                  <a:cubicBezTo>
                    <a:pt x="673" y="1741"/>
                    <a:pt x="753" y="1762"/>
                    <a:pt x="826" y="1762"/>
                  </a:cubicBezTo>
                  <a:cubicBezTo>
                    <a:pt x="1046" y="1762"/>
                    <a:pt x="1200" y="1567"/>
                    <a:pt x="1200" y="1243"/>
                  </a:cubicBezTo>
                  <a:cubicBezTo>
                    <a:pt x="1200" y="768"/>
                    <a:pt x="973" y="338"/>
                    <a:pt x="589" y="66"/>
                  </a:cubicBezTo>
                  <a:cubicBezTo>
                    <a:pt x="511" y="22"/>
                    <a:pt x="436" y="1"/>
                    <a:pt x="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6"/>
            <p:cNvSpPr/>
            <p:nvPr/>
          </p:nvSpPr>
          <p:spPr>
            <a:xfrm>
              <a:off x="2909225" y="1367850"/>
              <a:ext cx="22100" cy="32050"/>
            </a:xfrm>
            <a:custGeom>
              <a:avLst/>
              <a:gdLst/>
              <a:ahLst/>
              <a:cxnLst/>
              <a:rect l="l" t="t" r="r" b="b"/>
              <a:pathLst>
                <a:path w="884" h="1282" extrusionOk="0">
                  <a:moveTo>
                    <a:pt x="270" y="0"/>
                  </a:moveTo>
                  <a:cubicBezTo>
                    <a:pt x="112" y="0"/>
                    <a:pt x="1" y="135"/>
                    <a:pt x="1" y="369"/>
                  </a:cubicBezTo>
                  <a:cubicBezTo>
                    <a:pt x="1" y="709"/>
                    <a:pt x="159" y="1026"/>
                    <a:pt x="453" y="1229"/>
                  </a:cubicBezTo>
                  <a:cubicBezTo>
                    <a:pt x="512" y="1264"/>
                    <a:pt x="569" y="1281"/>
                    <a:pt x="621" y="1281"/>
                  </a:cubicBezTo>
                  <a:cubicBezTo>
                    <a:pt x="771" y="1281"/>
                    <a:pt x="883" y="1142"/>
                    <a:pt x="883" y="890"/>
                  </a:cubicBezTo>
                  <a:cubicBezTo>
                    <a:pt x="883" y="550"/>
                    <a:pt x="725" y="256"/>
                    <a:pt x="453" y="52"/>
                  </a:cubicBezTo>
                  <a:cubicBezTo>
                    <a:pt x="388" y="17"/>
                    <a:pt x="326"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6"/>
            <p:cNvSpPr/>
            <p:nvPr/>
          </p:nvSpPr>
          <p:spPr>
            <a:xfrm>
              <a:off x="2911500" y="1371450"/>
              <a:ext cx="17550" cy="25400"/>
            </a:xfrm>
            <a:custGeom>
              <a:avLst/>
              <a:gdLst/>
              <a:ahLst/>
              <a:cxnLst/>
              <a:rect l="l" t="t" r="r" b="b"/>
              <a:pathLst>
                <a:path w="702" h="1016" extrusionOk="0">
                  <a:moveTo>
                    <a:pt x="204" y="0"/>
                  </a:moveTo>
                  <a:cubicBezTo>
                    <a:pt x="86" y="0"/>
                    <a:pt x="0" y="110"/>
                    <a:pt x="0" y="293"/>
                  </a:cubicBezTo>
                  <a:cubicBezTo>
                    <a:pt x="0" y="565"/>
                    <a:pt x="136" y="814"/>
                    <a:pt x="362" y="972"/>
                  </a:cubicBezTo>
                  <a:cubicBezTo>
                    <a:pt x="410" y="1002"/>
                    <a:pt x="455" y="1016"/>
                    <a:pt x="497" y="1016"/>
                  </a:cubicBezTo>
                  <a:cubicBezTo>
                    <a:pt x="615" y="1016"/>
                    <a:pt x="702" y="901"/>
                    <a:pt x="702" y="701"/>
                  </a:cubicBezTo>
                  <a:cubicBezTo>
                    <a:pt x="702" y="429"/>
                    <a:pt x="566" y="180"/>
                    <a:pt x="340" y="44"/>
                  </a:cubicBezTo>
                  <a:cubicBezTo>
                    <a:pt x="292" y="14"/>
                    <a:pt x="246"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6"/>
            <p:cNvSpPr/>
            <p:nvPr/>
          </p:nvSpPr>
          <p:spPr>
            <a:xfrm>
              <a:off x="2945450" y="1375850"/>
              <a:ext cx="33975" cy="47650"/>
            </a:xfrm>
            <a:custGeom>
              <a:avLst/>
              <a:gdLst/>
              <a:ahLst/>
              <a:cxnLst/>
              <a:rect l="l" t="t" r="r" b="b"/>
              <a:pathLst>
                <a:path w="1359" h="1906" extrusionOk="0">
                  <a:moveTo>
                    <a:pt x="517" y="1"/>
                  </a:moveTo>
                  <a:cubicBezTo>
                    <a:pt x="455" y="1"/>
                    <a:pt x="392" y="18"/>
                    <a:pt x="340" y="49"/>
                  </a:cubicBezTo>
                  <a:lnTo>
                    <a:pt x="0" y="230"/>
                  </a:lnTo>
                  <a:lnTo>
                    <a:pt x="113" y="525"/>
                  </a:lnTo>
                  <a:lnTo>
                    <a:pt x="113" y="547"/>
                  </a:lnTo>
                  <a:cubicBezTo>
                    <a:pt x="136" y="955"/>
                    <a:pt x="317" y="1362"/>
                    <a:pt x="634" y="1634"/>
                  </a:cubicBezTo>
                  <a:lnTo>
                    <a:pt x="770" y="1905"/>
                  </a:lnTo>
                  <a:lnTo>
                    <a:pt x="1109" y="1724"/>
                  </a:lnTo>
                  <a:cubicBezTo>
                    <a:pt x="1268" y="1611"/>
                    <a:pt x="1358" y="1430"/>
                    <a:pt x="1336" y="1226"/>
                  </a:cubicBezTo>
                  <a:cubicBezTo>
                    <a:pt x="1313" y="774"/>
                    <a:pt x="1109" y="344"/>
                    <a:pt x="724" y="72"/>
                  </a:cubicBezTo>
                  <a:cubicBezTo>
                    <a:pt x="664" y="23"/>
                    <a:pt x="590" y="1"/>
                    <a:pt x="5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6"/>
            <p:cNvSpPr/>
            <p:nvPr/>
          </p:nvSpPr>
          <p:spPr>
            <a:xfrm>
              <a:off x="2940350" y="1380525"/>
              <a:ext cx="30025" cy="44050"/>
            </a:xfrm>
            <a:custGeom>
              <a:avLst/>
              <a:gdLst/>
              <a:ahLst/>
              <a:cxnLst/>
              <a:rect l="l" t="t" r="r" b="b"/>
              <a:pathLst>
                <a:path w="1201" h="1762" extrusionOk="0">
                  <a:moveTo>
                    <a:pt x="367" y="0"/>
                  </a:moveTo>
                  <a:cubicBezTo>
                    <a:pt x="155" y="0"/>
                    <a:pt x="1" y="200"/>
                    <a:pt x="1" y="541"/>
                  </a:cubicBezTo>
                  <a:cubicBezTo>
                    <a:pt x="1" y="994"/>
                    <a:pt x="227" y="1424"/>
                    <a:pt x="589" y="1695"/>
                  </a:cubicBezTo>
                  <a:cubicBezTo>
                    <a:pt x="673" y="1740"/>
                    <a:pt x="753" y="1762"/>
                    <a:pt x="826" y="1762"/>
                  </a:cubicBezTo>
                  <a:cubicBezTo>
                    <a:pt x="1046" y="1762"/>
                    <a:pt x="1200" y="1566"/>
                    <a:pt x="1200" y="1243"/>
                  </a:cubicBezTo>
                  <a:cubicBezTo>
                    <a:pt x="1200" y="768"/>
                    <a:pt x="974" y="338"/>
                    <a:pt x="589" y="66"/>
                  </a:cubicBezTo>
                  <a:cubicBezTo>
                    <a:pt x="511" y="21"/>
                    <a:pt x="436"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6"/>
            <p:cNvSpPr/>
            <p:nvPr/>
          </p:nvSpPr>
          <p:spPr>
            <a:xfrm>
              <a:off x="2942625" y="1387175"/>
              <a:ext cx="22075" cy="31950"/>
            </a:xfrm>
            <a:custGeom>
              <a:avLst/>
              <a:gdLst/>
              <a:ahLst/>
              <a:cxnLst/>
              <a:rect l="l" t="t" r="r" b="b"/>
              <a:pathLst>
                <a:path w="883" h="1278" extrusionOk="0">
                  <a:moveTo>
                    <a:pt x="281" y="0"/>
                  </a:moveTo>
                  <a:cubicBezTo>
                    <a:pt x="116" y="0"/>
                    <a:pt x="0" y="149"/>
                    <a:pt x="0" y="388"/>
                  </a:cubicBezTo>
                  <a:cubicBezTo>
                    <a:pt x="0" y="728"/>
                    <a:pt x="181" y="1022"/>
                    <a:pt x="453" y="1226"/>
                  </a:cubicBezTo>
                  <a:cubicBezTo>
                    <a:pt x="511" y="1261"/>
                    <a:pt x="568" y="1278"/>
                    <a:pt x="620" y="1278"/>
                  </a:cubicBezTo>
                  <a:cubicBezTo>
                    <a:pt x="771" y="1278"/>
                    <a:pt x="883" y="1138"/>
                    <a:pt x="883" y="886"/>
                  </a:cubicBezTo>
                  <a:cubicBezTo>
                    <a:pt x="883" y="569"/>
                    <a:pt x="724" y="253"/>
                    <a:pt x="453" y="49"/>
                  </a:cubicBezTo>
                  <a:cubicBezTo>
                    <a:pt x="392" y="16"/>
                    <a:pt x="334" y="0"/>
                    <a:pt x="2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6"/>
            <p:cNvSpPr/>
            <p:nvPr/>
          </p:nvSpPr>
          <p:spPr>
            <a:xfrm>
              <a:off x="2944875" y="1390200"/>
              <a:ext cx="17575" cy="25900"/>
            </a:xfrm>
            <a:custGeom>
              <a:avLst/>
              <a:gdLst/>
              <a:ahLst/>
              <a:cxnLst/>
              <a:rect l="l" t="t" r="r" b="b"/>
              <a:pathLst>
                <a:path w="703" h="1036" extrusionOk="0">
                  <a:moveTo>
                    <a:pt x="224" y="1"/>
                  </a:moveTo>
                  <a:cubicBezTo>
                    <a:pt x="91" y="1"/>
                    <a:pt x="1" y="124"/>
                    <a:pt x="1" y="313"/>
                  </a:cubicBezTo>
                  <a:cubicBezTo>
                    <a:pt x="1" y="584"/>
                    <a:pt x="136" y="833"/>
                    <a:pt x="363" y="992"/>
                  </a:cubicBezTo>
                  <a:cubicBezTo>
                    <a:pt x="410" y="1021"/>
                    <a:pt x="455" y="1035"/>
                    <a:pt x="497" y="1035"/>
                  </a:cubicBezTo>
                  <a:cubicBezTo>
                    <a:pt x="616" y="1035"/>
                    <a:pt x="702" y="921"/>
                    <a:pt x="702" y="720"/>
                  </a:cubicBezTo>
                  <a:cubicBezTo>
                    <a:pt x="702" y="448"/>
                    <a:pt x="566" y="200"/>
                    <a:pt x="363" y="41"/>
                  </a:cubicBezTo>
                  <a:cubicBezTo>
                    <a:pt x="313" y="14"/>
                    <a:pt x="266" y="1"/>
                    <a:pt x="2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6"/>
            <p:cNvSpPr/>
            <p:nvPr/>
          </p:nvSpPr>
          <p:spPr>
            <a:xfrm>
              <a:off x="3008825" y="1413400"/>
              <a:ext cx="33950" cy="48000"/>
            </a:xfrm>
            <a:custGeom>
              <a:avLst/>
              <a:gdLst/>
              <a:ahLst/>
              <a:cxnLst/>
              <a:rect l="l" t="t" r="r" b="b"/>
              <a:pathLst>
                <a:path w="1358" h="1920" extrusionOk="0">
                  <a:moveTo>
                    <a:pt x="499" y="0"/>
                  </a:moveTo>
                  <a:cubicBezTo>
                    <a:pt x="442" y="0"/>
                    <a:pt x="387" y="13"/>
                    <a:pt x="340" y="41"/>
                  </a:cubicBezTo>
                  <a:lnTo>
                    <a:pt x="0" y="222"/>
                  </a:lnTo>
                  <a:lnTo>
                    <a:pt x="113" y="516"/>
                  </a:lnTo>
                  <a:lnTo>
                    <a:pt x="113" y="539"/>
                  </a:lnTo>
                  <a:cubicBezTo>
                    <a:pt x="136" y="946"/>
                    <a:pt x="317" y="1354"/>
                    <a:pt x="634" y="1625"/>
                  </a:cubicBezTo>
                  <a:lnTo>
                    <a:pt x="770" y="1919"/>
                  </a:lnTo>
                  <a:lnTo>
                    <a:pt x="1109" y="1716"/>
                  </a:lnTo>
                  <a:cubicBezTo>
                    <a:pt x="1267" y="1603"/>
                    <a:pt x="1358" y="1422"/>
                    <a:pt x="1335" y="1218"/>
                  </a:cubicBezTo>
                  <a:cubicBezTo>
                    <a:pt x="1313" y="765"/>
                    <a:pt x="1086" y="335"/>
                    <a:pt x="724" y="64"/>
                  </a:cubicBezTo>
                  <a:cubicBezTo>
                    <a:pt x="659" y="24"/>
                    <a:pt x="577" y="0"/>
                    <a:pt x="4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6"/>
            <p:cNvSpPr/>
            <p:nvPr/>
          </p:nvSpPr>
          <p:spPr>
            <a:xfrm>
              <a:off x="3003150" y="1418100"/>
              <a:ext cx="30575" cy="43825"/>
            </a:xfrm>
            <a:custGeom>
              <a:avLst/>
              <a:gdLst/>
              <a:ahLst/>
              <a:cxnLst/>
              <a:rect l="l" t="t" r="r" b="b"/>
              <a:pathLst>
                <a:path w="1223" h="1753" extrusionOk="0">
                  <a:moveTo>
                    <a:pt x="371" y="0"/>
                  </a:moveTo>
                  <a:cubicBezTo>
                    <a:pt x="160" y="0"/>
                    <a:pt x="1" y="199"/>
                    <a:pt x="1" y="532"/>
                  </a:cubicBezTo>
                  <a:cubicBezTo>
                    <a:pt x="1" y="985"/>
                    <a:pt x="227" y="1415"/>
                    <a:pt x="612" y="1686"/>
                  </a:cubicBezTo>
                  <a:cubicBezTo>
                    <a:pt x="690" y="1731"/>
                    <a:pt x="768" y="1752"/>
                    <a:pt x="839" y="1752"/>
                  </a:cubicBezTo>
                  <a:cubicBezTo>
                    <a:pt x="1056" y="1752"/>
                    <a:pt x="1223" y="1557"/>
                    <a:pt x="1223" y="1234"/>
                  </a:cubicBezTo>
                  <a:cubicBezTo>
                    <a:pt x="1200" y="758"/>
                    <a:pt x="974" y="328"/>
                    <a:pt x="612" y="79"/>
                  </a:cubicBezTo>
                  <a:cubicBezTo>
                    <a:pt x="528" y="26"/>
                    <a:pt x="446" y="0"/>
                    <a:pt x="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6"/>
            <p:cNvSpPr/>
            <p:nvPr/>
          </p:nvSpPr>
          <p:spPr>
            <a:xfrm>
              <a:off x="3005975" y="1424425"/>
              <a:ext cx="22100" cy="32050"/>
            </a:xfrm>
            <a:custGeom>
              <a:avLst/>
              <a:gdLst/>
              <a:ahLst/>
              <a:cxnLst/>
              <a:rect l="l" t="t" r="r" b="b"/>
              <a:pathLst>
                <a:path w="884" h="1282" extrusionOk="0">
                  <a:moveTo>
                    <a:pt x="263" y="1"/>
                  </a:moveTo>
                  <a:cubicBezTo>
                    <a:pt x="113" y="1"/>
                    <a:pt x="1" y="140"/>
                    <a:pt x="1" y="392"/>
                  </a:cubicBezTo>
                  <a:cubicBezTo>
                    <a:pt x="1" y="709"/>
                    <a:pt x="159" y="1026"/>
                    <a:pt x="431" y="1230"/>
                  </a:cubicBezTo>
                  <a:cubicBezTo>
                    <a:pt x="495" y="1265"/>
                    <a:pt x="557" y="1282"/>
                    <a:pt x="612" y="1282"/>
                  </a:cubicBezTo>
                  <a:cubicBezTo>
                    <a:pt x="772" y="1282"/>
                    <a:pt x="884" y="1142"/>
                    <a:pt x="884" y="890"/>
                  </a:cubicBezTo>
                  <a:cubicBezTo>
                    <a:pt x="884" y="551"/>
                    <a:pt x="702" y="256"/>
                    <a:pt x="431" y="53"/>
                  </a:cubicBezTo>
                  <a:cubicBezTo>
                    <a:pt x="372" y="18"/>
                    <a:pt x="315" y="1"/>
                    <a:pt x="2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6"/>
            <p:cNvSpPr/>
            <p:nvPr/>
          </p:nvSpPr>
          <p:spPr>
            <a:xfrm>
              <a:off x="3008250" y="1428025"/>
              <a:ext cx="17575" cy="25400"/>
            </a:xfrm>
            <a:custGeom>
              <a:avLst/>
              <a:gdLst/>
              <a:ahLst/>
              <a:cxnLst/>
              <a:rect l="l" t="t" r="r" b="b"/>
              <a:pathLst>
                <a:path w="703" h="1016" extrusionOk="0">
                  <a:moveTo>
                    <a:pt x="204" y="0"/>
                  </a:moveTo>
                  <a:cubicBezTo>
                    <a:pt x="86" y="0"/>
                    <a:pt x="0" y="110"/>
                    <a:pt x="0" y="293"/>
                  </a:cubicBezTo>
                  <a:cubicBezTo>
                    <a:pt x="0" y="565"/>
                    <a:pt x="136" y="814"/>
                    <a:pt x="340" y="972"/>
                  </a:cubicBezTo>
                  <a:cubicBezTo>
                    <a:pt x="393" y="1002"/>
                    <a:pt x="443" y="1016"/>
                    <a:pt x="488" y="1016"/>
                  </a:cubicBezTo>
                  <a:cubicBezTo>
                    <a:pt x="615" y="1016"/>
                    <a:pt x="702" y="902"/>
                    <a:pt x="702" y="701"/>
                  </a:cubicBezTo>
                  <a:cubicBezTo>
                    <a:pt x="702" y="429"/>
                    <a:pt x="566" y="180"/>
                    <a:pt x="340" y="44"/>
                  </a:cubicBezTo>
                  <a:cubicBezTo>
                    <a:pt x="292" y="15"/>
                    <a:pt x="246"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6"/>
            <p:cNvSpPr/>
            <p:nvPr/>
          </p:nvSpPr>
          <p:spPr>
            <a:xfrm>
              <a:off x="3042200" y="1432625"/>
              <a:ext cx="33975" cy="48000"/>
            </a:xfrm>
            <a:custGeom>
              <a:avLst/>
              <a:gdLst/>
              <a:ahLst/>
              <a:cxnLst/>
              <a:rect l="l" t="t" r="r" b="b"/>
              <a:pathLst>
                <a:path w="1359" h="1920" extrusionOk="0">
                  <a:moveTo>
                    <a:pt x="499" y="0"/>
                  </a:moveTo>
                  <a:cubicBezTo>
                    <a:pt x="443" y="0"/>
                    <a:pt x="387" y="13"/>
                    <a:pt x="340" y="41"/>
                  </a:cubicBezTo>
                  <a:lnTo>
                    <a:pt x="0" y="223"/>
                  </a:lnTo>
                  <a:lnTo>
                    <a:pt x="114" y="517"/>
                  </a:lnTo>
                  <a:cubicBezTo>
                    <a:pt x="114" y="517"/>
                    <a:pt x="114" y="517"/>
                    <a:pt x="114" y="539"/>
                  </a:cubicBezTo>
                  <a:cubicBezTo>
                    <a:pt x="136" y="947"/>
                    <a:pt x="317" y="1354"/>
                    <a:pt x="634" y="1626"/>
                  </a:cubicBezTo>
                  <a:lnTo>
                    <a:pt x="770" y="1920"/>
                  </a:lnTo>
                  <a:lnTo>
                    <a:pt x="1109" y="1716"/>
                  </a:lnTo>
                  <a:cubicBezTo>
                    <a:pt x="1268" y="1603"/>
                    <a:pt x="1358" y="1422"/>
                    <a:pt x="1336" y="1218"/>
                  </a:cubicBezTo>
                  <a:cubicBezTo>
                    <a:pt x="1313" y="766"/>
                    <a:pt x="1087" y="336"/>
                    <a:pt x="725" y="64"/>
                  </a:cubicBezTo>
                  <a:cubicBezTo>
                    <a:pt x="659" y="25"/>
                    <a:pt x="578" y="0"/>
                    <a:pt x="4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6"/>
            <p:cNvSpPr/>
            <p:nvPr/>
          </p:nvSpPr>
          <p:spPr>
            <a:xfrm>
              <a:off x="3036550" y="1437100"/>
              <a:ext cx="30575" cy="44050"/>
            </a:xfrm>
            <a:custGeom>
              <a:avLst/>
              <a:gdLst/>
              <a:ahLst/>
              <a:cxnLst/>
              <a:rect l="l" t="t" r="r" b="b"/>
              <a:pathLst>
                <a:path w="1223" h="1762" extrusionOk="0">
                  <a:moveTo>
                    <a:pt x="376" y="0"/>
                  </a:moveTo>
                  <a:cubicBezTo>
                    <a:pt x="154" y="0"/>
                    <a:pt x="0" y="200"/>
                    <a:pt x="0" y="541"/>
                  </a:cubicBezTo>
                  <a:cubicBezTo>
                    <a:pt x="0" y="994"/>
                    <a:pt x="226" y="1424"/>
                    <a:pt x="611" y="1696"/>
                  </a:cubicBezTo>
                  <a:cubicBezTo>
                    <a:pt x="690" y="1741"/>
                    <a:pt x="767" y="1762"/>
                    <a:pt x="838" y="1762"/>
                  </a:cubicBezTo>
                  <a:cubicBezTo>
                    <a:pt x="1056" y="1762"/>
                    <a:pt x="1222" y="1566"/>
                    <a:pt x="1222" y="1243"/>
                  </a:cubicBezTo>
                  <a:cubicBezTo>
                    <a:pt x="1200" y="768"/>
                    <a:pt x="973" y="338"/>
                    <a:pt x="611" y="66"/>
                  </a:cubicBezTo>
                  <a:cubicBezTo>
                    <a:pt x="528" y="22"/>
                    <a:pt x="448" y="0"/>
                    <a:pt x="3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6"/>
            <p:cNvSpPr/>
            <p:nvPr/>
          </p:nvSpPr>
          <p:spPr>
            <a:xfrm>
              <a:off x="3039375" y="1443750"/>
              <a:ext cx="22075" cy="31975"/>
            </a:xfrm>
            <a:custGeom>
              <a:avLst/>
              <a:gdLst/>
              <a:ahLst/>
              <a:cxnLst/>
              <a:rect l="l" t="t" r="r" b="b"/>
              <a:pathLst>
                <a:path w="883" h="1279" extrusionOk="0">
                  <a:moveTo>
                    <a:pt x="281" y="0"/>
                  </a:moveTo>
                  <a:cubicBezTo>
                    <a:pt x="116" y="0"/>
                    <a:pt x="0" y="149"/>
                    <a:pt x="0" y="389"/>
                  </a:cubicBezTo>
                  <a:cubicBezTo>
                    <a:pt x="0" y="728"/>
                    <a:pt x="181" y="1022"/>
                    <a:pt x="453" y="1226"/>
                  </a:cubicBezTo>
                  <a:cubicBezTo>
                    <a:pt x="511" y="1261"/>
                    <a:pt x="568" y="1278"/>
                    <a:pt x="621" y="1278"/>
                  </a:cubicBezTo>
                  <a:cubicBezTo>
                    <a:pt x="771" y="1278"/>
                    <a:pt x="883" y="1138"/>
                    <a:pt x="883" y="887"/>
                  </a:cubicBezTo>
                  <a:cubicBezTo>
                    <a:pt x="883" y="570"/>
                    <a:pt x="702" y="253"/>
                    <a:pt x="453" y="49"/>
                  </a:cubicBezTo>
                  <a:cubicBezTo>
                    <a:pt x="392" y="16"/>
                    <a:pt x="334" y="0"/>
                    <a:pt x="2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6"/>
            <p:cNvSpPr/>
            <p:nvPr/>
          </p:nvSpPr>
          <p:spPr>
            <a:xfrm>
              <a:off x="3041625" y="1446775"/>
              <a:ext cx="17575" cy="25900"/>
            </a:xfrm>
            <a:custGeom>
              <a:avLst/>
              <a:gdLst/>
              <a:ahLst/>
              <a:cxnLst/>
              <a:rect l="l" t="t" r="r" b="b"/>
              <a:pathLst>
                <a:path w="703" h="1036" extrusionOk="0">
                  <a:moveTo>
                    <a:pt x="224" y="1"/>
                  </a:moveTo>
                  <a:cubicBezTo>
                    <a:pt x="91" y="1"/>
                    <a:pt x="1" y="125"/>
                    <a:pt x="1" y="313"/>
                  </a:cubicBezTo>
                  <a:cubicBezTo>
                    <a:pt x="1" y="584"/>
                    <a:pt x="137" y="833"/>
                    <a:pt x="363" y="992"/>
                  </a:cubicBezTo>
                  <a:cubicBezTo>
                    <a:pt x="410" y="1021"/>
                    <a:pt x="455" y="1035"/>
                    <a:pt x="497" y="1035"/>
                  </a:cubicBezTo>
                  <a:cubicBezTo>
                    <a:pt x="616" y="1035"/>
                    <a:pt x="702" y="921"/>
                    <a:pt x="702" y="720"/>
                  </a:cubicBezTo>
                  <a:cubicBezTo>
                    <a:pt x="702" y="449"/>
                    <a:pt x="567" y="200"/>
                    <a:pt x="363" y="41"/>
                  </a:cubicBezTo>
                  <a:cubicBezTo>
                    <a:pt x="313" y="14"/>
                    <a:pt x="266" y="1"/>
                    <a:pt x="2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6"/>
            <p:cNvSpPr/>
            <p:nvPr/>
          </p:nvSpPr>
          <p:spPr>
            <a:xfrm>
              <a:off x="2890000" y="1221475"/>
              <a:ext cx="665975" cy="520000"/>
            </a:xfrm>
            <a:custGeom>
              <a:avLst/>
              <a:gdLst/>
              <a:ahLst/>
              <a:cxnLst/>
              <a:rect l="l" t="t" r="r" b="b"/>
              <a:pathLst>
                <a:path w="26639" h="20800" extrusionOk="0">
                  <a:moveTo>
                    <a:pt x="0" y="0"/>
                  </a:moveTo>
                  <a:lnTo>
                    <a:pt x="0" y="5410"/>
                  </a:lnTo>
                  <a:lnTo>
                    <a:pt x="26638" y="20799"/>
                  </a:lnTo>
                  <a:lnTo>
                    <a:pt x="26638" y="15390"/>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6"/>
            <p:cNvSpPr/>
            <p:nvPr/>
          </p:nvSpPr>
          <p:spPr>
            <a:xfrm>
              <a:off x="2890000" y="1319350"/>
              <a:ext cx="665975" cy="422125"/>
            </a:xfrm>
            <a:custGeom>
              <a:avLst/>
              <a:gdLst/>
              <a:ahLst/>
              <a:cxnLst/>
              <a:rect l="l" t="t" r="r" b="b"/>
              <a:pathLst>
                <a:path w="26639" h="16885" extrusionOk="0">
                  <a:moveTo>
                    <a:pt x="0" y="1"/>
                  </a:moveTo>
                  <a:lnTo>
                    <a:pt x="0" y="1495"/>
                  </a:lnTo>
                  <a:lnTo>
                    <a:pt x="26638" y="16884"/>
                  </a:lnTo>
                  <a:lnTo>
                    <a:pt x="26638" y="15368"/>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6"/>
            <p:cNvSpPr/>
            <p:nvPr/>
          </p:nvSpPr>
          <p:spPr>
            <a:xfrm>
              <a:off x="2890000" y="1315975"/>
              <a:ext cx="665975" cy="404000"/>
            </a:xfrm>
            <a:custGeom>
              <a:avLst/>
              <a:gdLst/>
              <a:ahLst/>
              <a:cxnLst/>
              <a:rect l="l" t="t" r="r" b="b"/>
              <a:pathLst>
                <a:path w="26639" h="16160" extrusionOk="0">
                  <a:moveTo>
                    <a:pt x="0" y="0"/>
                  </a:moveTo>
                  <a:lnTo>
                    <a:pt x="0" y="770"/>
                  </a:lnTo>
                  <a:lnTo>
                    <a:pt x="26638" y="16159"/>
                  </a:lnTo>
                  <a:lnTo>
                    <a:pt x="26638" y="15390"/>
                  </a:lnTo>
                  <a:lnTo>
                    <a:pt x="0" y="0"/>
                  </a:lnTo>
                  <a:close/>
                </a:path>
              </a:pathLst>
            </a:custGeom>
            <a:solidFill>
              <a:srgbClr val="FF4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6"/>
            <p:cNvSpPr/>
            <p:nvPr/>
          </p:nvSpPr>
          <p:spPr>
            <a:xfrm>
              <a:off x="2890000" y="1293900"/>
              <a:ext cx="665975" cy="392700"/>
            </a:xfrm>
            <a:custGeom>
              <a:avLst/>
              <a:gdLst/>
              <a:ahLst/>
              <a:cxnLst/>
              <a:rect l="l" t="t" r="r" b="b"/>
              <a:pathLst>
                <a:path w="26639" h="15708" extrusionOk="0">
                  <a:moveTo>
                    <a:pt x="0" y="0"/>
                  </a:moveTo>
                  <a:lnTo>
                    <a:pt x="0" y="317"/>
                  </a:lnTo>
                  <a:lnTo>
                    <a:pt x="26638" y="15707"/>
                  </a:lnTo>
                  <a:lnTo>
                    <a:pt x="26638" y="15368"/>
                  </a:lnTo>
                  <a:lnTo>
                    <a:pt x="0" y="0"/>
                  </a:lnTo>
                  <a:close/>
                </a:path>
              </a:pathLst>
            </a:custGeom>
            <a:solidFill>
              <a:srgbClr val="FF4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6"/>
            <p:cNvSpPr/>
            <p:nvPr/>
          </p:nvSpPr>
          <p:spPr>
            <a:xfrm>
              <a:off x="2890000" y="1201675"/>
              <a:ext cx="736125" cy="424950"/>
            </a:xfrm>
            <a:custGeom>
              <a:avLst/>
              <a:gdLst/>
              <a:ahLst/>
              <a:cxnLst/>
              <a:rect l="l" t="t" r="r" b="b"/>
              <a:pathLst>
                <a:path w="29445" h="16998" extrusionOk="0">
                  <a:moveTo>
                    <a:pt x="1381" y="0"/>
                  </a:moveTo>
                  <a:lnTo>
                    <a:pt x="0" y="792"/>
                  </a:lnTo>
                  <a:lnTo>
                    <a:pt x="28064" y="16997"/>
                  </a:lnTo>
                  <a:lnTo>
                    <a:pt x="29445" y="16182"/>
                  </a:lnTo>
                  <a:lnTo>
                    <a:pt x="13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6"/>
            <p:cNvSpPr/>
            <p:nvPr/>
          </p:nvSpPr>
          <p:spPr>
            <a:xfrm>
              <a:off x="3021250" y="1127550"/>
              <a:ext cx="696525" cy="402300"/>
            </a:xfrm>
            <a:custGeom>
              <a:avLst/>
              <a:gdLst/>
              <a:ahLst/>
              <a:cxnLst/>
              <a:rect l="l" t="t" r="r" b="b"/>
              <a:pathLst>
                <a:path w="27861" h="16092" extrusionOk="0">
                  <a:moveTo>
                    <a:pt x="1223" y="1"/>
                  </a:moveTo>
                  <a:lnTo>
                    <a:pt x="1" y="725"/>
                  </a:lnTo>
                  <a:lnTo>
                    <a:pt x="26639" y="16092"/>
                  </a:lnTo>
                  <a:lnTo>
                    <a:pt x="27861" y="15368"/>
                  </a:lnTo>
                  <a:lnTo>
                    <a:pt x="12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6"/>
            <p:cNvSpPr/>
            <p:nvPr/>
          </p:nvSpPr>
          <p:spPr>
            <a:xfrm>
              <a:off x="2924500" y="1145650"/>
              <a:ext cx="762725" cy="440225"/>
            </a:xfrm>
            <a:custGeom>
              <a:avLst/>
              <a:gdLst/>
              <a:ahLst/>
              <a:cxnLst/>
              <a:rect l="l" t="t" r="r" b="b"/>
              <a:pathLst>
                <a:path w="30509" h="17609" extrusionOk="0">
                  <a:moveTo>
                    <a:pt x="3871" y="1"/>
                  </a:moveTo>
                  <a:lnTo>
                    <a:pt x="1" y="2241"/>
                  </a:lnTo>
                  <a:lnTo>
                    <a:pt x="26639" y="17609"/>
                  </a:lnTo>
                  <a:lnTo>
                    <a:pt x="30509" y="15368"/>
                  </a:lnTo>
                  <a:lnTo>
                    <a:pt x="3871" y="1"/>
                  </a:lnTo>
                  <a:close/>
                </a:path>
              </a:pathLst>
            </a:custGeom>
            <a:solidFill>
              <a:srgbClr val="DAC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6"/>
            <p:cNvSpPr/>
            <p:nvPr/>
          </p:nvSpPr>
          <p:spPr>
            <a:xfrm>
              <a:off x="2924500" y="1145650"/>
              <a:ext cx="762725" cy="440225"/>
            </a:xfrm>
            <a:custGeom>
              <a:avLst/>
              <a:gdLst/>
              <a:ahLst/>
              <a:cxnLst/>
              <a:rect l="l" t="t" r="r" b="b"/>
              <a:pathLst>
                <a:path w="30509" h="17609" extrusionOk="0">
                  <a:moveTo>
                    <a:pt x="3871" y="1"/>
                  </a:moveTo>
                  <a:lnTo>
                    <a:pt x="1" y="2241"/>
                  </a:lnTo>
                  <a:lnTo>
                    <a:pt x="26639" y="17609"/>
                  </a:lnTo>
                  <a:lnTo>
                    <a:pt x="30509" y="15368"/>
                  </a:lnTo>
                  <a:lnTo>
                    <a:pt x="38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6"/>
            <p:cNvSpPr/>
            <p:nvPr/>
          </p:nvSpPr>
          <p:spPr>
            <a:xfrm>
              <a:off x="3555950" y="1511725"/>
              <a:ext cx="161825" cy="229175"/>
            </a:xfrm>
            <a:custGeom>
              <a:avLst/>
              <a:gdLst/>
              <a:ahLst/>
              <a:cxnLst/>
              <a:rect l="l" t="t" r="r" b="b"/>
              <a:pathLst>
                <a:path w="6473" h="9167" extrusionOk="0">
                  <a:moveTo>
                    <a:pt x="6473" y="1"/>
                  </a:moveTo>
                  <a:lnTo>
                    <a:pt x="0" y="3758"/>
                  </a:lnTo>
                  <a:lnTo>
                    <a:pt x="0" y="9167"/>
                  </a:lnTo>
                  <a:lnTo>
                    <a:pt x="6473" y="5410"/>
                  </a:lnTo>
                  <a:lnTo>
                    <a:pt x="64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6"/>
            <p:cNvSpPr/>
            <p:nvPr/>
          </p:nvSpPr>
          <p:spPr>
            <a:xfrm>
              <a:off x="3376575" y="1403650"/>
              <a:ext cx="193550" cy="116600"/>
            </a:xfrm>
            <a:custGeom>
              <a:avLst/>
              <a:gdLst/>
              <a:ahLst/>
              <a:cxnLst/>
              <a:rect l="l" t="t" r="r" b="b"/>
              <a:pathLst>
                <a:path w="7742" h="4664" extrusionOk="0">
                  <a:moveTo>
                    <a:pt x="2604" y="1"/>
                  </a:moveTo>
                  <a:cubicBezTo>
                    <a:pt x="2445" y="1"/>
                    <a:pt x="2287" y="46"/>
                    <a:pt x="2151" y="114"/>
                  </a:cubicBezTo>
                  <a:lnTo>
                    <a:pt x="250" y="1223"/>
                  </a:lnTo>
                  <a:cubicBezTo>
                    <a:pt x="114" y="1291"/>
                    <a:pt x="24" y="1427"/>
                    <a:pt x="1" y="1585"/>
                  </a:cubicBezTo>
                  <a:cubicBezTo>
                    <a:pt x="1" y="1744"/>
                    <a:pt x="91" y="1857"/>
                    <a:pt x="205" y="1925"/>
                  </a:cubicBezTo>
                  <a:lnTo>
                    <a:pt x="4776" y="4573"/>
                  </a:lnTo>
                  <a:cubicBezTo>
                    <a:pt x="4889" y="4641"/>
                    <a:pt x="5025" y="4663"/>
                    <a:pt x="5161" y="4663"/>
                  </a:cubicBezTo>
                  <a:cubicBezTo>
                    <a:pt x="5297" y="4663"/>
                    <a:pt x="5455" y="4618"/>
                    <a:pt x="5591" y="4550"/>
                  </a:cubicBezTo>
                  <a:lnTo>
                    <a:pt x="7492" y="3441"/>
                  </a:lnTo>
                  <a:cubicBezTo>
                    <a:pt x="7628" y="3373"/>
                    <a:pt x="7741" y="3237"/>
                    <a:pt x="7741" y="3079"/>
                  </a:cubicBezTo>
                  <a:cubicBezTo>
                    <a:pt x="7741" y="2921"/>
                    <a:pt x="7650" y="2807"/>
                    <a:pt x="7537" y="2739"/>
                  </a:cubicBezTo>
                  <a:lnTo>
                    <a:pt x="2966" y="92"/>
                  </a:lnTo>
                  <a:cubicBezTo>
                    <a:pt x="2853" y="46"/>
                    <a:pt x="2717" y="1"/>
                    <a:pt x="26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6"/>
            <p:cNvSpPr/>
            <p:nvPr/>
          </p:nvSpPr>
          <p:spPr>
            <a:xfrm>
              <a:off x="3465425" y="1494200"/>
              <a:ext cx="80350" cy="20700"/>
            </a:xfrm>
            <a:custGeom>
              <a:avLst/>
              <a:gdLst/>
              <a:ahLst/>
              <a:cxnLst/>
              <a:rect l="l" t="t" r="r" b="b"/>
              <a:pathLst>
                <a:path w="3214" h="828" extrusionOk="0">
                  <a:moveTo>
                    <a:pt x="0" y="0"/>
                  </a:moveTo>
                  <a:lnTo>
                    <a:pt x="1335" y="770"/>
                  </a:lnTo>
                  <a:cubicBezTo>
                    <a:pt x="1415" y="809"/>
                    <a:pt x="1503" y="827"/>
                    <a:pt x="1592" y="827"/>
                  </a:cubicBezTo>
                  <a:cubicBezTo>
                    <a:pt x="1706" y="827"/>
                    <a:pt x="1822" y="798"/>
                    <a:pt x="1924" y="747"/>
                  </a:cubicBezTo>
                  <a:lnTo>
                    <a:pt x="32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6"/>
            <p:cNvSpPr/>
            <p:nvPr/>
          </p:nvSpPr>
          <p:spPr>
            <a:xfrm>
              <a:off x="3382800" y="1446675"/>
              <a:ext cx="168075" cy="23200"/>
            </a:xfrm>
            <a:custGeom>
              <a:avLst/>
              <a:gdLst/>
              <a:ahLst/>
              <a:cxnLst/>
              <a:rect l="l" t="t" r="r" b="b"/>
              <a:pathLst>
                <a:path w="6723" h="928" extrusionOk="0">
                  <a:moveTo>
                    <a:pt x="1" y="0"/>
                  </a:moveTo>
                  <a:cubicBezTo>
                    <a:pt x="23" y="0"/>
                    <a:pt x="46" y="23"/>
                    <a:pt x="69" y="23"/>
                  </a:cubicBezTo>
                  <a:lnTo>
                    <a:pt x="1630" y="928"/>
                  </a:lnTo>
                  <a:lnTo>
                    <a:pt x="6723" y="928"/>
                  </a:lnTo>
                  <a:lnTo>
                    <a:pt x="5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6"/>
            <p:cNvSpPr/>
            <p:nvPr/>
          </p:nvSpPr>
          <p:spPr>
            <a:xfrm>
              <a:off x="3380550" y="1409050"/>
              <a:ext cx="129025" cy="37650"/>
            </a:xfrm>
            <a:custGeom>
              <a:avLst/>
              <a:gdLst/>
              <a:ahLst/>
              <a:cxnLst/>
              <a:rect l="l" t="t" r="r" b="b"/>
              <a:pathLst>
                <a:path w="5161" h="1506" extrusionOk="0">
                  <a:moveTo>
                    <a:pt x="2438" y="1"/>
                  </a:moveTo>
                  <a:cubicBezTo>
                    <a:pt x="2320" y="1"/>
                    <a:pt x="2201" y="36"/>
                    <a:pt x="2082" y="102"/>
                  </a:cubicBezTo>
                  <a:lnTo>
                    <a:pt x="181" y="1188"/>
                  </a:lnTo>
                  <a:cubicBezTo>
                    <a:pt x="23" y="1279"/>
                    <a:pt x="0" y="1414"/>
                    <a:pt x="91" y="1505"/>
                  </a:cubicBezTo>
                  <a:lnTo>
                    <a:pt x="5160" y="1505"/>
                  </a:lnTo>
                  <a:lnTo>
                    <a:pt x="2694" y="57"/>
                  </a:lnTo>
                  <a:cubicBezTo>
                    <a:pt x="2608" y="19"/>
                    <a:pt x="2523" y="1"/>
                    <a:pt x="2438"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6"/>
            <p:cNvSpPr/>
            <p:nvPr/>
          </p:nvSpPr>
          <p:spPr>
            <a:xfrm>
              <a:off x="3380550" y="1409050"/>
              <a:ext cx="129025" cy="37650"/>
            </a:xfrm>
            <a:custGeom>
              <a:avLst/>
              <a:gdLst/>
              <a:ahLst/>
              <a:cxnLst/>
              <a:rect l="l" t="t" r="r" b="b"/>
              <a:pathLst>
                <a:path w="5161" h="1506" extrusionOk="0">
                  <a:moveTo>
                    <a:pt x="2438" y="1"/>
                  </a:moveTo>
                  <a:cubicBezTo>
                    <a:pt x="2320" y="1"/>
                    <a:pt x="2201" y="36"/>
                    <a:pt x="2082" y="102"/>
                  </a:cubicBezTo>
                  <a:lnTo>
                    <a:pt x="181" y="1188"/>
                  </a:lnTo>
                  <a:cubicBezTo>
                    <a:pt x="23" y="1279"/>
                    <a:pt x="0" y="1414"/>
                    <a:pt x="91" y="1505"/>
                  </a:cubicBezTo>
                  <a:lnTo>
                    <a:pt x="5160" y="1505"/>
                  </a:lnTo>
                  <a:lnTo>
                    <a:pt x="2694" y="57"/>
                  </a:lnTo>
                  <a:cubicBezTo>
                    <a:pt x="2608" y="19"/>
                    <a:pt x="2523" y="1"/>
                    <a:pt x="24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6"/>
            <p:cNvSpPr/>
            <p:nvPr/>
          </p:nvSpPr>
          <p:spPr>
            <a:xfrm>
              <a:off x="3422975" y="1469850"/>
              <a:ext cx="143175" cy="24375"/>
            </a:xfrm>
            <a:custGeom>
              <a:avLst/>
              <a:gdLst/>
              <a:ahLst/>
              <a:cxnLst/>
              <a:rect l="l" t="t" r="r" b="b"/>
              <a:pathLst>
                <a:path w="5727" h="975" extrusionOk="0">
                  <a:moveTo>
                    <a:pt x="1" y="1"/>
                  </a:moveTo>
                  <a:lnTo>
                    <a:pt x="1675" y="974"/>
                  </a:lnTo>
                  <a:lnTo>
                    <a:pt x="4889" y="974"/>
                  </a:lnTo>
                  <a:lnTo>
                    <a:pt x="5500" y="612"/>
                  </a:lnTo>
                  <a:cubicBezTo>
                    <a:pt x="5704" y="521"/>
                    <a:pt x="5727" y="363"/>
                    <a:pt x="5568" y="273"/>
                  </a:cubicBezTo>
                  <a:lnTo>
                    <a:pt x="5093" y="1"/>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6"/>
            <p:cNvSpPr/>
            <p:nvPr/>
          </p:nvSpPr>
          <p:spPr>
            <a:xfrm>
              <a:off x="3422975" y="1469850"/>
              <a:ext cx="143175" cy="24375"/>
            </a:xfrm>
            <a:custGeom>
              <a:avLst/>
              <a:gdLst/>
              <a:ahLst/>
              <a:cxnLst/>
              <a:rect l="l" t="t" r="r" b="b"/>
              <a:pathLst>
                <a:path w="5727" h="975" extrusionOk="0">
                  <a:moveTo>
                    <a:pt x="1" y="1"/>
                  </a:moveTo>
                  <a:lnTo>
                    <a:pt x="1675" y="974"/>
                  </a:lnTo>
                  <a:lnTo>
                    <a:pt x="4889" y="974"/>
                  </a:lnTo>
                  <a:lnTo>
                    <a:pt x="5500" y="612"/>
                  </a:lnTo>
                  <a:cubicBezTo>
                    <a:pt x="5704" y="521"/>
                    <a:pt x="5727" y="363"/>
                    <a:pt x="5568" y="273"/>
                  </a:cubicBezTo>
                  <a:lnTo>
                    <a:pt x="5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6"/>
            <p:cNvSpPr/>
            <p:nvPr/>
          </p:nvSpPr>
          <p:spPr>
            <a:xfrm>
              <a:off x="3008825" y="1191475"/>
              <a:ext cx="193525" cy="116600"/>
            </a:xfrm>
            <a:custGeom>
              <a:avLst/>
              <a:gdLst/>
              <a:ahLst/>
              <a:cxnLst/>
              <a:rect l="l" t="t" r="r" b="b"/>
              <a:pathLst>
                <a:path w="7741" h="4664" extrusionOk="0">
                  <a:moveTo>
                    <a:pt x="2603" y="1"/>
                  </a:moveTo>
                  <a:cubicBezTo>
                    <a:pt x="2444" y="1"/>
                    <a:pt x="2286" y="46"/>
                    <a:pt x="2150" y="114"/>
                  </a:cubicBezTo>
                  <a:lnTo>
                    <a:pt x="249" y="1223"/>
                  </a:lnTo>
                  <a:cubicBezTo>
                    <a:pt x="113" y="1291"/>
                    <a:pt x="23" y="1427"/>
                    <a:pt x="0" y="1585"/>
                  </a:cubicBezTo>
                  <a:cubicBezTo>
                    <a:pt x="0" y="1744"/>
                    <a:pt x="91" y="1857"/>
                    <a:pt x="204" y="1925"/>
                  </a:cubicBezTo>
                  <a:lnTo>
                    <a:pt x="4775" y="4573"/>
                  </a:lnTo>
                  <a:cubicBezTo>
                    <a:pt x="4889" y="4641"/>
                    <a:pt x="5024" y="4663"/>
                    <a:pt x="5160" y="4663"/>
                  </a:cubicBezTo>
                  <a:cubicBezTo>
                    <a:pt x="5296" y="4663"/>
                    <a:pt x="5454" y="4618"/>
                    <a:pt x="5590" y="4550"/>
                  </a:cubicBezTo>
                  <a:lnTo>
                    <a:pt x="7491" y="3441"/>
                  </a:lnTo>
                  <a:cubicBezTo>
                    <a:pt x="7627" y="3373"/>
                    <a:pt x="7740" y="3237"/>
                    <a:pt x="7740" y="3079"/>
                  </a:cubicBezTo>
                  <a:cubicBezTo>
                    <a:pt x="7740" y="2921"/>
                    <a:pt x="7650" y="2807"/>
                    <a:pt x="7537" y="2739"/>
                  </a:cubicBezTo>
                  <a:lnTo>
                    <a:pt x="2965" y="92"/>
                  </a:lnTo>
                  <a:cubicBezTo>
                    <a:pt x="2852" y="46"/>
                    <a:pt x="2716" y="1"/>
                    <a:pt x="26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6"/>
            <p:cNvSpPr/>
            <p:nvPr/>
          </p:nvSpPr>
          <p:spPr>
            <a:xfrm>
              <a:off x="3097650" y="1282025"/>
              <a:ext cx="79800" cy="20700"/>
            </a:xfrm>
            <a:custGeom>
              <a:avLst/>
              <a:gdLst/>
              <a:ahLst/>
              <a:cxnLst/>
              <a:rect l="l" t="t" r="r" b="b"/>
              <a:pathLst>
                <a:path w="3192" h="828" extrusionOk="0">
                  <a:moveTo>
                    <a:pt x="0" y="0"/>
                  </a:moveTo>
                  <a:lnTo>
                    <a:pt x="1313" y="770"/>
                  </a:lnTo>
                  <a:cubicBezTo>
                    <a:pt x="1392" y="809"/>
                    <a:pt x="1480" y="827"/>
                    <a:pt x="1571" y="827"/>
                  </a:cubicBezTo>
                  <a:cubicBezTo>
                    <a:pt x="1688" y="827"/>
                    <a:pt x="1810" y="798"/>
                    <a:pt x="1924" y="747"/>
                  </a:cubicBezTo>
                  <a:lnTo>
                    <a:pt x="31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6"/>
            <p:cNvSpPr/>
            <p:nvPr/>
          </p:nvSpPr>
          <p:spPr>
            <a:xfrm>
              <a:off x="3015050" y="1234500"/>
              <a:ext cx="168050" cy="23200"/>
            </a:xfrm>
            <a:custGeom>
              <a:avLst/>
              <a:gdLst/>
              <a:ahLst/>
              <a:cxnLst/>
              <a:rect l="l" t="t" r="r" b="b"/>
              <a:pathLst>
                <a:path w="6722" h="928" extrusionOk="0">
                  <a:moveTo>
                    <a:pt x="0" y="0"/>
                  </a:moveTo>
                  <a:cubicBezTo>
                    <a:pt x="23" y="0"/>
                    <a:pt x="45" y="23"/>
                    <a:pt x="45" y="23"/>
                  </a:cubicBezTo>
                  <a:lnTo>
                    <a:pt x="1630" y="928"/>
                  </a:lnTo>
                  <a:lnTo>
                    <a:pt x="6722" y="928"/>
                  </a:lnTo>
                  <a:lnTo>
                    <a:pt x="5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6"/>
            <p:cNvSpPr/>
            <p:nvPr/>
          </p:nvSpPr>
          <p:spPr>
            <a:xfrm>
              <a:off x="3012775" y="1196875"/>
              <a:ext cx="129025" cy="37650"/>
            </a:xfrm>
            <a:custGeom>
              <a:avLst/>
              <a:gdLst/>
              <a:ahLst/>
              <a:cxnLst/>
              <a:rect l="l" t="t" r="r" b="b"/>
              <a:pathLst>
                <a:path w="5161" h="1506" extrusionOk="0">
                  <a:moveTo>
                    <a:pt x="2432" y="1"/>
                  </a:moveTo>
                  <a:cubicBezTo>
                    <a:pt x="2309" y="1"/>
                    <a:pt x="2188" y="36"/>
                    <a:pt x="2083" y="102"/>
                  </a:cubicBezTo>
                  <a:lnTo>
                    <a:pt x="182" y="1188"/>
                  </a:lnTo>
                  <a:cubicBezTo>
                    <a:pt x="23" y="1279"/>
                    <a:pt x="0" y="1414"/>
                    <a:pt x="91" y="1505"/>
                  </a:cubicBezTo>
                  <a:lnTo>
                    <a:pt x="5161" y="1505"/>
                  </a:lnTo>
                  <a:lnTo>
                    <a:pt x="2694" y="57"/>
                  </a:lnTo>
                  <a:cubicBezTo>
                    <a:pt x="2609" y="19"/>
                    <a:pt x="2520" y="1"/>
                    <a:pt x="2432"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6"/>
            <p:cNvSpPr/>
            <p:nvPr/>
          </p:nvSpPr>
          <p:spPr>
            <a:xfrm>
              <a:off x="3012775" y="1196875"/>
              <a:ext cx="129025" cy="37650"/>
            </a:xfrm>
            <a:custGeom>
              <a:avLst/>
              <a:gdLst/>
              <a:ahLst/>
              <a:cxnLst/>
              <a:rect l="l" t="t" r="r" b="b"/>
              <a:pathLst>
                <a:path w="5161" h="1506" extrusionOk="0">
                  <a:moveTo>
                    <a:pt x="2432" y="1"/>
                  </a:moveTo>
                  <a:cubicBezTo>
                    <a:pt x="2309" y="1"/>
                    <a:pt x="2188" y="36"/>
                    <a:pt x="2083" y="102"/>
                  </a:cubicBezTo>
                  <a:lnTo>
                    <a:pt x="182" y="1188"/>
                  </a:lnTo>
                  <a:cubicBezTo>
                    <a:pt x="23" y="1279"/>
                    <a:pt x="0" y="1414"/>
                    <a:pt x="91" y="1505"/>
                  </a:cubicBezTo>
                  <a:lnTo>
                    <a:pt x="5161" y="1505"/>
                  </a:lnTo>
                  <a:lnTo>
                    <a:pt x="2694" y="57"/>
                  </a:lnTo>
                  <a:cubicBezTo>
                    <a:pt x="2609" y="19"/>
                    <a:pt x="2520" y="1"/>
                    <a:pt x="24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6"/>
            <p:cNvSpPr/>
            <p:nvPr/>
          </p:nvSpPr>
          <p:spPr>
            <a:xfrm>
              <a:off x="3055200" y="1257675"/>
              <a:ext cx="142625" cy="24375"/>
            </a:xfrm>
            <a:custGeom>
              <a:avLst/>
              <a:gdLst/>
              <a:ahLst/>
              <a:cxnLst/>
              <a:rect l="l" t="t" r="r" b="b"/>
              <a:pathLst>
                <a:path w="5705" h="975" extrusionOk="0">
                  <a:moveTo>
                    <a:pt x="1" y="1"/>
                  </a:moveTo>
                  <a:lnTo>
                    <a:pt x="1676" y="974"/>
                  </a:lnTo>
                  <a:lnTo>
                    <a:pt x="4912" y="974"/>
                  </a:lnTo>
                  <a:lnTo>
                    <a:pt x="5523" y="612"/>
                  </a:lnTo>
                  <a:cubicBezTo>
                    <a:pt x="5704" y="521"/>
                    <a:pt x="5704" y="363"/>
                    <a:pt x="5568" y="273"/>
                  </a:cubicBezTo>
                  <a:lnTo>
                    <a:pt x="5093" y="1"/>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6"/>
            <p:cNvSpPr/>
            <p:nvPr/>
          </p:nvSpPr>
          <p:spPr>
            <a:xfrm>
              <a:off x="3055200" y="1257675"/>
              <a:ext cx="142625" cy="24375"/>
            </a:xfrm>
            <a:custGeom>
              <a:avLst/>
              <a:gdLst/>
              <a:ahLst/>
              <a:cxnLst/>
              <a:rect l="l" t="t" r="r" b="b"/>
              <a:pathLst>
                <a:path w="5705" h="975" extrusionOk="0">
                  <a:moveTo>
                    <a:pt x="1" y="1"/>
                  </a:moveTo>
                  <a:lnTo>
                    <a:pt x="1676" y="974"/>
                  </a:lnTo>
                  <a:lnTo>
                    <a:pt x="4912" y="974"/>
                  </a:lnTo>
                  <a:lnTo>
                    <a:pt x="5523" y="612"/>
                  </a:lnTo>
                  <a:cubicBezTo>
                    <a:pt x="5704" y="521"/>
                    <a:pt x="5704" y="363"/>
                    <a:pt x="5568" y="273"/>
                  </a:cubicBezTo>
                  <a:lnTo>
                    <a:pt x="5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6"/>
            <p:cNvSpPr/>
            <p:nvPr/>
          </p:nvSpPr>
          <p:spPr>
            <a:xfrm>
              <a:off x="4081575" y="2033225"/>
              <a:ext cx="33975" cy="48300"/>
            </a:xfrm>
            <a:custGeom>
              <a:avLst/>
              <a:gdLst/>
              <a:ahLst/>
              <a:cxnLst/>
              <a:rect l="l" t="t" r="r" b="b"/>
              <a:pathLst>
                <a:path w="1359" h="1932" extrusionOk="0">
                  <a:moveTo>
                    <a:pt x="497" y="0"/>
                  </a:moveTo>
                  <a:cubicBezTo>
                    <a:pt x="441" y="0"/>
                    <a:pt x="387" y="11"/>
                    <a:pt x="340" y="30"/>
                  </a:cubicBezTo>
                  <a:lnTo>
                    <a:pt x="0" y="234"/>
                  </a:lnTo>
                  <a:lnTo>
                    <a:pt x="114" y="505"/>
                  </a:lnTo>
                  <a:lnTo>
                    <a:pt x="114" y="528"/>
                  </a:lnTo>
                  <a:cubicBezTo>
                    <a:pt x="136" y="958"/>
                    <a:pt x="317" y="1343"/>
                    <a:pt x="634" y="1637"/>
                  </a:cubicBezTo>
                  <a:lnTo>
                    <a:pt x="770" y="1931"/>
                  </a:lnTo>
                  <a:lnTo>
                    <a:pt x="1109" y="1727"/>
                  </a:lnTo>
                  <a:cubicBezTo>
                    <a:pt x="1268" y="1614"/>
                    <a:pt x="1358" y="1411"/>
                    <a:pt x="1336" y="1230"/>
                  </a:cubicBezTo>
                  <a:cubicBezTo>
                    <a:pt x="1313" y="754"/>
                    <a:pt x="1087" y="324"/>
                    <a:pt x="725" y="75"/>
                  </a:cubicBezTo>
                  <a:cubicBezTo>
                    <a:pt x="658" y="22"/>
                    <a:pt x="576" y="0"/>
                    <a:pt x="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6"/>
            <p:cNvSpPr/>
            <p:nvPr/>
          </p:nvSpPr>
          <p:spPr>
            <a:xfrm>
              <a:off x="4076475" y="2037725"/>
              <a:ext cx="30025" cy="44075"/>
            </a:xfrm>
            <a:custGeom>
              <a:avLst/>
              <a:gdLst/>
              <a:ahLst/>
              <a:cxnLst/>
              <a:rect l="l" t="t" r="r" b="b"/>
              <a:pathLst>
                <a:path w="1201" h="1763" extrusionOk="0">
                  <a:moveTo>
                    <a:pt x="360" y="1"/>
                  </a:moveTo>
                  <a:cubicBezTo>
                    <a:pt x="152" y="1"/>
                    <a:pt x="1" y="208"/>
                    <a:pt x="1" y="529"/>
                  </a:cubicBezTo>
                  <a:cubicBezTo>
                    <a:pt x="1" y="982"/>
                    <a:pt x="227" y="1412"/>
                    <a:pt x="589" y="1683"/>
                  </a:cubicBezTo>
                  <a:cubicBezTo>
                    <a:pt x="679" y="1737"/>
                    <a:pt x="763" y="1762"/>
                    <a:pt x="840" y="1762"/>
                  </a:cubicBezTo>
                  <a:cubicBezTo>
                    <a:pt x="1053" y="1762"/>
                    <a:pt x="1200" y="1564"/>
                    <a:pt x="1200" y="1231"/>
                  </a:cubicBezTo>
                  <a:cubicBezTo>
                    <a:pt x="1200" y="778"/>
                    <a:pt x="974" y="348"/>
                    <a:pt x="589" y="76"/>
                  </a:cubicBezTo>
                  <a:cubicBezTo>
                    <a:pt x="509" y="25"/>
                    <a:pt x="431" y="1"/>
                    <a:pt x="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6"/>
            <p:cNvSpPr/>
            <p:nvPr/>
          </p:nvSpPr>
          <p:spPr>
            <a:xfrm>
              <a:off x="4078750" y="2044300"/>
              <a:ext cx="22075" cy="32225"/>
            </a:xfrm>
            <a:custGeom>
              <a:avLst/>
              <a:gdLst/>
              <a:ahLst/>
              <a:cxnLst/>
              <a:rect l="l" t="t" r="r" b="b"/>
              <a:pathLst>
                <a:path w="883" h="1289" extrusionOk="0">
                  <a:moveTo>
                    <a:pt x="266" y="0"/>
                  </a:moveTo>
                  <a:cubicBezTo>
                    <a:pt x="109" y="0"/>
                    <a:pt x="0" y="147"/>
                    <a:pt x="0" y="379"/>
                  </a:cubicBezTo>
                  <a:cubicBezTo>
                    <a:pt x="0" y="719"/>
                    <a:pt x="159" y="1036"/>
                    <a:pt x="453" y="1239"/>
                  </a:cubicBezTo>
                  <a:cubicBezTo>
                    <a:pt x="508" y="1272"/>
                    <a:pt x="562" y="1288"/>
                    <a:pt x="612" y="1288"/>
                  </a:cubicBezTo>
                  <a:cubicBezTo>
                    <a:pt x="767" y="1288"/>
                    <a:pt x="883" y="1139"/>
                    <a:pt x="883" y="900"/>
                  </a:cubicBezTo>
                  <a:cubicBezTo>
                    <a:pt x="883" y="560"/>
                    <a:pt x="724" y="243"/>
                    <a:pt x="453" y="62"/>
                  </a:cubicBezTo>
                  <a:cubicBezTo>
                    <a:pt x="386" y="20"/>
                    <a:pt x="323"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6"/>
            <p:cNvSpPr/>
            <p:nvPr/>
          </p:nvSpPr>
          <p:spPr>
            <a:xfrm>
              <a:off x="4081000" y="2047575"/>
              <a:ext cx="17575" cy="25675"/>
            </a:xfrm>
            <a:custGeom>
              <a:avLst/>
              <a:gdLst/>
              <a:ahLst/>
              <a:cxnLst/>
              <a:rect l="l" t="t" r="r" b="b"/>
              <a:pathLst>
                <a:path w="703" h="1027" extrusionOk="0">
                  <a:moveTo>
                    <a:pt x="215" y="1"/>
                  </a:moveTo>
                  <a:cubicBezTo>
                    <a:pt x="87" y="1"/>
                    <a:pt x="1" y="115"/>
                    <a:pt x="1" y="316"/>
                  </a:cubicBezTo>
                  <a:cubicBezTo>
                    <a:pt x="1" y="588"/>
                    <a:pt x="137" y="837"/>
                    <a:pt x="363" y="995"/>
                  </a:cubicBezTo>
                  <a:cubicBezTo>
                    <a:pt x="405" y="1016"/>
                    <a:pt x="445" y="1026"/>
                    <a:pt x="483" y="1026"/>
                  </a:cubicBezTo>
                  <a:cubicBezTo>
                    <a:pt x="609" y="1026"/>
                    <a:pt x="702" y="915"/>
                    <a:pt x="702" y="723"/>
                  </a:cubicBezTo>
                  <a:cubicBezTo>
                    <a:pt x="702" y="452"/>
                    <a:pt x="567" y="203"/>
                    <a:pt x="363" y="45"/>
                  </a:cubicBezTo>
                  <a:cubicBezTo>
                    <a:pt x="310" y="15"/>
                    <a:pt x="260"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6"/>
            <p:cNvSpPr/>
            <p:nvPr/>
          </p:nvSpPr>
          <p:spPr>
            <a:xfrm>
              <a:off x="4114950" y="2052225"/>
              <a:ext cx="33975" cy="48525"/>
            </a:xfrm>
            <a:custGeom>
              <a:avLst/>
              <a:gdLst/>
              <a:ahLst/>
              <a:cxnLst/>
              <a:rect l="l" t="t" r="r" b="b"/>
              <a:pathLst>
                <a:path w="1359" h="1941" extrusionOk="0">
                  <a:moveTo>
                    <a:pt x="490" y="0"/>
                  </a:moveTo>
                  <a:cubicBezTo>
                    <a:pt x="436" y="0"/>
                    <a:pt x="385" y="13"/>
                    <a:pt x="340" y="40"/>
                  </a:cubicBezTo>
                  <a:lnTo>
                    <a:pt x="1" y="243"/>
                  </a:lnTo>
                  <a:lnTo>
                    <a:pt x="114" y="515"/>
                  </a:lnTo>
                  <a:lnTo>
                    <a:pt x="114" y="537"/>
                  </a:lnTo>
                  <a:cubicBezTo>
                    <a:pt x="136" y="967"/>
                    <a:pt x="318" y="1352"/>
                    <a:pt x="634" y="1624"/>
                  </a:cubicBezTo>
                  <a:lnTo>
                    <a:pt x="770" y="1941"/>
                  </a:lnTo>
                  <a:lnTo>
                    <a:pt x="1110" y="1737"/>
                  </a:lnTo>
                  <a:cubicBezTo>
                    <a:pt x="1268" y="1624"/>
                    <a:pt x="1359" y="1420"/>
                    <a:pt x="1336" y="1239"/>
                  </a:cubicBezTo>
                  <a:cubicBezTo>
                    <a:pt x="1313" y="764"/>
                    <a:pt x="1110" y="334"/>
                    <a:pt x="725" y="85"/>
                  </a:cubicBezTo>
                  <a:cubicBezTo>
                    <a:pt x="656" y="30"/>
                    <a:pt x="571" y="0"/>
                    <a:pt x="4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6"/>
            <p:cNvSpPr/>
            <p:nvPr/>
          </p:nvSpPr>
          <p:spPr>
            <a:xfrm>
              <a:off x="4109850" y="2056875"/>
              <a:ext cx="30025" cy="44150"/>
            </a:xfrm>
            <a:custGeom>
              <a:avLst/>
              <a:gdLst/>
              <a:ahLst/>
              <a:cxnLst/>
              <a:rect l="l" t="t" r="r" b="b"/>
              <a:pathLst>
                <a:path w="1201" h="1766" extrusionOk="0">
                  <a:moveTo>
                    <a:pt x="353" y="1"/>
                  </a:moveTo>
                  <a:cubicBezTo>
                    <a:pt x="148" y="1"/>
                    <a:pt x="1" y="199"/>
                    <a:pt x="1" y="533"/>
                  </a:cubicBezTo>
                  <a:cubicBezTo>
                    <a:pt x="1" y="985"/>
                    <a:pt x="227" y="1415"/>
                    <a:pt x="589" y="1687"/>
                  </a:cubicBezTo>
                  <a:cubicBezTo>
                    <a:pt x="679" y="1740"/>
                    <a:pt x="764" y="1766"/>
                    <a:pt x="840" y="1766"/>
                  </a:cubicBezTo>
                  <a:cubicBezTo>
                    <a:pt x="1053" y="1766"/>
                    <a:pt x="1200" y="1567"/>
                    <a:pt x="1200" y="1234"/>
                  </a:cubicBezTo>
                  <a:cubicBezTo>
                    <a:pt x="1200" y="781"/>
                    <a:pt x="974" y="351"/>
                    <a:pt x="589" y="80"/>
                  </a:cubicBezTo>
                  <a:cubicBezTo>
                    <a:pt x="506" y="26"/>
                    <a:pt x="426"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6"/>
            <p:cNvSpPr/>
            <p:nvPr/>
          </p:nvSpPr>
          <p:spPr>
            <a:xfrm>
              <a:off x="4112125" y="2063775"/>
              <a:ext cx="22100" cy="31750"/>
            </a:xfrm>
            <a:custGeom>
              <a:avLst/>
              <a:gdLst/>
              <a:ahLst/>
              <a:cxnLst/>
              <a:rect l="l" t="t" r="r" b="b"/>
              <a:pathLst>
                <a:path w="884" h="1270" extrusionOk="0">
                  <a:moveTo>
                    <a:pt x="272" y="1"/>
                  </a:moveTo>
                  <a:cubicBezTo>
                    <a:pt x="113" y="1"/>
                    <a:pt x="1" y="141"/>
                    <a:pt x="1" y="392"/>
                  </a:cubicBezTo>
                  <a:cubicBezTo>
                    <a:pt x="1" y="709"/>
                    <a:pt x="182" y="1026"/>
                    <a:pt x="453" y="1207"/>
                  </a:cubicBezTo>
                  <a:cubicBezTo>
                    <a:pt x="514" y="1250"/>
                    <a:pt x="573" y="1269"/>
                    <a:pt x="627" y="1269"/>
                  </a:cubicBezTo>
                  <a:cubicBezTo>
                    <a:pt x="774" y="1269"/>
                    <a:pt x="883" y="1122"/>
                    <a:pt x="883" y="890"/>
                  </a:cubicBezTo>
                  <a:cubicBezTo>
                    <a:pt x="883" y="551"/>
                    <a:pt x="725" y="234"/>
                    <a:pt x="453" y="53"/>
                  </a:cubicBezTo>
                  <a:cubicBezTo>
                    <a:pt x="389" y="18"/>
                    <a:pt x="328" y="1"/>
                    <a:pt x="2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6"/>
            <p:cNvSpPr/>
            <p:nvPr/>
          </p:nvSpPr>
          <p:spPr>
            <a:xfrm>
              <a:off x="4114400" y="2066825"/>
              <a:ext cx="17550" cy="25400"/>
            </a:xfrm>
            <a:custGeom>
              <a:avLst/>
              <a:gdLst/>
              <a:ahLst/>
              <a:cxnLst/>
              <a:rect l="l" t="t" r="r" b="b"/>
              <a:pathLst>
                <a:path w="702" h="1016" extrusionOk="0">
                  <a:moveTo>
                    <a:pt x="214" y="0"/>
                  </a:moveTo>
                  <a:cubicBezTo>
                    <a:pt x="87" y="0"/>
                    <a:pt x="0" y="115"/>
                    <a:pt x="0" y="316"/>
                  </a:cubicBezTo>
                  <a:cubicBezTo>
                    <a:pt x="0" y="565"/>
                    <a:pt x="136" y="813"/>
                    <a:pt x="362" y="972"/>
                  </a:cubicBezTo>
                  <a:cubicBezTo>
                    <a:pt x="410" y="1002"/>
                    <a:pt x="456" y="1016"/>
                    <a:pt x="498" y="1016"/>
                  </a:cubicBezTo>
                  <a:cubicBezTo>
                    <a:pt x="616" y="1016"/>
                    <a:pt x="702" y="906"/>
                    <a:pt x="702" y="723"/>
                  </a:cubicBezTo>
                  <a:cubicBezTo>
                    <a:pt x="702" y="451"/>
                    <a:pt x="566" y="202"/>
                    <a:pt x="362" y="44"/>
                  </a:cubicBezTo>
                  <a:cubicBezTo>
                    <a:pt x="309" y="15"/>
                    <a:pt x="259"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6"/>
            <p:cNvSpPr/>
            <p:nvPr/>
          </p:nvSpPr>
          <p:spPr>
            <a:xfrm>
              <a:off x="3581975" y="1744950"/>
              <a:ext cx="33975" cy="48000"/>
            </a:xfrm>
            <a:custGeom>
              <a:avLst/>
              <a:gdLst/>
              <a:ahLst/>
              <a:cxnLst/>
              <a:rect l="l" t="t" r="r" b="b"/>
              <a:pathLst>
                <a:path w="1359" h="1920" extrusionOk="0">
                  <a:moveTo>
                    <a:pt x="499" y="0"/>
                  </a:moveTo>
                  <a:cubicBezTo>
                    <a:pt x="443" y="0"/>
                    <a:pt x="387" y="13"/>
                    <a:pt x="340" y="41"/>
                  </a:cubicBezTo>
                  <a:lnTo>
                    <a:pt x="0" y="245"/>
                  </a:lnTo>
                  <a:lnTo>
                    <a:pt x="113" y="517"/>
                  </a:lnTo>
                  <a:lnTo>
                    <a:pt x="113" y="539"/>
                  </a:lnTo>
                  <a:cubicBezTo>
                    <a:pt x="136" y="969"/>
                    <a:pt x="317" y="1354"/>
                    <a:pt x="634" y="1626"/>
                  </a:cubicBezTo>
                  <a:lnTo>
                    <a:pt x="770" y="1920"/>
                  </a:lnTo>
                  <a:lnTo>
                    <a:pt x="1109" y="1716"/>
                  </a:lnTo>
                  <a:cubicBezTo>
                    <a:pt x="1268" y="1603"/>
                    <a:pt x="1358" y="1422"/>
                    <a:pt x="1336" y="1218"/>
                  </a:cubicBezTo>
                  <a:cubicBezTo>
                    <a:pt x="1313" y="766"/>
                    <a:pt x="1087" y="336"/>
                    <a:pt x="725" y="64"/>
                  </a:cubicBezTo>
                  <a:cubicBezTo>
                    <a:pt x="659" y="25"/>
                    <a:pt x="578" y="0"/>
                    <a:pt x="4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6"/>
            <p:cNvSpPr/>
            <p:nvPr/>
          </p:nvSpPr>
          <p:spPr>
            <a:xfrm>
              <a:off x="3576300" y="1749650"/>
              <a:ext cx="30600" cy="44075"/>
            </a:xfrm>
            <a:custGeom>
              <a:avLst/>
              <a:gdLst/>
              <a:ahLst/>
              <a:cxnLst/>
              <a:rect l="l" t="t" r="r" b="b"/>
              <a:pathLst>
                <a:path w="1224" h="1763" extrusionOk="0">
                  <a:moveTo>
                    <a:pt x="371" y="1"/>
                  </a:moveTo>
                  <a:cubicBezTo>
                    <a:pt x="161" y="1"/>
                    <a:pt x="1" y="199"/>
                    <a:pt x="1" y="532"/>
                  </a:cubicBezTo>
                  <a:cubicBezTo>
                    <a:pt x="24" y="985"/>
                    <a:pt x="250" y="1415"/>
                    <a:pt x="612" y="1687"/>
                  </a:cubicBezTo>
                  <a:cubicBezTo>
                    <a:pt x="698" y="1738"/>
                    <a:pt x="780" y="1762"/>
                    <a:pt x="854" y="1762"/>
                  </a:cubicBezTo>
                  <a:cubicBezTo>
                    <a:pt x="1072" y="1762"/>
                    <a:pt x="1223" y="1555"/>
                    <a:pt x="1223" y="1234"/>
                  </a:cubicBezTo>
                  <a:cubicBezTo>
                    <a:pt x="1223" y="759"/>
                    <a:pt x="997" y="329"/>
                    <a:pt x="612" y="80"/>
                  </a:cubicBezTo>
                  <a:cubicBezTo>
                    <a:pt x="529" y="26"/>
                    <a:pt x="447" y="1"/>
                    <a:pt x="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6"/>
            <p:cNvSpPr/>
            <p:nvPr/>
          </p:nvSpPr>
          <p:spPr>
            <a:xfrm>
              <a:off x="3579150" y="1755975"/>
              <a:ext cx="22075" cy="32075"/>
            </a:xfrm>
            <a:custGeom>
              <a:avLst/>
              <a:gdLst/>
              <a:ahLst/>
              <a:cxnLst/>
              <a:rect l="l" t="t" r="r" b="b"/>
              <a:pathLst>
                <a:path w="883" h="1283" extrusionOk="0">
                  <a:moveTo>
                    <a:pt x="272" y="1"/>
                  </a:moveTo>
                  <a:cubicBezTo>
                    <a:pt x="112" y="1"/>
                    <a:pt x="0" y="141"/>
                    <a:pt x="0" y="392"/>
                  </a:cubicBezTo>
                  <a:cubicBezTo>
                    <a:pt x="0" y="709"/>
                    <a:pt x="159" y="1026"/>
                    <a:pt x="453" y="1230"/>
                  </a:cubicBezTo>
                  <a:cubicBezTo>
                    <a:pt x="512" y="1265"/>
                    <a:pt x="570" y="1282"/>
                    <a:pt x="622" y="1282"/>
                  </a:cubicBezTo>
                  <a:cubicBezTo>
                    <a:pt x="772" y="1282"/>
                    <a:pt x="883" y="1147"/>
                    <a:pt x="883" y="913"/>
                  </a:cubicBezTo>
                  <a:cubicBezTo>
                    <a:pt x="883" y="574"/>
                    <a:pt x="724" y="257"/>
                    <a:pt x="453" y="53"/>
                  </a:cubicBezTo>
                  <a:cubicBezTo>
                    <a:pt x="388" y="18"/>
                    <a:pt x="327" y="1"/>
                    <a:pt x="2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6"/>
            <p:cNvSpPr/>
            <p:nvPr/>
          </p:nvSpPr>
          <p:spPr>
            <a:xfrm>
              <a:off x="3581400" y="1759575"/>
              <a:ext cx="17575" cy="25425"/>
            </a:xfrm>
            <a:custGeom>
              <a:avLst/>
              <a:gdLst/>
              <a:ahLst/>
              <a:cxnLst/>
              <a:rect l="l" t="t" r="r" b="b"/>
              <a:pathLst>
                <a:path w="703" h="1017" extrusionOk="0">
                  <a:moveTo>
                    <a:pt x="213" y="1"/>
                  </a:moveTo>
                  <a:cubicBezTo>
                    <a:pt x="87" y="1"/>
                    <a:pt x="1" y="111"/>
                    <a:pt x="1" y="294"/>
                  </a:cubicBezTo>
                  <a:cubicBezTo>
                    <a:pt x="1" y="565"/>
                    <a:pt x="136" y="814"/>
                    <a:pt x="363" y="973"/>
                  </a:cubicBezTo>
                  <a:cubicBezTo>
                    <a:pt x="410" y="1002"/>
                    <a:pt x="455" y="1016"/>
                    <a:pt x="497" y="1016"/>
                  </a:cubicBezTo>
                  <a:cubicBezTo>
                    <a:pt x="616" y="1016"/>
                    <a:pt x="702" y="902"/>
                    <a:pt x="702" y="701"/>
                  </a:cubicBezTo>
                  <a:cubicBezTo>
                    <a:pt x="702" y="430"/>
                    <a:pt x="566" y="181"/>
                    <a:pt x="363" y="45"/>
                  </a:cubicBezTo>
                  <a:cubicBezTo>
                    <a:pt x="309" y="15"/>
                    <a:pt x="258"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6"/>
            <p:cNvSpPr/>
            <p:nvPr/>
          </p:nvSpPr>
          <p:spPr>
            <a:xfrm>
              <a:off x="3615350" y="1764000"/>
              <a:ext cx="33975" cy="48200"/>
            </a:xfrm>
            <a:custGeom>
              <a:avLst/>
              <a:gdLst/>
              <a:ahLst/>
              <a:cxnLst/>
              <a:rect l="l" t="t" r="r" b="b"/>
              <a:pathLst>
                <a:path w="1359" h="1928" extrusionOk="0">
                  <a:moveTo>
                    <a:pt x="518" y="0"/>
                  </a:moveTo>
                  <a:cubicBezTo>
                    <a:pt x="455" y="0"/>
                    <a:pt x="393" y="17"/>
                    <a:pt x="340" y="49"/>
                  </a:cubicBezTo>
                  <a:lnTo>
                    <a:pt x="1" y="230"/>
                  </a:lnTo>
                  <a:lnTo>
                    <a:pt x="114" y="524"/>
                  </a:lnTo>
                  <a:lnTo>
                    <a:pt x="114" y="547"/>
                  </a:lnTo>
                  <a:cubicBezTo>
                    <a:pt x="136" y="954"/>
                    <a:pt x="317" y="1362"/>
                    <a:pt x="634" y="1633"/>
                  </a:cubicBezTo>
                  <a:lnTo>
                    <a:pt x="770" y="1927"/>
                  </a:lnTo>
                  <a:lnTo>
                    <a:pt x="1132" y="1724"/>
                  </a:lnTo>
                  <a:cubicBezTo>
                    <a:pt x="1268" y="1610"/>
                    <a:pt x="1359" y="1429"/>
                    <a:pt x="1336" y="1226"/>
                  </a:cubicBezTo>
                  <a:cubicBezTo>
                    <a:pt x="1313" y="773"/>
                    <a:pt x="1087" y="343"/>
                    <a:pt x="725" y="71"/>
                  </a:cubicBezTo>
                  <a:cubicBezTo>
                    <a:pt x="664" y="23"/>
                    <a:pt x="591" y="0"/>
                    <a:pt x="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6"/>
            <p:cNvSpPr/>
            <p:nvPr/>
          </p:nvSpPr>
          <p:spPr>
            <a:xfrm>
              <a:off x="3610250" y="1768650"/>
              <a:ext cx="30025" cy="44075"/>
            </a:xfrm>
            <a:custGeom>
              <a:avLst/>
              <a:gdLst/>
              <a:ahLst/>
              <a:cxnLst/>
              <a:rect l="l" t="t" r="r" b="b"/>
              <a:pathLst>
                <a:path w="1201" h="1763" extrusionOk="0">
                  <a:moveTo>
                    <a:pt x="367" y="1"/>
                  </a:moveTo>
                  <a:cubicBezTo>
                    <a:pt x="155" y="1"/>
                    <a:pt x="1" y="201"/>
                    <a:pt x="1" y="542"/>
                  </a:cubicBezTo>
                  <a:cubicBezTo>
                    <a:pt x="1" y="994"/>
                    <a:pt x="227" y="1424"/>
                    <a:pt x="589" y="1696"/>
                  </a:cubicBezTo>
                  <a:cubicBezTo>
                    <a:pt x="674" y="1741"/>
                    <a:pt x="754" y="1762"/>
                    <a:pt x="826" y="1762"/>
                  </a:cubicBezTo>
                  <a:cubicBezTo>
                    <a:pt x="1047" y="1762"/>
                    <a:pt x="1200" y="1567"/>
                    <a:pt x="1200" y="1243"/>
                  </a:cubicBezTo>
                  <a:cubicBezTo>
                    <a:pt x="1200" y="768"/>
                    <a:pt x="974" y="338"/>
                    <a:pt x="589" y="67"/>
                  </a:cubicBezTo>
                  <a:cubicBezTo>
                    <a:pt x="511" y="22"/>
                    <a:pt x="436"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6"/>
            <p:cNvSpPr/>
            <p:nvPr/>
          </p:nvSpPr>
          <p:spPr>
            <a:xfrm>
              <a:off x="3612525" y="1775300"/>
              <a:ext cx="22100" cy="31975"/>
            </a:xfrm>
            <a:custGeom>
              <a:avLst/>
              <a:gdLst/>
              <a:ahLst/>
              <a:cxnLst/>
              <a:rect l="l" t="t" r="r" b="b"/>
              <a:pathLst>
                <a:path w="884" h="1279" extrusionOk="0">
                  <a:moveTo>
                    <a:pt x="281" y="1"/>
                  </a:moveTo>
                  <a:cubicBezTo>
                    <a:pt x="117" y="1"/>
                    <a:pt x="0" y="150"/>
                    <a:pt x="0" y="389"/>
                  </a:cubicBezTo>
                  <a:cubicBezTo>
                    <a:pt x="0" y="728"/>
                    <a:pt x="181" y="1023"/>
                    <a:pt x="453" y="1226"/>
                  </a:cubicBezTo>
                  <a:cubicBezTo>
                    <a:pt x="512" y="1261"/>
                    <a:pt x="568" y="1278"/>
                    <a:pt x="621" y="1278"/>
                  </a:cubicBezTo>
                  <a:cubicBezTo>
                    <a:pt x="771" y="1278"/>
                    <a:pt x="883" y="1139"/>
                    <a:pt x="883" y="887"/>
                  </a:cubicBezTo>
                  <a:cubicBezTo>
                    <a:pt x="883" y="570"/>
                    <a:pt x="702" y="253"/>
                    <a:pt x="453" y="50"/>
                  </a:cubicBezTo>
                  <a:cubicBezTo>
                    <a:pt x="392" y="16"/>
                    <a:pt x="334" y="1"/>
                    <a:pt x="2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6"/>
            <p:cNvSpPr/>
            <p:nvPr/>
          </p:nvSpPr>
          <p:spPr>
            <a:xfrm>
              <a:off x="3614775" y="1778825"/>
              <a:ext cx="18150" cy="25400"/>
            </a:xfrm>
            <a:custGeom>
              <a:avLst/>
              <a:gdLst/>
              <a:ahLst/>
              <a:cxnLst/>
              <a:rect l="l" t="t" r="r" b="b"/>
              <a:pathLst>
                <a:path w="726" h="1016" extrusionOk="0">
                  <a:moveTo>
                    <a:pt x="213" y="0"/>
                  </a:moveTo>
                  <a:cubicBezTo>
                    <a:pt x="87" y="0"/>
                    <a:pt x="1" y="110"/>
                    <a:pt x="1" y="293"/>
                  </a:cubicBezTo>
                  <a:cubicBezTo>
                    <a:pt x="24" y="565"/>
                    <a:pt x="137" y="814"/>
                    <a:pt x="363" y="972"/>
                  </a:cubicBezTo>
                  <a:cubicBezTo>
                    <a:pt x="416" y="1002"/>
                    <a:pt x="466" y="1016"/>
                    <a:pt x="511" y="1016"/>
                  </a:cubicBezTo>
                  <a:cubicBezTo>
                    <a:pt x="638" y="1016"/>
                    <a:pt x="725" y="902"/>
                    <a:pt x="725" y="701"/>
                  </a:cubicBezTo>
                  <a:cubicBezTo>
                    <a:pt x="703" y="429"/>
                    <a:pt x="567" y="180"/>
                    <a:pt x="363" y="44"/>
                  </a:cubicBezTo>
                  <a:cubicBezTo>
                    <a:pt x="309" y="14"/>
                    <a:pt x="259"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6"/>
            <p:cNvSpPr/>
            <p:nvPr/>
          </p:nvSpPr>
          <p:spPr>
            <a:xfrm>
              <a:off x="3678725" y="1801525"/>
              <a:ext cx="33400" cy="47450"/>
            </a:xfrm>
            <a:custGeom>
              <a:avLst/>
              <a:gdLst/>
              <a:ahLst/>
              <a:cxnLst/>
              <a:rect l="l" t="t" r="r" b="b"/>
              <a:pathLst>
                <a:path w="1336" h="1898" extrusionOk="0">
                  <a:moveTo>
                    <a:pt x="495" y="1"/>
                  </a:moveTo>
                  <a:cubicBezTo>
                    <a:pt x="435" y="1"/>
                    <a:pt x="374" y="13"/>
                    <a:pt x="317" y="42"/>
                  </a:cubicBezTo>
                  <a:lnTo>
                    <a:pt x="0" y="223"/>
                  </a:lnTo>
                  <a:lnTo>
                    <a:pt x="114" y="517"/>
                  </a:lnTo>
                  <a:lnTo>
                    <a:pt x="114" y="539"/>
                  </a:lnTo>
                  <a:cubicBezTo>
                    <a:pt x="136" y="947"/>
                    <a:pt x="317" y="1354"/>
                    <a:pt x="634" y="1626"/>
                  </a:cubicBezTo>
                  <a:lnTo>
                    <a:pt x="770" y="1897"/>
                  </a:lnTo>
                  <a:lnTo>
                    <a:pt x="1109" y="1716"/>
                  </a:lnTo>
                  <a:cubicBezTo>
                    <a:pt x="1268" y="1603"/>
                    <a:pt x="1336" y="1422"/>
                    <a:pt x="1336" y="1218"/>
                  </a:cubicBezTo>
                  <a:cubicBezTo>
                    <a:pt x="1313" y="766"/>
                    <a:pt x="1087" y="336"/>
                    <a:pt x="725" y="64"/>
                  </a:cubicBezTo>
                  <a:cubicBezTo>
                    <a:pt x="659" y="25"/>
                    <a:pt x="578" y="1"/>
                    <a:pt x="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6"/>
            <p:cNvSpPr/>
            <p:nvPr/>
          </p:nvSpPr>
          <p:spPr>
            <a:xfrm>
              <a:off x="3673075" y="1806225"/>
              <a:ext cx="30575" cy="43825"/>
            </a:xfrm>
            <a:custGeom>
              <a:avLst/>
              <a:gdLst/>
              <a:ahLst/>
              <a:cxnLst/>
              <a:rect l="l" t="t" r="r" b="b"/>
              <a:pathLst>
                <a:path w="1223" h="1753" extrusionOk="0">
                  <a:moveTo>
                    <a:pt x="361" y="1"/>
                  </a:moveTo>
                  <a:cubicBezTo>
                    <a:pt x="147" y="1"/>
                    <a:pt x="0" y="199"/>
                    <a:pt x="0" y="533"/>
                  </a:cubicBezTo>
                  <a:cubicBezTo>
                    <a:pt x="0" y="985"/>
                    <a:pt x="226" y="1415"/>
                    <a:pt x="611" y="1687"/>
                  </a:cubicBezTo>
                  <a:cubicBezTo>
                    <a:pt x="690" y="1732"/>
                    <a:pt x="767" y="1753"/>
                    <a:pt x="838" y="1753"/>
                  </a:cubicBezTo>
                  <a:cubicBezTo>
                    <a:pt x="1056" y="1753"/>
                    <a:pt x="1222" y="1558"/>
                    <a:pt x="1222" y="1234"/>
                  </a:cubicBezTo>
                  <a:cubicBezTo>
                    <a:pt x="1200" y="759"/>
                    <a:pt x="973" y="329"/>
                    <a:pt x="611" y="80"/>
                  </a:cubicBezTo>
                  <a:cubicBezTo>
                    <a:pt x="522" y="26"/>
                    <a:pt x="437"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6"/>
            <p:cNvSpPr/>
            <p:nvPr/>
          </p:nvSpPr>
          <p:spPr>
            <a:xfrm>
              <a:off x="3675900" y="1812550"/>
              <a:ext cx="22075" cy="32075"/>
            </a:xfrm>
            <a:custGeom>
              <a:avLst/>
              <a:gdLst/>
              <a:ahLst/>
              <a:cxnLst/>
              <a:rect l="l" t="t" r="r" b="b"/>
              <a:pathLst>
                <a:path w="883" h="1283" extrusionOk="0">
                  <a:moveTo>
                    <a:pt x="261" y="1"/>
                  </a:moveTo>
                  <a:cubicBezTo>
                    <a:pt x="111" y="1"/>
                    <a:pt x="0" y="136"/>
                    <a:pt x="0" y="370"/>
                  </a:cubicBezTo>
                  <a:cubicBezTo>
                    <a:pt x="0" y="710"/>
                    <a:pt x="159" y="1026"/>
                    <a:pt x="430" y="1230"/>
                  </a:cubicBezTo>
                  <a:cubicBezTo>
                    <a:pt x="495" y="1265"/>
                    <a:pt x="556" y="1282"/>
                    <a:pt x="611" y="1282"/>
                  </a:cubicBezTo>
                  <a:cubicBezTo>
                    <a:pt x="771" y="1282"/>
                    <a:pt x="883" y="1142"/>
                    <a:pt x="883" y="891"/>
                  </a:cubicBezTo>
                  <a:cubicBezTo>
                    <a:pt x="883" y="551"/>
                    <a:pt x="702" y="234"/>
                    <a:pt x="430" y="53"/>
                  </a:cubicBezTo>
                  <a:cubicBezTo>
                    <a:pt x="371" y="18"/>
                    <a:pt x="313" y="1"/>
                    <a:pt x="2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6"/>
            <p:cNvSpPr/>
            <p:nvPr/>
          </p:nvSpPr>
          <p:spPr>
            <a:xfrm>
              <a:off x="3678150" y="1816175"/>
              <a:ext cx="17575" cy="25400"/>
            </a:xfrm>
            <a:custGeom>
              <a:avLst/>
              <a:gdLst/>
              <a:ahLst/>
              <a:cxnLst/>
              <a:rect l="l" t="t" r="r" b="b"/>
              <a:pathLst>
                <a:path w="703" h="1016" extrusionOk="0">
                  <a:moveTo>
                    <a:pt x="204" y="0"/>
                  </a:moveTo>
                  <a:cubicBezTo>
                    <a:pt x="87" y="0"/>
                    <a:pt x="1" y="110"/>
                    <a:pt x="1" y="293"/>
                  </a:cubicBezTo>
                  <a:cubicBezTo>
                    <a:pt x="1" y="565"/>
                    <a:pt x="137" y="813"/>
                    <a:pt x="340" y="972"/>
                  </a:cubicBezTo>
                  <a:cubicBezTo>
                    <a:pt x="393" y="1001"/>
                    <a:pt x="443" y="1015"/>
                    <a:pt x="488" y="1015"/>
                  </a:cubicBezTo>
                  <a:cubicBezTo>
                    <a:pt x="616" y="1015"/>
                    <a:pt x="702" y="901"/>
                    <a:pt x="702" y="700"/>
                  </a:cubicBezTo>
                  <a:cubicBezTo>
                    <a:pt x="702" y="429"/>
                    <a:pt x="567" y="180"/>
                    <a:pt x="340" y="44"/>
                  </a:cubicBezTo>
                  <a:cubicBezTo>
                    <a:pt x="292" y="14"/>
                    <a:pt x="246"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6"/>
            <p:cNvSpPr/>
            <p:nvPr/>
          </p:nvSpPr>
          <p:spPr>
            <a:xfrm>
              <a:off x="3712100" y="1820775"/>
              <a:ext cx="33975" cy="47425"/>
            </a:xfrm>
            <a:custGeom>
              <a:avLst/>
              <a:gdLst/>
              <a:ahLst/>
              <a:cxnLst/>
              <a:rect l="l" t="t" r="r" b="b"/>
              <a:pathLst>
                <a:path w="1359" h="1897" extrusionOk="0">
                  <a:moveTo>
                    <a:pt x="500" y="0"/>
                  </a:moveTo>
                  <a:cubicBezTo>
                    <a:pt x="443" y="0"/>
                    <a:pt x="388" y="13"/>
                    <a:pt x="340" y="41"/>
                  </a:cubicBezTo>
                  <a:lnTo>
                    <a:pt x="1" y="222"/>
                  </a:lnTo>
                  <a:lnTo>
                    <a:pt x="114" y="516"/>
                  </a:lnTo>
                  <a:lnTo>
                    <a:pt x="114" y="539"/>
                  </a:lnTo>
                  <a:cubicBezTo>
                    <a:pt x="136" y="946"/>
                    <a:pt x="318" y="1354"/>
                    <a:pt x="634" y="1625"/>
                  </a:cubicBezTo>
                  <a:lnTo>
                    <a:pt x="770" y="1897"/>
                  </a:lnTo>
                  <a:lnTo>
                    <a:pt x="1110" y="1716"/>
                  </a:lnTo>
                  <a:cubicBezTo>
                    <a:pt x="1268" y="1603"/>
                    <a:pt x="1359" y="1422"/>
                    <a:pt x="1336" y="1218"/>
                  </a:cubicBezTo>
                  <a:cubicBezTo>
                    <a:pt x="1313" y="765"/>
                    <a:pt x="1087" y="335"/>
                    <a:pt x="725" y="64"/>
                  </a:cubicBezTo>
                  <a:cubicBezTo>
                    <a:pt x="659" y="24"/>
                    <a:pt x="578" y="0"/>
                    <a:pt x="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6"/>
            <p:cNvSpPr/>
            <p:nvPr/>
          </p:nvSpPr>
          <p:spPr>
            <a:xfrm>
              <a:off x="3706450" y="1825225"/>
              <a:ext cx="30575" cy="44075"/>
            </a:xfrm>
            <a:custGeom>
              <a:avLst/>
              <a:gdLst/>
              <a:ahLst/>
              <a:cxnLst/>
              <a:rect l="l" t="t" r="r" b="b"/>
              <a:pathLst>
                <a:path w="1223" h="1763" extrusionOk="0">
                  <a:moveTo>
                    <a:pt x="386" y="1"/>
                  </a:moveTo>
                  <a:cubicBezTo>
                    <a:pt x="168" y="1"/>
                    <a:pt x="0" y="201"/>
                    <a:pt x="0" y="542"/>
                  </a:cubicBezTo>
                  <a:cubicBezTo>
                    <a:pt x="23" y="995"/>
                    <a:pt x="249" y="1425"/>
                    <a:pt x="611" y="1696"/>
                  </a:cubicBezTo>
                  <a:cubicBezTo>
                    <a:pt x="690" y="1741"/>
                    <a:pt x="767" y="1762"/>
                    <a:pt x="839" y="1762"/>
                  </a:cubicBezTo>
                  <a:cubicBezTo>
                    <a:pt x="1056" y="1762"/>
                    <a:pt x="1222" y="1567"/>
                    <a:pt x="1222" y="1244"/>
                  </a:cubicBezTo>
                  <a:cubicBezTo>
                    <a:pt x="1222" y="768"/>
                    <a:pt x="996" y="338"/>
                    <a:pt x="611" y="67"/>
                  </a:cubicBezTo>
                  <a:cubicBezTo>
                    <a:pt x="533" y="22"/>
                    <a:pt x="457" y="1"/>
                    <a:pt x="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6"/>
            <p:cNvSpPr/>
            <p:nvPr/>
          </p:nvSpPr>
          <p:spPr>
            <a:xfrm>
              <a:off x="3709275" y="1831875"/>
              <a:ext cx="22100" cy="31975"/>
            </a:xfrm>
            <a:custGeom>
              <a:avLst/>
              <a:gdLst/>
              <a:ahLst/>
              <a:cxnLst/>
              <a:rect l="l" t="t" r="r" b="b"/>
              <a:pathLst>
                <a:path w="884" h="1279" extrusionOk="0">
                  <a:moveTo>
                    <a:pt x="271" y="1"/>
                  </a:moveTo>
                  <a:cubicBezTo>
                    <a:pt x="117" y="1"/>
                    <a:pt x="1" y="150"/>
                    <a:pt x="1" y="389"/>
                  </a:cubicBezTo>
                  <a:cubicBezTo>
                    <a:pt x="1" y="729"/>
                    <a:pt x="159" y="1023"/>
                    <a:pt x="431" y="1227"/>
                  </a:cubicBezTo>
                  <a:cubicBezTo>
                    <a:pt x="495" y="1262"/>
                    <a:pt x="556" y="1279"/>
                    <a:pt x="612" y="1279"/>
                  </a:cubicBezTo>
                  <a:cubicBezTo>
                    <a:pt x="771" y="1279"/>
                    <a:pt x="883" y="1139"/>
                    <a:pt x="883" y="887"/>
                  </a:cubicBezTo>
                  <a:cubicBezTo>
                    <a:pt x="861" y="570"/>
                    <a:pt x="702" y="253"/>
                    <a:pt x="431" y="50"/>
                  </a:cubicBezTo>
                  <a:cubicBezTo>
                    <a:pt x="375" y="16"/>
                    <a:pt x="321" y="1"/>
                    <a:pt x="2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6"/>
            <p:cNvSpPr/>
            <p:nvPr/>
          </p:nvSpPr>
          <p:spPr>
            <a:xfrm>
              <a:off x="3711550" y="1835150"/>
              <a:ext cx="17550" cy="25650"/>
            </a:xfrm>
            <a:custGeom>
              <a:avLst/>
              <a:gdLst/>
              <a:ahLst/>
              <a:cxnLst/>
              <a:rect l="l" t="t" r="r" b="b"/>
              <a:pathLst>
                <a:path w="702" h="1026" extrusionOk="0">
                  <a:moveTo>
                    <a:pt x="219" y="1"/>
                  </a:moveTo>
                  <a:cubicBezTo>
                    <a:pt x="94" y="1"/>
                    <a:pt x="0" y="112"/>
                    <a:pt x="0" y="303"/>
                  </a:cubicBezTo>
                  <a:cubicBezTo>
                    <a:pt x="0" y="575"/>
                    <a:pt x="136" y="824"/>
                    <a:pt x="340" y="982"/>
                  </a:cubicBezTo>
                  <a:cubicBezTo>
                    <a:pt x="393" y="1012"/>
                    <a:pt x="442" y="1026"/>
                    <a:pt x="487" y="1026"/>
                  </a:cubicBezTo>
                  <a:cubicBezTo>
                    <a:pt x="615" y="1026"/>
                    <a:pt x="702" y="912"/>
                    <a:pt x="702" y="711"/>
                  </a:cubicBezTo>
                  <a:cubicBezTo>
                    <a:pt x="702" y="439"/>
                    <a:pt x="566" y="190"/>
                    <a:pt x="340" y="32"/>
                  </a:cubicBezTo>
                  <a:cubicBezTo>
                    <a:pt x="298" y="11"/>
                    <a:pt x="257" y="1"/>
                    <a:pt x="2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6"/>
            <p:cNvSpPr/>
            <p:nvPr/>
          </p:nvSpPr>
          <p:spPr>
            <a:xfrm>
              <a:off x="3563300" y="1608475"/>
              <a:ext cx="1007150" cy="616950"/>
            </a:xfrm>
            <a:custGeom>
              <a:avLst/>
              <a:gdLst/>
              <a:ahLst/>
              <a:cxnLst/>
              <a:rect l="l" t="t" r="r" b="b"/>
              <a:pathLst>
                <a:path w="40286" h="24678" extrusionOk="0">
                  <a:moveTo>
                    <a:pt x="0" y="1"/>
                  </a:moveTo>
                  <a:lnTo>
                    <a:pt x="0" y="4595"/>
                  </a:lnTo>
                  <a:cubicBezTo>
                    <a:pt x="0" y="4595"/>
                    <a:pt x="18966" y="15413"/>
                    <a:pt x="22248" y="17450"/>
                  </a:cubicBezTo>
                  <a:cubicBezTo>
                    <a:pt x="24217" y="18672"/>
                    <a:pt x="28200" y="21207"/>
                    <a:pt x="32115" y="22927"/>
                  </a:cubicBezTo>
                  <a:cubicBezTo>
                    <a:pt x="34112" y="23822"/>
                    <a:pt x="36214" y="24678"/>
                    <a:pt x="37753" y="24678"/>
                  </a:cubicBezTo>
                  <a:cubicBezTo>
                    <a:pt x="38237" y="24678"/>
                    <a:pt x="38666" y="24593"/>
                    <a:pt x="39018" y="24398"/>
                  </a:cubicBezTo>
                  <a:cubicBezTo>
                    <a:pt x="40285" y="23448"/>
                    <a:pt x="39199" y="22090"/>
                    <a:pt x="36529" y="19917"/>
                  </a:cubicBezTo>
                  <a:cubicBezTo>
                    <a:pt x="34627" y="18355"/>
                    <a:pt x="32613" y="16930"/>
                    <a:pt x="30554" y="15594"/>
                  </a:cubicBezTo>
                  <a:lnTo>
                    <a:pt x="14440" y="6292"/>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6"/>
            <p:cNvSpPr/>
            <p:nvPr/>
          </p:nvSpPr>
          <p:spPr>
            <a:xfrm>
              <a:off x="3563300" y="1723350"/>
              <a:ext cx="975475" cy="507475"/>
            </a:xfrm>
            <a:custGeom>
              <a:avLst/>
              <a:gdLst/>
              <a:ahLst/>
              <a:cxnLst/>
              <a:rect l="l" t="t" r="r" b="b"/>
              <a:pathLst>
                <a:path w="39019" h="20299" extrusionOk="0">
                  <a:moveTo>
                    <a:pt x="0" y="0"/>
                  </a:moveTo>
                  <a:lnTo>
                    <a:pt x="0" y="860"/>
                  </a:lnTo>
                  <a:lnTo>
                    <a:pt x="24081" y="14734"/>
                  </a:lnTo>
                  <a:cubicBezTo>
                    <a:pt x="25122" y="15345"/>
                    <a:pt x="28924" y="17472"/>
                    <a:pt x="30938" y="18332"/>
                  </a:cubicBezTo>
                  <a:cubicBezTo>
                    <a:pt x="33769" y="19545"/>
                    <a:pt x="35841" y="20299"/>
                    <a:pt x="37330" y="20299"/>
                  </a:cubicBezTo>
                  <a:cubicBezTo>
                    <a:pt x="38008" y="20299"/>
                    <a:pt x="38565" y="20143"/>
                    <a:pt x="39018" y="19803"/>
                  </a:cubicBezTo>
                  <a:lnTo>
                    <a:pt x="39018" y="19803"/>
                  </a:lnTo>
                  <a:cubicBezTo>
                    <a:pt x="38663" y="20005"/>
                    <a:pt x="38231" y="20092"/>
                    <a:pt x="37743" y="20092"/>
                  </a:cubicBezTo>
                  <a:cubicBezTo>
                    <a:pt x="36205" y="20092"/>
                    <a:pt x="34108" y="19225"/>
                    <a:pt x="32115" y="18332"/>
                  </a:cubicBezTo>
                  <a:cubicBezTo>
                    <a:pt x="28200" y="16612"/>
                    <a:pt x="24217" y="14077"/>
                    <a:pt x="22248" y="12855"/>
                  </a:cubicBezTo>
                  <a:cubicBezTo>
                    <a:pt x="18943" y="10818"/>
                    <a:pt x="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6"/>
            <p:cNvSpPr/>
            <p:nvPr/>
          </p:nvSpPr>
          <p:spPr>
            <a:xfrm>
              <a:off x="3563300" y="1515125"/>
              <a:ext cx="1002050" cy="711275"/>
            </a:xfrm>
            <a:custGeom>
              <a:avLst/>
              <a:gdLst/>
              <a:ahLst/>
              <a:cxnLst/>
              <a:rect l="l" t="t" r="r" b="b"/>
              <a:pathLst>
                <a:path w="40082" h="28451" extrusionOk="0">
                  <a:moveTo>
                    <a:pt x="6473" y="1"/>
                  </a:moveTo>
                  <a:lnTo>
                    <a:pt x="0" y="3735"/>
                  </a:lnTo>
                  <a:lnTo>
                    <a:pt x="24081" y="17631"/>
                  </a:lnTo>
                  <a:cubicBezTo>
                    <a:pt x="24828" y="18061"/>
                    <a:pt x="25756" y="19011"/>
                    <a:pt x="26842" y="20211"/>
                  </a:cubicBezTo>
                  <a:cubicBezTo>
                    <a:pt x="28245" y="21727"/>
                    <a:pt x="29535" y="23402"/>
                    <a:pt x="31753" y="25303"/>
                  </a:cubicBezTo>
                  <a:cubicBezTo>
                    <a:pt x="33858" y="27091"/>
                    <a:pt x="35239" y="27747"/>
                    <a:pt x="36913" y="28336"/>
                  </a:cubicBezTo>
                  <a:cubicBezTo>
                    <a:pt x="37176" y="28412"/>
                    <a:pt x="37446" y="28450"/>
                    <a:pt x="37715" y="28450"/>
                  </a:cubicBezTo>
                  <a:cubicBezTo>
                    <a:pt x="38162" y="28450"/>
                    <a:pt x="38608" y="28344"/>
                    <a:pt x="39018" y="28132"/>
                  </a:cubicBezTo>
                  <a:cubicBezTo>
                    <a:pt x="40082" y="27634"/>
                    <a:pt x="39606" y="24850"/>
                    <a:pt x="37411" y="22067"/>
                  </a:cubicBezTo>
                  <a:cubicBezTo>
                    <a:pt x="36687" y="21139"/>
                    <a:pt x="35555" y="19690"/>
                    <a:pt x="33609" y="17133"/>
                  </a:cubicBezTo>
                  <a:cubicBezTo>
                    <a:pt x="31663" y="14553"/>
                    <a:pt x="30780" y="14032"/>
                    <a:pt x="29377" y="13195"/>
                  </a:cubicBezTo>
                  <a:lnTo>
                    <a:pt x="64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6"/>
            <p:cNvSpPr/>
            <p:nvPr/>
          </p:nvSpPr>
          <p:spPr>
            <a:xfrm>
              <a:off x="3598375" y="1533800"/>
              <a:ext cx="934175" cy="643425"/>
            </a:xfrm>
            <a:custGeom>
              <a:avLst/>
              <a:gdLst/>
              <a:ahLst/>
              <a:cxnLst/>
              <a:rect l="l" t="t" r="r" b="b"/>
              <a:pathLst>
                <a:path w="37367" h="25737" extrusionOk="0">
                  <a:moveTo>
                    <a:pt x="3803" y="0"/>
                  </a:moveTo>
                  <a:lnTo>
                    <a:pt x="1" y="2218"/>
                  </a:lnTo>
                  <a:cubicBezTo>
                    <a:pt x="1" y="2218"/>
                    <a:pt x="7877" y="6745"/>
                    <a:pt x="8895" y="7311"/>
                  </a:cubicBezTo>
                  <a:cubicBezTo>
                    <a:pt x="13286" y="9687"/>
                    <a:pt x="22633" y="15096"/>
                    <a:pt x="23900" y="16069"/>
                  </a:cubicBezTo>
                  <a:cubicBezTo>
                    <a:pt x="26005" y="17699"/>
                    <a:pt x="29173" y="21116"/>
                    <a:pt x="31052" y="22791"/>
                  </a:cubicBezTo>
                  <a:cubicBezTo>
                    <a:pt x="32549" y="24113"/>
                    <a:pt x="34531" y="25736"/>
                    <a:pt x="35749" y="25736"/>
                  </a:cubicBezTo>
                  <a:cubicBezTo>
                    <a:pt x="35948" y="25736"/>
                    <a:pt x="36127" y="25693"/>
                    <a:pt x="36280" y="25597"/>
                  </a:cubicBezTo>
                  <a:cubicBezTo>
                    <a:pt x="37366" y="24896"/>
                    <a:pt x="36416" y="23198"/>
                    <a:pt x="34356" y="20505"/>
                  </a:cubicBezTo>
                  <a:cubicBezTo>
                    <a:pt x="33654" y="19577"/>
                    <a:pt x="30554" y="15413"/>
                    <a:pt x="28200" y="13896"/>
                  </a:cubicBezTo>
                  <a:cubicBezTo>
                    <a:pt x="25575" y="12222"/>
                    <a:pt x="15368" y="6450"/>
                    <a:pt x="12675" y="4934"/>
                  </a:cubicBezTo>
                  <a:cubicBezTo>
                    <a:pt x="12199" y="4663"/>
                    <a:pt x="3803" y="0"/>
                    <a:pt x="38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6"/>
            <p:cNvSpPr/>
            <p:nvPr/>
          </p:nvSpPr>
          <p:spPr>
            <a:xfrm>
              <a:off x="4253000" y="1924775"/>
              <a:ext cx="192975" cy="158450"/>
            </a:xfrm>
            <a:custGeom>
              <a:avLst/>
              <a:gdLst/>
              <a:ahLst/>
              <a:cxnLst/>
              <a:rect l="l" t="t" r="r" b="b"/>
              <a:pathLst>
                <a:path w="7719" h="6338" extrusionOk="0">
                  <a:moveTo>
                    <a:pt x="4210" y="0"/>
                  </a:moveTo>
                  <a:cubicBezTo>
                    <a:pt x="3690" y="1403"/>
                    <a:pt x="1585" y="2037"/>
                    <a:pt x="1" y="2399"/>
                  </a:cubicBezTo>
                  <a:cubicBezTo>
                    <a:pt x="340" y="3010"/>
                    <a:pt x="1449" y="4074"/>
                    <a:pt x="2287" y="4866"/>
                  </a:cubicBezTo>
                  <a:cubicBezTo>
                    <a:pt x="2830" y="5387"/>
                    <a:pt x="3418" y="5884"/>
                    <a:pt x="4007" y="6337"/>
                  </a:cubicBezTo>
                  <a:lnTo>
                    <a:pt x="7718" y="4232"/>
                  </a:lnTo>
                  <a:cubicBezTo>
                    <a:pt x="7718" y="4232"/>
                    <a:pt x="6881" y="3169"/>
                    <a:pt x="5433" y="1449"/>
                  </a:cubicBezTo>
                  <a:cubicBezTo>
                    <a:pt x="5161" y="1109"/>
                    <a:pt x="4550" y="385"/>
                    <a:pt x="4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6"/>
            <p:cNvSpPr/>
            <p:nvPr/>
          </p:nvSpPr>
          <p:spPr>
            <a:xfrm>
              <a:off x="3563300" y="1702975"/>
              <a:ext cx="555650" cy="316875"/>
            </a:xfrm>
            <a:custGeom>
              <a:avLst/>
              <a:gdLst/>
              <a:ahLst/>
              <a:cxnLst/>
              <a:rect l="l" t="t" r="r" b="b"/>
              <a:pathLst>
                <a:path w="22226" h="12675" extrusionOk="0">
                  <a:moveTo>
                    <a:pt x="0" y="0"/>
                  </a:moveTo>
                  <a:lnTo>
                    <a:pt x="0" y="815"/>
                  </a:lnTo>
                  <a:cubicBezTo>
                    <a:pt x="0" y="815"/>
                    <a:pt x="11701" y="7559"/>
                    <a:pt x="15571" y="9800"/>
                  </a:cubicBezTo>
                  <a:cubicBezTo>
                    <a:pt x="20347" y="12577"/>
                    <a:pt x="21994" y="12675"/>
                    <a:pt x="22202" y="12675"/>
                  </a:cubicBezTo>
                  <a:cubicBezTo>
                    <a:pt x="22218" y="12675"/>
                    <a:pt x="22225" y="12674"/>
                    <a:pt x="22225" y="12674"/>
                  </a:cubicBezTo>
                  <a:cubicBezTo>
                    <a:pt x="22225" y="12674"/>
                    <a:pt x="19758" y="11384"/>
                    <a:pt x="18762" y="10728"/>
                  </a:cubicBezTo>
                  <a:cubicBezTo>
                    <a:pt x="17767" y="10049"/>
                    <a:pt x="0" y="0"/>
                    <a:pt x="0" y="0"/>
                  </a:cubicBezTo>
                  <a:close/>
                </a:path>
              </a:pathLst>
            </a:custGeom>
            <a:solidFill>
              <a:srgbClr val="FF4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6"/>
            <p:cNvSpPr/>
            <p:nvPr/>
          </p:nvSpPr>
          <p:spPr>
            <a:xfrm>
              <a:off x="3662325" y="1566625"/>
              <a:ext cx="193525" cy="116575"/>
            </a:xfrm>
            <a:custGeom>
              <a:avLst/>
              <a:gdLst/>
              <a:ahLst/>
              <a:cxnLst/>
              <a:rect l="l" t="t" r="r" b="b"/>
              <a:pathLst>
                <a:path w="7741" h="4663" extrusionOk="0">
                  <a:moveTo>
                    <a:pt x="2580" y="0"/>
                  </a:moveTo>
                  <a:cubicBezTo>
                    <a:pt x="2422" y="0"/>
                    <a:pt x="2286" y="45"/>
                    <a:pt x="2150" y="113"/>
                  </a:cubicBezTo>
                  <a:lnTo>
                    <a:pt x="249" y="1222"/>
                  </a:lnTo>
                  <a:cubicBezTo>
                    <a:pt x="91" y="1290"/>
                    <a:pt x="0" y="1426"/>
                    <a:pt x="0" y="1607"/>
                  </a:cubicBezTo>
                  <a:cubicBezTo>
                    <a:pt x="0" y="1743"/>
                    <a:pt x="68" y="1856"/>
                    <a:pt x="204" y="1924"/>
                  </a:cubicBezTo>
                  <a:lnTo>
                    <a:pt x="4775" y="4572"/>
                  </a:lnTo>
                  <a:cubicBezTo>
                    <a:pt x="4889" y="4640"/>
                    <a:pt x="5002" y="4662"/>
                    <a:pt x="5138" y="4662"/>
                  </a:cubicBezTo>
                  <a:cubicBezTo>
                    <a:pt x="5296" y="4662"/>
                    <a:pt x="5454" y="4617"/>
                    <a:pt x="5590" y="4549"/>
                  </a:cubicBezTo>
                  <a:lnTo>
                    <a:pt x="7491" y="3440"/>
                  </a:lnTo>
                  <a:cubicBezTo>
                    <a:pt x="7627" y="3372"/>
                    <a:pt x="7718" y="3236"/>
                    <a:pt x="7740" y="3078"/>
                  </a:cubicBezTo>
                  <a:cubicBezTo>
                    <a:pt x="7718" y="2920"/>
                    <a:pt x="7650" y="2806"/>
                    <a:pt x="7514" y="2738"/>
                  </a:cubicBezTo>
                  <a:lnTo>
                    <a:pt x="2942" y="91"/>
                  </a:lnTo>
                  <a:cubicBezTo>
                    <a:pt x="2829" y="45"/>
                    <a:pt x="2716" y="0"/>
                    <a:pt x="25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6"/>
            <p:cNvSpPr/>
            <p:nvPr/>
          </p:nvSpPr>
          <p:spPr>
            <a:xfrm>
              <a:off x="3751150" y="1657150"/>
              <a:ext cx="80375" cy="20700"/>
            </a:xfrm>
            <a:custGeom>
              <a:avLst/>
              <a:gdLst/>
              <a:ahLst/>
              <a:cxnLst/>
              <a:rect l="l" t="t" r="r" b="b"/>
              <a:pathLst>
                <a:path w="3215" h="828" extrusionOk="0">
                  <a:moveTo>
                    <a:pt x="0" y="0"/>
                  </a:moveTo>
                  <a:lnTo>
                    <a:pt x="1336" y="770"/>
                  </a:lnTo>
                  <a:cubicBezTo>
                    <a:pt x="1415" y="809"/>
                    <a:pt x="1503" y="827"/>
                    <a:pt x="1592" y="827"/>
                  </a:cubicBezTo>
                  <a:cubicBezTo>
                    <a:pt x="1706" y="827"/>
                    <a:pt x="1822" y="798"/>
                    <a:pt x="1924" y="747"/>
                  </a:cubicBezTo>
                  <a:lnTo>
                    <a:pt x="32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6"/>
            <p:cNvSpPr/>
            <p:nvPr/>
          </p:nvSpPr>
          <p:spPr>
            <a:xfrm>
              <a:off x="3668550" y="1609625"/>
              <a:ext cx="168050" cy="23200"/>
            </a:xfrm>
            <a:custGeom>
              <a:avLst/>
              <a:gdLst/>
              <a:ahLst/>
              <a:cxnLst/>
              <a:rect l="l" t="t" r="r" b="b"/>
              <a:pathLst>
                <a:path w="6722" h="928" extrusionOk="0">
                  <a:moveTo>
                    <a:pt x="0" y="0"/>
                  </a:moveTo>
                  <a:cubicBezTo>
                    <a:pt x="23" y="0"/>
                    <a:pt x="45" y="23"/>
                    <a:pt x="68" y="23"/>
                  </a:cubicBezTo>
                  <a:lnTo>
                    <a:pt x="1630" y="928"/>
                  </a:lnTo>
                  <a:lnTo>
                    <a:pt x="6722" y="928"/>
                  </a:lnTo>
                  <a:lnTo>
                    <a:pt x="5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6"/>
            <p:cNvSpPr/>
            <p:nvPr/>
          </p:nvSpPr>
          <p:spPr>
            <a:xfrm>
              <a:off x="3666275" y="1572000"/>
              <a:ext cx="129025" cy="37650"/>
            </a:xfrm>
            <a:custGeom>
              <a:avLst/>
              <a:gdLst/>
              <a:ahLst/>
              <a:cxnLst/>
              <a:rect l="l" t="t" r="r" b="b"/>
              <a:pathLst>
                <a:path w="5161" h="1506" extrusionOk="0">
                  <a:moveTo>
                    <a:pt x="2432" y="1"/>
                  </a:moveTo>
                  <a:cubicBezTo>
                    <a:pt x="2309" y="1"/>
                    <a:pt x="2188" y="36"/>
                    <a:pt x="2083" y="102"/>
                  </a:cubicBezTo>
                  <a:lnTo>
                    <a:pt x="182" y="1188"/>
                  </a:lnTo>
                  <a:cubicBezTo>
                    <a:pt x="46" y="1279"/>
                    <a:pt x="0" y="1415"/>
                    <a:pt x="91" y="1505"/>
                  </a:cubicBezTo>
                  <a:lnTo>
                    <a:pt x="5161" y="1505"/>
                  </a:lnTo>
                  <a:lnTo>
                    <a:pt x="2694" y="57"/>
                  </a:lnTo>
                  <a:cubicBezTo>
                    <a:pt x="2609" y="19"/>
                    <a:pt x="2520" y="1"/>
                    <a:pt x="2432"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6"/>
            <p:cNvSpPr/>
            <p:nvPr/>
          </p:nvSpPr>
          <p:spPr>
            <a:xfrm>
              <a:off x="3666275" y="1572000"/>
              <a:ext cx="129025" cy="37650"/>
            </a:xfrm>
            <a:custGeom>
              <a:avLst/>
              <a:gdLst/>
              <a:ahLst/>
              <a:cxnLst/>
              <a:rect l="l" t="t" r="r" b="b"/>
              <a:pathLst>
                <a:path w="5161" h="1506" extrusionOk="0">
                  <a:moveTo>
                    <a:pt x="2432" y="1"/>
                  </a:moveTo>
                  <a:cubicBezTo>
                    <a:pt x="2309" y="1"/>
                    <a:pt x="2188" y="36"/>
                    <a:pt x="2083" y="102"/>
                  </a:cubicBezTo>
                  <a:lnTo>
                    <a:pt x="182" y="1188"/>
                  </a:lnTo>
                  <a:cubicBezTo>
                    <a:pt x="46" y="1279"/>
                    <a:pt x="0" y="1415"/>
                    <a:pt x="91" y="1505"/>
                  </a:cubicBezTo>
                  <a:lnTo>
                    <a:pt x="5161" y="1505"/>
                  </a:lnTo>
                  <a:lnTo>
                    <a:pt x="2694" y="57"/>
                  </a:lnTo>
                  <a:cubicBezTo>
                    <a:pt x="2609" y="19"/>
                    <a:pt x="2520" y="1"/>
                    <a:pt x="24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6"/>
            <p:cNvSpPr/>
            <p:nvPr/>
          </p:nvSpPr>
          <p:spPr>
            <a:xfrm>
              <a:off x="3709275" y="1632800"/>
              <a:ext cx="142600" cy="24375"/>
            </a:xfrm>
            <a:custGeom>
              <a:avLst/>
              <a:gdLst/>
              <a:ahLst/>
              <a:cxnLst/>
              <a:rect l="l" t="t" r="r" b="b"/>
              <a:pathLst>
                <a:path w="5704" h="975" extrusionOk="0">
                  <a:moveTo>
                    <a:pt x="1" y="1"/>
                  </a:moveTo>
                  <a:lnTo>
                    <a:pt x="1653" y="974"/>
                  </a:lnTo>
                  <a:lnTo>
                    <a:pt x="4889" y="974"/>
                  </a:lnTo>
                  <a:lnTo>
                    <a:pt x="5477" y="612"/>
                  </a:lnTo>
                  <a:cubicBezTo>
                    <a:pt x="5681" y="522"/>
                    <a:pt x="5704" y="363"/>
                    <a:pt x="5545" y="273"/>
                  </a:cubicBezTo>
                  <a:lnTo>
                    <a:pt x="5093" y="1"/>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6"/>
            <p:cNvSpPr/>
            <p:nvPr/>
          </p:nvSpPr>
          <p:spPr>
            <a:xfrm>
              <a:off x="3709275" y="1632800"/>
              <a:ext cx="142600" cy="24375"/>
            </a:xfrm>
            <a:custGeom>
              <a:avLst/>
              <a:gdLst/>
              <a:ahLst/>
              <a:cxnLst/>
              <a:rect l="l" t="t" r="r" b="b"/>
              <a:pathLst>
                <a:path w="5704" h="975" extrusionOk="0">
                  <a:moveTo>
                    <a:pt x="1" y="1"/>
                  </a:moveTo>
                  <a:lnTo>
                    <a:pt x="1653" y="974"/>
                  </a:lnTo>
                  <a:lnTo>
                    <a:pt x="4889" y="974"/>
                  </a:lnTo>
                  <a:lnTo>
                    <a:pt x="5477" y="612"/>
                  </a:lnTo>
                  <a:cubicBezTo>
                    <a:pt x="5681" y="522"/>
                    <a:pt x="5704" y="363"/>
                    <a:pt x="5545" y="273"/>
                  </a:cubicBezTo>
                  <a:lnTo>
                    <a:pt x="5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6"/>
            <p:cNvSpPr/>
            <p:nvPr/>
          </p:nvSpPr>
          <p:spPr>
            <a:xfrm>
              <a:off x="4189650" y="1985300"/>
              <a:ext cx="164100" cy="97925"/>
            </a:xfrm>
            <a:custGeom>
              <a:avLst/>
              <a:gdLst/>
              <a:ahLst/>
              <a:cxnLst/>
              <a:rect l="l" t="t" r="r" b="b"/>
              <a:pathLst>
                <a:path w="6564" h="3917" extrusionOk="0">
                  <a:moveTo>
                    <a:pt x="589" y="1"/>
                  </a:moveTo>
                  <a:cubicBezTo>
                    <a:pt x="181" y="46"/>
                    <a:pt x="0" y="544"/>
                    <a:pt x="294" y="838"/>
                  </a:cubicBezTo>
                  <a:cubicBezTo>
                    <a:pt x="589" y="1268"/>
                    <a:pt x="973" y="1630"/>
                    <a:pt x="1426" y="1947"/>
                  </a:cubicBezTo>
                  <a:cubicBezTo>
                    <a:pt x="2128" y="2445"/>
                    <a:pt x="2897" y="2875"/>
                    <a:pt x="3734" y="3192"/>
                  </a:cubicBezTo>
                  <a:cubicBezTo>
                    <a:pt x="4640" y="3509"/>
                    <a:pt x="5590" y="3735"/>
                    <a:pt x="6563" y="3916"/>
                  </a:cubicBezTo>
                  <a:cubicBezTo>
                    <a:pt x="6563" y="3916"/>
                    <a:pt x="3712" y="1449"/>
                    <a:pt x="2535" y="1"/>
                  </a:cubicBezTo>
                  <a:cubicBezTo>
                    <a:pt x="2207" y="12"/>
                    <a:pt x="1879" y="18"/>
                    <a:pt x="1553" y="18"/>
                  </a:cubicBezTo>
                  <a:cubicBezTo>
                    <a:pt x="1228" y="18"/>
                    <a:pt x="905" y="12"/>
                    <a:pt x="589" y="1"/>
                  </a:cubicBezTo>
                  <a:close/>
                </a:path>
              </a:pathLst>
            </a:custGeom>
            <a:solidFill>
              <a:srgbClr val="000000">
                <a:alpha val="6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6"/>
            <p:cNvSpPr/>
            <p:nvPr/>
          </p:nvSpPr>
          <p:spPr>
            <a:xfrm>
              <a:off x="4351450" y="1896425"/>
              <a:ext cx="94525" cy="134175"/>
            </a:xfrm>
            <a:custGeom>
              <a:avLst/>
              <a:gdLst/>
              <a:ahLst/>
              <a:cxnLst/>
              <a:rect l="l" t="t" r="r" b="b"/>
              <a:pathLst>
                <a:path w="3781" h="5367" extrusionOk="0">
                  <a:moveTo>
                    <a:pt x="142" y="0"/>
                  </a:moveTo>
                  <a:cubicBezTo>
                    <a:pt x="109" y="0"/>
                    <a:pt x="84" y="15"/>
                    <a:pt x="69" y="48"/>
                  </a:cubicBezTo>
                  <a:cubicBezTo>
                    <a:pt x="1" y="251"/>
                    <a:pt x="272" y="1134"/>
                    <a:pt x="272" y="1134"/>
                  </a:cubicBezTo>
                  <a:lnTo>
                    <a:pt x="3780" y="5366"/>
                  </a:lnTo>
                  <a:cubicBezTo>
                    <a:pt x="3305" y="4235"/>
                    <a:pt x="2739" y="3171"/>
                    <a:pt x="2083" y="2153"/>
                  </a:cubicBezTo>
                  <a:cubicBezTo>
                    <a:pt x="1530" y="1354"/>
                    <a:pt x="459" y="0"/>
                    <a:pt x="142" y="0"/>
                  </a:cubicBezTo>
                  <a:close/>
                </a:path>
              </a:pathLst>
            </a:custGeom>
            <a:solidFill>
              <a:srgbClr val="000000">
                <a:alpha val="6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6"/>
            <p:cNvSpPr/>
            <p:nvPr/>
          </p:nvSpPr>
          <p:spPr>
            <a:xfrm>
              <a:off x="3562725" y="1682025"/>
              <a:ext cx="589025" cy="340650"/>
            </a:xfrm>
            <a:custGeom>
              <a:avLst/>
              <a:gdLst/>
              <a:ahLst/>
              <a:cxnLst/>
              <a:rect l="l" t="t" r="r" b="b"/>
              <a:pathLst>
                <a:path w="23561" h="13626" extrusionOk="0">
                  <a:moveTo>
                    <a:pt x="1" y="1"/>
                  </a:moveTo>
                  <a:lnTo>
                    <a:pt x="1" y="295"/>
                  </a:lnTo>
                  <a:lnTo>
                    <a:pt x="22746" y="13467"/>
                  </a:lnTo>
                  <a:cubicBezTo>
                    <a:pt x="22904" y="13512"/>
                    <a:pt x="23561" y="13625"/>
                    <a:pt x="23561" y="13625"/>
                  </a:cubicBezTo>
                  <a:lnTo>
                    <a:pt x="1" y="1"/>
                  </a:lnTo>
                  <a:close/>
                </a:path>
              </a:pathLst>
            </a:custGeom>
            <a:solidFill>
              <a:srgbClr val="FF4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6"/>
            <p:cNvSpPr/>
            <p:nvPr/>
          </p:nvSpPr>
          <p:spPr>
            <a:xfrm>
              <a:off x="3936150" y="1842700"/>
              <a:ext cx="47575" cy="142625"/>
            </a:xfrm>
            <a:custGeom>
              <a:avLst/>
              <a:gdLst/>
              <a:ahLst/>
              <a:cxnLst/>
              <a:rect l="l" t="t" r="r" b="b"/>
              <a:pathLst>
                <a:path w="1903" h="5705" extrusionOk="0">
                  <a:moveTo>
                    <a:pt x="388" y="1"/>
                  </a:moveTo>
                  <a:cubicBezTo>
                    <a:pt x="188" y="1"/>
                    <a:pt x="1" y="160"/>
                    <a:pt x="1" y="386"/>
                  </a:cubicBezTo>
                  <a:lnTo>
                    <a:pt x="1" y="4596"/>
                  </a:lnTo>
                  <a:lnTo>
                    <a:pt x="1902" y="5705"/>
                  </a:lnTo>
                  <a:lnTo>
                    <a:pt x="1902" y="1359"/>
                  </a:lnTo>
                  <a:cubicBezTo>
                    <a:pt x="1902" y="1020"/>
                    <a:pt x="1721" y="703"/>
                    <a:pt x="1449" y="545"/>
                  </a:cubicBezTo>
                  <a:lnTo>
                    <a:pt x="567" y="47"/>
                  </a:lnTo>
                  <a:cubicBezTo>
                    <a:pt x="509" y="15"/>
                    <a:pt x="448" y="1"/>
                    <a:pt x="3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6"/>
            <p:cNvSpPr/>
            <p:nvPr/>
          </p:nvSpPr>
          <p:spPr>
            <a:xfrm>
              <a:off x="3578575" y="1652175"/>
              <a:ext cx="18125" cy="40500"/>
            </a:xfrm>
            <a:custGeom>
              <a:avLst/>
              <a:gdLst/>
              <a:ahLst/>
              <a:cxnLst/>
              <a:rect l="l" t="t" r="r" b="b"/>
              <a:pathLst>
                <a:path w="725" h="1620" extrusionOk="0">
                  <a:moveTo>
                    <a:pt x="94" y="1"/>
                  </a:moveTo>
                  <a:cubicBezTo>
                    <a:pt x="38" y="1"/>
                    <a:pt x="1" y="47"/>
                    <a:pt x="1" y="131"/>
                  </a:cubicBezTo>
                  <a:lnTo>
                    <a:pt x="1" y="1082"/>
                  </a:lnTo>
                  <a:cubicBezTo>
                    <a:pt x="1" y="1195"/>
                    <a:pt x="68" y="1285"/>
                    <a:pt x="159" y="1353"/>
                  </a:cubicBezTo>
                  <a:lnTo>
                    <a:pt x="566" y="1602"/>
                  </a:lnTo>
                  <a:cubicBezTo>
                    <a:pt x="590" y="1614"/>
                    <a:pt x="612" y="1620"/>
                    <a:pt x="631" y="1620"/>
                  </a:cubicBezTo>
                  <a:cubicBezTo>
                    <a:pt x="687" y="1620"/>
                    <a:pt x="725" y="1573"/>
                    <a:pt x="725" y="1489"/>
                  </a:cubicBezTo>
                  <a:lnTo>
                    <a:pt x="725" y="539"/>
                  </a:lnTo>
                  <a:cubicBezTo>
                    <a:pt x="725" y="425"/>
                    <a:pt x="657" y="312"/>
                    <a:pt x="566" y="244"/>
                  </a:cubicBezTo>
                  <a:lnTo>
                    <a:pt x="159" y="18"/>
                  </a:lnTo>
                  <a:cubicBezTo>
                    <a:pt x="136" y="6"/>
                    <a:pt x="114" y="1"/>
                    <a:pt x="94"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6"/>
            <p:cNvSpPr/>
            <p:nvPr/>
          </p:nvSpPr>
          <p:spPr>
            <a:xfrm>
              <a:off x="3666850" y="1704225"/>
              <a:ext cx="18125" cy="41075"/>
            </a:xfrm>
            <a:custGeom>
              <a:avLst/>
              <a:gdLst/>
              <a:ahLst/>
              <a:cxnLst/>
              <a:rect l="l" t="t" r="r" b="b"/>
              <a:pathLst>
                <a:path w="725" h="1643" extrusionOk="0">
                  <a:moveTo>
                    <a:pt x="94" y="1"/>
                  </a:moveTo>
                  <a:cubicBezTo>
                    <a:pt x="37" y="1"/>
                    <a:pt x="0" y="47"/>
                    <a:pt x="0" y="131"/>
                  </a:cubicBezTo>
                  <a:lnTo>
                    <a:pt x="0" y="1082"/>
                  </a:lnTo>
                  <a:cubicBezTo>
                    <a:pt x="0" y="1195"/>
                    <a:pt x="68" y="1308"/>
                    <a:pt x="159" y="1376"/>
                  </a:cubicBezTo>
                  <a:lnTo>
                    <a:pt x="566" y="1625"/>
                  </a:lnTo>
                  <a:cubicBezTo>
                    <a:pt x="589" y="1637"/>
                    <a:pt x="611" y="1642"/>
                    <a:pt x="631" y="1642"/>
                  </a:cubicBezTo>
                  <a:cubicBezTo>
                    <a:pt x="687" y="1642"/>
                    <a:pt x="724" y="1596"/>
                    <a:pt x="724" y="1512"/>
                  </a:cubicBezTo>
                  <a:lnTo>
                    <a:pt x="724" y="561"/>
                  </a:lnTo>
                  <a:cubicBezTo>
                    <a:pt x="724" y="448"/>
                    <a:pt x="679" y="335"/>
                    <a:pt x="566" y="267"/>
                  </a:cubicBezTo>
                  <a:lnTo>
                    <a:pt x="159" y="18"/>
                  </a:lnTo>
                  <a:cubicBezTo>
                    <a:pt x="135" y="7"/>
                    <a:pt x="113" y="1"/>
                    <a:pt x="94"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6"/>
            <p:cNvSpPr/>
            <p:nvPr/>
          </p:nvSpPr>
          <p:spPr>
            <a:xfrm>
              <a:off x="3696825" y="1722100"/>
              <a:ext cx="18700" cy="40750"/>
            </a:xfrm>
            <a:custGeom>
              <a:avLst/>
              <a:gdLst/>
              <a:ahLst/>
              <a:cxnLst/>
              <a:rect l="l" t="t" r="r" b="b"/>
              <a:pathLst>
                <a:path w="748" h="1630" extrusionOk="0">
                  <a:moveTo>
                    <a:pt x="90" y="0"/>
                  </a:moveTo>
                  <a:cubicBezTo>
                    <a:pt x="36" y="0"/>
                    <a:pt x="1" y="59"/>
                    <a:pt x="1" y="141"/>
                  </a:cubicBezTo>
                  <a:lnTo>
                    <a:pt x="1" y="1069"/>
                  </a:lnTo>
                  <a:cubicBezTo>
                    <a:pt x="1" y="1204"/>
                    <a:pt x="68" y="1317"/>
                    <a:pt x="159" y="1385"/>
                  </a:cubicBezTo>
                  <a:lnTo>
                    <a:pt x="589" y="1612"/>
                  </a:lnTo>
                  <a:cubicBezTo>
                    <a:pt x="607" y="1623"/>
                    <a:pt x="626" y="1629"/>
                    <a:pt x="644" y="1629"/>
                  </a:cubicBezTo>
                  <a:cubicBezTo>
                    <a:pt x="698" y="1629"/>
                    <a:pt x="747" y="1582"/>
                    <a:pt x="747" y="1499"/>
                  </a:cubicBezTo>
                  <a:lnTo>
                    <a:pt x="747" y="548"/>
                  </a:lnTo>
                  <a:cubicBezTo>
                    <a:pt x="725" y="435"/>
                    <a:pt x="680" y="322"/>
                    <a:pt x="589" y="254"/>
                  </a:cubicBezTo>
                  <a:lnTo>
                    <a:pt x="159" y="27"/>
                  </a:lnTo>
                  <a:cubicBezTo>
                    <a:pt x="134" y="9"/>
                    <a:pt x="111" y="0"/>
                    <a:pt x="90"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6"/>
            <p:cNvSpPr/>
            <p:nvPr/>
          </p:nvSpPr>
          <p:spPr>
            <a:xfrm>
              <a:off x="3726250" y="1739325"/>
              <a:ext cx="18700" cy="41050"/>
            </a:xfrm>
            <a:custGeom>
              <a:avLst/>
              <a:gdLst/>
              <a:ahLst/>
              <a:cxnLst/>
              <a:rect l="l" t="t" r="r" b="b"/>
              <a:pathLst>
                <a:path w="748" h="1642" extrusionOk="0">
                  <a:moveTo>
                    <a:pt x="105" y="0"/>
                  </a:moveTo>
                  <a:cubicBezTo>
                    <a:pt x="51" y="0"/>
                    <a:pt x="0" y="51"/>
                    <a:pt x="0" y="153"/>
                  </a:cubicBezTo>
                  <a:lnTo>
                    <a:pt x="0" y="1081"/>
                  </a:lnTo>
                  <a:cubicBezTo>
                    <a:pt x="0" y="1194"/>
                    <a:pt x="68" y="1307"/>
                    <a:pt x="159" y="1398"/>
                  </a:cubicBezTo>
                  <a:lnTo>
                    <a:pt x="589" y="1624"/>
                  </a:lnTo>
                  <a:cubicBezTo>
                    <a:pt x="612" y="1636"/>
                    <a:pt x="634" y="1642"/>
                    <a:pt x="654" y="1642"/>
                  </a:cubicBezTo>
                  <a:cubicBezTo>
                    <a:pt x="710" y="1642"/>
                    <a:pt x="747" y="1595"/>
                    <a:pt x="747" y="1511"/>
                  </a:cubicBezTo>
                  <a:lnTo>
                    <a:pt x="747" y="561"/>
                  </a:lnTo>
                  <a:cubicBezTo>
                    <a:pt x="747" y="447"/>
                    <a:pt x="679" y="334"/>
                    <a:pt x="589" y="266"/>
                  </a:cubicBezTo>
                  <a:lnTo>
                    <a:pt x="159" y="17"/>
                  </a:lnTo>
                  <a:cubicBezTo>
                    <a:pt x="142" y="6"/>
                    <a:pt x="124" y="0"/>
                    <a:pt x="105"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6"/>
            <p:cNvSpPr/>
            <p:nvPr/>
          </p:nvSpPr>
          <p:spPr>
            <a:xfrm>
              <a:off x="3756225" y="1756875"/>
              <a:ext cx="18150" cy="41050"/>
            </a:xfrm>
            <a:custGeom>
              <a:avLst/>
              <a:gdLst/>
              <a:ahLst/>
              <a:cxnLst/>
              <a:rect l="l" t="t" r="r" b="b"/>
              <a:pathLst>
                <a:path w="726" h="1642" extrusionOk="0">
                  <a:moveTo>
                    <a:pt x="96" y="0"/>
                  </a:moveTo>
                  <a:cubicBezTo>
                    <a:pt x="39" y="0"/>
                    <a:pt x="1" y="51"/>
                    <a:pt x="1" y="153"/>
                  </a:cubicBezTo>
                  <a:lnTo>
                    <a:pt x="1" y="1081"/>
                  </a:lnTo>
                  <a:cubicBezTo>
                    <a:pt x="1" y="1194"/>
                    <a:pt x="46" y="1307"/>
                    <a:pt x="159" y="1375"/>
                  </a:cubicBezTo>
                  <a:lnTo>
                    <a:pt x="567" y="1624"/>
                  </a:lnTo>
                  <a:cubicBezTo>
                    <a:pt x="590" y="1636"/>
                    <a:pt x="612" y="1641"/>
                    <a:pt x="632" y="1641"/>
                  </a:cubicBezTo>
                  <a:cubicBezTo>
                    <a:pt x="688" y="1641"/>
                    <a:pt x="725" y="1595"/>
                    <a:pt x="725" y="1511"/>
                  </a:cubicBezTo>
                  <a:lnTo>
                    <a:pt x="725" y="560"/>
                  </a:lnTo>
                  <a:cubicBezTo>
                    <a:pt x="725" y="447"/>
                    <a:pt x="657" y="334"/>
                    <a:pt x="567" y="266"/>
                  </a:cubicBezTo>
                  <a:lnTo>
                    <a:pt x="159" y="17"/>
                  </a:lnTo>
                  <a:cubicBezTo>
                    <a:pt x="137" y="6"/>
                    <a:pt x="116" y="0"/>
                    <a:pt x="96"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6"/>
            <p:cNvSpPr/>
            <p:nvPr/>
          </p:nvSpPr>
          <p:spPr>
            <a:xfrm>
              <a:off x="3785100" y="1774400"/>
              <a:ext cx="18700" cy="41050"/>
            </a:xfrm>
            <a:custGeom>
              <a:avLst/>
              <a:gdLst/>
              <a:ahLst/>
              <a:cxnLst/>
              <a:rect l="l" t="t" r="r" b="b"/>
              <a:pathLst>
                <a:path w="748" h="1642" extrusionOk="0">
                  <a:moveTo>
                    <a:pt x="105" y="1"/>
                  </a:moveTo>
                  <a:cubicBezTo>
                    <a:pt x="51" y="1"/>
                    <a:pt x="0" y="52"/>
                    <a:pt x="0" y="153"/>
                  </a:cubicBezTo>
                  <a:lnTo>
                    <a:pt x="0" y="1081"/>
                  </a:lnTo>
                  <a:cubicBezTo>
                    <a:pt x="0" y="1194"/>
                    <a:pt x="68" y="1308"/>
                    <a:pt x="159" y="1376"/>
                  </a:cubicBezTo>
                  <a:lnTo>
                    <a:pt x="589" y="1624"/>
                  </a:lnTo>
                  <a:cubicBezTo>
                    <a:pt x="612" y="1636"/>
                    <a:pt x="634" y="1642"/>
                    <a:pt x="653" y="1642"/>
                  </a:cubicBezTo>
                  <a:cubicBezTo>
                    <a:pt x="710" y="1642"/>
                    <a:pt x="747" y="1595"/>
                    <a:pt x="747" y="1511"/>
                  </a:cubicBezTo>
                  <a:lnTo>
                    <a:pt x="747" y="561"/>
                  </a:lnTo>
                  <a:cubicBezTo>
                    <a:pt x="747" y="448"/>
                    <a:pt x="679" y="334"/>
                    <a:pt x="589" y="267"/>
                  </a:cubicBezTo>
                  <a:lnTo>
                    <a:pt x="159" y="18"/>
                  </a:lnTo>
                  <a:cubicBezTo>
                    <a:pt x="142" y="6"/>
                    <a:pt x="123" y="1"/>
                    <a:pt x="105"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6"/>
            <p:cNvSpPr/>
            <p:nvPr/>
          </p:nvSpPr>
          <p:spPr>
            <a:xfrm>
              <a:off x="3815075" y="1791375"/>
              <a:ext cx="18125" cy="41050"/>
            </a:xfrm>
            <a:custGeom>
              <a:avLst/>
              <a:gdLst/>
              <a:ahLst/>
              <a:cxnLst/>
              <a:rect l="l" t="t" r="r" b="b"/>
              <a:pathLst>
                <a:path w="725" h="1642" extrusionOk="0">
                  <a:moveTo>
                    <a:pt x="94" y="0"/>
                  </a:moveTo>
                  <a:cubicBezTo>
                    <a:pt x="38" y="0"/>
                    <a:pt x="1" y="47"/>
                    <a:pt x="1" y="131"/>
                  </a:cubicBezTo>
                  <a:lnTo>
                    <a:pt x="1" y="1081"/>
                  </a:lnTo>
                  <a:cubicBezTo>
                    <a:pt x="1" y="1194"/>
                    <a:pt x="46" y="1308"/>
                    <a:pt x="159" y="1375"/>
                  </a:cubicBezTo>
                  <a:lnTo>
                    <a:pt x="566" y="1624"/>
                  </a:lnTo>
                  <a:cubicBezTo>
                    <a:pt x="590" y="1636"/>
                    <a:pt x="612" y="1642"/>
                    <a:pt x="631" y="1642"/>
                  </a:cubicBezTo>
                  <a:cubicBezTo>
                    <a:pt x="688" y="1642"/>
                    <a:pt x="725" y="1595"/>
                    <a:pt x="725" y="1511"/>
                  </a:cubicBezTo>
                  <a:lnTo>
                    <a:pt x="725" y="561"/>
                  </a:lnTo>
                  <a:cubicBezTo>
                    <a:pt x="725" y="448"/>
                    <a:pt x="657" y="334"/>
                    <a:pt x="566" y="267"/>
                  </a:cubicBezTo>
                  <a:lnTo>
                    <a:pt x="159" y="18"/>
                  </a:lnTo>
                  <a:cubicBezTo>
                    <a:pt x="136" y="6"/>
                    <a:pt x="114" y="0"/>
                    <a:pt x="94"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6"/>
            <p:cNvSpPr/>
            <p:nvPr/>
          </p:nvSpPr>
          <p:spPr>
            <a:xfrm>
              <a:off x="3844500" y="1808900"/>
              <a:ext cx="18125" cy="41075"/>
            </a:xfrm>
            <a:custGeom>
              <a:avLst/>
              <a:gdLst/>
              <a:ahLst/>
              <a:cxnLst/>
              <a:rect l="l" t="t" r="r" b="b"/>
              <a:pathLst>
                <a:path w="725" h="1643" extrusionOk="0">
                  <a:moveTo>
                    <a:pt x="94" y="1"/>
                  </a:moveTo>
                  <a:cubicBezTo>
                    <a:pt x="38" y="1"/>
                    <a:pt x="1" y="47"/>
                    <a:pt x="1" y="131"/>
                  </a:cubicBezTo>
                  <a:lnTo>
                    <a:pt x="1" y="1082"/>
                  </a:lnTo>
                  <a:cubicBezTo>
                    <a:pt x="1" y="1195"/>
                    <a:pt x="46" y="1308"/>
                    <a:pt x="159" y="1399"/>
                  </a:cubicBezTo>
                  <a:lnTo>
                    <a:pt x="566" y="1625"/>
                  </a:lnTo>
                  <a:cubicBezTo>
                    <a:pt x="590" y="1637"/>
                    <a:pt x="612" y="1642"/>
                    <a:pt x="631" y="1642"/>
                  </a:cubicBezTo>
                  <a:cubicBezTo>
                    <a:pt x="687" y="1642"/>
                    <a:pt x="725" y="1596"/>
                    <a:pt x="725" y="1512"/>
                  </a:cubicBezTo>
                  <a:lnTo>
                    <a:pt x="725" y="561"/>
                  </a:lnTo>
                  <a:cubicBezTo>
                    <a:pt x="725" y="448"/>
                    <a:pt x="680" y="335"/>
                    <a:pt x="589" y="267"/>
                  </a:cubicBezTo>
                  <a:lnTo>
                    <a:pt x="159" y="18"/>
                  </a:lnTo>
                  <a:cubicBezTo>
                    <a:pt x="136" y="6"/>
                    <a:pt x="114" y="1"/>
                    <a:pt x="94"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6"/>
            <p:cNvSpPr/>
            <p:nvPr/>
          </p:nvSpPr>
          <p:spPr>
            <a:xfrm>
              <a:off x="3873925" y="1826450"/>
              <a:ext cx="18125" cy="41050"/>
            </a:xfrm>
            <a:custGeom>
              <a:avLst/>
              <a:gdLst/>
              <a:ahLst/>
              <a:cxnLst/>
              <a:rect l="l" t="t" r="r" b="b"/>
              <a:pathLst>
                <a:path w="725" h="1642" extrusionOk="0">
                  <a:moveTo>
                    <a:pt x="94" y="0"/>
                  </a:moveTo>
                  <a:cubicBezTo>
                    <a:pt x="38" y="0"/>
                    <a:pt x="0" y="47"/>
                    <a:pt x="0" y="131"/>
                  </a:cubicBezTo>
                  <a:lnTo>
                    <a:pt x="0" y="1081"/>
                  </a:lnTo>
                  <a:cubicBezTo>
                    <a:pt x="0" y="1195"/>
                    <a:pt x="46" y="1308"/>
                    <a:pt x="159" y="1376"/>
                  </a:cubicBezTo>
                  <a:lnTo>
                    <a:pt x="566" y="1625"/>
                  </a:lnTo>
                  <a:cubicBezTo>
                    <a:pt x="590" y="1636"/>
                    <a:pt x="611" y="1642"/>
                    <a:pt x="631" y="1642"/>
                  </a:cubicBezTo>
                  <a:cubicBezTo>
                    <a:pt x="687" y="1642"/>
                    <a:pt x="725" y="1595"/>
                    <a:pt x="725" y="1511"/>
                  </a:cubicBezTo>
                  <a:lnTo>
                    <a:pt x="725" y="561"/>
                  </a:lnTo>
                  <a:cubicBezTo>
                    <a:pt x="725" y="448"/>
                    <a:pt x="657" y="335"/>
                    <a:pt x="566" y="267"/>
                  </a:cubicBezTo>
                  <a:lnTo>
                    <a:pt x="159" y="18"/>
                  </a:lnTo>
                  <a:cubicBezTo>
                    <a:pt x="135" y="6"/>
                    <a:pt x="114" y="0"/>
                    <a:pt x="94"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6"/>
            <p:cNvSpPr/>
            <p:nvPr/>
          </p:nvSpPr>
          <p:spPr>
            <a:xfrm>
              <a:off x="3903350" y="1843750"/>
              <a:ext cx="18125" cy="41300"/>
            </a:xfrm>
            <a:custGeom>
              <a:avLst/>
              <a:gdLst/>
              <a:ahLst/>
              <a:cxnLst/>
              <a:rect l="l" t="t" r="r" b="b"/>
              <a:pathLst>
                <a:path w="725" h="1652" extrusionOk="0">
                  <a:moveTo>
                    <a:pt x="90" y="0"/>
                  </a:moveTo>
                  <a:cubicBezTo>
                    <a:pt x="36" y="0"/>
                    <a:pt x="0" y="58"/>
                    <a:pt x="0" y="141"/>
                  </a:cubicBezTo>
                  <a:lnTo>
                    <a:pt x="0" y="1068"/>
                  </a:lnTo>
                  <a:cubicBezTo>
                    <a:pt x="0" y="1204"/>
                    <a:pt x="46" y="1317"/>
                    <a:pt x="159" y="1385"/>
                  </a:cubicBezTo>
                  <a:lnTo>
                    <a:pt x="566" y="1634"/>
                  </a:lnTo>
                  <a:cubicBezTo>
                    <a:pt x="589" y="1646"/>
                    <a:pt x="610" y="1651"/>
                    <a:pt x="629" y="1651"/>
                  </a:cubicBezTo>
                  <a:cubicBezTo>
                    <a:pt x="686" y="1651"/>
                    <a:pt x="725" y="1600"/>
                    <a:pt x="725" y="1498"/>
                  </a:cubicBezTo>
                  <a:lnTo>
                    <a:pt x="725" y="571"/>
                  </a:lnTo>
                  <a:cubicBezTo>
                    <a:pt x="725" y="435"/>
                    <a:pt x="657" y="322"/>
                    <a:pt x="566" y="254"/>
                  </a:cubicBezTo>
                  <a:lnTo>
                    <a:pt x="159" y="27"/>
                  </a:lnTo>
                  <a:cubicBezTo>
                    <a:pt x="134" y="9"/>
                    <a:pt x="111" y="0"/>
                    <a:pt x="90"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6"/>
            <p:cNvSpPr/>
            <p:nvPr/>
          </p:nvSpPr>
          <p:spPr>
            <a:xfrm>
              <a:off x="3947475" y="1859050"/>
              <a:ext cx="24925" cy="56775"/>
            </a:xfrm>
            <a:custGeom>
              <a:avLst/>
              <a:gdLst/>
              <a:ahLst/>
              <a:cxnLst/>
              <a:rect l="l" t="t" r="r" b="b"/>
              <a:pathLst>
                <a:path w="997" h="2271" extrusionOk="0">
                  <a:moveTo>
                    <a:pt x="131" y="0"/>
                  </a:moveTo>
                  <a:cubicBezTo>
                    <a:pt x="50" y="0"/>
                    <a:pt x="1" y="68"/>
                    <a:pt x="1" y="185"/>
                  </a:cubicBezTo>
                  <a:lnTo>
                    <a:pt x="1" y="1497"/>
                  </a:lnTo>
                  <a:cubicBezTo>
                    <a:pt x="1" y="1656"/>
                    <a:pt x="91" y="1814"/>
                    <a:pt x="227" y="1905"/>
                  </a:cubicBezTo>
                  <a:lnTo>
                    <a:pt x="793" y="2244"/>
                  </a:lnTo>
                  <a:cubicBezTo>
                    <a:pt x="822" y="2262"/>
                    <a:pt x="850" y="2271"/>
                    <a:pt x="876" y="2271"/>
                  </a:cubicBezTo>
                  <a:cubicBezTo>
                    <a:pt x="947" y="2271"/>
                    <a:pt x="996" y="2203"/>
                    <a:pt x="996" y="2086"/>
                  </a:cubicBezTo>
                  <a:lnTo>
                    <a:pt x="996" y="773"/>
                  </a:lnTo>
                  <a:cubicBezTo>
                    <a:pt x="996" y="615"/>
                    <a:pt x="906" y="456"/>
                    <a:pt x="793" y="366"/>
                  </a:cubicBezTo>
                  <a:lnTo>
                    <a:pt x="227" y="26"/>
                  </a:lnTo>
                  <a:cubicBezTo>
                    <a:pt x="191" y="9"/>
                    <a:pt x="159" y="0"/>
                    <a:pt x="131"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6"/>
            <p:cNvSpPr/>
            <p:nvPr/>
          </p:nvSpPr>
          <p:spPr>
            <a:xfrm>
              <a:off x="3608000" y="1655100"/>
              <a:ext cx="46975" cy="142375"/>
            </a:xfrm>
            <a:custGeom>
              <a:avLst/>
              <a:gdLst/>
              <a:ahLst/>
              <a:cxnLst/>
              <a:rect l="l" t="t" r="r" b="b"/>
              <a:pathLst>
                <a:path w="1879" h="5695" extrusionOk="0">
                  <a:moveTo>
                    <a:pt x="359" y="1"/>
                  </a:moveTo>
                  <a:cubicBezTo>
                    <a:pt x="164" y="1"/>
                    <a:pt x="0" y="157"/>
                    <a:pt x="0" y="376"/>
                  </a:cubicBezTo>
                  <a:lnTo>
                    <a:pt x="0" y="4609"/>
                  </a:lnTo>
                  <a:lnTo>
                    <a:pt x="1879" y="5695"/>
                  </a:lnTo>
                  <a:lnTo>
                    <a:pt x="1879" y="1350"/>
                  </a:lnTo>
                  <a:cubicBezTo>
                    <a:pt x="1879" y="1010"/>
                    <a:pt x="1698" y="716"/>
                    <a:pt x="1426" y="557"/>
                  </a:cubicBezTo>
                  <a:lnTo>
                    <a:pt x="566" y="60"/>
                  </a:lnTo>
                  <a:cubicBezTo>
                    <a:pt x="497" y="19"/>
                    <a:pt x="426" y="1"/>
                    <a:pt x="3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6"/>
            <p:cNvSpPr/>
            <p:nvPr/>
          </p:nvSpPr>
          <p:spPr>
            <a:xfrm>
              <a:off x="3618750" y="1671200"/>
              <a:ext cx="24925" cy="56775"/>
            </a:xfrm>
            <a:custGeom>
              <a:avLst/>
              <a:gdLst/>
              <a:ahLst/>
              <a:cxnLst/>
              <a:rect l="l" t="t" r="r" b="b"/>
              <a:pathLst>
                <a:path w="997" h="2271" extrusionOk="0">
                  <a:moveTo>
                    <a:pt x="142" y="1"/>
                  </a:moveTo>
                  <a:cubicBezTo>
                    <a:pt x="63" y="1"/>
                    <a:pt x="0" y="73"/>
                    <a:pt x="0" y="208"/>
                  </a:cubicBezTo>
                  <a:lnTo>
                    <a:pt x="0" y="1498"/>
                  </a:lnTo>
                  <a:cubicBezTo>
                    <a:pt x="0" y="1656"/>
                    <a:pt x="91" y="1815"/>
                    <a:pt x="227" y="1928"/>
                  </a:cubicBezTo>
                  <a:lnTo>
                    <a:pt x="793" y="2245"/>
                  </a:lnTo>
                  <a:cubicBezTo>
                    <a:pt x="822" y="2262"/>
                    <a:pt x="850" y="2271"/>
                    <a:pt x="875" y="2271"/>
                  </a:cubicBezTo>
                  <a:cubicBezTo>
                    <a:pt x="947" y="2271"/>
                    <a:pt x="996" y="2203"/>
                    <a:pt x="996" y="2086"/>
                  </a:cubicBezTo>
                  <a:lnTo>
                    <a:pt x="996" y="796"/>
                  </a:lnTo>
                  <a:cubicBezTo>
                    <a:pt x="996" y="615"/>
                    <a:pt x="928" y="457"/>
                    <a:pt x="793" y="366"/>
                  </a:cubicBezTo>
                  <a:lnTo>
                    <a:pt x="227" y="27"/>
                  </a:lnTo>
                  <a:cubicBezTo>
                    <a:pt x="198" y="9"/>
                    <a:pt x="169" y="1"/>
                    <a:pt x="142"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6"/>
            <p:cNvSpPr/>
            <p:nvPr/>
          </p:nvSpPr>
          <p:spPr>
            <a:xfrm>
              <a:off x="4000100" y="1899200"/>
              <a:ext cx="18700" cy="40975"/>
            </a:xfrm>
            <a:custGeom>
              <a:avLst/>
              <a:gdLst/>
              <a:ahLst/>
              <a:cxnLst/>
              <a:rect l="l" t="t" r="r" b="b"/>
              <a:pathLst>
                <a:path w="748" h="1639" extrusionOk="0">
                  <a:moveTo>
                    <a:pt x="100" y="0"/>
                  </a:moveTo>
                  <a:cubicBezTo>
                    <a:pt x="48" y="0"/>
                    <a:pt x="0" y="58"/>
                    <a:pt x="0" y="140"/>
                  </a:cubicBezTo>
                  <a:lnTo>
                    <a:pt x="0" y="1068"/>
                  </a:lnTo>
                  <a:cubicBezTo>
                    <a:pt x="0" y="1204"/>
                    <a:pt x="68" y="1317"/>
                    <a:pt x="159" y="1385"/>
                  </a:cubicBezTo>
                  <a:lnTo>
                    <a:pt x="589" y="1612"/>
                  </a:lnTo>
                  <a:cubicBezTo>
                    <a:pt x="614" y="1630"/>
                    <a:pt x="637" y="1639"/>
                    <a:pt x="657" y="1639"/>
                  </a:cubicBezTo>
                  <a:cubicBezTo>
                    <a:pt x="712" y="1639"/>
                    <a:pt x="747" y="1580"/>
                    <a:pt x="747" y="1498"/>
                  </a:cubicBezTo>
                  <a:lnTo>
                    <a:pt x="747" y="570"/>
                  </a:lnTo>
                  <a:cubicBezTo>
                    <a:pt x="747" y="435"/>
                    <a:pt x="679" y="322"/>
                    <a:pt x="589" y="254"/>
                  </a:cubicBezTo>
                  <a:lnTo>
                    <a:pt x="159" y="27"/>
                  </a:lnTo>
                  <a:cubicBezTo>
                    <a:pt x="140" y="9"/>
                    <a:pt x="120" y="0"/>
                    <a:pt x="100"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6"/>
            <p:cNvSpPr/>
            <p:nvPr/>
          </p:nvSpPr>
          <p:spPr>
            <a:xfrm>
              <a:off x="4030075" y="1916425"/>
              <a:ext cx="18150" cy="41050"/>
            </a:xfrm>
            <a:custGeom>
              <a:avLst/>
              <a:gdLst/>
              <a:ahLst/>
              <a:cxnLst/>
              <a:rect l="l" t="t" r="r" b="b"/>
              <a:pathLst>
                <a:path w="726" h="1642" extrusionOk="0">
                  <a:moveTo>
                    <a:pt x="96" y="0"/>
                  </a:moveTo>
                  <a:cubicBezTo>
                    <a:pt x="39" y="0"/>
                    <a:pt x="1" y="51"/>
                    <a:pt x="1" y="153"/>
                  </a:cubicBezTo>
                  <a:lnTo>
                    <a:pt x="1" y="1081"/>
                  </a:lnTo>
                  <a:cubicBezTo>
                    <a:pt x="1" y="1217"/>
                    <a:pt x="46" y="1307"/>
                    <a:pt x="159" y="1398"/>
                  </a:cubicBezTo>
                  <a:lnTo>
                    <a:pt x="567" y="1624"/>
                  </a:lnTo>
                  <a:cubicBezTo>
                    <a:pt x="590" y="1636"/>
                    <a:pt x="612" y="1641"/>
                    <a:pt x="632" y="1641"/>
                  </a:cubicBezTo>
                  <a:cubicBezTo>
                    <a:pt x="688" y="1641"/>
                    <a:pt x="725" y="1595"/>
                    <a:pt x="725" y="1511"/>
                  </a:cubicBezTo>
                  <a:lnTo>
                    <a:pt x="725" y="560"/>
                  </a:lnTo>
                  <a:cubicBezTo>
                    <a:pt x="725" y="447"/>
                    <a:pt x="657" y="334"/>
                    <a:pt x="567" y="266"/>
                  </a:cubicBezTo>
                  <a:lnTo>
                    <a:pt x="159" y="17"/>
                  </a:lnTo>
                  <a:cubicBezTo>
                    <a:pt x="137" y="6"/>
                    <a:pt x="115" y="0"/>
                    <a:pt x="96"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6"/>
            <p:cNvSpPr/>
            <p:nvPr/>
          </p:nvSpPr>
          <p:spPr>
            <a:xfrm>
              <a:off x="2906975" y="1265750"/>
              <a:ext cx="18125" cy="41050"/>
            </a:xfrm>
            <a:custGeom>
              <a:avLst/>
              <a:gdLst/>
              <a:ahLst/>
              <a:cxnLst/>
              <a:rect l="l" t="t" r="r" b="b"/>
              <a:pathLst>
                <a:path w="725" h="1642" extrusionOk="0">
                  <a:moveTo>
                    <a:pt x="94" y="0"/>
                  </a:moveTo>
                  <a:cubicBezTo>
                    <a:pt x="38" y="0"/>
                    <a:pt x="0" y="47"/>
                    <a:pt x="0" y="131"/>
                  </a:cubicBezTo>
                  <a:lnTo>
                    <a:pt x="0" y="1081"/>
                  </a:lnTo>
                  <a:cubicBezTo>
                    <a:pt x="0" y="1194"/>
                    <a:pt x="46" y="1307"/>
                    <a:pt x="159" y="1375"/>
                  </a:cubicBezTo>
                  <a:lnTo>
                    <a:pt x="566" y="1624"/>
                  </a:lnTo>
                  <a:cubicBezTo>
                    <a:pt x="589" y="1636"/>
                    <a:pt x="611" y="1642"/>
                    <a:pt x="631" y="1642"/>
                  </a:cubicBezTo>
                  <a:cubicBezTo>
                    <a:pt x="687" y="1642"/>
                    <a:pt x="725" y="1595"/>
                    <a:pt x="725" y="1511"/>
                  </a:cubicBezTo>
                  <a:lnTo>
                    <a:pt x="725" y="561"/>
                  </a:lnTo>
                  <a:cubicBezTo>
                    <a:pt x="725" y="447"/>
                    <a:pt x="657" y="334"/>
                    <a:pt x="566" y="266"/>
                  </a:cubicBezTo>
                  <a:lnTo>
                    <a:pt x="159" y="17"/>
                  </a:lnTo>
                  <a:cubicBezTo>
                    <a:pt x="135" y="6"/>
                    <a:pt x="113"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6"/>
            <p:cNvSpPr/>
            <p:nvPr/>
          </p:nvSpPr>
          <p:spPr>
            <a:xfrm>
              <a:off x="2992975" y="1316100"/>
              <a:ext cx="18125" cy="41050"/>
            </a:xfrm>
            <a:custGeom>
              <a:avLst/>
              <a:gdLst/>
              <a:ahLst/>
              <a:cxnLst/>
              <a:rect l="l" t="t" r="r" b="b"/>
              <a:pathLst>
                <a:path w="725" h="1642" extrusionOk="0">
                  <a:moveTo>
                    <a:pt x="94" y="0"/>
                  </a:moveTo>
                  <a:cubicBezTo>
                    <a:pt x="38" y="0"/>
                    <a:pt x="0" y="47"/>
                    <a:pt x="0" y="131"/>
                  </a:cubicBezTo>
                  <a:lnTo>
                    <a:pt x="0" y="1081"/>
                  </a:lnTo>
                  <a:cubicBezTo>
                    <a:pt x="0" y="1195"/>
                    <a:pt x="46" y="1308"/>
                    <a:pt x="159" y="1376"/>
                  </a:cubicBezTo>
                  <a:lnTo>
                    <a:pt x="566" y="1625"/>
                  </a:lnTo>
                  <a:cubicBezTo>
                    <a:pt x="590" y="1636"/>
                    <a:pt x="611" y="1642"/>
                    <a:pt x="631" y="1642"/>
                  </a:cubicBezTo>
                  <a:cubicBezTo>
                    <a:pt x="687" y="1642"/>
                    <a:pt x="725" y="1595"/>
                    <a:pt x="725" y="1511"/>
                  </a:cubicBezTo>
                  <a:lnTo>
                    <a:pt x="725" y="561"/>
                  </a:lnTo>
                  <a:cubicBezTo>
                    <a:pt x="725" y="448"/>
                    <a:pt x="657" y="335"/>
                    <a:pt x="566" y="267"/>
                  </a:cubicBezTo>
                  <a:lnTo>
                    <a:pt x="159" y="18"/>
                  </a:lnTo>
                  <a:cubicBezTo>
                    <a:pt x="135" y="6"/>
                    <a:pt x="114"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6"/>
            <p:cNvSpPr/>
            <p:nvPr/>
          </p:nvSpPr>
          <p:spPr>
            <a:xfrm>
              <a:off x="3022950" y="1333950"/>
              <a:ext cx="18150" cy="41000"/>
            </a:xfrm>
            <a:custGeom>
              <a:avLst/>
              <a:gdLst/>
              <a:ahLst/>
              <a:cxnLst/>
              <a:rect l="l" t="t" r="r" b="b"/>
              <a:pathLst>
                <a:path w="726" h="1640" extrusionOk="0">
                  <a:moveTo>
                    <a:pt x="91" y="1"/>
                  </a:moveTo>
                  <a:cubicBezTo>
                    <a:pt x="37" y="1"/>
                    <a:pt x="1" y="59"/>
                    <a:pt x="1" y="141"/>
                  </a:cubicBezTo>
                  <a:lnTo>
                    <a:pt x="1" y="1069"/>
                  </a:lnTo>
                  <a:cubicBezTo>
                    <a:pt x="1" y="1205"/>
                    <a:pt x="46" y="1318"/>
                    <a:pt x="159" y="1386"/>
                  </a:cubicBezTo>
                  <a:lnTo>
                    <a:pt x="567" y="1612"/>
                  </a:lnTo>
                  <a:cubicBezTo>
                    <a:pt x="592" y="1631"/>
                    <a:pt x="615" y="1639"/>
                    <a:pt x="635" y="1639"/>
                  </a:cubicBezTo>
                  <a:cubicBezTo>
                    <a:pt x="689" y="1639"/>
                    <a:pt x="725" y="1581"/>
                    <a:pt x="725" y="1499"/>
                  </a:cubicBezTo>
                  <a:lnTo>
                    <a:pt x="725" y="571"/>
                  </a:lnTo>
                  <a:cubicBezTo>
                    <a:pt x="725" y="435"/>
                    <a:pt x="657" y="322"/>
                    <a:pt x="567" y="254"/>
                  </a:cubicBezTo>
                  <a:lnTo>
                    <a:pt x="159" y="28"/>
                  </a:lnTo>
                  <a:cubicBezTo>
                    <a:pt x="134" y="9"/>
                    <a:pt x="111"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6"/>
            <p:cNvSpPr/>
            <p:nvPr/>
          </p:nvSpPr>
          <p:spPr>
            <a:xfrm>
              <a:off x="3052375" y="1350050"/>
              <a:ext cx="18125" cy="41050"/>
            </a:xfrm>
            <a:custGeom>
              <a:avLst/>
              <a:gdLst/>
              <a:ahLst/>
              <a:cxnLst/>
              <a:rect l="l" t="t" r="r" b="b"/>
              <a:pathLst>
                <a:path w="725" h="1642" extrusionOk="0">
                  <a:moveTo>
                    <a:pt x="94" y="0"/>
                  </a:moveTo>
                  <a:cubicBezTo>
                    <a:pt x="38" y="0"/>
                    <a:pt x="1" y="47"/>
                    <a:pt x="1" y="131"/>
                  </a:cubicBezTo>
                  <a:lnTo>
                    <a:pt x="1" y="1081"/>
                  </a:lnTo>
                  <a:cubicBezTo>
                    <a:pt x="1" y="1194"/>
                    <a:pt x="46" y="1308"/>
                    <a:pt x="159" y="1376"/>
                  </a:cubicBezTo>
                  <a:lnTo>
                    <a:pt x="567" y="1624"/>
                  </a:lnTo>
                  <a:cubicBezTo>
                    <a:pt x="590" y="1636"/>
                    <a:pt x="612" y="1642"/>
                    <a:pt x="631" y="1642"/>
                  </a:cubicBezTo>
                  <a:cubicBezTo>
                    <a:pt x="688" y="1642"/>
                    <a:pt x="725" y="1595"/>
                    <a:pt x="725" y="1511"/>
                  </a:cubicBezTo>
                  <a:lnTo>
                    <a:pt x="725" y="561"/>
                  </a:lnTo>
                  <a:cubicBezTo>
                    <a:pt x="725" y="448"/>
                    <a:pt x="680" y="334"/>
                    <a:pt x="567" y="267"/>
                  </a:cubicBezTo>
                  <a:lnTo>
                    <a:pt x="159" y="18"/>
                  </a:lnTo>
                  <a:cubicBezTo>
                    <a:pt x="136" y="6"/>
                    <a:pt x="114"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6"/>
            <p:cNvSpPr/>
            <p:nvPr/>
          </p:nvSpPr>
          <p:spPr>
            <a:xfrm>
              <a:off x="3081800" y="1367900"/>
              <a:ext cx="18125" cy="41000"/>
            </a:xfrm>
            <a:custGeom>
              <a:avLst/>
              <a:gdLst/>
              <a:ahLst/>
              <a:cxnLst/>
              <a:rect l="l" t="t" r="r" b="b"/>
              <a:pathLst>
                <a:path w="725" h="1640" extrusionOk="0">
                  <a:moveTo>
                    <a:pt x="90" y="1"/>
                  </a:moveTo>
                  <a:cubicBezTo>
                    <a:pt x="36" y="1"/>
                    <a:pt x="1" y="59"/>
                    <a:pt x="1" y="141"/>
                  </a:cubicBezTo>
                  <a:lnTo>
                    <a:pt x="1" y="1069"/>
                  </a:lnTo>
                  <a:cubicBezTo>
                    <a:pt x="1" y="1205"/>
                    <a:pt x="46" y="1318"/>
                    <a:pt x="159" y="1386"/>
                  </a:cubicBezTo>
                  <a:lnTo>
                    <a:pt x="566" y="1612"/>
                  </a:lnTo>
                  <a:cubicBezTo>
                    <a:pt x="591" y="1631"/>
                    <a:pt x="615" y="1639"/>
                    <a:pt x="635" y="1639"/>
                  </a:cubicBezTo>
                  <a:cubicBezTo>
                    <a:pt x="689" y="1639"/>
                    <a:pt x="725" y="1581"/>
                    <a:pt x="725" y="1499"/>
                  </a:cubicBezTo>
                  <a:lnTo>
                    <a:pt x="725" y="571"/>
                  </a:lnTo>
                  <a:cubicBezTo>
                    <a:pt x="725" y="435"/>
                    <a:pt x="657" y="322"/>
                    <a:pt x="566" y="254"/>
                  </a:cubicBezTo>
                  <a:lnTo>
                    <a:pt x="159" y="28"/>
                  </a:lnTo>
                  <a:cubicBezTo>
                    <a:pt x="134" y="9"/>
                    <a:pt x="111" y="1"/>
                    <a:pt x="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6"/>
            <p:cNvSpPr/>
            <p:nvPr/>
          </p:nvSpPr>
          <p:spPr>
            <a:xfrm>
              <a:off x="3111225" y="1384575"/>
              <a:ext cx="18125" cy="41050"/>
            </a:xfrm>
            <a:custGeom>
              <a:avLst/>
              <a:gdLst/>
              <a:ahLst/>
              <a:cxnLst/>
              <a:rect l="l" t="t" r="r" b="b"/>
              <a:pathLst>
                <a:path w="725" h="1642" extrusionOk="0">
                  <a:moveTo>
                    <a:pt x="96" y="0"/>
                  </a:moveTo>
                  <a:cubicBezTo>
                    <a:pt x="39" y="0"/>
                    <a:pt x="0" y="51"/>
                    <a:pt x="0" y="153"/>
                  </a:cubicBezTo>
                  <a:lnTo>
                    <a:pt x="0" y="1081"/>
                  </a:lnTo>
                  <a:cubicBezTo>
                    <a:pt x="0" y="1194"/>
                    <a:pt x="68" y="1307"/>
                    <a:pt x="159" y="1398"/>
                  </a:cubicBezTo>
                  <a:lnTo>
                    <a:pt x="566" y="1624"/>
                  </a:lnTo>
                  <a:cubicBezTo>
                    <a:pt x="590" y="1636"/>
                    <a:pt x="612" y="1641"/>
                    <a:pt x="631" y="1641"/>
                  </a:cubicBezTo>
                  <a:cubicBezTo>
                    <a:pt x="687" y="1641"/>
                    <a:pt x="725" y="1595"/>
                    <a:pt x="725" y="1511"/>
                  </a:cubicBezTo>
                  <a:lnTo>
                    <a:pt x="725" y="560"/>
                  </a:lnTo>
                  <a:cubicBezTo>
                    <a:pt x="725" y="447"/>
                    <a:pt x="657" y="334"/>
                    <a:pt x="566" y="266"/>
                  </a:cubicBezTo>
                  <a:lnTo>
                    <a:pt x="159" y="17"/>
                  </a:lnTo>
                  <a:cubicBezTo>
                    <a:pt x="136" y="6"/>
                    <a:pt x="115"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6"/>
            <p:cNvSpPr/>
            <p:nvPr/>
          </p:nvSpPr>
          <p:spPr>
            <a:xfrm>
              <a:off x="3140650" y="1401850"/>
              <a:ext cx="18125" cy="41000"/>
            </a:xfrm>
            <a:custGeom>
              <a:avLst/>
              <a:gdLst/>
              <a:ahLst/>
              <a:cxnLst/>
              <a:rect l="l" t="t" r="r" b="b"/>
              <a:pathLst>
                <a:path w="725" h="1640" extrusionOk="0">
                  <a:moveTo>
                    <a:pt x="90" y="1"/>
                  </a:moveTo>
                  <a:cubicBezTo>
                    <a:pt x="36" y="1"/>
                    <a:pt x="0" y="59"/>
                    <a:pt x="0" y="141"/>
                  </a:cubicBezTo>
                  <a:lnTo>
                    <a:pt x="0" y="1069"/>
                  </a:lnTo>
                  <a:cubicBezTo>
                    <a:pt x="0" y="1205"/>
                    <a:pt x="68" y="1318"/>
                    <a:pt x="159" y="1386"/>
                  </a:cubicBezTo>
                  <a:lnTo>
                    <a:pt x="566" y="1612"/>
                  </a:lnTo>
                  <a:cubicBezTo>
                    <a:pt x="591" y="1631"/>
                    <a:pt x="614" y="1639"/>
                    <a:pt x="635" y="1639"/>
                  </a:cubicBezTo>
                  <a:cubicBezTo>
                    <a:pt x="689" y="1639"/>
                    <a:pt x="725" y="1581"/>
                    <a:pt x="725" y="1499"/>
                  </a:cubicBezTo>
                  <a:lnTo>
                    <a:pt x="725" y="571"/>
                  </a:lnTo>
                  <a:cubicBezTo>
                    <a:pt x="725" y="435"/>
                    <a:pt x="679" y="322"/>
                    <a:pt x="566" y="254"/>
                  </a:cubicBezTo>
                  <a:lnTo>
                    <a:pt x="159" y="28"/>
                  </a:lnTo>
                  <a:cubicBezTo>
                    <a:pt x="134" y="9"/>
                    <a:pt x="111" y="1"/>
                    <a:pt x="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6"/>
            <p:cNvSpPr/>
            <p:nvPr/>
          </p:nvSpPr>
          <p:spPr>
            <a:xfrm>
              <a:off x="3170075" y="1419075"/>
              <a:ext cx="18700" cy="41050"/>
            </a:xfrm>
            <a:custGeom>
              <a:avLst/>
              <a:gdLst/>
              <a:ahLst/>
              <a:cxnLst/>
              <a:rect l="l" t="t" r="r" b="b"/>
              <a:pathLst>
                <a:path w="748" h="1642" extrusionOk="0">
                  <a:moveTo>
                    <a:pt x="103" y="0"/>
                  </a:moveTo>
                  <a:cubicBezTo>
                    <a:pt x="50" y="0"/>
                    <a:pt x="0" y="47"/>
                    <a:pt x="0" y="131"/>
                  </a:cubicBezTo>
                  <a:lnTo>
                    <a:pt x="0" y="1081"/>
                  </a:lnTo>
                  <a:cubicBezTo>
                    <a:pt x="0" y="1195"/>
                    <a:pt x="68" y="1308"/>
                    <a:pt x="159" y="1376"/>
                  </a:cubicBezTo>
                  <a:lnTo>
                    <a:pt x="589" y="1625"/>
                  </a:lnTo>
                  <a:cubicBezTo>
                    <a:pt x="611" y="1636"/>
                    <a:pt x="632" y="1642"/>
                    <a:pt x="652" y="1642"/>
                  </a:cubicBezTo>
                  <a:cubicBezTo>
                    <a:pt x="709" y="1642"/>
                    <a:pt x="747" y="1591"/>
                    <a:pt x="747" y="1489"/>
                  </a:cubicBezTo>
                  <a:lnTo>
                    <a:pt x="747" y="561"/>
                  </a:lnTo>
                  <a:cubicBezTo>
                    <a:pt x="747" y="425"/>
                    <a:pt x="679" y="335"/>
                    <a:pt x="589" y="267"/>
                  </a:cubicBezTo>
                  <a:lnTo>
                    <a:pt x="159" y="18"/>
                  </a:lnTo>
                  <a:cubicBezTo>
                    <a:pt x="141" y="6"/>
                    <a:pt x="122"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6"/>
            <p:cNvSpPr/>
            <p:nvPr/>
          </p:nvSpPr>
          <p:spPr>
            <a:xfrm>
              <a:off x="3199500" y="1435500"/>
              <a:ext cx="18125" cy="41050"/>
            </a:xfrm>
            <a:custGeom>
              <a:avLst/>
              <a:gdLst/>
              <a:ahLst/>
              <a:cxnLst/>
              <a:rect l="l" t="t" r="r" b="b"/>
              <a:pathLst>
                <a:path w="725" h="1642" extrusionOk="0">
                  <a:moveTo>
                    <a:pt x="96" y="0"/>
                  </a:moveTo>
                  <a:cubicBezTo>
                    <a:pt x="38" y="0"/>
                    <a:pt x="0" y="51"/>
                    <a:pt x="0" y="153"/>
                  </a:cubicBezTo>
                  <a:lnTo>
                    <a:pt x="0" y="1081"/>
                  </a:lnTo>
                  <a:cubicBezTo>
                    <a:pt x="0" y="1217"/>
                    <a:pt x="68" y="1307"/>
                    <a:pt x="158" y="1398"/>
                  </a:cubicBezTo>
                  <a:lnTo>
                    <a:pt x="566" y="1624"/>
                  </a:lnTo>
                  <a:cubicBezTo>
                    <a:pt x="589" y="1636"/>
                    <a:pt x="611" y="1641"/>
                    <a:pt x="631" y="1641"/>
                  </a:cubicBezTo>
                  <a:cubicBezTo>
                    <a:pt x="687" y="1641"/>
                    <a:pt x="724" y="1595"/>
                    <a:pt x="724" y="1511"/>
                  </a:cubicBezTo>
                  <a:lnTo>
                    <a:pt x="724" y="560"/>
                  </a:lnTo>
                  <a:cubicBezTo>
                    <a:pt x="724" y="447"/>
                    <a:pt x="679" y="334"/>
                    <a:pt x="566" y="266"/>
                  </a:cubicBezTo>
                  <a:lnTo>
                    <a:pt x="158" y="17"/>
                  </a:lnTo>
                  <a:cubicBezTo>
                    <a:pt x="136" y="6"/>
                    <a:pt x="115"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6"/>
            <p:cNvSpPr/>
            <p:nvPr/>
          </p:nvSpPr>
          <p:spPr>
            <a:xfrm>
              <a:off x="3231750" y="1455300"/>
              <a:ext cx="18125" cy="41050"/>
            </a:xfrm>
            <a:custGeom>
              <a:avLst/>
              <a:gdLst/>
              <a:ahLst/>
              <a:cxnLst/>
              <a:rect l="l" t="t" r="r" b="b"/>
              <a:pathLst>
                <a:path w="725" h="1642" extrusionOk="0">
                  <a:moveTo>
                    <a:pt x="96" y="0"/>
                  </a:moveTo>
                  <a:cubicBezTo>
                    <a:pt x="38" y="0"/>
                    <a:pt x="0" y="51"/>
                    <a:pt x="0" y="153"/>
                  </a:cubicBezTo>
                  <a:lnTo>
                    <a:pt x="0" y="1081"/>
                  </a:lnTo>
                  <a:cubicBezTo>
                    <a:pt x="0" y="1194"/>
                    <a:pt x="45" y="1307"/>
                    <a:pt x="158" y="1398"/>
                  </a:cubicBezTo>
                  <a:lnTo>
                    <a:pt x="566" y="1624"/>
                  </a:lnTo>
                  <a:cubicBezTo>
                    <a:pt x="589" y="1636"/>
                    <a:pt x="611" y="1641"/>
                    <a:pt x="631" y="1641"/>
                  </a:cubicBezTo>
                  <a:cubicBezTo>
                    <a:pt x="687" y="1641"/>
                    <a:pt x="724" y="1595"/>
                    <a:pt x="724" y="1511"/>
                  </a:cubicBezTo>
                  <a:lnTo>
                    <a:pt x="724" y="560"/>
                  </a:lnTo>
                  <a:cubicBezTo>
                    <a:pt x="724" y="447"/>
                    <a:pt x="656" y="334"/>
                    <a:pt x="566" y="266"/>
                  </a:cubicBezTo>
                  <a:lnTo>
                    <a:pt x="158" y="17"/>
                  </a:lnTo>
                  <a:cubicBezTo>
                    <a:pt x="136" y="6"/>
                    <a:pt x="115" y="0"/>
                    <a:pt x="96"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6"/>
            <p:cNvSpPr/>
            <p:nvPr/>
          </p:nvSpPr>
          <p:spPr>
            <a:xfrm>
              <a:off x="3228900" y="1453025"/>
              <a:ext cx="18700" cy="41050"/>
            </a:xfrm>
            <a:custGeom>
              <a:avLst/>
              <a:gdLst/>
              <a:ahLst/>
              <a:cxnLst/>
              <a:rect l="l" t="t" r="r" b="b"/>
              <a:pathLst>
                <a:path w="748" h="1642" extrusionOk="0">
                  <a:moveTo>
                    <a:pt x="96" y="1"/>
                  </a:moveTo>
                  <a:cubicBezTo>
                    <a:pt x="39" y="1"/>
                    <a:pt x="1" y="52"/>
                    <a:pt x="1" y="153"/>
                  </a:cubicBezTo>
                  <a:lnTo>
                    <a:pt x="1" y="1081"/>
                  </a:lnTo>
                  <a:cubicBezTo>
                    <a:pt x="1" y="1194"/>
                    <a:pt x="69" y="1308"/>
                    <a:pt x="159" y="1398"/>
                  </a:cubicBezTo>
                  <a:lnTo>
                    <a:pt x="589" y="1624"/>
                  </a:lnTo>
                  <a:cubicBezTo>
                    <a:pt x="607" y="1636"/>
                    <a:pt x="626" y="1642"/>
                    <a:pt x="645" y="1642"/>
                  </a:cubicBezTo>
                  <a:cubicBezTo>
                    <a:pt x="698" y="1642"/>
                    <a:pt x="748" y="1595"/>
                    <a:pt x="748" y="1511"/>
                  </a:cubicBezTo>
                  <a:lnTo>
                    <a:pt x="748" y="561"/>
                  </a:lnTo>
                  <a:cubicBezTo>
                    <a:pt x="725" y="448"/>
                    <a:pt x="680" y="334"/>
                    <a:pt x="589" y="267"/>
                  </a:cubicBezTo>
                  <a:lnTo>
                    <a:pt x="159" y="18"/>
                  </a:lnTo>
                  <a:cubicBezTo>
                    <a:pt x="137" y="6"/>
                    <a:pt x="115" y="1"/>
                    <a:pt x="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6"/>
            <p:cNvSpPr/>
            <p:nvPr/>
          </p:nvSpPr>
          <p:spPr>
            <a:xfrm>
              <a:off x="3258325" y="1470325"/>
              <a:ext cx="18700" cy="40725"/>
            </a:xfrm>
            <a:custGeom>
              <a:avLst/>
              <a:gdLst/>
              <a:ahLst/>
              <a:cxnLst/>
              <a:rect l="l" t="t" r="r" b="b"/>
              <a:pathLst>
                <a:path w="748" h="1629" extrusionOk="0">
                  <a:moveTo>
                    <a:pt x="113" y="0"/>
                  </a:moveTo>
                  <a:cubicBezTo>
                    <a:pt x="59" y="0"/>
                    <a:pt x="23" y="58"/>
                    <a:pt x="23" y="140"/>
                  </a:cubicBezTo>
                  <a:lnTo>
                    <a:pt x="23" y="1068"/>
                  </a:lnTo>
                  <a:cubicBezTo>
                    <a:pt x="1" y="1181"/>
                    <a:pt x="69" y="1295"/>
                    <a:pt x="182" y="1385"/>
                  </a:cubicBezTo>
                  <a:lnTo>
                    <a:pt x="589" y="1611"/>
                  </a:lnTo>
                  <a:cubicBezTo>
                    <a:pt x="613" y="1623"/>
                    <a:pt x="634" y="1629"/>
                    <a:pt x="654" y="1629"/>
                  </a:cubicBezTo>
                  <a:cubicBezTo>
                    <a:pt x="710" y="1629"/>
                    <a:pt x="748" y="1582"/>
                    <a:pt x="748" y="1498"/>
                  </a:cubicBezTo>
                  <a:lnTo>
                    <a:pt x="748" y="548"/>
                  </a:lnTo>
                  <a:cubicBezTo>
                    <a:pt x="748" y="435"/>
                    <a:pt x="680" y="321"/>
                    <a:pt x="589" y="254"/>
                  </a:cubicBezTo>
                  <a:lnTo>
                    <a:pt x="182" y="27"/>
                  </a:lnTo>
                  <a:cubicBezTo>
                    <a:pt x="157" y="9"/>
                    <a:pt x="134" y="0"/>
                    <a:pt x="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6"/>
            <p:cNvSpPr/>
            <p:nvPr/>
          </p:nvSpPr>
          <p:spPr>
            <a:xfrm>
              <a:off x="3288325" y="1487525"/>
              <a:ext cx="18125" cy="41075"/>
            </a:xfrm>
            <a:custGeom>
              <a:avLst/>
              <a:gdLst/>
              <a:ahLst/>
              <a:cxnLst/>
              <a:rect l="l" t="t" r="r" b="b"/>
              <a:pathLst>
                <a:path w="725" h="1643" extrusionOk="0">
                  <a:moveTo>
                    <a:pt x="94" y="1"/>
                  </a:moveTo>
                  <a:cubicBezTo>
                    <a:pt x="38" y="1"/>
                    <a:pt x="0" y="47"/>
                    <a:pt x="0" y="131"/>
                  </a:cubicBezTo>
                  <a:lnTo>
                    <a:pt x="0" y="1082"/>
                  </a:lnTo>
                  <a:cubicBezTo>
                    <a:pt x="0" y="1195"/>
                    <a:pt x="46" y="1308"/>
                    <a:pt x="159" y="1376"/>
                  </a:cubicBezTo>
                  <a:lnTo>
                    <a:pt x="566" y="1625"/>
                  </a:lnTo>
                  <a:cubicBezTo>
                    <a:pt x="589" y="1636"/>
                    <a:pt x="610" y="1642"/>
                    <a:pt x="629" y="1642"/>
                  </a:cubicBezTo>
                  <a:cubicBezTo>
                    <a:pt x="686" y="1642"/>
                    <a:pt x="725" y="1591"/>
                    <a:pt x="725" y="1489"/>
                  </a:cubicBezTo>
                  <a:lnTo>
                    <a:pt x="725" y="561"/>
                  </a:lnTo>
                  <a:cubicBezTo>
                    <a:pt x="725" y="426"/>
                    <a:pt x="657" y="312"/>
                    <a:pt x="566" y="244"/>
                  </a:cubicBezTo>
                  <a:lnTo>
                    <a:pt x="159" y="18"/>
                  </a:lnTo>
                  <a:cubicBezTo>
                    <a:pt x="135" y="6"/>
                    <a:pt x="113" y="1"/>
                    <a:pt x="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6"/>
            <p:cNvSpPr/>
            <p:nvPr/>
          </p:nvSpPr>
          <p:spPr>
            <a:xfrm>
              <a:off x="3317750" y="1504275"/>
              <a:ext cx="18125" cy="40725"/>
            </a:xfrm>
            <a:custGeom>
              <a:avLst/>
              <a:gdLst/>
              <a:ahLst/>
              <a:cxnLst/>
              <a:rect l="l" t="t" r="r" b="b"/>
              <a:pathLst>
                <a:path w="725" h="1629" extrusionOk="0">
                  <a:moveTo>
                    <a:pt x="90" y="0"/>
                  </a:moveTo>
                  <a:cubicBezTo>
                    <a:pt x="36" y="0"/>
                    <a:pt x="0" y="58"/>
                    <a:pt x="0" y="140"/>
                  </a:cubicBezTo>
                  <a:lnTo>
                    <a:pt x="0" y="1068"/>
                  </a:lnTo>
                  <a:cubicBezTo>
                    <a:pt x="0" y="1204"/>
                    <a:pt x="45" y="1295"/>
                    <a:pt x="159" y="1385"/>
                  </a:cubicBezTo>
                  <a:lnTo>
                    <a:pt x="566" y="1611"/>
                  </a:lnTo>
                  <a:cubicBezTo>
                    <a:pt x="589" y="1623"/>
                    <a:pt x="611" y="1629"/>
                    <a:pt x="631" y="1629"/>
                  </a:cubicBezTo>
                  <a:cubicBezTo>
                    <a:pt x="687" y="1629"/>
                    <a:pt x="724" y="1582"/>
                    <a:pt x="724" y="1498"/>
                  </a:cubicBezTo>
                  <a:lnTo>
                    <a:pt x="724" y="570"/>
                  </a:lnTo>
                  <a:cubicBezTo>
                    <a:pt x="724" y="435"/>
                    <a:pt x="656" y="321"/>
                    <a:pt x="566" y="253"/>
                  </a:cubicBezTo>
                  <a:lnTo>
                    <a:pt x="159" y="27"/>
                  </a:lnTo>
                  <a:cubicBezTo>
                    <a:pt x="134" y="8"/>
                    <a:pt x="110" y="0"/>
                    <a:pt x="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6"/>
            <p:cNvSpPr/>
            <p:nvPr/>
          </p:nvSpPr>
          <p:spPr>
            <a:xfrm>
              <a:off x="3347175" y="1520350"/>
              <a:ext cx="18125" cy="41075"/>
            </a:xfrm>
            <a:custGeom>
              <a:avLst/>
              <a:gdLst/>
              <a:ahLst/>
              <a:cxnLst/>
              <a:rect l="l" t="t" r="r" b="b"/>
              <a:pathLst>
                <a:path w="725" h="1643" extrusionOk="0">
                  <a:moveTo>
                    <a:pt x="94" y="0"/>
                  </a:moveTo>
                  <a:cubicBezTo>
                    <a:pt x="37" y="0"/>
                    <a:pt x="0" y="47"/>
                    <a:pt x="0" y="131"/>
                  </a:cubicBezTo>
                  <a:lnTo>
                    <a:pt x="0" y="1082"/>
                  </a:lnTo>
                  <a:cubicBezTo>
                    <a:pt x="0" y="1195"/>
                    <a:pt x="45" y="1308"/>
                    <a:pt x="158" y="1376"/>
                  </a:cubicBezTo>
                  <a:lnTo>
                    <a:pt x="566" y="1625"/>
                  </a:lnTo>
                  <a:cubicBezTo>
                    <a:pt x="589" y="1636"/>
                    <a:pt x="611" y="1642"/>
                    <a:pt x="631" y="1642"/>
                  </a:cubicBezTo>
                  <a:cubicBezTo>
                    <a:pt x="687" y="1642"/>
                    <a:pt x="724" y="1595"/>
                    <a:pt x="724" y="1512"/>
                  </a:cubicBezTo>
                  <a:lnTo>
                    <a:pt x="724" y="561"/>
                  </a:lnTo>
                  <a:cubicBezTo>
                    <a:pt x="724" y="448"/>
                    <a:pt x="656" y="335"/>
                    <a:pt x="566" y="267"/>
                  </a:cubicBezTo>
                  <a:lnTo>
                    <a:pt x="158" y="18"/>
                  </a:lnTo>
                  <a:cubicBezTo>
                    <a:pt x="135" y="6"/>
                    <a:pt x="113"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6"/>
            <p:cNvSpPr/>
            <p:nvPr/>
          </p:nvSpPr>
          <p:spPr>
            <a:xfrm>
              <a:off x="3376575" y="1537650"/>
              <a:ext cx="18150" cy="40725"/>
            </a:xfrm>
            <a:custGeom>
              <a:avLst/>
              <a:gdLst/>
              <a:ahLst/>
              <a:cxnLst/>
              <a:rect l="l" t="t" r="r" b="b"/>
              <a:pathLst>
                <a:path w="726" h="1629" extrusionOk="0">
                  <a:moveTo>
                    <a:pt x="91" y="0"/>
                  </a:moveTo>
                  <a:cubicBezTo>
                    <a:pt x="37" y="0"/>
                    <a:pt x="1" y="59"/>
                    <a:pt x="1" y="141"/>
                  </a:cubicBezTo>
                  <a:lnTo>
                    <a:pt x="1" y="1068"/>
                  </a:lnTo>
                  <a:cubicBezTo>
                    <a:pt x="1" y="1204"/>
                    <a:pt x="69" y="1317"/>
                    <a:pt x="159" y="1385"/>
                  </a:cubicBezTo>
                  <a:lnTo>
                    <a:pt x="567" y="1612"/>
                  </a:lnTo>
                  <a:cubicBezTo>
                    <a:pt x="590" y="1623"/>
                    <a:pt x="612" y="1629"/>
                    <a:pt x="632" y="1629"/>
                  </a:cubicBezTo>
                  <a:cubicBezTo>
                    <a:pt x="688" y="1629"/>
                    <a:pt x="725" y="1582"/>
                    <a:pt x="725" y="1498"/>
                  </a:cubicBezTo>
                  <a:lnTo>
                    <a:pt x="725" y="548"/>
                  </a:lnTo>
                  <a:cubicBezTo>
                    <a:pt x="725" y="435"/>
                    <a:pt x="680" y="322"/>
                    <a:pt x="567" y="254"/>
                  </a:cubicBezTo>
                  <a:lnTo>
                    <a:pt x="159" y="27"/>
                  </a:lnTo>
                  <a:cubicBezTo>
                    <a:pt x="134" y="9"/>
                    <a:pt x="111"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6"/>
            <p:cNvSpPr/>
            <p:nvPr/>
          </p:nvSpPr>
          <p:spPr>
            <a:xfrm>
              <a:off x="3406000" y="1554300"/>
              <a:ext cx="18125" cy="41050"/>
            </a:xfrm>
            <a:custGeom>
              <a:avLst/>
              <a:gdLst/>
              <a:ahLst/>
              <a:cxnLst/>
              <a:rect l="l" t="t" r="r" b="b"/>
              <a:pathLst>
                <a:path w="725" h="1642" extrusionOk="0">
                  <a:moveTo>
                    <a:pt x="94" y="0"/>
                  </a:moveTo>
                  <a:cubicBezTo>
                    <a:pt x="38" y="0"/>
                    <a:pt x="1" y="47"/>
                    <a:pt x="1" y="131"/>
                  </a:cubicBezTo>
                  <a:lnTo>
                    <a:pt x="1" y="1081"/>
                  </a:lnTo>
                  <a:cubicBezTo>
                    <a:pt x="1" y="1195"/>
                    <a:pt x="46" y="1308"/>
                    <a:pt x="159" y="1398"/>
                  </a:cubicBezTo>
                  <a:lnTo>
                    <a:pt x="567" y="1625"/>
                  </a:lnTo>
                  <a:cubicBezTo>
                    <a:pt x="590" y="1636"/>
                    <a:pt x="612" y="1642"/>
                    <a:pt x="631" y="1642"/>
                  </a:cubicBezTo>
                  <a:cubicBezTo>
                    <a:pt x="688" y="1642"/>
                    <a:pt x="725" y="1595"/>
                    <a:pt x="725" y="1511"/>
                  </a:cubicBezTo>
                  <a:lnTo>
                    <a:pt x="725" y="561"/>
                  </a:lnTo>
                  <a:cubicBezTo>
                    <a:pt x="725" y="448"/>
                    <a:pt x="680" y="335"/>
                    <a:pt x="589" y="267"/>
                  </a:cubicBezTo>
                  <a:lnTo>
                    <a:pt x="159" y="18"/>
                  </a:lnTo>
                  <a:cubicBezTo>
                    <a:pt x="136" y="6"/>
                    <a:pt x="114"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6"/>
            <p:cNvSpPr/>
            <p:nvPr/>
          </p:nvSpPr>
          <p:spPr>
            <a:xfrm>
              <a:off x="3435425" y="1571825"/>
              <a:ext cx="18125" cy="41075"/>
            </a:xfrm>
            <a:custGeom>
              <a:avLst/>
              <a:gdLst/>
              <a:ahLst/>
              <a:cxnLst/>
              <a:rect l="l" t="t" r="r" b="b"/>
              <a:pathLst>
                <a:path w="725" h="1643" extrusionOk="0">
                  <a:moveTo>
                    <a:pt x="94" y="1"/>
                  </a:moveTo>
                  <a:cubicBezTo>
                    <a:pt x="38" y="1"/>
                    <a:pt x="1" y="48"/>
                    <a:pt x="1" y="131"/>
                  </a:cubicBezTo>
                  <a:lnTo>
                    <a:pt x="1" y="1082"/>
                  </a:lnTo>
                  <a:cubicBezTo>
                    <a:pt x="1" y="1195"/>
                    <a:pt x="46" y="1308"/>
                    <a:pt x="159" y="1376"/>
                  </a:cubicBezTo>
                  <a:lnTo>
                    <a:pt x="566" y="1625"/>
                  </a:lnTo>
                  <a:cubicBezTo>
                    <a:pt x="589" y="1637"/>
                    <a:pt x="610" y="1642"/>
                    <a:pt x="629" y="1642"/>
                  </a:cubicBezTo>
                  <a:cubicBezTo>
                    <a:pt x="687" y="1642"/>
                    <a:pt x="725" y="1591"/>
                    <a:pt x="725" y="1489"/>
                  </a:cubicBezTo>
                  <a:lnTo>
                    <a:pt x="725" y="562"/>
                  </a:lnTo>
                  <a:cubicBezTo>
                    <a:pt x="725" y="448"/>
                    <a:pt x="657" y="335"/>
                    <a:pt x="566" y="267"/>
                  </a:cubicBezTo>
                  <a:lnTo>
                    <a:pt x="159" y="18"/>
                  </a:lnTo>
                  <a:cubicBezTo>
                    <a:pt x="136" y="7"/>
                    <a:pt x="114" y="1"/>
                    <a:pt x="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6"/>
            <p:cNvSpPr/>
            <p:nvPr/>
          </p:nvSpPr>
          <p:spPr>
            <a:xfrm>
              <a:off x="3519175" y="1619375"/>
              <a:ext cx="18125" cy="41050"/>
            </a:xfrm>
            <a:custGeom>
              <a:avLst/>
              <a:gdLst/>
              <a:ahLst/>
              <a:cxnLst/>
              <a:rect l="l" t="t" r="r" b="b"/>
              <a:pathLst>
                <a:path w="725" h="1642" extrusionOk="0">
                  <a:moveTo>
                    <a:pt x="94" y="0"/>
                  </a:moveTo>
                  <a:cubicBezTo>
                    <a:pt x="37" y="0"/>
                    <a:pt x="0" y="47"/>
                    <a:pt x="0" y="131"/>
                  </a:cubicBezTo>
                  <a:lnTo>
                    <a:pt x="0" y="1081"/>
                  </a:lnTo>
                  <a:cubicBezTo>
                    <a:pt x="0" y="1194"/>
                    <a:pt x="68" y="1307"/>
                    <a:pt x="181" y="1375"/>
                  </a:cubicBezTo>
                  <a:lnTo>
                    <a:pt x="589" y="1624"/>
                  </a:lnTo>
                  <a:cubicBezTo>
                    <a:pt x="606" y="1636"/>
                    <a:pt x="623" y="1641"/>
                    <a:pt x="638" y="1641"/>
                  </a:cubicBezTo>
                  <a:cubicBezTo>
                    <a:pt x="686" y="1641"/>
                    <a:pt x="724" y="1590"/>
                    <a:pt x="724" y="1489"/>
                  </a:cubicBezTo>
                  <a:lnTo>
                    <a:pt x="724" y="561"/>
                  </a:lnTo>
                  <a:cubicBezTo>
                    <a:pt x="724" y="425"/>
                    <a:pt x="679" y="312"/>
                    <a:pt x="589" y="244"/>
                  </a:cubicBezTo>
                  <a:lnTo>
                    <a:pt x="159" y="17"/>
                  </a:lnTo>
                  <a:cubicBezTo>
                    <a:pt x="135" y="6"/>
                    <a:pt x="113"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6"/>
            <p:cNvSpPr/>
            <p:nvPr/>
          </p:nvSpPr>
          <p:spPr>
            <a:xfrm>
              <a:off x="3460900" y="1568850"/>
              <a:ext cx="47550" cy="142075"/>
            </a:xfrm>
            <a:custGeom>
              <a:avLst/>
              <a:gdLst/>
              <a:ahLst/>
              <a:cxnLst/>
              <a:rect l="l" t="t" r="r" b="b"/>
              <a:pathLst>
                <a:path w="1902" h="5683" extrusionOk="0">
                  <a:moveTo>
                    <a:pt x="385" y="1"/>
                  </a:moveTo>
                  <a:cubicBezTo>
                    <a:pt x="186" y="1"/>
                    <a:pt x="0" y="156"/>
                    <a:pt x="0" y="364"/>
                  </a:cubicBezTo>
                  <a:lnTo>
                    <a:pt x="0" y="4596"/>
                  </a:lnTo>
                  <a:lnTo>
                    <a:pt x="1901" y="5682"/>
                  </a:lnTo>
                  <a:lnTo>
                    <a:pt x="1879" y="1337"/>
                  </a:lnTo>
                  <a:cubicBezTo>
                    <a:pt x="1879" y="1020"/>
                    <a:pt x="1697" y="703"/>
                    <a:pt x="1403" y="545"/>
                  </a:cubicBezTo>
                  <a:lnTo>
                    <a:pt x="566" y="47"/>
                  </a:lnTo>
                  <a:cubicBezTo>
                    <a:pt x="508" y="15"/>
                    <a:pt x="446" y="1"/>
                    <a:pt x="3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6"/>
            <p:cNvSpPr/>
            <p:nvPr/>
          </p:nvSpPr>
          <p:spPr>
            <a:xfrm>
              <a:off x="3471650" y="1585200"/>
              <a:ext cx="24900" cy="56775"/>
            </a:xfrm>
            <a:custGeom>
              <a:avLst/>
              <a:gdLst/>
              <a:ahLst/>
              <a:cxnLst/>
              <a:rect l="l" t="t" r="r" b="b"/>
              <a:pathLst>
                <a:path w="996" h="2271" extrusionOk="0">
                  <a:moveTo>
                    <a:pt x="130" y="0"/>
                  </a:moveTo>
                  <a:cubicBezTo>
                    <a:pt x="49" y="0"/>
                    <a:pt x="0" y="68"/>
                    <a:pt x="0" y="185"/>
                  </a:cubicBezTo>
                  <a:lnTo>
                    <a:pt x="0" y="1498"/>
                  </a:lnTo>
                  <a:cubicBezTo>
                    <a:pt x="0" y="1656"/>
                    <a:pt x="91" y="1814"/>
                    <a:pt x="226" y="1905"/>
                  </a:cubicBezTo>
                  <a:lnTo>
                    <a:pt x="792" y="2244"/>
                  </a:lnTo>
                  <a:cubicBezTo>
                    <a:pt x="821" y="2262"/>
                    <a:pt x="849" y="2270"/>
                    <a:pt x="873" y="2270"/>
                  </a:cubicBezTo>
                  <a:cubicBezTo>
                    <a:pt x="946" y="2270"/>
                    <a:pt x="996" y="2198"/>
                    <a:pt x="996" y="2063"/>
                  </a:cubicBezTo>
                  <a:lnTo>
                    <a:pt x="996" y="773"/>
                  </a:lnTo>
                  <a:cubicBezTo>
                    <a:pt x="996" y="615"/>
                    <a:pt x="905" y="457"/>
                    <a:pt x="792" y="343"/>
                  </a:cubicBezTo>
                  <a:lnTo>
                    <a:pt x="226" y="27"/>
                  </a:lnTo>
                  <a:cubicBezTo>
                    <a:pt x="191" y="9"/>
                    <a:pt x="158"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6"/>
            <p:cNvSpPr/>
            <p:nvPr/>
          </p:nvSpPr>
          <p:spPr>
            <a:xfrm>
              <a:off x="2936400" y="1268975"/>
              <a:ext cx="46975" cy="142625"/>
            </a:xfrm>
            <a:custGeom>
              <a:avLst/>
              <a:gdLst/>
              <a:ahLst/>
              <a:cxnLst/>
              <a:rect l="l" t="t" r="r" b="b"/>
              <a:pathLst>
                <a:path w="1879" h="5705" extrusionOk="0">
                  <a:moveTo>
                    <a:pt x="378" y="1"/>
                  </a:moveTo>
                  <a:cubicBezTo>
                    <a:pt x="174" y="1"/>
                    <a:pt x="0" y="160"/>
                    <a:pt x="0" y="386"/>
                  </a:cubicBezTo>
                  <a:lnTo>
                    <a:pt x="0" y="4596"/>
                  </a:lnTo>
                  <a:lnTo>
                    <a:pt x="1879" y="5705"/>
                  </a:lnTo>
                  <a:lnTo>
                    <a:pt x="1879" y="1359"/>
                  </a:lnTo>
                  <a:cubicBezTo>
                    <a:pt x="1879" y="1020"/>
                    <a:pt x="1698" y="726"/>
                    <a:pt x="1403" y="545"/>
                  </a:cubicBezTo>
                  <a:lnTo>
                    <a:pt x="566" y="47"/>
                  </a:lnTo>
                  <a:cubicBezTo>
                    <a:pt x="503" y="15"/>
                    <a:pt x="439" y="1"/>
                    <a:pt x="3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6"/>
            <p:cNvSpPr/>
            <p:nvPr/>
          </p:nvSpPr>
          <p:spPr>
            <a:xfrm>
              <a:off x="2947150" y="1285325"/>
              <a:ext cx="25475" cy="56775"/>
            </a:xfrm>
            <a:custGeom>
              <a:avLst/>
              <a:gdLst/>
              <a:ahLst/>
              <a:cxnLst/>
              <a:rect l="l" t="t" r="r" b="b"/>
              <a:pathLst>
                <a:path w="1019" h="2271" extrusionOk="0">
                  <a:moveTo>
                    <a:pt x="130" y="0"/>
                  </a:moveTo>
                  <a:cubicBezTo>
                    <a:pt x="50" y="0"/>
                    <a:pt x="0" y="68"/>
                    <a:pt x="0" y="185"/>
                  </a:cubicBezTo>
                  <a:lnTo>
                    <a:pt x="0" y="1498"/>
                  </a:lnTo>
                  <a:cubicBezTo>
                    <a:pt x="0" y="1656"/>
                    <a:pt x="91" y="1814"/>
                    <a:pt x="226" y="1905"/>
                  </a:cubicBezTo>
                  <a:lnTo>
                    <a:pt x="792" y="2244"/>
                  </a:lnTo>
                  <a:cubicBezTo>
                    <a:pt x="822" y="2262"/>
                    <a:pt x="851" y="2271"/>
                    <a:pt x="879" y="2271"/>
                  </a:cubicBezTo>
                  <a:cubicBezTo>
                    <a:pt x="957" y="2271"/>
                    <a:pt x="1019" y="2203"/>
                    <a:pt x="1019" y="2086"/>
                  </a:cubicBezTo>
                  <a:lnTo>
                    <a:pt x="1019" y="773"/>
                  </a:lnTo>
                  <a:cubicBezTo>
                    <a:pt x="996" y="615"/>
                    <a:pt x="928" y="457"/>
                    <a:pt x="792" y="366"/>
                  </a:cubicBezTo>
                  <a:lnTo>
                    <a:pt x="226" y="27"/>
                  </a:lnTo>
                  <a:cubicBezTo>
                    <a:pt x="191" y="9"/>
                    <a:pt x="159"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9" name="Google Shape;1659;p6"/>
          <p:cNvSpPr/>
          <p:nvPr/>
        </p:nvSpPr>
        <p:spPr>
          <a:xfrm>
            <a:off x="457200" y="453275"/>
            <a:ext cx="22099800" cy="1893600"/>
          </a:xfrm>
          <a:prstGeom prst="roundRect">
            <a:avLst>
              <a:gd name="adj" fmla="val 13884"/>
            </a:avLst>
          </a:prstGeom>
          <a:solidFill>
            <a:srgbClr val="FFFFFF"/>
          </a:solidFill>
          <a:ln>
            <a:noFill/>
          </a:ln>
          <a:effectLst>
            <a:outerShdw blurRad="157163" dist="57150" dir="3000000" algn="bl" rotWithShape="0">
              <a:schemeClr val="dk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6"/>
          <p:cNvSpPr txBox="1">
            <a:spLocks noGrp="1"/>
          </p:cNvSpPr>
          <p:nvPr>
            <p:ph type="title"/>
          </p:nvPr>
        </p:nvSpPr>
        <p:spPr>
          <a:xfrm>
            <a:off x="785475" y="865254"/>
            <a:ext cx="21471900" cy="1089900"/>
          </a:xfrm>
          <a:prstGeom prst="rect">
            <a:avLst/>
          </a:prstGeom>
        </p:spPr>
        <p:txBody>
          <a:bodyPr spcFirstLastPara="1" wrap="square" lIns="256000" tIns="256000" rIns="256000" bIns="256000" anchor="ctr" anchorCtr="0">
            <a:noAutofit/>
          </a:bodyPr>
          <a:lstStyle>
            <a:lvl1pPr lvl="0">
              <a:spcBef>
                <a:spcPts val="0"/>
              </a:spcBef>
              <a:spcAft>
                <a:spcPts val="0"/>
              </a:spcAft>
              <a:buSzPts val="7000"/>
              <a:buNone/>
              <a:defRPr/>
            </a:lvl1pPr>
            <a:lvl2pPr lvl="1">
              <a:spcBef>
                <a:spcPts val="0"/>
              </a:spcBef>
              <a:spcAft>
                <a:spcPts val="0"/>
              </a:spcAft>
              <a:buSzPts val="7000"/>
              <a:buNone/>
              <a:defRPr/>
            </a:lvl2pPr>
            <a:lvl3pPr lvl="2">
              <a:spcBef>
                <a:spcPts val="0"/>
              </a:spcBef>
              <a:spcAft>
                <a:spcPts val="0"/>
              </a:spcAft>
              <a:buSzPts val="7000"/>
              <a:buNone/>
              <a:defRPr/>
            </a:lvl3pPr>
            <a:lvl4pPr lvl="3">
              <a:spcBef>
                <a:spcPts val="0"/>
              </a:spcBef>
              <a:spcAft>
                <a:spcPts val="0"/>
              </a:spcAft>
              <a:buSzPts val="7000"/>
              <a:buNone/>
              <a:defRPr/>
            </a:lvl4pPr>
            <a:lvl5pPr lvl="4">
              <a:spcBef>
                <a:spcPts val="0"/>
              </a:spcBef>
              <a:spcAft>
                <a:spcPts val="0"/>
              </a:spcAft>
              <a:buSzPts val="7000"/>
              <a:buNone/>
              <a:defRPr/>
            </a:lvl5pPr>
            <a:lvl6pPr lvl="5">
              <a:spcBef>
                <a:spcPts val="0"/>
              </a:spcBef>
              <a:spcAft>
                <a:spcPts val="0"/>
              </a:spcAft>
              <a:buSzPts val="7000"/>
              <a:buNone/>
              <a:defRPr/>
            </a:lvl6pPr>
            <a:lvl7pPr lvl="6">
              <a:spcBef>
                <a:spcPts val="0"/>
              </a:spcBef>
              <a:spcAft>
                <a:spcPts val="0"/>
              </a:spcAft>
              <a:buSzPts val="7000"/>
              <a:buNone/>
              <a:defRPr/>
            </a:lvl7pPr>
            <a:lvl8pPr lvl="7">
              <a:spcBef>
                <a:spcPts val="0"/>
              </a:spcBef>
              <a:spcAft>
                <a:spcPts val="0"/>
              </a:spcAft>
              <a:buSzPts val="7000"/>
              <a:buNone/>
              <a:defRPr/>
            </a:lvl8pPr>
            <a:lvl9pPr lvl="8">
              <a:spcBef>
                <a:spcPts val="0"/>
              </a:spcBef>
              <a:spcAft>
                <a:spcPts val="0"/>
              </a:spcAft>
              <a:buSzPts val="7000"/>
              <a:buNone/>
              <a:defRPr/>
            </a:lvl9pPr>
          </a:lstStyle>
          <a:p>
            <a:endParaRPr/>
          </a:p>
        </p:txBody>
      </p:sp>
      <p:sp>
        <p:nvSpPr>
          <p:cNvPr id="1661" name="Google Shape;1661;p6"/>
          <p:cNvSpPr/>
          <p:nvPr/>
        </p:nvSpPr>
        <p:spPr>
          <a:xfrm>
            <a:off x="9883502" y="8896001"/>
            <a:ext cx="13232519" cy="8420771"/>
          </a:xfrm>
          <a:custGeom>
            <a:avLst/>
            <a:gdLst/>
            <a:ahLst/>
            <a:cxnLst/>
            <a:rect l="l" t="t" r="r" b="b"/>
            <a:pathLst>
              <a:path w="109042" h="69391" extrusionOk="0">
                <a:moveTo>
                  <a:pt x="109041" y="69390"/>
                </a:moveTo>
                <a:lnTo>
                  <a:pt x="109041" y="25348"/>
                </a:lnTo>
                <a:cubicBezTo>
                  <a:pt x="97590" y="25212"/>
                  <a:pt x="87360" y="18717"/>
                  <a:pt x="77673" y="13150"/>
                </a:cubicBezTo>
                <a:cubicBezTo>
                  <a:pt x="67014" y="6994"/>
                  <a:pt x="55562" y="2173"/>
                  <a:pt x="43273" y="725"/>
                </a:cubicBezTo>
                <a:cubicBezTo>
                  <a:pt x="37185" y="0"/>
                  <a:pt x="31029" y="181"/>
                  <a:pt x="25009" y="1268"/>
                </a:cubicBezTo>
                <a:cubicBezTo>
                  <a:pt x="19441" y="2309"/>
                  <a:pt x="13783" y="4165"/>
                  <a:pt x="9008" y="7243"/>
                </a:cubicBezTo>
                <a:cubicBezTo>
                  <a:pt x="4685" y="10026"/>
                  <a:pt x="1200" y="14100"/>
                  <a:pt x="634" y="19351"/>
                </a:cubicBezTo>
                <a:cubicBezTo>
                  <a:pt x="0" y="25077"/>
                  <a:pt x="2580" y="30689"/>
                  <a:pt x="5455" y="35487"/>
                </a:cubicBezTo>
                <a:cubicBezTo>
                  <a:pt x="11860" y="46147"/>
                  <a:pt x="21048" y="56128"/>
                  <a:pt x="22225" y="69073"/>
                </a:cubicBezTo>
                <a:cubicBezTo>
                  <a:pt x="22225" y="69186"/>
                  <a:pt x="22248" y="69300"/>
                  <a:pt x="22270" y="69390"/>
                </a:cubicBezTo>
                <a:close/>
              </a:path>
            </a:pathLst>
          </a:cu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2" name="Google Shape;1662;p6"/>
          <p:cNvGrpSpPr/>
          <p:nvPr/>
        </p:nvGrpSpPr>
        <p:grpSpPr>
          <a:xfrm>
            <a:off x="-917766" y="9580645"/>
            <a:ext cx="8657675" cy="5671556"/>
            <a:chOff x="12927559" y="-1158193"/>
            <a:chExt cx="8657675" cy="5671556"/>
          </a:xfrm>
        </p:grpSpPr>
        <p:sp>
          <p:nvSpPr>
            <p:cNvPr id="1663" name="Google Shape;1663;p6"/>
            <p:cNvSpPr/>
            <p:nvPr/>
          </p:nvSpPr>
          <p:spPr>
            <a:xfrm>
              <a:off x="15844000" y="1736840"/>
              <a:ext cx="190148" cy="265284"/>
            </a:xfrm>
            <a:custGeom>
              <a:avLst/>
              <a:gdLst/>
              <a:ahLst/>
              <a:cxnLst/>
              <a:rect l="l" t="t" r="r" b="b"/>
              <a:pathLst>
                <a:path w="1359" h="1896" extrusionOk="0">
                  <a:moveTo>
                    <a:pt x="501" y="0"/>
                  </a:moveTo>
                  <a:cubicBezTo>
                    <a:pt x="447" y="0"/>
                    <a:pt x="394" y="13"/>
                    <a:pt x="340" y="40"/>
                  </a:cubicBezTo>
                  <a:lnTo>
                    <a:pt x="1" y="244"/>
                  </a:lnTo>
                  <a:lnTo>
                    <a:pt x="137" y="515"/>
                  </a:lnTo>
                  <a:lnTo>
                    <a:pt x="137" y="538"/>
                  </a:lnTo>
                  <a:cubicBezTo>
                    <a:pt x="137" y="945"/>
                    <a:pt x="318" y="1353"/>
                    <a:pt x="634" y="1624"/>
                  </a:cubicBezTo>
                  <a:lnTo>
                    <a:pt x="770" y="1896"/>
                  </a:lnTo>
                  <a:lnTo>
                    <a:pt x="1132" y="1715"/>
                  </a:lnTo>
                  <a:cubicBezTo>
                    <a:pt x="1268" y="1602"/>
                    <a:pt x="1359" y="1420"/>
                    <a:pt x="1336" y="1239"/>
                  </a:cubicBezTo>
                  <a:cubicBezTo>
                    <a:pt x="1336" y="764"/>
                    <a:pt x="1110" y="334"/>
                    <a:pt x="748" y="85"/>
                  </a:cubicBezTo>
                  <a:cubicBezTo>
                    <a:pt x="665" y="30"/>
                    <a:pt x="583" y="0"/>
                    <a:pt x="5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6"/>
            <p:cNvSpPr/>
            <p:nvPr/>
          </p:nvSpPr>
          <p:spPr>
            <a:xfrm>
              <a:off x="15818675" y="1763005"/>
              <a:ext cx="168041" cy="247094"/>
            </a:xfrm>
            <a:custGeom>
              <a:avLst/>
              <a:gdLst/>
              <a:ahLst/>
              <a:cxnLst/>
              <a:rect l="l" t="t" r="r" b="b"/>
              <a:pathLst>
                <a:path w="1201" h="1766" extrusionOk="0">
                  <a:moveTo>
                    <a:pt x="352" y="0"/>
                  </a:moveTo>
                  <a:cubicBezTo>
                    <a:pt x="148" y="0"/>
                    <a:pt x="1" y="199"/>
                    <a:pt x="1" y="532"/>
                  </a:cubicBezTo>
                  <a:cubicBezTo>
                    <a:pt x="1" y="985"/>
                    <a:pt x="227" y="1415"/>
                    <a:pt x="589" y="1686"/>
                  </a:cubicBezTo>
                  <a:cubicBezTo>
                    <a:pt x="679" y="1740"/>
                    <a:pt x="763" y="1765"/>
                    <a:pt x="840" y="1765"/>
                  </a:cubicBezTo>
                  <a:cubicBezTo>
                    <a:pt x="1053" y="1765"/>
                    <a:pt x="1200" y="1567"/>
                    <a:pt x="1200" y="1233"/>
                  </a:cubicBezTo>
                  <a:cubicBezTo>
                    <a:pt x="1200" y="781"/>
                    <a:pt x="974" y="351"/>
                    <a:pt x="589" y="79"/>
                  </a:cubicBezTo>
                  <a:cubicBezTo>
                    <a:pt x="506" y="26"/>
                    <a:pt x="425" y="0"/>
                    <a:pt x="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6"/>
            <p:cNvSpPr/>
            <p:nvPr/>
          </p:nvSpPr>
          <p:spPr>
            <a:xfrm>
              <a:off x="15828189" y="1798824"/>
              <a:ext cx="123687" cy="178954"/>
            </a:xfrm>
            <a:custGeom>
              <a:avLst/>
              <a:gdLst/>
              <a:ahLst/>
              <a:cxnLst/>
              <a:rect l="l" t="t" r="r" b="b"/>
              <a:pathLst>
                <a:path w="884" h="1279" extrusionOk="0">
                  <a:moveTo>
                    <a:pt x="284" y="1"/>
                  </a:moveTo>
                  <a:cubicBezTo>
                    <a:pt x="127" y="1"/>
                    <a:pt x="23" y="150"/>
                    <a:pt x="23" y="389"/>
                  </a:cubicBezTo>
                  <a:cubicBezTo>
                    <a:pt x="1" y="729"/>
                    <a:pt x="182" y="1045"/>
                    <a:pt x="453" y="1226"/>
                  </a:cubicBezTo>
                  <a:cubicBezTo>
                    <a:pt x="512" y="1262"/>
                    <a:pt x="570" y="1279"/>
                    <a:pt x="623" y="1279"/>
                  </a:cubicBezTo>
                  <a:cubicBezTo>
                    <a:pt x="772" y="1279"/>
                    <a:pt x="883" y="1144"/>
                    <a:pt x="883" y="910"/>
                  </a:cubicBezTo>
                  <a:cubicBezTo>
                    <a:pt x="883" y="570"/>
                    <a:pt x="725" y="253"/>
                    <a:pt x="453" y="50"/>
                  </a:cubicBezTo>
                  <a:cubicBezTo>
                    <a:pt x="392" y="16"/>
                    <a:pt x="336" y="1"/>
                    <a:pt x="2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6"/>
            <p:cNvSpPr/>
            <p:nvPr/>
          </p:nvSpPr>
          <p:spPr>
            <a:xfrm>
              <a:off x="15840921" y="1818552"/>
              <a:ext cx="98222" cy="142296"/>
            </a:xfrm>
            <a:custGeom>
              <a:avLst/>
              <a:gdLst/>
              <a:ahLst/>
              <a:cxnLst/>
              <a:rect l="l" t="t" r="r" b="b"/>
              <a:pathLst>
                <a:path w="702" h="1017" extrusionOk="0">
                  <a:moveTo>
                    <a:pt x="214" y="1"/>
                  </a:moveTo>
                  <a:cubicBezTo>
                    <a:pt x="87" y="1"/>
                    <a:pt x="0" y="115"/>
                    <a:pt x="0" y="316"/>
                  </a:cubicBezTo>
                  <a:cubicBezTo>
                    <a:pt x="0" y="565"/>
                    <a:pt x="136" y="814"/>
                    <a:pt x="362" y="972"/>
                  </a:cubicBezTo>
                  <a:cubicBezTo>
                    <a:pt x="410" y="1002"/>
                    <a:pt x="456" y="1016"/>
                    <a:pt x="498" y="1016"/>
                  </a:cubicBezTo>
                  <a:cubicBezTo>
                    <a:pt x="616" y="1016"/>
                    <a:pt x="702" y="907"/>
                    <a:pt x="702" y="723"/>
                  </a:cubicBezTo>
                  <a:cubicBezTo>
                    <a:pt x="702" y="452"/>
                    <a:pt x="566" y="203"/>
                    <a:pt x="362" y="44"/>
                  </a:cubicBezTo>
                  <a:cubicBezTo>
                    <a:pt x="309" y="15"/>
                    <a:pt x="259" y="1"/>
                    <a:pt x="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6"/>
            <p:cNvSpPr/>
            <p:nvPr/>
          </p:nvSpPr>
          <p:spPr>
            <a:xfrm>
              <a:off x="16030929" y="1844297"/>
              <a:ext cx="190008" cy="268642"/>
            </a:xfrm>
            <a:custGeom>
              <a:avLst/>
              <a:gdLst/>
              <a:ahLst/>
              <a:cxnLst/>
              <a:rect l="l" t="t" r="r" b="b"/>
              <a:pathLst>
                <a:path w="1358" h="1920" extrusionOk="0">
                  <a:moveTo>
                    <a:pt x="509" y="0"/>
                  </a:moveTo>
                  <a:cubicBezTo>
                    <a:pt x="453" y="0"/>
                    <a:pt x="396" y="13"/>
                    <a:pt x="340" y="41"/>
                  </a:cubicBezTo>
                  <a:lnTo>
                    <a:pt x="0" y="245"/>
                  </a:lnTo>
                  <a:lnTo>
                    <a:pt x="136" y="517"/>
                  </a:lnTo>
                  <a:lnTo>
                    <a:pt x="136" y="539"/>
                  </a:lnTo>
                  <a:cubicBezTo>
                    <a:pt x="136" y="969"/>
                    <a:pt x="317" y="1354"/>
                    <a:pt x="634" y="1626"/>
                  </a:cubicBezTo>
                  <a:lnTo>
                    <a:pt x="770" y="1920"/>
                  </a:lnTo>
                  <a:lnTo>
                    <a:pt x="1132" y="1739"/>
                  </a:lnTo>
                  <a:cubicBezTo>
                    <a:pt x="1290" y="1603"/>
                    <a:pt x="1358" y="1422"/>
                    <a:pt x="1335" y="1241"/>
                  </a:cubicBezTo>
                  <a:cubicBezTo>
                    <a:pt x="1335" y="766"/>
                    <a:pt x="1109" y="336"/>
                    <a:pt x="724" y="64"/>
                  </a:cubicBezTo>
                  <a:cubicBezTo>
                    <a:pt x="659" y="25"/>
                    <a:pt x="585" y="0"/>
                    <a:pt x="5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6"/>
            <p:cNvSpPr/>
            <p:nvPr/>
          </p:nvSpPr>
          <p:spPr>
            <a:xfrm>
              <a:off x="16002386" y="1870601"/>
              <a:ext cx="167901" cy="247094"/>
            </a:xfrm>
            <a:custGeom>
              <a:avLst/>
              <a:gdLst/>
              <a:ahLst/>
              <a:cxnLst/>
              <a:rect l="l" t="t" r="r" b="b"/>
              <a:pathLst>
                <a:path w="1200" h="1766" extrusionOk="0">
                  <a:moveTo>
                    <a:pt x="361" y="1"/>
                  </a:moveTo>
                  <a:cubicBezTo>
                    <a:pt x="148" y="1"/>
                    <a:pt x="0" y="199"/>
                    <a:pt x="0" y="532"/>
                  </a:cubicBezTo>
                  <a:cubicBezTo>
                    <a:pt x="0" y="985"/>
                    <a:pt x="227" y="1415"/>
                    <a:pt x="611" y="1687"/>
                  </a:cubicBezTo>
                  <a:cubicBezTo>
                    <a:pt x="695" y="1740"/>
                    <a:pt x="775" y="1766"/>
                    <a:pt x="848" y="1766"/>
                  </a:cubicBezTo>
                  <a:cubicBezTo>
                    <a:pt x="1053" y="1766"/>
                    <a:pt x="1200" y="1567"/>
                    <a:pt x="1200" y="1234"/>
                  </a:cubicBezTo>
                  <a:cubicBezTo>
                    <a:pt x="1200" y="759"/>
                    <a:pt x="974" y="329"/>
                    <a:pt x="611" y="80"/>
                  </a:cubicBezTo>
                  <a:cubicBezTo>
                    <a:pt x="522" y="26"/>
                    <a:pt x="437"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6"/>
            <p:cNvSpPr/>
            <p:nvPr/>
          </p:nvSpPr>
          <p:spPr>
            <a:xfrm>
              <a:off x="16018197" y="1906140"/>
              <a:ext cx="120469" cy="179234"/>
            </a:xfrm>
            <a:custGeom>
              <a:avLst/>
              <a:gdLst/>
              <a:ahLst/>
              <a:cxnLst/>
              <a:rect l="l" t="t" r="r" b="b"/>
              <a:pathLst>
                <a:path w="861" h="1281" extrusionOk="0">
                  <a:moveTo>
                    <a:pt x="253" y="0"/>
                  </a:moveTo>
                  <a:cubicBezTo>
                    <a:pt x="100" y="0"/>
                    <a:pt x="1" y="140"/>
                    <a:pt x="1" y="392"/>
                  </a:cubicBezTo>
                  <a:cubicBezTo>
                    <a:pt x="1" y="708"/>
                    <a:pt x="159" y="1025"/>
                    <a:pt x="431" y="1229"/>
                  </a:cubicBezTo>
                  <a:cubicBezTo>
                    <a:pt x="495" y="1264"/>
                    <a:pt x="555" y="1281"/>
                    <a:pt x="608" y="1281"/>
                  </a:cubicBezTo>
                  <a:cubicBezTo>
                    <a:pt x="761" y="1281"/>
                    <a:pt x="861" y="1141"/>
                    <a:pt x="861" y="889"/>
                  </a:cubicBezTo>
                  <a:cubicBezTo>
                    <a:pt x="861" y="573"/>
                    <a:pt x="702" y="256"/>
                    <a:pt x="431" y="52"/>
                  </a:cubicBezTo>
                  <a:cubicBezTo>
                    <a:pt x="366" y="17"/>
                    <a:pt x="306" y="0"/>
                    <a:pt x="2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6"/>
            <p:cNvSpPr/>
            <p:nvPr/>
          </p:nvSpPr>
          <p:spPr>
            <a:xfrm>
              <a:off x="16027711" y="1926289"/>
              <a:ext cx="98362" cy="142156"/>
            </a:xfrm>
            <a:custGeom>
              <a:avLst/>
              <a:gdLst/>
              <a:ahLst/>
              <a:cxnLst/>
              <a:rect l="l" t="t" r="r" b="b"/>
              <a:pathLst>
                <a:path w="703" h="1016" extrusionOk="0">
                  <a:moveTo>
                    <a:pt x="215" y="0"/>
                  </a:moveTo>
                  <a:cubicBezTo>
                    <a:pt x="87" y="0"/>
                    <a:pt x="0" y="115"/>
                    <a:pt x="0" y="315"/>
                  </a:cubicBezTo>
                  <a:cubicBezTo>
                    <a:pt x="23" y="564"/>
                    <a:pt x="136" y="813"/>
                    <a:pt x="363" y="972"/>
                  </a:cubicBezTo>
                  <a:cubicBezTo>
                    <a:pt x="416" y="1001"/>
                    <a:pt x="464" y="1015"/>
                    <a:pt x="507" y="1015"/>
                  </a:cubicBezTo>
                  <a:cubicBezTo>
                    <a:pt x="628" y="1015"/>
                    <a:pt x="702" y="901"/>
                    <a:pt x="702" y="700"/>
                  </a:cubicBezTo>
                  <a:cubicBezTo>
                    <a:pt x="702" y="451"/>
                    <a:pt x="566" y="202"/>
                    <a:pt x="363" y="44"/>
                  </a:cubicBezTo>
                  <a:cubicBezTo>
                    <a:pt x="310" y="14"/>
                    <a:pt x="260" y="0"/>
                    <a:pt x="2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6"/>
            <p:cNvSpPr/>
            <p:nvPr/>
          </p:nvSpPr>
          <p:spPr>
            <a:xfrm>
              <a:off x="13047888" y="124851"/>
              <a:ext cx="190148" cy="268642"/>
            </a:xfrm>
            <a:custGeom>
              <a:avLst/>
              <a:gdLst/>
              <a:ahLst/>
              <a:cxnLst/>
              <a:rect l="l" t="t" r="r" b="b"/>
              <a:pathLst>
                <a:path w="1359" h="1920" extrusionOk="0">
                  <a:moveTo>
                    <a:pt x="500" y="0"/>
                  </a:moveTo>
                  <a:cubicBezTo>
                    <a:pt x="443" y="0"/>
                    <a:pt x="388" y="13"/>
                    <a:pt x="340" y="41"/>
                  </a:cubicBezTo>
                  <a:lnTo>
                    <a:pt x="1" y="222"/>
                  </a:lnTo>
                  <a:lnTo>
                    <a:pt x="137" y="517"/>
                  </a:lnTo>
                  <a:lnTo>
                    <a:pt x="137" y="539"/>
                  </a:lnTo>
                  <a:cubicBezTo>
                    <a:pt x="137" y="947"/>
                    <a:pt x="318" y="1331"/>
                    <a:pt x="634" y="1603"/>
                  </a:cubicBezTo>
                  <a:lnTo>
                    <a:pt x="770" y="1920"/>
                  </a:lnTo>
                  <a:lnTo>
                    <a:pt x="1110" y="1716"/>
                  </a:lnTo>
                  <a:cubicBezTo>
                    <a:pt x="1268" y="1603"/>
                    <a:pt x="1359" y="1422"/>
                    <a:pt x="1336" y="1218"/>
                  </a:cubicBezTo>
                  <a:cubicBezTo>
                    <a:pt x="1336" y="765"/>
                    <a:pt x="1110" y="335"/>
                    <a:pt x="725" y="64"/>
                  </a:cubicBezTo>
                  <a:cubicBezTo>
                    <a:pt x="659" y="24"/>
                    <a:pt x="578" y="0"/>
                    <a:pt x="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6"/>
            <p:cNvSpPr/>
            <p:nvPr/>
          </p:nvSpPr>
          <p:spPr>
            <a:xfrm>
              <a:off x="13019485" y="149896"/>
              <a:ext cx="167901" cy="246535"/>
            </a:xfrm>
            <a:custGeom>
              <a:avLst/>
              <a:gdLst/>
              <a:ahLst/>
              <a:cxnLst/>
              <a:rect l="l" t="t" r="r" b="b"/>
              <a:pathLst>
                <a:path w="1200" h="1762" extrusionOk="0">
                  <a:moveTo>
                    <a:pt x="366" y="0"/>
                  </a:moveTo>
                  <a:cubicBezTo>
                    <a:pt x="154" y="0"/>
                    <a:pt x="0" y="200"/>
                    <a:pt x="0" y="541"/>
                  </a:cubicBezTo>
                  <a:cubicBezTo>
                    <a:pt x="0" y="994"/>
                    <a:pt x="226" y="1424"/>
                    <a:pt x="611" y="1695"/>
                  </a:cubicBezTo>
                  <a:cubicBezTo>
                    <a:pt x="690" y="1740"/>
                    <a:pt x="765" y="1762"/>
                    <a:pt x="835" y="1762"/>
                  </a:cubicBezTo>
                  <a:cubicBezTo>
                    <a:pt x="1046" y="1762"/>
                    <a:pt x="1200" y="1566"/>
                    <a:pt x="1200" y="1243"/>
                  </a:cubicBezTo>
                  <a:cubicBezTo>
                    <a:pt x="1200" y="768"/>
                    <a:pt x="973" y="338"/>
                    <a:pt x="588" y="66"/>
                  </a:cubicBezTo>
                  <a:cubicBezTo>
                    <a:pt x="511" y="21"/>
                    <a:pt x="435" y="0"/>
                    <a:pt x="3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6"/>
            <p:cNvSpPr/>
            <p:nvPr/>
          </p:nvSpPr>
          <p:spPr>
            <a:xfrm>
              <a:off x="13035296" y="186554"/>
              <a:ext cx="120469" cy="179374"/>
            </a:xfrm>
            <a:custGeom>
              <a:avLst/>
              <a:gdLst/>
              <a:ahLst/>
              <a:cxnLst/>
              <a:rect l="l" t="t" r="r" b="b"/>
              <a:pathLst>
                <a:path w="861" h="1282" extrusionOk="0">
                  <a:moveTo>
                    <a:pt x="251" y="0"/>
                  </a:moveTo>
                  <a:cubicBezTo>
                    <a:pt x="99" y="0"/>
                    <a:pt x="0" y="136"/>
                    <a:pt x="0" y="370"/>
                  </a:cubicBezTo>
                  <a:cubicBezTo>
                    <a:pt x="0" y="709"/>
                    <a:pt x="159" y="1026"/>
                    <a:pt x="430" y="1230"/>
                  </a:cubicBezTo>
                  <a:cubicBezTo>
                    <a:pt x="489" y="1265"/>
                    <a:pt x="546" y="1282"/>
                    <a:pt x="598" y="1282"/>
                  </a:cubicBezTo>
                  <a:cubicBezTo>
                    <a:pt x="748" y="1282"/>
                    <a:pt x="860" y="1142"/>
                    <a:pt x="860" y="890"/>
                  </a:cubicBezTo>
                  <a:cubicBezTo>
                    <a:pt x="860" y="551"/>
                    <a:pt x="702" y="234"/>
                    <a:pt x="430" y="53"/>
                  </a:cubicBezTo>
                  <a:cubicBezTo>
                    <a:pt x="365" y="17"/>
                    <a:pt x="305"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6"/>
            <p:cNvSpPr/>
            <p:nvPr/>
          </p:nvSpPr>
          <p:spPr>
            <a:xfrm>
              <a:off x="13044810" y="206702"/>
              <a:ext cx="98222" cy="142296"/>
            </a:xfrm>
            <a:custGeom>
              <a:avLst/>
              <a:gdLst/>
              <a:ahLst/>
              <a:cxnLst/>
              <a:rect l="l" t="t" r="r" b="b"/>
              <a:pathLst>
                <a:path w="702" h="1017" extrusionOk="0">
                  <a:moveTo>
                    <a:pt x="212" y="1"/>
                  </a:moveTo>
                  <a:cubicBezTo>
                    <a:pt x="86" y="1"/>
                    <a:pt x="0" y="110"/>
                    <a:pt x="0" y="294"/>
                  </a:cubicBezTo>
                  <a:cubicBezTo>
                    <a:pt x="0" y="565"/>
                    <a:pt x="136" y="814"/>
                    <a:pt x="362" y="973"/>
                  </a:cubicBezTo>
                  <a:cubicBezTo>
                    <a:pt x="410" y="1002"/>
                    <a:pt x="456" y="1017"/>
                    <a:pt x="498" y="1017"/>
                  </a:cubicBezTo>
                  <a:cubicBezTo>
                    <a:pt x="616" y="1017"/>
                    <a:pt x="702" y="907"/>
                    <a:pt x="702" y="724"/>
                  </a:cubicBezTo>
                  <a:cubicBezTo>
                    <a:pt x="702" y="452"/>
                    <a:pt x="566" y="203"/>
                    <a:pt x="362" y="45"/>
                  </a:cubicBezTo>
                  <a:cubicBezTo>
                    <a:pt x="308" y="15"/>
                    <a:pt x="258"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6"/>
            <p:cNvSpPr/>
            <p:nvPr/>
          </p:nvSpPr>
          <p:spPr>
            <a:xfrm>
              <a:off x="13234818" y="231468"/>
              <a:ext cx="190008" cy="269761"/>
            </a:xfrm>
            <a:custGeom>
              <a:avLst/>
              <a:gdLst/>
              <a:ahLst/>
              <a:cxnLst/>
              <a:rect l="l" t="t" r="r" b="b"/>
              <a:pathLst>
                <a:path w="1358" h="1928" extrusionOk="0">
                  <a:moveTo>
                    <a:pt x="517" y="0"/>
                  </a:moveTo>
                  <a:cubicBezTo>
                    <a:pt x="454" y="0"/>
                    <a:pt x="392" y="17"/>
                    <a:pt x="339" y="49"/>
                  </a:cubicBezTo>
                  <a:lnTo>
                    <a:pt x="0" y="230"/>
                  </a:lnTo>
                  <a:lnTo>
                    <a:pt x="136" y="524"/>
                  </a:lnTo>
                  <a:cubicBezTo>
                    <a:pt x="136" y="954"/>
                    <a:pt x="317" y="1339"/>
                    <a:pt x="634" y="1633"/>
                  </a:cubicBezTo>
                  <a:lnTo>
                    <a:pt x="769" y="1927"/>
                  </a:lnTo>
                  <a:lnTo>
                    <a:pt x="1132" y="1723"/>
                  </a:lnTo>
                  <a:cubicBezTo>
                    <a:pt x="1290" y="1610"/>
                    <a:pt x="1358" y="1429"/>
                    <a:pt x="1335" y="1226"/>
                  </a:cubicBezTo>
                  <a:cubicBezTo>
                    <a:pt x="1335" y="773"/>
                    <a:pt x="1109" y="343"/>
                    <a:pt x="724" y="71"/>
                  </a:cubicBezTo>
                  <a:cubicBezTo>
                    <a:pt x="664" y="23"/>
                    <a:pt x="590" y="0"/>
                    <a:pt x="5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6"/>
            <p:cNvSpPr/>
            <p:nvPr/>
          </p:nvSpPr>
          <p:spPr>
            <a:xfrm>
              <a:off x="13206275" y="257493"/>
              <a:ext cx="167901" cy="246535"/>
            </a:xfrm>
            <a:custGeom>
              <a:avLst/>
              <a:gdLst/>
              <a:ahLst/>
              <a:cxnLst/>
              <a:rect l="l" t="t" r="r" b="b"/>
              <a:pathLst>
                <a:path w="1200" h="1762" extrusionOk="0">
                  <a:moveTo>
                    <a:pt x="367" y="1"/>
                  </a:moveTo>
                  <a:cubicBezTo>
                    <a:pt x="155" y="1"/>
                    <a:pt x="0" y="200"/>
                    <a:pt x="0" y="542"/>
                  </a:cubicBezTo>
                  <a:cubicBezTo>
                    <a:pt x="0" y="994"/>
                    <a:pt x="227" y="1424"/>
                    <a:pt x="589" y="1696"/>
                  </a:cubicBezTo>
                  <a:cubicBezTo>
                    <a:pt x="672" y="1740"/>
                    <a:pt x="752" y="1762"/>
                    <a:pt x="824" y="1762"/>
                  </a:cubicBezTo>
                  <a:cubicBezTo>
                    <a:pt x="1045" y="1762"/>
                    <a:pt x="1200" y="1562"/>
                    <a:pt x="1200" y="1221"/>
                  </a:cubicBezTo>
                  <a:cubicBezTo>
                    <a:pt x="1200" y="768"/>
                    <a:pt x="973" y="338"/>
                    <a:pt x="589" y="66"/>
                  </a:cubicBezTo>
                  <a:cubicBezTo>
                    <a:pt x="511" y="22"/>
                    <a:pt x="436"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6"/>
            <p:cNvSpPr/>
            <p:nvPr/>
          </p:nvSpPr>
          <p:spPr>
            <a:xfrm>
              <a:off x="13222086" y="294151"/>
              <a:ext cx="120469" cy="179094"/>
            </a:xfrm>
            <a:custGeom>
              <a:avLst/>
              <a:gdLst/>
              <a:ahLst/>
              <a:cxnLst/>
              <a:rect l="l" t="t" r="r" b="b"/>
              <a:pathLst>
                <a:path w="861" h="1280" extrusionOk="0">
                  <a:moveTo>
                    <a:pt x="251" y="1"/>
                  </a:moveTo>
                  <a:cubicBezTo>
                    <a:pt x="99" y="1"/>
                    <a:pt x="0" y="136"/>
                    <a:pt x="0" y="370"/>
                  </a:cubicBezTo>
                  <a:cubicBezTo>
                    <a:pt x="0" y="710"/>
                    <a:pt x="159" y="1027"/>
                    <a:pt x="430" y="1230"/>
                  </a:cubicBezTo>
                  <a:cubicBezTo>
                    <a:pt x="491" y="1263"/>
                    <a:pt x="548" y="1279"/>
                    <a:pt x="599" y="1279"/>
                  </a:cubicBezTo>
                  <a:cubicBezTo>
                    <a:pt x="757" y="1279"/>
                    <a:pt x="860" y="1130"/>
                    <a:pt x="860" y="891"/>
                  </a:cubicBezTo>
                  <a:cubicBezTo>
                    <a:pt x="860" y="551"/>
                    <a:pt x="702" y="234"/>
                    <a:pt x="430" y="53"/>
                  </a:cubicBezTo>
                  <a:cubicBezTo>
                    <a:pt x="365" y="18"/>
                    <a:pt x="305"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6"/>
            <p:cNvSpPr/>
            <p:nvPr/>
          </p:nvSpPr>
          <p:spPr>
            <a:xfrm>
              <a:off x="13231600" y="311221"/>
              <a:ext cx="98222" cy="144955"/>
            </a:xfrm>
            <a:custGeom>
              <a:avLst/>
              <a:gdLst/>
              <a:ahLst/>
              <a:cxnLst/>
              <a:rect l="l" t="t" r="r" b="b"/>
              <a:pathLst>
                <a:path w="702" h="1036" extrusionOk="0">
                  <a:moveTo>
                    <a:pt x="215" y="1"/>
                  </a:moveTo>
                  <a:cubicBezTo>
                    <a:pt x="87" y="1"/>
                    <a:pt x="0" y="115"/>
                    <a:pt x="0" y="316"/>
                  </a:cubicBezTo>
                  <a:cubicBezTo>
                    <a:pt x="0" y="588"/>
                    <a:pt x="136" y="837"/>
                    <a:pt x="362" y="995"/>
                  </a:cubicBezTo>
                  <a:cubicBezTo>
                    <a:pt x="412" y="1023"/>
                    <a:pt x="458" y="1035"/>
                    <a:pt x="498" y="1035"/>
                  </a:cubicBezTo>
                  <a:cubicBezTo>
                    <a:pt x="624" y="1035"/>
                    <a:pt x="702" y="912"/>
                    <a:pt x="702" y="723"/>
                  </a:cubicBezTo>
                  <a:cubicBezTo>
                    <a:pt x="702" y="452"/>
                    <a:pt x="566" y="203"/>
                    <a:pt x="362" y="45"/>
                  </a:cubicBezTo>
                  <a:cubicBezTo>
                    <a:pt x="309" y="15"/>
                    <a:pt x="260"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6"/>
            <p:cNvSpPr/>
            <p:nvPr/>
          </p:nvSpPr>
          <p:spPr>
            <a:xfrm>
              <a:off x="13589369" y="440505"/>
              <a:ext cx="190148" cy="269621"/>
            </a:xfrm>
            <a:custGeom>
              <a:avLst/>
              <a:gdLst/>
              <a:ahLst/>
              <a:cxnLst/>
              <a:rect l="l" t="t" r="r" b="b"/>
              <a:pathLst>
                <a:path w="1359" h="1927" extrusionOk="0">
                  <a:moveTo>
                    <a:pt x="518" y="0"/>
                  </a:moveTo>
                  <a:cubicBezTo>
                    <a:pt x="455" y="0"/>
                    <a:pt x="393" y="17"/>
                    <a:pt x="340" y="48"/>
                  </a:cubicBezTo>
                  <a:lnTo>
                    <a:pt x="1" y="229"/>
                  </a:lnTo>
                  <a:lnTo>
                    <a:pt x="137" y="524"/>
                  </a:lnTo>
                  <a:lnTo>
                    <a:pt x="137" y="546"/>
                  </a:lnTo>
                  <a:cubicBezTo>
                    <a:pt x="137" y="954"/>
                    <a:pt x="318" y="1361"/>
                    <a:pt x="634" y="1633"/>
                  </a:cubicBezTo>
                  <a:lnTo>
                    <a:pt x="770" y="1927"/>
                  </a:lnTo>
                  <a:lnTo>
                    <a:pt x="1132" y="1746"/>
                  </a:lnTo>
                  <a:cubicBezTo>
                    <a:pt x="1291" y="1610"/>
                    <a:pt x="1359" y="1429"/>
                    <a:pt x="1336" y="1225"/>
                  </a:cubicBezTo>
                  <a:cubicBezTo>
                    <a:pt x="1336" y="773"/>
                    <a:pt x="1110" y="343"/>
                    <a:pt x="725" y="71"/>
                  </a:cubicBezTo>
                  <a:cubicBezTo>
                    <a:pt x="664" y="23"/>
                    <a:pt x="591" y="0"/>
                    <a:pt x="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6"/>
            <p:cNvSpPr/>
            <p:nvPr/>
          </p:nvSpPr>
          <p:spPr>
            <a:xfrm>
              <a:off x="13560966" y="466529"/>
              <a:ext cx="171119" cy="246535"/>
            </a:xfrm>
            <a:custGeom>
              <a:avLst/>
              <a:gdLst/>
              <a:ahLst/>
              <a:cxnLst/>
              <a:rect l="l" t="t" r="r" b="b"/>
              <a:pathLst>
                <a:path w="1223" h="1762" extrusionOk="0">
                  <a:moveTo>
                    <a:pt x="386" y="0"/>
                  </a:moveTo>
                  <a:cubicBezTo>
                    <a:pt x="167" y="0"/>
                    <a:pt x="0" y="200"/>
                    <a:pt x="0" y="541"/>
                  </a:cubicBezTo>
                  <a:cubicBezTo>
                    <a:pt x="0" y="994"/>
                    <a:pt x="226" y="1424"/>
                    <a:pt x="611" y="1696"/>
                  </a:cubicBezTo>
                  <a:cubicBezTo>
                    <a:pt x="690" y="1741"/>
                    <a:pt x="767" y="1762"/>
                    <a:pt x="839" y="1762"/>
                  </a:cubicBezTo>
                  <a:cubicBezTo>
                    <a:pt x="1056" y="1762"/>
                    <a:pt x="1222" y="1566"/>
                    <a:pt x="1222" y="1243"/>
                  </a:cubicBezTo>
                  <a:cubicBezTo>
                    <a:pt x="1200" y="768"/>
                    <a:pt x="973" y="338"/>
                    <a:pt x="611" y="66"/>
                  </a:cubicBezTo>
                  <a:cubicBezTo>
                    <a:pt x="533" y="22"/>
                    <a:pt x="457" y="0"/>
                    <a:pt x="3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6"/>
            <p:cNvSpPr/>
            <p:nvPr/>
          </p:nvSpPr>
          <p:spPr>
            <a:xfrm>
              <a:off x="13573558" y="503188"/>
              <a:ext cx="123687" cy="179374"/>
            </a:xfrm>
            <a:custGeom>
              <a:avLst/>
              <a:gdLst/>
              <a:ahLst/>
              <a:cxnLst/>
              <a:rect l="l" t="t" r="r" b="b"/>
              <a:pathLst>
                <a:path w="884" h="1282" extrusionOk="0">
                  <a:moveTo>
                    <a:pt x="270" y="1"/>
                  </a:moveTo>
                  <a:cubicBezTo>
                    <a:pt x="112" y="1"/>
                    <a:pt x="1" y="136"/>
                    <a:pt x="1" y="370"/>
                  </a:cubicBezTo>
                  <a:cubicBezTo>
                    <a:pt x="1" y="709"/>
                    <a:pt x="182" y="1026"/>
                    <a:pt x="453" y="1230"/>
                  </a:cubicBezTo>
                  <a:cubicBezTo>
                    <a:pt x="512" y="1265"/>
                    <a:pt x="569" y="1282"/>
                    <a:pt x="621" y="1282"/>
                  </a:cubicBezTo>
                  <a:cubicBezTo>
                    <a:pt x="771" y="1282"/>
                    <a:pt x="883" y="1142"/>
                    <a:pt x="883" y="890"/>
                  </a:cubicBezTo>
                  <a:cubicBezTo>
                    <a:pt x="883" y="551"/>
                    <a:pt x="725" y="234"/>
                    <a:pt x="453" y="53"/>
                  </a:cubicBezTo>
                  <a:cubicBezTo>
                    <a:pt x="388" y="18"/>
                    <a:pt x="326" y="1"/>
                    <a:pt x="2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
            <p:cNvSpPr/>
            <p:nvPr/>
          </p:nvSpPr>
          <p:spPr>
            <a:xfrm>
              <a:off x="13586291" y="523476"/>
              <a:ext cx="98222" cy="142156"/>
            </a:xfrm>
            <a:custGeom>
              <a:avLst/>
              <a:gdLst/>
              <a:ahLst/>
              <a:cxnLst/>
              <a:rect l="l" t="t" r="r" b="b"/>
              <a:pathLst>
                <a:path w="702" h="1016" extrusionOk="0">
                  <a:moveTo>
                    <a:pt x="214" y="0"/>
                  </a:moveTo>
                  <a:cubicBezTo>
                    <a:pt x="87" y="0"/>
                    <a:pt x="0" y="115"/>
                    <a:pt x="0" y="315"/>
                  </a:cubicBezTo>
                  <a:cubicBezTo>
                    <a:pt x="0" y="564"/>
                    <a:pt x="136" y="813"/>
                    <a:pt x="362" y="972"/>
                  </a:cubicBezTo>
                  <a:cubicBezTo>
                    <a:pt x="410" y="1002"/>
                    <a:pt x="456" y="1016"/>
                    <a:pt x="498" y="1016"/>
                  </a:cubicBezTo>
                  <a:cubicBezTo>
                    <a:pt x="616" y="1016"/>
                    <a:pt x="702" y="906"/>
                    <a:pt x="702" y="723"/>
                  </a:cubicBezTo>
                  <a:cubicBezTo>
                    <a:pt x="702" y="451"/>
                    <a:pt x="566" y="202"/>
                    <a:pt x="362" y="44"/>
                  </a:cubicBezTo>
                  <a:cubicBezTo>
                    <a:pt x="309" y="14"/>
                    <a:pt x="259"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6"/>
            <p:cNvSpPr/>
            <p:nvPr/>
          </p:nvSpPr>
          <p:spPr>
            <a:xfrm>
              <a:off x="13776299" y="548101"/>
              <a:ext cx="190008" cy="269761"/>
            </a:xfrm>
            <a:custGeom>
              <a:avLst/>
              <a:gdLst/>
              <a:ahLst/>
              <a:cxnLst/>
              <a:rect l="l" t="t" r="r" b="b"/>
              <a:pathLst>
                <a:path w="1358" h="1928" extrusionOk="0">
                  <a:moveTo>
                    <a:pt x="517" y="1"/>
                  </a:moveTo>
                  <a:cubicBezTo>
                    <a:pt x="454" y="1"/>
                    <a:pt x="392" y="17"/>
                    <a:pt x="340" y="49"/>
                  </a:cubicBezTo>
                  <a:lnTo>
                    <a:pt x="0" y="230"/>
                  </a:lnTo>
                  <a:lnTo>
                    <a:pt x="136" y="502"/>
                  </a:lnTo>
                  <a:cubicBezTo>
                    <a:pt x="113" y="524"/>
                    <a:pt x="113" y="524"/>
                    <a:pt x="136" y="524"/>
                  </a:cubicBezTo>
                  <a:cubicBezTo>
                    <a:pt x="136" y="954"/>
                    <a:pt x="317" y="1362"/>
                    <a:pt x="634" y="1633"/>
                  </a:cubicBezTo>
                  <a:lnTo>
                    <a:pt x="770" y="1927"/>
                  </a:lnTo>
                  <a:lnTo>
                    <a:pt x="1132" y="1724"/>
                  </a:lnTo>
                  <a:cubicBezTo>
                    <a:pt x="1290" y="1611"/>
                    <a:pt x="1358" y="1429"/>
                    <a:pt x="1335" y="1226"/>
                  </a:cubicBezTo>
                  <a:cubicBezTo>
                    <a:pt x="1335" y="773"/>
                    <a:pt x="1109" y="343"/>
                    <a:pt x="724" y="72"/>
                  </a:cubicBezTo>
                  <a:cubicBezTo>
                    <a:pt x="664" y="23"/>
                    <a:pt x="590" y="1"/>
                    <a:pt x="5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6"/>
            <p:cNvSpPr/>
            <p:nvPr/>
          </p:nvSpPr>
          <p:spPr>
            <a:xfrm>
              <a:off x="13747756" y="574126"/>
              <a:ext cx="167901" cy="246535"/>
            </a:xfrm>
            <a:custGeom>
              <a:avLst/>
              <a:gdLst/>
              <a:ahLst/>
              <a:cxnLst/>
              <a:rect l="l" t="t" r="r" b="b"/>
              <a:pathLst>
                <a:path w="1200" h="1762" extrusionOk="0">
                  <a:moveTo>
                    <a:pt x="375" y="0"/>
                  </a:moveTo>
                  <a:cubicBezTo>
                    <a:pt x="154" y="0"/>
                    <a:pt x="0" y="196"/>
                    <a:pt x="0" y="519"/>
                  </a:cubicBezTo>
                  <a:cubicBezTo>
                    <a:pt x="0" y="995"/>
                    <a:pt x="227" y="1425"/>
                    <a:pt x="611" y="1696"/>
                  </a:cubicBezTo>
                  <a:cubicBezTo>
                    <a:pt x="689" y="1741"/>
                    <a:pt x="765" y="1762"/>
                    <a:pt x="834" y="1762"/>
                  </a:cubicBezTo>
                  <a:cubicBezTo>
                    <a:pt x="1045" y="1762"/>
                    <a:pt x="1200" y="1562"/>
                    <a:pt x="1200" y="1221"/>
                  </a:cubicBezTo>
                  <a:cubicBezTo>
                    <a:pt x="1200" y="768"/>
                    <a:pt x="974" y="338"/>
                    <a:pt x="611" y="67"/>
                  </a:cubicBezTo>
                  <a:cubicBezTo>
                    <a:pt x="527" y="22"/>
                    <a:pt x="447"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6"/>
            <p:cNvSpPr/>
            <p:nvPr/>
          </p:nvSpPr>
          <p:spPr>
            <a:xfrm>
              <a:off x="13760348" y="610924"/>
              <a:ext cx="123687" cy="178954"/>
            </a:xfrm>
            <a:custGeom>
              <a:avLst/>
              <a:gdLst/>
              <a:ahLst/>
              <a:cxnLst/>
              <a:rect l="l" t="t" r="r" b="b"/>
              <a:pathLst>
                <a:path w="884" h="1279" extrusionOk="0">
                  <a:moveTo>
                    <a:pt x="270" y="0"/>
                  </a:moveTo>
                  <a:cubicBezTo>
                    <a:pt x="112" y="0"/>
                    <a:pt x="1" y="135"/>
                    <a:pt x="1" y="369"/>
                  </a:cubicBezTo>
                  <a:cubicBezTo>
                    <a:pt x="1" y="709"/>
                    <a:pt x="182" y="1026"/>
                    <a:pt x="454" y="1229"/>
                  </a:cubicBezTo>
                  <a:cubicBezTo>
                    <a:pt x="509" y="1263"/>
                    <a:pt x="563" y="1278"/>
                    <a:pt x="613" y="1278"/>
                  </a:cubicBezTo>
                  <a:cubicBezTo>
                    <a:pt x="767" y="1278"/>
                    <a:pt x="884" y="1129"/>
                    <a:pt x="884" y="890"/>
                  </a:cubicBezTo>
                  <a:cubicBezTo>
                    <a:pt x="884" y="550"/>
                    <a:pt x="725" y="234"/>
                    <a:pt x="454" y="53"/>
                  </a:cubicBezTo>
                  <a:cubicBezTo>
                    <a:pt x="388" y="17"/>
                    <a:pt x="327"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6"/>
            <p:cNvSpPr/>
            <p:nvPr/>
          </p:nvSpPr>
          <p:spPr>
            <a:xfrm>
              <a:off x="13773081" y="628414"/>
              <a:ext cx="98362" cy="144395"/>
            </a:xfrm>
            <a:custGeom>
              <a:avLst/>
              <a:gdLst/>
              <a:ahLst/>
              <a:cxnLst/>
              <a:rect l="l" t="t" r="r" b="b"/>
              <a:pathLst>
                <a:path w="703" h="1032" extrusionOk="0">
                  <a:moveTo>
                    <a:pt x="223" y="0"/>
                  </a:moveTo>
                  <a:cubicBezTo>
                    <a:pt x="91" y="0"/>
                    <a:pt x="0" y="124"/>
                    <a:pt x="0" y="312"/>
                  </a:cubicBezTo>
                  <a:cubicBezTo>
                    <a:pt x="0" y="584"/>
                    <a:pt x="136" y="833"/>
                    <a:pt x="363" y="991"/>
                  </a:cubicBezTo>
                  <a:cubicBezTo>
                    <a:pt x="407" y="1019"/>
                    <a:pt x="449" y="1032"/>
                    <a:pt x="489" y="1032"/>
                  </a:cubicBezTo>
                  <a:cubicBezTo>
                    <a:pt x="611" y="1032"/>
                    <a:pt x="702" y="908"/>
                    <a:pt x="702" y="720"/>
                  </a:cubicBezTo>
                  <a:cubicBezTo>
                    <a:pt x="702" y="448"/>
                    <a:pt x="566" y="199"/>
                    <a:pt x="363" y="41"/>
                  </a:cubicBezTo>
                  <a:cubicBezTo>
                    <a:pt x="313" y="13"/>
                    <a:pt x="266"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6"/>
            <p:cNvSpPr/>
            <p:nvPr/>
          </p:nvSpPr>
          <p:spPr>
            <a:xfrm>
              <a:off x="12927559" y="-632663"/>
              <a:ext cx="3727262" cy="2910284"/>
            </a:xfrm>
            <a:custGeom>
              <a:avLst/>
              <a:gdLst/>
              <a:ahLst/>
              <a:cxnLst/>
              <a:rect l="l" t="t" r="r" b="b"/>
              <a:pathLst>
                <a:path w="26639" h="20800" extrusionOk="0">
                  <a:moveTo>
                    <a:pt x="1" y="1"/>
                  </a:moveTo>
                  <a:lnTo>
                    <a:pt x="1" y="5410"/>
                  </a:lnTo>
                  <a:lnTo>
                    <a:pt x="26639" y="20800"/>
                  </a:lnTo>
                  <a:lnTo>
                    <a:pt x="26639" y="1539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6"/>
            <p:cNvSpPr/>
            <p:nvPr/>
          </p:nvSpPr>
          <p:spPr>
            <a:xfrm>
              <a:off x="12927559" y="-632663"/>
              <a:ext cx="3727262" cy="2299124"/>
            </a:xfrm>
            <a:custGeom>
              <a:avLst/>
              <a:gdLst/>
              <a:ahLst/>
              <a:cxnLst/>
              <a:rect l="l" t="t" r="r" b="b"/>
              <a:pathLst>
                <a:path w="26639" h="16432" extrusionOk="0">
                  <a:moveTo>
                    <a:pt x="1" y="1"/>
                  </a:moveTo>
                  <a:lnTo>
                    <a:pt x="1" y="1042"/>
                  </a:lnTo>
                  <a:lnTo>
                    <a:pt x="26639" y="16432"/>
                  </a:lnTo>
                  <a:lnTo>
                    <a:pt x="26639" y="15391"/>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6"/>
            <p:cNvSpPr/>
            <p:nvPr/>
          </p:nvSpPr>
          <p:spPr>
            <a:xfrm>
              <a:off x="12927559" y="-103774"/>
              <a:ext cx="3727262" cy="2261067"/>
            </a:xfrm>
            <a:custGeom>
              <a:avLst/>
              <a:gdLst/>
              <a:ahLst/>
              <a:cxnLst/>
              <a:rect l="l" t="t" r="r" b="b"/>
              <a:pathLst>
                <a:path w="26639" h="16160" extrusionOk="0">
                  <a:moveTo>
                    <a:pt x="1" y="0"/>
                  </a:moveTo>
                  <a:lnTo>
                    <a:pt x="1" y="770"/>
                  </a:lnTo>
                  <a:lnTo>
                    <a:pt x="26639" y="16160"/>
                  </a:lnTo>
                  <a:lnTo>
                    <a:pt x="26639" y="15390"/>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6"/>
            <p:cNvSpPr/>
            <p:nvPr/>
          </p:nvSpPr>
          <p:spPr>
            <a:xfrm>
              <a:off x="12927559" y="-743477"/>
              <a:ext cx="4116793" cy="2378318"/>
            </a:xfrm>
            <a:custGeom>
              <a:avLst/>
              <a:gdLst/>
              <a:ahLst/>
              <a:cxnLst/>
              <a:rect l="l" t="t" r="r" b="b"/>
              <a:pathLst>
                <a:path w="29423" h="16998" extrusionOk="0">
                  <a:moveTo>
                    <a:pt x="1359" y="1"/>
                  </a:moveTo>
                  <a:lnTo>
                    <a:pt x="1" y="793"/>
                  </a:lnTo>
                  <a:lnTo>
                    <a:pt x="28042" y="16997"/>
                  </a:lnTo>
                  <a:lnTo>
                    <a:pt x="29422" y="16183"/>
                  </a:lnTo>
                  <a:lnTo>
                    <a:pt x="13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6"/>
            <p:cNvSpPr/>
            <p:nvPr/>
          </p:nvSpPr>
          <p:spPr>
            <a:xfrm>
              <a:off x="13659048" y="-1158193"/>
              <a:ext cx="3898241" cy="2251552"/>
            </a:xfrm>
            <a:custGeom>
              <a:avLst/>
              <a:gdLst/>
              <a:ahLst/>
              <a:cxnLst/>
              <a:rect l="l" t="t" r="r" b="b"/>
              <a:pathLst>
                <a:path w="27861" h="16092" extrusionOk="0">
                  <a:moveTo>
                    <a:pt x="1223" y="0"/>
                  </a:moveTo>
                  <a:lnTo>
                    <a:pt x="1" y="702"/>
                  </a:lnTo>
                  <a:lnTo>
                    <a:pt x="26639" y="16091"/>
                  </a:lnTo>
                  <a:lnTo>
                    <a:pt x="27861" y="15367"/>
                  </a:lnTo>
                  <a:lnTo>
                    <a:pt x="12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6"/>
            <p:cNvSpPr/>
            <p:nvPr/>
          </p:nvSpPr>
          <p:spPr>
            <a:xfrm>
              <a:off x="13738241" y="-1158193"/>
              <a:ext cx="3819048" cy="2203980"/>
            </a:xfrm>
            <a:custGeom>
              <a:avLst/>
              <a:gdLst/>
              <a:ahLst/>
              <a:cxnLst/>
              <a:rect l="l" t="t" r="r" b="b"/>
              <a:pathLst>
                <a:path w="27295" h="15752" extrusionOk="0">
                  <a:moveTo>
                    <a:pt x="657" y="0"/>
                  </a:moveTo>
                  <a:lnTo>
                    <a:pt x="0" y="385"/>
                  </a:lnTo>
                  <a:lnTo>
                    <a:pt x="26638" y="15752"/>
                  </a:lnTo>
                  <a:lnTo>
                    <a:pt x="27295" y="15367"/>
                  </a:lnTo>
                  <a:lnTo>
                    <a:pt x="6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6"/>
            <p:cNvSpPr/>
            <p:nvPr/>
          </p:nvSpPr>
          <p:spPr>
            <a:xfrm>
              <a:off x="12927559" y="-686391"/>
              <a:ext cx="4015492" cy="2321231"/>
            </a:xfrm>
            <a:custGeom>
              <a:avLst/>
              <a:gdLst/>
              <a:ahLst/>
              <a:cxnLst/>
              <a:rect l="l" t="t" r="r" b="b"/>
              <a:pathLst>
                <a:path w="28699" h="16590" extrusionOk="0">
                  <a:moveTo>
                    <a:pt x="657" y="0"/>
                  </a:moveTo>
                  <a:lnTo>
                    <a:pt x="1" y="385"/>
                  </a:lnTo>
                  <a:lnTo>
                    <a:pt x="28042" y="16589"/>
                  </a:lnTo>
                  <a:lnTo>
                    <a:pt x="28698" y="16205"/>
                  </a:lnTo>
                  <a:lnTo>
                    <a:pt x="6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6"/>
            <p:cNvSpPr/>
            <p:nvPr/>
          </p:nvSpPr>
          <p:spPr>
            <a:xfrm>
              <a:off x="13117567" y="-1060111"/>
              <a:ext cx="4268743" cy="2466885"/>
            </a:xfrm>
            <a:custGeom>
              <a:avLst/>
              <a:gdLst/>
              <a:ahLst/>
              <a:cxnLst/>
              <a:rect l="l" t="t" r="r" b="b"/>
              <a:pathLst>
                <a:path w="30509" h="17631" extrusionOk="0">
                  <a:moveTo>
                    <a:pt x="3871" y="1"/>
                  </a:moveTo>
                  <a:lnTo>
                    <a:pt x="1" y="2264"/>
                  </a:lnTo>
                  <a:lnTo>
                    <a:pt x="26639" y="17631"/>
                  </a:lnTo>
                  <a:lnTo>
                    <a:pt x="30509" y="15390"/>
                  </a:lnTo>
                  <a:lnTo>
                    <a:pt x="3871" y="1"/>
                  </a:lnTo>
                  <a:close/>
                </a:path>
              </a:pathLst>
            </a:custGeom>
            <a:solidFill>
              <a:srgbClr val="DAC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6"/>
            <p:cNvSpPr/>
            <p:nvPr/>
          </p:nvSpPr>
          <p:spPr>
            <a:xfrm>
              <a:off x="13117567" y="-1060111"/>
              <a:ext cx="4268743" cy="2466885"/>
            </a:xfrm>
            <a:custGeom>
              <a:avLst/>
              <a:gdLst/>
              <a:ahLst/>
              <a:cxnLst/>
              <a:rect l="l" t="t" r="r" b="b"/>
              <a:pathLst>
                <a:path w="30509" h="17631" extrusionOk="0">
                  <a:moveTo>
                    <a:pt x="3871" y="1"/>
                  </a:moveTo>
                  <a:lnTo>
                    <a:pt x="1" y="2264"/>
                  </a:lnTo>
                  <a:lnTo>
                    <a:pt x="26639" y="17631"/>
                  </a:lnTo>
                  <a:lnTo>
                    <a:pt x="30509" y="15390"/>
                  </a:lnTo>
                  <a:lnTo>
                    <a:pt x="38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6"/>
            <p:cNvSpPr/>
            <p:nvPr/>
          </p:nvSpPr>
          <p:spPr>
            <a:xfrm>
              <a:off x="14159393" y="301567"/>
              <a:ext cx="1070509" cy="867768"/>
            </a:xfrm>
            <a:custGeom>
              <a:avLst/>
              <a:gdLst/>
              <a:ahLst/>
              <a:cxnLst/>
              <a:rect l="l" t="t" r="r" b="b"/>
              <a:pathLst>
                <a:path w="7651" h="6202" extrusionOk="0">
                  <a:moveTo>
                    <a:pt x="1" y="0"/>
                  </a:moveTo>
                  <a:lnTo>
                    <a:pt x="1" y="1788"/>
                  </a:lnTo>
                  <a:lnTo>
                    <a:pt x="7650" y="6202"/>
                  </a:lnTo>
                  <a:lnTo>
                    <a:pt x="7650" y="4414"/>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6"/>
            <p:cNvSpPr/>
            <p:nvPr/>
          </p:nvSpPr>
          <p:spPr>
            <a:xfrm>
              <a:off x="14184718" y="348999"/>
              <a:ext cx="1013422" cy="772904"/>
            </a:xfrm>
            <a:custGeom>
              <a:avLst/>
              <a:gdLst/>
              <a:ahLst/>
              <a:cxnLst/>
              <a:rect l="l" t="t" r="r" b="b"/>
              <a:pathLst>
                <a:path w="7243" h="5524" extrusionOk="0">
                  <a:moveTo>
                    <a:pt x="1" y="1"/>
                  </a:moveTo>
                  <a:lnTo>
                    <a:pt x="1" y="1336"/>
                  </a:lnTo>
                  <a:lnTo>
                    <a:pt x="7243" y="5523"/>
                  </a:lnTo>
                  <a:lnTo>
                    <a:pt x="7243" y="416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6"/>
            <p:cNvSpPr/>
            <p:nvPr/>
          </p:nvSpPr>
          <p:spPr>
            <a:xfrm>
              <a:off x="13019485" y="-360243"/>
              <a:ext cx="446617" cy="509999"/>
            </a:xfrm>
            <a:custGeom>
              <a:avLst/>
              <a:gdLst/>
              <a:ahLst/>
              <a:cxnLst/>
              <a:rect l="l" t="t" r="r" b="b"/>
              <a:pathLst>
                <a:path w="3192" h="3645" extrusionOk="0">
                  <a:moveTo>
                    <a:pt x="0" y="0"/>
                  </a:moveTo>
                  <a:lnTo>
                    <a:pt x="0" y="1788"/>
                  </a:lnTo>
                  <a:lnTo>
                    <a:pt x="3191" y="3644"/>
                  </a:lnTo>
                  <a:lnTo>
                    <a:pt x="3191" y="1833"/>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6"/>
            <p:cNvSpPr/>
            <p:nvPr/>
          </p:nvSpPr>
          <p:spPr>
            <a:xfrm>
              <a:off x="13044810" y="-315889"/>
              <a:ext cx="392748" cy="414855"/>
            </a:xfrm>
            <a:custGeom>
              <a:avLst/>
              <a:gdLst/>
              <a:ahLst/>
              <a:cxnLst/>
              <a:rect l="l" t="t" r="r" b="b"/>
              <a:pathLst>
                <a:path w="2807" h="2965" extrusionOk="0">
                  <a:moveTo>
                    <a:pt x="0" y="0"/>
                  </a:moveTo>
                  <a:lnTo>
                    <a:pt x="0" y="1358"/>
                  </a:lnTo>
                  <a:lnTo>
                    <a:pt x="2806" y="2965"/>
                  </a:lnTo>
                  <a:lnTo>
                    <a:pt x="2806" y="163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6"/>
            <p:cNvSpPr/>
            <p:nvPr/>
          </p:nvSpPr>
          <p:spPr>
            <a:xfrm>
              <a:off x="13583073" y="-34096"/>
              <a:ext cx="449835" cy="509999"/>
            </a:xfrm>
            <a:custGeom>
              <a:avLst/>
              <a:gdLst/>
              <a:ahLst/>
              <a:cxnLst/>
              <a:rect l="l" t="t" r="r" b="b"/>
              <a:pathLst>
                <a:path w="3215" h="3645" extrusionOk="0">
                  <a:moveTo>
                    <a:pt x="1" y="0"/>
                  </a:moveTo>
                  <a:lnTo>
                    <a:pt x="1" y="1811"/>
                  </a:lnTo>
                  <a:lnTo>
                    <a:pt x="3214" y="3644"/>
                  </a:lnTo>
                  <a:lnTo>
                    <a:pt x="3214" y="1856"/>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6"/>
            <p:cNvSpPr/>
            <p:nvPr/>
          </p:nvSpPr>
          <p:spPr>
            <a:xfrm>
              <a:off x="13611616" y="13336"/>
              <a:ext cx="392748" cy="414995"/>
            </a:xfrm>
            <a:custGeom>
              <a:avLst/>
              <a:gdLst/>
              <a:ahLst/>
              <a:cxnLst/>
              <a:rect l="l" t="t" r="r" b="b"/>
              <a:pathLst>
                <a:path w="2807" h="2966" extrusionOk="0">
                  <a:moveTo>
                    <a:pt x="0" y="1"/>
                  </a:moveTo>
                  <a:lnTo>
                    <a:pt x="0" y="1336"/>
                  </a:lnTo>
                  <a:lnTo>
                    <a:pt x="2807" y="2966"/>
                  </a:lnTo>
                  <a:lnTo>
                    <a:pt x="2807" y="160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6"/>
            <p:cNvSpPr/>
            <p:nvPr/>
          </p:nvSpPr>
          <p:spPr>
            <a:xfrm>
              <a:off x="15353169" y="988701"/>
              <a:ext cx="446617" cy="513077"/>
            </a:xfrm>
            <a:custGeom>
              <a:avLst/>
              <a:gdLst/>
              <a:ahLst/>
              <a:cxnLst/>
              <a:rect l="l" t="t" r="r" b="b"/>
              <a:pathLst>
                <a:path w="3192" h="3667" extrusionOk="0">
                  <a:moveTo>
                    <a:pt x="1" y="1"/>
                  </a:moveTo>
                  <a:lnTo>
                    <a:pt x="1" y="1811"/>
                  </a:lnTo>
                  <a:lnTo>
                    <a:pt x="3192" y="3667"/>
                  </a:lnTo>
                  <a:lnTo>
                    <a:pt x="3192" y="1856"/>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6"/>
            <p:cNvSpPr/>
            <p:nvPr/>
          </p:nvSpPr>
          <p:spPr>
            <a:xfrm>
              <a:off x="15378494" y="1036273"/>
              <a:ext cx="392888" cy="414855"/>
            </a:xfrm>
            <a:custGeom>
              <a:avLst/>
              <a:gdLst/>
              <a:ahLst/>
              <a:cxnLst/>
              <a:rect l="l" t="t" r="r" b="b"/>
              <a:pathLst>
                <a:path w="2808" h="2965" extrusionOk="0">
                  <a:moveTo>
                    <a:pt x="1" y="0"/>
                  </a:moveTo>
                  <a:lnTo>
                    <a:pt x="1" y="1335"/>
                  </a:lnTo>
                  <a:lnTo>
                    <a:pt x="2807" y="2965"/>
                  </a:lnTo>
                  <a:lnTo>
                    <a:pt x="2807" y="163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6"/>
            <p:cNvSpPr/>
            <p:nvPr/>
          </p:nvSpPr>
          <p:spPr>
            <a:xfrm>
              <a:off x="15916897" y="1318067"/>
              <a:ext cx="449835" cy="509999"/>
            </a:xfrm>
            <a:custGeom>
              <a:avLst/>
              <a:gdLst/>
              <a:ahLst/>
              <a:cxnLst/>
              <a:rect l="l" t="t" r="r" b="b"/>
              <a:pathLst>
                <a:path w="3215" h="3645" extrusionOk="0">
                  <a:moveTo>
                    <a:pt x="0" y="0"/>
                  </a:moveTo>
                  <a:lnTo>
                    <a:pt x="0" y="1788"/>
                  </a:lnTo>
                  <a:lnTo>
                    <a:pt x="3214" y="3644"/>
                  </a:lnTo>
                  <a:lnTo>
                    <a:pt x="3214" y="1833"/>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6"/>
            <p:cNvSpPr/>
            <p:nvPr/>
          </p:nvSpPr>
          <p:spPr>
            <a:xfrm>
              <a:off x="15942222" y="1362421"/>
              <a:ext cx="395967" cy="414855"/>
            </a:xfrm>
            <a:custGeom>
              <a:avLst/>
              <a:gdLst/>
              <a:ahLst/>
              <a:cxnLst/>
              <a:rect l="l" t="t" r="r" b="b"/>
              <a:pathLst>
                <a:path w="2830" h="2965" extrusionOk="0">
                  <a:moveTo>
                    <a:pt x="0" y="0"/>
                  </a:moveTo>
                  <a:lnTo>
                    <a:pt x="0" y="1358"/>
                  </a:lnTo>
                  <a:lnTo>
                    <a:pt x="2829" y="2965"/>
                  </a:lnTo>
                  <a:lnTo>
                    <a:pt x="2829" y="163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6"/>
            <p:cNvSpPr/>
            <p:nvPr/>
          </p:nvSpPr>
          <p:spPr>
            <a:xfrm>
              <a:off x="16654682" y="991919"/>
              <a:ext cx="902608" cy="1282624"/>
            </a:xfrm>
            <a:custGeom>
              <a:avLst/>
              <a:gdLst/>
              <a:ahLst/>
              <a:cxnLst/>
              <a:rect l="l" t="t" r="r" b="b"/>
              <a:pathLst>
                <a:path w="6451" h="9167" extrusionOk="0">
                  <a:moveTo>
                    <a:pt x="6451" y="0"/>
                  </a:moveTo>
                  <a:lnTo>
                    <a:pt x="1" y="3757"/>
                  </a:lnTo>
                  <a:lnTo>
                    <a:pt x="1" y="9166"/>
                  </a:lnTo>
                  <a:lnTo>
                    <a:pt x="6451" y="5409"/>
                  </a:lnTo>
                  <a:lnTo>
                    <a:pt x="6451"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6"/>
            <p:cNvSpPr/>
            <p:nvPr/>
          </p:nvSpPr>
          <p:spPr>
            <a:xfrm>
              <a:off x="15647695" y="387056"/>
              <a:ext cx="1083101" cy="652435"/>
            </a:xfrm>
            <a:custGeom>
              <a:avLst/>
              <a:gdLst/>
              <a:ahLst/>
              <a:cxnLst/>
              <a:rect l="l" t="t" r="r" b="b"/>
              <a:pathLst>
                <a:path w="7741" h="4663" extrusionOk="0">
                  <a:moveTo>
                    <a:pt x="2603" y="0"/>
                  </a:moveTo>
                  <a:cubicBezTo>
                    <a:pt x="2445" y="0"/>
                    <a:pt x="2286" y="46"/>
                    <a:pt x="2151" y="114"/>
                  </a:cubicBezTo>
                  <a:lnTo>
                    <a:pt x="250" y="1223"/>
                  </a:lnTo>
                  <a:cubicBezTo>
                    <a:pt x="114" y="1290"/>
                    <a:pt x="1" y="1426"/>
                    <a:pt x="1" y="1585"/>
                  </a:cubicBezTo>
                  <a:cubicBezTo>
                    <a:pt x="1" y="1743"/>
                    <a:pt x="91" y="1856"/>
                    <a:pt x="204" y="1924"/>
                  </a:cubicBezTo>
                  <a:lnTo>
                    <a:pt x="4776" y="4572"/>
                  </a:lnTo>
                  <a:cubicBezTo>
                    <a:pt x="4889" y="4617"/>
                    <a:pt x="5025" y="4663"/>
                    <a:pt x="5138" y="4663"/>
                  </a:cubicBezTo>
                  <a:cubicBezTo>
                    <a:pt x="5297" y="4663"/>
                    <a:pt x="5455" y="4617"/>
                    <a:pt x="5591" y="4549"/>
                  </a:cubicBezTo>
                  <a:lnTo>
                    <a:pt x="7492" y="3441"/>
                  </a:lnTo>
                  <a:cubicBezTo>
                    <a:pt x="7628" y="3373"/>
                    <a:pt x="7741" y="3237"/>
                    <a:pt x="7741" y="3078"/>
                  </a:cubicBezTo>
                  <a:cubicBezTo>
                    <a:pt x="7741" y="2920"/>
                    <a:pt x="7650" y="2807"/>
                    <a:pt x="7537" y="2739"/>
                  </a:cubicBezTo>
                  <a:lnTo>
                    <a:pt x="2965" y="91"/>
                  </a:lnTo>
                  <a:cubicBezTo>
                    <a:pt x="2852" y="23"/>
                    <a:pt x="2716" y="0"/>
                    <a:pt x="2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6"/>
            <p:cNvSpPr/>
            <p:nvPr/>
          </p:nvSpPr>
          <p:spPr>
            <a:xfrm>
              <a:off x="16144822" y="893697"/>
              <a:ext cx="449835" cy="114592"/>
            </a:xfrm>
            <a:custGeom>
              <a:avLst/>
              <a:gdLst/>
              <a:ahLst/>
              <a:cxnLst/>
              <a:rect l="l" t="t" r="r" b="b"/>
              <a:pathLst>
                <a:path w="3215" h="819" extrusionOk="0">
                  <a:moveTo>
                    <a:pt x="1" y="1"/>
                  </a:moveTo>
                  <a:lnTo>
                    <a:pt x="1336" y="770"/>
                  </a:lnTo>
                  <a:cubicBezTo>
                    <a:pt x="1420" y="802"/>
                    <a:pt x="1514" y="818"/>
                    <a:pt x="1608" y="818"/>
                  </a:cubicBezTo>
                  <a:cubicBezTo>
                    <a:pt x="1718" y="818"/>
                    <a:pt x="1828" y="796"/>
                    <a:pt x="1925" y="747"/>
                  </a:cubicBezTo>
                  <a:lnTo>
                    <a:pt x="32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6"/>
            <p:cNvSpPr/>
            <p:nvPr/>
          </p:nvSpPr>
          <p:spPr>
            <a:xfrm>
              <a:off x="15685753" y="624496"/>
              <a:ext cx="937447" cy="133201"/>
            </a:xfrm>
            <a:custGeom>
              <a:avLst/>
              <a:gdLst/>
              <a:ahLst/>
              <a:cxnLst/>
              <a:rect l="l" t="t" r="r" b="b"/>
              <a:pathLst>
                <a:path w="6700" h="952" extrusionOk="0">
                  <a:moveTo>
                    <a:pt x="0" y="1"/>
                  </a:moveTo>
                  <a:cubicBezTo>
                    <a:pt x="0" y="23"/>
                    <a:pt x="23" y="46"/>
                    <a:pt x="45" y="46"/>
                  </a:cubicBezTo>
                  <a:lnTo>
                    <a:pt x="1607" y="951"/>
                  </a:lnTo>
                  <a:lnTo>
                    <a:pt x="6699" y="951"/>
                  </a:lnTo>
                  <a:lnTo>
                    <a:pt x="50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6"/>
            <p:cNvSpPr/>
            <p:nvPr/>
          </p:nvSpPr>
          <p:spPr>
            <a:xfrm>
              <a:off x="15669942" y="416998"/>
              <a:ext cx="725192" cy="210856"/>
            </a:xfrm>
            <a:custGeom>
              <a:avLst/>
              <a:gdLst/>
              <a:ahLst/>
              <a:cxnLst/>
              <a:rect l="l" t="t" r="r" b="b"/>
              <a:pathLst>
                <a:path w="5183" h="1507" extrusionOk="0">
                  <a:moveTo>
                    <a:pt x="2437" y="0"/>
                  </a:moveTo>
                  <a:cubicBezTo>
                    <a:pt x="2322" y="0"/>
                    <a:pt x="2206" y="30"/>
                    <a:pt x="2105" y="81"/>
                  </a:cubicBezTo>
                  <a:lnTo>
                    <a:pt x="204" y="1190"/>
                  </a:lnTo>
                  <a:cubicBezTo>
                    <a:pt x="45" y="1280"/>
                    <a:pt x="0" y="1416"/>
                    <a:pt x="113" y="1506"/>
                  </a:cubicBezTo>
                  <a:lnTo>
                    <a:pt x="5183" y="1506"/>
                  </a:lnTo>
                  <a:lnTo>
                    <a:pt x="2693" y="58"/>
                  </a:lnTo>
                  <a:cubicBezTo>
                    <a:pt x="2614" y="18"/>
                    <a:pt x="2526" y="0"/>
                    <a:pt x="2437"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6"/>
            <p:cNvSpPr/>
            <p:nvPr/>
          </p:nvSpPr>
          <p:spPr>
            <a:xfrm>
              <a:off x="15669942" y="416998"/>
              <a:ext cx="725192" cy="210856"/>
            </a:xfrm>
            <a:custGeom>
              <a:avLst/>
              <a:gdLst/>
              <a:ahLst/>
              <a:cxnLst/>
              <a:rect l="l" t="t" r="r" b="b"/>
              <a:pathLst>
                <a:path w="5183" h="1507" extrusionOk="0">
                  <a:moveTo>
                    <a:pt x="2437" y="0"/>
                  </a:moveTo>
                  <a:cubicBezTo>
                    <a:pt x="2322" y="0"/>
                    <a:pt x="2206" y="30"/>
                    <a:pt x="2105" y="81"/>
                  </a:cubicBezTo>
                  <a:lnTo>
                    <a:pt x="204" y="1190"/>
                  </a:lnTo>
                  <a:cubicBezTo>
                    <a:pt x="45" y="1280"/>
                    <a:pt x="0" y="1416"/>
                    <a:pt x="113" y="1506"/>
                  </a:cubicBezTo>
                  <a:lnTo>
                    <a:pt x="5183" y="1506"/>
                  </a:lnTo>
                  <a:lnTo>
                    <a:pt x="2693" y="58"/>
                  </a:lnTo>
                  <a:cubicBezTo>
                    <a:pt x="2614" y="18"/>
                    <a:pt x="2526" y="0"/>
                    <a:pt x="2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6"/>
            <p:cNvSpPr/>
            <p:nvPr/>
          </p:nvSpPr>
          <p:spPr>
            <a:xfrm>
              <a:off x="15910600" y="757558"/>
              <a:ext cx="798089" cy="136280"/>
            </a:xfrm>
            <a:custGeom>
              <a:avLst/>
              <a:gdLst/>
              <a:ahLst/>
              <a:cxnLst/>
              <a:rect l="l" t="t" r="r" b="b"/>
              <a:pathLst>
                <a:path w="5704" h="974" extrusionOk="0">
                  <a:moveTo>
                    <a:pt x="0" y="0"/>
                  </a:moveTo>
                  <a:lnTo>
                    <a:pt x="1675" y="974"/>
                  </a:lnTo>
                  <a:lnTo>
                    <a:pt x="4889" y="974"/>
                  </a:lnTo>
                  <a:lnTo>
                    <a:pt x="5500" y="611"/>
                  </a:lnTo>
                  <a:cubicBezTo>
                    <a:pt x="5681" y="521"/>
                    <a:pt x="5703" y="362"/>
                    <a:pt x="5545" y="272"/>
                  </a:cubicBezTo>
                  <a:lnTo>
                    <a:pt x="5092"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6"/>
            <p:cNvSpPr/>
            <p:nvPr/>
          </p:nvSpPr>
          <p:spPr>
            <a:xfrm>
              <a:off x="15910600" y="757558"/>
              <a:ext cx="798089" cy="136280"/>
            </a:xfrm>
            <a:custGeom>
              <a:avLst/>
              <a:gdLst/>
              <a:ahLst/>
              <a:cxnLst/>
              <a:rect l="l" t="t" r="r" b="b"/>
              <a:pathLst>
                <a:path w="5704" h="974" extrusionOk="0">
                  <a:moveTo>
                    <a:pt x="0" y="0"/>
                  </a:moveTo>
                  <a:lnTo>
                    <a:pt x="1675" y="974"/>
                  </a:lnTo>
                  <a:lnTo>
                    <a:pt x="4889" y="974"/>
                  </a:lnTo>
                  <a:lnTo>
                    <a:pt x="5500" y="611"/>
                  </a:lnTo>
                  <a:cubicBezTo>
                    <a:pt x="5681" y="521"/>
                    <a:pt x="5703" y="362"/>
                    <a:pt x="5545" y="272"/>
                  </a:cubicBezTo>
                  <a:lnTo>
                    <a:pt x="50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6"/>
            <p:cNvSpPr/>
            <p:nvPr/>
          </p:nvSpPr>
          <p:spPr>
            <a:xfrm>
              <a:off x="13589369" y="-800424"/>
              <a:ext cx="1080023" cy="652435"/>
            </a:xfrm>
            <a:custGeom>
              <a:avLst/>
              <a:gdLst/>
              <a:ahLst/>
              <a:cxnLst/>
              <a:rect l="l" t="t" r="r" b="b"/>
              <a:pathLst>
                <a:path w="7719" h="4663" extrusionOk="0">
                  <a:moveTo>
                    <a:pt x="2581" y="0"/>
                  </a:moveTo>
                  <a:cubicBezTo>
                    <a:pt x="2422" y="0"/>
                    <a:pt x="2264" y="46"/>
                    <a:pt x="2151" y="114"/>
                  </a:cubicBezTo>
                  <a:lnTo>
                    <a:pt x="250" y="1223"/>
                  </a:lnTo>
                  <a:cubicBezTo>
                    <a:pt x="91" y="1290"/>
                    <a:pt x="1" y="1426"/>
                    <a:pt x="1" y="1585"/>
                  </a:cubicBezTo>
                  <a:cubicBezTo>
                    <a:pt x="1" y="1743"/>
                    <a:pt x="69" y="1856"/>
                    <a:pt x="204" y="1924"/>
                  </a:cubicBezTo>
                  <a:lnTo>
                    <a:pt x="4776" y="4572"/>
                  </a:lnTo>
                  <a:cubicBezTo>
                    <a:pt x="4889" y="4617"/>
                    <a:pt x="5002" y="4663"/>
                    <a:pt x="5138" y="4663"/>
                  </a:cubicBezTo>
                  <a:cubicBezTo>
                    <a:pt x="5297" y="4663"/>
                    <a:pt x="5432" y="4617"/>
                    <a:pt x="5568" y="4549"/>
                  </a:cubicBezTo>
                  <a:lnTo>
                    <a:pt x="7469" y="3440"/>
                  </a:lnTo>
                  <a:cubicBezTo>
                    <a:pt x="7628" y="3373"/>
                    <a:pt x="7718" y="3237"/>
                    <a:pt x="7718" y="3078"/>
                  </a:cubicBezTo>
                  <a:cubicBezTo>
                    <a:pt x="7718" y="2920"/>
                    <a:pt x="7650" y="2807"/>
                    <a:pt x="7515" y="2739"/>
                  </a:cubicBezTo>
                  <a:lnTo>
                    <a:pt x="2943" y="91"/>
                  </a:lnTo>
                  <a:cubicBezTo>
                    <a:pt x="2830" y="23"/>
                    <a:pt x="2717" y="0"/>
                    <a:pt x="25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6"/>
            <p:cNvSpPr/>
            <p:nvPr/>
          </p:nvSpPr>
          <p:spPr>
            <a:xfrm>
              <a:off x="14086636" y="-293782"/>
              <a:ext cx="449695" cy="114592"/>
            </a:xfrm>
            <a:custGeom>
              <a:avLst/>
              <a:gdLst/>
              <a:ahLst/>
              <a:cxnLst/>
              <a:rect l="l" t="t" r="r" b="b"/>
              <a:pathLst>
                <a:path w="3214" h="819" extrusionOk="0">
                  <a:moveTo>
                    <a:pt x="0" y="1"/>
                  </a:moveTo>
                  <a:lnTo>
                    <a:pt x="1335" y="770"/>
                  </a:lnTo>
                  <a:cubicBezTo>
                    <a:pt x="1419" y="802"/>
                    <a:pt x="1513" y="818"/>
                    <a:pt x="1608" y="818"/>
                  </a:cubicBezTo>
                  <a:cubicBezTo>
                    <a:pt x="1717" y="818"/>
                    <a:pt x="1827" y="796"/>
                    <a:pt x="1924" y="747"/>
                  </a:cubicBezTo>
                  <a:lnTo>
                    <a:pt x="32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6"/>
            <p:cNvSpPr/>
            <p:nvPr/>
          </p:nvSpPr>
          <p:spPr>
            <a:xfrm>
              <a:off x="13624208" y="-562984"/>
              <a:ext cx="940665" cy="133201"/>
            </a:xfrm>
            <a:custGeom>
              <a:avLst/>
              <a:gdLst/>
              <a:ahLst/>
              <a:cxnLst/>
              <a:rect l="l" t="t" r="r" b="b"/>
              <a:pathLst>
                <a:path w="6723" h="952" extrusionOk="0">
                  <a:moveTo>
                    <a:pt x="1" y="1"/>
                  </a:moveTo>
                  <a:cubicBezTo>
                    <a:pt x="23" y="23"/>
                    <a:pt x="46" y="46"/>
                    <a:pt x="69" y="46"/>
                  </a:cubicBezTo>
                  <a:lnTo>
                    <a:pt x="1630" y="951"/>
                  </a:lnTo>
                  <a:lnTo>
                    <a:pt x="6722" y="951"/>
                  </a:lnTo>
                  <a:lnTo>
                    <a:pt x="50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6"/>
            <p:cNvSpPr/>
            <p:nvPr/>
          </p:nvSpPr>
          <p:spPr>
            <a:xfrm>
              <a:off x="13611616" y="-770481"/>
              <a:ext cx="722114" cy="210856"/>
            </a:xfrm>
            <a:custGeom>
              <a:avLst/>
              <a:gdLst/>
              <a:ahLst/>
              <a:cxnLst/>
              <a:rect l="l" t="t" r="r" b="b"/>
              <a:pathLst>
                <a:path w="5161" h="1507" extrusionOk="0">
                  <a:moveTo>
                    <a:pt x="2426" y="0"/>
                  </a:moveTo>
                  <a:cubicBezTo>
                    <a:pt x="2311" y="0"/>
                    <a:pt x="2197" y="30"/>
                    <a:pt x="2082" y="81"/>
                  </a:cubicBezTo>
                  <a:lnTo>
                    <a:pt x="181" y="1190"/>
                  </a:lnTo>
                  <a:cubicBezTo>
                    <a:pt x="45" y="1280"/>
                    <a:pt x="0" y="1416"/>
                    <a:pt x="91" y="1506"/>
                  </a:cubicBezTo>
                  <a:lnTo>
                    <a:pt x="5160" y="1506"/>
                  </a:lnTo>
                  <a:lnTo>
                    <a:pt x="2693" y="58"/>
                  </a:lnTo>
                  <a:cubicBezTo>
                    <a:pt x="2604" y="18"/>
                    <a:pt x="2515" y="0"/>
                    <a:pt x="2426"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6"/>
            <p:cNvSpPr/>
            <p:nvPr/>
          </p:nvSpPr>
          <p:spPr>
            <a:xfrm>
              <a:off x="13611616" y="-770481"/>
              <a:ext cx="722114" cy="210856"/>
            </a:xfrm>
            <a:custGeom>
              <a:avLst/>
              <a:gdLst/>
              <a:ahLst/>
              <a:cxnLst/>
              <a:rect l="l" t="t" r="r" b="b"/>
              <a:pathLst>
                <a:path w="5161" h="1507" extrusionOk="0">
                  <a:moveTo>
                    <a:pt x="2426" y="0"/>
                  </a:moveTo>
                  <a:cubicBezTo>
                    <a:pt x="2311" y="0"/>
                    <a:pt x="2197" y="30"/>
                    <a:pt x="2082" y="81"/>
                  </a:cubicBezTo>
                  <a:lnTo>
                    <a:pt x="181" y="1190"/>
                  </a:lnTo>
                  <a:cubicBezTo>
                    <a:pt x="45" y="1280"/>
                    <a:pt x="0" y="1416"/>
                    <a:pt x="91" y="1506"/>
                  </a:cubicBezTo>
                  <a:lnTo>
                    <a:pt x="5160" y="1506"/>
                  </a:lnTo>
                  <a:lnTo>
                    <a:pt x="2693" y="58"/>
                  </a:lnTo>
                  <a:cubicBezTo>
                    <a:pt x="2604" y="18"/>
                    <a:pt x="2515" y="0"/>
                    <a:pt x="24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6"/>
            <p:cNvSpPr/>
            <p:nvPr/>
          </p:nvSpPr>
          <p:spPr>
            <a:xfrm>
              <a:off x="13852274" y="-429922"/>
              <a:ext cx="798089" cy="136280"/>
            </a:xfrm>
            <a:custGeom>
              <a:avLst/>
              <a:gdLst/>
              <a:ahLst/>
              <a:cxnLst/>
              <a:rect l="l" t="t" r="r" b="b"/>
              <a:pathLst>
                <a:path w="5704" h="974" extrusionOk="0">
                  <a:moveTo>
                    <a:pt x="0" y="0"/>
                  </a:moveTo>
                  <a:lnTo>
                    <a:pt x="1652" y="974"/>
                  </a:lnTo>
                  <a:lnTo>
                    <a:pt x="4889" y="974"/>
                  </a:lnTo>
                  <a:lnTo>
                    <a:pt x="5500" y="611"/>
                  </a:lnTo>
                  <a:cubicBezTo>
                    <a:pt x="5681" y="521"/>
                    <a:pt x="5704" y="362"/>
                    <a:pt x="5545" y="272"/>
                  </a:cubicBezTo>
                  <a:lnTo>
                    <a:pt x="5092"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6"/>
            <p:cNvSpPr/>
            <p:nvPr/>
          </p:nvSpPr>
          <p:spPr>
            <a:xfrm>
              <a:off x="13852274" y="-429922"/>
              <a:ext cx="798089" cy="136280"/>
            </a:xfrm>
            <a:custGeom>
              <a:avLst/>
              <a:gdLst/>
              <a:ahLst/>
              <a:cxnLst/>
              <a:rect l="l" t="t" r="r" b="b"/>
              <a:pathLst>
                <a:path w="5704" h="974" extrusionOk="0">
                  <a:moveTo>
                    <a:pt x="0" y="0"/>
                  </a:moveTo>
                  <a:lnTo>
                    <a:pt x="1652" y="974"/>
                  </a:lnTo>
                  <a:lnTo>
                    <a:pt x="4889" y="974"/>
                  </a:lnTo>
                  <a:lnTo>
                    <a:pt x="5500" y="611"/>
                  </a:lnTo>
                  <a:cubicBezTo>
                    <a:pt x="5681" y="521"/>
                    <a:pt x="5704" y="362"/>
                    <a:pt x="5545" y="272"/>
                  </a:cubicBezTo>
                  <a:lnTo>
                    <a:pt x="50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6"/>
            <p:cNvSpPr/>
            <p:nvPr/>
          </p:nvSpPr>
          <p:spPr>
            <a:xfrm>
              <a:off x="19593369" y="3909199"/>
              <a:ext cx="190148" cy="268362"/>
            </a:xfrm>
            <a:custGeom>
              <a:avLst/>
              <a:gdLst/>
              <a:ahLst/>
              <a:cxnLst/>
              <a:rect l="l" t="t" r="r" b="b"/>
              <a:pathLst>
                <a:path w="1359" h="1918" extrusionOk="0">
                  <a:moveTo>
                    <a:pt x="489" y="0"/>
                  </a:moveTo>
                  <a:cubicBezTo>
                    <a:pt x="436" y="0"/>
                    <a:pt x="384" y="13"/>
                    <a:pt x="340" y="40"/>
                  </a:cubicBezTo>
                  <a:lnTo>
                    <a:pt x="0" y="243"/>
                  </a:lnTo>
                  <a:lnTo>
                    <a:pt x="136" y="515"/>
                  </a:lnTo>
                  <a:lnTo>
                    <a:pt x="136" y="537"/>
                  </a:lnTo>
                  <a:cubicBezTo>
                    <a:pt x="136" y="967"/>
                    <a:pt x="317" y="1352"/>
                    <a:pt x="634" y="1646"/>
                  </a:cubicBezTo>
                  <a:lnTo>
                    <a:pt x="770" y="1918"/>
                  </a:lnTo>
                  <a:lnTo>
                    <a:pt x="1132" y="1737"/>
                  </a:lnTo>
                  <a:cubicBezTo>
                    <a:pt x="1268" y="1624"/>
                    <a:pt x="1358" y="1420"/>
                    <a:pt x="1335" y="1239"/>
                  </a:cubicBezTo>
                  <a:cubicBezTo>
                    <a:pt x="1335" y="764"/>
                    <a:pt x="1109" y="334"/>
                    <a:pt x="724" y="85"/>
                  </a:cubicBezTo>
                  <a:cubicBezTo>
                    <a:pt x="656" y="30"/>
                    <a:pt x="571" y="0"/>
                    <a:pt x="4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6"/>
            <p:cNvSpPr/>
            <p:nvPr/>
          </p:nvSpPr>
          <p:spPr>
            <a:xfrm>
              <a:off x="19564826" y="3933965"/>
              <a:ext cx="167901" cy="246535"/>
            </a:xfrm>
            <a:custGeom>
              <a:avLst/>
              <a:gdLst/>
              <a:ahLst/>
              <a:cxnLst/>
              <a:rect l="l" t="t" r="r" b="b"/>
              <a:pathLst>
                <a:path w="1200" h="1762" extrusionOk="0">
                  <a:moveTo>
                    <a:pt x="376" y="0"/>
                  </a:moveTo>
                  <a:cubicBezTo>
                    <a:pt x="155" y="0"/>
                    <a:pt x="0" y="200"/>
                    <a:pt x="0" y="541"/>
                  </a:cubicBezTo>
                  <a:cubicBezTo>
                    <a:pt x="0" y="994"/>
                    <a:pt x="227" y="1424"/>
                    <a:pt x="611" y="1696"/>
                  </a:cubicBezTo>
                  <a:cubicBezTo>
                    <a:pt x="690" y="1741"/>
                    <a:pt x="766" y="1762"/>
                    <a:pt x="835" y="1762"/>
                  </a:cubicBezTo>
                  <a:cubicBezTo>
                    <a:pt x="1046" y="1762"/>
                    <a:pt x="1200" y="1566"/>
                    <a:pt x="1200" y="1243"/>
                  </a:cubicBezTo>
                  <a:cubicBezTo>
                    <a:pt x="1200" y="768"/>
                    <a:pt x="974" y="338"/>
                    <a:pt x="611" y="66"/>
                  </a:cubicBezTo>
                  <a:cubicBezTo>
                    <a:pt x="528" y="22"/>
                    <a:pt x="449" y="0"/>
                    <a:pt x="3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6"/>
            <p:cNvSpPr/>
            <p:nvPr/>
          </p:nvSpPr>
          <p:spPr>
            <a:xfrm>
              <a:off x="19577418" y="3973841"/>
              <a:ext cx="123687" cy="177695"/>
            </a:xfrm>
            <a:custGeom>
              <a:avLst/>
              <a:gdLst/>
              <a:ahLst/>
              <a:cxnLst/>
              <a:rect l="l" t="t" r="r" b="b"/>
              <a:pathLst>
                <a:path w="884" h="1270" extrusionOk="0">
                  <a:moveTo>
                    <a:pt x="270" y="0"/>
                  </a:moveTo>
                  <a:cubicBezTo>
                    <a:pt x="112" y="0"/>
                    <a:pt x="1" y="136"/>
                    <a:pt x="1" y="370"/>
                  </a:cubicBezTo>
                  <a:cubicBezTo>
                    <a:pt x="24" y="709"/>
                    <a:pt x="182" y="1026"/>
                    <a:pt x="454" y="1207"/>
                  </a:cubicBezTo>
                  <a:cubicBezTo>
                    <a:pt x="514" y="1249"/>
                    <a:pt x="573" y="1269"/>
                    <a:pt x="627" y="1269"/>
                  </a:cubicBezTo>
                  <a:cubicBezTo>
                    <a:pt x="774" y="1269"/>
                    <a:pt x="884" y="1122"/>
                    <a:pt x="884" y="890"/>
                  </a:cubicBezTo>
                  <a:cubicBezTo>
                    <a:pt x="884" y="551"/>
                    <a:pt x="725" y="234"/>
                    <a:pt x="454" y="53"/>
                  </a:cubicBezTo>
                  <a:cubicBezTo>
                    <a:pt x="389" y="17"/>
                    <a:pt x="327"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6"/>
            <p:cNvSpPr/>
            <p:nvPr/>
          </p:nvSpPr>
          <p:spPr>
            <a:xfrm>
              <a:off x="19590151" y="3990911"/>
              <a:ext cx="98362" cy="142156"/>
            </a:xfrm>
            <a:custGeom>
              <a:avLst/>
              <a:gdLst/>
              <a:ahLst/>
              <a:cxnLst/>
              <a:rect l="l" t="t" r="r" b="b"/>
              <a:pathLst>
                <a:path w="703" h="1016" extrusionOk="0">
                  <a:moveTo>
                    <a:pt x="215" y="0"/>
                  </a:moveTo>
                  <a:cubicBezTo>
                    <a:pt x="87" y="0"/>
                    <a:pt x="0" y="115"/>
                    <a:pt x="0" y="316"/>
                  </a:cubicBezTo>
                  <a:cubicBezTo>
                    <a:pt x="0" y="564"/>
                    <a:pt x="136" y="813"/>
                    <a:pt x="363" y="972"/>
                  </a:cubicBezTo>
                  <a:cubicBezTo>
                    <a:pt x="410" y="1002"/>
                    <a:pt x="457" y="1016"/>
                    <a:pt x="499" y="1016"/>
                  </a:cubicBezTo>
                  <a:cubicBezTo>
                    <a:pt x="616" y="1016"/>
                    <a:pt x="702" y="906"/>
                    <a:pt x="702" y="723"/>
                  </a:cubicBezTo>
                  <a:cubicBezTo>
                    <a:pt x="702" y="451"/>
                    <a:pt x="566" y="202"/>
                    <a:pt x="363" y="44"/>
                  </a:cubicBezTo>
                  <a:cubicBezTo>
                    <a:pt x="310" y="15"/>
                    <a:pt x="260" y="0"/>
                    <a:pt x="2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6"/>
            <p:cNvSpPr/>
            <p:nvPr/>
          </p:nvSpPr>
          <p:spPr>
            <a:xfrm>
              <a:off x="19780159" y="4016656"/>
              <a:ext cx="190148" cy="268642"/>
            </a:xfrm>
            <a:custGeom>
              <a:avLst/>
              <a:gdLst/>
              <a:ahLst/>
              <a:cxnLst/>
              <a:rect l="l" t="t" r="r" b="b"/>
              <a:pathLst>
                <a:path w="1359" h="1920" extrusionOk="0">
                  <a:moveTo>
                    <a:pt x="499" y="0"/>
                  </a:moveTo>
                  <a:cubicBezTo>
                    <a:pt x="443" y="0"/>
                    <a:pt x="387" y="13"/>
                    <a:pt x="340" y="41"/>
                  </a:cubicBezTo>
                  <a:lnTo>
                    <a:pt x="0" y="245"/>
                  </a:lnTo>
                  <a:lnTo>
                    <a:pt x="136" y="516"/>
                  </a:lnTo>
                  <a:lnTo>
                    <a:pt x="136" y="539"/>
                  </a:lnTo>
                  <a:cubicBezTo>
                    <a:pt x="136" y="969"/>
                    <a:pt x="317" y="1354"/>
                    <a:pt x="634" y="1625"/>
                  </a:cubicBezTo>
                  <a:lnTo>
                    <a:pt x="770" y="1919"/>
                  </a:lnTo>
                  <a:lnTo>
                    <a:pt x="1132" y="1716"/>
                  </a:lnTo>
                  <a:cubicBezTo>
                    <a:pt x="1268" y="1603"/>
                    <a:pt x="1358" y="1422"/>
                    <a:pt x="1336" y="1241"/>
                  </a:cubicBezTo>
                  <a:cubicBezTo>
                    <a:pt x="1336" y="765"/>
                    <a:pt x="1109" y="335"/>
                    <a:pt x="725" y="64"/>
                  </a:cubicBezTo>
                  <a:cubicBezTo>
                    <a:pt x="659" y="24"/>
                    <a:pt x="578" y="0"/>
                    <a:pt x="4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6"/>
            <p:cNvSpPr/>
            <p:nvPr/>
          </p:nvSpPr>
          <p:spPr>
            <a:xfrm>
              <a:off x="19751616" y="4042960"/>
              <a:ext cx="168041" cy="247094"/>
            </a:xfrm>
            <a:custGeom>
              <a:avLst/>
              <a:gdLst/>
              <a:ahLst/>
              <a:cxnLst/>
              <a:rect l="l" t="t" r="r" b="b"/>
              <a:pathLst>
                <a:path w="1201" h="1766" extrusionOk="0">
                  <a:moveTo>
                    <a:pt x="361" y="0"/>
                  </a:moveTo>
                  <a:cubicBezTo>
                    <a:pt x="148" y="0"/>
                    <a:pt x="1" y="199"/>
                    <a:pt x="1" y="532"/>
                  </a:cubicBezTo>
                  <a:cubicBezTo>
                    <a:pt x="1" y="985"/>
                    <a:pt x="227" y="1415"/>
                    <a:pt x="612" y="1686"/>
                  </a:cubicBezTo>
                  <a:cubicBezTo>
                    <a:pt x="695" y="1740"/>
                    <a:pt x="776" y="1765"/>
                    <a:pt x="849" y="1765"/>
                  </a:cubicBezTo>
                  <a:cubicBezTo>
                    <a:pt x="1053" y="1765"/>
                    <a:pt x="1200" y="1567"/>
                    <a:pt x="1200" y="1234"/>
                  </a:cubicBezTo>
                  <a:cubicBezTo>
                    <a:pt x="1200" y="758"/>
                    <a:pt x="974" y="328"/>
                    <a:pt x="612" y="79"/>
                  </a:cubicBezTo>
                  <a:cubicBezTo>
                    <a:pt x="522" y="26"/>
                    <a:pt x="438" y="0"/>
                    <a:pt x="3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6"/>
            <p:cNvSpPr/>
            <p:nvPr/>
          </p:nvSpPr>
          <p:spPr>
            <a:xfrm>
              <a:off x="19764348" y="4078360"/>
              <a:ext cx="123547" cy="179374"/>
            </a:xfrm>
            <a:custGeom>
              <a:avLst/>
              <a:gdLst/>
              <a:ahLst/>
              <a:cxnLst/>
              <a:rect l="l" t="t" r="r" b="b"/>
              <a:pathLst>
                <a:path w="883" h="1282" extrusionOk="0">
                  <a:moveTo>
                    <a:pt x="275" y="1"/>
                  </a:moveTo>
                  <a:cubicBezTo>
                    <a:pt x="122" y="1"/>
                    <a:pt x="23" y="140"/>
                    <a:pt x="23" y="392"/>
                  </a:cubicBezTo>
                  <a:cubicBezTo>
                    <a:pt x="0" y="732"/>
                    <a:pt x="181" y="1048"/>
                    <a:pt x="453" y="1230"/>
                  </a:cubicBezTo>
                  <a:cubicBezTo>
                    <a:pt x="518" y="1265"/>
                    <a:pt x="578" y="1282"/>
                    <a:pt x="632" y="1282"/>
                  </a:cubicBezTo>
                  <a:cubicBezTo>
                    <a:pt x="784" y="1282"/>
                    <a:pt x="883" y="1147"/>
                    <a:pt x="883" y="913"/>
                  </a:cubicBezTo>
                  <a:cubicBezTo>
                    <a:pt x="883" y="573"/>
                    <a:pt x="724" y="256"/>
                    <a:pt x="453" y="53"/>
                  </a:cubicBezTo>
                  <a:cubicBezTo>
                    <a:pt x="389" y="18"/>
                    <a:pt x="329" y="1"/>
                    <a:pt x="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6"/>
            <p:cNvSpPr/>
            <p:nvPr/>
          </p:nvSpPr>
          <p:spPr>
            <a:xfrm>
              <a:off x="19776941" y="4098508"/>
              <a:ext cx="98362" cy="142156"/>
            </a:xfrm>
            <a:custGeom>
              <a:avLst/>
              <a:gdLst/>
              <a:ahLst/>
              <a:cxnLst/>
              <a:rect l="l" t="t" r="r" b="b"/>
              <a:pathLst>
                <a:path w="703" h="1016" extrusionOk="0">
                  <a:moveTo>
                    <a:pt x="215" y="1"/>
                  </a:moveTo>
                  <a:cubicBezTo>
                    <a:pt x="87" y="1"/>
                    <a:pt x="1" y="115"/>
                    <a:pt x="1" y="316"/>
                  </a:cubicBezTo>
                  <a:cubicBezTo>
                    <a:pt x="23" y="565"/>
                    <a:pt x="137" y="814"/>
                    <a:pt x="363" y="972"/>
                  </a:cubicBezTo>
                  <a:cubicBezTo>
                    <a:pt x="410" y="1002"/>
                    <a:pt x="456" y="1016"/>
                    <a:pt x="497" y="1016"/>
                  </a:cubicBezTo>
                  <a:cubicBezTo>
                    <a:pt x="616" y="1016"/>
                    <a:pt x="702" y="902"/>
                    <a:pt x="702" y="701"/>
                  </a:cubicBezTo>
                  <a:cubicBezTo>
                    <a:pt x="702" y="452"/>
                    <a:pt x="567" y="203"/>
                    <a:pt x="363" y="44"/>
                  </a:cubicBezTo>
                  <a:cubicBezTo>
                    <a:pt x="310" y="15"/>
                    <a:pt x="260"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6"/>
            <p:cNvSpPr/>
            <p:nvPr/>
          </p:nvSpPr>
          <p:spPr>
            <a:xfrm>
              <a:off x="16797258" y="2297070"/>
              <a:ext cx="190008" cy="265563"/>
            </a:xfrm>
            <a:custGeom>
              <a:avLst/>
              <a:gdLst/>
              <a:ahLst/>
              <a:cxnLst/>
              <a:rect l="l" t="t" r="r" b="b"/>
              <a:pathLst>
                <a:path w="1358" h="1898" extrusionOk="0">
                  <a:moveTo>
                    <a:pt x="499" y="1"/>
                  </a:moveTo>
                  <a:cubicBezTo>
                    <a:pt x="442" y="1"/>
                    <a:pt x="387" y="13"/>
                    <a:pt x="340" y="42"/>
                  </a:cubicBezTo>
                  <a:lnTo>
                    <a:pt x="0" y="223"/>
                  </a:lnTo>
                  <a:lnTo>
                    <a:pt x="113" y="517"/>
                  </a:lnTo>
                  <a:lnTo>
                    <a:pt x="113" y="540"/>
                  </a:lnTo>
                  <a:cubicBezTo>
                    <a:pt x="136" y="947"/>
                    <a:pt x="317" y="1332"/>
                    <a:pt x="634" y="1626"/>
                  </a:cubicBezTo>
                  <a:lnTo>
                    <a:pt x="770" y="1898"/>
                  </a:lnTo>
                  <a:lnTo>
                    <a:pt x="1109" y="1717"/>
                  </a:lnTo>
                  <a:cubicBezTo>
                    <a:pt x="1267" y="1603"/>
                    <a:pt x="1358" y="1422"/>
                    <a:pt x="1335" y="1219"/>
                  </a:cubicBezTo>
                  <a:cubicBezTo>
                    <a:pt x="1335" y="766"/>
                    <a:pt x="1109" y="336"/>
                    <a:pt x="724" y="64"/>
                  </a:cubicBezTo>
                  <a:cubicBezTo>
                    <a:pt x="658" y="25"/>
                    <a:pt x="577" y="1"/>
                    <a:pt x="4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
            <p:cNvSpPr/>
            <p:nvPr/>
          </p:nvSpPr>
          <p:spPr>
            <a:xfrm>
              <a:off x="16765496" y="2322115"/>
              <a:ext cx="171119" cy="246675"/>
            </a:xfrm>
            <a:custGeom>
              <a:avLst/>
              <a:gdLst/>
              <a:ahLst/>
              <a:cxnLst/>
              <a:rect l="l" t="t" r="r" b="b"/>
              <a:pathLst>
                <a:path w="1223" h="1763" extrusionOk="0">
                  <a:moveTo>
                    <a:pt x="386" y="1"/>
                  </a:moveTo>
                  <a:cubicBezTo>
                    <a:pt x="168" y="1"/>
                    <a:pt x="1" y="200"/>
                    <a:pt x="1" y="542"/>
                  </a:cubicBezTo>
                  <a:cubicBezTo>
                    <a:pt x="23" y="994"/>
                    <a:pt x="250" y="1424"/>
                    <a:pt x="612" y="1696"/>
                  </a:cubicBezTo>
                  <a:cubicBezTo>
                    <a:pt x="696" y="1741"/>
                    <a:pt x="776" y="1762"/>
                    <a:pt x="849" y="1762"/>
                  </a:cubicBezTo>
                  <a:cubicBezTo>
                    <a:pt x="1069" y="1762"/>
                    <a:pt x="1223" y="1567"/>
                    <a:pt x="1223" y="1243"/>
                  </a:cubicBezTo>
                  <a:cubicBezTo>
                    <a:pt x="1223" y="768"/>
                    <a:pt x="997" y="338"/>
                    <a:pt x="612" y="67"/>
                  </a:cubicBezTo>
                  <a:cubicBezTo>
                    <a:pt x="534" y="22"/>
                    <a:pt x="457" y="1"/>
                    <a:pt x="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
            <p:cNvSpPr/>
            <p:nvPr/>
          </p:nvSpPr>
          <p:spPr>
            <a:xfrm>
              <a:off x="16781307" y="2357514"/>
              <a:ext cx="123687" cy="180354"/>
            </a:xfrm>
            <a:custGeom>
              <a:avLst/>
              <a:gdLst/>
              <a:ahLst/>
              <a:cxnLst/>
              <a:rect l="l" t="t" r="r" b="b"/>
              <a:pathLst>
                <a:path w="884" h="1289" extrusionOk="0">
                  <a:moveTo>
                    <a:pt x="266" y="0"/>
                  </a:moveTo>
                  <a:cubicBezTo>
                    <a:pt x="110" y="0"/>
                    <a:pt x="1" y="147"/>
                    <a:pt x="1" y="379"/>
                  </a:cubicBezTo>
                  <a:cubicBezTo>
                    <a:pt x="1" y="719"/>
                    <a:pt x="182" y="1036"/>
                    <a:pt x="454" y="1239"/>
                  </a:cubicBezTo>
                  <a:cubicBezTo>
                    <a:pt x="509" y="1273"/>
                    <a:pt x="563" y="1288"/>
                    <a:pt x="613" y="1288"/>
                  </a:cubicBezTo>
                  <a:cubicBezTo>
                    <a:pt x="767" y="1288"/>
                    <a:pt x="884" y="1139"/>
                    <a:pt x="884" y="900"/>
                  </a:cubicBezTo>
                  <a:cubicBezTo>
                    <a:pt x="884" y="560"/>
                    <a:pt x="725" y="244"/>
                    <a:pt x="454" y="62"/>
                  </a:cubicBezTo>
                  <a:cubicBezTo>
                    <a:pt x="387" y="20"/>
                    <a:pt x="323"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
            <p:cNvSpPr/>
            <p:nvPr/>
          </p:nvSpPr>
          <p:spPr>
            <a:xfrm>
              <a:off x="16794039" y="2376403"/>
              <a:ext cx="98222" cy="144815"/>
            </a:xfrm>
            <a:custGeom>
              <a:avLst/>
              <a:gdLst/>
              <a:ahLst/>
              <a:cxnLst/>
              <a:rect l="l" t="t" r="r" b="b"/>
              <a:pathLst>
                <a:path w="702" h="1035" extrusionOk="0">
                  <a:moveTo>
                    <a:pt x="223" y="0"/>
                  </a:moveTo>
                  <a:cubicBezTo>
                    <a:pt x="91" y="0"/>
                    <a:pt x="0" y="124"/>
                    <a:pt x="0" y="312"/>
                  </a:cubicBezTo>
                  <a:cubicBezTo>
                    <a:pt x="0" y="584"/>
                    <a:pt x="136" y="833"/>
                    <a:pt x="363" y="991"/>
                  </a:cubicBezTo>
                  <a:cubicBezTo>
                    <a:pt x="410" y="1021"/>
                    <a:pt x="455" y="1035"/>
                    <a:pt x="497" y="1035"/>
                  </a:cubicBezTo>
                  <a:cubicBezTo>
                    <a:pt x="615" y="1035"/>
                    <a:pt x="702" y="921"/>
                    <a:pt x="702" y="720"/>
                  </a:cubicBezTo>
                  <a:cubicBezTo>
                    <a:pt x="702" y="448"/>
                    <a:pt x="566" y="199"/>
                    <a:pt x="363" y="41"/>
                  </a:cubicBezTo>
                  <a:cubicBezTo>
                    <a:pt x="313" y="13"/>
                    <a:pt x="266"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
            <p:cNvSpPr/>
            <p:nvPr/>
          </p:nvSpPr>
          <p:spPr>
            <a:xfrm>
              <a:off x="16984047" y="2403687"/>
              <a:ext cx="190148" cy="269761"/>
            </a:xfrm>
            <a:custGeom>
              <a:avLst/>
              <a:gdLst/>
              <a:ahLst/>
              <a:cxnLst/>
              <a:rect l="l" t="t" r="r" b="b"/>
              <a:pathLst>
                <a:path w="1359" h="1928" extrusionOk="0">
                  <a:moveTo>
                    <a:pt x="518" y="1"/>
                  </a:moveTo>
                  <a:cubicBezTo>
                    <a:pt x="455" y="1"/>
                    <a:pt x="392" y="18"/>
                    <a:pt x="340" y="49"/>
                  </a:cubicBezTo>
                  <a:lnTo>
                    <a:pt x="0" y="230"/>
                  </a:lnTo>
                  <a:lnTo>
                    <a:pt x="136" y="525"/>
                  </a:lnTo>
                  <a:lnTo>
                    <a:pt x="136" y="547"/>
                  </a:lnTo>
                  <a:cubicBezTo>
                    <a:pt x="136" y="955"/>
                    <a:pt x="317" y="1339"/>
                    <a:pt x="634" y="1634"/>
                  </a:cubicBezTo>
                  <a:lnTo>
                    <a:pt x="770" y="1928"/>
                  </a:lnTo>
                  <a:lnTo>
                    <a:pt x="1132" y="1724"/>
                  </a:lnTo>
                  <a:cubicBezTo>
                    <a:pt x="1290" y="1611"/>
                    <a:pt x="1358" y="1430"/>
                    <a:pt x="1336" y="1226"/>
                  </a:cubicBezTo>
                  <a:cubicBezTo>
                    <a:pt x="1336" y="774"/>
                    <a:pt x="1109" y="344"/>
                    <a:pt x="725" y="72"/>
                  </a:cubicBezTo>
                  <a:cubicBezTo>
                    <a:pt x="664" y="23"/>
                    <a:pt x="590" y="1"/>
                    <a:pt x="5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
            <p:cNvSpPr/>
            <p:nvPr/>
          </p:nvSpPr>
          <p:spPr>
            <a:xfrm>
              <a:off x="16955504" y="2429852"/>
              <a:ext cx="168041" cy="246535"/>
            </a:xfrm>
            <a:custGeom>
              <a:avLst/>
              <a:gdLst/>
              <a:ahLst/>
              <a:cxnLst/>
              <a:rect l="l" t="t" r="r" b="b"/>
              <a:pathLst>
                <a:path w="1201" h="1762" extrusionOk="0">
                  <a:moveTo>
                    <a:pt x="377" y="0"/>
                  </a:moveTo>
                  <a:cubicBezTo>
                    <a:pt x="155" y="0"/>
                    <a:pt x="1" y="200"/>
                    <a:pt x="1" y="541"/>
                  </a:cubicBezTo>
                  <a:cubicBezTo>
                    <a:pt x="1" y="994"/>
                    <a:pt x="227" y="1424"/>
                    <a:pt x="612" y="1695"/>
                  </a:cubicBezTo>
                  <a:cubicBezTo>
                    <a:pt x="690" y="1740"/>
                    <a:pt x="766" y="1762"/>
                    <a:pt x="836" y="1762"/>
                  </a:cubicBezTo>
                  <a:cubicBezTo>
                    <a:pt x="1047" y="1762"/>
                    <a:pt x="1200" y="1566"/>
                    <a:pt x="1200" y="1243"/>
                  </a:cubicBezTo>
                  <a:cubicBezTo>
                    <a:pt x="1200" y="768"/>
                    <a:pt x="974" y="338"/>
                    <a:pt x="612" y="66"/>
                  </a:cubicBezTo>
                  <a:cubicBezTo>
                    <a:pt x="528" y="21"/>
                    <a:pt x="449"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
            <p:cNvSpPr/>
            <p:nvPr/>
          </p:nvSpPr>
          <p:spPr>
            <a:xfrm>
              <a:off x="16968237" y="2466510"/>
              <a:ext cx="123547" cy="178954"/>
            </a:xfrm>
            <a:custGeom>
              <a:avLst/>
              <a:gdLst/>
              <a:ahLst/>
              <a:cxnLst/>
              <a:rect l="l" t="t" r="r" b="b"/>
              <a:pathLst>
                <a:path w="883" h="1279" extrusionOk="0">
                  <a:moveTo>
                    <a:pt x="274" y="1"/>
                  </a:moveTo>
                  <a:cubicBezTo>
                    <a:pt x="122" y="1"/>
                    <a:pt x="23" y="136"/>
                    <a:pt x="23" y="370"/>
                  </a:cubicBezTo>
                  <a:cubicBezTo>
                    <a:pt x="0" y="709"/>
                    <a:pt x="181" y="1026"/>
                    <a:pt x="453" y="1230"/>
                  </a:cubicBezTo>
                  <a:cubicBezTo>
                    <a:pt x="508" y="1263"/>
                    <a:pt x="562" y="1279"/>
                    <a:pt x="612" y="1279"/>
                  </a:cubicBezTo>
                  <a:cubicBezTo>
                    <a:pt x="767" y="1279"/>
                    <a:pt x="883" y="1130"/>
                    <a:pt x="883" y="890"/>
                  </a:cubicBezTo>
                  <a:cubicBezTo>
                    <a:pt x="883" y="551"/>
                    <a:pt x="724" y="234"/>
                    <a:pt x="453" y="53"/>
                  </a:cubicBezTo>
                  <a:cubicBezTo>
                    <a:pt x="388" y="17"/>
                    <a:pt x="327" y="1"/>
                    <a:pt x="2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
            <p:cNvSpPr/>
            <p:nvPr/>
          </p:nvSpPr>
          <p:spPr>
            <a:xfrm>
              <a:off x="16980829" y="2484000"/>
              <a:ext cx="98362" cy="144955"/>
            </a:xfrm>
            <a:custGeom>
              <a:avLst/>
              <a:gdLst/>
              <a:ahLst/>
              <a:cxnLst/>
              <a:rect l="l" t="t" r="r" b="b"/>
              <a:pathLst>
                <a:path w="703" h="1036" extrusionOk="0">
                  <a:moveTo>
                    <a:pt x="224" y="1"/>
                  </a:moveTo>
                  <a:cubicBezTo>
                    <a:pt x="91" y="1"/>
                    <a:pt x="1" y="124"/>
                    <a:pt x="1" y="313"/>
                  </a:cubicBezTo>
                  <a:cubicBezTo>
                    <a:pt x="1" y="584"/>
                    <a:pt x="136" y="833"/>
                    <a:pt x="363" y="992"/>
                  </a:cubicBezTo>
                  <a:cubicBezTo>
                    <a:pt x="410" y="1021"/>
                    <a:pt x="455" y="1035"/>
                    <a:pt x="497" y="1035"/>
                  </a:cubicBezTo>
                  <a:cubicBezTo>
                    <a:pt x="616" y="1035"/>
                    <a:pt x="702" y="921"/>
                    <a:pt x="702" y="720"/>
                  </a:cubicBezTo>
                  <a:cubicBezTo>
                    <a:pt x="702" y="448"/>
                    <a:pt x="566" y="200"/>
                    <a:pt x="363" y="41"/>
                  </a:cubicBezTo>
                  <a:cubicBezTo>
                    <a:pt x="313" y="14"/>
                    <a:pt x="266" y="1"/>
                    <a:pt x="2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
            <p:cNvSpPr/>
            <p:nvPr/>
          </p:nvSpPr>
          <p:spPr>
            <a:xfrm>
              <a:off x="17338738" y="2612724"/>
              <a:ext cx="190148" cy="266543"/>
            </a:xfrm>
            <a:custGeom>
              <a:avLst/>
              <a:gdLst/>
              <a:ahLst/>
              <a:cxnLst/>
              <a:rect l="l" t="t" r="r" b="b"/>
              <a:pathLst>
                <a:path w="1359" h="1905" extrusionOk="0">
                  <a:moveTo>
                    <a:pt x="517" y="1"/>
                  </a:moveTo>
                  <a:cubicBezTo>
                    <a:pt x="454" y="1"/>
                    <a:pt x="392" y="18"/>
                    <a:pt x="340" y="49"/>
                  </a:cubicBezTo>
                  <a:lnTo>
                    <a:pt x="0" y="230"/>
                  </a:lnTo>
                  <a:lnTo>
                    <a:pt x="113" y="524"/>
                  </a:lnTo>
                  <a:lnTo>
                    <a:pt x="113" y="547"/>
                  </a:lnTo>
                  <a:cubicBezTo>
                    <a:pt x="136" y="954"/>
                    <a:pt x="317" y="1362"/>
                    <a:pt x="634" y="1633"/>
                  </a:cubicBezTo>
                  <a:lnTo>
                    <a:pt x="770" y="1905"/>
                  </a:lnTo>
                  <a:lnTo>
                    <a:pt x="1109" y="1724"/>
                  </a:lnTo>
                  <a:cubicBezTo>
                    <a:pt x="1268" y="1611"/>
                    <a:pt x="1358" y="1430"/>
                    <a:pt x="1335" y="1226"/>
                  </a:cubicBezTo>
                  <a:cubicBezTo>
                    <a:pt x="1313" y="773"/>
                    <a:pt x="1109" y="343"/>
                    <a:pt x="724" y="72"/>
                  </a:cubicBezTo>
                  <a:cubicBezTo>
                    <a:pt x="664" y="23"/>
                    <a:pt x="590" y="1"/>
                    <a:pt x="5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
            <p:cNvSpPr/>
            <p:nvPr/>
          </p:nvSpPr>
          <p:spPr>
            <a:xfrm>
              <a:off x="17310195" y="2638748"/>
              <a:ext cx="167901" cy="246675"/>
            </a:xfrm>
            <a:custGeom>
              <a:avLst/>
              <a:gdLst/>
              <a:ahLst/>
              <a:cxnLst/>
              <a:rect l="l" t="t" r="r" b="b"/>
              <a:pathLst>
                <a:path w="1200" h="1763" extrusionOk="0">
                  <a:moveTo>
                    <a:pt x="367" y="1"/>
                  </a:moveTo>
                  <a:cubicBezTo>
                    <a:pt x="155" y="1"/>
                    <a:pt x="0" y="201"/>
                    <a:pt x="0" y="542"/>
                  </a:cubicBezTo>
                  <a:cubicBezTo>
                    <a:pt x="0" y="995"/>
                    <a:pt x="227" y="1425"/>
                    <a:pt x="589" y="1696"/>
                  </a:cubicBezTo>
                  <a:cubicBezTo>
                    <a:pt x="673" y="1741"/>
                    <a:pt x="753" y="1762"/>
                    <a:pt x="826" y="1762"/>
                  </a:cubicBezTo>
                  <a:cubicBezTo>
                    <a:pt x="1046" y="1762"/>
                    <a:pt x="1200" y="1567"/>
                    <a:pt x="1200" y="1244"/>
                  </a:cubicBezTo>
                  <a:cubicBezTo>
                    <a:pt x="1200" y="768"/>
                    <a:pt x="974" y="338"/>
                    <a:pt x="589" y="67"/>
                  </a:cubicBezTo>
                  <a:cubicBezTo>
                    <a:pt x="511" y="22"/>
                    <a:pt x="436"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
            <p:cNvSpPr/>
            <p:nvPr/>
          </p:nvSpPr>
          <p:spPr>
            <a:xfrm>
              <a:off x="17322788" y="2674148"/>
              <a:ext cx="123687" cy="180354"/>
            </a:xfrm>
            <a:custGeom>
              <a:avLst/>
              <a:gdLst/>
              <a:ahLst/>
              <a:cxnLst/>
              <a:rect l="l" t="t" r="r" b="b"/>
              <a:pathLst>
                <a:path w="884" h="1289" extrusionOk="0">
                  <a:moveTo>
                    <a:pt x="266" y="1"/>
                  </a:moveTo>
                  <a:cubicBezTo>
                    <a:pt x="110" y="1"/>
                    <a:pt x="1" y="148"/>
                    <a:pt x="1" y="380"/>
                  </a:cubicBezTo>
                  <a:cubicBezTo>
                    <a:pt x="1" y="719"/>
                    <a:pt x="159" y="1036"/>
                    <a:pt x="454" y="1240"/>
                  </a:cubicBezTo>
                  <a:cubicBezTo>
                    <a:pt x="509" y="1273"/>
                    <a:pt x="563" y="1288"/>
                    <a:pt x="613" y="1288"/>
                  </a:cubicBezTo>
                  <a:cubicBezTo>
                    <a:pt x="767" y="1288"/>
                    <a:pt x="884" y="1139"/>
                    <a:pt x="884" y="900"/>
                  </a:cubicBezTo>
                  <a:cubicBezTo>
                    <a:pt x="884" y="561"/>
                    <a:pt x="725" y="244"/>
                    <a:pt x="454" y="63"/>
                  </a:cubicBezTo>
                  <a:cubicBezTo>
                    <a:pt x="387" y="20"/>
                    <a:pt x="323" y="1"/>
                    <a:pt x="2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
            <p:cNvSpPr/>
            <p:nvPr/>
          </p:nvSpPr>
          <p:spPr>
            <a:xfrm>
              <a:off x="17335520" y="2693036"/>
              <a:ext cx="98362" cy="144815"/>
            </a:xfrm>
            <a:custGeom>
              <a:avLst/>
              <a:gdLst/>
              <a:ahLst/>
              <a:cxnLst/>
              <a:rect l="l" t="t" r="r" b="b"/>
              <a:pathLst>
                <a:path w="703" h="1035" extrusionOk="0">
                  <a:moveTo>
                    <a:pt x="224" y="0"/>
                  </a:moveTo>
                  <a:cubicBezTo>
                    <a:pt x="91" y="0"/>
                    <a:pt x="0" y="124"/>
                    <a:pt x="0" y="312"/>
                  </a:cubicBezTo>
                  <a:cubicBezTo>
                    <a:pt x="0" y="584"/>
                    <a:pt x="136" y="833"/>
                    <a:pt x="363" y="991"/>
                  </a:cubicBezTo>
                  <a:cubicBezTo>
                    <a:pt x="410" y="1021"/>
                    <a:pt x="455" y="1035"/>
                    <a:pt x="497" y="1035"/>
                  </a:cubicBezTo>
                  <a:cubicBezTo>
                    <a:pt x="615" y="1035"/>
                    <a:pt x="702" y="921"/>
                    <a:pt x="702" y="720"/>
                  </a:cubicBezTo>
                  <a:cubicBezTo>
                    <a:pt x="702" y="448"/>
                    <a:pt x="566" y="199"/>
                    <a:pt x="363" y="41"/>
                  </a:cubicBezTo>
                  <a:cubicBezTo>
                    <a:pt x="313" y="13"/>
                    <a:pt x="266" y="0"/>
                    <a:pt x="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
            <p:cNvSpPr/>
            <p:nvPr/>
          </p:nvSpPr>
          <p:spPr>
            <a:xfrm>
              <a:off x="17525528" y="2720460"/>
              <a:ext cx="190148" cy="269621"/>
            </a:xfrm>
            <a:custGeom>
              <a:avLst/>
              <a:gdLst/>
              <a:ahLst/>
              <a:cxnLst/>
              <a:rect l="l" t="t" r="r" b="b"/>
              <a:pathLst>
                <a:path w="1359" h="1927" extrusionOk="0">
                  <a:moveTo>
                    <a:pt x="518" y="0"/>
                  </a:moveTo>
                  <a:cubicBezTo>
                    <a:pt x="455" y="0"/>
                    <a:pt x="392" y="17"/>
                    <a:pt x="340" y="49"/>
                  </a:cubicBezTo>
                  <a:lnTo>
                    <a:pt x="0" y="230"/>
                  </a:lnTo>
                  <a:lnTo>
                    <a:pt x="136" y="524"/>
                  </a:lnTo>
                  <a:lnTo>
                    <a:pt x="136" y="546"/>
                  </a:lnTo>
                  <a:cubicBezTo>
                    <a:pt x="136" y="954"/>
                    <a:pt x="317" y="1361"/>
                    <a:pt x="634" y="1633"/>
                  </a:cubicBezTo>
                  <a:lnTo>
                    <a:pt x="770" y="1927"/>
                  </a:lnTo>
                  <a:lnTo>
                    <a:pt x="1132" y="1723"/>
                  </a:lnTo>
                  <a:cubicBezTo>
                    <a:pt x="1290" y="1610"/>
                    <a:pt x="1358" y="1429"/>
                    <a:pt x="1336" y="1225"/>
                  </a:cubicBezTo>
                  <a:cubicBezTo>
                    <a:pt x="1336" y="773"/>
                    <a:pt x="1109" y="343"/>
                    <a:pt x="725" y="71"/>
                  </a:cubicBezTo>
                  <a:cubicBezTo>
                    <a:pt x="664" y="23"/>
                    <a:pt x="590" y="0"/>
                    <a:pt x="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
            <p:cNvSpPr/>
            <p:nvPr/>
          </p:nvSpPr>
          <p:spPr>
            <a:xfrm>
              <a:off x="17496985" y="2746485"/>
              <a:ext cx="168041" cy="246535"/>
            </a:xfrm>
            <a:custGeom>
              <a:avLst/>
              <a:gdLst/>
              <a:ahLst/>
              <a:cxnLst/>
              <a:rect l="l" t="t" r="r" b="b"/>
              <a:pathLst>
                <a:path w="1201" h="1762" extrusionOk="0">
                  <a:moveTo>
                    <a:pt x="367" y="0"/>
                  </a:moveTo>
                  <a:cubicBezTo>
                    <a:pt x="155" y="0"/>
                    <a:pt x="1" y="200"/>
                    <a:pt x="1" y="541"/>
                  </a:cubicBezTo>
                  <a:cubicBezTo>
                    <a:pt x="1" y="994"/>
                    <a:pt x="227" y="1424"/>
                    <a:pt x="589" y="1696"/>
                  </a:cubicBezTo>
                  <a:cubicBezTo>
                    <a:pt x="673" y="1741"/>
                    <a:pt x="753" y="1762"/>
                    <a:pt x="826" y="1762"/>
                  </a:cubicBezTo>
                  <a:cubicBezTo>
                    <a:pt x="1047" y="1762"/>
                    <a:pt x="1200" y="1566"/>
                    <a:pt x="1200" y="1243"/>
                  </a:cubicBezTo>
                  <a:cubicBezTo>
                    <a:pt x="1200" y="768"/>
                    <a:pt x="974" y="338"/>
                    <a:pt x="589" y="66"/>
                  </a:cubicBezTo>
                  <a:cubicBezTo>
                    <a:pt x="511" y="22"/>
                    <a:pt x="436"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
            <p:cNvSpPr/>
            <p:nvPr/>
          </p:nvSpPr>
          <p:spPr>
            <a:xfrm>
              <a:off x="17509717" y="2781744"/>
              <a:ext cx="123547" cy="180354"/>
            </a:xfrm>
            <a:custGeom>
              <a:avLst/>
              <a:gdLst/>
              <a:ahLst/>
              <a:cxnLst/>
              <a:rect l="l" t="t" r="r" b="b"/>
              <a:pathLst>
                <a:path w="883" h="1289" extrusionOk="0">
                  <a:moveTo>
                    <a:pt x="266" y="1"/>
                  </a:moveTo>
                  <a:cubicBezTo>
                    <a:pt x="109" y="1"/>
                    <a:pt x="0" y="148"/>
                    <a:pt x="0" y="380"/>
                  </a:cubicBezTo>
                  <a:cubicBezTo>
                    <a:pt x="0" y="719"/>
                    <a:pt x="181" y="1036"/>
                    <a:pt x="453" y="1240"/>
                  </a:cubicBezTo>
                  <a:cubicBezTo>
                    <a:pt x="508" y="1273"/>
                    <a:pt x="562" y="1289"/>
                    <a:pt x="612" y="1289"/>
                  </a:cubicBezTo>
                  <a:cubicBezTo>
                    <a:pt x="767" y="1289"/>
                    <a:pt x="883" y="1140"/>
                    <a:pt x="883" y="901"/>
                  </a:cubicBezTo>
                  <a:cubicBezTo>
                    <a:pt x="883" y="561"/>
                    <a:pt x="724" y="244"/>
                    <a:pt x="453" y="63"/>
                  </a:cubicBezTo>
                  <a:cubicBezTo>
                    <a:pt x="386" y="21"/>
                    <a:pt x="323" y="1"/>
                    <a:pt x="2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
            <p:cNvSpPr/>
            <p:nvPr/>
          </p:nvSpPr>
          <p:spPr>
            <a:xfrm>
              <a:off x="17522310" y="2800633"/>
              <a:ext cx="98362" cy="144535"/>
            </a:xfrm>
            <a:custGeom>
              <a:avLst/>
              <a:gdLst/>
              <a:ahLst/>
              <a:cxnLst/>
              <a:rect l="l" t="t" r="r" b="b"/>
              <a:pathLst>
                <a:path w="703" h="1033" extrusionOk="0">
                  <a:moveTo>
                    <a:pt x="224" y="1"/>
                  </a:moveTo>
                  <a:cubicBezTo>
                    <a:pt x="91" y="1"/>
                    <a:pt x="1" y="125"/>
                    <a:pt x="1" y="313"/>
                  </a:cubicBezTo>
                  <a:cubicBezTo>
                    <a:pt x="1" y="584"/>
                    <a:pt x="137" y="833"/>
                    <a:pt x="363" y="992"/>
                  </a:cubicBezTo>
                  <a:cubicBezTo>
                    <a:pt x="407" y="1019"/>
                    <a:pt x="450" y="1032"/>
                    <a:pt x="489" y="1032"/>
                  </a:cubicBezTo>
                  <a:cubicBezTo>
                    <a:pt x="612" y="1032"/>
                    <a:pt x="702" y="909"/>
                    <a:pt x="702" y="720"/>
                  </a:cubicBezTo>
                  <a:cubicBezTo>
                    <a:pt x="702" y="449"/>
                    <a:pt x="567" y="200"/>
                    <a:pt x="363" y="41"/>
                  </a:cubicBezTo>
                  <a:cubicBezTo>
                    <a:pt x="313" y="14"/>
                    <a:pt x="266" y="1"/>
                    <a:pt x="2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
            <p:cNvSpPr/>
            <p:nvPr/>
          </p:nvSpPr>
          <p:spPr>
            <a:xfrm>
              <a:off x="16692739" y="1533400"/>
              <a:ext cx="4892495" cy="2979963"/>
            </a:xfrm>
            <a:custGeom>
              <a:avLst/>
              <a:gdLst/>
              <a:ahLst/>
              <a:cxnLst/>
              <a:rect l="l" t="t" r="r" b="b"/>
              <a:pathLst>
                <a:path w="34967" h="21298" extrusionOk="0">
                  <a:moveTo>
                    <a:pt x="0" y="0"/>
                  </a:moveTo>
                  <a:lnTo>
                    <a:pt x="0" y="5455"/>
                  </a:lnTo>
                  <a:lnTo>
                    <a:pt x="24081" y="19328"/>
                  </a:lnTo>
                  <a:cubicBezTo>
                    <a:pt x="26135" y="20536"/>
                    <a:pt x="28777" y="21298"/>
                    <a:pt x="30830" y="21298"/>
                  </a:cubicBezTo>
                  <a:cubicBezTo>
                    <a:pt x="31740" y="21298"/>
                    <a:pt x="32534" y="21148"/>
                    <a:pt x="33111" y="20822"/>
                  </a:cubicBezTo>
                  <a:cubicBezTo>
                    <a:pt x="34967" y="19735"/>
                    <a:pt x="33518" y="17314"/>
                    <a:pt x="30531" y="15594"/>
                  </a:cubicBezTo>
                  <a:lnTo>
                    <a:pt x="14439" y="6292"/>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
            <p:cNvSpPr/>
            <p:nvPr/>
          </p:nvSpPr>
          <p:spPr>
            <a:xfrm>
              <a:off x="16692739" y="1010808"/>
              <a:ext cx="4807006" cy="3428678"/>
            </a:xfrm>
            <a:custGeom>
              <a:avLst/>
              <a:gdLst/>
              <a:ahLst/>
              <a:cxnLst/>
              <a:rect l="l" t="t" r="r" b="b"/>
              <a:pathLst>
                <a:path w="34356" h="24505" extrusionOk="0">
                  <a:moveTo>
                    <a:pt x="6473" y="1"/>
                  </a:moveTo>
                  <a:lnTo>
                    <a:pt x="0" y="3735"/>
                  </a:lnTo>
                  <a:lnTo>
                    <a:pt x="24081" y="17609"/>
                  </a:lnTo>
                  <a:cubicBezTo>
                    <a:pt x="26827" y="19211"/>
                    <a:pt x="30797" y="24504"/>
                    <a:pt x="32880" y="24504"/>
                  </a:cubicBezTo>
                  <a:cubicBezTo>
                    <a:pt x="33063" y="24504"/>
                    <a:pt x="33231" y="24463"/>
                    <a:pt x="33382" y="24376"/>
                  </a:cubicBezTo>
                  <a:cubicBezTo>
                    <a:pt x="34356" y="23810"/>
                    <a:pt x="34175" y="21071"/>
                    <a:pt x="33224" y="18514"/>
                  </a:cubicBezTo>
                  <a:cubicBezTo>
                    <a:pt x="32341" y="16183"/>
                    <a:pt x="30780" y="14033"/>
                    <a:pt x="29377" y="13195"/>
                  </a:cubicBezTo>
                  <a:lnTo>
                    <a:pt x="64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
            <p:cNvSpPr/>
            <p:nvPr/>
          </p:nvSpPr>
          <p:spPr>
            <a:xfrm>
              <a:off x="16692739" y="1479532"/>
              <a:ext cx="4579080" cy="3011864"/>
            </a:xfrm>
            <a:custGeom>
              <a:avLst/>
              <a:gdLst/>
              <a:ahLst/>
              <a:cxnLst/>
              <a:rect l="l" t="t" r="r" b="b"/>
              <a:pathLst>
                <a:path w="32727" h="21526" extrusionOk="0">
                  <a:moveTo>
                    <a:pt x="702" y="0"/>
                  </a:moveTo>
                  <a:lnTo>
                    <a:pt x="0" y="385"/>
                  </a:lnTo>
                  <a:lnTo>
                    <a:pt x="0" y="1381"/>
                  </a:lnTo>
                  <a:cubicBezTo>
                    <a:pt x="0" y="1381"/>
                    <a:pt x="15390" y="10253"/>
                    <a:pt x="19690" y="12742"/>
                  </a:cubicBezTo>
                  <a:cubicBezTo>
                    <a:pt x="20912" y="13444"/>
                    <a:pt x="22677" y="14485"/>
                    <a:pt x="23379" y="15096"/>
                  </a:cubicBezTo>
                  <a:cubicBezTo>
                    <a:pt x="24194" y="15843"/>
                    <a:pt x="25076" y="16726"/>
                    <a:pt x="25982" y="17608"/>
                  </a:cubicBezTo>
                  <a:cubicBezTo>
                    <a:pt x="27136" y="18740"/>
                    <a:pt x="28245" y="19849"/>
                    <a:pt x="29173" y="20573"/>
                  </a:cubicBezTo>
                  <a:cubicBezTo>
                    <a:pt x="29882" y="21199"/>
                    <a:pt x="30782" y="21525"/>
                    <a:pt x="31700" y="21525"/>
                  </a:cubicBezTo>
                  <a:cubicBezTo>
                    <a:pt x="32043" y="21525"/>
                    <a:pt x="32388" y="21480"/>
                    <a:pt x="32726" y="21388"/>
                  </a:cubicBezTo>
                  <a:cubicBezTo>
                    <a:pt x="32713" y="21388"/>
                    <a:pt x="32698" y="21388"/>
                    <a:pt x="32683" y="21388"/>
                  </a:cubicBezTo>
                  <a:cubicBezTo>
                    <a:pt x="32436" y="21388"/>
                    <a:pt x="31911" y="21368"/>
                    <a:pt x="30825" y="20686"/>
                  </a:cubicBezTo>
                  <a:cubicBezTo>
                    <a:pt x="30101" y="20234"/>
                    <a:pt x="29309" y="19419"/>
                    <a:pt x="28313" y="18151"/>
                  </a:cubicBezTo>
                  <a:cubicBezTo>
                    <a:pt x="25982" y="15187"/>
                    <a:pt x="23786" y="13082"/>
                    <a:pt x="20075" y="11113"/>
                  </a:cubicBezTo>
                  <a:cubicBezTo>
                    <a:pt x="17336" y="9664"/>
                    <a:pt x="702" y="0"/>
                    <a:pt x="7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
            <p:cNvSpPr/>
            <p:nvPr/>
          </p:nvSpPr>
          <p:spPr>
            <a:xfrm>
              <a:off x="17509717" y="1010808"/>
              <a:ext cx="3983731" cy="3309329"/>
            </a:xfrm>
            <a:custGeom>
              <a:avLst/>
              <a:gdLst/>
              <a:ahLst/>
              <a:cxnLst/>
              <a:rect l="l" t="t" r="r" b="b"/>
              <a:pathLst>
                <a:path w="28472" h="23652" extrusionOk="0">
                  <a:moveTo>
                    <a:pt x="634" y="1"/>
                  </a:moveTo>
                  <a:lnTo>
                    <a:pt x="0" y="363"/>
                  </a:lnTo>
                  <a:cubicBezTo>
                    <a:pt x="0" y="363"/>
                    <a:pt x="20188" y="11860"/>
                    <a:pt x="21750" y="12833"/>
                  </a:cubicBezTo>
                  <a:cubicBezTo>
                    <a:pt x="22519" y="13309"/>
                    <a:pt x="24013" y="14146"/>
                    <a:pt x="25303" y="15436"/>
                  </a:cubicBezTo>
                  <a:cubicBezTo>
                    <a:pt x="26050" y="16228"/>
                    <a:pt x="26480" y="17292"/>
                    <a:pt x="27023" y="18786"/>
                  </a:cubicBezTo>
                  <a:cubicBezTo>
                    <a:pt x="28132" y="21841"/>
                    <a:pt x="28041" y="23651"/>
                    <a:pt x="28041" y="23651"/>
                  </a:cubicBezTo>
                  <a:cubicBezTo>
                    <a:pt x="28041" y="23651"/>
                    <a:pt x="28471" y="22429"/>
                    <a:pt x="27883" y="20098"/>
                  </a:cubicBezTo>
                  <a:cubicBezTo>
                    <a:pt x="27408" y="18265"/>
                    <a:pt x="26457" y="14757"/>
                    <a:pt x="23266" y="12946"/>
                  </a:cubicBezTo>
                  <a:cubicBezTo>
                    <a:pt x="18400" y="10185"/>
                    <a:pt x="634" y="1"/>
                    <a:pt x="6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
            <p:cNvSpPr/>
            <p:nvPr/>
          </p:nvSpPr>
          <p:spPr>
            <a:xfrm>
              <a:off x="16892122" y="1112249"/>
              <a:ext cx="4528430" cy="3163954"/>
            </a:xfrm>
            <a:custGeom>
              <a:avLst/>
              <a:gdLst/>
              <a:ahLst/>
              <a:cxnLst/>
              <a:rect l="l" t="t" r="r" b="b"/>
              <a:pathLst>
                <a:path w="32365" h="22613" extrusionOk="0">
                  <a:moveTo>
                    <a:pt x="3781" y="0"/>
                  </a:moveTo>
                  <a:lnTo>
                    <a:pt x="1" y="2218"/>
                  </a:lnTo>
                  <a:cubicBezTo>
                    <a:pt x="1" y="2218"/>
                    <a:pt x="7854" y="6745"/>
                    <a:pt x="8895" y="7310"/>
                  </a:cubicBezTo>
                  <a:cubicBezTo>
                    <a:pt x="13263" y="9687"/>
                    <a:pt x="22814" y="14892"/>
                    <a:pt x="23878" y="16092"/>
                  </a:cubicBezTo>
                  <a:cubicBezTo>
                    <a:pt x="25190" y="17540"/>
                    <a:pt x="28155" y="20980"/>
                    <a:pt x="28155" y="20980"/>
                  </a:cubicBezTo>
                  <a:cubicBezTo>
                    <a:pt x="28155" y="20980"/>
                    <a:pt x="29686" y="22612"/>
                    <a:pt x="30790" y="22612"/>
                  </a:cubicBezTo>
                  <a:cubicBezTo>
                    <a:pt x="30966" y="22612"/>
                    <a:pt x="31132" y="22570"/>
                    <a:pt x="31278" y="22474"/>
                  </a:cubicBezTo>
                  <a:cubicBezTo>
                    <a:pt x="32365" y="21795"/>
                    <a:pt x="31527" y="19645"/>
                    <a:pt x="31143" y="18558"/>
                  </a:cubicBezTo>
                  <a:cubicBezTo>
                    <a:pt x="30735" y="17495"/>
                    <a:pt x="29672" y="14892"/>
                    <a:pt x="27318" y="13398"/>
                  </a:cubicBezTo>
                  <a:cubicBezTo>
                    <a:pt x="24693" y="11724"/>
                    <a:pt x="15346" y="6473"/>
                    <a:pt x="12652" y="4934"/>
                  </a:cubicBezTo>
                  <a:cubicBezTo>
                    <a:pt x="12177" y="4685"/>
                    <a:pt x="3781" y="0"/>
                    <a:pt x="37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
            <p:cNvSpPr/>
            <p:nvPr/>
          </p:nvSpPr>
          <p:spPr>
            <a:xfrm>
              <a:off x="20204529" y="3010929"/>
              <a:ext cx="1073587" cy="1033710"/>
            </a:xfrm>
            <a:custGeom>
              <a:avLst/>
              <a:gdLst/>
              <a:ahLst/>
              <a:cxnLst/>
              <a:rect l="l" t="t" r="r" b="b"/>
              <a:pathLst>
                <a:path w="7673" h="7388" extrusionOk="0">
                  <a:moveTo>
                    <a:pt x="3797" y="1"/>
                  </a:moveTo>
                  <a:cubicBezTo>
                    <a:pt x="3660" y="1"/>
                    <a:pt x="3530" y="48"/>
                    <a:pt x="3372" y="123"/>
                  </a:cubicBezTo>
                  <a:cubicBezTo>
                    <a:pt x="2988" y="326"/>
                    <a:pt x="679" y="1684"/>
                    <a:pt x="385" y="1888"/>
                  </a:cubicBezTo>
                  <a:cubicBezTo>
                    <a:pt x="159" y="2092"/>
                    <a:pt x="0" y="2295"/>
                    <a:pt x="317" y="2612"/>
                  </a:cubicBezTo>
                  <a:cubicBezTo>
                    <a:pt x="453" y="2748"/>
                    <a:pt x="928" y="3314"/>
                    <a:pt x="1335" y="3766"/>
                  </a:cubicBezTo>
                  <a:lnTo>
                    <a:pt x="4481" y="7387"/>
                  </a:lnTo>
                  <a:lnTo>
                    <a:pt x="7672" y="5577"/>
                  </a:lnTo>
                  <a:cubicBezTo>
                    <a:pt x="7378" y="4491"/>
                    <a:pt x="6948" y="3472"/>
                    <a:pt x="6382" y="2522"/>
                  </a:cubicBezTo>
                  <a:cubicBezTo>
                    <a:pt x="5930" y="1775"/>
                    <a:pt x="5387" y="1118"/>
                    <a:pt x="4753" y="530"/>
                  </a:cubicBezTo>
                  <a:cubicBezTo>
                    <a:pt x="4294" y="143"/>
                    <a:pt x="4035" y="1"/>
                    <a:pt x="3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
            <p:cNvSpPr/>
            <p:nvPr/>
          </p:nvSpPr>
          <p:spPr>
            <a:xfrm>
              <a:off x="16692739" y="2062148"/>
              <a:ext cx="3353543" cy="2048952"/>
            </a:xfrm>
            <a:custGeom>
              <a:avLst/>
              <a:gdLst/>
              <a:ahLst/>
              <a:cxnLst/>
              <a:rect l="l" t="t" r="r" b="b"/>
              <a:pathLst>
                <a:path w="23968" h="14644" extrusionOk="0">
                  <a:moveTo>
                    <a:pt x="0" y="1"/>
                  </a:moveTo>
                  <a:lnTo>
                    <a:pt x="0" y="816"/>
                  </a:lnTo>
                  <a:lnTo>
                    <a:pt x="23967" y="14644"/>
                  </a:lnTo>
                  <a:cubicBezTo>
                    <a:pt x="23605" y="13942"/>
                    <a:pt x="23107" y="13331"/>
                    <a:pt x="22474" y="12878"/>
                  </a:cubicBezTo>
                  <a:cubicBezTo>
                    <a:pt x="21478" y="12222"/>
                    <a:pt x="0"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
            <p:cNvSpPr/>
            <p:nvPr/>
          </p:nvSpPr>
          <p:spPr>
            <a:xfrm>
              <a:off x="17810540" y="2378782"/>
              <a:ext cx="1067291" cy="870986"/>
            </a:xfrm>
            <a:custGeom>
              <a:avLst/>
              <a:gdLst/>
              <a:ahLst/>
              <a:cxnLst/>
              <a:rect l="l" t="t" r="r" b="b"/>
              <a:pathLst>
                <a:path w="7628" h="6225" extrusionOk="0">
                  <a:moveTo>
                    <a:pt x="0" y="1"/>
                  </a:moveTo>
                  <a:lnTo>
                    <a:pt x="0" y="1812"/>
                  </a:lnTo>
                  <a:lnTo>
                    <a:pt x="7627" y="6225"/>
                  </a:lnTo>
                  <a:lnTo>
                    <a:pt x="7627" y="4414"/>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
            <p:cNvSpPr/>
            <p:nvPr/>
          </p:nvSpPr>
          <p:spPr>
            <a:xfrm>
              <a:off x="17835865" y="2426354"/>
              <a:ext cx="1013422" cy="772764"/>
            </a:xfrm>
            <a:custGeom>
              <a:avLst/>
              <a:gdLst/>
              <a:ahLst/>
              <a:cxnLst/>
              <a:rect l="l" t="t" r="r" b="b"/>
              <a:pathLst>
                <a:path w="7243" h="5523" extrusionOk="0">
                  <a:moveTo>
                    <a:pt x="0" y="0"/>
                  </a:moveTo>
                  <a:lnTo>
                    <a:pt x="0" y="1336"/>
                  </a:lnTo>
                  <a:lnTo>
                    <a:pt x="7243" y="5523"/>
                  </a:lnTo>
                  <a:lnTo>
                    <a:pt x="7243" y="418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
            <p:cNvSpPr/>
            <p:nvPr/>
          </p:nvSpPr>
          <p:spPr>
            <a:xfrm>
              <a:off x="16768714" y="1777136"/>
              <a:ext cx="921637" cy="785497"/>
            </a:xfrm>
            <a:custGeom>
              <a:avLst/>
              <a:gdLst/>
              <a:ahLst/>
              <a:cxnLst/>
              <a:rect l="l" t="t" r="r" b="b"/>
              <a:pathLst>
                <a:path w="6587" h="5614" extrusionOk="0">
                  <a:moveTo>
                    <a:pt x="0" y="1"/>
                  </a:moveTo>
                  <a:lnTo>
                    <a:pt x="0" y="1811"/>
                  </a:lnTo>
                  <a:lnTo>
                    <a:pt x="6586" y="5614"/>
                  </a:lnTo>
                  <a:lnTo>
                    <a:pt x="6586" y="3826"/>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
            <p:cNvSpPr/>
            <p:nvPr/>
          </p:nvSpPr>
          <p:spPr>
            <a:xfrm>
              <a:off x="16797258" y="1827927"/>
              <a:ext cx="858254" cy="684057"/>
            </a:xfrm>
            <a:custGeom>
              <a:avLst/>
              <a:gdLst/>
              <a:ahLst/>
              <a:cxnLst/>
              <a:rect l="l" t="t" r="r" b="b"/>
              <a:pathLst>
                <a:path w="6134" h="4889" extrusionOk="0">
                  <a:moveTo>
                    <a:pt x="0" y="0"/>
                  </a:moveTo>
                  <a:lnTo>
                    <a:pt x="0" y="1335"/>
                  </a:lnTo>
                  <a:lnTo>
                    <a:pt x="6133" y="4889"/>
                  </a:lnTo>
                  <a:lnTo>
                    <a:pt x="6133" y="3553"/>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
            <p:cNvSpPr/>
            <p:nvPr/>
          </p:nvSpPr>
          <p:spPr>
            <a:xfrm>
              <a:off x="19317871" y="3249628"/>
              <a:ext cx="446617" cy="509999"/>
            </a:xfrm>
            <a:custGeom>
              <a:avLst/>
              <a:gdLst/>
              <a:ahLst/>
              <a:cxnLst/>
              <a:rect l="l" t="t" r="r" b="b"/>
              <a:pathLst>
                <a:path w="3192" h="3645" extrusionOk="0">
                  <a:moveTo>
                    <a:pt x="0" y="1"/>
                  </a:moveTo>
                  <a:lnTo>
                    <a:pt x="0" y="1789"/>
                  </a:lnTo>
                  <a:lnTo>
                    <a:pt x="3191" y="3645"/>
                  </a:lnTo>
                  <a:lnTo>
                    <a:pt x="3191" y="1834"/>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
            <p:cNvSpPr/>
            <p:nvPr/>
          </p:nvSpPr>
          <p:spPr>
            <a:xfrm>
              <a:off x="19343196" y="3293982"/>
              <a:ext cx="392748" cy="418213"/>
            </a:xfrm>
            <a:custGeom>
              <a:avLst/>
              <a:gdLst/>
              <a:ahLst/>
              <a:cxnLst/>
              <a:rect l="l" t="t" r="r" b="b"/>
              <a:pathLst>
                <a:path w="2807" h="2989" extrusionOk="0">
                  <a:moveTo>
                    <a:pt x="0" y="1"/>
                  </a:moveTo>
                  <a:lnTo>
                    <a:pt x="0" y="1359"/>
                  </a:lnTo>
                  <a:lnTo>
                    <a:pt x="2807" y="2988"/>
                  </a:lnTo>
                  <a:lnTo>
                    <a:pt x="2807" y="163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
            <p:cNvSpPr/>
            <p:nvPr/>
          </p:nvSpPr>
          <p:spPr>
            <a:xfrm>
              <a:off x="18947370" y="2857020"/>
              <a:ext cx="300963" cy="915340"/>
            </a:xfrm>
            <a:custGeom>
              <a:avLst/>
              <a:gdLst/>
              <a:ahLst/>
              <a:cxnLst/>
              <a:rect l="l" t="t" r="r" b="b"/>
              <a:pathLst>
                <a:path w="2151" h="6542" extrusionOk="0">
                  <a:moveTo>
                    <a:pt x="0" y="0"/>
                  </a:moveTo>
                  <a:lnTo>
                    <a:pt x="0" y="5296"/>
                  </a:lnTo>
                  <a:lnTo>
                    <a:pt x="2150" y="6541"/>
                  </a:lnTo>
                  <a:lnTo>
                    <a:pt x="2150" y="1223"/>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
            <p:cNvSpPr/>
            <p:nvPr/>
          </p:nvSpPr>
          <p:spPr>
            <a:xfrm>
              <a:off x="18998020" y="3066056"/>
              <a:ext cx="202740" cy="367423"/>
            </a:xfrm>
            <a:custGeom>
              <a:avLst/>
              <a:gdLst/>
              <a:ahLst/>
              <a:cxnLst/>
              <a:rect l="l" t="t" r="r" b="b"/>
              <a:pathLst>
                <a:path w="1449" h="2626" extrusionOk="0">
                  <a:moveTo>
                    <a:pt x="0" y="0"/>
                  </a:moveTo>
                  <a:lnTo>
                    <a:pt x="0" y="1788"/>
                  </a:lnTo>
                  <a:lnTo>
                    <a:pt x="1449" y="2625"/>
                  </a:lnTo>
                  <a:lnTo>
                    <a:pt x="1449" y="838"/>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
            <p:cNvSpPr/>
            <p:nvPr/>
          </p:nvSpPr>
          <p:spPr>
            <a:xfrm>
              <a:off x="20575030" y="3363661"/>
              <a:ext cx="649217" cy="620814"/>
            </a:xfrm>
            <a:custGeom>
              <a:avLst/>
              <a:gdLst/>
              <a:ahLst/>
              <a:cxnLst/>
              <a:rect l="l" t="t" r="r" b="b"/>
              <a:pathLst>
                <a:path w="4640" h="4437" extrusionOk="0">
                  <a:moveTo>
                    <a:pt x="3372" y="1"/>
                  </a:moveTo>
                  <a:cubicBezTo>
                    <a:pt x="3010" y="317"/>
                    <a:pt x="2648" y="612"/>
                    <a:pt x="2241" y="861"/>
                  </a:cubicBezTo>
                  <a:cubicBezTo>
                    <a:pt x="1539" y="1313"/>
                    <a:pt x="770" y="1698"/>
                    <a:pt x="0" y="2015"/>
                  </a:cubicBezTo>
                  <a:lnTo>
                    <a:pt x="1969" y="4436"/>
                  </a:lnTo>
                  <a:lnTo>
                    <a:pt x="4640" y="2875"/>
                  </a:lnTo>
                  <a:cubicBezTo>
                    <a:pt x="4481" y="2286"/>
                    <a:pt x="4277" y="1721"/>
                    <a:pt x="4051" y="1177"/>
                  </a:cubicBezTo>
                  <a:cubicBezTo>
                    <a:pt x="3847" y="770"/>
                    <a:pt x="3621" y="363"/>
                    <a:pt x="3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
            <p:cNvSpPr/>
            <p:nvPr/>
          </p:nvSpPr>
          <p:spPr>
            <a:xfrm>
              <a:off x="20480026" y="3249628"/>
              <a:ext cx="566946" cy="399185"/>
            </a:xfrm>
            <a:custGeom>
              <a:avLst/>
              <a:gdLst/>
              <a:ahLst/>
              <a:cxnLst/>
              <a:rect l="l" t="t" r="r" b="b"/>
              <a:pathLst>
                <a:path w="4052" h="2853" extrusionOk="0">
                  <a:moveTo>
                    <a:pt x="3463" y="1"/>
                  </a:moveTo>
                  <a:lnTo>
                    <a:pt x="0" y="1992"/>
                  </a:lnTo>
                  <a:lnTo>
                    <a:pt x="679" y="2852"/>
                  </a:lnTo>
                  <a:cubicBezTo>
                    <a:pt x="1449" y="2536"/>
                    <a:pt x="2218" y="2128"/>
                    <a:pt x="2920" y="1676"/>
                  </a:cubicBezTo>
                  <a:cubicBezTo>
                    <a:pt x="3327" y="1427"/>
                    <a:pt x="3689" y="1132"/>
                    <a:pt x="4051" y="816"/>
                  </a:cubicBezTo>
                  <a:cubicBezTo>
                    <a:pt x="3734" y="340"/>
                    <a:pt x="3463" y="1"/>
                    <a:pt x="3463" y="1"/>
                  </a:cubicBez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6"/>
            <p:cNvSpPr/>
            <p:nvPr/>
          </p:nvSpPr>
          <p:spPr>
            <a:xfrm>
              <a:off x="20480026" y="3249628"/>
              <a:ext cx="566946" cy="399185"/>
            </a:xfrm>
            <a:custGeom>
              <a:avLst/>
              <a:gdLst/>
              <a:ahLst/>
              <a:cxnLst/>
              <a:rect l="l" t="t" r="r" b="b"/>
              <a:pathLst>
                <a:path w="4052" h="2853" extrusionOk="0">
                  <a:moveTo>
                    <a:pt x="3463" y="1"/>
                  </a:moveTo>
                  <a:lnTo>
                    <a:pt x="0" y="1992"/>
                  </a:lnTo>
                  <a:lnTo>
                    <a:pt x="679" y="2852"/>
                  </a:lnTo>
                  <a:cubicBezTo>
                    <a:pt x="1449" y="2536"/>
                    <a:pt x="2218" y="2128"/>
                    <a:pt x="2920" y="1676"/>
                  </a:cubicBezTo>
                  <a:cubicBezTo>
                    <a:pt x="3327" y="1427"/>
                    <a:pt x="3689" y="1132"/>
                    <a:pt x="4051" y="816"/>
                  </a:cubicBezTo>
                  <a:cubicBezTo>
                    <a:pt x="3734" y="340"/>
                    <a:pt x="3463" y="1"/>
                    <a:pt x="34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6"/>
            <p:cNvSpPr/>
            <p:nvPr/>
          </p:nvSpPr>
          <p:spPr>
            <a:xfrm>
              <a:off x="17246812" y="1299038"/>
              <a:ext cx="1083101" cy="652435"/>
            </a:xfrm>
            <a:custGeom>
              <a:avLst/>
              <a:gdLst/>
              <a:ahLst/>
              <a:cxnLst/>
              <a:rect l="l" t="t" r="r" b="b"/>
              <a:pathLst>
                <a:path w="7741" h="4663" extrusionOk="0">
                  <a:moveTo>
                    <a:pt x="2581" y="0"/>
                  </a:moveTo>
                  <a:cubicBezTo>
                    <a:pt x="2422" y="0"/>
                    <a:pt x="2287" y="46"/>
                    <a:pt x="2151" y="114"/>
                  </a:cubicBezTo>
                  <a:lnTo>
                    <a:pt x="250" y="1223"/>
                  </a:lnTo>
                  <a:cubicBezTo>
                    <a:pt x="91" y="1290"/>
                    <a:pt x="1" y="1426"/>
                    <a:pt x="1" y="1585"/>
                  </a:cubicBezTo>
                  <a:cubicBezTo>
                    <a:pt x="1" y="1743"/>
                    <a:pt x="69" y="1856"/>
                    <a:pt x="204" y="1924"/>
                  </a:cubicBezTo>
                  <a:lnTo>
                    <a:pt x="4776" y="4572"/>
                  </a:lnTo>
                  <a:cubicBezTo>
                    <a:pt x="4889" y="4617"/>
                    <a:pt x="5002" y="4663"/>
                    <a:pt x="5138" y="4663"/>
                  </a:cubicBezTo>
                  <a:cubicBezTo>
                    <a:pt x="5297" y="4663"/>
                    <a:pt x="5455" y="4617"/>
                    <a:pt x="5591" y="4549"/>
                  </a:cubicBezTo>
                  <a:lnTo>
                    <a:pt x="7492" y="3441"/>
                  </a:lnTo>
                  <a:cubicBezTo>
                    <a:pt x="7628" y="3373"/>
                    <a:pt x="7718" y="3237"/>
                    <a:pt x="7741" y="3078"/>
                  </a:cubicBezTo>
                  <a:cubicBezTo>
                    <a:pt x="7718" y="2920"/>
                    <a:pt x="7650" y="2807"/>
                    <a:pt x="7515" y="2739"/>
                  </a:cubicBezTo>
                  <a:lnTo>
                    <a:pt x="2943" y="91"/>
                  </a:lnTo>
                  <a:cubicBezTo>
                    <a:pt x="2830" y="23"/>
                    <a:pt x="2717" y="0"/>
                    <a:pt x="25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6"/>
            <p:cNvSpPr/>
            <p:nvPr/>
          </p:nvSpPr>
          <p:spPr>
            <a:xfrm>
              <a:off x="17744079" y="1805680"/>
              <a:ext cx="449695" cy="114313"/>
            </a:xfrm>
            <a:custGeom>
              <a:avLst/>
              <a:gdLst/>
              <a:ahLst/>
              <a:cxnLst/>
              <a:rect l="l" t="t" r="r" b="b"/>
              <a:pathLst>
                <a:path w="3214" h="817" extrusionOk="0">
                  <a:moveTo>
                    <a:pt x="0" y="1"/>
                  </a:moveTo>
                  <a:lnTo>
                    <a:pt x="1335" y="770"/>
                  </a:lnTo>
                  <a:cubicBezTo>
                    <a:pt x="1414" y="800"/>
                    <a:pt x="1502" y="816"/>
                    <a:pt x="1591" y="816"/>
                  </a:cubicBezTo>
                  <a:cubicBezTo>
                    <a:pt x="1705" y="816"/>
                    <a:pt x="1822" y="789"/>
                    <a:pt x="1924" y="725"/>
                  </a:cubicBezTo>
                  <a:lnTo>
                    <a:pt x="32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6"/>
            <p:cNvSpPr/>
            <p:nvPr/>
          </p:nvSpPr>
          <p:spPr>
            <a:xfrm>
              <a:off x="17284870" y="1536478"/>
              <a:ext cx="937447" cy="133201"/>
            </a:xfrm>
            <a:custGeom>
              <a:avLst/>
              <a:gdLst/>
              <a:ahLst/>
              <a:cxnLst/>
              <a:rect l="l" t="t" r="r" b="b"/>
              <a:pathLst>
                <a:path w="6700" h="952" extrusionOk="0">
                  <a:moveTo>
                    <a:pt x="0" y="1"/>
                  </a:moveTo>
                  <a:cubicBezTo>
                    <a:pt x="0" y="23"/>
                    <a:pt x="23" y="46"/>
                    <a:pt x="46" y="46"/>
                  </a:cubicBezTo>
                  <a:lnTo>
                    <a:pt x="1607" y="951"/>
                  </a:lnTo>
                  <a:lnTo>
                    <a:pt x="6699" y="951"/>
                  </a:lnTo>
                  <a:lnTo>
                    <a:pt x="50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6"/>
            <p:cNvSpPr/>
            <p:nvPr/>
          </p:nvSpPr>
          <p:spPr>
            <a:xfrm>
              <a:off x="17269059" y="1328981"/>
              <a:ext cx="725192" cy="207638"/>
            </a:xfrm>
            <a:custGeom>
              <a:avLst/>
              <a:gdLst/>
              <a:ahLst/>
              <a:cxnLst/>
              <a:rect l="l" t="t" r="r" b="b"/>
              <a:pathLst>
                <a:path w="5183" h="1484" extrusionOk="0">
                  <a:moveTo>
                    <a:pt x="2437" y="0"/>
                  </a:moveTo>
                  <a:cubicBezTo>
                    <a:pt x="2323" y="0"/>
                    <a:pt x="2207" y="30"/>
                    <a:pt x="2105" y="81"/>
                  </a:cubicBezTo>
                  <a:lnTo>
                    <a:pt x="204" y="1190"/>
                  </a:lnTo>
                  <a:cubicBezTo>
                    <a:pt x="45" y="1258"/>
                    <a:pt x="0" y="1393"/>
                    <a:pt x="113" y="1484"/>
                  </a:cubicBezTo>
                  <a:lnTo>
                    <a:pt x="5183" y="1484"/>
                  </a:lnTo>
                  <a:lnTo>
                    <a:pt x="2693" y="58"/>
                  </a:lnTo>
                  <a:cubicBezTo>
                    <a:pt x="2614" y="18"/>
                    <a:pt x="2526" y="0"/>
                    <a:pt x="2437"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6"/>
            <p:cNvSpPr/>
            <p:nvPr/>
          </p:nvSpPr>
          <p:spPr>
            <a:xfrm>
              <a:off x="17269059" y="1328981"/>
              <a:ext cx="725192" cy="207638"/>
            </a:xfrm>
            <a:custGeom>
              <a:avLst/>
              <a:gdLst/>
              <a:ahLst/>
              <a:cxnLst/>
              <a:rect l="l" t="t" r="r" b="b"/>
              <a:pathLst>
                <a:path w="5183" h="1484" extrusionOk="0">
                  <a:moveTo>
                    <a:pt x="2437" y="0"/>
                  </a:moveTo>
                  <a:cubicBezTo>
                    <a:pt x="2323" y="0"/>
                    <a:pt x="2207" y="30"/>
                    <a:pt x="2105" y="81"/>
                  </a:cubicBezTo>
                  <a:lnTo>
                    <a:pt x="204" y="1190"/>
                  </a:lnTo>
                  <a:cubicBezTo>
                    <a:pt x="45" y="1258"/>
                    <a:pt x="0" y="1393"/>
                    <a:pt x="113" y="1484"/>
                  </a:cubicBezTo>
                  <a:lnTo>
                    <a:pt x="5183" y="1484"/>
                  </a:lnTo>
                  <a:lnTo>
                    <a:pt x="2693" y="58"/>
                  </a:lnTo>
                  <a:cubicBezTo>
                    <a:pt x="2614" y="18"/>
                    <a:pt x="2526" y="0"/>
                    <a:pt x="2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6"/>
            <p:cNvSpPr/>
            <p:nvPr/>
          </p:nvSpPr>
          <p:spPr>
            <a:xfrm>
              <a:off x="17509717" y="1669540"/>
              <a:ext cx="798089" cy="136280"/>
            </a:xfrm>
            <a:custGeom>
              <a:avLst/>
              <a:gdLst/>
              <a:ahLst/>
              <a:cxnLst/>
              <a:rect l="l" t="t" r="r" b="b"/>
              <a:pathLst>
                <a:path w="5704" h="974" extrusionOk="0">
                  <a:moveTo>
                    <a:pt x="0" y="0"/>
                  </a:moveTo>
                  <a:lnTo>
                    <a:pt x="1652" y="974"/>
                  </a:lnTo>
                  <a:lnTo>
                    <a:pt x="4889" y="974"/>
                  </a:lnTo>
                  <a:lnTo>
                    <a:pt x="5500" y="611"/>
                  </a:lnTo>
                  <a:cubicBezTo>
                    <a:pt x="5681" y="521"/>
                    <a:pt x="5704" y="363"/>
                    <a:pt x="5545" y="272"/>
                  </a:cubicBezTo>
                  <a:lnTo>
                    <a:pt x="5092"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6"/>
            <p:cNvSpPr/>
            <p:nvPr/>
          </p:nvSpPr>
          <p:spPr>
            <a:xfrm>
              <a:off x="17509717" y="1669540"/>
              <a:ext cx="798089" cy="136280"/>
            </a:xfrm>
            <a:custGeom>
              <a:avLst/>
              <a:gdLst/>
              <a:ahLst/>
              <a:cxnLst/>
              <a:rect l="l" t="t" r="r" b="b"/>
              <a:pathLst>
                <a:path w="5704" h="974" extrusionOk="0">
                  <a:moveTo>
                    <a:pt x="0" y="0"/>
                  </a:moveTo>
                  <a:lnTo>
                    <a:pt x="1652" y="974"/>
                  </a:lnTo>
                  <a:lnTo>
                    <a:pt x="4889" y="974"/>
                  </a:lnTo>
                  <a:lnTo>
                    <a:pt x="5500" y="611"/>
                  </a:lnTo>
                  <a:cubicBezTo>
                    <a:pt x="5681" y="521"/>
                    <a:pt x="5704" y="363"/>
                    <a:pt x="5545" y="272"/>
                  </a:cubicBezTo>
                  <a:lnTo>
                    <a:pt x="50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0" name="Google Shape;1770;p6"/>
          <p:cNvGrpSpPr/>
          <p:nvPr/>
        </p:nvGrpSpPr>
        <p:grpSpPr>
          <a:xfrm>
            <a:off x="-1930419" y="10230913"/>
            <a:ext cx="9670318" cy="5671526"/>
            <a:chOff x="4251300" y="1141125"/>
            <a:chExt cx="1615975" cy="947750"/>
          </a:xfrm>
        </p:grpSpPr>
        <p:sp>
          <p:nvSpPr>
            <p:cNvPr id="1771" name="Google Shape;1771;p6"/>
            <p:cNvSpPr/>
            <p:nvPr/>
          </p:nvSpPr>
          <p:spPr>
            <a:xfrm>
              <a:off x="4324875" y="1149625"/>
              <a:ext cx="1527675" cy="897375"/>
            </a:xfrm>
            <a:custGeom>
              <a:avLst/>
              <a:gdLst/>
              <a:ahLst/>
              <a:cxnLst/>
              <a:rect l="l" t="t" r="r" b="b"/>
              <a:pathLst>
                <a:path w="61107" h="35895" extrusionOk="0">
                  <a:moveTo>
                    <a:pt x="0" y="0"/>
                  </a:moveTo>
                  <a:lnTo>
                    <a:pt x="0" y="634"/>
                  </a:lnTo>
                  <a:lnTo>
                    <a:pt x="61107" y="35895"/>
                  </a:lnTo>
                  <a:lnTo>
                    <a:pt x="61107" y="35284"/>
                  </a:lnTo>
                  <a:lnTo>
                    <a:pt x="0"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6"/>
            <p:cNvSpPr/>
            <p:nvPr/>
          </p:nvSpPr>
          <p:spPr>
            <a:xfrm>
              <a:off x="4324875" y="1141125"/>
              <a:ext cx="1542400" cy="890600"/>
            </a:xfrm>
            <a:custGeom>
              <a:avLst/>
              <a:gdLst/>
              <a:ahLst/>
              <a:cxnLst/>
              <a:rect l="l" t="t" r="r" b="b"/>
              <a:pathLst>
                <a:path w="61696" h="35624" extrusionOk="0">
                  <a:moveTo>
                    <a:pt x="589" y="1"/>
                  </a:moveTo>
                  <a:lnTo>
                    <a:pt x="0" y="340"/>
                  </a:lnTo>
                  <a:lnTo>
                    <a:pt x="61107" y="35624"/>
                  </a:lnTo>
                  <a:lnTo>
                    <a:pt x="61695" y="35284"/>
                  </a:lnTo>
                  <a:lnTo>
                    <a:pt x="5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6"/>
            <p:cNvSpPr/>
            <p:nvPr/>
          </p:nvSpPr>
          <p:spPr>
            <a:xfrm>
              <a:off x="5852525" y="2023225"/>
              <a:ext cx="14750" cy="23775"/>
            </a:xfrm>
            <a:custGeom>
              <a:avLst/>
              <a:gdLst/>
              <a:ahLst/>
              <a:cxnLst/>
              <a:rect l="l" t="t" r="r" b="b"/>
              <a:pathLst>
                <a:path w="590" h="951" extrusionOk="0">
                  <a:moveTo>
                    <a:pt x="589" y="0"/>
                  </a:moveTo>
                  <a:lnTo>
                    <a:pt x="1" y="340"/>
                  </a:lnTo>
                  <a:lnTo>
                    <a:pt x="1" y="951"/>
                  </a:lnTo>
                  <a:lnTo>
                    <a:pt x="589" y="634"/>
                  </a:lnTo>
                  <a:lnTo>
                    <a:pt x="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6"/>
            <p:cNvSpPr/>
            <p:nvPr/>
          </p:nvSpPr>
          <p:spPr>
            <a:xfrm>
              <a:off x="5764275" y="2021525"/>
              <a:ext cx="66775" cy="37925"/>
            </a:xfrm>
            <a:custGeom>
              <a:avLst/>
              <a:gdLst/>
              <a:ahLst/>
              <a:cxnLst/>
              <a:rect l="l" t="t" r="r" b="b"/>
              <a:pathLst>
                <a:path w="2671" h="1517" extrusionOk="0">
                  <a:moveTo>
                    <a:pt x="2263" y="0"/>
                  </a:moveTo>
                  <a:lnTo>
                    <a:pt x="0" y="1290"/>
                  </a:lnTo>
                  <a:lnTo>
                    <a:pt x="407" y="1517"/>
                  </a:lnTo>
                  <a:lnTo>
                    <a:pt x="2671" y="226"/>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6"/>
            <p:cNvSpPr/>
            <p:nvPr/>
          </p:nvSpPr>
          <p:spPr>
            <a:xfrm>
              <a:off x="5774450" y="2027175"/>
              <a:ext cx="56600" cy="40200"/>
            </a:xfrm>
            <a:custGeom>
              <a:avLst/>
              <a:gdLst/>
              <a:ahLst/>
              <a:cxnLst/>
              <a:rect l="l" t="t" r="r" b="b"/>
              <a:pathLst>
                <a:path w="2264" h="1608" extrusionOk="0">
                  <a:moveTo>
                    <a:pt x="2264" y="0"/>
                  </a:moveTo>
                  <a:lnTo>
                    <a:pt x="0" y="1291"/>
                  </a:lnTo>
                  <a:lnTo>
                    <a:pt x="0" y="1607"/>
                  </a:lnTo>
                  <a:lnTo>
                    <a:pt x="2264" y="295"/>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6"/>
            <p:cNvSpPr/>
            <p:nvPr/>
          </p:nvSpPr>
          <p:spPr>
            <a:xfrm>
              <a:off x="5698075" y="1983050"/>
              <a:ext cx="66225" cy="38500"/>
            </a:xfrm>
            <a:custGeom>
              <a:avLst/>
              <a:gdLst/>
              <a:ahLst/>
              <a:cxnLst/>
              <a:rect l="l" t="t" r="r" b="b"/>
              <a:pathLst>
                <a:path w="2649" h="1540" extrusionOk="0">
                  <a:moveTo>
                    <a:pt x="2263" y="0"/>
                  </a:moveTo>
                  <a:lnTo>
                    <a:pt x="0" y="1290"/>
                  </a:lnTo>
                  <a:lnTo>
                    <a:pt x="407" y="1539"/>
                  </a:lnTo>
                  <a:lnTo>
                    <a:pt x="2648" y="227"/>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6"/>
            <p:cNvSpPr/>
            <p:nvPr/>
          </p:nvSpPr>
          <p:spPr>
            <a:xfrm>
              <a:off x="5708250" y="1988700"/>
              <a:ext cx="56050" cy="40200"/>
            </a:xfrm>
            <a:custGeom>
              <a:avLst/>
              <a:gdLst/>
              <a:ahLst/>
              <a:cxnLst/>
              <a:rect l="l" t="t" r="r" b="b"/>
              <a:pathLst>
                <a:path w="2242" h="1608" extrusionOk="0">
                  <a:moveTo>
                    <a:pt x="2241" y="1"/>
                  </a:moveTo>
                  <a:lnTo>
                    <a:pt x="0" y="1313"/>
                  </a:lnTo>
                  <a:lnTo>
                    <a:pt x="0" y="1607"/>
                  </a:lnTo>
                  <a:lnTo>
                    <a:pt x="2241" y="317"/>
                  </a:lnTo>
                  <a:lnTo>
                    <a:pt x="22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6"/>
            <p:cNvSpPr/>
            <p:nvPr/>
          </p:nvSpPr>
          <p:spPr>
            <a:xfrm>
              <a:off x="5631875" y="1944575"/>
              <a:ext cx="66225" cy="38500"/>
            </a:xfrm>
            <a:custGeom>
              <a:avLst/>
              <a:gdLst/>
              <a:ahLst/>
              <a:cxnLst/>
              <a:rect l="l" t="t" r="r" b="b"/>
              <a:pathLst>
                <a:path w="2649" h="1540" extrusionOk="0">
                  <a:moveTo>
                    <a:pt x="2241" y="0"/>
                  </a:moveTo>
                  <a:lnTo>
                    <a:pt x="0" y="1313"/>
                  </a:lnTo>
                  <a:lnTo>
                    <a:pt x="385" y="1539"/>
                  </a:lnTo>
                  <a:lnTo>
                    <a:pt x="2648" y="227"/>
                  </a:lnTo>
                  <a:lnTo>
                    <a:pt x="22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6"/>
            <p:cNvSpPr/>
            <p:nvPr/>
          </p:nvSpPr>
          <p:spPr>
            <a:xfrm>
              <a:off x="5641475" y="1950225"/>
              <a:ext cx="56625" cy="40200"/>
            </a:xfrm>
            <a:custGeom>
              <a:avLst/>
              <a:gdLst/>
              <a:ahLst/>
              <a:cxnLst/>
              <a:rect l="l" t="t" r="r" b="b"/>
              <a:pathLst>
                <a:path w="2265" h="1608" extrusionOk="0">
                  <a:moveTo>
                    <a:pt x="2264" y="1"/>
                  </a:moveTo>
                  <a:lnTo>
                    <a:pt x="1" y="1313"/>
                  </a:lnTo>
                  <a:lnTo>
                    <a:pt x="1" y="1607"/>
                  </a:lnTo>
                  <a:lnTo>
                    <a:pt x="2264" y="317"/>
                  </a:lnTo>
                  <a:lnTo>
                    <a:pt x="2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6"/>
            <p:cNvSpPr/>
            <p:nvPr/>
          </p:nvSpPr>
          <p:spPr>
            <a:xfrm>
              <a:off x="5565675" y="1906100"/>
              <a:ext cx="66225" cy="38500"/>
            </a:xfrm>
            <a:custGeom>
              <a:avLst/>
              <a:gdLst/>
              <a:ahLst/>
              <a:cxnLst/>
              <a:rect l="l" t="t" r="r" b="b"/>
              <a:pathLst>
                <a:path w="2649" h="1540" extrusionOk="0">
                  <a:moveTo>
                    <a:pt x="2241" y="0"/>
                  </a:moveTo>
                  <a:lnTo>
                    <a:pt x="0" y="1313"/>
                  </a:lnTo>
                  <a:lnTo>
                    <a:pt x="385" y="1539"/>
                  </a:lnTo>
                  <a:lnTo>
                    <a:pt x="2648" y="249"/>
                  </a:lnTo>
                  <a:lnTo>
                    <a:pt x="22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6"/>
            <p:cNvSpPr/>
            <p:nvPr/>
          </p:nvSpPr>
          <p:spPr>
            <a:xfrm>
              <a:off x="5575275" y="1912325"/>
              <a:ext cx="56625" cy="40200"/>
            </a:xfrm>
            <a:custGeom>
              <a:avLst/>
              <a:gdLst/>
              <a:ahLst/>
              <a:cxnLst/>
              <a:rect l="l" t="t" r="r" b="b"/>
              <a:pathLst>
                <a:path w="2265" h="1608" extrusionOk="0">
                  <a:moveTo>
                    <a:pt x="2264" y="0"/>
                  </a:moveTo>
                  <a:lnTo>
                    <a:pt x="1" y="1290"/>
                  </a:lnTo>
                  <a:lnTo>
                    <a:pt x="1" y="1607"/>
                  </a:lnTo>
                  <a:lnTo>
                    <a:pt x="2264" y="294"/>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6"/>
            <p:cNvSpPr/>
            <p:nvPr/>
          </p:nvSpPr>
          <p:spPr>
            <a:xfrm>
              <a:off x="5498900" y="1868175"/>
              <a:ext cx="66800" cy="37950"/>
            </a:xfrm>
            <a:custGeom>
              <a:avLst/>
              <a:gdLst/>
              <a:ahLst/>
              <a:cxnLst/>
              <a:rect l="l" t="t" r="r" b="b"/>
              <a:pathLst>
                <a:path w="2672" h="1518" extrusionOk="0">
                  <a:moveTo>
                    <a:pt x="2264" y="1"/>
                  </a:moveTo>
                  <a:lnTo>
                    <a:pt x="1" y="1291"/>
                  </a:lnTo>
                  <a:lnTo>
                    <a:pt x="408" y="1517"/>
                  </a:lnTo>
                  <a:lnTo>
                    <a:pt x="2671"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6"/>
            <p:cNvSpPr/>
            <p:nvPr/>
          </p:nvSpPr>
          <p:spPr>
            <a:xfrm>
              <a:off x="5509075" y="1873850"/>
              <a:ext cx="56625" cy="40200"/>
            </a:xfrm>
            <a:custGeom>
              <a:avLst/>
              <a:gdLst/>
              <a:ahLst/>
              <a:cxnLst/>
              <a:rect l="l" t="t" r="r" b="b"/>
              <a:pathLst>
                <a:path w="2265" h="1608" extrusionOk="0">
                  <a:moveTo>
                    <a:pt x="2264" y="0"/>
                  </a:moveTo>
                  <a:lnTo>
                    <a:pt x="1" y="1290"/>
                  </a:lnTo>
                  <a:lnTo>
                    <a:pt x="1" y="1607"/>
                  </a:lnTo>
                  <a:lnTo>
                    <a:pt x="2264" y="294"/>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6"/>
            <p:cNvSpPr/>
            <p:nvPr/>
          </p:nvSpPr>
          <p:spPr>
            <a:xfrm>
              <a:off x="5432700" y="1829700"/>
              <a:ext cx="66225" cy="38500"/>
            </a:xfrm>
            <a:custGeom>
              <a:avLst/>
              <a:gdLst/>
              <a:ahLst/>
              <a:cxnLst/>
              <a:rect l="l" t="t" r="r" b="b"/>
              <a:pathLst>
                <a:path w="2649" h="1540" extrusionOk="0">
                  <a:moveTo>
                    <a:pt x="2264" y="1"/>
                  </a:moveTo>
                  <a:lnTo>
                    <a:pt x="1" y="1291"/>
                  </a:lnTo>
                  <a:lnTo>
                    <a:pt x="408" y="1540"/>
                  </a:lnTo>
                  <a:lnTo>
                    <a:pt x="2649"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6"/>
            <p:cNvSpPr/>
            <p:nvPr/>
          </p:nvSpPr>
          <p:spPr>
            <a:xfrm>
              <a:off x="5442900" y="1835375"/>
              <a:ext cx="56025" cy="40200"/>
            </a:xfrm>
            <a:custGeom>
              <a:avLst/>
              <a:gdLst/>
              <a:ahLst/>
              <a:cxnLst/>
              <a:rect l="l" t="t" r="r" b="b"/>
              <a:pathLst>
                <a:path w="2241" h="1608" extrusionOk="0">
                  <a:moveTo>
                    <a:pt x="2241" y="0"/>
                  </a:moveTo>
                  <a:lnTo>
                    <a:pt x="0" y="1313"/>
                  </a:lnTo>
                  <a:lnTo>
                    <a:pt x="0"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6"/>
            <p:cNvSpPr/>
            <p:nvPr/>
          </p:nvSpPr>
          <p:spPr>
            <a:xfrm>
              <a:off x="5366500" y="1791225"/>
              <a:ext cx="66225" cy="38500"/>
            </a:xfrm>
            <a:custGeom>
              <a:avLst/>
              <a:gdLst/>
              <a:ahLst/>
              <a:cxnLst/>
              <a:rect l="l" t="t" r="r" b="b"/>
              <a:pathLst>
                <a:path w="2649" h="1540" extrusionOk="0">
                  <a:moveTo>
                    <a:pt x="2241" y="1"/>
                  </a:moveTo>
                  <a:lnTo>
                    <a:pt x="1" y="1314"/>
                  </a:lnTo>
                  <a:lnTo>
                    <a:pt x="385" y="1540"/>
                  </a:lnTo>
                  <a:lnTo>
                    <a:pt x="2649" y="227"/>
                  </a:lnTo>
                  <a:lnTo>
                    <a:pt x="22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6"/>
            <p:cNvSpPr/>
            <p:nvPr/>
          </p:nvSpPr>
          <p:spPr>
            <a:xfrm>
              <a:off x="5376125" y="1796900"/>
              <a:ext cx="56600" cy="40200"/>
            </a:xfrm>
            <a:custGeom>
              <a:avLst/>
              <a:gdLst/>
              <a:ahLst/>
              <a:cxnLst/>
              <a:rect l="l" t="t" r="r" b="b"/>
              <a:pathLst>
                <a:path w="2264" h="1608" extrusionOk="0">
                  <a:moveTo>
                    <a:pt x="2264" y="0"/>
                  </a:moveTo>
                  <a:lnTo>
                    <a:pt x="0" y="1313"/>
                  </a:lnTo>
                  <a:lnTo>
                    <a:pt x="0"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
            <p:cNvSpPr/>
            <p:nvPr/>
          </p:nvSpPr>
          <p:spPr>
            <a:xfrm>
              <a:off x="5300300" y="1752750"/>
              <a:ext cx="66225" cy="38500"/>
            </a:xfrm>
            <a:custGeom>
              <a:avLst/>
              <a:gdLst/>
              <a:ahLst/>
              <a:cxnLst/>
              <a:rect l="l" t="t" r="r" b="b"/>
              <a:pathLst>
                <a:path w="2649" h="1540" extrusionOk="0">
                  <a:moveTo>
                    <a:pt x="2241" y="1"/>
                  </a:moveTo>
                  <a:lnTo>
                    <a:pt x="1" y="1314"/>
                  </a:lnTo>
                  <a:lnTo>
                    <a:pt x="386" y="1540"/>
                  </a:lnTo>
                  <a:lnTo>
                    <a:pt x="2649" y="227"/>
                  </a:lnTo>
                  <a:lnTo>
                    <a:pt x="2241"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6"/>
            <p:cNvSpPr/>
            <p:nvPr/>
          </p:nvSpPr>
          <p:spPr>
            <a:xfrm>
              <a:off x="5309925" y="1758425"/>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6"/>
            <p:cNvSpPr/>
            <p:nvPr/>
          </p:nvSpPr>
          <p:spPr>
            <a:xfrm>
              <a:off x="5300300" y="1752750"/>
              <a:ext cx="66225" cy="38500"/>
            </a:xfrm>
            <a:custGeom>
              <a:avLst/>
              <a:gdLst/>
              <a:ahLst/>
              <a:cxnLst/>
              <a:rect l="l" t="t" r="r" b="b"/>
              <a:pathLst>
                <a:path w="2649" h="1540" extrusionOk="0">
                  <a:moveTo>
                    <a:pt x="2241" y="1"/>
                  </a:moveTo>
                  <a:lnTo>
                    <a:pt x="1" y="1314"/>
                  </a:lnTo>
                  <a:lnTo>
                    <a:pt x="386" y="1540"/>
                  </a:lnTo>
                  <a:lnTo>
                    <a:pt x="2649" y="227"/>
                  </a:lnTo>
                  <a:lnTo>
                    <a:pt x="22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6"/>
            <p:cNvSpPr/>
            <p:nvPr/>
          </p:nvSpPr>
          <p:spPr>
            <a:xfrm>
              <a:off x="5309925" y="1758425"/>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6"/>
            <p:cNvSpPr/>
            <p:nvPr/>
          </p:nvSpPr>
          <p:spPr>
            <a:xfrm>
              <a:off x="5233550" y="1714275"/>
              <a:ext cx="66775" cy="38500"/>
            </a:xfrm>
            <a:custGeom>
              <a:avLst/>
              <a:gdLst/>
              <a:ahLst/>
              <a:cxnLst/>
              <a:rect l="l" t="t" r="r" b="b"/>
              <a:pathLst>
                <a:path w="2671" h="1540" extrusionOk="0">
                  <a:moveTo>
                    <a:pt x="2263" y="1"/>
                  </a:moveTo>
                  <a:lnTo>
                    <a:pt x="0" y="1314"/>
                  </a:lnTo>
                  <a:lnTo>
                    <a:pt x="408" y="1540"/>
                  </a:lnTo>
                  <a:lnTo>
                    <a:pt x="2671" y="250"/>
                  </a:lnTo>
                  <a:lnTo>
                    <a:pt x="2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6"/>
            <p:cNvSpPr/>
            <p:nvPr/>
          </p:nvSpPr>
          <p:spPr>
            <a:xfrm>
              <a:off x="5243725" y="1720500"/>
              <a:ext cx="56600" cy="40200"/>
            </a:xfrm>
            <a:custGeom>
              <a:avLst/>
              <a:gdLst/>
              <a:ahLst/>
              <a:cxnLst/>
              <a:rect l="l" t="t" r="r" b="b"/>
              <a:pathLst>
                <a:path w="2264" h="1608" extrusionOk="0">
                  <a:moveTo>
                    <a:pt x="2264" y="1"/>
                  </a:moveTo>
                  <a:lnTo>
                    <a:pt x="1" y="1291"/>
                  </a:lnTo>
                  <a:lnTo>
                    <a:pt x="1" y="1608"/>
                  </a:lnTo>
                  <a:lnTo>
                    <a:pt x="2264" y="295"/>
                  </a:lnTo>
                  <a:lnTo>
                    <a:pt x="2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6"/>
            <p:cNvSpPr/>
            <p:nvPr/>
          </p:nvSpPr>
          <p:spPr>
            <a:xfrm>
              <a:off x="5167350" y="1676375"/>
              <a:ext cx="66225" cy="37925"/>
            </a:xfrm>
            <a:custGeom>
              <a:avLst/>
              <a:gdLst/>
              <a:ahLst/>
              <a:cxnLst/>
              <a:rect l="l" t="t" r="r" b="b"/>
              <a:pathLst>
                <a:path w="2649" h="1517" extrusionOk="0">
                  <a:moveTo>
                    <a:pt x="2263" y="1"/>
                  </a:moveTo>
                  <a:lnTo>
                    <a:pt x="0" y="1291"/>
                  </a:lnTo>
                  <a:lnTo>
                    <a:pt x="408" y="1517"/>
                  </a:lnTo>
                  <a:lnTo>
                    <a:pt x="2648" y="227"/>
                  </a:lnTo>
                  <a:lnTo>
                    <a:pt x="2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6"/>
            <p:cNvSpPr/>
            <p:nvPr/>
          </p:nvSpPr>
          <p:spPr>
            <a:xfrm>
              <a:off x="5177525" y="1682025"/>
              <a:ext cx="56050" cy="40200"/>
            </a:xfrm>
            <a:custGeom>
              <a:avLst/>
              <a:gdLst/>
              <a:ahLst/>
              <a:cxnLst/>
              <a:rect l="l" t="t" r="r" b="b"/>
              <a:pathLst>
                <a:path w="2242" h="1608" extrusionOk="0">
                  <a:moveTo>
                    <a:pt x="2241" y="1"/>
                  </a:moveTo>
                  <a:lnTo>
                    <a:pt x="1" y="1291"/>
                  </a:lnTo>
                  <a:lnTo>
                    <a:pt x="1" y="1608"/>
                  </a:lnTo>
                  <a:lnTo>
                    <a:pt x="2241" y="295"/>
                  </a:lnTo>
                  <a:lnTo>
                    <a:pt x="22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6"/>
            <p:cNvSpPr/>
            <p:nvPr/>
          </p:nvSpPr>
          <p:spPr>
            <a:xfrm>
              <a:off x="5101150" y="1637900"/>
              <a:ext cx="66225" cy="38500"/>
            </a:xfrm>
            <a:custGeom>
              <a:avLst/>
              <a:gdLst/>
              <a:ahLst/>
              <a:cxnLst/>
              <a:rect l="l" t="t" r="r" b="b"/>
              <a:pathLst>
                <a:path w="2649" h="1540" extrusionOk="0">
                  <a:moveTo>
                    <a:pt x="2241" y="1"/>
                  </a:moveTo>
                  <a:lnTo>
                    <a:pt x="0" y="1291"/>
                  </a:lnTo>
                  <a:lnTo>
                    <a:pt x="385" y="1540"/>
                  </a:lnTo>
                  <a:lnTo>
                    <a:pt x="2648" y="227"/>
                  </a:lnTo>
                  <a:lnTo>
                    <a:pt x="22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6"/>
            <p:cNvSpPr/>
            <p:nvPr/>
          </p:nvSpPr>
          <p:spPr>
            <a:xfrm>
              <a:off x="5110775" y="1643550"/>
              <a:ext cx="56600" cy="40200"/>
            </a:xfrm>
            <a:custGeom>
              <a:avLst/>
              <a:gdLst/>
              <a:ahLst/>
              <a:cxnLst/>
              <a:rect l="l" t="t" r="r" b="b"/>
              <a:pathLst>
                <a:path w="2264" h="1608" extrusionOk="0">
                  <a:moveTo>
                    <a:pt x="2263" y="1"/>
                  </a:moveTo>
                  <a:lnTo>
                    <a:pt x="0" y="1314"/>
                  </a:lnTo>
                  <a:lnTo>
                    <a:pt x="0" y="1608"/>
                  </a:lnTo>
                  <a:lnTo>
                    <a:pt x="2263" y="318"/>
                  </a:lnTo>
                  <a:lnTo>
                    <a:pt x="22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6"/>
            <p:cNvSpPr/>
            <p:nvPr/>
          </p:nvSpPr>
          <p:spPr>
            <a:xfrm>
              <a:off x="5034375" y="1600000"/>
              <a:ext cx="66800" cy="38500"/>
            </a:xfrm>
            <a:custGeom>
              <a:avLst/>
              <a:gdLst/>
              <a:ahLst/>
              <a:cxnLst/>
              <a:rect l="l" t="t" r="r" b="b"/>
              <a:pathLst>
                <a:path w="2672" h="1540" extrusionOk="0">
                  <a:moveTo>
                    <a:pt x="2264" y="0"/>
                  </a:moveTo>
                  <a:lnTo>
                    <a:pt x="1" y="1313"/>
                  </a:lnTo>
                  <a:lnTo>
                    <a:pt x="408" y="1539"/>
                  </a:lnTo>
                  <a:lnTo>
                    <a:pt x="2671" y="249"/>
                  </a:lnTo>
                  <a:lnTo>
                    <a:pt x="22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6"/>
            <p:cNvSpPr/>
            <p:nvPr/>
          </p:nvSpPr>
          <p:spPr>
            <a:xfrm>
              <a:off x="5044575" y="1606225"/>
              <a:ext cx="56600" cy="39625"/>
            </a:xfrm>
            <a:custGeom>
              <a:avLst/>
              <a:gdLst/>
              <a:ahLst/>
              <a:cxnLst/>
              <a:rect l="l" t="t" r="r" b="b"/>
              <a:pathLst>
                <a:path w="2264" h="1585" extrusionOk="0">
                  <a:moveTo>
                    <a:pt x="2263" y="0"/>
                  </a:moveTo>
                  <a:lnTo>
                    <a:pt x="0" y="1290"/>
                  </a:lnTo>
                  <a:lnTo>
                    <a:pt x="0" y="1585"/>
                  </a:lnTo>
                  <a:lnTo>
                    <a:pt x="2263" y="294"/>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6"/>
            <p:cNvSpPr/>
            <p:nvPr/>
          </p:nvSpPr>
          <p:spPr>
            <a:xfrm>
              <a:off x="4968175" y="1562075"/>
              <a:ext cx="66225" cy="37950"/>
            </a:xfrm>
            <a:custGeom>
              <a:avLst/>
              <a:gdLst/>
              <a:ahLst/>
              <a:cxnLst/>
              <a:rect l="l" t="t" r="r" b="b"/>
              <a:pathLst>
                <a:path w="2649" h="1518" extrusionOk="0">
                  <a:moveTo>
                    <a:pt x="2264" y="1"/>
                  </a:moveTo>
                  <a:lnTo>
                    <a:pt x="1" y="1291"/>
                  </a:lnTo>
                  <a:lnTo>
                    <a:pt x="408" y="1517"/>
                  </a:lnTo>
                  <a:lnTo>
                    <a:pt x="2649"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6"/>
            <p:cNvSpPr/>
            <p:nvPr/>
          </p:nvSpPr>
          <p:spPr>
            <a:xfrm>
              <a:off x="4978375" y="1567750"/>
              <a:ext cx="56025" cy="40200"/>
            </a:xfrm>
            <a:custGeom>
              <a:avLst/>
              <a:gdLst/>
              <a:ahLst/>
              <a:cxnLst/>
              <a:rect l="l" t="t" r="r" b="b"/>
              <a:pathLst>
                <a:path w="2241" h="1608" extrusionOk="0">
                  <a:moveTo>
                    <a:pt x="2241" y="0"/>
                  </a:moveTo>
                  <a:lnTo>
                    <a:pt x="0" y="1290"/>
                  </a:lnTo>
                  <a:lnTo>
                    <a:pt x="0"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6"/>
            <p:cNvSpPr/>
            <p:nvPr/>
          </p:nvSpPr>
          <p:spPr>
            <a:xfrm>
              <a:off x="4901975" y="1523600"/>
              <a:ext cx="66225" cy="37950"/>
            </a:xfrm>
            <a:custGeom>
              <a:avLst/>
              <a:gdLst/>
              <a:ahLst/>
              <a:cxnLst/>
              <a:rect l="l" t="t" r="r" b="b"/>
              <a:pathLst>
                <a:path w="2649" h="1518" extrusionOk="0">
                  <a:moveTo>
                    <a:pt x="2264" y="1"/>
                  </a:moveTo>
                  <a:lnTo>
                    <a:pt x="1" y="1291"/>
                  </a:lnTo>
                  <a:lnTo>
                    <a:pt x="408" y="1517"/>
                  </a:lnTo>
                  <a:lnTo>
                    <a:pt x="2649"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6"/>
            <p:cNvSpPr/>
            <p:nvPr/>
          </p:nvSpPr>
          <p:spPr>
            <a:xfrm>
              <a:off x="4912175" y="1529275"/>
              <a:ext cx="56025" cy="40200"/>
            </a:xfrm>
            <a:custGeom>
              <a:avLst/>
              <a:gdLst/>
              <a:ahLst/>
              <a:cxnLst/>
              <a:rect l="l" t="t" r="r" b="b"/>
              <a:pathLst>
                <a:path w="2241" h="1608" extrusionOk="0">
                  <a:moveTo>
                    <a:pt x="2241" y="0"/>
                  </a:moveTo>
                  <a:lnTo>
                    <a:pt x="0" y="1290"/>
                  </a:lnTo>
                  <a:lnTo>
                    <a:pt x="0" y="1607"/>
                  </a:lnTo>
                  <a:lnTo>
                    <a:pt x="2241" y="295"/>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6"/>
            <p:cNvSpPr/>
            <p:nvPr/>
          </p:nvSpPr>
          <p:spPr>
            <a:xfrm>
              <a:off x="4835775" y="1485150"/>
              <a:ext cx="66225" cy="38475"/>
            </a:xfrm>
            <a:custGeom>
              <a:avLst/>
              <a:gdLst/>
              <a:ahLst/>
              <a:cxnLst/>
              <a:rect l="l" t="t" r="r" b="b"/>
              <a:pathLst>
                <a:path w="2649" h="1539" extrusionOk="0">
                  <a:moveTo>
                    <a:pt x="2241" y="0"/>
                  </a:moveTo>
                  <a:lnTo>
                    <a:pt x="1" y="1290"/>
                  </a:lnTo>
                  <a:lnTo>
                    <a:pt x="386" y="1539"/>
                  </a:lnTo>
                  <a:lnTo>
                    <a:pt x="2649" y="226"/>
                  </a:lnTo>
                  <a:lnTo>
                    <a:pt x="22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6"/>
            <p:cNvSpPr/>
            <p:nvPr/>
          </p:nvSpPr>
          <p:spPr>
            <a:xfrm>
              <a:off x="4845400" y="1490800"/>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6"/>
            <p:cNvSpPr/>
            <p:nvPr/>
          </p:nvSpPr>
          <p:spPr>
            <a:xfrm>
              <a:off x="4769025" y="1446675"/>
              <a:ext cx="66775" cy="38500"/>
            </a:xfrm>
            <a:custGeom>
              <a:avLst/>
              <a:gdLst/>
              <a:ahLst/>
              <a:cxnLst/>
              <a:rect l="l" t="t" r="r" b="b"/>
              <a:pathLst>
                <a:path w="2671" h="1540" extrusionOk="0">
                  <a:moveTo>
                    <a:pt x="2263" y="0"/>
                  </a:moveTo>
                  <a:lnTo>
                    <a:pt x="0" y="1313"/>
                  </a:lnTo>
                  <a:lnTo>
                    <a:pt x="408" y="1539"/>
                  </a:lnTo>
                  <a:lnTo>
                    <a:pt x="2671" y="226"/>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6"/>
            <p:cNvSpPr/>
            <p:nvPr/>
          </p:nvSpPr>
          <p:spPr>
            <a:xfrm>
              <a:off x="4779200" y="1452325"/>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6"/>
            <p:cNvSpPr/>
            <p:nvPr/>
          </p:nvSpPr>
          <p:spPr>
            <a:xfrm>
              <a:off x="4702825" y="1408200"/>
              <a:ext cx="66225" cy="38500"/>
            </a:xfrm>
            <a:custGeom>
              <a:avLst/>
              <a:gdLst/>
              <a:ahLst/>
              <a:cxnLst/>
              <a:rect l="l" t="t" r="r" b="b"/>
              <a:pathLst>
                <a:path w="2649" h="1540" extrusionOk="0">
                  <a:moveTo>
                    <a:pt x="2264" y="0"/>
                  </a:moveTo>
                  <a:lnTo>
                    <a:pt x="0" y="1313"/>
                  </a:lnTo>
                  <a:lnTo>
                    <a:pt x="408" y="1539"/>
                  </a:lnTo>
                  <a:lnTo>
                    <a:pt x="2648" y="249"/>
                  </a:lnTo>
                  <a:lnTo>
                    <a:pt x="22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6"/>
            <p:cNvSpPr/>
            <p:nvPr/>
          </p:nvSpPr>
          <p:spPr>
            <a:xfrm>
              <a:off x="4713000" y="1414425"/>
              <a:ext cx="56050" cy="40175"/>
            </a:xfrm>
            <a:custGeom>
              <a:avLst/>
              <a:gdLst/>
              <a:ahLst/>
              <a:cxnLst/>
              <a:rect l="l" t="t" r="r" b="b"/>
              <a:pathLst>
                <a:path w="2242" h="1607" extrusionOk="0">
                  <a:moveTo>
                    <a:pt x="2241" y="0"/>
                  </a:moveTo>
                  <a:lnTo>
                    <a:pt x="1" y="1290"/>
                  </a:lnTo>
                  <a:lnTo>
                    <a:pt x="1"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6"/>
            <p:cNvSpPr/>
            <p:nvPr/>
          </p:nvSpPr>
          <p:spPr>
            <a:xfrm>
              <a:off x="4636625" y="1370275"/>
              <a:ext cx="66225" cy="37950"/>
            </a:xfrm>
            <a:custGeom>
              <a:avLst/>
              <a:gdLst/>
              <a:ahLst/>
              <a:cxnLst/>
              <a:rect l="l" t="t" r="r" b="b"/>
              <a:pathLst>
                <a:path w="2649" h="1518" extrusionOk="0">
                  <a:moveTo>
                    <a:pt x="2241" y="1"/>
                  </a:moveTo>
                  <a:lnTo>
                    <a:pt x="0" y="1291"/>
                  </a:lnTo>
                  <a:lnTo>
                    <a:pt x="408" y="1517"/>
                  </a:lnTo>
                  <a:lnTo>
                    <a:pt x="2648" y="227"/>
                  </a:lnTo>
                  <a:lnTo>
                    <a:pt x="2241"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6"/>
            <p:cNvSpPr/>
            <p:nvPr/>
          </p:nvSpPr>
          <p:spPr>
            <a:xfrm>
              <a:off x="4646800" y="1375950"/>
              <a:ext cx="56050" cy="40175"/>
            </a:xfrm>
            <a:custGeom>
              <a:avLst/>
              <a:gdLst/>
              <a:ahLst/>
              <a:cxnLst/>
              <a:rect l="l" t="t" r="r" b="b"/>
              <a:pathLst>
                <a:path w="2242" h="1607" extrusionOk="0">
                  <a:moveTo>
                    <a:pt x="2241" y="0"/>
                  </a:moveTo>
                  <a:lnTo>
                    <a:pt x="1" y="1290"/>
                  </a:lnTo>
                  <a:lnTo>
                    <a:pt x="1"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6"/>
            <p:cNvSpPr/>
            <p:nvPr/>
          </p:nvSpPr>
          <p:spPr>
            <a:xfrm>
              <a:off x="4570425" y="1331800"/>
              <a:ext cx="66225" cy="38500"/>
            </a:xfrm>
            <a:custGeom>
              <a:avLst/>
              <a:gdLst/>
              <a:ahLst/>
              <a:cxnLst/>
              <a:rect l="l" t="t" r="r" b="b"/>
              <a:pathLst>
                <a:path w="2649" h="1540" extrusionOk="0">
                  <a:moveTo>
                    <a:pt x="2241" y="1"/>
                  </a:moveTo>
                  <a:lnTo>
                    <a:pt x="0" y="1291"/>
                  </a:lnTo>
                  <a:lnTo>
                    <a:pt x="385" y="1540"/>
                  </a:lnTo>
                  <a:lnTo>
                    <a:pt x="2648" y="227"/>
                  </a:lnTo>
                  <a:lnTo>
                    <a:pt x="2241"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6"/>
            <p:cNvSpPr/>
            <p:nvPr/>
          </p:nvSpPr>
          <p:spPr>
            <a:xfrm>
              <a:off x="4580050" y="1337475"/>
              <a:ext cx="56600" cy="40175"/>
            </a:xfrm>
            <a:custGeom>
              <a:avLst/>
              <a:gdLst/>
              <a:ahLst/>
              <a:cxnLst/>
              <a:rect l="l" t="t" r="r" b="b"/>
              <a:pathLst>
                <a:path w="2264" h="1607" extrusionOk="0">
                  <a:moveTo>
                    <a:pt x="2263" y="0"/>
                  </a:moveTo>
                  <a:lnTo>
                    <a:pt x="0" y="1313"/>
                  </a:lnTo>
                  <a:lnTo>
                    <a:pt x="0" y="1607"/>
                  </a:lnTo>
                  <a:lnTo>
                    <a:pt x="2263" y="294"/>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6"/>
            <p:cNvSpPr/>
            <p:nvPr/>
          </p:nvSpPr>
          <p:spPr>
            <a:xfrm>
              <a:off x="4503650" y="1293325"/>
              <a:ext cx="66800" cy="38500"/>
            </a:xfrm>
            <a:custGeom>
              <a:avLst/>
              <a:gdLst/>
              <a:ahLst/>
              <a:cxnLst/>
              <a:rect l="l" t="t" r="r" b="b"/>
              <a:pathLst>
                <a:path w="2672" h="1540" extrusionOk="0">
                  <a:moveTo>
                    <a:pt x="2264" y="1"/>
                  </a:moveTo>
                  <a:lnTo>
                    <a:pt x="1" y="1313"/>
                  </a:lnTo>
                  <a:lnTo>
                    <a:pt x="408" y="1540"/>
                  </a:lnTo>
                  <a:lnTo>
                    <a:pt x="2671" y="227"/>
                  </a:lnTo>
                  <a:lnTo>
                    <a:pt x="2264"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6"/>
            <p:cNvSpPr/>
            <p:nvPr/>
          </p:nvSpPr>
          <p:spPr>
            <a:xfrm>
              <a:off x="4513850" y="1299000"/>
              <a:ext cx="56600" cy="40175"/>
            </a:xfrm>
            <a:custGeom>
              <a:avLst/>
              <a:gdLst/>
              <a:ahLst/>
              <a:cxnLst/>
              <a:rect l="l" t="t" r="r" b="b"/>
              <a:pathLst>
                <a:path w="2264" h="1607" extrusionOk="0">
                  <a:moveTo>
                    <a:pt x="2263" y="0"/>
                  </a:moveTo>
                  <a:lnTo>
                    <a:pt x="0" y="1313"/>
                  </a:lnTo>
                  <a:lnTo>
                    <a:pt x="0" y="1607"/>
                  </a:lnTo>
                  <a:lnTo>
                    <a:pt x="2263" y="317"/>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6"/>
            <p:cNvSpPr/>
            <p:nvPr/>
          </p:nvSpPr>
          <p:spPr>
            <a:xfrm>
              <a:off x="4437450" y="1254850"/>
              <a:ext cx="66225" cy="38500"/>
            </a:xfrm>
            <a:custGeom>
              <a:avLst/>
              <a:gdLst/>
              <a:ahLst/>
              <a:cxnLst/>
              <a:rect l="l" t="t" r="r" b="b"/>
              <a:pathLst>
                <a:path w="2649" h="1540" extrusionOk="0">
                  <a:moveTo>
                    <a:pt x="2264" y="1"/>
                  </a:moveTo>
                  <a:lnTo>
                    <a:pt x="1" y="1313"/>
                  </a:lnTo>
                  <a:lnTo>
                    <a:pt x="408" y="1540"/>
                  </a:lnTo>
                  <a:lnTo>
                    <a:pt x="2649" y="227"/>
                  </a:lnTo>
                  <a:lnTo>
                    <a:pt x="2264"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6"/>
            <p:cNvSpPr/>
            <p:nvPr/>
          </p:nvSpPr>
          <p:spPr>
            <a:xfrm>
              <a:off x="4447650" y="1260525"/>
              <a:ext cx="56025" cy="40175"/>
            </a:xfrm>
            <a:custGeom>
              <a:avLst/>
              <a:gdLst/>
              <a:ahLst/>
              <a:cxnLst/>
              <a:rect l="l" t="t" r="r" b="b"/>
              <a:pathLst>
                <a:path w="2241" h="1607" extrusionOk="0">
                  <a:moveTo>
                    <a:pt x="2241" y="0"/>
                  </a:moveTo>
                  <a:lnTo>
                    <a:pt x="0" y="1313"/>
                  </a:lnTo>
                  <a:lnTo>
                    <a:pt x="0" y="1607"/>
                  </a:lnTo>
                  <a:lnTo>
                    <a:pt x="2241" y="317"/>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6"/>
            <p:cNvSpPr/>
            <p:nvPr/>
          </p:nvSpPr>
          <p:spPr>
            <a:xfrm>
              <a:off x="4371250" y="1216375"/>
              <a:ext cx="66225" cy="38500"/>
            </a:xfrm>
            <a:custGeom>
              <a:avLst/>
              <a:gdLst/>
              <a:ahLst/>
              <a:cxnLst/>
              <a:rect l="l" t="t" r="r" b="b"/>
              <a:pathLst>
                <a:path w="2649" h="1540" extrusionOk="0">
                  <a:moveTo>
                    <a:pt x="2242" y="1"/>
                  </a:moveTo>
                  <a:lnTo>
                    <a:pt x="1" y="1313"/>
                  </a:lnTo>
                  <a:lnTo>
                    <a:pt x="408" y="1540"/>
                  </a:lnTo>
                  <a:lnTo>
                    <a:pt x="2649" y="250"/>
                  </a:lnTo>
                  <a:lnTo>
                    <a:pt x="2242"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6"/>
            <p:cNvSpPr/>
            <p:nvPr/>
          </p:nvSpPr>
          <p:spPr>
            <a:xfrm>
              <a:off x="4381450" y="1222600"/>
              <a:ext cx="56025" cy="40200"/>
            </a:xfrm>
            <a:custGeom>
              <a:avLst/>
              <a:gdLst/>
              <a:ahLst/>
              <a:cxnLst/>
              <a:rect l="l" t="t" r="r" b="b"/>
              <a:pathLst>
                <a:path w="2241" h="1608" extrusionOk="0">
                  <a:moveTo>
                    <a:pt x="2241" y="1"/>
                  </a:moveTo>
                  <a:lnTo>
                    <a:pt x="0" y="1291"/>
                  </a:lnTo>
                  <a:lnTo>
                    <a:pt x="0" y="1608"/>
                  </a:lnTo>
                  <a:lnTo>
                    <a:pt x="2241" y="295"/>
                  </a:lnTo>
                  <a:lnTo>
                    <a:pt x="22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6"/>
            <p:cNvSpPr/>
            <p:nvPr/>
          </p:nvSpPr>
          <p:spPr>
            <a:xfrm>
              <a:off x="4305075" y="1178475"/>
              <a:ext cx="66200" cy="37925"/>
            </a:xfrm>
            <a:custGeom>
              <a:avLst/>
              <a:gdLst/>
              <a:ahLst/>
              <a:cxnLst/>
              <a:rect l="l" t="t" r="r" b="b"/>
              <a:pathLst>
                <a:path w="2648" h="1517" extrusionOk="0">
                  <a:moveTo>
                    <a:pt x="2241" y="0"/>
                  </a:moveTo>
                  <a:lnTo>
                    <a:pt x="0" y="1290"/>
                  </a:lnTo>
                  <a:lnTo>
                    <a:pt x="385" y="1517"/>
                  </a:lnTo>
                  <a:lnTo>
                    <a:pt x="2648" y="227"/>
                  </a:lnTo>
                  <a:lnTo>
                    <a:pt x="2241" y="0"/>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6"/>
            <p:cNvSpPr/>
            <p:nvPr/>
          </p:nvSpPr>
          <p:spPr>
            <a:xfrm>
              <a:off x="4314675" y="1184125"/>
              <a:ext cx="56600" cy="40200"/>
            </a:xfrm>
            <a:custGeom>
              <a:avLst/>
              <a:gdLst/>
              <a:ahLst/>
              <a:cxnLst/>
              <a:rect l="l" t="t" r="r" b="b"/>
              <a:pathLst>
                <a:path w="2264" h="1608" extrusionOk="0">
                  <a:moveTo>
                    <a:pt x="2264" y="1"/>
                  </a:moveTo>
                  <a:lnTo>
                    <a:pt x="1" y="1291"/>
                  </a:lnTo>
                  <a:lnTo>
                    <a:pt x="1" y="1608"/>
                  </a:lnTo>
                  <a:lnTo>
                    <a:pt x="2264" y="295"/>
                  </a:lnTo>
                  <a:lnTo>
                    <a:pt x="2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6"/>
            <p:cNvSpPr/>
            <p:nvPr/>
          </p:nvSpPr>
          <p:spPr>
            <a:xfrm>
              <a:off x="4251300" y="1190925"/>
              <a:ext cx="1527700" cy="897950"/>
            </a:xfrm>
            <a:custGeom>
              <a:avLst/>
              <a:gdLst/>
              <a:ahLst/>
              <a:cxnLst/>
              <a:rect l="l" t="t" r="r" b="b"/>
              <a:pathLst>
                <a:path w="61108" h="35918" extrusionOk="0">
                  <a:moveTo>
                    <a:pt x="1" y="0"/>
                  </a:moveTo>
                  <a:lnTo>
                    <a:pt x="1" y="634"/>
                  </a:lnTo>
                  <a:lnTo>
                    <a:pt x="61107" y="35917"/>
                  </a:lnTo>
                  <a:lnTo>
                    <a:pt x="61107" y="35284"/>
                  </a:lnTo>
                  <a:lnTo>
                    <a:pt x="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6"/>
            <p:cNvSpPr/>
            <p:nvPr/>
          </p:nvSpPr>
          <p:spPr>
            <a:xfrm>
              <a:off x="4251300" y="1183000"/>
              <a:ext cx="1542400" cy="890025"/>
            </a:xfrm>
            <a:custGeom>
              <a:avLst/>
              <a:gdLst/>
              <a:ahLst/>
              <a:cxnLst/>
              <a:rect l="l" t="t" r="r" b="b"/>
              <a:pathLst>
                <a:path w="61696" h="35601" extrusionOk="0">
                  <a:moveTo>
                    <a:pt x="589" y="0"/>
                  </a:moveTo>
                  <a:lnTo>
                    <a:pt x="1" y="317"/>
                  </a:lnTo>
                  <a:lnTo>
                    <a:pt x="61107" y="35601"/>
                  </a:lnTo>
                  <a:lnTo>
                    <a:pt x="61696" y="35261"/>
                  </a:lnTo>
                  <a:lnTo>
                    <a:pt x="5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6"/>
            <p:cNvSpPr/>
            <p:nvPr/>
          </p:nvSpPr>
          <p:spPr>
            <a:xfrm>
              <a:off x="5778975" y="2064525"/>
              <a:ext cx="14725" cy="24350"/>
            </a:xfrm>
            <a:custGeom>
              <a:avLst/>
              <a:gdLst/>
              <a:ahLst/>
              <a:cxnLst/>
              <a:rect l="l" t="t" r="r" b="b"/>
              <a:pathLst>
                <a:path w="589" h="974" extrusionOk="0">
                  <a:moveTo>
                    <a:pt x="589" y="0"/>
                  </a:moveTo>
                  <a:lnTo>
                    <a:pt x="0" y="340"/>
                  </a:lnTo>
                  <a:lnTo>
                    <a:pt x="0" y="973"/>
                  </a:lnTo>
                  <a:lnTo>
                    <a:pt x="589" y="634"/>
                  </a:lnTo>
                  <a:lnTo>
                    <a:pt x="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5" name="Google Shape;1825;p6"/>
          <p:cNvGrpSpPr/>
          <p:nvPr/>
        </p:nvGrpSpPr>
        <p:grpSpPr>
          <a:xfrm>
            <a:off x="-503659" y="12430753"/>
            <a:ext cx="3094541" cy="3320123"/>
            <a:chOff x="-312109" y="15146878"/>
            <a:chExt cx="3094541" cy="3320123"/>
          </a:xfrm>
        </p:grpSpPr>
        <p:sp>
          <p:nvSpPr>
            <p:cNvPr id="1826" name="Google Shape;1826;p6"/>
            <p:cNvSpPr/>
            <p:nvPr/>
          </p:nvSpPr>
          <p:spPr>
            <a:xfrm>
              <a:off x="1443141" y="18124508"/>
              <a:ext cx="134599" cy="261353"/>
            </a:xfrm>
            <a:custGeom>
              <a:avLst/>
              <a:gdLst/>
              <a:ahLst/>
              <a:cxnLst/>
              <a:rect l="l" t="t" r="r" b="b"/>
              <a:pathLst>
                <a:path w="1201" h="2332" extrusionOk="0">
                  <a:moveTo>
                    <a:pt x="1200" y="0"/>
                  </a:moveTo>
                  <a:lnTo>
                    <a:pt x="1" y="702"/>
                  </a:lnTo>
                  <a:lnTo>
                    <a:pt x="1" y="2331"/>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6"/>
            <p:cNvSpPr/>
            <p:nvPr/>
          </p:nvSpPr>
          <p:spPr>
            <a:xfrm>
              <a:off x="1443141" y="18203071"/>
              <a:ext cx="139642" cy="263931"/>
            </a:xfrm>
            <a:custGeom>
              <a:avLst/>
              <a:gdLst/>
              <a:ahLst/>
              <a:cxnLst/>
              <a:rect l="l" t="t" r="r" b="b"/>
              <a:pathLst>
                <a:path w="1246" h="2355" extrusionOk="0">
                  <a:moveTo>
                    <a:pt x="1" y="1"/>
                  </a:moveTo>
                  <a:lnTo>
                    <a:pt x="1" y="1630"/>
                  </a:lnTo>
                  <a:lnTo>
                    <a:pt x="1246" y="2355"/>
                  </a:lnTo>
                  <a:lnTo>
                    <a:pt x="1246" y="72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6"/>
            <p:cNvSpPr/>
            <p:nvPr/>
          </p:nvSpPr>
          <p:spPr>
            <a:xfrm>
              <a:off x="1582671" y="18215735"/>
              <a:ext cx="111736" cy="251267"/>
            </a:xfrm>
            <a:custGeom>
              <a:avLst/>
              <a:gdLst/>
              <a:ahLst/>
              <a:cxnLst/>
              <a:rect l="l" t="t" r="r" b="b"/>
              <a:pathLst>
                <a:path w="997" h="2242" extrusionOk="0">
                  <a:moveTo>
                    <a:pt x="997" y="1"/>
                  </a:moveTo>
                  <a:lnTo>
                    <a:pt x="1" y="612"/>
                  </a:lnTo>
                  <a:lnTo>
                    <a:pt x="1" y="2242"/>
                  </a:lnTo>
                  <a:lnTo>
                    <a:pt x="997" y="1630"/>
                  </a:lnTo>
                  <a:lnTo>
                    <a:pt x="9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6"/>
            <p:cNvSpPr/>
            <p:nvPr/>
          </p:nvSpPr>
          <p:spPr>
            <a:xfrm>
              <a:off x="1443141" y="18134595"/>
              <a:ext cx="251267" cy="149841"/>
            </a:xfrm>
            <a:custGeom>
              <a:avLst/>
              <a:gdLst/>
              <a:ahLst/>
              <a:cxnLst/>
              <a:rect l="l" t="t" r="r" b="b"/>
              <a:pathLst>
                <a:path w="2242" h="1337" extrusionOk="0">
                  <a:moveTo>
                    <a:pt x="997" y="1"/>
                  </a:moveTo>
                  <a:lnTo>
                    <a:pt x="1" y="612"/>
                  </a:lnTo>
                  <a:lnTo>
                    <a:pt x="1246" y="1336"/>
                  </a:lnTo>
                  <a:lnTo>
                    <a:pt x="2242" y="725"/>
                  </a:lnTo>
                  <a:lnTo>
                    <a:pt x="9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6"/>
            <p:cNvSpPr/>
            <p:nvPr/>
          </p:nvSpPr>
          <p:spPr>
            <a:xfrm>
              <a:off x="1577628" y="17191064"/>
              <a:ext cx="48303" cy="1050231"/>
            </a:xfrm>
            <a:custGeom>
              <a:avLst/>
              <a:gdLst/>
              <a:ahLst/>
              <a:cxnLst/>
              <a:rect l="l" t="t" r="r" b="b"/>
              <a:pathLst>
                <a:path w="431" h="9371" extrusionOk="0">
                  <a:moveTo>
                    <a:pt x="430" y="1"/>
                  </a:moveTo>
                  <a:lnTo>
                    <a:pt x="0" y="250"/>
                  </a:lnTo>
                  <a:lnTo>
                    <a:pt x="0" y="9370"/>
                  </a:lnTo>
                  <a:lnTo>
                    <a:pt x="430" y="9121"/>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6"/>
            <p:cNvSpPr/>
            <p:nvPr/>
          </p:nvSpPr>
          <p:spPr>
            <a:xfrm>
              <a:off x="1514195" y="17183443"/>
              <a:ext cx="63545" cy="1057852"/>
            </a:xfrm>
            <a:custGeom>
              <a:avLst/>
              <a:gdLst/>
              <a:ahLst/>
              <a:cxnLst/>
              <a:rect l="l" t="t" r="r" b="b"/>
              <a:pathLst>
                <a:path w="567" h="9439" extrusionOk="0">
                  <a:moveTo>
                    <a:pt x="1" y="1"/>
                  </a:moveTo>
                  <a:lnTo>
                    <a:pt x="1" y="9121"/>
                  </a:lnTo>
                  <a:lnTo>
                    <a:pt x="566" y="9438"/>
                  </a:lnTo>
                  <a:lnTo>
                    <a:pt x="566" y="31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6"/>
            <p:cNvSpPr/>
            <p:nvPr/>
          </p:nvSpPr>
          <p:spPr>
            <a:xfrm>
              <a:off x="-312109" y="17097268"/>
              <a:ext cx="134599" cy="261353"/>
            </a:xfrm>
            <a:custGeom>
              <a:avLst/>
              <a:gdLst/>
              <a:ahLst/>
              <a:cxnLst/>
              <a:rect l="l" t="t" r="r" b="b"/>
              <a:pathLst>
                <a:path w="1201" h="2332" extrusionOk="0">
                  <a:moveTo>
                    <a:pt x="1200" y="0"/>
                  </a:moveTo>
                  <a:lnTo>
                    <a:pt x="1" y="702"/>
                  </a:lnTo>
                  <a:lnTo>
                    <a:pt x="1" y="2332"/>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6"/>
            <p:cNvSpPr/>
            <p:nvPr/>
          </p:nvSpPr>
          <p:spPr>
            <a:xfrm>
              <a:off x="-312109" y="17175943"/>
              <a:ext cx="139642" cy="263819"/>
            </a:xfrm>
            <a:custGeom>
              <a:avLst/>
              <a:gdLst/>
              <a:ahLst/>
              <a:cxnLst/>
              <a:rect l="l" t="t" r="r" b="b"/>
              <a:pathLst>
                <a:path w="1246" h="2354" extrusionOk="0">
                  <a:moveTo>
                    <a:pt x="1" y="0"/>
                  </a:moveTo>
                  <a:lnTo>
                    <a:pt x="1" y="1630"/>
                  </a:lnTo>
                  <a:lnTo>
                    <a:pt x="1245" y="2354"/>
                  </a:lnTo>
                  <a:lnTo>
                    <a:pt x="1245" y="70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
            <p:cNvSpPr/>
            <p:nvPr/>
          </p:nvSpPr>
          <p:spPr>
            <a:xfrm>
              <a:off x="-172580" y="17188607"/>
              <a:ext cx="111736" cy="251154"/>
            </a:xfrm>
            <a:custGeom>
              <a:avLst/>
              <a:gdLst/>
              <a:ahLst/>
              <a:cxnLst/>
              <a:rect l="l" t="t" r="r" b="b"/>
              <a:pathLst>
                <a:path w="997" h="2241" extrusionOk="0">
                  <a:moveTo>
                    <a:pt x="996" y="0"/>
                  </a:moveTo>
                  <a:lnTo>
                    <a:pt x="0" y="589"/>
                  </a:lnTo>
                  <a:lnTo>
                    <a:pt x="0" y="2241"/>
                  </a:lnTo>
                  <a:lnTo>
                    <a:pt x="996" y="1630"/>
                  </a:lnTo>
                  <a:lnTo>
                    <a:pt x="9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
            <p:cNvSpPr/>
            <p:nvPr/>
          </p:nvSpPr>
          <p:spPr>
            <a:xfrm>
              <a:off x="-312109" y="17107355"/>
              <a:ext cx="251267" cy="147263"/>
            </a:xfrm>
            <a:custGeom>
              <a:avLst/>
              <a:gdLst/>
              <a:ahLst/>
              <a:cxnLst/>
              <a:rect l="l" t="t" r="r" b="b"/>
              <a:pathLst>
                <a:path w="2242" h="1314" extrusionOk="0">
                  <a:moveTo>
                    <a:pt x="996" y="1"/>
                  </a:moveTo>
                  <a:lnTo>
                    <a:pt x="1" y="612"/>
                  </a:lnTo>
                  <a:lnTo>
                    <a:pt x="1245" y="1314"/>
                  </a:lnTo>
                  <a:lnTo>
                    <a:pt x="2241" y="725"/>
                  </a:lnTo>
                  <a:lnTo>
                    <a:pt x="9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6"/>
            <p:cNvSpPr/>
            <p:nvPr/>
          </p:nvSpPr>
          <p:spPr>
            <a:xfrm>
              <a:off x="-177623" y="16163824"/>
              <a:ext cx="48303" cy="1050231"/>
            </a:xfrm>
            <a:custGeom>
              <a:avLst/>
              <a:gdLst/>
              <a:ahLst/>
              <a:cxnLst/>
              <a:rect l="l" t="t" r="r" b="b"/>
              <a:pathLst>
                <a:path w="431" h="9371" extrusionOk="0">
                  <a:moveTo>
                    <a:pt x="430" y="1"/>
                  </a:moveTo>
                  <a:lnTo>
                    <a:pt x="0" y="250"/>
                  </a:lnTo>
                  <a:lnTo>
                    <a:pt x="0" y="9371"/>
                  </a:lnTo>
                  <a:lnTo>
                    <a:pt x="430" y="9122"/>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6"/>
            <p:cNvSpPr/>
            <p:nvPr/>
          </p:nvSpPr>
          <p:spPr>
            <a:xfrm>
              <a:off x="-241056" y="16153738"/>
              <a:ext cx="63545" cy="1060318"/>
            </a:xfrm>
            <a:custGeom>
              <a:avLst/>
              <a:gdLst/>
              <a:ahLst/>
              <a:cxnLst/>
              <a:rect l="l" t="t" r="r" b="b"/>
              <a:pathLst>
                <a:path w="567" h="9461" extrusionOk="0">
                  <a:moveTo>
                    <a:pt x="0" y="0"/>
                  </a:moveTo>
                  <a:lnTo>
                    <a:pt x="0" y="9121"/>
                  </a:lnTo>
                  <a:lnTo>
                    <a:pt x="566" y="9461"/>
                  </a:lnTo>
                  <a:lnTo>
                    <a:pt x="566" y="34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6"/>
            <p:cNvSpPr/>
            <p:nvPr/>
          </p:nvSpPr>
          <p:spPr>
            <a:xfrm>
              <a:off x="1580205" y="17023629"/>
              <a:ext cx="45726" cy="195454"/>
            </a:xfrm>
            <a:custGeom>
              <a:avLst/>
              <a:gdLst/>
              <a:ahLst/>
              <a:cxnLst/>
              <a:rect l="l" t="t" r="r" b="b"/>
              <a:pathLst>
                <a:path w="408" h="1744" extrusionOk="0">
                  <a:moveTo>
                    <a:pt x="407" y="1"/>
                  </a:moveTo>
                  <a:lnTo>
                    <a:pt x="0" y="250"/>
                  </a:lnTo>
                  <a:lnTo>
                    <a:pt x="0" y="1744"/>
                  </a:lnTo>
                  <a:lnTo>
                    <a:pt x="407" y="1495"/>
                  </a:lnTo>
                  <a:lnTo>
                    <a:pt x="4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6"/>
            <p:cNvSpPr/>
            <p:nvPr/>
          </p:nvSpPr>
          <p:spPr>
            <a:xfrm>
              <a:off x="-289156" y="15973630"/>
              <a:ext cx="1869481" cy="1245462"/>
            </a:xfrm>
            <a:custGeom>
              <a:avLst/>
              <a:gdLst/>
              <a:ahLst/>
              <a:cxnLst/>
              <a:rect l="l" t="t" r="r" b="b"/>
              <a:pathLst>
                <a:path w="16681" h="11113" extrusionOk="0">
                  <a:moveTo>
                    <a:pt x="0" y="0"/>
                  </a:moveTo>
                  <a:lnTo>
                    <a:pt x="0" y="1494"/>
                  </a:lnTo>
                  <a:lnTo>
                    <a:pt x="16680" y="11113"/>
                  </a:lnTo>
                  <a:lnTo>
                    <a:pt x="16680" y="961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6"/>
            <p:cNvSpPr/>
            <p:nvPr/>
          </p:nvSpPr>
          <p:spPr>
            <a:xfrm>
              <a:off x="-289156" y="15945724"/>
              <a:ext cx="1915095" cy="1105931"/>
            </a:xfrm>
            <a:custGeom>
              <a:avLst/>
              <a:gdLst/>
              <a:ahLst/>
              <a:cxnLst/>
              <a:rect l="l" t="t" r="r" b="b"/>
              <a:pathLst>
                <a:path w="17088" h="9868" extrusionOk="0">
                  <a:moveTo>
                    <a:pt x="430" y="0"/>
                  </a:moveTo>
                  <a:lnTo>
                    <a:pt x="0" y="249"/>
                  </a:lnTo>
                  <a:lnTo>
                    <a:pt x="16680" y="9868"/>
                  </a:lnTo>
                  <a:lnTo>
                    <a:pt x="17087" y="9619"/>
                  </a:lnTo>
                  <a:lnTo>
                    <a:pt x="4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6"/>
            <p:cNvSpPr/>
            <p:nvPr/>
          </p:nvSpPr>
          <p:spPr>
            <a:xfrm>
              <a:off x="882578" y="15174680"/>
              <a:ext cx="1899853" cy="1230220"/>
            </a:xfrm>
            <a:custGeom>
              <a:avLst/>
              <a:gdLst/>
              <a:ahLst/>
              <a:cxnLst/>
              <a:rect l="l" t="t" r="r" b="b"/>
              <a:pathLst>
                <a:path w="16952" h="10977" extrusionOk="0">
                  <a:moveTo>
                    <a:pt x="0" y="0"/>
                  </a:moveTo>
                  <a:lnTo>
                    <a:pt x="0" y="0"/>
                  </a:lnTo>
                  <a:cubicBezTo>
                    <a:pt x="159" y="295"/>
                    <a:pt x="272" y="589"/>
                    <a:pt x="362" y="883"/>
                  </a:cubicBezTo>
                  <a:cubicBezTo>
                    <a:pt x="340" y="1041"/>
                    <a:pt x="317" y="1200"/>
                    <a:pt x="294" y="1358"/>
                  </a:cubicBezTo>
                  <a:lnTo>
                    <a:pt x="16906" y="10977"/>
                  </a:lnTo>
                  <a:cubicBezTo>
                    <a:pt x="16906" y="10977"/>
                    <a:pt x="16952" y="10411"/>
                    <a:pt x="16906" y="10253"/>
                  </a:cubicBezTo>
                  <a:cubicBezTo>
                    <a:pt x="16838" y="10004"/>
                    <a:pt x="16725" y="9777"/>
                    <a:pt x="16567" y="9574"/>
                  </a:cubicBez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6"/>
            <p:cNvSpPr/>
            <p:nvPr/>
          </p:nvSpPr>
          <p:spPr>
            <a:xfrm>
              <a:off x="-225814" y="15159550"/>
              <a:ext cx="1166787" cy="824293"/>
            </a:xfrm>
            <a:custGeom>
              <a:avLst/>
              <a:gdLst/>
              <a:ahLst/>
              <a:cxnLst/>
              <a:rect l="l" t="t" r="r" b="b"/>
              <a:pathLst>
                <a:path w="10411" h="7355" extrusionOk="0">
                  <a:moveTo>
                    <a:pt x="9406" y="0"/>
                  </a:moveTo>
                  <a:cubicBezTo>
                    <a:pt x="9112" y="0"/>
                    <a:pt x="8754" y="117"/>
                    <a:pt x="8351" y="362"/>
                  </a:cubicBezTo>
                  <a:lnTo>
                    <a:pt x="1743" y="4164"/>
                  </a:lnTo>
                  <a:cubicBezTo>
                    <a:pt x="317" y="5001"/>
                    <a:pt x="45" y="6834"/>
                    <a:pt x="0" y="7355"/>
                  </a:cubicBezTo>
                  <a:lnTo>
                    <a:pt x="272" y="7219"/>
                  </a:lnTo>
                  <a:cubicBezTo>
                    <a:pt x="362" y="6586"/>
                    <a:pt x="679" y="5069"/>
                    <a:pt x="1879" y="4368"/>
                  </a:cubicBezTo>
                  <a:lnTo>
                    <a:pt x="8487" y="565"/>
                  </a:lnTo>
                  <a:cubicBezTo>
                    <a:pt x="8861" y="341"/>
                    <a:pt x="9166" y="235"/>
                    <a:pt x="9408" y="235"/>
                  </a:cubicBezTo>
                  <a:cubicBezTo>
                    <a:pt x="9532" y="235"/>
                    <a:pt x="9640" y="263"/>
                    <a:pt x="9732" y="316"/>
                  </a:cubicBezTo>
                  <a:cubicBezTo>
                    <a:pt x="10003" y="475"/>
                    <a:pt x="10162" y="860"/>
                    <a:pt x="10184" y="1493"/>
                  </a:cubicBezTo>
                  <a:lnTo>
                    <a:pt x="10411" y="1358"/>
                  </a:lnTo>
                  <a:cubicBezTo>
                    <a:pt x="10366" y="701"/>
                    <a:pt x="10184" y="294"/>
                    <a:pt x="9845" y="113"/>
                  </a:cubicBezTo>
                  <a:cubicBezTo>
                    <a:pt x="9721" y="39"/>
                    <a:pt x="9574" y="0"/>
                    <a:pt x="9406" y="0"/>
                  </a:cubicBezTo>
                  <a:close/>
                </a:path>
              </a:pathLst>
            </a:custGeom>
            <a:solidFill>
              <a:srgbClr val="278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6"/>
            <p:cNvSpPr/>
            <p:nvPr/>
          </p:nvSpPr>
          <p:spPr>
            <a:xfrm>
              <a:off x="-271448" y="15146878"/>
              <a:ext cx="2972835" cy="1899741"/>
            </a:xfrm>
            <a:custGeom>
              <a:avLst/>
              <a:gdLst/>
              <a:ahLst/>
              <a:cxnLst/>
              <a:rect l="l" t="t" r="r" b="b"/>
              <a:pathLst>
                <a:path w="26526" h="16951" extrusionOk="0">
                  <a:moveTo>
                    <a:pt x="9390" y="0"/>
                  </a:moveTo>
                  <a:cubicBezTo>
                    <a:pt x="9103" y="0"/>
                    <a:pt x="8755" y="117"/>
                    <a:pt x="8352" y="361"/>
                  </a:cubicBezTo>
                  <a:lnTo>
                    <a:pt x="1743" y="4164"/>
                  </a:lnTo>
                  <a:cubicBezTo>
                    <a:pt x="295" y="5001"/>
                    <a:pt x="46" y="6834"/>
                    <a:pt x="1" y="7355"/>
                  </a:cubicBezTo>
                  <a:lnTo>
                    <a:pt x="16613" y="16951"/>
                  </a:lnTo>
                  <a:cubicBezTo>
                    <a:pt x="16613" y="16951"/>
                    <a:pt x="17043" y="15163"/>
                    <a:pt x="17744" y="14393"/>
                  </a:cubicBezTo>
                  <a:cubicBezTo>
                    <a:pt x="18446" y="13624"/>
                    <a:pt x="20935" y="12424"/>
                    <a:pt x="23017" y="11225"/>
                  </a:cubicBezTo>
                  <a:cubicBezTo>
                    <a:pt x="23993" y="10670"/>
                    <a:pt x="25146" y="9615"/>
                    <a:pt x="26053" y="9615"/>
                  </a:cubicBezTo>
                  <a:cubicBezTo>
                    <a:pt x="26220" y="9615"/>
                    <a:pt x="26378" y="9650"/>
                    <a:pt x="26525" y="9731"/>
                  </a:cubicBezTo>
                  <a:lnTo>
                    <a:pt x="9823" y="112"/>
                  </a:lnTo>
                  <a:cubicBezTo>
                    <a:pt x="9699" y="38"/>
                    <a:pt x="9555" y="0"/>
                    <a:pt x="9390" y="0"/>
                  </a:cubicBezTo>
                  <a:close/>
                </a:path>
              </a:pathLst>
            </a:custGeom>
            <a:solidFill>
              <a:srgbClr val="7BBDFF">
                <a:alpha val="6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6"/>
            <p:cNvSpPr/>
            <p:nvPr/>
          </p:nvSpPr>
          <p:spPr>
            <a:xfrm>
              <a:off x="1590292" y="16221533"/>
              <a:ext cx="1164321" cy="825078"/>
            </a:xfrm>
            <a:custGeom>
              <a:avLst/>
              <a:gdLst/>
              <a:ahLst/>
              <a:cxnLst/>
              <a:rect l="l" t="t" r="r" b="b"/>
              <a:pathLst>
                <a:path w="10389" h="7362" extrusionOk="0">
                  <a:moveTo>
                    <a:pt x="9406" y="0"/>
                  </a:moveTo>
                  <a:cubicBezTo>
                    <a:pt x="9116" y="0"/>
                    <a:pt x="8762" y="111"/>
                    <a:pt x="8352" y="346"/>
                  </a:cubicBezTo>
                  <a:lnTo>
                    <a:pt x="1743" y="4170"/>
                  </a:lnTo>
                  <a:cubicBezTo>
                    <a:pt x="295" y="5008"/>
                    <a:pt x="46" y="6841"/>
                    <a:pt x="1" y="7362"/>
                  </a:cubicBezTo>
                  <a:lnTo>
                    <a:pt x="250" y="7226"/>
                  </a:lnTo>
                  <a:cubicBezTo>
                    <a:pt x="340" y="6569"/>
                    <a:pt x="680" y="5053"/>
                    <a:pt x="1879" y="4374"/>
                  </a:cubicBezTo>
                  <a:lnTo>
                    <a:pt x="8465" y="572"/>
                  </a:lnTo>
                  <a:cubicBezTo>
                    <a:pt x="8839" y="347"/>
                    <a:pt x="9154" y="242"/>
                    <a:pt x="9403" y="242"/>
                  </a:cubicBezTo>
                  <a:cubicBezTo>
                    <a:pt x="9530" y="242"/>
                    <a:pt x="9640" y="269"/>
                    <a:pt x="9732" y="323"/>
                  </a:cubicBezTo>
                  <a:cubicBezTo>
                    <a:pt x="10004" y="459"/>
                    <a:pt x="10140" y="866"/>
                    <a:pt x="10162" y="1500"/>
                  </a:cubicBezTo>
                  <a:lnTo>
                    <a:pt x="10389" y="1364"/>
                  </a:lnTo>
                  <a:cubicBezTo>
                    <a:pt x="10343" y="708"/>
                    <a:pt x="10162" y="300"/>
                    <a:pt x="9823" y="97"/>
                  </a:cubicBezTo>
                  <a:cubicBezTo>
                    <a:pt x="9703" y="33"/>
                    <a:pt x="9564" y="0"/>
                    <a:pt x="9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6"/>
            <p:cNvSpPr/>
            <p:nvPr/>
          </p:nvSpPr>
          <p:spPr>
            <a:xfrm>
              <a:off x="15141" y="15299079"/>
              <a:ext cx="1123751" cy="836957"/>
            </a:xfrm>
            <a:custGeom>
              <a:avLst/>
              <a:gdLst/>
              <a:ahLst/>
              <a:cxnLst/>
              <a:rect l="l" t="t" r="r" b="b"/>
              <a:pathLst>
                <a:path w="10027" h="7468" extrusionOk="0">
                  <a:moveTo>
                    <a:pt x="9396" y="0"/>
                  </a:moveTo>
                  <a:cubicBezTo>
                    <a:pt x="9103" y="0"/>
                    <a:pt x="8754" y="117"/>
                    <a:pt x="8351" y="361"/>
                  </a:cubicBezTo>
                  <a:lnTo>
                    <a:pt x="1743" y="4164"/>
                  </a:lnTo>
                  <a:cubicBezTo>
                    <a:pt x="317" y="5001"/>
                    <a:pt x="45" y="6834"/>
                    <a:pt x="0" y="7355"/>
                  </a:cubicBezTo>
                  <a:lnTo>
                    <a:pt x="181" y="7468"/>
                  </a:lnTo>
                  <a:cubicBezTo>
                    <a:pt x="249" y="6925"/>
                    <a:pt x="498" y="5114"/>
                    <a:pt x="1924" y="4277"/>
                  </a:cubicBezTo>
                  <a:lnTo>
                    <a:pt x="8532" y="475"/>
                  </a:lnTo>
                  <a:cubicBezTo>
                    <a:pt x="8950" y="230"/>
                    <a:pt x="9294" y="113"/>
                    <a:pt x="9582" y="113"/>
                  </a:cubicBezTo>
                  <a:cubicBezTo>
                    <a:pt x="9748" y="113"/>
                    <a:pt x="9894" y="152"/>
                    <a:pt x="10026" y="226"/>
                  </a:cubicBezTo>
                  <a:lnTo>
                    <a:pt x="9845" y="113"/>
                  </a:lnTo>
                  <a:cubicBezTo>
                    <a:pt x="9713" y="38"/>
                    <a:pt x="9563" y="0"/>
                    <a:pt x="93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6"/>
            <p:cNvSpPr/>
            <p:nvPr/>
          </p:nvSpPr>
          <p:spPr>
            <a:xfrm>
              <a:off x="243319" y="15430988"/>
              <a:ext cx="1127898" cy="836957"/>
            </a:xfrm>
            <a:custGeom>
              <a:avLst/>
              <a:gdLst/>
              <a:ahLst/>
              <a:cxnLst/>
              <a:rect l="l" t="t" r="r" b="b"/>
              <a:pathLst>
                <a:path w="10064" h="7468" extrusionOk="0">
                  <a:moveTo>
                    <a:pt x="9402" y="0"/>
                  </a:moveTo>
                  <a:cubicBezTo>
                    <a:pt x="9114" y="0"/>
                    <a:pt x="8770" y="117"/>
                    <a:pt x="8352" y="361"/>
                  </a:cubicBezTo>
                  <a:lnTo>
                    <a:pt x="1766" y="4164"/>
                  </a:lnTo>
                  <a:cubicBezTo>
                    <a:pt x="318" y="5001"/>
                    <a:pt x="69" y="6834"/>
                    <a:pt x="1" y="7355"/>
                  </a:cubicBezTo>
                  <a:lnTo>
                    <a:pt x="205" y="7468"/>
                  </a:lnTo>
                  <a:cubicBezTo>
                    <a:pt x="250" y="6925"/>
                    <a:pt x="522" y="5114"/>
                    <a:pt x="1947" y="4277"/>
                  </a:cubicBezTo>
                  <a:lnTo>
                    <a:pt x="8556" y="474"/>
                  </a:lnTo>
                  <a:cubicBezTo>
                    <a:pt x="8959" y="230"/>
                    <a:pt x="9307" y="113"/>
                    <a:pt x="9594" y="113"/>
                  </a:cubicBezTo>
                  <a:cubicBezTo>
                    <a:pt x="9759" y="113"/>
                    <a:pt x="9903" y="151"/>
                    <a:pt x="10027" y="226"/>
                  </a:cubicBezTo>
                  <a:cubicBezTo>
                    <a:pt x="10033" y="228"/>
                    <a:pt x="10037" y="229"/>
                    <a:pt x="10040" y="229"/>
                  </a:cubicBezTo>
                  <a:cubicBezTo>
                    <a:pt x="10063" y="229"/>
                    <a:pt x="9908" y="133"/>
                    <a:pt x="9846" y="112"/>
                  </a:cubicBezTo>
                  <a:cubicBezTo>
                    <a:pt x="9714" y="38"/>
                    <a:pt x="9567" y="0"/>
                    <a:pt x="94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6"/>
            <p:cNvSpPr/>
            <p:nvPr/>
          </p:nvSpPr>
          <p:spPr>
            <a:xfrm>
              <a:off x="474188" y="15563456"/>
              <a:ext cx="1125320" cy="836397"/>
            </a:xfrm>
            <a:custGeom>
              <a:avLst/>
              <a:gdLst/>
              <a:ahLst/>
              <a:cxnLst/>
              <a:rect l="l" t="t" r="r" b="b"/>
              <a:pathLst>
                <a:path w="10041" h="7463" extrusionOk="0">
                  <a:moveTo>
                    <a:pt x="9408" y="1"/>
                  </a:moveTo>
                  <a:cubicBezTo>
                    <a:pt x="9117" y="1"/>
                    <a:pt x="8763" y="121"/>
                    <a:pt x="8352" y="356"/>
                  </a:cubicBezTo>
                  <a:lnTo>
                    <a:pt x="1743" y="4158"/>
                  </a:lnTo>
                  <a:cubicBezTo>
                    <a:pt x="295" y="4996"/>
                    <a:pt x="46" y="6829"/>
                    <a:pt x="1" y="7349"/>
                  </a:cubicBezTo>
                  <a:lnTo>
                    <a:pt x="182" y="7463"/>
                  </a:lnTo>
                  <a:cubicBezTo>
                    <a:pt x="249" y="6942"/>
                    <a:pt x="498" y="5109"/>
                    <a:pt x="1947" y="4294"/>
                  </a:cubicBezTo>
                  <a:lnTo>
                    <a:pt x="8533" y="492"/>
                  </a:lnTo>
                  <a:cubicBezTo>
                    <a:pt x="8937" y="246"/>
                    <a:pt x="9286" y="121"/>
                    <a:pt x="9580" y="121"/>
                  </a:cubicBezTo>
                  <a:cubicBezTo>
                    <a:pt x="9747" y="121"/>
                    <a:pt x="9895" y="161"/>
                    <a:pt x="10026" y="243"/>
                  </a:cubicBezTo>
                  <a:cubicBezTo>
                    <a:pt x="10031" y="245"/>
                    <a:pt x="10033" y="246"/>
                    <a:pt x="10033" y="246"/>
                  </a:cubicBezTo>
                  <a:cubicBezTo>
                    <a:pt x="10040" y="246"/>
                    <a:pt x="9885" y="148"/>
                    <a:pt x="9823" y="107"/>
                  </a:cubicBez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
            <p:cNvSpPr/>
            <p:nvPr/>
          </p:nvSpPr>
          <p:spPr>
            <a:xfrm>
              <a:off x="654378" y="15680115"/>
              <a:ext cx="1124760" cy="838975"/>
            </a:xfrm>
            <a:custGeom>
              <a:avLst/>
              <a:gdLst/>
              <a:ahLst/>
              <a:cxnLst/>
              <a:rect l="l" t="t" r="r" b="b"/>
              <a:pathLst>
                <a:path w="10036" h="7486" extrusionOk="0">
                  <a:moveTo>
                    <a:pt x="9939" y="178"/>
                  </a:moveTo>
                  <a:lnTo>
                    <a:pt x="9939" y="178"/>
                  </a:lnTo>
                  <a:cubicBezTo>
                    <a:pt x="9982" y="206"/>
                    <a:pt x="10024" y="231"/>
                    <a:pt x="10032" y="231"/>
                  </a:cubicBezTo>
                  <a:cubicBezTo>
                    <a:pt x="10035" y="231"/>
                    <a:pt x="10034" y="228"/>
                    <a:pt x="10026" y="220"/>
                  </a:cubicBezTo>
                  <a:cubicBezTo>
                    <a:pt x="9998" y="204"/>
                    <a:pt x="9969" y="190"/>
                    <a:pt x="9939" y="178"/>
                  </a:cubicBezTo>
                  <a:close/>
                  <a:moveTo>
                    <a:pt x="9414" y="0"/>
                  </a:moveTo>
                  <a:cubicBezTo>
                    <a:pt x="9117" y="0"/>
                    <a:pt x="8763" y="121"/>
                    <a:pt x="8352" y="356"/>
                  </a:cubicBezTo>
                  <a:lnTo>
                    <a:pt x="1743" y="4181"/>
                  </a:lnTo>
                  <a:cubicBezTo>
                    <a:pt x="317" y="4996"/>
                    <a:pt x="46" y="6829"/>
                    <a:pt x="0" y="7372"/>
                  </a:cubicBezTo>
                  <a:lnTo>
                    <a:pt x="181" y="7485"/>
                  </a:lnTo>
                  <a:cubicBezTo>
                    <a:pt x="227" y="6942"/>
                    <a:pt x="498" y="5109"/>
                    <a:pt x="1924" y="4294"/>
                  </a:cubicBezTo>
                  <a:lnTo>
                    <a:pt x="8533" y="469"/>
                  </a:lnTo>
                  <a:cubicBezTo>
                    <a:pt x="8959" y="234"/>
                    <a:pt x="9308" y="114"/>
                    <a:pt x="9600" y="114"/>
                  </a:cubicBezTo>
                  <a:cubicBezTo>
                    <a:pt x="9723" y="114"/>
                    <a:pt x="9835" y="135"/>
                    <a:pt x="9939" y="178"/>
                  </a:cubicBezTo>
                  <a:lnTo>
                    <a:pt x="9939" y="178"/>
                  </a:lnTo>
                  <a:cubicBezTo>
                    <a:pt x="9901" y="153"/>
                    <a:pt x="9863" y="125"/>
                    <a:pt x="9845" y="107"/>
                  </a:cubicBezTo>
                  <a:cubicBezTo>
                    <a:pt x="9718" y="36"/>
                    <a:pt x="9574" y="0"/>
                    <a:pt x="94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
            <p:cNvSpPr/>
            <p:nvPr/>
          </p:nvSpPr>
          <p:spPr>
            <a:xfrm>
              <a:off x="882669" y="15811351"/>
              <a:ext cx="1124648" cy="837070"/>
            </a:xfrm>
            <a:custGeom>
              <a:avLst/>
              <a:gdLst/>
              <a:ahLst/>
              <a:cxnLst/>
              <a:rect l="l" t="t" r="r" b="b"/>
              <a:pathLst>
                <a:path w="10035" h="7469" extrusionOk="0">
                  <a:moveTo>
                    <a:pt x="9980" y="202"/>
                  </a:moveTo>
                  <a:cubicBezTo>
                    <a:pt x="10007" y="221"/>
                    <a:pt x="10029" y="235"/>
                    <a:pt x="10033" y="235"/>
                  </a:cubicBezTo>
                  <a:cubicBezTo>
                    <a:pt x="10035" y="235"/>
                    <a:pt x="10033" y="233"/>
                    <a:pt x="10026" y="226"/>
                  </a:cubicBezTo>
                  <a:cubicBezTo>
                    <a:pt x="10011" y="217"/>
                    <a:pt x="9995" y="209"/>
                    <a:pt x="9980" y="202"/>
                  </a:cubicBezTo>
                  <a:close/>
                  <a:moveTo>
                    <a:pt x="9396" y="1"/>
                  </a:moveTo>
                  <a:cubicBezTo>
                    <a:pt x="9103" y="1"/>
                    <a:pt x="8755" y="117"/>
                    <a:pt x="8351" y="362"/>
                  </a:cubicBezTo>
                  <a:lnTo>
                    <a:pt x="1743" y="4164"/>
                  </a:lnTo>
                  <a:cubicBezTo>
                    <a:pt x="317" y="5001"/>
                    <a:pt x="46" y="6835"/>
                    <a:pt x="0" y="7378"/>
                  </a:cubicBezTo>
                  <a:lnTo>
                    <a:pt x="181" y="7468"/>
                  </a:lnTo>
                  <a:cubicBezTo>
                    <a:pt x="249" y="6948"/>
                    <a:pt x="498" y="5115"/>
                    <a:pt x="1947" y="4300"/>
                  </a:cubicBezTo>
                  <a:lnTo>
                    <a:pt x="8533" y="475"/>
                  </a:lnTo>
                  <a:cubicBezTo>
                    <a:pt x="8959" y="240"/>
                    <a:pt x="9308" y="119"/>
                    <a:pt x="9600" y="119"/>
                  </a:cubicBezTo>
                  <a:cubicBezTo>
                    <a:pt x="9739" y="119"/>
                    <a:pt x="9865" y="147"/>
                    <a:pt x="9980" y="202"/>
                  </a:cubicBezTo>
                  <a:lnTo>
                    <a:pt x="9980" y="202"/>
                  </a:lnTo>
                  <a:cubicBezTo>
                    <a:pt x="9933" y="170"/>
                    <a:pt x="9870" y="125"/>
                    <a:pt x="9845" y="113"/>
                  </a:cubicBezTo>
                  <a:cubicBezTo>
                    <a:pt x="9713" y="39"/>
                    <a:pt x="9564" y="1"/>
                    <a:pt x="93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
            <p:cNvSpPr/>
            <p:nvPr/>
          </p:nvSpPr>
          <p:spPr>
            <a:xfrm>
              <a:off x="1113425" y="15943931"/>
              <a:ext cx="1124760" cy="836397"/>
            </a:xfrm>
            <a:custGeom>
              <a:avLst/>
              <a:gdLst/>
              <a:ahLst/>
              <a:cxnLst/>
              <a:rect l="l" t="t" r="r" b="b"/>
              <a:pathLst>
                <a:path w="10036" h="7463" extrusionOk="0">
                  <a:moveTo>
                    <a:pt x="9924" y="171"/>
                  </a:moveTo>
                  <a:cubicBezTo>
                    <a:pt x="9975" y="202"/>
                    <a:pt x="10023" y="230"/>
                    <a:pt x="10032" y="230"/>
                  </a:cubicBezTo>
                  <a:cubicBezTo>
                    <a:pt x="10035" y="230"/>
                    <a:pt x="10034" y="227"/>
                    <a:pt x="10027" y="220"/>
                  </a:cubicBezTo>
                  <a:cubicBezTo>
                    <a:pt x="9994" y="201"/>
                    <a:pt x="9959" y="185"/>
                    <a:pt x="9924" y="171"/>
                  </a:cubicBezTo>
                  <a:close/>
                  <a:moveTo>
                    <a:pt x="9408" y="0"/>
                  </a:moveTo>
                  <a:cubicBezTo>
                    <a:pt x="9117" y="0"/>
                    <a:pt x="8763" y="121"/>
                    <a:pt x="8352" y="356"/>
                  </a:cubicBezTo>
                  <a:lnTo>
                    <a:pt x="1743" y="4181"/>
                  </a:lnTo>
                  <a:cubicBezTo>
                    <a:pt x="318" y="4995"/>
                    <a:pt x="46" y="6829"/>
                    <a:pt x="1" y="7372"/>
                  </a:cubicBezTo>
                  <a:lnTo>
                    <a:pt x="182" y="7462"/>
                  </a:lnTo>
                  <a:cubicBezTo>
                    <a:pt x="227" y="6942"/>
                    <a:pt x="499" y="5109"/>
                    <a:pt x="1925" y="4294"/>
                  </a:cubicBezTo>
                  <a:lnTo>
                    <a:pt x="8533" y="469"/>
                  </a:lnTo>
                  <a:cubicBezTo>
                    <a:pt x="8959" y="234"/>
                    <a:pt x="9309" y="113"/>
                    <a:pt x="9601" y="113"/>
                  </a:cubicBezTo>
                  <a:cubicBezTo>
                    <a:pt x="9717" y="113"/>
                    <a:pt x="9825" y="133"/>
                    <a:pt x="9924" y="171"/>
                  </a:cubicBezTo>
                  <a:lnTo>
                    <a:pt x="9924" y="171"/>
                  </a:lnTo>
                  <a:cubicBezTo>
                    <a:pt x="9886" y="148"/>
                    <a:pt x="9847" y="123"/>
                    <a:pt x="9823" y="107"/>
                  </a:cubicBezTo>
                  <a:cubicBezTo>
                    <a:pt x="9704" y="35"/>
                    <a:pt x="9565" y="0"/>
                    <a:pt x="9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
            <p:cNvSpPr/>
            <p:nvPr/>
          </p:nvSpPr>
          <p:spPr>
            <a:xfrm>
              <a:off x="1341716" y="16075727"/>
              <a:ext cx="1123751" cy="838975"/>
            </a:xfrm>
            <a:custGeom>
              <a:avLst/>
              <a:gdLst/>
              <a:ahLst/>
              <a:cxnLst/>
              <a:rect l="l" t="t" r="r" b="b"/>
              <a:pathLst>
                <a:path w="10027" h="7486" extrusionOk="0">
                  <a:moveTo>
                    <a:pt x="10019" y="217"/>
                  </a:moveTo>
                  <a:lnTo>
                    <a:pt x="10027" y="221"/>
                  </a:lnTo>
                  <a:cubicBezTo>
                    <a:pt x="10024" y="219"/>
                    <a:pt x="10022" y="218"/>
                    <a:pt x="10019" y="217"/>
                  </a:cubicBezTo>
                  <a:close/>
                  <a:moveTo>
                    <a:pt x="9408" y="1"/>
                  </a:moveTo>
                  <a:cubicBezTo>
                    <a:pt x="9117" y="1"/>
                    <a:pt x="8763" y="122"/>
                    <a:pt x="8352" y="357"/>
                  </a:cubicBezTo>
                  <a:lnTo>
                    <a:pt x="1743" y="4181"/>
                  </a:lnTo>
                  <a:cubicBezTo>
                    <a:pt x="295" y="4996"/>
                    <a:pt x="46" y="6829"/>
                    <a:pt x="1" y="7373"/>
                  </a:cubicBezTo>
                  <a:lnTo>
                    <a:pt x="182" y="7486"/>
                  </a:lnTo>
                  <a:cubicBezTo>
                    <a:pt x="227" y="6943"/>
                    <a:pt x="499" y="5109"/>
                    <a:pt x="1924" y="4295"/>
                  </a:cubicBezTo>
                  <a:lnTo>
                    <a:pt x="8533" y="470"/>
                  </a:lnTo>
                  <a:cubicBezTo>
                    <a:pt x="8944" y="235"/>
                    <a:pt x="9298" y="114"/>
                    <a:pt x="9595" y="114"/>
                  </a:cubicBezTo>
                  <a:cubicBezTo>
                    <a:pt x="9753" y="114"/>
                    <a:pt x="9894" y="148"/>
                    <a:pt x="10019" y="217"/>
                  </a:cubicBezTo>
                  <a:lnTo>
                    <a:pt x="10019" y="217"/>
                  </a:lnTo>
                  <a:lnTo>
                    <a:pt x="9823" y="108"/>
                  </a:ln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
            <p:cNvSpPr/>
            <p:nvPr/>
          </p:nvSpPr>
          <p:spPr>
            <a:xfrm>
              <a:off x="1570007" y="16207636"/>
              <a:ext cx="1124760" cy="838975"/>
            </a:xfrm>
            <a:custGeom>
              <a:avLst/>
              <a:gdLst/>
              <a:ahLst/>
              <a:cxnLst/>
              <a:rect l="l" t="t" r="r" b="b"/>
              <a:pathLst>
                <a:path w="10036" h="7486" extrusionOk="0">
                  <a:moveTo>
                    <a:pt x="9939" y="178"/>
                  </a:moveTo>
                  <a:lnTo>
                    <a:pt x="9939" y="178"/>
                  </a:lnTo>
                  <a:cubicBezTo>
                    <a:pt x="9982" y="207"/>
                    <a:pt x="10024" y="231"/>
                    <a:pt x="10032" y="231"/>
                  </a:cubicBezTo>
                  <a:cubicBezTo>
                    <a:pt x="10035" y="231"/>
                    <a:pt x="10034" y="228"/>
                    <a:pt x="10027" y="221"/>
                  </a:cubicBezTo>
                  <a:cubicBezTo>
                    <a:pt x="9998" y="205"/>
                    <a:pt x="9969" y="191"/>
                    <a:pt x="9939" y="178"/>
                  </a:cubicBezTo>
                  <a:close/>
                  <a:moveTo>
                    <a:pt x="9414" y="1"/>
                  </a:moveTo>
                  <a:cubicBezTo>
                    <a:pt x="9117" y="1"/>
                    <a:pt x="8763" y="121"/>
                    <a:pt x="8352" y="357"/>
                  </a:cubicBezTo>
                  <a:lnTo>
                    <a:pt x="1743" y="4181"/>
                  </a:lnTo>
                  <a:cubicBezTo>
                    <a:pt x="317" y="4996"/>
                    <a:pt x="46" y="6852"/>
                    <a:pt x="1" y="7372"/>
                  </a:cubicBezTo>
                  <a:lnTo>
                    <a:pt x="182" y="7486"/>
                  </a:lnTo>
                  <a:cubicBezTo>
                    <a:pt x="227" y="6942"/>
                    <a:pt x="498" y="5109"/>
                    <a:pt x="1924" y="4294"/>
                  </a:cubicBezTo>
                  <a:lnTo>
                    <a:pt x="8533" y="470"/>
                  </a:lnTo>
                  <a:cubicBezTo>
                    <a:pt x="8959" y="235"/>
                    <a:pt x="9309" y="114"/>
                    <a:pt x="9601" y="114"/>
                  </a:cubicBezTo>
                  <a:cubicBezTo>
                    <a:pt x="9723" y="114"/>
                    <a:pt x="9835" y="135"/>
                    <a:pt x="9939" y="178"/>
                  </a:cubicBezTo>
                  <a:lnTo>
                    <a:pt x="9939" y="178"/>
                  </a:lnTo>
                  <a:cubicBezTo>
                    <a:pt x="9901" y="153"/>
                    <a:pt x="9863" y="125"/>
                    <a:pt x="9845" y="108"/>
                  </a:cubicBezTo>
                  <a:cubicBezTo>
                    <a:pt x="9718" y="36"/>
                    <a:pt x="9575" y="1"/>
                    <a:pt x="94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
            <p:cNvSpPr/>
            <p:nvPr/>
          </p:nvSpPr>
          <p:spPr>
            <a:xfrm>
              <a:off x="245988" y="17551262"/>
              <a:ext cx="99072" cy="55924"/>
            </a:xfrm>
            <a:custGeom>
              <a:avLst/>
              <a:gdLst/>
              <a:ahLst/>
              <a:cxnLst/>
              <a:rect l="l" t="t" r="r" b="b"/>
              <a:pathLst>
                <a:path w="884" h="499" extrusionOk="0">
                  <a:moveTo>
                    <a:pt x="431" y="0"/>
                  </a:moveTo>
                  <a:cubicBezTo>
                    <a:pt x="204" y="0"/>
                    <a:pt x="1" y="114"/>
                    <a:pt x="1" y="249"/>
                  </a:cubicBezTo>
                  <a:cubicBezTo>
                    <a:pt x="1" y="385"/>
                    <a:pt x="204" y="498"/>
                    <a:pt x="431" y="498"/>
                  </a:cubicBezTo>
                  <a:cubicBezTo>
                    <a:pt x="680" y="498"/>
                    <a:pt x="883" y="385"/>
                    <a:pt x="883" y="249"/>
                  </a:cubicBezTo>
                  <a:cubicBezTo>
                    <a:pt x="883" y="114"/>
                    <a:pt x="680" y="0"/>
                    <a:pt x="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
            <p:cNvSpPr/>
            <p:nvPr/>
          </p:nvSpPr>
          <p:spPr>
            <a:xfrm>
              <a:off x="190176" y="17360965"/>
              <a:ext cx="210696" cy="225938"/>
            </a:xfrm>
            <a:custGeom>
              <a:avLst/>
              <a:gdLst/>
              <a:ahLst/>
              <a:cxnLst/>
              <a:rect l="l" t="t" r="r" b="b"/>
              <a:pathLst>
                <a:path w="1880" h="2016" extrusionOk="0">
                  <a:moveTo>
                    <a:pt x="23" y="1"/>
                  </a:moveTo>
                  <a:cubicBezTo>
                    <a:pt x="1" y="137"/>
                    <a:pt x="1" y="250"/>
                    <a:pt x="1" y="386"/>
                  </a:cubicBezTo>
                  <a:cubicBezTo>
                    <a:pt x="1" y="1291"/>
                    <a:pt x="431" y="2015"/>
                    <a:pt x="929" y="2015"/>
                  </a:cubicBezTo>
                  <a:cubicBezTo>
                    <a:pt x="1449" y="2015"/>
                    <a:pt x="1857" y="1291"/>
                    <a:pt x="1857" y="386"/>
                  </a:cubicBezTo>
                  <a:cubicBezTo>
                    <a:pt x="1879" y="273"/>
                    <a:pt x="1879" y="159"/>
                    <a:pt x="1857" y="46"/>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
            <p:cNvSpPr/>
            <p:nvPr/>
          </p:nvSpPr>
          <p:spPr>
            <a:xfrm>
              <a:off x="190176" y="17312774"/>
              <a:ext cx="208119" cy="111736"/>
            </a:xfrm>
            <a:custGeom>
              <a:avLst/>
              <a:gdLst/>
              <a:ahLst/>
              <a:cxnLst/>
              <a:rect l="l" t="t" r="r" b="b"/>
              <a:pathLst>
                <a:path w="1857" h="997" extrusionOk="0">
                  <a:moveTo>
                    <a:pt x="929" y="1"/>
                  </a:moveTo>
                  <a:cubicBezTo>
                    <a:pt x="431" y="1"/>
                    <a:pt x="1" y="227"/>
                    <a:pt x="1" y="499"/>
                  </a:cubicBezTo>
                  <a:cubicBezTo>
                    <a:pt x="1" y="770"/>
                    <a:pt x="431" y="997"/>
                    <a:pt x="929" y="997"/>
                  </a:cubicBezTo>
                  <a:cubicBezTo>
                    <a:pt x="1449" y="997"/>
                    <a:pt x="1857" y="770"/>
                    <a:pt x="1857" y="499"/>
                  </a:cubicBezTo>
                  <a:cubicBezTo>
                    <a:pt x="1857" y="227"/>
                    <a:pt x="1449" y="1"/>
                    <a:pt x="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
            <p:cNvSpPr/>
            <p:nvPr/>
          </p:nvSpPr>
          <p:spPr>
            <a:xfrm>
              <a:off x="202840" y="17317929"/>
              <a:ext cx="185368" cy="55924"/>
            </a:xfrm>
            <a:custGeom>
              <a:avLst/>
              <a:gdLst/>
              <a:ahLst/>
              <a:cxnLst/>
              <a:rect l="l" t="t" r="r" b="b"/>
              <a:pathLst>
                <a:path w="1654" h="499" extrusionOk="0">
                  <a:moveTo>
                    <a:pt x="816" y="0"/>
                  </a:moveTo>
                  <a:cubicBezTo>
                    <a:pt x="408" y="0"/>
                    <a:pt x="69" y="159"/>
                    <a:pt x="1" y="385"/>
                  </a:cubicBezTo>
                  <a:cubicBezTo>
                    <a:pt x="24" y="340"/>
                    <a:pt x="46" y="317"/>
                    <a:pt x="69" y="294"/>
                  </a:cubicBezTo>
                  <a:cubicBezTo>
                    <a:pt x="101" y="278"/>
                    <a:pt x="144" y="262"/>
                    <a:pt x="183" y="262"/>
                  </a:cubicBezTo>
                  <a:cubicBezTo>
                    <a:pt x="199" y="262"/>
                    <a:pt x="214" y="265"/>
                    <a:pt x="227" y="272"/>
                  </a:cubicBezTo>
                  <a:cubicBezTo>
                    <a:pt x="227" y="227"/>
                    <a:pt x="272" y="181"/>
                    <a:pt x="318" y="159"/>
                  </a:cubicBezTo>
                  <a:cubicBezTo>
                    <a:pt x="327" y="149"/>
                    <a:pt x="344" y="144"/>
                    <a:pt x="363" y="144"/>
                  </a:cubicBezTo>
                  <a:cubicBezTo>
                    <a:pt x="389" y="144"/>
                    <a:pt x="418" y="155"/>
                    <a:pt x="431" y="181"/>
                  </a:cubicBezTo>
                  <a:cubicBezTo>
                    <a:pt x="465" y="136"/>
                    <a:pt x="516" y="113"/>
                    <a:pt x="567" y="113"/>
                  </a:cubicBezTo>
                  <a:cubicBezTo>
                    <a:pt x="618" y="113"/>
                    <a:pt x="669" y="136"/>
                    <a:pt x="702" y="181"/>
                  </a:cubicBezTo>
                  <a:cubicBezTo>
                    <a:pt x="716" y="155"/>
                    <a:pt x="737" y="144"/>
                    <a:pt x="761" y="144"/>
                  </a:cubicBezTo>
                  <a:cubicBezTo>
                    <a:pt x="778" y="144"/>
                    <a:pt x="797" y="149"/>
                    <a:pt x="816" y="159"/>
                  </a:cubicBezTo>
                  <a:cubicBezTo>
                    <a:pt x="838" y="181"/>
                    <a:pt x="861" y="204"/>
                    <a:pt x="861" y="227"/>
                  </a:cubicBezTo>
                  <a:cubicBezTo>
                    <a:pt x="872" y="204"/>
                    <a:pt x="895" y="193"/>
                    <a:pt x="917" y="193"/>
                  </a:cubicBezTo>
                  <a:cubicBezTo>
                    <a:pt x="940" y="193"/>
                    <a:pt x="963" y="204"/>
                    <a:pt x="974" y="227"/>
                  </a:cubicBezTo>
                  <a:cubicBezTo>
                    <a:pt x="1025" y="176"/>
                    <a:pt x="1089" y="150"/>
                    <a:pt x="1155" y="150"/>
                  </a:cubicBezTo>
                  <a:cubicBezTo>
                    <a:pt x="1178" y="150"/>
                    <a:pt x="1200" y="153"/>
                    <a:pt x="1223" y="159"/>
                  </a:cubicBezTo>
                  <a:cubicBezTo>
                    <a:pt x="1291" y="181"/>
                    <a:pt x="1336" y="249"/>
                    <a:pt x="1314" y="340"/>
                  </a:cubicBezTo>
                  <a:cubicBezTo>
                    <a:pt x="1322" y="335"/>
                    <a:pt x="1331" y="334"/>
                    <a:pt x="1339" y="334"/>
                  </a:cubicBezTo>
                  <a:cubicBezTo>
                    <a:pt x="1375" y="334"/>
                    <a:pt x="1408" y="367"/>
                    <a:pt x="1427" y="385"/>
                  </a:cubicBezTo>
                  <a:cubicBezTo>
                    <a:pt x="1442" y="381"/>
                    <a:pt x="1458" y="379"/>
                    <a:pt x="1473" y="379"/>
                  </a:cubicBezTo>
                  <a:cubicBezTo>
                    <a:pt x="1547" y="379"/>
                    <a:pt x="1616" y="423"/>
                    <a:pt x="1653" y="498"/>
                  </a:cubicBezTo>
                  <a:cubicBezTo>
                    <a:pt x="1653" y="476"/>
                    <a:pt x="1653" y="476"/>
                    <a:pt x="1653" y="453"/>
                  </a:cubicBezTo>
                  <a:cubicBezTo>
                    <a:pt x="1653" y="204"/>
                    <a:pt x="1268" y="0"/>
                    <a:pt x="8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
            <p:cNvSpPr/>
            <p:nvPr/>
          </p:nvSpPr>
          <p:spPr>
            <a:xfrm>
              <a:off x="202840" y="17330593"/>
              <a:ext cx="185368" cy="86296"/>
            </a:xfrm>
            <a:custGeom>
              <a:avLst/>
              <a:gdLst/>
              <a:ahLst/>
              <a:cxnLst/>
              <a:rect l="l" t="t" r="r" b="b"/>
              <a:pathLst>
                <a:path w="1654" h="770" extrusionOk="0">
                  <a:moveTo>
                    <a:pt x="575" y="0"/>
                  </a:moveTo>
                  <a:cubicBezTo>
                    <a:pt x="527" y="0"/>
                    <a:pt x="476" y="23"/>
                    <a:pt x="431" y="68"/>
                  </a:cubicBezTo>
                  <a:cubicBezTo>
                    <a:pt x="418" y="42"/>
                    <a:pt x="397" y="31"/>
                    <a:pt x="372" y="31"/>
                  </a:cubicBezTo>
                  <a:cubicBezTo>
                    <a:pt x="355" y="31"/>
                    <a:pt x="336" y="36"/>
                    <a:pt x="318" y="46"/>
                  </a:cubicBezTo>
                  <a:cubicBezTo>
                    <a:pt x="272" y="68"/>
                    <a:pt x="250" y="114"/>
                    <a:pt x="227" y="159"/>
                  </a:cubicBezTo>
                  <a:cubicBezTo>
                    <a:pt x="214" y="152"/>
                    <a:pt x="201" y="149"/>
                    <a:pt x="187" y="149"/>
                  </a:cubicBezTo>
                  <a:cubicBezTo>
                    <a:pt x="155" y="149"/>
                    <a:pt x="123" y="165"/>
                    <a:pt x="91" y="181"/>
                  </a:cubicBezTo>
                  <a:cubicBezTo>
                    <a:pt x="69" y="204"/>
                    <a:pt x="46" y="227"/>
                    <a:pt x="24" y="249"/>
                  </a:cubicBezTo>
                  <a:cubicBezTo>
                    <a:pt x="24" y="272"/>
                    <a:pt x="24" y="295"/>
                    <a:pt x="24" y="317"/>
                  </a:cubicBezTo>
                  <a:cubicBezTo>
                    <a:pt x="1" y="589"/>
                    <a:pt x="386" y="770"/>
                    <a:pt x="838" y="770"/>
                  </a:cubicBezTo>
                  <a:cubicBezTo>
                    <a:pt x="1268" y="770"/>
                    <a:pt x="1608" y="611"/>
                    <a:pt x="1653" y="385"/>
                  </a:cubicBezTo>
                  <a:cubicBezTo>
                    <a:pt x="1634" y="310"/>
                    <a:pt x="1553" y="266"/>
                    <a:pt x="1475" y="266"/>
                  </a:cubicBezTo>
                  <a:cubicBezTo>
                    <a:pt x="1458" y="266"/>
                    <a:pt x="1442" y="268"/>
                    <a:pt x="1427" y="272"/>
                  </a:cubicBezTo>
                  <a:cubicBezTo>
                    <a:pt x="1404" y="227"/>
                    <a:pt x="1381" y="204"/>
                    <a:pt x="1336" y="204"/>
                  </a:cubicBezTo>
                  <a:cubicBezTo>
                    <a:pt x="1336" y="136"/>
                    <a:pt x="1291" y="68"/>
                    <a:pt x="1223" y="46"/>
                  </a:cubicBezTo>
                  <a:cubicBezTo>
                    <a:pt x="1200" y="40"/>
                    <a:pt x="1178" y="37"/>
                    <a:pt x="1155" y="37"/>
                  </a:cubicBezTo>
                  <a:cubicBezTo>
                    <a:pt x="1089" y="37"/>
                    <a:pt x="1025" y="63"/>
                    <a:pt x="974" y="114"/>
                  </a:cubicBezTo>
                  <a:cubicBezTo>
                    <a:pt x="963" y="91"/>
                    <a:pt x="946" y="80"/>
                    <a:pt x="926" y="80"/>
                  </a:cubicBezTo>
                  <a:cubicBezTo>
                    <a:pt x="906" y="80"/>
                    <a:pt x="884" y="91"/>
                    <a:pt x="861" y="114"/>
                  </a:cubicBezTo>
                  <a:cubicBezTo>
                    <a:pt x="861" y="68"/>
                    <a:pt x="861" y="46"/>
                    <a:pt x="838" y="46"/>
                  </a:cubicBezTo>
                  <a:cubicBezTo>
                    <a:pt x="820" y="36"/>
                    <a:pt x="801" y="31"/>
                    <a:pt x="782" y="31"/>
                  </a:cubicBezTo>
                  <a:cubicBezTo>
                    <a:pt x="756" y="31"/>
                    <a:pt x="729" y="42"/>
                    <a:pt x="702" y="68"/>
                  </a:cubicBezTo>
                  <a:cubicBezTo>
                    <a:pt x="669" y="23"/>
                    <a:pt x="623" y="0"/>
                    <a:pt x="5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
            <p:cNvSpPr/>
            <p:nvPr/>
          </p:nvSpPr>
          <p:spPr>
            <a:xfrm>
              <a:off x="278937" y="17262117"/>
              <a:ext cx="33173" cy="120254"/>
            </a:xfrm>
            <a:custGeom>
              <a:avLst/>
              <a:gdLst/>
              <a:ahLst/>
              <a:cxnLst/>
              <a:rect l="l" t="t" r="r" b="b"/>
              <a:pathLst>
                <a:path w="296" h="1073" extrusionOk="0">
                  <a:moveTo>
                    <a:pt x="1" y="0"/>
                  </a:moveTo>
                  <a:lnTo>
                    <a:pt x="1" y="23"/>
                  </a:lnTo>
                  <a:cubicBezTo>
                    <a:pt x="69" y="340"/>
                    <a:pt x="69" y="679"/>
                    <a:pt x="1" y="1019"/>
                  </a:cubicBezTo>
                  <a:cubicBezTo>
                    <a:pt x="38" y="1056"/>
                    <a:pt x="96" y="1073"/>
                    <a:pt x="152" y="1073"/>
                  </a:cubicBezTo>
                  <a:cubicBezTo>
                    <a:pt x="198" y="1073"/>
                    <a:pt x="242" y="1062"/>
                    <a:pt x="272" y="1041"/>
                  </a:cubicBezTo>
                  <a:cubicBezTo>
                    <a:pt x="227" y="702"/>
                    <a:pt x="250" y="362"/>
                    <a:pt x="295" y="46"/>
                  </a:cubicBezTo>
                  <a:cubicBezTo>
                    <a:pt x="295" y="46"/>
                    <a:pt x="295" y="23"/>
                    <a:pt x="295" y="23"/>
                  </a:cubicBezTo>
                  <a:cubicBezTo>
                    <a:pt x="182" y="23"/>
                    <a:pt x="9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
            <p:cNvSpPr/>
            <p:nvPr/>
          </p:nvSpPr>
          <p:spPr>
            <a:xfrm>
              <a:off x="131899" y="17091208"/>
              <a:ext cx="314588" cy="225826"/>
            </a:xfrm>
            <a:custGeom>
              <a:avLst/>
              <a:gdLst/>
              <a:ahLst/>
              <a:cxnLst/>
              <a:rect l="l" t="t" r="r" b="b"/>
              <a:pathLst>
                <a:path w="2807" h="2015" extrusionOk="0">
                  <a:moveTo>
                    <a:pt x="1331" y="1"/>
                  </a:moveTo>
                  <a:cubicBezTo>
                    <a:pt x="1310" y="1"/>
                    <a:pt x="1289" y="4"/>
                    <a:pt x="1268" y="9"/>
                  </a:cubicBezTo>
                  <a:cubicBezTo>
                    <a:pt x="1245" y="32"/>
                    <a:pt x="1200" y="54"/>
                    <a:pt x="1177" y="100"/>
                  </a:cubicBezTo>
                  <a:cubicBezTo>
                    <a:pt x="1154" y="77"/>
                    <a:pt x="1132" y="54"/>
                    <a:pt x="1109" y="32"/>
                  </a:cubicBezTo>
                  <a:cubicBezTo>
                    <a:pt x="1083" y="11"/>
                    <a:pt x="1057" y="2"/>
                    <a:pt x="1032" y="2"/>
                  </a:cubicBezTo>
                  <a:cubicBezTo>
                    <a:pt x="948" y="2"/>
                    <a:pt x="872" y="103"/>
                    <a:pt x="838" y="190"/>
                  </a:cubicBezTo>
                  <a:cubicBezTo>
                    <a:pt x="792" y="167"/>
                    <a:pt x="770" y="145"/>
                    <a:pt x="724" y="122"/>
                  </a:cubicBezTo>
                  <a:lnTo>
                    <a:pt x="702" y="122"/>
                  </a:lnTo>
                  <a:cubicBezTo>
                    <a:pt x="679" y="167"/>
                    <a:pt x="657" y="190"/>
                    <a:pt x="657" y="235"/>
                  </a:cubicBezTo>
                  <a:cubicBezTo>
                    <a:pt x="634" y="213"/>
                    <a:pt x="611" y="190"/>
                    <a:pt x="589" y="190"/>
                  </a:cubicBezTo>
                  <a:cubicBezTo>
                    <a:pt x="576" y="184"/>
                    <a:pt x="563" y="181"/>
                    <a:pt x="549" y="181"/>
                  </a:cubicBezTo>
                  <a:cubicBezTo>
                    <a:pt x="510" y="181"/>
                    <a:pt x="469" y="202"/>
                    <a:pt x="453" y="235"/>
                  </a:cubicBezTo>
                  <a:cubicBezTo>
                    <a:pt x="408" y="303"/>
                    <a:pt x="475" y="371"/>
                    <a:pt x="498" y="416"/>
                  </a:cubicBezTo>
                  <a:lnTo>
                    <a:pt x="521" y="416"/>
                  </a:lnTo>
                  <a:lnTo>
                    <a:pt x="498" y="462"/>
                  </a:lnTo>
                  <a:cubicBezTo>
                    <a:pt x="485" y="455"/>
                    <a:pt x="472" y="452"/>
                    <a:pt x="459" y="452"/>
                  </a:cubicBezTo>
                  <a:cubicBezTo>
                    <a:pt x="428" y="452"/>
                    <a:pt x="401" y="468"/>
                    <a:pt x="385" y="484"/>
                  </a:cubicBezTo>
                  <a:cubicBezTo>
                    <a:pt x="362" y="507"/>
                    <a:pt x="362" y="552"/>
                    <a:pt x="385" y="575"/>
                  </a:cubicBezTo>
                  <a:lnTo>
                    <a:pt x="385" y="597"/>
                  </a:lnTo>
                  <a:cubicBezTo>
                    <a:pt x="367" y="594"/>
                    <a:pt x="350" y="593"/>
                    <a:pt x="333" y="593"/>
                  </a:cubicBezTo>
                  <a:cubicBezTo>
                    <a:pt x="220" y="593"/>
                    <a:pt x="124" y="657"/>
                    <a:pt x="45" y="756"/>
                  </a:cubicBezTo>
                  <a:cubicBezTo>
                    <a:pt x="0" y="846"/>
                    <a:pt x="113" y="914"/>
                    <a:pt x="227" y="960"/>
                  </a:cubicBezTo>
                  <a:cubicBezTo>
                    <a:pt x="181" y="982"/>
                    <a:pt x="159" y="1005"/>
                    <a:pt x="159" y="1050"/>
                  </a:cubicBezTo>
                  <a:cubicBezTo>
                    <a:pt x="181" y="1095"/>
                    <a:pt x="204" y="1141"/>
                    <a:pt x="249" y="1141"/>
                  </a:cubicBezTo>
                  <a:lnTo>
                    <a:pt x="272" y="1141"/>
                  </a:lnTo>
                  <a:cubicBezTo>
                    <a:pt x="204" y="1186"/>
                    <a:pt x="181" y="1254"/>
                    <a:pt x="204" y="1322"/>
                  </a:cubicBezTo>
                  <a:cubicBezTo>
                    <a:pt x="227" y="1367"/>
                    <a:pt x="272" y="1412"/>
                    <a:pt x="340" y="1412"/>
                  </a:cubicBezTo>
                  <a:lnTo>
                    <a:pt x="385" y="1412"/>
                  </a:lnTo>
                  <a:cubicBezTo>
                    <a:pt x="362" y="1480"/>
                    <a:pt x="385" y="1571"/>
                    <a:pt x="430" y="1638"/>
                  </a:cubicBezTo>
                  <a:cubicBezTo>
                    <a:pt x="453" y="1661"/>
                    <a:pt x="498" y="1661"/>
                    <a:pt x="521" y="1684"/>
                  </a:cubicBezTo>
                  <a:cubicBezTo>
                    <a:pt x="498" y="1706"/>
                    <a:pt x="498" y="1729"/>
                    <a:pt x="498" y="1752"/>
                  </a:cubicBezTo>
                  <a:cubicBezTo>
                    <a:pt x="498" y="1808"/>
                    <a:pt x="513" y="1848"/>
                    <a:pt x="620" y="1848"/>
                  </a:cubicBezTo>
                  <a:cubicBezTo>
                    <a:pt x="643" y="1848"/>
                    <a:pt x="670" y="1846"/>
                    <a:pt x="702" y="1842"/>
                  </a:cubicBezTo>
                  <a:cubicBezTo>
                    <a:pt x="718" y="1891"/>
                    <a:pt x="793" y="1928"/>
                    <a:pt x="876" y="1928"/>
                  </a:cubicBezTo>
                  <a:cubicBezTo>
                    <a:pt x="908" y="1928"/>
                    <a:pt x="942" y="1923"/>
                    <a:pt x="973" y="1910"/>
                  </a:cubicBezTo>
                  <a:cubicBezTo>
                    <a:pt x="988" y="1967"/>
                    <a:pt x="1046" y="2015"/>
                    <a:pt x="1121" y="2015"/>
                  </a:cubicBezTo>
                  <a:cubicBezTo>
                    <a:pt x="1166" y="2015"/>
                    <a:pt x="1217" y="1998"/>
                    <a:pt x="1268" y="1955"/>
                  </a:cubicBezTo>
                  <a:cubicBezTo>
                    <a:pt x="1293" y="1989"/>
                    <a:pt x="1330" y="2004"/>
                    <a:pt x="1367" y="2004"/>
                  </a:cubicBezTo>
                  <a:cubicBezTo>
                    <a:pt x="1430" y="2004"/>
                    <a:pt x="1494" y="1959"/>
                    <a:pt x="1494" y="1887"/>
                  </a:cubicBezTo>
                  <a:cubicBezTo>
                    <a:pt x="1532" y="1952"/>
                    <a:pt x="1614" y="1994"/>
                    <a:pt x="1686" y="1994"/>
                  </a:cubicBezTo>
                  <a:cubicBezTo>
                    <a:pt x="1742" y="1994"/>
                    <a:pt x="1791" y="1969"/>
                    <a:pt x="1811" y="1910"/>
                  </a:cubicBezTo>
                  <a:cubicBezTo>
                    <a:pt x="1831" y="1920"/>
                    <a:pt x="1849" y="1925"/>
                    <a:pt x="1865" y="1925"/>
                  </a:cubicBezTo>
                  <a:cubicBezTo>
                    <a:pt x="1921" y="1925"/>
                    <a:pt x="1952" y="1872"/>
                    <a:pt x="1969" y="1820"/>
                  </a:cubicBezTo>
                  <a:cubicBezTo>
                    <a:pt x="2014" y="1842"/>
                    <a:pt x="2060" y="1854"/>
                    <a:pt x="2105" y="1854"/>
                  </a:cubicBezTo>
                  <a:cubicBezTo>
                    <a:pt x="2150" y="1854"/>
                    <a:pt x="2195" y="1842"/>
                    <a:pt x="2241" y="1820"/>
                  </a:cubicBezTo>
                  <a:cubicBezTo>
                    <a:pt x="2331" y="1752"/>
                    <a:pt x="2399" y="1638"/>
                    <a:pt x="2399" y="1525"/>
                  </a:cubicBezTo>
                  <a:cubicBezTo>
                    <a:pt x="2467" y="1503"/>
                    <a:pt x="2535" y="1435"/>
                    <a:pt x="2558" y="1367"/>
                  </a:cubicBezTo>
                  <a:cubicBezTo>
                    <a:pt x="2580" y="1322"/>
                    <a:pt x="2580" y="1254"/>
                    <a:pt x="2558" y="1208"/>
                  </a:cubicBezTo>
                  <a:cubicBezTo>
                    <a:pt x="2626" y="1208"/>
                    <a:pt x="2671" y="1186"/>
                    <a:pt x="2716" y="1163"/>
                  </a:cubicBezTo>
                  <a:cubicBezTo>
                    <a:pt x="2807" y="1141"/>
                    <a:pt x="2693" y="1073"/>
                    <a:pt x="2626" y="1027"/>
                  </a:cubicBezTo>
                  <a:cubicBezTo>
                    <a:pt x="2648" y="1005"/>
                    <a:pt x="2671" y="960"/>
                    <a:pt x="2693" y="914"/>
                  </a:cubicBezTo>
                  <a:cubicBezTo>
                    <a:pt x="2716" y="801"/>
                    <a:pt x="2626" y="733"/>
                    <a:pt x="2535" y="733"/>
                  </a:cubicBezTo>
                  <a:cubicBezTo>
                    <a:pt x="2535" y="711"/>
                    <a:pt x="2558" y="688"/>
                    <a:pt x="2535" y="665"/>
                  </a:cubicBezTo>
                  <a:cubicBezTo>
                    <a:pt x="2512" y="620"/>
                    <a:pt x="2490" y="620"/>
                    <a:pt x="2444" y="620"/>
                  </a:cubicBezTo>
                  <a:cubicBezTo>
                    <a:pt x="2467" y="597"/>
                    <a:pt x="2490" y="552"/>
                    <a:pt x="2512" y="507"/>
                  </a:cubicBezTo>
                  <a:cubicBezTo>
                    <a:pt x="2512" y="456"/>
                    <a:pt x="2474" y="431"/>
                    <a:pt x="2426" y="431"/>
                  </a:cubicBezTo>
                  <a:cubicBezTo>
                    <a:pt x="2411" y="431"/>
                    <a:pt x="2394" y="433"/>
                    <a:pt x="2377" y="439"/>
                  </a:cubicBezTo>
                  <a:cubicBezTo>
                    <a:pt x="2377" y="439"/>
                    <a:pt x="2354" y="439"/>
                    <a:pt x="2331" y="462"/>
                  </a:cubicBezTo>
                  <a:cubicBezTo>
                    <a:pt x="2309" y="394"/>
                    <a:pt x="2263" y="348"/>
                    <a:pt x="2218" y="326"/>
                  </a:cubicBezTo>
                  <a:cubicBezTo>
                    <a:pt x="2218" y="326"/>
                    <a:pt x="2218" y="303"/>
                    <a:pt x="2218" y="281"/>
                  </a:cubicBezTo>
                  <a:cubicBezTo>
                    <a:pt x="2218" y="258"/>
                    <a:pt x="2195" y="235"/>
                    <a:pt x="2150" y="235"/>
                  </a:cubicBezTo>
                  <a:lnTo>
                    <a:pt x="2128" y="235"/>
                  </a:lnTo>
                  <a:cubicBezTo>
                    <a:pt x="2150" y="213"/>
                    <a:pt x="2150" y="190"/>
                    <a:pt x="2150" y="145"/>
                  </a:cubicBezTo>
                  <a:cubicBezTo>
                    <a:pt x="2150" y="145"/>
                    <a:pt x="2128" y="122"/>
                    <a:pt x="2128" y="122"/>
                  </a:cubicBezTo>
                  <a:cubicBezTo>
                    <a:pt x="2082" y="145"/>
                    <a:pt x="2037" y="167"/>
                    <a:pt x="2014" y="190"/>
                  </a:cubicBezTo>
                  <a:cubicBezTo>
                    <a:pt x="2014" y="145"/>
                    <a:pt x="1992" y="100"/>
                    <a:pt x="1947" y="77"/>
                  </a:cubicBezTo>
                  <a:cubicBezTo>
                    <a:pt x="1930" y="71"/>
                    <a:pt x="1911" y="68"/>
                    <a:pt x="1892" y="68"/>
                  </a:cubicBezTo>
                  <a:cubicBezTo>
                    <a:pt x="1836" y="68"/>
                    <a:pt x="1777" y="94"/>
                    <a:pt x="1743" y="145"/>
                  </a:cubicBezTo>
                  <a:cubicBezTo>
                    <a:pt x="1720" y="100"/>
                    <a:pt x="1698" y="54"/>
                    <a:pt x="1652" y="32"/>
                  </a:cubicBezTo>
                  <a:cubicBezTo>
                    <a:pt x="1632" y="12"/>
                    <a:pt x="1613" y="3"/>
                    <a:pt x="1593" y="3"/>
                  </a:cubicBezTo>
                  <a:cubicBezTo>
                    <a:pt x="1547" y="3"/>
                    <a:pt x="1503" y="52"/>
                    <a:pt x="1471" y="100"/>
                  </a:cubicBezTo>
                  <a:cubicBezTo>
                    <a:pt x="1454" y="30"/>
                    <a:pt x="1397" y="1"/>
                    <a:pt x="1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
            <p:cNvSpPr/>
            <p:nvPr/>
          </p:nvSpPr>
          <p:spPr>
            <a:xfrm>
              <a:off x="154649" y="17049293"/>
              <a:ext cx="279173" cy="199265"/>
            </a:xfrm>
            <a:custGeom>
              <a:avLst/>
              <a:gdLst/>
              <a:ahLst/>
              <a:cxnLst/>
              <a:rect l="l" t="t" r="r" b="b"/>
              <a:pathLst>
                <a:path w="2491" h="1778" extrusionOk="0">
                  <a:moveTo>
                    <a:pt x="926" y="0"/>
                  </a:moveTo>
                  <a:cubicBezTo>
                    <a:pt x="839" y="0"/>
                    <a:pt x="761" y="90"/>
                    <a:pt x="725" y="179"/>
                  </a:cubicBezTo>
                  <a:cubicBezTo>
                    <a:pt x="702" y="157"/>
                    <a:pt x="680" y="134"/>
                    <a:pt x="635" y="111"/>
                  </a:cubicBezTo>
                  <a:lnTo>
                    <a:pt x="612" y="111"/>
                  </a:lnTo>
                  <a:cubicBezTo>
                    <a:pt x="589" y="157"/>
                    <a:pt x="589" y="179"/>
                    <a:pt x="567" y="202"/>
                  </a:cubicBezTo>
                  <a:cubicBezTo>
                    <a:pt x="567" y="202"/>
                    <a:pt x="544" y="179"/>
                    <a:pt x="521" y="179"/>
                  </a:cubicBezTo>
                  <a:cubicBezTo>
                    <a:pt x="509" y="173"/>
                    <a:pt x="496" y="170"/>
                    <a:pt x="481" y="170"/>
                  </a:cubicBezTo>
                  <a:cubicBezTo>
                    <a:pt x="443" y="170"/>
                    <a:pt x="402" y="191"/>
                    <a:pt x="386" y="225"/>
                  </a:cubicBezTo>
                  <a:cubicBezTo>
                    <a:pt x="363" y="270"/>
                    <a:pt x="408" y="338"/>
                    <a:pt x="431" y="383"/>
                  </a:cubicBezTo>
                  <a:cubicBezTo>
                    <a:pt x="431" y="383"/>
                    <a:pt x="431" y="383"/>
                    <a:pt x="431" y="406"/>
                  </a:cubicBezTo>
                  <a:cubicBezTo>
                    <a:pt x="418" y="399"/>
                    <a:pt x="404" y="396"/>
                    <a:pt x="392" y="396"/>
                  </a:cubicBezTo>
                  <a:cubicBezTo>
                    <a:pt x="361" y="396"/>
                    <a:pt x="334" y="412"/>
                    <a:pt x="318" y="428"/>
                  </a:cubicBezTo>
                  <a:cubicBezTo>
                    <a:pt x="295" y="451"/>
                    <a:pt x="295" y="496"/>
                    <a:pt x="318" y="519"/>
                  </a:cubicBezTo>
                  <a:cubicBezTo>
                    <a:pt x="303" y="516"/>
                    <a:pt x="288" y="514"/>
                    <a:pt x="274" y="514"/>
                  </a:cubicBezTo>
                  <a:cubicBezTo>
                    <a:pt x="181" y="514"/>
                    <a:pt x="105" y="576"/>
                    <a:pt x="46" y="655"/>
                  </a:cubicBezTo>
                  <a:cubicBezTo>
                    <a:pt x="1" y="722"/>
                    <a:pt x="91" y="790"/>
                    <a:pt x="205" y="836"/>
                  </a:cubicBezTo>
                  <a:cubicBezTo>
                    <a:pt x="159" y="858"/>
                    <a:pt x="159" y="881"/>
                    <a:pt x="159" y="926"/>
                  </a:cubicBezTo>
                  <a:cubicBezTo>
                    <a:pt x="159" y="949"/>
                    <a:pt x="182" y="994"/>
                    <a:pt x="227" y="994"/>
                  </a:cubicBezTo>
                  <a:lnTo>
                    <a:pt x="250" y="994"/>
                  </a:lnTo>
                  <a:cubicBezTo>
                    <a:pt x="182" y="1039"/>
                    <a:pt x="159" y="1107"/>
                    <a:pt x="182" y="1152"/>
                  </a:cubicBezTo>
                  <a:cubicBezTo>
                    <a:pt x="205" y="1198"/>
                    <a:pt x="250" y="1243"/>
                    <a:pt x="295" y="1243"/>
                  </a:cubicBezTo>
                  <a:lnTo>
                    <a:pt x="340" y="1243"/>
                  </a:lnTo>
                  <a:cubicBezTo>
                    <a:pt x="318" y="1311"/>
                    <a:pt x="340" y="1401"/>
                    <a:pt x="386" y="1447"/>
                  </a:cubicBezTo>
                  <a:cubicBezTo>
                    <a:pt x="408" y="1469"/>
                    <a:pt x="431" y="1469"/>
                    <a:pt x="454" y="1469"/>
                  </a:cubicBezTo>
                  <a:cubicBezTo>
                    <a:pt x="454" y="1492"/>
                    <a:pt x="454" y="1515"/>
                    <a:pt x="431" y="1537"/>
                  </a:cubicBezTo>
                  <a:cubicBezTo>
                    <a:pt x="431" y="1586"/>
                    <a:pt x="454" y="1623"/>
                    <a:pt x="518" y="1623"/>
                  </a:cubicBezTo>
                  <a:cubicBezTo>
                    <a:pt x="543" y="1623"/>
                    <a:pt x="574" y="1618"/>
                    <a:pt x="612" y="1605"/>
                  </a:cubicBezTo>
                  <a:cubicBezTo>
                    <a:pt x="627" y="1665"/>
                    <a:pt x="692" y="1696"/>
                    <a:pt x="761" y="1696"/>
                  </a:cubicBezTo>
                  <a:cubicBezTo>
                    <a:pt x="796" y="1696"/>
                    <a:pt x="831" y="1688"/>
                    <a:pt x="861" y="1673"/>
                  </a:cubicBezTo>
                  <a:cubicBezTo>
                    <a:pt x="875" y="1730"/>
                    <a:pt x="925" y="1778"/>
                    <a:pt x="988" y="1778"/>
                  </a:cubicBezTo>
                  <a:cubicBezTo>
                    <a:pt x="1025" y="1778"/>
                    <a:pt x="1068" y="1761"/>
                    <a:pt x="1110" y="1718"/>
                  </a:cubicBezTo>
                  <a:cubicBezTo>
                    <a:pt x="1138" y="1756"/>
                    <a:pt x="1178" y="1774"/>
                    <a:pt x="1217" y="1774"/>
                  </a:cubicBezTo>
                  <a:cubicBezTo>
                    <a:pt x="1271" y="1774"/>
                    <a:pt x="1323" y="1739"/>
                    <a:pt x="1336" y="1673"/>
                  </a:cubicBezTo>
                  <a:cubicBezTo>
                    <a:pt x="1362" y="1726"/>
                    <a:pt x="1434" y="1763"/>
                    <a:pt x="1499" y="1763"/>
                  </a:cubicBezTo>
                  <a:cubicBezTo>
                    <a:pt x="1546" y="1763"/>
                    <a:pt x="1589" y="1743"/>
                    <a:pt x="1608" y="1696"/>
                  </a:cubicBezTo>
                  <a:cubicBezTo>
                    <a:pt x="1625" y="1704"/>
                    <a:pt x="1640" y="1708"/>
                    <a:pt x="1653" y="1708"/>
                  </a:cubicBezTo>
                  <a:cubicBezTo>
                    <a:pt x="1707" y="1708"/>
                    <a:pt x="1725" y="1642"/>
                    <a:pt x="1744" y="1605"/>
                  </a:cubicBezTo>
                  <a:cubicBezTo>
                    <a:pt x="1777" y="1628"/>
                    <a:pt x="1823" y="1639"/>
                    <a:pt x="1868" y="1639"/>
                  </a:cubicBezTo>
                  <a:cubicBezTo>
                    <a:pt x="1913" y="1639"/>
                    <a:pt x="1959" y="1628"/>
                    <a:pt x="1992" y="1605"/>
                  </a:cubicBezTo>
                  <a:cubicBezTo>
                    <a:pt x="2083" y="1560"/>
                    <a:pt x="2128" y="1447"/>
                    <a:pt x="2128" y="1356"/>
                  </a:cubicBezTo>
                  <a:cubicBezTo>
                    <a:pt x="2196" y="1311"/>
                    <a:pt x="2241" y="1266"/>
                    <a:pt x="2287" y="1198"/>
                  </a:cubicBezTo>
                  <a:cubicBezTo>
                    <a:pt x="2287" y="1152"/>
                    <a:pt x="2287" y="1107"/>
                    <a:pt x="2287" y="1062"/>
                  </a:cubicBezTo>
                  <a:cubicBezTo>
                    <a:pt x="2332" y="1062"/>
                    <a:pt x="2377" y="1062"/>
                    <a:pt x="2400" y="1039"/>
                  </a:cubicBezTo>
                  <a:cubicBezTo>
                    <a:pt x="2490" y="1039"/>
                    <a:pt x="2400" y="949"/>
                    <a:pt x="2332" y="904"/>
                  </a:cubicBezTo>
                  <a:cubicBezTo>
                    <a:pt x="2377" y="881"/>
                    <a:pt x="2400" y="858"/>
                    <a:pt x="2400" y="813"/>
                  </a:cubicBezTo>
                  <a:cubicBezTo>
                    <a:pt x="2423" y="722"/>
                    <a:pt x="2332" y="655"/>
                    <a:pt x="2264" y="655"/>
                  </a:cubicBezTo>
                  <a:cubicBezTo>
                    <a:pt x="2264" y="632"/>
                    <a:pt x="2264" y="609"/>
                    <a:pt x="2264" y="587"/>
                  </a:cubicBezTo>
                  <a:cubicBezTo>
                    <a:pt x="2241" y="564"/>
                    <a:pt x="2196" y="564"/>
                    <a:pt x="2174" y="564"/>
                  </a:cubicBezTo>
                  <a:cubicBezTo>
                    <a:pt x="2196" y="541"/>
                    <a:pt x="2219" y="496"/>
                    <a:pt x="2219" y="474"/>
                  </a:cubicBezTo>
                  <a:cubicBezTo>
                    <a:pt x="2219" y="423"/>
                    <a:pt x="2193" y="397"/>
                    <a:pt x="2162" y="397"/>
                  </a:cubicBezTo>
                  <a:cubicBezTo>
                    <a:pt x="2151" y="397"/>
                    <a:pt x="2140" y="400"/>
                    <a:pt x="2128" y="406"/>
                  </a:cubicBezTo>
                  <a:lnTo>
                    <a:pt x="2083" y="406"/>
                  </a:lnTo>
                  <a:cubicBezTo>
                    <a:pt x="2060" y="360"/>
                    <a:pt x="2015" y="315"/>
                    <a:pt x="1970" y="292"/>
                  </a:cubicBezTo>
                  <a:cubicBezTo>
                    <a:pt x="1970" y="292"/>
                    <a:pt x="1970" y="270"/>
                    <a:pt x="1970" y="270"/>
                  </a:cubicBezTo>
                  <a:cubicBezTo>
                    <a:pt x="1970" y="225"/>
                    <a:pt x="1947" y="225"/>
                    <a:pt x="1925" y="225"/>
                  </a:cubicBezTo>
                  <a:lnTo>
                    <a:pt x="1902" y="225"/>
                  </a:lnTo>
                  <a:cubicBezTo>
                    <a:pt x="1902" y="202"/>
                    <a:pt x="1925" y="179"/>
                    <a:pt x="1925" y="134"/>
                  </a:cubicBezTo>
                  <a:cubicBezTo>
                    <a:pt x="1910" y="134"/>
                    <a:pt x="1904" y="124"/>
                    <a:pt x="1896" y="124"/>
                  </a:cubicBezTo>
                  <a:cubicBezTo>
                    <a:pt x="1892" y="124"/>
                    <a:pt x="1887" y="126"/>
                    <a:pt x="1879" y="134"/>
                  </a:cubicBezTo>
                  <a:cubicBezTo>
                    <a:pt x="1857" y="134"/>
                    <a:pt x="1811" y="157"/>
                    <a:pt x="1789" y="179"/>
                  </a:cubicBezTo>
                  <a:cubicBezTo>
                    <a:pt x="1789" y="134"/>
                    <a:pt x="1766" y="111"/>
                    <a:pt x="1721" y="89"/>
                  </a:cubicBezTo>
                  <a:cubicBezTo>
                    <a:pt x="1705" y="73"/>
                    <a:pt x="1683" y="65"/>
                    <a:pt x="1660" y="65"/>
                  </a:cubicBezTo>
                  <a:cubicBezTo>
                    <a:pt x="1617" y="65"/>
                    <a:pt x="1569" y="90"/>
                    <a:pt x="1540" y="134"/>
                  </a:cubicBezTo>
                  <a:cubicBezTo>
                    <a:pt x="1517" y="89"/>
                    <a:pt x="1495" y="66"/>
                    <a:pt x="1472" y="21"/>
                  </a:cubicBezTo>
                  <a:cubicBezTo>
                    <a:pt x="1459" y="8"/>
                    <a:pt x="1445" y="3"/>
                    <a:pt x="1430" y="3"/>
                  </a:cubicBezTo>
                  <a:cubicBezTo>
                    <a:pt x="1391" y="3"/>
                    <a:pt x="1346" y="40"/>
                    <a:pt x="1314" y="89"/>
                  </a:cubicBezTo>
                  <a:cubicBezTo>
                    <a:pt x="1297" y="38"/>
                    <a:pt x="1241" y="12"/>
                    <a:pt x="1186" y="12"/>
                  </a:cubicBezTo>
                  <a:cubicBezTo>
                    <a:pt x="1168" y="12"/>
                    <a:pt x="1149" y="15"/>
                    <a:pt x="1132" y="21"/>
                  </a:cubicBezTo>
                  <a:cubicBezTo>
                    <a:pt x="1110" y="21"/>
                    <a:pt x="1065" y="66"/>
                    <a:pt x="1042" y="89"/>
                  </a:cubicBezTo>
                  <a:cubicBezTo>
                    <a:pt x="1042" y="66"/>
                    <a:pt x="1019" y="44"/>
                    <a:pt x="997" y="21"/>
                  </a:cubicBezTo>
                  <a:cubicBezTo>
                    <a:pt x="973" y="7"/>
                    <a:pt x="949" y="0"/>
                    <a:pt x="9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
            <p:cNvSpPr/>
            <p:nvPr/>
          </p:nvSpPr>
          <p:spPr>
            <a:xfrm>
              <a:off x="180090" y="17005249"/>
              <a:ext cx="225714" cy="159927"/>
            </a:xfrm>
            <a:custGeom>
              <a:avLst/>
              <a:gdLst/>
              <a:ahLst/>
              <a:cxnLst/>
              <a:rect l="l" t="t" r="r" b="b"/>
              <a:pathLst>
                <a:path w="2014" h="1427" extrusionOk="0">
                  <a:moveTo>
                    <a:pt x="955" y="0"/>
                  </a:moveTo>
                  <a:cubicBezTo>
                    <a:pt x="945" y="0"/>
                    <a:pt x="936" y="2"/>
                    <a:pt x="928" y="6"/>
                  </a:cubicBezTo>
                  <a:cubicBezTo>
                    <a:pt x="905" y="29"/>
                    <a:pt x="883" y="52"/>
                    <a:pt x="860" y="74"/>
                  </a:cubicBezTo>
                  <a:cubicBezTo>
                    <a:pt x="838" y="52"/>
                    <a:pt x="838" y="29"/>
                    <a:pt x="815" y="29"/>
                  </a:cubicBezTo>
                  <a:cubicBezTo>
                    <a:pt x="793" y="13"/>
                    <a:pt x="771" y="5"/>
                    <a:pt x="749" y="5"/>
                  </a:cubicBezTo>
                  <a:cubicBezTo>
                    <a:pt x="683" y="5"/>
                    <a:pt x="623" y="74"/>
                    <a:pt x="589" y="142"/>
                  </a:cubicBezTo>
                  <a:cubicBezTo>
                    <a:pt x="589" y="120"/>
                    <a:pt x="566" y="120"/>
                    <a:pt x="521" y="97"/>
                  </a:cubicBezTo>
                  <a:lnTo>
                    <a:pt x="498" y="97"/>
                  </a:lnTo>
                  <a:cubicBezTo>
                    <a:pt x="475" y="120"/>
                    <a:pt x="475" y="142"/>
                    <a:pt x="475" y="165"/>
                  </a:cubicBezTo>
                  <a:cubicBezTo>
                    <a:pt x="453" y="165"/>
                    <a:pt x="453" y="142"/>
                    <a:pt x="430" y="142"/>
                  </a:cubicBezTo>
                  <a:cubicBezTo>
                    <a:pt x="418" y="136"/>
                    <a:pt x="406" y="133"/>
                    <a:pt x="394" y="133"/>
                  </a:cubicBezTo>
                  <a:cubicBezTo>
                    <a:pt x="362" y="133"/>
                    <a:pt x="334" y="154"/>
                    <a:pt x="317" y="188"/>
                  </a:cubicBezTo>
                  <a:cubicBezTo>
                    <a:pt x="294" y="210"/>
                    <a:pt x="317" y="278"/>
                    <a:pt x="362" y="301"/>
                  </a:cubicBezTo>
                  <a:lnTo>
                    <a:pt x="362" y="323"/>
                  </a:lnTo>
                  <a:cubicBezTo>
                    <a:pt x="356" y="317"/>
                    <a:pt x="347" y="314"/>
                    <a:pt x="338" y="314"/>
                  </a:cubicBezTo>
                  <a:cubicBezTo>
                    <a:pt x="315" y="314"/>
                    <a:pt x="288" y="330"/>
                    <a:pt x="272" y="346"/>
                  </a:cubicBezTo>
                  <a:cubicBezTo>
                    <a:pt x="272" y="369"/>
                    <a:pt x="272" y="391"/>
                    <a:pt x="272" y="414"/>
                  </a:cubicBezTo>
                  <a:cubicBezTo>
                    <a:pt x="256" y="410"/>
                    <a:pt x="241" y="408"/>
                    <a:pt x="225" y="408"/>
                  </a:cubicBezTo>
                  <a:cubicBezTo>
                    <a:pt x="152" y="408"/>
                    <a:pt x="83" y="452"/>
                    <a:pt x="45" y="527"/>
                  </a:cubicBezTo>
                  <a:cubicBezTo>
                    <a:pt x="0" y="595"/>
                    <a:pt x="91" y="640"/>
                    <a:pt x="159" y="663"/>
                  </a:cubicBezTo>
                  <a:cubicBezTo>
                    <a:pt x="136" y="685"/>
                    <a:pt x="136" y="708"/>
                    <a:pt x="136" y="731"/>
                  </a:cubicBezTo>
                  <a:cubicBezTo>
                    <a:pt x="136" y="776"/>
                    <a:pt x="159" y="799"/>
                    <a:pt x="181" y="799"/>
                  </a:cubicBezTo>
                  <a:lnTo>
                    <a:pt x="204" y="799"/>
                  </a:lnTo>
                  <a:cubicBezTo>
                    <a:pt x="159" y="821"/>
                    <a:pt x="136" y="889"/>
                    <a:pt x="159" y="934"/>
                  </a:cubicBezTo>
                  <a:cubicBezTo>
                    <a:pt x="159" y="980"/>
                    <a:pt x="204" y="1002"/>
                    <a:pt x="249" y="1002"/>
                  </a:cubicBezTo>
                  <a:lnTo>
                    <a:pt x="272" y="1002"/>
                  </a:lnTo>
                  <a:cubicBezTo>
                    <a:pt x="249" y="1048"/>
                    <a:pt x="272" y="1115"/>
                    <a:pt x="317" y="1161"/>
                  </a:cubicBezTo>
                  <a:cubicBezTo>
                    <a:pt x="340" y="1183"/>
                    <a:pt x="362" y="1183"/>
                    <a:pt x="385" y="1183"/>
                  </a:cubicBezTo>
                  <a:cubicBezTo>
                    <a:pt x="362" y="1206"/>
                    <a:pt x="362" y="1229"/>
                    <a:pt x="362" y="1251"/>
                  </a:cubicBezTo>
                  <a:cubicBezTo>
                    <a:pt x="362" y="1283"/>
                    <a:pt x="374" y="1315"/>
                    <a:pt x="420" y="1315"/>
                  </a:cubicBezTo>
                  <a:cubicBezTo>
                    <a:pt x="440" y="1315"/>
                    <a:pt x="465" y="1310"/>
                    <a:pt x="498" y="1297"/>
                  </a:cubicBezTo>
                  <a:cubicBezTo>
                    <a:pt x="527" y="1340"/>
                    <a:pt x="575" y="1365"/>
                    <a:pt x="624" y="1365"/>
                  </a:cubicBezTo>
                  <a:cubicBezTo>
                    <a:pt x="651" y="1365"/>
                    <a:pt x="678" y="1358"/>
                    <a:pt x="702" y="1342"/>
                  </a:cubicBezTo>
                  <a:cubicBezTo>
                    <a:pt x="715" y="1397"/>
                    <a:pt x="762" y="1427"/>
                    <a:pt x="812" y="1427"/>
                  </a:cubicBezTo>
                  <a:cubicBezTo>
                    <a:pt x="845" y="1427"/>
                    <a:pt x="879" y="1414"/>
                    <a:pt x="905" y="1387"/>
                  </a:cubicBezTo>
                  <a:cubicBezTo>
                    <a:pt x="932" y="1414"/>
                    <a:pt x="963" y="1427"/>
                    <a:pt x="991" y="1427"/>
                  </a:cubicBezTo>
                  <a:cubicBezTo>
                    <a:pt x="1034" y="1427"/>
                    <a:pt x="1073" y="1397"/>
                    <a:pt x="1087" y="1342"/>
                  </a:cubicBezTo>
                  <a:cubicBezTo>
                    <a:pt x="1114" y="1383"/>
                    <a:pt x="1173" y="1415"/>
                    <a:pt x="1227" y="1415"/>
                  </a:cubicBezTo>
                  <a:cubicBezTo>
                    <a:pt x="1262" y="1415"/>
                    <a:pt x="1295" y="1401"/>
                    <a:pt x="1313" y="1364"/>
                  </a:cubicBezTo>
                  <a:cubicBezTo>
                    <a:pt x="1329" y="1375"/>
                    <a:pt x="1342" y="1379"/>
                    <a:pt x="1353" y="1379"/>
                  </a:cubicBezTo>
                  <a:cubicBezTo>
                    <a:pt x="1391" y="1379"/>
                    <a:pt x="1409" y="1331"/>
                    <a:pt x="1426" y="1297"/>
                  </a:cubicBezTo>
                  <a:cubicBezTo>
                    <a:pt x="1449" y="1308"/>
                    <a:pt x="1477" y="1314"/>
                    <a:pt x="1508" y="1314"/>
                  </a:cubicBezTo>
                  <a:cubicBezTo>
                    <a:pt x="1539" y="1314"/>
                    <a:pt x="1573" y="1308"/>
                    <a:pt x="1607" y="1297"/>
                  </a:cubicBezTo>
                  <a:cubicBezTo>
                    <a:pt x="1675" y="1251"/>
                    <a:pt x="1720" y="1161"/>
                    <a:pt x="1720" y="1093"/>
                  </a:cubicBezTo>
                  <a:cubicBezTo>
                    <a:pt x="1788" y="1070"/>
                    <a:pt x="1811" y="1025"/>
                    <a:pt x="1856" y="957"/>
                  </a:cubicBezTo>
                  <a:cubicBezTo>
                    <a:pt x="1856" y="934"/>
                    <a:pt x="1856" y="889"/>
                    <a:pt x="1856" y="867"/>
                  </a:cubicBezTo>
                  <a:cubicBezTo>
                    <a:pt x="1879" y="844"/>
                    <a:pt x="1924" y="844"/>
                    <a:pt x="1947" y="821"/>
                  </a:cubicBezTo>
                  <a:cubicBezTo>
                    <a:pt x="1959" y="824"/>
                    <a:pt x="1968" y="826"/>
                    <a:pt x="1974" y="826"/>
                  </a:cubicBezTo>
                  <a:cubicBezTo>
                    <a:pt x="2013" y="826"/>
                    <a:pt x="1940" y="770"/>
                    <a:pt x="1901" y="731"/>
                  </a:cubicBezTo>
                  <a:cubicBezTo>
                    <a:pt x="1924" y="731"/>
                    <a:pt x="1947" y="685"/>
                    <a:pt x="1969" y="663"/>
                  </a:cubicBezTo>
                  <a:cubicBezTo>
                    <a:pt x="1969" y="595"/>
                    <a:pt x="1901" y="527"/>
                    <a:pt x="1833" y="527"/>
                  </a:cubicBezTo>
                  <a:cubicBezTo>
                    <a:pt x="1856" y="504"/>
                    <a:pt x="1856" y="504"/>
                    <a:pt x="1833" y="482"/>
                  </a:cubicBezTo>
                  <a:cubicBezTo>
                    <a:pt x="1833" y="466"/>
                    <a:pt x="1811" y="450"/>
                    <a:pt x="1790" y="450"/>
                  </a:cubicBezTo>
                  <a:cubicBezTo>
                    <a:pt x="1781" y="450"/>
                    <a:pt x="1772" y="453"/>
                    <a:pt x="1765" y="459"/>
                  </a:cubicBezTo>
                  <a:cubicBezTo>
                    <a:pt x="1788" y="437"/>
                    <a:pt x="1811" y="414"/>
                    <a:pt x="1811" y="369"/>
                  </a:cubicBezTo>
                  <a:cubicBezTo>
                    <a:pt x="1811" y="335"/>
                    <a:pt x="1787" y="314"/>
                    <a:pt x="1756" y="314"/>
                  </a:cubicBezTo>
                  <a:cubicBezTo>
                    <a:pt x="1744" y="314"/>
                    <a:pt x="1732" y="317"/>
                    <a:pt x="1720" y="323"/>
                  </a:cubicBezTo>
                  <a:lnTo>
                    <a:pt x="1675" y="346"/>
                  </a:lnTo>
                  <a:cubicBezTo>
                    <a:pt x="1675" y="301"/>
                    <a:pt x="1630" y="255"/>
                    <a:pt x="1607" y="233"/>
                  </a:cubicBezTo>
                  <a:cubicBezTo>
                    <a:pt x="1607" y="233"/>
                    <a:pt x="1607" y="233"/>
                    <a:pt x="1607" y="210"/>
                  </a:cubicBezTo>
                  <a:cubicBezTo>
                    <a:pt x="1607" y="194"/>
                    <a:pt x="1596" y="178"/>
                    <a:pt x="1581" y="178"/>
                  </a:cubicBezTo>
                  <a:cubicBezTo>
                    <a:pt x="1575" y="178"/>
                    <a:pt x="1568" y="181"/>
                    <a:pt x="1562" y="188"/>
                  </a:cubicBezTo>
                  <a:lnTo>
                    <a:pt x="1539" y="188"/>
                  </a:lnTo>
                  <a:cubicBezTo>
                    <a:pt x="1562" y="165"/>
                    <a:pt x="1562" y="142"/>
                    <a:pt x="1562" y="120"/>
                  </a:cubicBezTo>
                  <a:cubicBezTo>
                    <a:pt x="1562" y="97"/>
                    <a:pt x="1539" y="97"/>
                    <a:pt x="1539" y="97"/>
                  </a:cubicBezTo>
                  <a:cubicBezTo>
                    <a:pt x="1494" y="120"/>
                    <a:pt x="1471" y="120"/>
                    <a:pt x="1449" y="142"/>
                  </a:cubicBezTo>
                  <a:cubicBezTo>
                    <a:pt x="1449" y="120"/>
                    <a:pt x="1426" y="74"/>
                    <a:pt x="1403" y="74"/>
                  </a:cubicBezTo>
                  <a:cubicBezTo>
                    <a:pt x="1386" y="57"/>
                    <a:pt x="1366" y="50"/>
                    <a:pt x="1345" y="50"/>
                  </a:cubicBezTo>
                  <a:cubicBezTo>
                    <a:pt x="1313" y="50"/>
                    <a:pt x="1282" y="69"/>
                    <a:pt x="1268" y="97"/>
                  </a:cubicBezTo>
                  <a:cubicBezTo>
                    <a:pt x="1245" y="74"/>
                    <a:pt x="1222" y="52"/>
                    <a:pt x="1200" y="29"/>
                  </a:cubicBezTo>
                  <a:cubicBezTo>
                    <a:pt x="1186" y="16"/>
                    <a:pt x="1173" y="10"/>
                    <a:pt x="1160" y="10"/>
                  </a:cubicBezTo>
                  <a:cubicBezTo>
                    <a:pt x="1128" y="10"/>
                    <a:pt x="1096" y="42"/>
                    <a:pt x="1064" y="74"/>
                  </a:cubicBezTo>
                  <a:cubicBezTo>
                    <a:pt x="1045" y="37"/>
                    <a:pt x="997" y="0"/>
                    <a:pt x="9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
            <p:cNvSpPr/>
            <p:nvPr/>
          </p:nvSpPr>
          <p:spPr>
            <a:xfrm>
              <a:off x="195219" y="17158115"/>
              <a:ext cx="45838" cy="35303"/>
            </a:xfrm>
            <a:custGeom>
              <a:avLst/>
              <a:gdLst/>
              <a:ahLst/>
              <a:cxnLst/>
              <a:rect l="l" t="t" r="r" b="b"/>
              <a:pathLst>
                <a:path w="409" h="315" extrusionOk="0">
                  <a:moveTo>
                    <a:pt x="114" y="0"/>
                  </a:moveTo>
                  <a:cubicBezTo>
                    <a:pt x="69" y="0"/>
                    <a:pt x="1" y="68"/>
                    <a:pt x="24" y="136"/>
                  </a:cubicBezTo>
                  <a:cubicBezTo>
                    <a:pt x="50" y="163"/>
                    <a:pt x="77" y="174"/>
                    <a:pt x="103" y="174"/>
                  </a:cubicBezTo>
                  <a:cubicBezTo>
                    <a:pt x="122" y="174"/>
                    <a:pt x="141" y="168"/>
                    <a:pt x="159" y="159"/>
                  </a:cubicBezTo>
                  <a:cubicBezTo>
                    <a:pt x="159" y="204"/>
                    <a:pt x="159" y="249"/>
                    <a:pt x="182" y="272"/>
                  </a:cubicBezTo>
                  <a:cubicBezTo>
                    <a:pt x="202" y="303"/>
                    <a:pt x="228" y="315"/>
                    <a:pt x="255" y="315"/>
                  </a:cubicBezTo>
                  <a:cubicBezTo>
                    <a:pt x="289" y="315"/>
                    <a:pt x="326" y="297"/>
                    <a:pt x="363" y="272"/>
                  </a:cubicBezTo>
                  <a:cubicBezTo>
                    <a:pt x="408" y="272"/>
                    <a:pt x="408" y="227"/>
                    <a:pt x="363" y="227"/>
                  </a:cubicBezTo>
                  <a:lnTo>
                    <a:pt x="295" y="227"/>
                  </a:lnTo>
                  <a:cubicBezTo>
                    <a:pt x="273" y="227"/>
                    <a:pt x="250" y="227"/>
                    <a:pt x="227" y="204"/>
                  </a:cubicBezTo>
                  <a:cubicBezTo>
                    <a:pt x="205" y="204"/>
                    <a:pt x="227" y="114"/>
                    <a:pt x="227" y="68"/>
                  </a:cubicBezTo>
                  <a:lnTo>
                    <a:pt x="227" y="68"/>
                  </a:lnTo>
                  <a:cubicBezTo>
                    <a:pt x="205" y="91"/>
                    <a:pt x="205" y="91"/>
                    <a:pt x="182" y="91"/>
                  </a:cubicBezTo>
                  <a:lnTo>
                    <a:pt x="92" y="91"/>
                  </a:lnTo>
                  <a:cubicBezTo>
                    <a:pt x="69" y="91"/>
                    <a:pt x="137" y="23"/>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
            <p:cNvSpPr/>
            <p:nvPr/>
          </p:nvSpPr>
          <p:spPr>
            <a:xfrm>
              <a:off x="190172" y="17234826"/>
              <a:ext cx="43260" cy="36536"/>
            </a:xfrm>
            <a:custGeom>
              <a:avLst/>
              <a:gdLst/>
              <a:ahLst/>
              <a:cxnLst/>
              <a:rect l="l" t="t" r="r" b="b"/>
              <a:pathLst>
                <a:path w="386" h="326" extrusionOk="0">
                  <a:moveTo>
                    <a:pt x="135" y="1"/>
                  </a:moveTo>
                  <a:cubicBezTo>
                    <a:pt x="129" y="1"/>
                    <a:pt x="122" y="3"/>
                    <a:pt x="114" y="11"/>
                  </a:cubicBezTo>
                  <a:cubicBezTo>
                    <a:pt x="114" y="11"/>
                    <a:pt x="1" y="79"/>
                    <a:pt x="24" y="147"/>
                  </a:cubicBezTo>
                  <a:cubicBezTo>
                    <a:pt x="50" y="173"/>
                    <a:pt x="77" y="184"/>
                    <a:pt x="103" y="184"/>
                  </a:cubicBezTo>
                  <a:cubicBezTo>
                    <a:pt x="122" y="184"/>
                    <a:pt x="141" y="179"/>
                    <a:pt x="159" y="169"/>
                  </a:cubicBezTo>
                  <a:cubicBezTo>
                    <a:pt x="159" y="214"/>
                    <a:pt x="159" y="260"/>
                    <a:pt x="182" y="282"/>
                  </a:cubicBezTo>
                  <a:cubicBezTo>
                    <a:pt x="202" y="313"/>
                    <a:pt x="232" y="325"/>
                    <a:pt x="263" y="325"/>
                  </a:cubicBezTo>
                  <a:cubicBezTo>
                    <a:pt x="300" y="325"/>
                    <a:pt x="338" y="307"/>
                    <a:pt x="363" y="282"/>
                  </a:cubicBezTo>
                  <a:cubicBezTo>
                    <a:pt x="386" y="282"/>
                    <a:pt x="386" y="260"/>
                    <a:pt x="363" y="260"/>
                  </a:cubicBezTo>
                  <a:lnTo>
                    <a:pt x="295" y="260"/>
                  </a:lnTo>
                  <a:cubicBezTo>
                    <a:pt x="273" y="260"/>
                    <a:pt x="250" y="260"/>
                    <a:pt x="227" y="237"/>
                  </a:cubicBezTo>
                  <a:cubicBezTo>
                    <a:pt x="205" y="214"/>
                    <a:pt x="227" y="147"/>
                    <a:pt x="227" y="101"/>
                  </a:cubicBezTo>
                  <a:cubicBezTo>
                    <a:pt x="205" y="101"/>
                    <a:pt x="205" y="101"/>
                    <a:pt x="182" y="124"/>
                  </a:cubicBezTo>
                  <a:lnTo>
                    <a:pt x="91" y="124"/>
                  </a:lnTo>
                  <a:cubicBezTo>
                    <a:pt x="69" y="124"/>
                    <a:pt x="137" y="33"/>
                    <a:pt x="137" y="11"/>
                  </a:cubicBezTo>
                  <a:cubicBezTo>
                    <a:pt x="152" y="11"/>
                    <a:pt x="147" y="1"/>
                    <a:pt x="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
            <p:cNvSpPr/>
            <p:nvPr/>
          </p:nvSpPr>
          <p:spPr>
            <a:xfrm>
              <a:off x="322085" y="17186693"/>
              <a:ext cx="38217" cy="24768"/>
            </a:xfrm>
            <a:custGeom>
              <a:avLst/>
              <a:gdLst/>
              <a:ahLst/>
              <a:cxnLst/>
              <a:rect l="l" t="t" r="r" b="b"/>
              <a:pathLst>
                <a:path w="341" h="221" extrusionOk="0">
                  <a:moveTo>
                    <a:pt x="317" y="0"/>
                  </a:moveTo>
                  <a:cubicBezTo>
                    <a:pt x="312" y="0"/>
                    <a:pt x="306" y="6"/>
                    <a:pt x="295" y="17"/>
                  </a:cubicBezTo>
                  <a:cubicBezTo>
                    <a:pt x="272" y="40"/>
                    <a:pt x="272" y="85"/>
                    <a:pt x="227" y="85"/>
                  </a:cubicBezTo>
                  <a:cubicBezTo>
                    <a:pt x="182" y="85"/>
                    <a:pt x="136" y="62"/>
                    <a:pt x="136" y="40"/>
                  </a:cubicBezTo>
                  <a:cubicBezTo>
                    <a:pt x="136" y="33"/>
                    <a:pt x="133" y="30"/>
                    <a:pt x="127" y="30"/>
                  </a:cubicBezTo>
                  <a:cubicBezTo>
                    <a:pt x="114" y="30"/>
                    <a:pt x="91" y="46"/>
                    <a:pt x="91" y="62"/>
                  </a:cubicBezTo>
                  <a:cubicBezTo>
                    <a:pt x="91" y="85"/>
                    <a:pt x="114" y="108"/>
                    <a:pt x="136" y="130"/>
                  </a:cubicBezTo>
                  <a:cubicBezTo>
                    <a:pt x="136" y="153"/>
                    <a:pt x="114" y="175"/>
                    <a:pt x="91" y="175"/>
                  </a:cubicBezTo>
                  <a:cubicBezTo>
                    <a:pt x="68" y="175"/>
                    <a:pt x="46" y="130"/>
                    <a:pt x="23" y="130"/>
                  </a:cubicBezTo>
                  <a:lnTo>
                    <a:pt x="1" y="130"/>
                  </a:lnTo>
                  <a:cubicBezTo>
                    <a:pt x="1" y="175"/>
                    <a:pt x="46" y="221"/>
                    <a:pt x="91" y="221"/>
                  </a:cubicBezTo>
                  <a:cubicBezTo>
                    <a:pt x="159" y="221"/>
                    <a:pt x="182" y="175"/>
                    <a:pt x="204" y="130"/>
                  </a:cubicBezTo>
                  <a:lnTo>
                    <a:pt x="227" y="130"/>
                  </a:lnTo>
                  <a:cubicBezTo>
                    <a:pt x="295" y="130"/>
                    <a:pt x="340" y="62"/>
                    <a:pt x="340" y="17"/>
                  </a:cubicBezTo>
                  <a:cubicBezTo>
                    <a:pt x="329" y="6"/>
                    <a:pt x="323"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
            <p:cNvSpPr/>
            <p:nvPr/>
          </p:nvSpPr>
          <p:spPr>
            <a:xfrm>
              <a:off x="291713" y="17270299"/>
              <a:ext cx="38105" cy="27458"/>
            </a:xfrm>
            <a:custGeom>
              <a:avLst/>
              <a:gdLst/>
              <a:ahLst/>
              <a:cxnLst/>
              <a:rect l="l" t="t" r="r" b="b"/>
              <a:pathLst>
                <a:path w="340" h="245" extrusionOk="0">
                  <a:moveTo>
                    <a:pt x="306" y="1"/>
                  </a:moveTo>
                  <a:cubicBezTo>
                    <a:pt x="300" y="1"/>
                    <a:pt x="294" y="7"/>
                    <a:pt x="294" y="18"/>
                  </a:cubicBezTo>
                  <a:cubicBezTo>
                    <a:pt x="272" y="40"/>
                    <a:pt x="249" y="86"/>
                    <a:pt x="204" y="86"/>
                  </a:cubicBezTo>
                  <a:cubicBezTo>
                    <a:pt x="181" y="86"/>
                    <a:pt x="136" y="86"/>
                    <a:pt x="113" y="40"/>
                  </a:cubicBezTo>
                  <a:cubicBezTo>
                    <a:pt x="113" y="34"/>
                    <a:pt x="111" y="31"/>
                    <a:pt x="108" y="31"/>
                  </a:cubicBezTo>
                  <a:cubicBezTo>
                    <a:pt x="102" y="31"/>
                    <a:pt x="91" y="47"/>
                    <a:pt x="91" y="63"/>
                  </a:cubicBezTo>
                  <a:cubicBezTo>
                    <a:pt x="91" y="86"/>
                    <a:pt x="113" y="108"/>
                    <a:pt x="136" y="131"/>
                  </a:cubicBezTo>
                  <a:cubicBezTo>
                    <a:pt x="136" y="149"/>
                    <a:pt x="121" y="182"/>
                    <a:pt x="91" y="182"/>
                  </a:cubicBezTo>
                  <a:cubicBezTo>
                    <a:pt x="84" y="182"/>
                    <a:pt x="77" y="181"/>
                    <a:pt x="68" y="176"/>
                  </a:cubicBezTo>
                  <a:cubicBezTo>
                    <a:pt x="45" y="176"/>
                    <a:pt x="45" y="131"/>
                    <a:pt x="0" y="131"/>
                  </a:cubicBezTo>
                  <a:cubicBezTo>
                    <a:pt x="0" y="131"/>
                    <a:pt x="45" y="244"/>
                    <a:pt x="91" y="244"/>
                  </a:cubicBezTo>
                  <a:cubicBezTo>
                    <a:pt x="136" y="222"/>
                    <a:pt x="181" y="199"/>
                    <a:pt x="181" y="131"/>
                  </a:cubicBezTo>
                  <a:lnTo>
                    <a:pt x="226" y="131"/>
                  </a:lnTo>
                  <a:cubicBezTo>
                    <a:pt x="294" y="131"/>
                    <a:pt x="339" y="63"/>
                    <a:pt x="317" y="18"/>
                  </a:cubicBezTo>
                  <a:cubicBezTo>
                    <a:pt x="317" y="7"/>
                    <a:pt x="311"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
            <p:cNvSpPr/>
            <p:nvPr/>
          </p:nvSpPr>
          <p:spPr>
            <a:xfrm>
              <a:off x="393139" y="17140296"/>
              <a:ext cx="12776" cy="18940"/>
            </a:xfrm>
            <a:custGeom>
              <a:avLst/>
              <a:gdLst/>
              <a:ahLst/>
              <a:cxnLst/>
              <a:rect l="l" t="t" r="r" b="b"/>
              <a:pathLst>
                <a:path w="114" h="169" extrusionOk="0">
                  <a:moveTo>
                    <a:pt x="23" y="1"/>
                  </a:moveTo>
                  <a:lnTo>
                    <a:pt x="23" y="1"/>
                  </a:lnTo>
                  <a:cubicBezTo>
                    <a:pt x="25" y="2"/>
                    <a:pt x="28" y="4"/>
                    <a:pt x="30" y="5"/>
                  </a:cubicBezTo>
                  <a:lnTo>
                    <a:pt x="30" y="5"/>
                  </a:lnTo>
                  <a:cubicBezTo>
                    <a:pt x="28" y="2"/>
                    <a:pt x="25" y="1"/>
                    <a:pt x="23" y="1"/>
                  </a:cubicBezTo>
                  <a:close/>
                  <a:moveTo>
                    <a:pt x="30" y="5"/>
                  </a:moveTo>
                  <a:lnTo>
                    <a:pt x="30" y="5"/>
                  </a:lnTo>
                  <a:cubicBezTo>
                    <a:pt x="49" y="25"/>
                    <a:pt x="61" y="117"/>
                    <a:pt x="0" y="137"/>
                  </a:cubicBezTo>
                  <a:cubicBezTo>
                    <a:pt x="0" y="137"/>
                    <a:pt x="0" y="159"/>
                    <a:pt x="0" y="159"/>
                  </a:cubicBezTo>
                  <a:cubicBezTo>
                    <a:pt x="12" y="165"/>
                    <a:pt x="25" y="168"/>
                    <a:pt x="36" y="168"/>
                  </a:cubicBezTo>
                  <a:cubicBezTo>
                    <a:pt x="68" y="168"/>
                    <a:pt x="97" y="147"/>
                    <a:pt x="113" y="114"/>
                  </a:cubicBezTo>
                  <a:cubicBezTo>
                    <a:pt x="113" y="71"/>
                    <a:pt x="73" y="29"/>
                    <a:pt x="30" y="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
            <p:cNvSpPr/>
            <p:nvPr/>
          </p:nvSpPr>
          <p:spPr>
            <a:xfrm>
              <a:off x="218082" y="17084596"/>
              <a:ext cx="38217" cy="35303"/>
            </a:xfrm>
            <a:custGeom>
              <a:avLst/>
              <a:gdLst/>
              <a:ahLst/>
              <a:cxnLst/>
              <a:rect l="l" t="t" r="r" b="b"/>
              <a:pathLst>
                <a:path w="341" h="315" extrusionOk="0">
                  <a:moveTo>
                    <a:pt x="159" y="0"/>
                  </a:moveTo>
                  <a:cubicBezTo>
                    <a:pt x="114" y="0"/>
                    <a:pt x="91" y="0"/>
                    <a:pt x="69" y="23"/>
                  </a:cubicBezTo>
                  <a:cubicBezTo>
                    <a:pt x="46" y="45"/>
                    <a:pt x="1" y="91"/>
                    <a:pt x="23" y="113"/>
                  </a:cubicBezTo>
                  <a:cubicBezTo>
                    <a:pt x="23" y="159"/>
                    <a:pt x="69" y="181"/>
                    <a:pt x="91" y="181"/>
                  </a:cubicBezTo>
                  <a:lnTo>
                    <a:pt x="136" y="181"/>
                  </a:lnTo>
                  <a:cubicBezTo>
                    <a:pt x="136" y="204"/>
                    <a:pt x="136" y="226"/>
                    <a:pt x="136" y="272"/>
                  </a:cubicBezTo>
                  <a:cubicBezTo>
                    <a:pt x="147" y="302"/>
                    <a:pt x="175" y="315"/>
                    <a:pt x="208" y="315"/>
                  </a:cubicBezTo>
                  <a:cubicBezTo>
                    <a:pt x="247" y="315"/>
                    <a:pt x="293" y="297"/>
                    <a:pt x="318" y="272"/>
                  </a:cubicBezTo>
                  <a:cubicBezTo>
                    <a:pt x="340" y="249"/>
                    <a:pt x="335" y="243"/>
                    <a:pt x="323" y="243"/>
                  </a:cubicBezTo>
                  <a:cubicBezTo>
                    <a:pt x="312" y="243"/>
                    <a:pt x="295" y="249"/>
                    <a:pt x="295" y="249"/>
                  </a:cubicBezTo>
                  <a:lnTo>
                    <a:pt x="227" y="249"/>
                  </a:lnTo>
                  <a:cubicBezTo>
                    <a:pt x="182" y="249"/>
                    <a:pt x="182" y="249"/>
                    <a:pt x="182" y="204"/>
                  </a:cubicBezTo>
                  <a:cubicBezTo>
                    <a:pt x="182" y="159"/>
                    <a:pt x="227" y="113"/>
                    <a:pt x="227" y="68"/>
                  </a:cubicBezTo>
                  <a:lnTo>
                    <a:pt x="227" y="68"/>
                  </a:lnTo>
                  <a:cubicBezTo>
                    <a:pt x="204" y="91"/>
                    <a:pt x="182" y="91"/>
                    <a:pt x="182" y="113"/>
                  </a:cubicBezTo>
                  <a:lnTo>
                    <a:pt x="114" y="113"/>
                  </a:lnTo>
                  <a:cubicBezTo>
                    <a:pt x="91" y="113"/>
                    <a:pt x="69" y="113"/>
                    <a:pt x="69" y="91"/>
                  </a:cubicBezTo>
                  <a:cubicBezTo>
                    <a:pt x="91" y="68"/>
                    <a:pt x="136" y="45"/>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
            <p:cNvSpPr/>
            <p:nvPr/>
          </p:nvSpPr>
          <p:spPr>
            <a:xfrm>
              <a:off x="235902" y="17033828"/>
              <a:ext cx="20397" cy="20845"/>
            </a:xfrm>
            <a:custGeom>
              <a:avLst/>
              <a:gdLst/>
              <a:ahLst/>
              <a:cxnLst/>
              <a:rect l="l" t="t" r="r" b="b"/>
              <a:pathLst>
                <a:path w="182" h="186" extrusionOk="0">
                  <a:moveTo>
                    <a:pt x="68" y="0"/>
                  </a:moveTo>
                  <a:cubicBezTo>
                    <a:pt x="23" y="0"/>
                    <a:pt x="0" y="0"/>
                    <a:pt x="0" y="46"/>
                  </a:cubicBezTo>
                  <a:cubicBezTo>
                    <a:pt x="0" y="106"/>
                    <a:pt x="54" y="185"/>
                    <a:pt x="114" y="185"/>
                  </a:cubicBezTo>
                  <a:cubicBezTo>
                    <a:pt x="121" y="185"/>
                    <a:pt x="129" y="184"/>
                    <a:pt x="136" y="182"/>
                  </a:cubicBezTo>
                  <a:lnTo>
                    <a:pt x="136" y="159"/>
                  </a:lnTo>
                  <a:cubicBezTo>
                    <a:pt x="113" y="136"/>
                    <a:pt x="91" y="114"/>
                    <a:pt x="91" y="114"/>
                  </a:cubicBezTo>
                  <a:cubicBezTo>
                    <a:pt x="68" y="91"/>
                    <a:pt x="68" y="68"/>
                    <a:pt x="45" y="46"/>
                  </a:cubicBezTo>
                  <a:cubicBezTo>
                    <a:pt x="68" y="46"/>
                    <a:pt x="91" y="46"/>
                    <a:pt x="136" y="68"/>
                  </a:cubicBezTo>
                  <a:lnTo>
                    <a:pt x="181" y="68"/>
                  </a:lnTo>
                  <a:cubicBezTo>
                    <a:pt x="181" y="46"/>
                    <a:pt x="181" y="46"/>
                    <a:pt x="181" y="46"/>
                  </a:cubicBezTo>
                  <a:cubicBezTo>
                    <a:pt x="159" y="0"/>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
            <p:cNvSpPr/>
            <p:nvPr/>
          </p:nvSpPr>
          <p:spPr>
            <a:xfrm>
              <a:off x="317042" y="17030241"/>
              <a:ext cx="48303" cy="39225"/>
            </a:xfrm>
            <a:custGeom>
              <a:avLst/>
              <a:gdLst/>
              <a:ahLst/>
              <a:cxnLst/>
              <a:rect l="l" t="t" r="r" b="b"/>
              <a:pathLst>
                <a:path w="431" h="350" extrusionOk="0">
                  <a:moveTo>
                    <a:pt x="203" y="1"/>
                  </a:moveTo>
                  <a:cubicBezTo>
                    <a:pt x="195" y="1"/>
                    <a:pt x="187" y="4"/>
                    <a:pt x="181" y="10"/>
                  </a:cubicBezTo>
                  <a:cubicBezTo>
                    <a:pt x="136" y="10"/>
                    <a:pt x="113" y="32"/>
                    <a:pt x="68" y="55"/>
                  </a:cubicBezTo>
                  <a:cubicBezTo>
                    <a:pt x="46" y="78"/>
                    <a:pt x="0" y="123"/>
                    <a:pt x="0" y="146"/>
                  </a:cubicBezTo>
                  <a:cubicBezTo>
                    <a:pt x="0" y="146"/>
                    <a:pt x="46" y="123"/>
                    <a:pt x="46" y="123"/>
                  </a:cubicBezTo>
                  <a:cubicBezTo>
                    <a:pt x="68" y="100"/>
                    <a:pt x="91" y="78"/>
                    <a:pt x="113" y="78"/>
                  </a:cubicBezTo>
                  <a:cubicBezTo>
                    <a:pt x="132" y="78"/>
                    <a:pt x="164" y="49"/>
                    <a:pt x="176" y="49"/>
                  </a:cubicBezTo>
                  <a:cubicBezTo>
                    <a:pt x="180" y="49"/>
                    <a:pt x="181" y="51"/>
                    <a:pt x="181" y="55"/>
                  </a:cubicBezTo>
                  <a:cubicBezTo>
                    <a:pt x="181" y="78"/>
                    <a:pt x="181" y="100"/>
                    <a:pt x="159" y="123"/>
                  </a:cubicBezTo>
                  <a:cubicBezTo>
                    <a:pt x="136" y="146"/>
                    <a:pt x="113" y="146"/>
                    <a:pt x="91" y="168"/>
                  </a:cubicBezTo>
                  <a:lnTo>
                    <a:pt x="91" y="191"/>
                  </a:lnTo>
                  <a:cubicBezTo>
                    <a:pt x="125" y="180"/>
                    <a:pt x="153" y="174"/>
                    <a:pt x="179" y="174"/>
                  </a:cubicBezTo>
                  <a:cubicBezTo>
                    <a:pt x="204" y="174"/>
                    <a:pt x="227" y="180"/>
                    <a:pt x="249" y="191"/>
                  </a:cubicBezTo>
                  <a:cubicBezTo>
                    <a:pt x="317" y="214"/>
                    <a:pt x="227" y="281"/>
                    <a:pt x="227" y="327"/>
                  </a:cubicBezTo>
                  <a:cubicBezTo>
                    <a:pt x="204" y="349"/>
                    <a:pt x="227" y="349"/>
                    <a:pt x="249" y="349"/>
                  </a:cubicBezTo>
                  <a:cubicBezTo>
                    <a:pt x="340" y="304"/>
                    <a:pt x="430" y="214"/>
                    <a:pt x="340" y="146"/>
                  </a:cubicBezTo>
                  <a:cubicBezTo>
                    <a:pt x="317" y="146"/>
                    <a:pt x="272" y="123"/>
                    <a:pt x="249" y="123"/>
                  </a:cubicBezTo>
                  <a:cubicBezTo>
                    <a:pt x="249" y="100"/>
                    <a:pt x="249" y="78"/>
                    <a:pt x="249" y="55"/>
                  </a:cubicBezTo>
                  <a:cubicBezTo>
                    <a:pt x="249" y="22"/>
                    <a:pt x="225"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
            <p:cNvSpPr/>
            <p:nvPr/>
          </p:nvSpPr>
          <p:spPr>
            <a:xfrm>
              <a:off x="296757" y="17109924"/>
              <a:ext cx="53010" cy="23535"/>
            </a:xfrm>
            <a:custGeom>
              <a:avLst/>
              <a:gdLst/>
              <a:ahLst/>
              <a:cxnLst/>
              <a:rect l="l" t="t" r="r" b="b"/>
              <a:pathLst>
                <a:path w="473" h="210" extrusionOk="0">
                  <a:moveTo>
                    <a:pt x="181" y="0"/>
                  </a:moveTo>
                  <a:cubicBezTo>
                    <a:pt x="181" y="0"/>
                    <a:pt x="181" y="68"/>
                    <a:pt x="204" y="91"/>
                  </a:cubicBezTo>
                  <a:cubicBezTo>
                    <a:pt x="186" y="109"/>
                    <a:pt x="167" y="142"/>
                    <a:pt x="137" y="142"/>
                  </a:cubicBezTo>
                  <a:cubicBezTo>
                    <a:pt x="130" y="142"/>
                    <a:pt x="122" y="141"/>
                    <a:pt x="113" y="136"/>
                  </a:cubicBezTo>
                  <a:cubicBezTo>
                    <a:pt x="68" y="136"/>
                    <a:pt x="68" y="68"/>
                    <a:pt x="46" y="23"/>
                  </a:cubicBezTo>
                  <a:cubicBezTo>
                    <a:pt x="46" y="8"/>
                    <a:pt x="46" y="3"/>
                    <a:pt x="45" y="3"/>
                  </a:cubicBezTo>
                  <a:cubicBezTo>
                    <a:pt x="43" y="3"/>
                    <a:pt x="38" y="23"/>
                    <a:pt x="23" y="23"/>
                  </a:cubicBezTo>
                  <a:cubicBezTo>
                    <a:pt x="0" y="91"/>
                    <a:pt x="23" y="181"/>
                    <a:pt x="113" y="204"/>
                  </a:cubicBezTo>
                  <a:cubicBezTo>
                    <a:pt x="125" y="208"/>
                    <a:pt x="137" y="210"/>
                    <a:pt x="147" y="210"/>
                  </a:cubicBezTo>
                  <a:cubicBezTo>
                    <a:pt x="197" y="210"/>
                    <a:pt x="231" y="169"/>
                    <a:pt x="249" y="114"/>
                  </a:cubicBezTo>
                  <a:cubicBezTo>
                    <a:pt x="272" y="136"/>
                    <a:pt x="294" y="136"/>
                    <a:pt x="317" y="136"/>
                  </a:cubicBezTo>
                  <a:cubicBezTo>
                    <a:pt x="329" y="139"/>
                    <a:pt x="341" y="141"/>
                    <a:pt x="352" y="141"/>
                  </a:cubicBezTo>
                  <a:cubicBezTo>
                    <a:pt x="424" y="141"/>
                    <a:pt x="473" y="79"/>
                    <a:pt x="453" y="0"/>
                  </a:cubicBezTo>
                  <a:lnTo>
                    <a:pt x="430" y="0"/>
                  </a:lnTo>
                  <a:cubicBezTo>
                    <a:pt x="408" y="46"/>
                    <a:pt x="362" y="91"/>
                    <a:pt x="317" y="91"/>
                  </a:cubicBezTo>
                  <a:cubicBezTo>
                    <a:pt x="272" y="68"/>
                    <a:pt x="227" y="46"/>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
            <p:cNvSpPr/>
            <p:nvPr/>
          </p:nvSpPr>
          <p:spPr>
            <a:xfrm>
              <a:off x="289136" y="17071820"/>
              <a:ext cx="25440" cy="15354"/>
            </a:xfrm>
            <a:custGeom>
              <a:avLst/>
              <a:gdLst/>
              <a:ahLst/>
              <a:cxnLst/>
              <a:rect l="l" t="t" r="r" b="b"/>
              <a:pathLst>
                <a:path w="227" h="137" extrusionOk="0">
                  <a:moveTo>
                    <a:pt x="181" y="1"/>
                  </a:moveTo>
                  <a:cubicBezTo>
                    <a:pt x="159" y="24"/>
                    <a:pt x="136" y="69"/>
                    <a:pt x="114" y="69"/>
                  </a:cubicBezTo>
                  <a:cubicBezTo>
                    <a:pt x="98" y="76"/>
                    <a:pt x="88" y="79"/>
                    <a:pt x="81" y="79"/>
                  </a:cubicBezTo>
                  <a:cubicBezTo>
                    <a:pt x="66" y="79"/>
                    <a:pt x="61" y="69"/>
                    <a:pt x="46" y="69"/>
                  </a:cubicBezTo>
                  <a:lnTo>
                    <a:pt x="23" y="69"/>
                  </a:lnTo>
                  <a:cubicBezTo>
                    <a:pt x="0" y="114"/>
                    <a:pt x="68" y="137"/>
                    <a:pt x="114" y="137"/>
                  </a:cubicBezTo>
                  <a:cubicBezTo>
                    <a:pt x="159" y="114"/>
                    <a:pt x="204" y="69"/>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
            <p:cNvSpPr/>
            <p:nvPr/>
          </p:nvSpPr>
          <p:spPr>
            <a:xfrm>
              <a:off x="261230" y="17211349"/>
              <a:ext cx="25440" cy="17483"/>
            </a:xfrm>
            <a:custGeom>
              <a:avLst/>
              <a:gdLst/>
              <a:ahLst/>
              <a:cxnLst/>
              <a:rect l="l" t="t" r="r" b="b"/>
              <a:pathLst>
                <a:path w="227" h="156" extrusionOk="0">
                  <a:moveTo>
                    <a:pt x="46" y="1"/>
                  </a:moveTo>
                  <a:lnTo>
                    <a:pt x="46" y="1"/>
                  </a:lnTo>
                  <a:cubicBezTo>
                    <a:pt x="0" y="69"/>
                    <a:pt x="23" y="114"/>
                    <a:pt x="91" y="136"/>
                  </a:cubicBezTo>
                  <a:cubicBezTo>
                    <a:pt x="104" y="150"/>
                    <a:pt x="119" y="155"/>
                    <a:pt x="135" y="155"/>
                  </a:cubicBezTo>
                  <a:cubicBezTo>
                    <a:pt x="172" y="155"/>
                    <a:pt x="211" y="123"/>
                    <a:pt x="227" y="91"/>
                  </a:cubicBezTo>
                  <a:cubicBezTo>
                    <a:pt x="227" y="69"/>
                    <a:pt x="204" y="69"/>
                    <a:pt x="204" y="69"/>
                  </a:cubicBezTo>
                  <a:cubicBezTo>
                    <a:pt x="181" y="91"/>
                    <a:pt x="136" y="91"/>
                    <a:pt x="114" y="91"/>
                  </a:cubicBezTo>
                  <a:cubicBezTo>
                    <a:pt x="68" y="91"/>
                    <a:pt x="68" y="46"/>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
            <p:cNvSpPr/>
            <p:nvPr/>
          </p:nvSpPr>
          <p:spPr>
            <a:xfrm>
              <a:off x="357612" y="17260212"/>
              <a:ext cx="25440" cy="14681"/>
            </a:xfrm>
            <a:custGeom>
              <a:avLst/>
              <a:gdLst/>
              <a:ahLst/>
              <a:cxnLst/>
              <a:rect l="l" t="t" r="r" b="b"/>
              <a:pathLst>
                <a:path w="227" h="131" extrusionOk="0">
                  <a:moveTo>
                    <a:pt x="193" y="0"/>
                  </a:moveTo>
                  <a:cubicBezTo>
                    <a:pt x="187" y="0"/>
                    <a:pt x="181" y="6"/>
                    <a:pt x="181" y="17"/>
                  </a:cubicBezTo>
                  <a:cubicBezTo>
                    <a:pt x="159" y="40"/>
                    <a:pt x="159" y="85"/>
                    <a:pt x="114" y="85"/>
                  </a:cubicBezTo>
                  <a:cubicBezTo>
                    <a:pt x="68" y="85"/>
                    <a:pt x="46" y="63"/>
                    <a:pt x="23" y="40"/>
                  </a:cubicBezTo>
                  <a:lnTo>
                    <a:pt x="0" y="40"/>
                  </a:lnTo>
                  <a:cubicBezTo>
                    <a:pt x="0" y="108"/>
                    <a:pt x="68" y="130"/>
                    <a:pt x="114" y="130"/>
                  </a:cubicBezTo>
                  <a:cubicBezTo>
                    <a:pt x="181" y="130"/>
                    <a:pt x="227" y="63"/>
                    <a:pt x="204" y="17"/>
                  </a:cubicBezTo>
                  <a:cubicBezTo>
                    <a:pt x="204" y="6"/>
                    <a:pt x="198" y="0"/>
                    <a:pt x="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
            <p:cNvSpPr/>
            <p:nvPr/>
          </p:nvSpPr>
          <p:spPr>
            <a:xfrm>
              <a:off x="885135" y="17820122"/>
              <a:ext cx="20397" cy="170014"/>
            </a:xfrm>
            <a:custGeom>
              <a:avLst/>
              <a:gdLst/>
              <a:ahLst/>
              <a:cxnLst/>
              <a:rect l="l" t="t" r="r" b="b"/>
              <a:pathLst>
                <a:path w="182" h="1517" extrusionOk="0">
                  <a:moveTo>
                    <a:pt x="182" y="0"/>
                  </a:moveTo>
                  <a:lnTo>
                    <a:pt x="1" y="114"/>
                  </a:lnTo>
                  <a:lnTo>
                    <a:pt x="1" y="1517"/>
                  </a:lnTo>
                  <a:lnTo>
                    <a:pt x="182" y="1426"/>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
            <p:cNvSpPr/>
            <p:nvPr/>
          </p:nvSpPr>
          <p:spPr>
            <a:xfrm>
              <a:off x="859806" y="17815079"/>
              <a:ext cx="25440" cy="175057"/>
            </a:xfrm>
            <a:custGeom>
              <a:avLst/>
              <a:gdLst/>
              <a:ahLst/>
              <a:cxnLst/>
              <a:rect l="l" t="t" r="r" b="b"/>
              <a:pathLst>
                <a:path w="227" h="1562" extrusionOk="0">
                  <a:moveTo>
                    <a:pt x="1" y="0"/>
                  </a:moveTo>
                  <a:lnTo>
                    <a:pt x="1" y="1426"/>
                  </a:lnTo>
                  <a:lnTo>
                    <a:pt x="227" y="1562"/>
                  </a:lnTo>
                  <a:lnTo>
                    <a:pt x="227" y="159"/>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
            <p:cNvSpPr/>
            <p:nvPr/>
          </p:nvSpPr>
          <p:spPr>
            <a:xfrm>
              <a:off x="342370" y="17538598"/>
              <a:ext cx="20397" cy="139530"/>
            </a:xfrm>
            <a:custGeom>
              <a:avLst/>
              <a:gdLst/>
              <a:ahLst/>
              <a:cxnLst/>
              <a:rect l="l" t="t" r="r" b="b"/>
              <a:pathLst>
                <a:path w="182" h="1245" extrusionOk="0">
                  <a:moveTo>
                    <a:pt x="182" y="0"/>
                  </a:moveTo>
                  <a:lnTo>
                    <a:pt x="1" y="91"/>
                  </a:lnTo>
                  <a:lnTo>
                    <a:pt x="1" y="1245"/>
                  </a:lnTo>
                  <a:lnTo>
                    <a:pt x="182" y="1132"/>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
            <p:cNvSpPr/>
            <p:nvPr/>
          </p:nvSpPr>
          <p:spPr>
            <a:xfrm>
              <a:off x="314464" y="17533443"/>
              <a:ext cx="28018" cy="144686"/>
            </a:xfrm>
            <a:custGeom>
              <a:avLst/>
              <a:gdLst/>
              <a:ahLst/>
              <a:cxnLst/>
              <a:rect l="l" t="t" r="r" b="b"/>
              <a:pathLst>
                <a:path w="250" h="1291" extrusionOk="0">
                  <a:moveTo>
                    <a:pt x="1" y="1"/>
                  </a:moveTo>
                  <a:lnTo>
                    <a:pt x="1" y="1155"/>
                  </a:lnTo>
                  <a:lnTo>
                    <a:pt x="250" y="1291"/>
                  </a:lnTo>
                  <a:lnTo>
                    <a:pt x="250" y="13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
            <p:cNvSpPr/>
            <p:nvPr/>
          </p:nvSpPr>
          <p:spPr>
            <a:xfrm>
              <a:off x="314464" y="17459924"/>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rgbClr val="EAA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
            <p:cNvSpPr/>
            <p:nvPr/>
          </p:nvSpPr>
          <p:spPr>
            <a:xfrm>
              <a:off x="314464" y="17432018"/>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
            <p:cNvSpPr/>
            <p:nvPr/>
          </p:nvSpPr>
          <p:spPr>
            <a:xfrm>
              <a:off x="360189" y="17490407"/>
              <a:ext cx="586027" cy="337450"/>
            </a:xfrm>
            <a:custGeom>
              <a:avLst/>
              <a:gdLst/>
              <a:ahLst/>
              <a:cxnLst/>
              <a:rect l="l" t="t" r="r" b="b"/>
              <a:pathLst>
                <a:path w="5229" h="3011" extrusionOk="0">
                  <a:moveTo>
                    <a:pt x="136" y="0"/>
                  </a:moveTo>
                  <a:lnTo>
                    <a:pt x="0" y="68"/>
                  </a:lnTo>
                  <a:lnTo>
                    <a:pt x="5092" y="3010"/>
                  </a:lnTo>
                  <a:lnTo>
                    <a:pt x="5228" y="2942"/>
                  </a:lnTo>
                  <a:lnTo>
                    <a:pt x="1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
            <p:cNvSpPr/>
            <p:nvPr/>
          </p:nvSpPr>
          <p:spPr>
            <a:xfrm>
              <a:off x="415889" y="17457458"/>
              <a:ext cx="586027" cy="339916"/>
            </a:xfrm>
            <a:custGeom>
              <a:avLst/>
              <a:gdLst/>
              <a:ahLst/>
              <a:cxnLst/>
              <a:rect l="l" t="t" r="r" b="b"/>
              <a:pathLst>
                <a:path w="5229" h="3033" extrusionOk="0">
                  <a:moveTo>
                    <a:pt x="137" y="0"/>
                  </a:moveTo>
                  <a:lnTo>
                    <a:pt x="1" y="91"/>
                  </a:lnTo>
                  <a:lnTo>
                    <a:pt x="5093" y="3033"/>
                  </a:lnTo>
                  <a:lnTo>
                    <a:pt x="5229" y="2942"/>
                  </a:ln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
            <p:cNvSpPr/>
            <p:nvPr/>
          </p:nvSpPr>
          <p:spPr>
            <a:xfrm>
              <a:off x="314464" y="17523356"/>
              <a:ext cx="570785" cy="357735"/>
            </a:xfrm>
            <a:custGeom>
              <a:avLst/>
              <a:gdLst/>
              <a:ahLst/>
              <a:cxnLst/>
              <a:rect l="l" t="t" r="r" b="b"/>
              <a:pathLst>
                <a:path w="5093" h="3192" extrusionOk="0">
                  <a:moveTo>
                    <a:pt x="1" y="0"/>
                  </a:moveTo>
                  <a:lnTo>
                    <a:pt x="1" y="249"/>
                  </a:lnTo>
                  <a:lnTo>
                    <a:pt x="5093" y="3192"/>
                  </a:lnTo>
                  <a:lnTo>
                    <a:pt x="5093" y="294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
            <p:cNvSpPr/>
            <p:nvPr/>
          </p:nvSpPr>
          <p:spPr>
            <a:xfrm>
              <a:off x="885135" y="17761733"/>
              <a:ext cx="159927" cy="119357"/>
            </a:xfrm>
            <a:custGeom>
              <a:avLst/>
              <a:gdLst/>
              <a:ahLst/>
              <a:cxnLst/>
              <a:rect l="l" t="t" r="r" b="b"/>
              <a:pathLst>
                <a:path w="1427" h="1065" extrusionOk="0">
                  <a:moveTo>
                    <a:pt x="1427" y="1"/>
                  </a:moveTo>
                  <a:lnTo>
                    <a:pt x="1" y="816"/>
                  </a:lnTo>
                  <a:lnTo>
                    <a:pt x="1" y="1065"/>
                  </a:lnTo>
                  <a:lnTo>
                    <a:pt x="1427" y="250"/>
                  </a:lnTo>
                  <a:lnTo>
                    <a:pt x="1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
            <p:cNvSpPr/>
            <p:nvPr/>
          </p:nvSpPr>
          <p:spPr>
            <a:xfrm>
              <a:off x="1024664" y="18015463"/>
              <a:ext cx="101538" cy="53347"/>
            </a:xfrm>
            <a:custGeom>
              <a:avLst/>
              <a:gdLst/>
              <a:ahLst/>
              <a:cxnLst/>
              <a:rect l="l" t="t" r="r" b="b"/>
              <a:pathLst>
                <a:path w="906" h="476" extrusionOk="0">
                  <a:moveTo>
                    <a:pt x="453" y="0"/>
                  </a:moveTo>
                  <a:cubicBezTo>
                    <a:pt x="204" y="0"/>
                    <a:pt x="1" y="136"/>
                    <a:pt x="1" y="249"/>
                  </a:cubicBezTo>
                  <a:cubicBezTo>
                    <a:pt x="1" y="362"/>
                    <a:pt x="204" y="475"/>
                    <a:pt x="453" y="475"/>
                  </a:cubicBezTo>
                  <a:cubicBezTo>
                    <a:pt x="702" y="475"/>
                    <a:pt x="906" y="362"/>
                    <a:pt x="906" y="226"/>
                  </a:cubicBezTo>
                  <a:cubicBezTo>
                    <a:pt x="906" y="113"/>
                    <a:pt x="702" y="0"/>
                    <a:pt x="4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
            <p:cNvSpPr/>
            <p:nvPr/>
          </p:nvSpPr>
          <p:spPr>
            <a:xfrm>
              <a:off x="1027242" y="17771931"/>
              <a:ext cx="17820" cy="137065"/>
            </a:xfrm>
            <a:custGeom>
              <a:avLst/>
              <a:gdLst/>
              <a:ahLst/>
              <a:cxnLst/>
              <a:rect l="l" t="t" r="r" b="b"/>
              <a:pathLst>
                <a:path w="159" h="1223" extrusionOk="0">
                  <a:moveTo>
                    <a:pt x="159" y="0"/>
                  </a:moveTo>
                  <a:lnTo>
                    <a:pt x="0" y="114"/>
                  </a:lnTo>
                  <a:lnTo>
                    <a:pt x="0" y="1223"/>
                  </a:lnTo>
                  <a:lnTo>
                    <a:pt x="159" y="1132"/>
                  </a:lnTo>
                  <a:lnTo>
                    <a:pt x="159" y="0"/>
                  </a:lnTo>
                  <a:close/>
                </a:path>
              </a:pathLst>
            </a:custGeom>
            <a:solidFill>
              <a:srgbClr val="C3B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
            <p:cNvSpPr/>
            <p:nvPr/>
          </p:nvSpPr>
          <p:spPr>
            <a:xfrm>
              <a:off x="999336" y="17769354"/>
              <a:ext cx="28018" cy="139642"/>
            </a:xfrm>
            <a:custGeom>
              <a:avLst/>
              <a:gdLst/>
              <a:ahLst/>
              <a:cxnLst/>
              <a:rect l="l" t="t" r="r" b="b"/>
              <a:pathLst>
                <a:path w="250" h="1246" extrusionOk="0">
                  <a:moveTo>
                    <a:pt x="0" y="1"/>
                  </a:moveTo>
                  <a:lnTo>
                    <a:pt x="0" y="1110"/>
                  </a:lnTo>
                  <a:lnTo>
                    <a:pt x="249" y="1246"/>
                  </a:lnTo>
                  <a:lnTo>
                    <a:pt x="249" y="137"/>
                  </a:lnTo>
                  <a:lnTo>
                    <a:pt x="0" y="1"/>
                  </a:lnTo>
                  <a:close/>
                </a:path>
              </a:pathLst>
            </a:custGeom>
            <a:solidFill>
              <a:srgbClr val="DAC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
            <p:cNvSpPr/>
            <p:nvPr/>
          </p:nvSpPr>
          <p:spPr>
            <a:xfrm>
              <a:off x="968852" y="17825165"/>
              <a:ext cx="210696" cy="225826"/>
            </a:xfrm>
            <a:custGeom>
              <a:avLst/>
              <a:gdLst/>
              <a:ahLst/>
              <a:cxnLst/>
              <a:rect l="l" t="t" r="r" b="b"/>
              <a:pathLst>
                <a:path w="1880" h="2015" extrusionOk="0">
                  <a:moveTo>
                    <a:pt x="23" y="1"/>
                  </a:moveTo>
                  <a:cubicBezTo>
                    <a:pt x="1" y="114"/>
                    <a:pt x="1" y="250"/>
                    <a:pt x="1" y="363"/>
                  </a:cubicBezTo>
                  <a:cubicBezTo>
                    <a:pt x="1" y="1268"/>
                    <a:pt x="431" y="2015"/>
                    <a:pt x="929" y="2015"/>
                  </a:cubicBezTo>
                  <a:cubicBezTo>
                    <a:pt x="1449" y="2015"/>
                    <a:pt x="1879" y="1268"/>
                    <a:pt x="1879" y="363"/>
                  </a:cubicBezTo>
                  <a:cubicBezTo>
                    <a:pt x="1879" y="250"/>
                    <a:pt x="1879" y="136"/>
                    <a:pt x="1879" y="23"/>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
            <p:cNvSpPr/>
            <p:nvPr/>
          </p:nvSpPr>
          <p:spPr>
            <a:xfrm>
              <a:off x="971430" y="17776974"/>
              <a:ext cx="208119" cy="109159"/>
            </a:xfrm>
            <a:custGeom>
              <a:avLst/>
              <a:gdLst/>
              <a:ahLst/>
              <a:cxnLst/>
              <a:rect l="l" t="t" r="r" b="b"/>
              <a:pathLst>
                <a:path w="1857" h="974" extrusionOk="0">
                  <a:moveTo>
                    <a:pt x="928" y="1"/>
                  </a:moveTo>
                  <a:cubicBezTo>
                    <a:pt x="408" y="1"/>
                    <a:pt x="0" y="204"/>
                    <a:pt x="0" y="499"/>
                  </a:cubicBezTo>
                  <a:cubicBezTo>
                    <a:pt x="0" y="770"/>
                    <a:pt x="408" y="974"/>
                    <a:pt x="928" y="974"/>
                  </a:cubicBezTo>
                  <a:cubicBezTo>
                    <a:pt x="1426" y="974"/>
                    <a:pt x="1856" y="770"/>
                    <a:pt x="1856" y="499"/>
                  </a:cubicBezTo>
                  <a:cubicBezTo>
                    <a:pt x="1856" y="204"/>
                    <a:pt x="1426" y="1"/>
                    <a:pt x="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
            <p:cNvSpPr/>
            <p:nvPr/>
          </p:nvSpPr>
          <p:spPr>
            <a:xfrm>
              <a:off x="981517" y="17782018"/>
              <a:ext cx="185368" cy="55924"/>
            </a:xfrm>
            <a:custGeom>
              <a:avLst/>
              <a:gdLst/>
              <a:ahLst/>
              <a:cxnLst/>
              <a:rect l="l" t="t" r="r" b="b"/>
              <a:pathLst>
                <a:path w="1654" h="499" extrusionOk="0">
                  <a:moveTo>
                    <a:pt x="838" y="1"/>
                  </a:moveTo>
                  <a:cubicBezTo>
                    <a:pt x="408" y="1"/>
                    <a:pt x="69" y="159"/>
                    <a:pt x="1" y="363"/>
                  </a:cubicBezTo>
                  <a:cubicBezTo>
                    <a:pt x="24" y="340"/>
                    <a:pt x="69" y="318"/>
                    <a:pt x="91" y="295"/>
                  </a:cubicBezTo>
                  <a:cubicBezTo>
                    <a:pt x="118" y="269"/>
                    <a:pt x="144" y="258"/>
                    <a:pt x="176" y="258"/>
                  </a:cubicBezTo>
                  <a:cubicBezTo>
                    <a:pt x="198" y="258"/>
                    <a:pt x="222" y="263"/>
                    <a:pt x="250" y="272"/>
                  </a:cubicBezTo>
                  <a:cubicBezTo>
                    <a:pt x="250" y="205"/>
                    <a:pt x="273" y="159"/>
                    <a:pt x="318" y="159"/>
                  </a:cubicBezTo>
                  <a:cubicBezTo>
                    <a:pt x="340" y="148"/>
                    <a:pt x="363" y="142"/>
                    <a:pt x="386" y="142"/>
                  </a:cubicBezTo>
                  <a:cubicBezTo>
                    <a:pt x="408" y="142"/>
                    <a:pt x="431" y="148"/>
                    <a:pt x="454" y="159"/>
                  </a:cubicBezTo>
                  <a:cubicBezTo>
                    <a:pt x="488" y="125"/>
                    <a:pt x="533" y="108"/>
                    <a:pt x="578" y="108"/>
                  </a:cubicBezTo>
                  <a:cubicBezTo>
                    <a:pt x="623" y="108"/>
                    <a:pt x="669" y="125"/>
                    <a:pt x="703" y="159"/>
                  </a:cubicBezTo>
                  <a:cubicBezTo>
                    <a:pt x="735" y="143"/>
                    <a:pt x="767" y="127"/>
                    <a:pt x="799" y="127"/>
                  </a:cubicBezTo>
                  <a:cubicBezTo>
                    <a:pt x="812" y="127"/>
                    <a:pt x="825" y="130"/>
                    <a:pt x="838" y="137"/>
                  </a:cubicBezTo>
                  <a:cubicBezTo>
                    <a:pt x="861" y="159"/>
                    <a:pt x="861" y="182"/>
                    <a:pt x="861" y="205"/>
                  </a:cubicBezTo>
                  <a:cubicBezTo>
                    <a:pt x="884" y="182"/>
                    <a:pt x="906" y="171"/>
                    <a:pt x="929" y="171"/>
                  </a:cubicBezTo>
                  <a:cubicBezTo>
                    <a:pt x="951" y="171"/>
                    <a:pt x="974" y="182"/>
                    <a:pt x="997" y="205"/>
                  </a:cubicBezTo>
                  <a:cubicBezTo>
                    <a:pt x="1026" y="161"/>
                    <a:pt x="1084" y="136"/>
                    <a:pt x="1139" y="136"/>
                  </a:cubicBezTo>
                  <a:cubicBezTo>
                    <a:pt x="1169" y="136"/>
                    <a:pt x="1199" y="143"/>
                    <a:pt x="1223" y="159"/>
                  </a:cubicBezTo>
                  <a:cubicBezTo>
                    <a:pt x="1314" y="182"/>
                    <a:pt x="1336" y="250"/>
                    <a:pt x="1336" y="318"/>
                  </a:cubicBezTo>
                  <a:cubicBezTo>
                    <a:pt x="1381" y="318"/>
                    <a:pt x="1427" y="340"/>
                    <a:pt x="1427" y="386"/>
                  </a:cubicBezTo>
                  <a:cubicBezTo>
                    <a:pt x="1450" y="374"/>
                    <a:pt x="1475" y="368"/>
                    <a:pt x="1499" y="368"/>
                  </a:cubicBezTo>
                  <a:cubicBezTo>
                    <a:pt x="1570" y="368"/>
                    <a:pt x="1636" y="415"/>
                    <a:pt x="1653" y="499"/>
                  </a:cubicBezTo>
                  <a:cubicBezTo>
                    <a:pt x="1653" y="476"/>
                    <a:pt x="1653" y="454"/>
                    <a:pt x="1653" y="431"/>
                  </a:cubicBezTo>
                  <a:cubicBezTo>
                    <a:pt x="1653" y="182"/>
                    <a:pt x="1291" y="1"/>
                    <a:pt x="8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
            <p:cNvSpPr/>
            <p:nvPr/>
          </p:nvSpPr>
          <p:spPr>
            <a:xfrm>
              <a:off x="981517" y="17794121"/>
              <a:ext cx="185368" cy="86968"/>
            </a:xfrm>
            <a:custGeom>
              <a:avLst/>
              <a:gdLst/>
              <a:ahLst/>
              <a:cxnLst/>
              <a:rect l="l" t="t" r="r" b="b"/>
              <a:pathLst>
                <a:path w="1654" h="776" extrusionOk="0">
                  <a:moveTo>
                    <a:pt x="578" y="0"/>
                  </a:moveTo>
                  <a:cubicBezTo>
                    <a:pt x="533" y="0"/>
                    <a:pt x="488" y="17"/>
                    <a:pt x="454" y="51"/>
                  </a:cubicBezTo>
                  <a:cubicBezTo>
                    <a:pt x="431" y="40"/>
                    <a:pt x="408" y="34"/>
                    <a:pt x="386" y="34"/>
                  </a:cubicBezTo>
                  <a:cubicBezTo>
                    <a:pt x="363" y="34"/>
                    <a:pt x="340" y="40"/>
                    <a:pt x="318" y="51"/>
                  </a:cubicBezTo>
                  <a:cubicBezTo>
                    <a:pt x="273" y="51"/>
                    <a:pt x="250" y="97"/>
                    <a:pt x="250" y="142"/>
                  </a:cubicBezTo>
                  <a:cubicBezTo>
                    <a:pt x="182" y="142"/>
                    <a:pt x="137" y="142"/>
                    <a:pt x="91" y="187"/>
                  </a:cubicBezTo>
                  <a:cubicBezTo>
                    <a:pt x="69" y="210"/>
                    <a:pt x="46" y="210"/>
                    <a:pt x="46" y="232"/>
                  </a:cubicBezTo>
                  <a:cubicBezTo>
                    <a:pt x="46" y="255"/>
                    <a:pt x="46" y="300"/>
                    <a:pt x="46" y="323"/>
                  </a:cubicBezTo>
                  <a:cubicBezTo>
                    <a:pt x="1" y="572"/>
                    <a:pt x="386" y="776"/>
                    <a:pt x="838" y="776"/>
                  </a:cubicBezTo>
                  <a:cubicBezTo>
                    <a:pt x="1268" y="776"/>
                    <a:pt x="1608" y="594"/>
                    <a:pt x="1653" y="391"/>
                  </a:cubicBezTo>
                  <a:cubicBezTo>
                    <a:pt x="1636" y="307"/>
                    <a:pt x="1570" y="260"/>
                    <a:pt x="1499" y="260"/>
                  </a:cubicBezTo>
                  <a:cubicBezTo>
                    <a:pt x="1475" y="260"/>
                    <a:pt x="1450" y="266"/>
                    <a:pt x="1427" y="278"/>
                  </a:cubicBezTo>
                  <a:cubicBezTo>
                    <a:pt x="1427" y="232"/>
                    <a:pt x="1381" y="210"/>
                    <a:pt x="1336" y="210"/>
                  </a:cubicBezTo>
                  <a:cubicBezTo>
                    <a:pt x="1336" y="142"/>
                    <a:pt x="1314" y="74"/>
                    <a:pt x="1223" y="51"/>
                  </a:cubicBezTo>
                  <a:cubicBezTo>
                    <a:pt x="1199" y="35"/>
                    <a:pt x="1169" y="28"/>
                    <a:pt x="1139" y="28"/>
                  </a:cubicBezTo>
                  <a:cubicBezTo>
                    <a:pt x="1084" y="28"/>
                    <a:pt x="1026" y="53"/>
                    <a:pt x="997" y="97"/>
                  </a:cubicBezTo>
                  <a:cubicBezTo>
                    <a:pt x="974" y="74"/>
                    <a:pt x="951" y="63"/>
                    <a:pt x="929" y="63"/>
                  </a:cubicBezTo>
                  <a:cubicBezTo>
                    <a:pt x="906" y="63"/>
                    <a:pt x="884" y="74"/>
                    <a:pt x="861" y="97"/>
                  </a:cubicBezTo>
                  <a:cubicBezTo>
                    <a:pt x="861" y="74"/>
                    <a:pt x="861" y="51"/>
                    <a:pt x="838" y="29"/>
                  </a:cubicBezTo>
                  <a:cubicBezTo>
                    <a:pt x="825" y="22"/>
                    <a:pt x="812" y="19"/>
                    <a:pt x="799" y="19"/>
                  </a:cubicBezTo>
                  <a:cubicBezTo>
                    <a:pt x="767" y="19"/>
                    <a:pt x="735" y="35"/>
                    <a:pt x="703" y="51"/>
                  </a:cubicBezTo>
                  <a:cubicBezTo>
                    <a:pt x="669" y="17"/>
                    <a:pt x="623" y="0"/>
                    <a:pt x="5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
            <p:cNvSpPr/>
            <p:nvPr/>
          </p:nvSpPr>
          <p:spPr>
            <a:xfrm>
              <a:off x="1057613" y="17726206"/>
              <a:ext cx="35639" cy="120366"/>
            </a:xfrm>
            <a:custGeom>
              <a:avLst/>
              <a:gdLst/>
              <a:ahLst/>
              <a:cxnLst/>
              <a:rect l="l" t="t" r="r" b="b"/>
              <a:pathLst>
                <a:path w="318" h="1074" extrusionOk="0">
                  <a:moveTo>
                    <a:pt x="1" y="1"/>
                  </a:moveTo>
                  <a:lnTo>
                    <a:pt x="1" y="24"/>
                  </a:lnTo>
                  <a:cubicBezTo>
                    <a:pt x="69" y="340"/>
                    <a:pt x="69" y="680"/>
                    <a:pt x="1" y="1019"/>
                  </a:cubicBezTo>
                  <a:cubicBezTo>
                    <a:pt x="51" y="1057"/>
                    <a:pt x="107" y="1074"/>
                    <a:pt x="163" y="1074"/>
                  </a:cubicBezTo>
                  <a:cubicBezTo>
                    <a:pt x="209" y="1074"/>
                    <a:pt x="254" y="1062"/>
                    <a:pt x="295" y="1042"/>
                  </a:cubicBezTo>
                  <a:cubicBezTo>
                    <a:pt x="227" y="703"/>
                    <a:pt x="250" y="363"/>
                    <a:pt x="318" y="46"/>
                  </a:cubicBezTo>
                  <a:cubicBezTo>
                    <a:pt x="318" y="46"/>
                    <a:pt x="318" y="24"/>
                    <a:pt x="295" y="24"/>
                  </a:cubicBezTo>
                  <a:cubicBezTo>
                    <a:pt x="182" y="24"/>
                    <a:pt x="91" y="1"/>
                    <a:pt x="1"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
            <p:cNvSpPr/>
            <p:nvPr/>
          </p:nvSpPr>
          <p:spPr>
            <a:xfrm>
              <a:off x="910575" y="17554288"/>
              <a:ext cx="314588" cy="226386"/>
            </a:xfrm>
            <a:custGeom>
              <a:avLst/>
              <a:gdLst/>
              <a:ahLst/>
              <a:cxnLst/>
              <a:rect l="l" t="t" r="r" b="b"/>
              <a:pathLst>
                <a:path w="2807" h="2020" extrusionOk="0">
                  <a:moveTo>
                    <a:pt x="1350" y="0"/>
                  </a:moveTo>
                  <a:cubicBezTo>
                    <a:pt x="1330" y="0"/>
                    <a:pt x="1309" y="6"/>
                    <a:pt x="1290" y="19"/>
                  </a:cubicBezTo>
                  <a:cubicBezTo>
                    <a:pt x="1245" y="19"/>
                    <a:pt x="1200" y="64"/>
                    <a:pt x="1177" y="87"/>
                  </a:cubicBezTo>
                  <a:cubicBezTo>
                    <a:pt x="1177" y="64"/>
                    <a:pt x="1154" y="41"/>
                    <a:pt x="1109" y="19"/>
                  </a:cubicBezTo>
                  <a:cubicBezTo>
                    <a:pt x="1088" y="6"/>
                    <a:pt x="1067" y="0"/>
                    <a:pt x="1047" y="0"/>
                  </a:cubicBezTo>
                  <a:cubicBezTo>
                    <a:pt x="956" y="0"/>
                    <a:pt x="874" y="108"/>
                    <a:pt x="838" y="200"/>
                  </a:cubicBezTo>
                  <a:cubicBezTo>
                    <a:pt x="815" y="177"/>
                    <a:pt x="770" y="154"/>
                    <a:pt x="747" y="132"/>
                  </a:cubicBezTo>
                  <a:cubicBezTo>
                    <a:pt x="736" y="120"/>
                    <a:pt x="724" y="115"/>
                    <a:pt x="716" y="115"/>
                  </a:cubicBezTo>
                  <a:cubicBezTo>
                    <a:pt x="707" y="115"/>
                    <a:pt x="702" y="120"/>
                    <a:pt x="702" y="132"/>
                  </a:cubicBezTo>
                  <a:cubicBezTo>
                    <a:pt x="679" y="154"/>
                    <a:pt x="657" y="200"/>
                    <a:pt x="657" y="222"/>
                  </a:cubicBezTo>
                  <a:cubicBezTo>
                    <a:pt x="634" y="222"/>
                    <a:pt x="611" y="200"/>
                    <a:pt x="589" y="200"/>
                  </a:cubicBezTo>
                  <a:cubicBezTo>
                    <a:pt x="577" y="194"/>
                    <a:pt x="563" y="191"/>
                    <a:pt x="549" y="191"/>
                  </a:cubicBezTo>
                  <a:cubicBezTo>
                    <a:pt x="510" y="191"/>
                    <a:pt x="469" y="212"/>
                    <a:pt x="453" y="245"/>
                  </a:cubicBezTo>
                  <a:cubicBezTo>
                    <a:pt x="430" y="290"/>
                    <a:pt x="475" y="358"/>
                    <a:pt x="498" y="403"/>
                  </a:cubicBezTo>
                  <a:lnTo>
                    <a:pt x="498" y="426"/>
                  </a:lnTo>
                  <a:lnTo>
                    <a:pt x="498" y="449"/>
                  </a:lnTo>
                  <a:cubicBezTo>
                    <a:pt x="486" y="443"/>
                    <a:pt x="472" y="440"/>
                    <a:pt x="458" y="440"/>
                  </a:cubicBezTo>
                  <a:cubicBezTo>
                    <a:pt x="420" y="440"/>
                    <a:pt x="379" y="461"/>
                    <a:pt x="362" y="494"/>
                  </a:cubicBezTo>
                  <a:cubicBezTo>
                    <a:pt x="362" y="517"/>
                    <a:pt x="362" y="539"/>
                    <a:pt x="362" y="584"/>
                  </a:cubicBezTo>
                  <a:lnTo>
                    <a:pt x="385" y="584"/>
                  </a:lnTo>
                  <a:cubicBezTo>
                    <a:pt x="249" y="584"/>
                    <a:pt x="136" y="630"/>
                    <a:pt x="45" y="743"/>
                  </a:cubicBezTo>
                  <a:cubicBezTo>
                    <a:pt x="0" y="833"/>
                    <a:pt x="113" y="924"/>
                    <a:pt x="227" y="969"/>
                  </a:cubicBezTo>
                  <a:cubicBezTo>
                    <a:pt x="204" y="969"/>
                    <a:pt x="181" y="1014"/>
                    <a:pt x="181" y="1060"/>
                  </a:cubicBezTo>
                  <a:cubicBezTo>
                    <a:pt x="181" y="1082"/>
                    <a:pt x="204" y="1128"/>
                    <a:pt x="249" y="1150"/>
                  </a:cubicBezTo>
                  <a:lnTo>
                    <a:pt x="272" y="1150"/>
                  </a:lnTo>
                  <a:cubicBezTo>
                    <a:pt x="204" y="1173"/>
                    <a:pt x="181" y="1263"/>
                    <a:pt x="204" y="1331"/>
                  </a:cubicBezTo>
                  <a:cubicBezTo>
                    <a:pt x="227" y="1377"/>
                    <a:pt x="294" y="1399"/>
                    <a:pt x="340" y="1422"/>
                  </a:cubicBezTo>
                  <a:lnTo>
                    <a:pt x="385" y="1422"/>
                  </a:lnTo>
                  <a:cubicBezTo>
                    <a:pt x="340" y="1512"/>
                    <a:pt x="408" y="1648"/>
                    <a:pt x="521" y="1671"/>
                  </a:cubicBezTo>
                  <a:cubicBezTo>
                    <a:pt x="521" y="1693"/>
                    <a:pt x="498" y="1716"/>
                    <a:pt x="498" y="1739"/>
                  </a:cubicBezTo>
                  <a:cubicBezTo>
                    <a:pt x="498" y="1805"/>
                    <a:pt x="510" y="1847"/>
                    <a:pt x="588" y="1847"/>
                  </a:cubicBezTo>
                  <a:cubicBezTo>
                    <a:pt x="616" y="1847"/>
                    <a:pt x="653" y="1841"/>
                    <a:pt x="702" y="1829"/>
                  </a:cubicBezTo>
                  <a:cubicBezTo>
                    <a:pt x="717" y="1890"/>
                    <a:pt x="782" y="1920"/>
                    <a:pt x="858" y="1920"/>
                  </a:cubicBezTo>
                  <a:cubicBezTo>
                    <a:pt x="895" y="1920"/>
                    <a:pt x="936" y="1912"/>
                    <a:pt x="973" y="1897"/>
                  </a:cubicBezTo>
                  <a:cubicBezTo>
                    <a:pt x="1001" y="1979"/>
                    <a:pt x="1068" y="2019"/>
                    <a:pt x="1138" y="2019"/>
                  </a:cubicBezTo>
                  <a:cubicBezTo>
                    <a:pt x="1184" y="2019"/>
                    <a:pt x="1231" y="2001"/>
                    <a:pt x="1268" y="1965"/>
                  </a:cubicBezTo>
                  <a:cubicBezTo>
                    <a:pt x="1293" y="1998"/>
                    <a:pt x="1330" y="2013"/>
                    <a:pt x="1367" y="2013"/>
                  </a:cubicBezTo>
                  <a:cubicBezTo>
                    <a:pt x="1430" y="2013"/>
                    <a:pt x="1494" y="1969"/>
                    <a:pt x="1494" y="1897"/>
                  </a:cubicBezTo>
                  <a:cubicBezTo>
                    <a:pt x="1534" y="1951"/>
                    <a:pt x="1630" y="1997"/>
                    <a:pt x="1706" y="1997"/>
                  </a:cubicBezTo>
                  <a:cubicBezTo>
                    <a:pt x="1759" y="1997"/>
                    <a:pt x="1802" y="1975"/>
                    <a:pt x="1811" y="1920"/>
                  </a:cubicBezTo>
                  <a:cubicBezTo>
                    <a:pt x="1832" y="1928"/>
                    <a:pt x="1850" y="1932"/>
                    <a:pt x="1865" y="1932"/>
                  </a:cubicBezTo>
                  <a:cubicBezTo>
                    <a:pt x="1932" y="1932"/>
                    <a:pt x="1951" y="1862"/>
                    <a:pt x="1969" y="1807"/>
                  </a:cubicBezTo>
                  <a:cubicBezTo>
                    <a:pt x="2014" y="1841"/>
                    <a:pt x="2060" y="1858"/>
                    <a:pt x="2105" y="1858"/>
                  </a:cubicBezTo>
                  <a:cubicBezTo>
                    <a:pt x="2150" y="1858"/>
                    <a:pt x="2196" y="1841"/>
                    <a:pt x="2241" y="1807"/>
                  </a:cubicBezTo>
                  <a:cubicBezTo>
                    <a:pt x="2354" y="1761"/>
                    <a:pt x="2399" y="1648"/>
                    <a:pt x="2399" y="1535"/>
                  </a:cubicBezTo>
                  <a:cubicBezTo>
                    <a:pt x="2467" y="1490"/>
                    <a:pt x="2535" y="1444"/>
                    <a:pt x="2558" y="1354"/>
                  </a:cubicBezTo>
                  <a:cubicBezTo>
                    <a:pt x="2580" y="1309"/>
                    <a:pt x="2580" y="1263"/>
                    <a:pt x="2558" y="1218"/>
                  </a:cubicBezTo>
                  <a:cubicBezTo>
                    <a:pt x="2626" y="1218"/>
                    <a:pt x="2671" y="1196"/>
                    <a:pt x="2716" y="1173"/>
                  </a:cubicBezTo>
                  <a:cubicBezTo>
                    <a:pt x="2807" y="1150"/>
                    <a:pt x="2716" y="1060"/>
                    <a:pt x="2626" y="1014"/>
                  </a:cubicBezTo>
                  <a:cubicBezTo>
                    <a:pt x="2648" y="992"/>
                    <a:pt x="2693" y="947"/>
                    <a:pt x="2693" y="924"/>
                  </a:cubicBezTo>
                  <a:cubicBezTo>
                    <a:pt x="2716" y="811"/>
                    <a:pt x="2626" y="743"/>
                    <a:pt x="2535" y="720"/>
                  </a:cubicBezTo>
                  <a:cubicBezTo>
                    <a:pt x="2558" y="720"/>
                    <a:pt x="2558" y="675"/>
                    <a:pt x="2535" y="652"/>
                  </a:cubicBezTo>
                  <a:cubicBezTo>
                    <a:pt x="2535" y="636"/>
                    <a:pt x="2512" y="620"/>
                    <a:pt x="2483" y="620"/>
                  </a:cubicBezTo>
                  <a:cubicBezTo>
                    <a:pt x="2471" y="620"/>
                    <a:pt x="2458" y="623"/>
                    <a:pt x="2444" y="630"/>
                  </a:cubicBezTo>
                  <a:cubicBezTo>
                    <a:pt x="2490" y="584"/>
                    <a:pt x="2512" y="562"/>
                    <a:pt x="2512" y="517"/>
                  </a:cubicBezTo>
                  <a:cubicBezTo>
                    <a:pt x="2512" y="466"/>
                    <a:pt x="2474" y="440"/>
                    <a:pt x="2436" y="440"/>
                  </a:cubicBezTo>
                  <a:cubicBezTo>
                    <a:pt x="2423" y="440"/>
                    <a:pt x="2411" y="443"/>
                    <a:pt x="2399" y="449"/>
                  </a:cubicBezTo>
                  <a:cubicBezTo>
                    <a:pt x="2377" y="449"/>
                    <a:pt x="2354" y="449"/>
                    <a:pt x="2331" y="471"/>
                  </a:cubicBezTo>
                  <a:cubicBezTo>
                    <a:pt x="2309" y="403"/>
                    <a:pt x="2263" y="358"/>
                    <a:pt x="2218" y="336"/>
                  </a:cubicBezTo>
                  <a:cubicBezTo>
                    <a:pt x="2218" y="313"/>
                    <a:pt x="2218" y="290"/>
                    <a:pt x="2218" y="290"/>
                  </a:cubicBezTo>
                  <a:cubicBezTo>
                    <a:pt x="2218" y="257"/>
                    <a:pt x="2206" y="236"/>
                    <a:pt x="2191" y="236"/>
                  </a:cubicBezTo>
                  <a:cubicBezTo>
                    <a:pt x="2185" y="236"/>
                    <a:pt x="2179" y="239"/>
                    <a:pt x="2173" y="245"/>
                  </a:cubicBezTo>
                  <a:lnTo>
                    <a:pt x="2128" y="245"/>
                  </a:lnTo>
                  <a:cubicBezTo>
                    <a:pt x="2150" y="222"/>
                    <a:pt x="2173" y="177"/>
                    <a:pt x="2150" y="154"/>
                  </a:cubicBezTo>
                  <a:cubicBezTo>
                    <a:pt x="2150" y="132"/>
                    <a:pt x="2128" y="132"/>
                    <a:pt x="2128" y="132"/>
                  </a:cubicBezTo>
                  <a:cubicBezTo>
                    <a:pt x="2082" y="154"/>
                    <a:pt x="2037" y="154"/>
                    <a:pt x="2014" y="200"/>
                  </a:cubicBezTo>
                  <a:cubicBezTo>
                    <a:pt x="2014" y="154"/>
                    <a:pt x="1992" y="109"/>
                    <a:pt x="1947" y="87"/>
                  </a:cubicBezTo>
                  <a:cubicBezTo>
                    <a:pt x="1923" y="71"/>
                    <a:pt x="1896" y="63"/>
                    <a:pt x="1869" y="63"/>
                  </a:cubicBezTo>
                  <a:cubicBezTo>
                    <a:pt x="1820" y="63"/>
                    <a:pt x="1772" y="88"/>
                    <a:pt x="1743" y="132"/>
                  </a:cubicBezTo>
                  <a:cubicBezTo>
                    <a:pt x="1720" y="87"/>
                    <a:pt x="1698" y="64"/>
                    <a:pt x="1675" y="19"/>
                  </a:cubicBezTo>
                  <a:cubicBezTo>
                    <a:pt x="1656" y="6"/>
                    <a:pt x="1635" y="0"/>
                    <a:pt x="1614" y="0"/>
                  </a:cubicBezTo>
                  <a:cubicBezTo>
                    <a:pt x="1560" y="0"/>
                    <a:pt x="1504" y="38"/>
                    <a:pt x="1471" y="87"/>
                  </a:cubicBezTo>
                  <a:cubicBezTo>
                    <a:pt x="1455" y="38"/>
                    <a:pt x="1403" y="0"/>
                    <a:pt x="13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
            <p:cNvSpPr/>
            <p:nvPr/>
          </p:nvSpPr>
          <p:spPr>
            <a:xfrm>
              <a:off x="933326" y="17510916"/>
              <a:ext cx="281750" cy="199937"/>
            </a:xfrm>
            <a:custGeom>
              <a:avLst/>
              <a:gdLst/>
              <a:ahLst/>
              <a:cxnLst/>
              <a:rect l="l" t="t" r="r" b="b"/>
              <a:pathLst>
                <a:path w="2514" h="1784" extrusionOk="0">
                  <a:moveTo>
                    <a:pt x="938" y="0"/>
                  </a:moveTo>
                  <a:cubicBezTo>
                    <a:pt x="862" y="0"/>
                    <a:pt x="784" y="90"/>
                    <a:pt x="748" y="179"/>
                  </a:cubicBezTo>
                  <a:cubicBezTo>
                    <a:pt x="725" y="157"/>
                    <a:pt x="703" y="134"/>
                    <a:pt x="657" y="111"/>
                  </a:cubicBezTo>
                  <a:lnTo>
                    <a:pt x="635" y="111"/>
                  </a:lnTo>
                  <a:cubicBezTo>
                    <a:pt x="612" y="157"/>
                    <a:pt x="589" y="179"/>
                    <a:pt x="589" y="202"/>
                  </a:cubicBezTo>
                  <a:cubicBezTo>
                    <a:pt x="567" y="202"/>
                    <a:pt x="567" y="179"/>
                    <a:pt x="544" y="179"/>
                  </a:cubicBezTo>
                  <a:cubicBezTo>
                    <a:pt x="532" y="173"/>
                    <a:pt x="518" y="170"/>
                    <a:pt x="504" y="170"/>
                  </a:cubicBezTo>
                  <a:cubicBezTo>
                    <a:pt x="466" y="170"/>
                    <a:pt x="425" y="191"/>
                    <a:pt x="408" y="225"/>
                  </a:cubicBezTo>
                  <a:cubicBezTo>
                    <a:pt x="386" y="270"/>
                    <a:pt x="431" y="338"/>
                    <a:pt x="454" y="383"/>
                  </a:cubicBezTo>
                  <a:cubicBezTo>
                    <a:pt x="454" y="383"/>
                    <a:pt x="454" y="383"/>
                    <a:pt x="431" y="406"/>
                  </a:cubicBezTo>
                  <a:cubicBezTo>
                    <a:pt x="424" y="399"/>
                    <a:pt x="416" y="396"/>
                    <a:pt x="406" y="396"/>
                  </a:cubicBezTo>
                  <a:cubicBezTo>
                    <a:pt x="384" y="396"/>
                    <a:pt x="356" y="412"/>
                    <a:pt x="340" y="428"/>
                  </a:cubicBezTo>
                  <a:cubicBezTo>
                    <a:pt x="318" y="451"/>
                    <a:pt x="318" y="496"/>
                    <a:pt x="340" y="519"/>
                  </a:cubicBezTo>
                  <a:cubicBezTo>
                    <a:pt x="326" y="516"/>
                    <a:pt x="311" y="514"/>
                    <a:pt x="296" y="514"/>
                  </a:cubicBezTo>
                  <a:cubicBezTo>
                    <a:pt x="198" y="514"/>
                    <a:pt x="105" y="576"/>
                    <a:pt x="46" y="655"/>
                  </a:cubicBezTo>
                  <a:cubicBezTo>
                    <a:pt x="1" y="723"/>
                    <a:pt x="114" y="790"/>
                    <a:pt x="205" y="836"/>
                  </a:cubicBezTo>
                  <a:cubicBezTo>
                    <a:pt x="182" y="858"/>
                    <a:pt x="159" y="881"/>
                    <a:pt x="159" y="926"/>
                  </a:cubicBezTo>
                  <a:cubicBezTo>
                    <a:pt x="159" y="971"/>
                    <a:pt x="182" y="994"/>
                    <a:pt x="227" y="994"/>
                  </a:cubicBezTo>
                  <a:lnTo>
                    <a:pt x="250" y="994"/>
                  </a:lnTo>
                  <a:cubicBezTo>
                    <a:pt x="182" y="1039"/>
                    <a:pt x="159" y="1107"/>
                    <a:pt x="182" y="1153"/>
                  </a:cubicBezTo>
                  <a:cubicBezTo>
                    <a:pt x="205" y="1220"/>
                    <a:pt x="250" y="1243"/>
                    <a:pt x="295" y="1243"/>
                  </a:cubicBezTo>
                  <a:lnTo>
                    <a:pt x="340" y="1243"/>
                  </a:lnTo>
                  <a:cubicBezTo>
                    <a:pt x="318" y="1311"/>
                    <a:pt x="340" y="1401"/>
                    <a:pt x="386" y="1447"/>
                  </a:cubicBezTo>
                  <a:cubicBezTo>
                    <a:pt x="408" y="1469"/>
                    <a:pt x="431" y="1469"/>
                    <a:pt x="476" y="1492"/>
                  </a:cubicBezTo>
                  <a:cubicBezTo>
                    <a:pt x="454" y="1492"/>
                    <a:pt x="454" y="1515"/>
                    <a:pt x="454" y="1537"/>
                  </a:cubicBezTo>
                  <a:cubicBezTo>
                    <a:pt x="454" y="1593"/>
                    <a:pt x="469" y="1634"/>
                    <a:pt x="563" y="1634"/>
                  </a:cubicBezTo>
                  <a:cubicBezTo>
                    <a:pt x="583" y="1634"/>
                    <a:pt x="607" y="1632"/>
                    <a:pt x="635" y="1628"/>
                  </a:cubicBezTo>
                  <a:cubicBezTo>
                    <a:pt x="649" y="1672"/>
                    <a:pt x="702" y="1697"/>
                    <a:pt x="761" y="1697"/>
                  </a:cubicBezTo>
                  <a:cubicBezTo>
                    <a:pt x="794" y="1697"/>
                    <a:pt x="829" y="1689"/>
                    <a:pt x="861" y="1673"/>
                  </a:cubicBezTo>
                  <a:cubicBezTo>
                    <a:pt x="876" y="1733"/>
                    <a:pt x="931" y="1784"/>
                    <a:pt x="1000" y="1784"/>
                  </a:cubicBezTo>
                  <a:cubicBezTo>
                    <a:pt x="1034" y="1784"/>
                    <a:pt x="1072" y="1771"/>
                    <a:pt x="1110" y="1741"/>
                  </a:cubicBezTo>
                  <a:cubicBezTo>
                    <a:pt x="1135" y="1766"/>
                    <a:pt x="1170" y="1779"/>
                    <a:pt x="1205" y="1779"/>
                  </a:cubicBezTo>
                  <a:cubicBezTo>
                    <a:pt x="1264" y="1779"/>
                    <a:pt x="1322" y="1744"/>
                    <a:pt x="1336" y="1673"/>
                  </a:cubicBezTo>
                  <a:cubicBezTo>
                    <a:pt x="1362" y="1726"/>
                    <a:pt x="1434" y="1763"/>
                    <a:pt x="1499" y="1763"/>
                  </a:cubicBezTo>
                  <a:cubicBezTo>
                    <a:pt x="1546" y="1763"/>
                    <a:pt x="1589" y="1743"/>
                    <a:pt x="1608" y="1696"/>
                  </a:cubicBezTo>
                  <a:cubicBezTo>
                    <a:pt x="1628" y="1706"/>
                    <a:pt x="1645" y="1710"/>
                    <a:pt x="1660" y="1710"/>
                  </a:cubicBezTo>
                  <a:cubicBezTo>
                    <a:pt x="1710" y="1710"/>
                    <a:pt x="1731" y="1658"/>
                    <a:pt x="1766" y="1605"/>
                  </a:cubicBezTo>
                  <a:cubicBezTo>
                    <a:pt x="1800" y="1628"/>
                    <a:pt x="1840" y="1639"/>
                    <a:pt x="1879" y="1639"/>
                  </a:cubicBezTo>
                  <a:cubicBezTo>
                    <a:pt x="1919" y="1639"/>
                    <a:pt x="1959" y="1628"/>
                    <a:pt x="1993" y="1605"/>
                  </a:cubicBezTo>
                  <a:cubicBezTo>
                    <a:pt x="2083" y="1560"/>
                    <a:pt x="2151" y="1447"/>
                    <a:pt x="2128" y="1356"/>
                  </a:cubicBezTo>
                  <a:cubicBezTo>
                    <a:pt x="2196" y="1334"/>
                    <a:pt x="2264" y="1266"/>
                    <a:pt x="2287" y="1198"/>
                  </a:cubicBezTo>
                  <a:cubicBezTo>
                    <a:pt x="2309" y="1153"/>
                    <a:pt x="2309" y="1107"/>
                    <a:pt x="2287" y="1062"/>
                  </a:cubicBezTo>
                  <a:cubicBezTo>
                    <a:pt x="2332" y="1062"/>
                    <a:pt x="2377" y="1062"/>
                    <a:pt x="2423" y="1039"/>
                  </a:cubicBezTo>
                  <a:cubicBezTo>
                    <a:pt x="2513" y="1039"/>
                    <a:pt x="2400" y="971"/>
                    <a:pt x="2332" y="926"/>
                  </a:cubicBezTo>
                  <a:cubicBezTo>
                    <a:pt x="2377" y="904"/>
                    <a:pt x="2400" y="858"/>
                    <a:pt x="2423" y="836"/>
                  </a:cubicBezTo>
                  <a:cubicBezTo>
                    <a:pt x="2445" y="745"/>
                    <a:pt x="2355" y="677"/>
                    <a:pt x="2264" y="677"/>
                  </a:cubicBezTo>
                  <a:cubicBezTo>
                    <a:pt x="2287" y="655"/>
                    <a:pt x="2287" y="632"/>
                    <a:pt x="2264" y="609"/>
                  </a:cubicBezTo>
                  <a:cubicBezTo>
                    <a:pt x="2264" y="587"/>
                    <a:pt x="2219" y="564"/>
                    <a:pt x="2196" y="564"/>
                  </a:cubicBezTo>
                  <a:cubicBezTo>
                    <a:pt x="2219" y="541"/>
                    <a:pt x="2241" y="519"/>
                    <a:pt x="2241" y="474"/>
                  </a:cubicBezTo>
                  <a:cubicBezTo>
                    <a:pt x="2241" y="406"/>
                    <a:pt x="2174" y="406"/>
                    <a:pt x="2128" y="406"/>
                  </a:cubicBezTo>
                  <a:lnTo>
                    <a:pt x="2083" y="428"/>
                  </a:lnTo>
                  <a:cubicBezTo>
                    <a:pt x="2060" y="383"/>
                    <a:pt x="2038" y="338"/>
                    <a:pt x="1993" y="315"/>
                  </a:cubicBezTo>
                  <a:cubicBezTo>
                    <a:pt x="1993" y="292"/>
                    <a:pt x="1993" y="292"/>
                    <a:pt x="1993" y="270"/>
                  </a:cubicBezTo>
                  <a:cubicBezTo>
                    <a:pt x="1993" y="247"/>
                    <a:pt x="1970" y="225"/>
                    <a:pt x="1947" y="225"/>
                  </a:cubicBezTo>
                  <a:lnTo>
                    <a:pt x="1925" y="225"/>
                  </a:lnTo>
                  <a:cubicBezTo>
                    <a:pt x="1925" y="202"/>
                    <a:pt x="1947" y="179"/>
                    <a:pt x="1925" y="134"/>
                  </a:cubicBezTo>
                  <a:cubicBezTo>
                    <a:pt x="1925" y="134"/>
                    <a:pt x="1925" y="124"/>
                    <a:pt x="1918" y="124"/>
                  </a:cubicBezTo>
                  <a:cubicBezTo>
                    <a:pt x="1915" y="124"/>
                    <a:pt x="1910" y="127"/>
                    <a:pt x="1902" y="134"/>
                  </a:cubicBezTo>
                  <a:cubicBezTo>
                    <a:pt x="1879" y="134"/>
                    <a:pt x="1834" y="157"/>
                    <a:pt x="1811" y="179"/>
                  </a:cubicBezTo>
                  <a:cubicBezTo>
                    <a:pt x="1811" y="134"/>
                    <a:pt x="1789" y="111"/>
                    <a:pt x="1744" y="89"/>
                  </a:cubicBezTo>
                  <a:cubicBezTo>
                    <a:pt x="1720" y="73"/>
                    <a:pt x="1695" y="65"/>
                    <a:pt x="1672" y="65"/>
                  </a:cubicBezTo>
                  <a:cubicBezTo>
                    <a:pt x="1630" y="65"/>
                    <a:pt x="1592" y="90"/>
                    <a:pt x="1563" y="134"/>
                  </a:cubicBezTo>
                  <a:cubicBezTo>
                    <a:pt x="1540" y="89"/>
                    <a:pt x="1517" y="66"/>
                    <a:pt x="1495" y="44"/>
                  </a:cubicBezTo>
                  <a:cubicBezTo>
                    <a:pt x="1474" y="23"/>
                    <a:pt x="1455" y="15"/>
                    <a:pt x="1438" y="15"/>
                  </a:cubicBezTo>
                  <a:cubicBezTo>
                    <a:pt x="1399" y="15"/>
                    <a:pt x="1368" y="57"/>
                    <a:pt x="1336" y="89"/>
                  </a:cubicBezTo>
                  <a:cubicBezTo>
                    <a:pt x="1302" y="38"/>
                    <a:pt x="1256" y="12"/>
                    <a:pt x="1206" y="12"/>
                  </a:cubicBezTo>
                  <a:cubicBezTo>
                    <a:pt x="1189" y="12"/>
                    <a:pt x="1172" y="15"/>
                    <a:pt x="1155" y="21"/>
                  </a:cubicBezTo>
                  <a:cubicBezTo>
                    <a:pt x="1110" y="44"/>
                    <a:pt x="1087" y="66"/>
                    <a:pt x="1065" y="89"/>
                  </a:cubicBezTo>
                  <a:cubicBezTo>
                    <a:pt x="1042" y="66"/>
                    <a:pt x="1019" y="44"/>
                    <a:pt x="997" y="21"/>
                  </a:cubicBezTo>
                  <a:cubicBezTo>
                    <a:pt x="978" y="7"/>
                    <a:pt x="958" y="0"/>
                    <a:pt x="9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
            <p:cNvSpPr/>
            <p:nvPr/>
          </p:nvSpPr>
          <p:spPr>
            <a:xfrm>
              <a:off x="961232" y="17468778"/>
              <a:ext cx="225938" cy="160600"/>
            </a:xfrm>
            <a:custGeom>
              <a:avLst/>
              <a:gdLst/>
              <a:ahLst/>
              <a:cxnLst/>
              <a:rect l="l" t="t" r="r" b="b"/>
              <a:pathLst>
                <a:path w="2016" h="1433" extrusionOk="0">
                  <a:moveTo>
                    <a:pt x="745" y="0"/>
                  </a:moveTo>
                  <a:cubicBezTo>
                    <a:pt x="678" y="0"/>
                    <a:pt x="626" y="74"/>
                    <a:pt x="589" y="148"/>
                  </a:cubicBezTo>
                  <a:cubicBezTo>
                    <a:pt x="567" y="125"/>
                    <a:pt x="544" y="103"/>
                    <a:pt x="521" y="103"/>
                  </a:cubicBezTo>
                  <a:cubicBezTo>
                    <a:pt x="521" y="91"/>
                    <a:pt x="516" y="86"/>
                    <a:pt x="510" y="86"/>
                  </a:cubicBezTo>
                  <a:cubicBezTo>
                    <a:pt x="504" y="86"/>
                    <a:pt x="499" y="91"/>
                    <a:pt x="499" y="103"/>
                  </a:cubicBezTo>
                  <a:cubicBezTo>
                    <a:pt x="476" y="125"/>
                    <a:pt x="476" y="148"/>
                    <a:pt x="454" y="171"/>
                  </a:cubicBezTo>
                  <a:cubicBezTo>
                    <a:pt x="454" y="148"/>
                    <a:pt x="431" y="148"/>
                    <a:pt x="408" y="148"/>
                  </a:cubicBezTo>
                  <a:cubicBezTo>
                    <a:pt x="402" y="141"/>
                    <a:pt x="393" y="139"/>
                    <a:pt x="384" y="139"/>
                  </a:cubicBezTo>
                  <a:cubicBezTo>
                    <a:pt x="361" y="139"/>
                    <a:pt x="334" y="155"/>
                    <a:pt x="318" y="171"/>
                  </a:cubicBezTo>
                  <a:cubicBezTo>
                    <a:pt x="295" y="216"/>
                    <a:pt x="318" y="261"/>
                    <a:pt x="363" y="306"/>
                  </a:cubicBezTo>
                  <a:cubicBezTo>
                    <a:pt x="318" y="306"/>
                    <a:pt x="295" y="306"/>
                    <a:pt x="272" y="352"/>
                  </a:cubicBezTo>
                  <a:cubicBezTo>
                    <a:pt x="250" y="374"/>
                    <a:pt x="250" y="374"/>
                    <a:pt x="272" y="397"/>
                  </a:cubicBezTo>
                  <a:cubicBezTo>
                    <a:pt x="182" y="397"/>
                    <a:pt x="91" y="442"/>
                    <a:pt x="23" y="510"/>
                  </a:cubicBezTo>
                  <a:cubicBezTo>
                    <a:pt x="1" y="578"/>
                    <a:pt x="69" y="646"/>
                    <a:pt x="159" y="668"/>
                  </a:cubicBezTo>
                  <a:cubicBezTo>
                    <a:pt x="137" y="691"/>
                    <a:pt x="114" y="714"/>
                    <a:pt x="114" y="736"/>
                  </a:cubicBezTo>
                  <a:cubicBezTo>
                    <a:pt x="114" y="759"/>
                    <a:pt x="137" y="804"/>
                    <a:pt x="182" y="804"/>
                  </a:cubicBezTo>
                  <a:cubicBezTo>
                    <a:pt x="137" y="827"/>
                    <a:pt x="114" y="872"/>
                    <a:pt x="137" y="940"/>
                  </a:cubicBezTo>
                  <a:cubicBezTo>
                    <a:pt x="159" y="963"/>
                    <a:pt x="182" y="985"/>
                    <a:pt x="227" y="985"/>
                  </a:cubicBezTo>
                  <a:lnTo>
                    <a:pt x="272" y="985"/>
                  </a:lnTo>
                  <a:cubicBezTo>
                    <a:pt x="250" y="1053"/>
                    <a:pt x="272" y="1121"/>
                    <a:pt x="318" y="1166"/>
                  </a:cubicBezTo>
                  <a:cubicBezTo>
                    <a:pt x="340" y="1166"/>
                    <a:pt x="340" y="1189"/>
                    <a:pt x="363" y="1189"/>
                  </a:cubicBezTo>
                  <a:cubicBezTo>
                    <a:pt x="363" y="1212"/>
                    <a:pt x="363" y="1212"/>
                    <a:pt x="363" y="1234"/>
                  </a:cubicBezTo>
                  <a:cubicBezTo>
                    <a:pt x="363" y="1285"/>
                    <a:pt x="376" y="1311"/>
                    <a:pt x="430" y="1311"/>
                  </a:cubicBezTo>
                  <a:cubicBezTo>
                    <a:pt x="448" y="1311"/>
                    <a:pt x="470" y="1308"/>
                    <a:pt x="499" y="1302"/>
                  </a:cubicBezTo>
                  <a:cubicBezTo>
                    <a:pt x="528" y="1346"/>
                    <a:pt x="576" y="1371"/>
                    <a:pt x="625" y="1371"/>
                  </a:cubicBezTo>
                  <a:cubicBezTo>
                    <a:pt x="652" y="1371"/>
                    <a:pt x="678" y="1363"/>
                    <a:pt x="702" y="1347"/>
                  </a:cubicBezTo>
                  <a:cubicBezTo>
                    <a:pt x="716" y="1402"/>
                    <a:pt x="763" y="1432"/>
                    <a:pt x="813" y="1432"/>
                  </a:cubicBezTo>
                  <a:cubicBezTo>
                    <a:pt x="846" y="1432"/>
                    <a:pt x="879" y="1419"/>
                    <a:pt x="906" y="1393"/>
                  </a:cubicBezTo>
                  <a:cubicBezTo>
                    <a:pt x="922" y="1416"/>
                    <a:pt x="946" y="1426"/>
                    <a:pt x="971" y="1426"/>
                  </a:cubicBezTo>
                  <a:cubicBezTo>
                    <a:pt x="1017" y="1426"/>
                    <a:pt x="1065" y="1392"/>
                    <a:pt x="1065" y="1347"/>
                  </a:cubicBezTo>
                  <a:cubicBezTo>
                    <a:pt x="1092" y="1388"/>
                    <a:pt x="1160" y="1421"/>
                    <a:pt x="1214" y="1421"/>
                  </a:cubicBezTo>
                  <a:cubicBezTo>
                    <a:pt x="1251" y="1421"/>
                    <a:pt x="1282" y="1406"/>
                    <a:pt x="1291" y="1370"/>
                  </a:cubicBezTo>
                  <a:cubicBezTo>
                    <a:pt x="1300" y="1373"/>
                    <a:pt x="1309" y="1375"/>
                    <a:pt x="1316" y="1375"/>
                  </a:cubicBezTo>
                  <a:cubicBezTo>
                    <a:pt x="1365" y="1375"/>
                    <a:pt x="1385" y="1319"/>
                    <a:pt x="1404" y="1280"/>
                  </a:cubicBezTo>
                  <a:cubicBezTo>
                    <a:pt x="1438" y="1302"/>
                    <a:pt x="1472" y="1314"/>
                    <a:pt x="1506" y="1314"/>
                  </a:cubicBezTo>
                  <a:cubicBezTo>
                    <a:pt x="1540" y="1314"/>
                    <a:pt x="1574" y="1302"/>
                    <a:pt x="1608" y="1280"/>
                  </a:cubicBezTo>
                  <a:cubicBezTo>
                    <a:pt x="1676" y="1234"/>
                    <a:pt x="1721" y="1166"/>
                    <a:pt x="1721" y="1076"/>
                  </a:cubicBezTo>
                  <a:cubicBezTo>
                    <a:pt x="1766" y="1053"/>
                    <a:pt x="1811" y="1008"/>
                    <a:pt x="1834" y="963"/>
                  </a:cubicBezTo>
                  <a:cubicBezTo>
                    <a:pt x="1857" y="917"/>
                    <a:pt x="1857" y="895"/>
                    <a:pt x="1834" y="850"/>
                  </a:cubicBezTo>
                  <a:cubicBezTo>
                    <a:pt x="1879" y="850"/>
                    <a:pt x="1902" y="850"/>
                    <a:pt x="1947" y="827"/>
                  </a:cubicBezTo>
                  <a:cubicBezTo>
                    <a:pt x="2015" y="827"/>
                    <a:pt x="1947" y="759"/>
                    <a:pt x="1879" y="736"/>
                  </a:cubicBezTo>
                  <a:cubicBezTo>
                    <a:pt x="1902" y="714"/>
                    <a:pt x="1925" y="691"/>
                    <a:pt x="1947" y="668"/>
                  </a:cubicBezTo>
                  <a:cubicBezTo>
                    <a:pt x="1970" y="578"/>
                    <a:pt x="1879" y="533"/>
                    <a:pt x="1811" y="533"/>
                  </a:cubicBezTo>
                  <a:cubicBezTo>
                    <a:pt x="1834" y="510"/>
                    <a:pt x="1834" y="487"/>
                    <a:pt x="1811" y="465"/>
                  </a:cubicBezTo>
                  <a:cubicBezTo>
                    <a:pt x="1811" y="442"/>
                    <a:pt x="1766" y="442"/>
                    <a:pt x="1744" y="442"/>
                  </a:cubicBezTo>
                  <a:cubicBezTo>
                    <a:pt x="1766" y="420"/>
                    <a:pt x="1789" y="397"/>
                    <a:pt x="1789" y="374"/>
                  </a:cubicBezTo>
                  <a:cubicBezTo>
                    <a:pt x="1789" y="329"/>
                    <a:pt x="1744" y="306"/>
                    <a:pt x="1698" y="306"/>
                  </a:cubicBezTo>
                  <a:lnTo>
                    <a:pt x="1698" y="329"/>
                  </a:lnTo>
                  <a:cubicBezTo>
                    <a:pt x="1676" y="284"/>
                    <a:pt x="1653" y="238"/>
                    <a:pt x="1608" y="216"/>
                  </a:cubicBezTo>
                  <a:cubicBezTo>
                    <a:pt x="1608" y="216"/>
                    <a:pt x="1608" y="216"/>
                    <a:pt x="1608" y="193"/>
                  </a:cubicBezTo>
                  <a:cubicBezTo>
                    <a:pt x="1608" y="177"/>
                    <a:pt x="1596" y="161"/>
                    <a:pt x="1582" y="161"/>
                  </a:cubicBezTo>
                  <a:cubicBezTo>
                    <a:pt x="1576" y="161"/>
                    <a:pt x="1569" y="164"/>
                    <a:pt x="1562" y="171"/>
                  </a:cubicBezTo>
                  <a:lnTo>
                    <a:pt x="1540" y="171"/>
                  </a:lnTo>
                  <a:cubicBezTo>
                    <a:pt x="1562" y="148"/>
                    <a:pt x="1562" y="125"/>
                    <a:pt x="1540" y="103"/>
                  </a:cubicBezTo>
                  <a:lnTo>
                    <a:pt x="1517" y="103"/>
                  </a:lnTo>
                  <a:cubicBezTo>
                    <a:pt x="1495" y="103"/>
                    <a:pt x="1472" y="125"/>
                    <a:pt x="1449" y="148"/>
                  </a:cubicBezTo>
                  <a:cubicBezTo>
                    <a:pt x="1449" y="103"/>
                    <a:pt x="1427" y="80"/>
                    <a:pt x="1404" y="57"/>
                  </a:cubicBezTo>
                  <a:cubicBezTo>
                    <a:pt x="1386" y="51"/>
                    <a:pt x="1369" y="49"/>
                    <a:pt x="1354" y="49"/>
                  </a:cubicBezTo>
                  <a:cubicBezTo>
                    <a:pt x="1312" y="49"/>
                    <a:pt x="1279" y="70"/>
                    <a:pt x="1246" y="103"/>
                  </a:cubicBezTo>
                  <a:cubicBezTo>
                    <a:pt x="1223" y="80"/>
                    <a:pt x="1223" y="35"/>
                    <a:pt x="1200" y="12"/>
                  </a:cubicBezTo>
                  <a:cubicBezTo>
                    <a:pt x="1188" y="6"/>
                    <a:pt x="1174" y="3"/>
                    <a:pt x="1160" y="3"/>
                  </a:cubicBezTo>
                  <a:cubicBezTo>
                    <a:pt x="1122" y="3"/>
                    <a:pt x="1081" y="24"/>
                    <a:pt x="1065" y="57"/>
                  </a:cubicBezTo>
                  <a:cubicBezTo>
                    <a:pt x="1048" y="24"/>
                    <a:pt x="1007" y="3"/>
                    <a:pt x="969" y="3"/>
                  </a:cubicBezTo>
                  <a:cubicBezTo>
                    <a:pt x="955" y="3"/>
                    <a:pt x="941" y="6"/>
                    <a:pt x="929" y="12"/>
                  </a:cubicBezTo>
                  <a:cubicBezTo>
                    <a:pt x="884" y="12"/>
                    <a:pt x="861" y="35"/>
                    <a:pt x="861" y="80"/>
                  </a:cubicBezTo>
                  <a:cubicBezTo>
                    <a:pt x="838" y="57"/>
                    <a:pt x="816" y="35"/>
                    <a:pt x="793" y="12"/>
                  </a:cubicBezTo>
                  <a:cubicBezTo>
                    <a:pt x="776" y="4"/>
                    <a:pt x="761" y="0"/>
                    <a:pt x="7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
            <p:cNvSpPr/>
            <p:nvPr/>
          </p:nvSpPr>
          <p:spPr>
            <a:xfrm>
              <a:off x="974008" y="17619738"/>
              <a:ext cx="45726" cy="37096"/>
            </a:xfrm>
            <a:custGeom>
              <a:avLst/>
              <a:gdLst/>
              <a:ahLst/>
              <a:cxnLst/>
              <a:rect l="l" t="t" r="r" b="b"/>
              <a:pathLst>
                <a:path w="408" h="331" extrusionOk="0">
                  <a:moveTo>
                    <a:pt x="113" y="0"/>
                  </a:moveTo>
                  <a:cubicBezTo>
                    <a:pt x="68" y="0"/>
                    <a:pt x="0" y="91"/>
                    <a:pt x="23" y="136"/>
                  </a:cubicBezTo>
                  <a:cubicBezTo>
                    <a:pt x="50" y="177"/>
                    <a:pt x="77" y="185"/>
                    <a:pt x="104" y="185"/>
                  </a:cubicBezTo>
                  <a:cubicBezTo>
                    <a:pt x="122" y="185"/>
                    <a:pt x="140" y="182"/>
                    <a:pt x="158" y="182"/>
                  </a:cubicBezTo>
                  <a:cubicBezTo>
                    <a:pt x="158" y="204"/>
                    <a:pt x="158" y="249"/>
                    <a:pt x="181" y="295"/>
                  </a:cubicBezTo>
                  <a:cubicBezTo>
                    <a:pt x="199" y="321"/>
                    <a:pt x="224" y="331"/>
                    <a:pt x="250" y="331"/>
                  </a:cubicBezTo>
                  <a:cubicBezTo>
                    <a:pt x="290" y="331"/>
                    <a:pt x="335" y="308"/>
                    <a:pt x="362" y="295"/>
                  </a:cubicBezTo>
                  <a:cubicBezTo>
                    <a:pt x="407" y="295"/>
                    <a:pt x="407" y="249"/>
                    <a:pt x="362" y="249"/>
                  </a:cubicBezTo>
                  <a:lnTo>
                    <a:pt x="294" y="249"/>
                  </a:lnTo>
                  <a:cubicBezTo>
                    <a:pt x="272" y="249"/>
                    <a:pt x="249" y="249"/>
                    <a:pt x="226" y="227"/>
                  </a:cubicBezTo>
                  <a:cubicBezTo>
                    <a:pt x="226" y="204"/>
                    <a:pt x="226" y="136"/>
                    <a:pt x="226" y="91"/>
                  </a:cubicBezTo>
                  <a:cubicBezTo>
                    <a:pt x="204" y="91"/>
                    <a:pt x="204" y="91"/>
                    <a:pt x="181" y="114"/>
                  </a:cubicBezTo>
                  <a:lnTo>
                    <a:pt x="91" y="114"/>
                  </a:lnTo>
                  <a:cubicBezTo>
                    <a:pt x="68" y="114"/>
                    <a:pt x="113" y="46"/>
                    <a:pt x="136" y="23"/>
                  </a:cubicBezTo>
                  <a:cubicBezTo>
                    <a:pt x="136" y="0"/>
                    <a:pt x="136" y="0"/>
                    <a:pt x="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
            <p:cNvSpPr/>
            <p:nvPr/>
          </p:nvSpPr>
          <p:spPr>
            <a:xfrm>
              <a:off x="953611" y="17693257"/>
              <a:ext cx="43260" cy="37096"/>
            </a:xfrm>
            <a:custGeom>
              <a:avLst/>
              <a:gdLst/>
              <a:ahLst/>
              <a:cxnLst/>
              <a:rect l="l" t="t" r="r" b="b"/>
              <a:pathLst>
                <a:path w="386" h="331" extrusionOk="0">
                  <a:moveTo>
                    <a:pt x="114" y="1"/>
                  </a:moveTo>
                  <a:cubicBezTo>
                    <a:pt x="114" y="1"/>
                    <a:pt x="1" y="91"/>
                    <a:pt x="24" y="137"/>
                  </a:cubicBezTo>
                  <a:cubicBezTo>
                    <a:pt x="57" y="170"/>
                    <a:pt x="90" y="191"/>
                    <a:pt x="123" y="191"/>
                  </a:cubicBezTo>
                  <a:cubicBezTo>
                    <a:pt x="135" y="191"/>
                    <a:pt x="147" y="188"/>
                    <a:pt x="159" y="182"/>
                  </a:cubicBezTo>
                  <a:cubicBezTo>
                    <a:pt x="159" y="227"/>
                    <a:pt x="159" y="250"/>
                    <a:pt x="182" y="295"/>
                  </a:cubicBezTo>
                  <a:cubicBezTo>
                    <a:pt x="200" y="322"/>
                    <a:pt x="225" y="331"/>
                    <a:pt x="251" y="331"/>
                  </a:cubicBezTo>
                  <a:cubicBezTo>
                    <a:pt x="291" y="331"/>
                    <a:pt x="336" y="309"/>
                    <a:pt x="363" y="295"/>
                  </a:cubicBezTo>
                  <a:cubicBezTo>
                    <a:pt x="386" y="272"/>
                    <a:pt x="386" y="250"/>
                    <a:pt x="386" y="250"/>
                  </a:cubicBezTo>
                  <a:lnTo>
                    <a:pt x="295" y="250"/>
                  </a:lnTo>
                  <a:cubicBezTo>
                    <a:pt x="273" y="250"/>
                    <a:pt x="250" y="250"/>
                    <a:pt x="227" y="227"/>
                  </a:cubicBezTo>
                  <a:cubicBezTo>
                    <a:pt x="227" y="227"/>
                    <a:pt x="227" y="137"/>
                    <a:pt x="227" y="91"/>
                  </a:cubicBezTo>
                  <a:cubicBezTo>
                    <a:pt x="205" y="91"/>
                    <a:pt x="205" y="114"/>
                    <a:pt x="205" y="114"/>
                  </a:cubicBezTo>
                  <a:lnTo>
                    <a:pt x="91" y="114"/>
                  </a:lnTo>
                  <a:cubicBezTo>
                    <a:pt x="69" y="114"/>
                    <a:pt x="137" y="46"/>
                    <a:pt x="137" y="23"/>
                  </a:cubicBezTo>
                  <a:cubicBezTo>
                    <a:pt x="159" y="1"/>
                    <a:pt x="137"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
            <p:cNvSpPr/>
            <p:nvPr/>
          </p:nvSpPr>
          <p:spPr>
            <a:xfrm>
              <a:off x="1100761" y="17650782"/>
              <a:ext cx="40682" cy="24880"/>
            </a:xfrm>
            <a:custGeom>
              <a:avLst/>
              <a:gdLst/>
              <a:ahLst/>
              <a:cxnLst/>
              <a:rect l="l" t="t" r="r" b="b"/>
              <a:pathLst>
                <a:path w="363" h="222" extrusionOk="0">
                  <a:moveTo>
                    <a:pt x="329" y="1"/>
                  </a:moveTo>
                  <a:cubicBezTo>
                    <a:pt x="323" y="1"/>
                    <a:pt x="317" y="6"/>
                    <a:pt x="317" y="18"/>
                  </a:cubicBezTo>
                  <a:cubicBezTo>
                    <a:pt x="295" y="40"/>
                    <a:pt x="272" y="86"/>
                    <a:pt x="227" y="86"/>
                  </a:cubicBezTo>
                  <a:cubicBezTo>
                    <a:pt x="182" y="86"/>
                    <a:pt x="159" y="63"/>
                    <a:pt x="136" y="40"/>
                  </a:cubicBezTo>
                  <a:cubicBezTo>
                    <a:pt x="136" y="34"/>
                    <a:pt x="133" y="31"/>
                    <a:pt x="127" y="31"/>
                  </a:cubicBezTo>
                  <a:cubicBezTo>
                    <a:pt x="114" y="31"/>
                    <a:pt x="91" y="47"/>
                    <a:pt x="91" y="63"/>
                  </a:cubicBezTo>
                  <a:cubicBezTo>
                    <a:pt x="114" y="86"/>
                    <a:pt x="114" y="108"/>
                    <a:pt x="136" y="131"/>
                  </a:cubicBezTo>
                  <a:cubicBezTo>
                    <a:pt x="136" y="149"/>
                    <a:pt x="122" y="182"/>
                    <a:pt x="104" y="182"/>
                  </a:cubicBezTo>
                  <a:cubicBezTo>
                    <a:pt x="100" y="182"/>
                    <a:pt x="95" y="180"/>
                    <a:pt x="91" y="176"/>
                  </a:cubicBezTo>
                  <a:cubicBezTo>
                    <a:pt x="69" y="176"/>
                    <a:pt x="46" y="131"/>
                    <a:pt x="23" y="131"/>
                  </a:cubicBezTo>
                  <a:lnTo>
                    <a:pt x="1" y="131"/>
                  </a:lnTo>
                  <a:cubicBezTo>
                    <a:pt x="1" y="176"/>
                    <a:pt x="69" y="221"/>
                    <a:pt x="114" y="221"/>
                  </a:cubicBezTo>
                  <a:cubicBezTo>
                    <a:pt x="159" y="221"/>
                    <a:pt x="182" y="176"/>
                    <a:pt x="204" y="131"/>
                  </a:cubicBezTo>
                  <a:lnTo>
                    <a:pt x="250" y="131"/>
                  </a:lnTo>
                  <a:cubicBezTo>
                    <a:pt x="295" y="131"/>
                    <a:pt x="363" y="63"/>
                    <a:pt x="340" y="18"/>
                  </a:cubicBezTo>
                  <a:cubicBezTo>
                    <a:pt x="340" y="6"/>
                    <a:pt x="334" y="1"/>
                    <a:pt x="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
            <p:cNvSpPr/>
            <p:nvPr/>
          </p:nvSpPr>
          <p:spPr>
            <a:xfrm>
              <a:off x="1067812" y="17733827"/>
              <a:ext cx="40682" cy="25553"/>
            </a:xfrm>
            <a:custGeom>
              <a:avLst/>
              <a:gdLst/>
              <a:ahLst/>
              <a:cxnLst/>
              <a:rect l="l" t="t" r="r" b="b"/>
              <a:pathLst>
                <a:path w="363" h="228" extrusionOk="0">
                  <a:moveTo>
                    <a:pt x="317" y="1"/>
                  </a:moveTo>
                  <a:cubicBezTo>
                    <a:pt x="295" y="46"/>
                    <a:pt x="272" y="91"/>
                    <a:pt x="249" y="91"/>
                  </a:cubicBezTo>
                  <a:cubicBezTo>
                    <a:pt x="204" y="91"/>
                    <a:pt x="159" y="69"/>
                    <a:pt x="136" y="46"/>
                  </a:cubicBezTo>
                  <a:cubicBezTo>
                    <a:pt x="136" y="39"/>
                    <a:pt x="134" y="36"/>
                    <a:pt x="130" y="36"/>
                  </a:cubicBezTo>
                  <a:cubicBezTo>
                    <a:pt x="124" y="36"/>
                    <a:pt x="114" y="46"/>
                    <a:pt x="114" y="46"/>
                  </a:cubicBezTo>
                  <a:cubicBezTo>
                    <a:pt x="114" y="91"/>
                    <a:pt x="136" y="114"/>
                    <a:pt x="159" y="114"/>
                  </a:cubicBezTo>
                  <a:cubicBezTo>
                    <a:pt x="159" y="159"/>
                    <a:pt x="136" y="182"/>
                    <a:pt x="91" y="182"/>
                  </a:cubicBezTo>
                  <a:cubicBezTo>
                    <a:pt x="68" y="159"/>
                    <a:pt x="68" y="137"/>
                    <a:pt x="46" y="114"/>
                  </a:cubicBezTo>
                  <a:lnTo>
                    <a:pt x="23" y="114"/>
                  </a:lnTo>
                  <a:cubicBezTo>
                    <a:pt x="0" y="114"/>
                    <a:pt x="68" y="227"/>
                    <a:pt x="114" y="227"/>
                  </a:cubicBezTo>
                  <a:cubicBezTo>
                    <a:pt x="159" y="227"/>
                    <a:pt x="204" y="182"/>
                    <a:pt x="204" y="137"/>
                  </a:cubicBezTo>
                  <a:lnTo>
                    <a:pt x="249" y="137"/>
                  </a:lnTo>
                  <a:cubicBezTo>
                    <a:pt x="317" y="137"/>
                    <a:pt x="363" y="69"/>
                    <a:pt x="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
            <p:cNvSpPr/>
            <p:nvPr/>
          </p:nvSpPr>
          <p:spPr>
            <a:xfrm>
              <a:off x="1171815" y="17604496"/>
              <a:ext cx="12776" cy="17483"/>
            </a:xfrm>
            <a:custGeom>
              <a:avLst/>
              <a:gdLst/>
              <a:ahLst/>
              <a:cxnLst/>
              <a:rect l="l" t="t" r="r" b="b"/>
              <a:pathLst>
                <a:path w="114" h="156" extrusionOk="0">
                  <a:moveTo>
                    <a:pt x="46" y="1"/>
                  </a:moveTo>
                  <a:cubicBezTo>
                    <a:pt x="46" y="1"/>
                    <a:pt x="68" y="114"/>
                    <a:pt x="0" y="114"/>
                  </a:cubicBezTo>
                  <a:cubicBezTo>
                    <a:pt x="0" y="114"/>
                    <a:pt x="0" y="136"/>
                    <a:pt x="0" y="136"/>
                  </a:cubicBezTo>
                  <a:cubicBezTo>
                    <a:pt x="14" y="150"/>
                    <a:pt x="29" y="155"/>
                    <a:pt x="44" y="155"/>
                  </a:cubicBezTo>
                  <a:cubicBezTo>
                    <a:pt x="80" y="155"/>
                    <a:pt x="113" y="123"/>
                    <a:pt x="113" y="91"/>
                  </a:cubicBezTo>
                  <a:cubicBezTo>
                    <a:pt x="113" y="46"/>
                    <a:pt x="91"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
            <p:cNvSpPr/>
            <p:nvPr/>
          </p:nvSpPr>
          <p:spPr>
            <a:xfrm>
              <a:off x="996758" y="17546219"/>
              <a:ext cx="35639" cy="37208"/>
            </a:xfrm>
            <a:custGeom>
              <a:avLst/>
              <a:gdLst/>
              <a:ahLst/>
              <a:cxnLst/>
              <a:rect l="l" t="t" r="r" b="b"/>
              <a:pathLst>
                <a:path w="318" h="332" extrusionOk="0">
                  <a:moveTo>
                    <a:pt x="137" y="0"/>
                  </a:moveTo>
                  <a:cubicBezTo>
                    <a:pt x="114" y="0"/>
                    <a:pt x="91" y="0"/>
                    <a:pt x="46" y="45"/>
                  </a:cubicBezTo>
                  <a:cubicBezTo>
                    <a:pt x="23" y="45"/>
                    <a:pt x="1" y="91"/>
                    <a:pt x="1" y="136"/>
                  </a:cubicBezTo>
                  <a:cubicBezTo>
                    <a:pt x="1" y="159"/>
                    <a:pt x="46" y="181"/>
                    <a:pt x="91" y="181"/>
                  </a:cubicBezTo>
                  <a:lnTo>
                    <a:pt x="137" y="181"/>
                  </a:lnTo>
                  <a:cubicBezTo>
                    <a:pt x="137" y="204"/>
                    <a:pt x="137" y="249"/>
                    <a:pt x="137" y="272"/>
                  </a:cubicBezTo>
                  <a:cubicBezTo>
                    <a:pt x="147" y="314"/>
                    <a:pt x="177" y="331"/>
                    <a:pt x="211" y="331"/>
                  </a:cubicBezTo>
                  <a:cubicBezTo>
                    <a:pt x="250" y="331"/>
                    <a:pt x="293" y="308"/>
                    <a:pt x="318" y="272"/>
                  </a:cubicBezTo>
                  <a:cubicBezTo>
                    <a:pt x="318" y="249"/>
                    <a:pt x="295" y="249"/>
                    <a:pt x="295" y="249"/>
                  </a:cubicBezTo>
                  <a:lnTo>
                    <a:pt x="227" y="249"/>
                  </a:lnTo>
                  <a:cubicBezTo>
                    <a:pt x="182" y="249"/>
                    <a:pt x="182" y="249"/>
                    <a:pt x="182" y="204"/>
                  </a:cubicBezTo>
                  <a:cubicBezTo>
                    <a:pt x="182" y="181"/>
                    <a:pt x="227" y="136"/>
                    <a:pt x="227" y="91"/>
                  </a:cubicBezTo>
                  <a:cubicBezTo>
                    <a:pt x="227" y="76"/>
                    <a:pt x="227" y="71"/>
                    <a:pt x="226" y="71"/>
                  </a:cubicBezTo>
                  <a:cubicBezTo>
                    <a:pt x="225" y="71"/>
                    <a:pt x="219" y="91"/>
                    <a:pt x="204" y="91"/>
                  </a:cubicBezTo>
                  <a:cubicBezTo>
                    <a:pt x="182" y="91"/>
                    <a:pt x="182" y="113"/>
                    <a:pt x="159" y="136"/>
                  </a:cubicBezTo>
                  <a:lnTo>
                    <a:pt x="91" y="136"/>
                  </a:lnTo>
                  <a:cubicBezTo>
                    <a:pt x="69" y="136"/>
                    <a:pt x="46" y="136"/>
                    <a:pt x="69" y="113"/>
                  </a:cubicBezTo>
                  <a:cubicBezTo>
                    <a:pt x="91" y="68"/>
                    <a:pt x="114" y="45"/>
                    <a:pt x="137" y="23"/>
                  </a:cubicBez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
            <p:cNvSpPr/>
            <p:nvPr/>
          </p:nvSpPr>
          <p:spPr>
            <a:xfrm>
              <a:off x="1014578" y="17498028"/>
              <a:ext cx="20397" cy="19052"/>
            </a:xfrm>
            <a:custGeom>
              <a:avLst/>
              <a:gdLst/>
              <a:ahLst/>
              <a:cxnLst/>
              <a:rect l="l" t="t" r="r" b="b"/>
              <a:pathLst>
                <a:path w="182" h="170" extrusionOk="0">
                  <a:moveTo>
                    <a:pt x="68" y="0"/>
                  </a:moveTo>
                  <a:cubicBezTo>
                    <a:pt x="45" y="0"/>
                    <a:pt x="0" y="0"/>
                    <a:pt x="0" y="45"/>
                  </a:cubicBezTo>
                  <a:cubicBezTo>
                    <a:pt x="0" y="83"/>
                    <a:pt x="64" y="169"/>
                    <a:pt x="124" y="169"/>
                  </a:cubicBezTo>
                  <a:cubicBezTo>
                    <a:pt x="136" y="169"/>
                    <a:pt x="148" y="166"/>
                    <a:pt x="159" y="159"/>
                  </a:cubicBezTo>
                  <a:cubicBezTo>
                    <a:pt x="113" y="136"/>
                    <a:pt x="113" y="113"/>
                    <a:pt x="91" y="113"/>
                  </a:cubicBezTo>
                  <a:cubicBezTo>
                    <a:pt x="68" y="91"/>
                    <a:pt x="68" y="68"/>
                    <a:pt x="45" y="45"/>
                  </a:cubicBezTo>
                  <a:cubicBezTo>
                    <a:pt x="91" y="45"/>
                    <a:pt x="113" y="45"/>
                    <a:pt x="136" y="68"/>
                  </a:cubicBezTo>
                  <a:lnTo>
                    <a:pt x="181" y="68"/>
                  </a:lnTo>
                  <a:lnTo>
                    <a:pt x="181" y="45"/>
                  </a:lnTo>
                  <a:cubicBezTo>
                    <a:pt x="181" y="23"/>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
            <p:cNvSpPr/>
            <p:nvPr/>
          </p:nvSpPr>
          <p:spPr>
            <a:xfrm>
              <a:off x="1098184" y="17492873"/>
              <a:ext cx="45838" cy="39898"/>
            </a:xfrm>
            <a:custGeom>
              <a:avLst/>
              <a:gdLst/>
              <a:ahLst/>
              <a:cxnLst/>
              <a:rect l="l" t="t" r="r" b="b"/>
              <a:pathLst>
                <a:path w="409" h="356" extrusionOk="0">
                  <a:moveTo>
                    <a:pt x="182" y="1"/>
                  </a:moveTo>
                  <a:cubicBezTo>
                    <a:pt x="137" y="1"/>
                    <a:pt x="92" y="23"/>
                    <a:pt x="69" y="69"/>
                  </a:cubicBezTo>
                  <a:cubicBezTo>
                    <a:pt x="46" y="69"/>
                    <a:pt x="1" y="114"/>
                    <a:pt x="1" y="159"/>
                  </a:cubicBezTo>
                  <a:cubicBezTo>
                    <a:pt x="1" y="159"/>
                    <a:pt x="24" y="137"/>
                    <a:pt x="46" y="114"/>
                  </a:cubicBezTo>
                  <a:cubicBezTo>
                    <a:pt x="69" y="91"/>
                    <a:pt x="92" y="91"/>
                    <a:pt x="92" y="69"/>
                  </a:cubicBezTo>
                  <a:cubicBezTo>
                    <a:pt x="107" y="69"/>
                    <a:pt x="132" y="49"/>
                    <a:pt x="154" y="49"/>
                  </a:cubicBezTo>
                  <a:cubicBezTo>
                    <a:pt x="164" y="49"/>
                    <a:pt x="175" y="54"/>
                    <a:pt x="182" y="69"/>
                  </a:cubicBezTo>
                  <a:cubicBezTo>
                    <a:pt x="182" y="91"/>
                    <a:pt x="182" y="114"/>
                    <a:pt x="182" y="137"/>
                  </a:cubicBezTo>
                  <a:cubicBezTo>
                    <a:pt x="159" y="137"/>
                    <a:pt x="137" y="159"/>
                    <a:pt x="114" y="182"/>
                  </a:cubicBezTo>
                  <a:lnTo>
                    <a:pt x="273" y="182"/>
                  </a:lnTo>
                  <a:cubicBezTo>
                    <a:pt x="318" y="205"/>
                    <a:pt x="227" y="272"/>
                    <a:pt x="227" y="318"/>
                  </a:cubicBezTo>
                  <a:cubicBezTo>
                    <a:pt x="214" y="344"/>
                    <a:pt x="224" y="355"/>
                    <a:pt x="235" y="355"/>
                  </a:cubicBezTo>
                  <a:cubicBezTo>
                    <a:pt x="242" y="355"/>
                    <a:pt x="250" y="350"/>
                    <a:pt x="250" y="340"/>
                  </a:cubicBezTo>
                  <a:cubicBezTo>
                    <a:pt x="273" y="340"/>
                    <a:pt x="408" y="227"/>
                    <a:pt x="318" y="159"/>
                  </a:cubicBezTo>
                  <a:cubicBezTo>
                    <a:pt x="295" y="137"/>
                    <a:pt x="250" y="137"/>
                    <a:pt x="227" y="137"/>
                  </a:cubicBezTo>
                  <a:cubicBezTo>
                    <a:pt x="250" y="114"/>
                    <a:pt x="250" y="91"/>
                    <a:pt x="250" y="46"/>
                  </a:cubicBezTo>
                  <a:cubicBezTo>
                    <a:pt x="250" y="23"/>
                    <a:pt x="205" y="1"/>
                    <a:pt x="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
            <p:cNvSpPr/>
            <p:nvPr/>
          </p:nvSpPr>
          <p:spPr>
            <a:xfrm>
              <a:off x="1075433" y="17571771"/>
              <a:ext cx="53347" cy="25216"/>
            </a:xfrm>
            <a:custGeom>
              <a:avLst/>
              <a:gdLst/>
              <a:ahLst/>
              <a:cxnLst/>
              <a:rect l="l" t="t" r="r" b="b"/>
              <a:pathLst>
                <a:path w="476" h="225" extrusionOk="0">
                  <a:moveTo>
                    <a:pt x="45" y="1"/>
                  </a:moveTo>
                  <a:cubicBezTo>
                    <a:pt x="43" y="1"/>
                    <a:pt x="38" y="21"/>
                    <a:pt x="23" y="21"/>
                  </a:cubicBezTo>
                  <a:cubicBezTo>
                    <a:pt x="0" y="89"/>
                    <a:pt x="46" y="180"/>
                    <a:pt x="113" y="225"/>
                  </a:cubicBezTo>
                  <a:cubicBezTo>
                    <a:pt x="181" y="225"/>
                    <a:pt x="227" y="202"/>
                    <a:pt x="249" y="134"/>
                  </a:cubicBezTo>
                  <a:cubicBezTo>
                    <a:pt x="272" y="134"/>
                    <a:pt x="295" y="157"/>
                    <a:pt x="317" y="157"/>
                  </a:cubicBezTo>
                  <a:cubicBezTo>
                    <a:pt x="408" y="157"/>
                    <a:pt x="476" y="89"/>
                    <a:pt x="476" y="21"/>
                  </a:cubicBezTo>
                  <a:cubicBezTo>
                    <a:pt x="464" y="10"/>
                    <a:pt x="453" y="4"/>
                    <a:pt x="444" y="4"/>
                  </a:cubicBezTo>
                  <a:cubicBezTo>
                    <a:pt x="436" y="4"/>
                    <a:pt x="430" y="10"/>
                    <a:pt x="430" y="21"/>
                  </a:cubicBezTo>
                  <a:cubicBezTo>
                    <a:pt x="408" y="66"/>
                    <a:pt x="362" y="89"/>
                    <a:pt x="317" y="89"/>
                  </a:cubicBezTo>
                  <a:cubicBezTo>
                    <a:pt x="272" y="89"/>
                    <a:pt x="227" y="44"/>
                    <a:pt x="204" y="21"/>
                  </a:cubicBezTo>
                  <a:lnTo>
                    <a:pt x="181" y="21"/>
                  </a:lnTo>
                  <a:cubicBezTo>
                    <a:pt x="181" y="44"/>
                    <a:pt x="181" y="66"/>
                    <a:pt x="204" y="112"/>
                  </a:cubicBezTo>
                  <a:cubicBezTo>
                    <a:pt x="181" y="134"/>
                    <a:pt x="159" y="157"/>
                    <a:pt x="113" y="157"/>
                  </a:cubicBezTo>
                  <a:cubicBezTo>
                    <a:pt x="91" y="134"/>
                    <a:pt x="68" y="66"/>
                    <a:pt x="46" y="21"/>
                  </a:cubicBezTo>
                  <a:cubicBezTo>
                    <a:pt x="46" y="6"/>
                    <a:pt x="46" y="1"/>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6"/>
            <p:cNvSpPr/>
            <p:nvPr/>
          </p:nvSpPr>
          <p:spPr>
            <a:xfrm>
              <a:off x="1067812" y="17536020"/>
              <a:ext cx="25440" cy="15354"/>
            </a:xfrm>
            <a:custGeom>
              <a:avLst/>
              <a:gdLst/>
              <a:ahLst/>
              <a:cxnLst/>
              <a:rect l="l" t="t" r="r" b="b"/>
              <a:pathLst>
                <a:path w="227" h="137" extrusionOk="0">
                  <a:moveTo>
                    <a:pt x="204" y="1"/>
                  </a:moveTo>
                  <a:cubicBezTo>
                    <a:pt x="159" y="23"/>
                    <a:pt x="159" y="68"/>
                    <a:pt x="114" y="68"/>
                  </a:cubicBezTo>
                  <a:cubicBezTo>
                    <a:pt x="106" y="76"/>
                    <a:pt x="98" y="79"/>
                    <a:pt x="91" y="79"/>
                  </a:cubicBezTo>
                  <a:cubicBezTo>
                    <a:pt x="76" y="79"/>
                    <a:pt x="61" y="68"/>
                    <a:pt x="46" y="68"/>
                  </a:cubicBezTo>
                  <a:lnTo>
                    <a:pt x="23" y="68"/>
                  </a:lnTo>
                  <a:cubicBezTo>
                    <a:pt x="0" y="114"/>
                    <a:pt x="68" y="136"/>
                    <a:pt x="114" y="136"/>
                  </a:cubicBezTo>
                  <a:cubicBezTo>
                    <a:pt x="181" y="114"/>
                    <a:pt x="227" y="68"/>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
            <p:cNvSpPr/>
            <p:nvPr/>
          </p:nvSpPr>
          <p:spPr>
            <a:xfrm>
              <a:off x="1039906" y="17675550"/>
              <a:ext cx="27234" cy="16363"/>
            </a:xfrm>
            <a:custGeom>
              <a:avLst/>
              <a:gdLst/>
              <a:ahLst/>
              <a:cxnLst/>
              <a:rect l="l" t="t" r="r" b="b"/>
              <a:pathLst>
                <a:path w="243" h="146" extrusionOk="0">
                  <a:moveTo>
                    <a:pt x="46" y="0"/>
                  </a:moveTo>
                  <a:cubicBezTo>
                    <a:pt x="0" y="46"/>
                    <a:pt x="23" y="114"/>
                    <a:pt x="91" y="136"/>
                  </a:cubicBezTo>
                  <a:cubicBezTo>
                    <a:pt x="103" y="142"/>
                    <a:pt x="117" y="145"/>
                    <a:pt x="131" y="145"/>
                  </a:cubicBezTo>
                  <a:cubicBezTo>
                    <a:pt x="169" y="145"/>
                    <a:pt x="210" y="124"/>
                    <a:pt x="227" y="91"/>
                  </a:cubicBezTo>
                  <a:cubicBezTo>
                    <a:pt x="243" y="75"/>
                    <a:pt x="236" y="59"/>
                    <a:pt x="223" y="59"/>
                  </a:cubicBezTo>
                  <a:cubicBezTo>
                    <a:pt x="217" y="59"/>
                    <a:pt x="211" y="62"/>
                    <a:pt x="204" y="68"/>
                  </a:cubicBezTo>
                  <a:cubicBezTo>
                    <a:pt x="189" y="68"/>
                    <a:pt x="164" y="78"/>
                    <a:pt x="142" y="78"/>
                  </a:cubicBezTo>
                  <a:cubicBezTo>
                    <a:pt x="131" y="78"/>
                    <a:pt x="121" y="76"/>
                    <a:pt x="114" y="68"/>
                  </a:cubicBezTo>
                  <a:cubicBezTo>
                    <a:pt x="91" y="68"/>
                    <a:pt x="68" y="23"/>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
            <p:cNvSpPr/>
            <p:nvPr/>
          </p:nvSpPr>
          <p:spPr>
            <a:xfrm>
              <a:off x="1138866" y="17724413"/>
              <a:ext cx="22863" cy="14681"/>
            </a:xfrm>
            <a:custGeom>
              <a:avLst/>
              <a:gdLst/>
              <a:ahLst/>
              <a:cxnLst/>
              <a:rect l="l" t="t" r="r" b="b"/>
              <a:pathLst>
                <a:path w="204" h="131" extrusionOk="0">
                  <a:moveTo>
                    <a:pt x="173" y="0"/>
                  </a:moveTo>
                  <a:cubicBezTo>
                    <a:pt x="164" y="0"/>
                    <a:pt x="159" y="6"/>
                    <a:pt x="159" y="17"/>
                  </a:cubicBezTo>
                  <a:cubicBezTo>
                    <a:pt x="136" y="40"/>
                    <a:pt x="136" y="85"/>
                    <a:pt x="91" y="85"/>
                  </a:cubicBezTo>
                  <a:cubicBezTo>
                    <a:pt x="45" y="85"/>
                    <a:pt x="23" y="62"/>
                    <a:pt x="0" y="40"/>
                  </a:cubicBezTo>
                  <a:lnTo>
                    <a:pt x="0" y="40"/>
                  </a:lnTo>
                  <a:cubicBezTo>
                    <a:pt x="0" y="108"/>
                    <a:pt x="45" y="130"/>
                    <a:pt x="91" y="130"/>
                  </a:cubicBezTo>
                  <a:cubicBezTo>
                    <a:pt x="159" y="130"/>
                    <a:pt x="204" y="62"/>
                    <a:pt x="204" y="17"/>
                  </a:cubicBezTo>
                  <a:cubicBezTo>
                    <a:pt x="192" y="6"/>
                    <a:pt x="181"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7" name="Google Shape;1907;p6"/>
          <p:cNvGrpSpPr/>
          <p:nvPr/>
        </p:nvGrpSpPr>
        <p:grpSpPr>
          <a:xfrm>
            <a:off x="16475091" y="4107803"/>
            <a:ext cx="3094541" cy="3320123"/>
            <a:chOff x="-312109" y="15146878"/>
            <a:chExt cx="3094541" cy="3320123"/>
          </a:xfrm>
        </p:grpSpPr>
        <p:sp>
          <p:nvSpPr>
            <p:cNvPr id="1908" name="Google Shape;1908;p6"/>
            <p:cNvSpPr/>
            <p:nvPr/>
          </p:nvSpPr>
          <p:spPr>
            <a:xfrm>
              <a:off x="1443141" y="18124508"/>
              <a:ext cx="134599" cy="261353"/>
            </a:xfrm>
            <a:custGeom>
              <a:avLst/>
              <a:gdLst/>
              <a:ahLst/>
              <a:cxnLst/>
              <a:rect l="l" t="t" r="r" b="b"/>
              <a:pathLst>
                <a:path w="1201" h="2332" extrusionOk="0">
                  <a:moveTo>
                    <a:pt x="1200" y="0"/>
                  </a:moveTo>
                  <a:lnTo>
                    <a:pt x="1" y="702"/>
                  </a:lnTo>
                  <a:lnTo>
                    <a:pt x="1" y="2331"/>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
            <p:cNvSpPr/>
            <p:nvPr/>
          </p:nvSpPr>
          <p:spPr>
            <a:xfrm>
              <a:off x="1443141" y="18203071"/>
              <a:ext cx="139642" cy="263931"/>
            </a:xfrm>
            <a:custGeom>
              <a:avLst/>
              <a:gdLst/>
              <a:ahLst/>
              <a:cxnLst/>
              <a:rect l="l" t="t" r="r" b="b"/>
              <a:pathLst>
                <a:path w="1246" h="2355" extrusionOk="0">
                  <a:moveTo>
                    <a:pt x="1" y="1"/>
                  </a:moveTo>
                  <a:lnTo>
                    <a:pt x="1" y="1630"/>
                  </a:lnTo>
                  <a:lnTo>
                    <a:pt x="1246" y="2355"/>
                  </a:lnTo>
                  <a:lnTo>
                    <a:pt x="1246" y="72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
            <p:cNvSpPr/>
            <p:nvPr/>
          </p:nvSpPr>
          <p:spPr>
            <a:xfrm>
              <a:off x="1582671" y="18215735"/>
              <a:ext cx="111736" cy="251267"/>
            </a:xfrm>
            <a:custGeom>
              <a:avLst/>
              <a:gdLst/>
              <a:ahLst/>
              <a:cxnLst/>
              <a:rect l="l" t="t" r="r" b="b"/>
              <a:pathLst>
                <a:path w="997" h="2242" extrusionOk="0">
                  <a:moveTo>
                    <a:pt x="997" y="1"/>
                  </a:moveTo>
                  <a:lnTo>
                    <a:pt x="1" y="612"/>
                  </a:lnTo>
                  <a:lnTo>
                    <a:pt x="1" y="2242"/>
                  </a:lnTo>
                  <a:lnTo>
                    <a:pt x="997" y="1630"/>
                  </a:lnTo>
                  <a:lnTo>
                    <a:pt x="9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
            <p:cNvSpPr/>
            <p:nvPr/>
          </p:nvSpPr>
          <p:spPr>
            <a:xfrm>
              <a:off x="1443141" y="18134595"/>
              <a:ext cx="251267" cy="149841"/>
            </a:xfrm>
            <a:custGeom>
              <a:avLst/>
              <a:gdLst/>
              <a:ahLst/>
              <a:cxnLst/>
              <a:rect l="l" t="t" r="r" b="b"/>
              <a:pathLst>
                <a:path w="2242" h="1337" extrusionOk="0">
                  <a:moveTo>
                    <a:pt x="997" y="1"/>
                  </a:moveTo>
                  <a:lnTo>
                    <a:pt x="1" y="612"/>
                  </a:lnTo>
                  <a:lnTo>
                    <a:pt x="1246" y="1336"/>
                  </a:lnTo>
                  <a:lnTo>
                    <a:pt x="2242" y="725"/>
                  </a:lnTo>
                  <a:lnTo>
                    <a:pt x="9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
            <p:cNvSpPr/>
            <p:nvPr/>
          </p:nvSpPr>
          <p:spPr>
            <a:xfrm>
              <a:off x="1577628" y="17191064"/>
              <a:ext cx="48303" cy="1050231"/>
            </a:xfrm>
            <a:custGeom>
              <a:avLst/>
              <a:gdLst/>
              <a:ahLst/>
              <a:cxnLst/>
              <a:rect l="l" t="t" r="r" b="b"/>
              <a:pathLst>
                <a:path w="431" h="9371" extrusionOk="0">
                  <a:moveTo>
                    <a:pt x="430" y="1"/>
                  </a:moveTo>
                  <a:lnTo>
                    <a:pt x="0" y="250"/>
                  </a:lnTo>
                  <a:lnTo>
                    <a:pt x="0" y="9370"/>
                  </a:lnTo>
                  <a:lnTo>
                    <a:pt x="430" y="9121"/>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
            <p:cNvSpPr/>
            <p:nvPr/>
          </p:nvSpPr>
          <p:spPr>
            <a:xfrm>
              <a:off x="1514195" y="17183443"/>
              <a:ext cx="63545" cy="1057852"/>
            </a:xfrm>
            <a:custGeom>
              <a:avLst/>
              <a:gdLst/>
              <a:ahLst/>
              <a:cxnLst/>
              <a:rect l="l" t="t" r="r" b="b"/>
              <a:pathLst>
                <a:path w="567" h="9439" extrusionOk="0">
                  <a:moveTo>
                    <a:pt x="1" y="1"/>
                  </a:moveTo>
                  <a:lnTo>
                    <a:pt x="1" y="9121"/>
                  </a:lnTo>
                  <a:lnTo>
                    <a:pt x="566" y="9438"/>
                  </a:lnTo>
                  <a:lnTo>
                    <a:pt x="566" y="31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
            <p:cNvSpPr/>
            <p:nvPr/>
          </p:nvSpPr>
          <p:spPr>
            <a:xfrm>
              <a:off x="-312109" y="17097268"/>
              <a:ext cx="134599" cy="261353"/>
            </a:xfrm>
            <a:custGeom>
              <a:avLst/>
              <a:gdLst/>
              <a:ahLst/>
              <a:cxnLst/>
              <a:rect l="l" t="t" r="r" b="b"/>
              <a:pathLst>
                <a:path w="1201" h="2332" extrusionOk="0">
                  <a:moveTo>
                    <a:pt x="1200" y="0"/>
                  </a:moveTo>
                  <a:lnTo>
                    <a:pt x="1" y="702"/>
                  </a:lnTo>
                  <a:lnTo>
                    <a:pt x="1" y="2332"/>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
            <p:cNvSpPr/>
            <p:nvPr/>
          </p:nvSpPr>
          <p:spPr>
            <a:xfrm>
              <a:off x="-312109" y="17175943"/>
              <a:ext cx="139642" cy="263819"/>
            </a:xfrm>
            <a:custGeom>
              <a:avLst/>
              <a:gdLst/>
              <a:ahLst/>
              <a:cxnLst/>
              <a:rect l="l" t="t" r="r" b="b"/>
              <a:pathLst>
                <a:path w="1246" h="2354" extrusionOk="0">
                  <a:moveTo>
                    <a:pt x="1" y="0"/>
                  </a:moveTo>
                  <a:lnTo>
                    <a:pt x="1" y="1630"/>
                  </a:lnTo>
                  <a:lnTo>
                    <a:pt x="1245" y="2354"/>
                  </a:lnTo>
                  <a:lnTo>
                    <a:pt x="1245" y="70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
            <p:cNvSpPr/>
            <p:nvPr/>
          </p:nvSpPr>
          <p:spPr>
            <a:xfrm>
              <a:off x="-172580" y="17188607"/>
              <a:ext cx="111736" cy="251154"/>
            </a:xfrm>
            <a:custGeom>
              <a:avLst/>
              <a:gdLst/>
              <a:ahLst/>
              <a:cxnLst/>
              <a:rect l="l" t="t" r="r" b="b"/>
              <a:pathLst>
                <a:path w="997" h="2241" extrusionOk="0">
                  <a:moveTo>
                    <a:pt x="996" y="0"/>
                  </a:moveTo>
                  <a:lnTo>
                    <a:pt x="0" y="589"/>
                  </a:lnTo>
                  <a:lnTo>
                    <a:pt x="0" y="2241"/>
                  </a:lnTo>
                  <a:lnTo>
                    <a:pt x="996" y="1630"/>
                  </a:lnTo>
                  <a:lnTo>
                    <a:pt x="9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
            <p:cNvSpPr/>
            <p:nvPr/>
          </p:nvSpPr>
          <p:spPr>
            <a:xfrm>
              <a:off x="-312109" y="17107355"/>
              <a:ext cx="251267" cy="147263"/>
            </a:xfrm>
            <a:custGeom>
              <a:avLst/>
              <a:gdLst/>
              <a:ahLst/>
              <a:cxnLst/>
              <a:rect l="l" t="t" r="r" b="b"/>
              <a:pathLst>
                <a:path w="2242" h="1314" extrusionOk="0">
                  <a:moveTo>
                    <a:pt x="996" y="1"/>
                  </a:moveTo>
                  <a:lnTo>
                    <a:pt x="1" y="612"/>
                  </a:lnTo>
                  <a:lnTo>
                    <a:pt x="1245" y="1314"/>
                  </a:lnTo>
                  <a:lnTo>
                    <a:pt x="2241" y="725"/>
                  </a:lnTo>
                  <a:lnTo>
                    <a:pt x="9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
            <p:cNvSpPr/>
            <p:nvPr/>
          </p:nvSpPr>
          <p:spPr>
            <a:xfrm>
              <a:off x="-177623" y="16163824"/>
              <a:ext cx="48303" cy="1050231"/>
            </a:xfrm>
            <a:custGeom>
              <a:avLst/>
              <a:gdLst/>
              <a:ahLst/>
              <a:cxnLst/>
              <a:rect l="l" t="t" r="r" b="b"/>
              <a:pathLst>
                <a:path w="431" h="9371" extrusionOk="0">
                  <a:moveTo>
                    <a:pt x="430" y="1"/>
                  </a:moveTo>
                  <a:lnTo>
                    <a:pt x="0" y="250"/>
                  </a:lnTo>
                  <a:lnTo>
                    <a:pt x="0" y="9371"/>
                  </a:lnTo>
                  <a:lnTo>
                    <a:pt x="430" y="9122"/>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
            <p:cNvSpPr/>
            <p:nvPr/>
          </p:nvSpPr>
          <p:spPr>
            <a:xfrm>
              <a:off x="-241056" y="16153738"/>
              <a:ext cx="63545" cy="1060318"/>
            </a:xfrm>
            <a:custGeom>
              <a:avLst/>
              <a:gdLst/>
              <a:ahLst/>
              <a:cxnLst/>
              <a:rect l="l" t="t" r="r" b="b"/>
              <a:pathLst>
                <a:path w="567" h="9461" extrusionOk="0">
                  <a:moveTo>
                    <a:pt x="0" y="0"/>
                  </a:moveTo>
                  <a:lnTo>
                    <a:pt x="0" y="9121"/>
                  </a:lnTo>
                  <a:lnTo>
                    <a:pt x="566" y="9461"/>
                  </a:lnTo>
                  <a:lnTo>
                    <a:pt x="566" y="34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
            <p:cNvSpPr/>
            <p:nvPr/>
          </p:nvSpPr>
          <p:spPr>
            <a:xfrm>
              <a:off x="1580205" y="17023629"/>
              <a:ext cx="45726" cy="195454"/>
            </a:xfrm>
            <a:custGeom>
              <a:avLst/>
              <a:gdLst/>
              <a:ahLst/>
              <a:cxnLst/>
              <a:rect l="l" t="t" r="r" b="b"/>
              <a:pathLst>
                <a:path w="408" h="1744" extrusionOk="0">
                  <a:moveTo>
                    <a:pt x="407" y="1"/>
                  </a:moveTo>
                  <a:lnTo>
                    <a:pt x="0" y="250"/>
                  </a:lnTo>
                  <a:lnTo>
                    <a:pt x="0" y="1744"/>
                  </a:lnTo>
                  <a:lnTo>
                    <a:pt x="407" y="1495"/>
                  </a:lnTo>
                  <a:lnTo>
                    <a:pt x="4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
            <p:cNvSpPr/>
            <p:nvPr/>
          </p:nvSpPr>
          <p:spPr>
            <a:xfrm>
              <a:off x="-289156" y="15973630"/>
              <a:ext cx="1869481" cy="1245462"/>
            </a:xfrm>
            <a:custGeom>
              <a:avLst/>
              <a:gdLst/>
              <a:ahLst/>
              <a:cxnLst/>
              <a:rect l="l" t="t" r="r" b="b"/>
              <a:pathLst>
                <a:path w="16681" h="11113" extrusionOk="0">
                  <a:moveTo>
                    <a:pt x="0" y="0"/>
                  </a:moveTo>
                  <a:lnTo>
                    <a:pt x="0" y="1494"/>
                  </a:lnTo>
                  <a:lnTo>
                    <a:pt x="16680" y="11113"/>
                  </a:lnTo>
                  <a:lnTo>
                    <a:pt x="16680" y="961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
            <p:cNvSpPr/>
            <p:nvPr/>
          </p:nvSpPr>
          <p:spPr>
            <a:xfrm>
              <a:off x="-289156" y="15945724"/>
              <a:ext cx="1915095" cy="1105931"/>
            </a:xfrm>
            <a:custGeom>
              <a:avLst/>
              <a:gdLst/>
              <a:ahLst/>
              <a:cxnLst/>
              <a:rect l="l" t="t" r="r" b="b"/>
              <a:pathLst>
                <a:path w="17088" h="9868" extrusionOk="0">
                  <a:moveTo>
                    <a:pt x="430" y="0"/>
                  </a:moveTo>
                  <a:lnTo>
                    <a:pt x="0" y="249"/>
                  </a:lnTo>
                  <a:lnTo>
                    <a:pt x="16680" y="9868"/>
                  </a:lnTo>
                  <a:lnTo>
                    <a:pt x="17087" y="9619"/>
                  </a:lnTo>
                  <a:lnTo>
                    <a:pt x="4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
            <p:cNvSpPr/>
            <p:nvPr/>
          </p:nvSpPr>
          <p:spPr>
            <a:xfrm>
              <a:off x="882578" y="15174680"/>
              <a:ext cx="1899853" cy="1230220"/>
            </a:xfrm>
            <a:custGeom>
              <a:avLst/>
              <a:gdLst/>
              <a:ahLst/>
              <a:cxnLst/>
              <a:rect l="l" t="t" r="r" b="b"/>
              <a:pathLst>
                <a:path w="16952" h="10977" extrusionOk="0">
                  <a:moveTo>
                    <a:pt x="0" y="0"/>
                  </a:moveTo>
                  <a:lnTo>
                    <a:pt x="0" y="0"/>
                  </a:lnTo>
                  <a:cubicBezTo>
                    <a:pt x="159" y="295"/>
                    <a:pt x="272" y="589"/>
                    <a:pt x="362" y="883"/>
                  </a:cubicBezTo>
                  <a:cubicBezTo>
                    <a:pt x="340" y="1041"/>
                    <a:pt x="317" y="1200"/>
                    <a:pt x="294" y="1358"/>
                  </a:cubicBezTo>
                  <a:lnTo>
                    <a:pt x="16906" y="10977"/>
                  </a:lnTo>
                  <a:cubicBezTo>
                    <a:pt x="16906" y="10977"/>
                    <a:pt x="16952" y="10411"/>
                    <a:pt x="16906" y="10253"/>
                  </a:cubicBezTo>
                  <a:cubicBezTo>
                    <a:pt x="16838" y="10004"/>
                    <a:pt x="16725" y="9777"/>
                    <a:pt x="16567" y="9574"/>
                  </a:cubicBez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
            <p:cNvSpPr/>
            <p:nvPr/>
          </p:nvSpPr>
          <p:spPr>
            <a:xfrm>
              <a:off x="-225814" y="15159550"/>
              <a:ext cx="1166787" cy="824293"/>
            </a:xfrm>
            <a:custGeom>
              <a:avLst/>
              <a:gdLst/>
              <a:ahLst/>
              <a:cxnLst/>
              <a:rect l="l" t="t" r="r" b="b"/>
              <a:pathLst>
                <a:path w="10411" h="7355" extrusionOk="0">
                  <a:moveTo>
                    <a:pt x="9406" y="0"/>
                  </a:moveTo>
                  <a:cubicBezTo>
                    <a:pt x="9112" y="0"/>
                    <a:pt x="8754" y="117"/>
                    <a:pt x="8351" y="362"/>
                  </a:cubicBezTo>
                  <a:lnTo>
                    <a:pt x="1743" y="4164"/>
                  </a:lnTo>
                  <a:cubicBezTo>
                    <a:pt x="317" y="5001"/>
                    <a:pt x="45" y="6834"/>
                    <a:pt x="0" y="7355"/>
                  </a:cubicBezTo>
                  <a:lnTo>
                    <a:pt x="272" y="7219"/>
                  </a:lnTo>
                  <a:cubicBezTo>
                    <a:pt x="362" y="6586"/>
                    <a:pt x="679" y="5069"/>
                    <a:pt x="1879" y="4368"/>
                  </a:cubicBezTo>
                  <a:lnTo>
                    <a:pt x="8487" y="565"/>
                  </a:lnTo>
                  <a:cubicBezTo>
                    <a:pt x="8861" y="341"/>
                    <a:pt x="9166" y="235"/>
                    <a:pt x="9408" y="235"/>
                  </a:cubicBezTo>
                  <a:cubicBezTo>
                    <a:pt x="9532" y="235"/>
                    <a:pt x="9640" y="263"/>
                    <a:pt x="9732" y="316"/>
                  </a:cubicBezTo>
                  <a:cubicBezTo>
                    <a:pt x="10003" y="475"/>
                    <a:pt x="10162" y="860"/>
                    <a:pt x="10184" y="1493"/>
                  </a:cubicBezTo>
                  <a:lnTo>
                    <a:pt x="10411" y="1358"/>
                  </a:lnTo>
                  <a:cubicBezTo>
                    <a:pt x="10366" y="701"/>
                    <a:pt x="10184" y="294"/>
                    <a:pt x="9845" y="113"/>
                  </a:cubicBezTo>
                  <a:cubicBezTo>
                    <a:pt x="9721" y="39"/>
                    <a:pt x="9574" y="0"/>
                    <a:pt x="9406" y="0"/>
                  </a:cubicBezTo>
                  <a:close/>
                </a:path>
              </a:pathLst>
            </a:custGeom>
            <a:solidFill>
              <a:srgbClr val="278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
            <p:cNvSpPr/>
            <p:nvPr/>
          </p:nvSpPr>
          <p:spPr>
            <a:xfrm>
              <a:off x="-271448" y="15146878"/>
              <a:ext cx="2972835" cy="1899741"/>
            </a:xfrm>
            <a:custGeom>
              <a:avLst/>
              <a:gdLst/>
              <a:ahLst/>
              <a:cxnLst/>
              <a:rect l="l" t="t" r="r" b="b"/>
              <a:pathLst>
                <a:path w="26526" h="16951" extrusionOk="0">
                  <a:moveTo>
                    <a:pt x="9390" y="0"/>
                  </a:moveTo>
                  <a:cubicBezTo>
                    <a:pt x="9103" y="0"/>
                    <a:pt x="8755" y="117"/>
                    <a:pt x="8352" y="361"/>
                  </a:cubicBezTo>
                  <a:lnTo>
                    <a:pt x="1743" y="4164"/>
                  </a:lnTo>
                  <a:cubicBezTo>
                    <a:pt x="295" y="5001"/>
                    <a:pt x="46" y="6834"/>
                    <a:pt x="1" y="7355"/>
                  </a:cubicBezTo>
                  <a:lnTo>
                    <a:pt x="16613" y="16951"/>
                  </a:lnTo>
                  <a:cubicBezTo>
                    <a:pt x="16613" y="16951"/>
                    <a:pt x="17043" y="15163"/>
                    <a:pt x="17744" y="14393"/>
                  </a:cubicBezTo>
                  <a:cubicBezTo>
                    <a:pt x="18446" y="13624"/>
                    <a:pt x="20935" y="12424"/>
                    <a:pt x="23017" y="11225"/>
                  </a:cubicBezTo>
                  <a:cubicBezTo>
                    <a:pt x="23993" y="10670"/>
                    <a:pt x="25146" y="9615"/>
                    <a:pt x="26053" y="9615"/>
                  </a:cubicBezTo>
                  <a:cubicBezTo>
                    <a:pt x="26220" y="9615"/>
                    <a:pt x="26378" y="9650"/>
                    <a:pt x="26525" y="9731"/>
                  </a:cubicBezTo>
                  <a:lnTo>
                    <a:pt x="9823" y="112"/>
                  </a:lnTo>
                  <a:cubicBezTo>
                    <a:pt x="9699" y="38"/>
                    <a:pt x="9555" y="0"/>
                    <a:pt x="9390" y="0"/>
                  </a:cubicBezTo>
                  <a:close/>
                </a:path>
              </a:pathLst>
            </a:custGeom>
            <a:solidFill>
              <a:srgbClr val="7BBDFF">
                <a:alpha val="6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
            <p:cNvSpPr/>
            <p:nvPr/>
          </p:nvSpPr>
          <p:spPr>
            <a:xfrm>
              <a:off x="1590292" y="16221533"/>
              <a:ext cx="1164321" cy="825078"/>
            </a:xfrm>
            <a:custGeom>
              <a:avLst/>
              <a:gdLst/>
              <a:ahLst/>
              <a:cxnLst/>
              <a:rect l="l" t="t" r="r" b="b"/>
              <a:pathLst>
                <a:path w="10389" h="7362" extrusionOk="0">
                  <a:moveTo>
                    <a:pt x="9406" y="0"/>
                  </a:moveTo>
                  <a:cubicBezTo>
                    <a:pt x="9116" y="0"/>
                    <a:pt x="8762" y="111"/>
                    <a:pt x="8352" y="346"/>
                  </a:cubicBezTo>
                  <a:lnTo>
                    <a:pt x="1743" y="4170"/>
                  </a:lnTo>
                  <a:cubicBezTo>
                    <a:pt x="295" y="5008"/>
                    <a:pt x="46" y="6841"/>
                    <a:pt x="1" y="7362"/>
                  </a:cubicBezTo>
                  <a:lnTo>
                    <a:pt x="250" y="7226"/>
                  </a:lnTo>
                  <a:cubicBezTo>
                    <a:pt x="340" y="6569"/>
                    <a:pt x="680" y="5053"/>
                    <a:pt x="1879" y="4374"/>
                  </a:cubicBezTo>
                  <a:lnTo>
                    <a:pt x="8465" y="572"/>
                  </a:lnTo>
                  <a:cubicBezTo>
                    <a:pt x="8839" y="347"/>
                    <a:pt x="9154" y="242"/>
                    <a:pt x="9403" y="242"/>
                  </a:cubicBezTo>
                  <a:cubicBezTo>
                    <a:pt x="9530" y="242"/>
                    <a:pt x="9640" y="269"/>
                    <a:pt x="9732" y="323"/>
                  </a:cubicBezTo>
                  <a:cubicBezTo>
                    <a:pt x="10004" y="459"/>
                    <a:pt x="10140" y="866"/>
                    <a:pt x="10162" y="1500"/>
                  </a:cubicBezTo>
                  <a:lnTo>
                    <a:pt x="10389" y="1364"/>
                  </a:lnTo>
                  <a:cubicBezTo>
                    <a:pt x="10343" y="708"/>
                    <a:pt x="10162" y="300"/>
                    <a:pt x="9823" y="97"/>
                  </a:cubicBezTo>
                  <a:cubicBezTo>
                    <a:pt x="9703" y="33"/>
                    <a:pt x="9564" y="0"/>
                    <a:pt x="9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
            <p:cNvSpPr/>
            <p:nvPr/>
          </p:nvSpPr>
          <p:spPr>
            <a:xfrm>
              <a:off x="15141" y="15299079"/>
              <a:ext cx="1123751" cy="836957"/>
            </a:xfrm>
            <a:custGeom>
              <a:avLst/>
              <a:gdLst/>
              <a:ahLst/>
              <a:cxnLst/>
              <a:rect l="l" t="t" r="r" b="b"/>
              <a:pathLst>
                <a:path w="10027" h="7468" extrusionOk="0">
                  <a:moveTo>
                    <a:pt x="9396" y="0"/>
                  </a:moveTo>
                  <a:cubicBezTo>
                    <a:pt x="9103" y="0"/>
                    <a:pt x="8754" y="117"/>
                    <a:pt x="8351" y="361"/>
                  </a:cubicBezTo>
                  <a:lnTo>
                    <a:pt x="1743" y="4164"/>
                  </a:lnTo>
                  <a:cubicBezTo>
                    <a:pt x="317" y="5001"/>
                    <a:pt x="45" y="6834"/>
                    <a:pt x="0" y="7355"/>
                  </a:cubicBezTo>
                  <a:lnTo>
                    <a:pt x="181" y="7468"/>
                  </a:lnTo>
                  <a:cubicBezTo>
                    <a:pt x="249" y="6925"/>
                    <a:pt x="498" y="5114"/>
                    <a:pt x="1924" y="4277"/>
                  </a:cubicBezTo>
                  <a:lnTo>
                    <a:pt x="8532" y="475"/>
                  </a:lnTo>
                  <a:cubicBezTo>
                    <a:pt x="8950" y="230"/>
                    <a:pt x="9294" y="113"/>
                    <a:pt x="9582" y="113"/>
                  </a:cubicBezTo>
                  <a:cubicBezTo>
                    <a:pt x="9748" y="113"/>
                    <a:pt x="9894" y="152"/>
                    <a:pt x="10026" y="226"/>
                  </a:cubicBezTo>
                  <a:lnTo>
                    <a:pt x="9845" y="113"/>
                  </a:lnTo>
                  <a:cubicBezTo>
                    <a:pt x="9713" y="38"/>
                    <a:pt x="9563" y="0"/>
                    <a:pt x="93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
            <p:cNvSpPr/>
            <p:nvPr/>
          </p:nvSpPr>
          <p:spPr>
            <a:xfrm>
              <a:off x="243319" y="15430988"/>
              <a:ext cx="1127898" cy="836957"/>
            </a:xfrm>
            <a:custGeom>
              <a:avLst/>
              <a:gdLst/>
              <a:ahLst/>
              <a:cxnLst/>
              <a:rect l="l" t="t" r="r" b="b"/>
              <a:pathLst>
                <a:path w="10064" h="7468" extrusionOk="0">
                  <a:moveTo>
                    <a:pt x="9402" y="0"/>
                  </a:moveTo>
                  <a:cubicBezTo>
                    <a:pt x="9114" y="0"/>
                    <a:pt x="8770" y="117"/>
                    <a:pt x="8352" y="361"/>
                  </a:cubicBezTo>
                  <a:lnTo>
                    <a:pt x="1766" y="4164"/>
                  </a:lnTo>
                  <a:cubicBezTo>
                    <a:pt x="318" y="5001"/>
                    <a:pt x="69" y="6834"/>
                    <a:pt x="1" y="7355"/>
                  </a:cubicBezTo>
                  <a:lnTo>
                    <a:pt x="205" y="7468"/>
                  </a:lnTo>
                  <a:cubicBezTo>
                    <a:pt x="250" y="6925"/>
                    <a:pt x="522" y="5114"/>
                    <a:pt x="1947" y="4277"/>
                  </a:cubicBezTo>
                  <a:lnTo>
                    <a:pt x="8556" y="474"/>
                  </a:lnTo>
                  <a:cubicBezTo>
                    <a:pt x="8959" y="230"/>
                    <a:pt x="9307" y="113"/>
                    <a:pt x="9594" y="113"/>
                  </a:cubicBezTo>
                  <a:cubicBezTo>
                    <a:pt x="9759" y="113"/>
                    <a:pt x="9903" y="151"/>
                    <a:pt x="10027" y="226"/>
                  </a:cubicBezTo>
                  <a:cubicBezTo>
                    <a:pt x="10033" y="228"/>
                    <a:pt x="10037" y="229"/>
                    <a:pt x="10040" y="229"/>
                  </a:cubicBezTo>
                  <a:cubicBezTo>
                    <a:pt x="10063" y="229"/>
                    <a:pt x="9908" y="133"/>
                    <a:pt x="9846" y="112"/>
                  </a:cubicBezTo>
                  <a:cubicBezTo>
                    <a:pt x="9714" y="38"/>
                    <a:pt x="9567" y="0"/>
                    <a:pt x="94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
            <p:cNvSpPr/>
            <p:nvPr/>
          </p:nvSpPr>
          <p:spPr>
            <a:xfrm>
              <a:off x="474188" y="15563456"/>
              <a:ext cx="1125320" cy="836397"/>
            </a:xfrm>
            <a:custGeom>
              <a:avLst/>
              <a:gdLst/>
              <a:ahLst/>
              <a:cxnLst/>
              <a:rect l="l" t="t" r="r" b="b"/>
              <a:pathLst>
                <a:path w="10041" h="7463" extrusionOk="0">
                  <a:moveTo>
                    <a:pt x="9408" y="1"/>
                  </a:moveTo>
                  <a:cubicBezTo>
                    <a:pt x="9117" y="1"/>
                    <a:pt x="8763" y="121"/>
                    <a:pt x="8352" y="356"/>
                  </a:cubicBezTo>
                  <a:lnTo>
                    <a:pt x="1743" y="4158"/>
                  </a:lnTo>
                  <a:cubicBezTo>
                    <a:pt x="295" y="4996"/>
                    <a:pt x="46" y="6829"/>
                    <a:pt x="1" y="7349"/>
                  </a:cubicBezTo>
                  <a:lnTo>
                    <a:pt x="182" y="7463"/>
                  </a:lnTo>
                  <a:cubicBezTo>
                    <a:pt x="249" y="6942"/>
                    <a:pt x="498" y="5109"/>
                    <a:pt x="1947" y="4294"/>
                  </a:cubicBezTo>
                  <a:lnTo>
                    <a:pt x="8533" y="492"/>
                  </a:lnTo>
                  <a:cubicBezTo>
                    <a:pt x="8937" y="246"/>
                    <a:pt x="9286" y="121"/>
                    <a:pt x="9580" y="121"/>
                  </a:cubicBezTo>
                  <a:cubicBezTo>
                    <a:pt x="9747" y="121"/>
                    <a:pt x="9895" y="161"/>
                    <a:pt x="10026" y="243"/>
                  </a:cubicBezTo>
                  <a:cubicBezTo>
                    <a:pt x="10031" y="245"/>
                    <a:pt x="10033" y="246"/>
                    <a:pt x="10033" y="246"/>
                  </a:cubicBezTo>
                  <a:cubicBezTo>
                    <a:pt x="10040" y="246"/>
                    <a:pt x="9885" y="148"/>
                    <a:pt x="9823" y="107"/>
                  </a:cubicBez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
            <p:cNvSpPr/>
            <p:nvPr/>
          </p:nvSpPr>
          <p:spPr>
            <a:xfrm>
              <a:off x="654378" y="15680115"/>
              <a:ext cx="1124760" cy="838975"/>
            </a:xfrm>
            <a:custGeom>
              <a:avLst/>
              <a:gdLst/>
              <a:ahLst/>
              <a:cxnLst/>
              <a:rect l="l" t="t" r="r" b="b"/>
              <a:pathLst>
                <a:path w="10036" h="7486" extrusionOk="0">
                  <a:moveTo>
                    <a:pt x="9939" y="178"/>
                  </a:moveTo>
                  <a:lnTo>
                    <a:pt x="9939" y="178"/>
                  </a:lnTo>
                  <a:cubicBezTo>
                    <a:pt x="9982" y="206"/>
                    <a:pt x="10024" y="231"/>
                    <a:pt x="10032" y="231"/>
                  </a:cubicBezTo>
                  <a:cubicBezTo>
                    <a:pt x="10035" y="231"/>
                    <a:pt x="10034" y="228"/>
                    <a:pt x="10026" y="220"/>
                  </a:cubicBezTo>
                  <a:cubicBezTo>
                    <a:pt x="9998" y="204"/>
                    <a:pt x="9969" y="190"/>
                    <a:pt x="9939" y="178"/>
                  </a:cubicBezTo>
                  <a:close/>
                  <a:moveTo>
                    <a:pt x="9414" y="0"/>
                  </a:moveTo>
                  <a:cubicBezTo>
                    <a:pt x="9117" y="0"/>
                    <a:pt x="8763" y="121"/>
                    <a:pt x="8352" y="356"/>
                  </a:cubicBezTo>
                  <a:lnTo>
                    <a:pt x="1743" y="4181"/>
                  </a:lnTo>
                  <a:cubicBezTo>
                    <a:pt x="317" y="4996"/>
                    <a:pt x="46" y="6829"/>
                    <a:pt x="0" y="7372"/>
                  </a:cubicBezTo>
                  <a:lnTo>
                    <a:pt x="181" y="7485"/>
                  </a:lnTo>
                  <a:cubicBezTo>
                    <a:pt x="227" y="6942"/>
                    <a:pt x="498" y="5109"/>
                    <a:pt x="1924" y="4294"/>
                  </a:cubicBezTo>
                  <a:lnTo>
                    <a:pt x="8533" y="469"/>
                  </a:lnTo>
                  <a:cubicBezTo>
                    <a:pt x="8959" y="234"/>
                    <a:pt x="9308" y="114"/>
                    <a:pt x="9600" y="114"/>
                  </a:cubicBezTo>
                  <a:cubicBezTo>
                    <a:pt x="9723" y="114"/>
                    <a:pt x="9835" y="135"/>
                    <a:pt x="9939" y="178"/>
                  </a:cubicBezTo>
                  <a:lnTo>
                    <a:pt x="9939" y="178"/>
                  </a:lnTo>
                  <a:cubicBezTo>
                    <a:pt x="9901" y="153"/>
                    <a:pt x="9863" y="125"/>
                    <a:pt x="9845" y="107"/>
                  </a:cubicBezTo>
                  <a:cubicBezTo>
                    <a:pt x="9718" y="36"/>
                    <a:pt x="9574" y="0"/>
                    <a:pt x="94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
            <p:cNvSpPr/>
            <p:nvPr/>
          </p:nvSpPr>
          <p:spPr>
            <a:xfrm>
              <a:off x="882669" y="15811351"/>
              <a:ext cx="1124648" cy="837070"/>
            </a:xfrm>
            <a:custGeom>
              <a:avLst/>
              <a:gdLst/>
              <a:ahLst/>
              <a:cxnLst/>
              <a:rect l="l" t="t" r="r" b="b"/>
              <a:pathLst>
                <a:path w="10035" h="7469" extrusionOk="0">
                  <a:moveTo>
                    <a:pt x="9980" y="202"/>
                  </a:moveTo>
                  <a:cubicBezTo>
                    <a:pt x="10007" y="221"/>
                    <a:pt x="10029" y="235"/>
                    <a:pt x="10033" y="235"/>
                  </a:cubicBezTo>
                  <a:cubicBezTo>
                    <a:pt x="10035" y="235"/>
                    <a:pt x="10033" y="233"/>
                    <a:pt x="10026" y="226"/>
                  </a:cubicBezTo>
                  <a:cubicBezTo>
                    <a:pt x="10011" y="217"/>
                    <a:pt x="9995" y="209"/>
                    <a:pt x="9980" y="202"/>
                  </a:cubicBezTo>
                  <a:close/>
                  <a:moveTo>
                    <a:pt x="9396" y="1"/>
                  </a:moveTo>
                  <a:cubicBezTo>
                    <a:pt x="9103" y="1"/>
                    <a:pt x="8755" y="117"/>
                    <a:pt x="8351" y="362"/>
                  </a:cubicBezTo>
                  <a:lnTo>
                    <a:pt x="1743" y="4164"/>
                  </a:lnTo>
                  <a:cubicBezTo>
                    <a:pt x="317" y="5001"/>
                    <a:pt x="46" y="6835"/>
                    <a:pt x="0" y="7378"/>
                  </a:cubicBezTo>
                  <a:lnTo>
                    <a:pt x="181" y="7468"/>
                  </a:lnTo>
                  <a:cubicBezTo>
                    <a:pt x="249" y="6948"/>
                    <a:pt x="498" y="5115"/>
                    <a:pt x="1947" y="4300"/>
                  </a:cubicBezTo>
                  <a:lnTo>
                    <a:pt x="8533" y="475"/>
                  </a:lnTo>
                  <a:cubicBezTo>
                    <a:pt x="8959" y="240"/>
                    <a:pt x="9308" y="119"/>
                    <a:pt x="9600" y="119"/>
                  </a:cubicBezTo>
                  <a:cubicBezTo>
                    <a:pt x="9739" y="119"/>
                    <a:pt x="9865" y="147"/>
                    <a:pt x="9980" y="202"/>
                  </a:cubicBezTo>
                  <a:lnTo>
                    <a:pt x="9980" y="202"/>
                  </a:lnTo>
                  <a:cubicBezTo>
                    <a:pt x="9933" y="170"/>
                    <a:pt x="9870" y="125"/>
                    <a:pt x="9845" y="113"/>
                  </a:cubicBezTo>
                  <a:cubicBezTo>
                    <a:pt x="9713" y="39"/>
                    <a:pt x="9564" y="1"/>
                    <a:pt x="93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
            <p:cNvSpPr/>
            <p:nvPr/>
          </p:nvSpPr>
          <p:spPr>
            <a:xfrm>
              <a:off x="1113425" y="15943931"/>
              <a:ext cx="1124760" cy="836397"/>
            </a:xfrm>
            <a:custGeom>
              <a:avLst/>
              <a:gdLst/>
              <a:ahLst/>
              <a:cxnLst/>
              <a:rect l="l" t="t" r="r" b="b"/>
              <a:pathLst>
                <a:path w="10036" h="7463" extrusionOk="0">
                  <a:moveTo>
                    <a:pt x="9924" y="171"/>
                  </a:moveTo>
                  <a:cubicBezTo>
                    <a:pt x="9975" y="202"/>
                    <a:pt x="10023" y="230"/>
                    <a:pt x="10032" y="230"/>
                  </a:cubicBezTo>
                  <a:cubicBezTo>
                    <a:pt x="10035" y="230"/>
                    <a:pt x="10034" y="227"/>
                    <a:pt x="10027" y="220"/>
                  </a:cubicBezTo>
                  <a:cubicBezTo>
                    <a:pt x="9994" y="201"/>
                    <a:pt x="9959" y="185"/>
                    <a:pt x="9924" y="171"/>
                  </a:cubicBezTo>
                  <a:close/>
                  <a:moveTo>
                    <a:pt x="9408" y="0"/>
                  </a:moveTo>
                  <a:cubicBezTo>
                    <a:pt x="9117" y="0"/>
                    <a:pt x="8763" y="121"/>
                    <a:pt x="8352" y="356"/>
                  </a:cubicBezTo>
                  <a:lnTo>
                    <a:pt x="1743" y="4181"/>
                  </a:lnTo>
                  <a:cubicBezTo>
                    <a:pt x="318" y="4995"/>
                    <a:pt x="46" y="6829"/>
                    <a:pt x="1" y="7372"/>
                  </a:cubicBezTo>
                  <a:lnTo>
                    <a:pt x="182" y="7462"/>
                  </a:lnTo>
                  <a:cubicBezTo>
                    <a:pt x="227" y="6942"/>
                    <a:pt x="499" y="5109"/>
                    <a:pt x="1925" y="4294"/>
                  </a:cubicBezTo>
                  <a:lnTo>
                    <a:pt x="8533" y="469"/>
                  </a:lnTo>
                  <a:cubicBezTo>
                    <a:pt x="8959" y="234"/>
                    <a:pt x="9309" y="113"/>
                    <a:pt x="9601" y="113"/>
                  </a:cubicBezTo>
                  <a:cubicBezTo>
                    <a:pt x="9717" y="113"/>
                    <a:pt x="9825" y="133"/>
                    <a:pt x="9924" y="171"/>
                  </a:cubicBezTo>
                  <a:lnTo>
                    <a:pt x="9924" y="171"/>
                  </a:lnTo>
                  <a:cubicBezTo>
                    <a:pt x="9886" y="148"/>
                    <a:pt x="9847" y="123"/>
                    <a:pt x="9823" y="107"/>
                  </a:cubicBezTo>
                  <a:cubicBezTo>
                    <a:pt x="9704" y="35"/>
                    <a:pt x="9565" y="0"/>
                    <a:pt x="9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
            <p:cNvSpPr/>
            <p:nvPr/>
          </p:nvSpPr>
          <p:spPr>
            <a:xfrm>
              <a:off x="1341716" y="16075727"/>
              <a:ext cx="1123751" cy="838975"/>
            </a:xfrm>
            <a:custGeom>
              <a:avLst/>
              <a:gdLst/>
              <a:ahLst/>
              <a:cxnLst/>
              <a:rect l="l" t="t" r="r" b="b"/>
              <a:pathLst>
                <a:path w="10027" h="7486" extrusionOk="0">
                  <a:moveTo>
                    <a:pt x="10019" y="217"/>
                  </a:moveTo>
                  <a:lnTo>
                    <a:pt x="10027" y="221"/>
                  </a:lnTo>
                  <a:cubicBezTo>
                    <a:pt x="10024" y="219"/>
                    <a:pt x="10022" y="218"/>
                    <a:pt x="10019" y="217"/>
                  </a:cubicBezTo>
                  <a:close/>
                  <a:moveTo>
                    <a:pt x="9408" y="1"/>
                  </a:moveTo>
                  <a:cubicBezTo>
                    <a:pt x="9117" y="1"/>
                    <a:pt x="8763" y="122"/>
                    <a:pt x="8352" y="357"/>
                  </a:cubicBezTo>
                  <a:lnTo>
                    <a:pt x="1743" y="4181"/>
                  </a:lnTo>
                  <a:cubicBezTo>
                    <a:pt x="295" y="4996"/>
                    <a:pt x="46" y="6829"/>
                    <a:pt x="1" y="7373"/>
                  </a:cubicBezTo>
                  <a:lnTo>
                    <a:pt x="182" y="7486"/>
                  </a:lnTo>
                  <a:cubicBezTo>
                    <a:pt x="227" y="6943"/>
                    <a:pt x="499" y="5109"/>
                    <a:pt x="1924" y="4295"/>
                  </a:cubicBezTo>
                  <a:lnTo>
                    <a:pt x="8533" y="470"/>
                  </a:lnTo>
                  <a:cubicBezTo>
                    <a:pt x="8944" y="235"/>
                    <a:pt x="9298" y="114"/>
                    <a:pt x="9595" y="114"/>
                  </a:cubicBezTo>
                  <a:cubicBezTo>
                    <a:pt x="9753" y="114"/>
                    <a:pt x="9894" y="148"/>
                    <a:pt x="10019" y="217"/>
                  </a:cubicBezTo>
                  <a:lnTo>
                    <a:pt x="10019" y="217"/>
                  </a:lnTo>
                  <a:lnTo>
                    <a:pt x="9823" y="108"/>
                  </a:ln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
            <p:cNvSpPr/>
            <p:nvPr/>
          </p:nvSpPr>
          <p:spPr>
            <a:xfrm>
              <a:off x="1570007" y="16207636"/>
              <a:ext cx="1124760" cy="838975"/>
            </a:xfrm>
            <a:custGeom>
              <a:avLst/>
              <a:gdLst/>
              <a:ahLst/>
              <a:cxnLst/>
              <a:rect l="l" t="t" r="r" b="b"/>
              <a:pathLst>
                <a:path w="10036" h="7486" extrusionOk="0">
                  <a:moveTo>
                    <a:pt x="9939" y="178"/>
                  </a:moveTo>
                  <a:lnTo>
                    <a:pt x="9939" y="178"/>
                  </a:lnTo>
                  <a:cubicBezTo>
                    <a:pt x="9982" y="207"/>
                    <a:pt x="10024" y="231"/>
                    <a:pt x="10032" y="231"/>
                  </a:cubicBezTo>
                  <a:cubicBezTo>
                    <a:pt x="10035" y="231"/>
                    <a:pt x="10034" y="228"/>
                    <a:pt x="10027" y="221"/>
                  </a:cubicBezTo>
                  <a:cubicBezTo>
                    <a:pt x="9998" y="205"/>
                    <a:pt x="9969" y="191"/>
                    <a:pt x="9939" y="178"/>
                  </a:cubicBezTo>
                  <a:close/>
                  <a:moveTo>
                    <a:pt x="9414" y="1"/>
                  </a:moveTo>
                  <a:cubicBezTo>
                    <a:pt x="9117" y="1"/>
                    <a:pt x="8763" y="121"/>
                    <a:pt x="8352" y="357"/>
                  </a:cubicBezTo>
                  <a:lnTo>
                    <a:pt x="1743" y="4181"/>
                  </a:lnTo>
                  <a:cubicBezTo>
                    <a:pt x="317" y="4996"/>
                    <a:pt x="46" y="6852"/>
                    <a:pt x="1" y="7372"/>
                  </a:cubicBezTo>
                  <a:lnTo>
                    <a:pt x="182" y="7486"/>
                  </a:lnTo>
                  <a:cubicBezTo>
                    <a:pt x="227" y="6942"/>
                    <a:pt x="498" y="5109"/>
                    <a:pt x="1924" y="4294"/>
                  </a:cubicBezTo>
                  <a:lnTo>
                    <a:pt x="8533" y="470"/>
                  </a:lnTo>
                  <a:cubicBezTo>
                    <a:pt x="8959" y="235"/>
                    <a:pt x="9309" y="114"/>
                    <a:pt x="9601" y="114"/>
                  </a:cubicBezTo>
                  <a:cubicBezTo>
                    <a:pt x="9723" y="114"/>
                    <a:pt x="9835" y="135"/>
                    <a:pt x="9939" y="178"/>
                  </a:cubicBezTo>
                  <a:lnTo>
                    <a:pt x="9939" y="178"/>
                  </a:lnTo>
                  <a:cubicBezTo>
                    <a:pt x="9901" y="153"/>
                    <a:pt x="9863" y="125"/>
                    <a:pt x="9845" y="108"/>
                  </a:cubicBezTo>
                  <a:cubicBezTo>
                    <a:pt x="9718" y="36"/>
                    <a:pt x="9575" y="1"/>
                    <a:pt x="94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
            <p:cNvSpPr/>
            <p:nvPr/>
          </p:nvSpPr>
          <p:spPr>
            <a:xfrm>
              <a:off x="245988" y="17551262"/>
              <a:ext cx="99072" cy="55924"/>
            </a:xfrm>
            <a:custGeom>
              <a:avLst/>
              <a:gdLst/>
              <a:ahLst/>
              <a:cxnLst/>
              <a:rect l="l" t="t" r="r" b="b"/>
              <a:pathLst>
                <a:path w="884" h="499" extrusionOk="0">
                  <a:moveTo>
                    <a:pt x="431" y="0"/>
                  </a:moveTo>
                  <a:cubicBezTo>
                    <a:pt x="204" y="0"/>
                    <a:pt x="1" y="114"/>
                    <a:pt x="1" y="249"/>
                  </a:cubicBezTo>
                  <a:cubicBezTo>
                    <a:pt x="1" y="385"/>
                    <a:pt x="204" y="498"/>
                    <a:pt x="431" y="498"/>
                  </a:cubicBezTo>
                  <a:cubicBezTo>
                    <a:pt x="680" y="498"/>
                    <a:pt x="883" y="385"/>
                    <a:pt x="883" y="249"/>
                  </a:cubicBezTo>
                  <a:cubicBezTo>
                    <a:pt x="883" y="114"/>
                    <a:pt x="680" y="0"/>
                    <a:pt x="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
            <p:cNvSpPr/>
            <p:nvPr/>
          </p:nvSpPr>
          <p:spPr>
            <a:xfrm>
              <a:off x="190176" y="17360965"/>
              <a:ext cx="210696" cy="225938"/>
            </a:xfrm>
            <a:custGeom>
              <a:avLst/>
              <a:gdLst/>
              <a:ahLst/>
              <a:cxnLst/>
              <a:rect l="l" t="t" r="r" b="b"/>
              <a:pathLst>
                <a:path w="1880" h="2016" extrusionOk="0">
                  <a:moveTo>
                    <a:pt x="23" y="1"/>
                  </a:moveTo>
                  <a:cubicBezTo>
                    <a:pt x="1" y="137"/>
                    <a:pt x="1" y="250"/>
                    <a:pt x="1" y="386"/>
                  </a:cubicBezTo>
                  <a:cubicBezTo>
                    <a:pt x="1" y="1291"/>
                    <a:pt x="431" y="2015"/>
                    <a:pt x="929" y="2015"/>
                  </a:cubicBezTo>
                  <a:cubicBezTo>
                    <a:pt x="1449" y="2015"/>
                    <a:pt x="1857" y="1291"/>
                    <a:pt x="1857" y="386"/>
                  </a:cubicBezTo>
                  <a:cubicBezTo>
                    <a:pt x="1879" y="273"/>
                    <a:pt x="1879" y="159"/>
                    <a:pt x="1857" y="46"/>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
            <p:cNvSpPr/>
            <p:nvPr/>
          </p:nvSpPr>
          <p:spPr>
            <a:xfrm>
              <a:off x="190176" y="17312774"/>
              <a:ext cx="208119" cy="111736"/>
            </a:xfrm>
            <a:custGeom>
              <a:avLst/>
              <a:gdLst/>
              <a:ahLst/>
              <a:cxnLst/>
              <a:rect l="l" t="t" r="r" b="b"/>
              <a:pathLst>
                <a:path w="1857" h="997" extrusionOk="0">
                  <a:moveTo>
                    <a:pt x="929" y="1"/>
                  </a:moveTo>
                  <a:cubicBezTo>
                    <a:pt x="431" y="1"/>
                    <a:pt x="1" y="227"/>
                    <a:pt x="1" y="499"/>
                  </a:cubicBezTo>
                  <a:cubicBezTo>
                    <a:pt x="1" y="770"/>
                    <a:pt x="431" y="997"/>
                    <a:pt x="929" y="997"/>
                  </a:cubicBezTo>
                  <a:cubicBezTo>
                    <a:pt x="1449" y="997"/>
                    <a:pt x="1857" y="770"/>
                    <a:pt x="1857" y="499"/>
                  </a:cubicBezTo>
                  <a:cubicBezTo>
                    <a:pt x="1857" y="227"/>
                    <a:pt x="1449" y="1"/>
                    <a:pt x="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
            <p:cNvSpPr/>
            <p:nvPr/>
          </p:nvSpPr>
          <p:spPr>
            <a:xfrm>
              <a:off x="202840" y="17317929"/>
              <a:ext cx="185368" cy="55924"/>
            </a:xfrm>
            <a:custGeom>
              <a:avLst/>
              <a:gdLst/>
              <a:ahLst/>
              <a:cxnLst/>
              <a:rect l="l" t="t" r="r" b="b"/>
              <a:pathLst>
                <a:path w="1654" h="499" extrusionOk="0">
                  <a:moveTo>
                    <a:pt x="816" y="0"/>
                  </a:moveTo>
                  <a:cubicBezTo>
                    <a:pt x="408" y="0"/>
                    <a:pt x="69" y="159"/>
                    <a:pt x="1" y="385"/>
                  </a:cubicBezTo>
                  <a:cubicBezTo>
                    <a:pt x="24" y="340"/>
                    <a:pt x="46" y="317"/>
                    <a:pt x="69" y="294"/>
                  </a:cubicBezTo>
                  <a:cubicBezTo>
                    <a:pt x="101" y="278"/>
                    <a:pt x="144" y="262"/>
                    <a:pt x="183" y="262"/>
                  </a:cubicBezTo>
                  <a:cubicBezTo>
                    <a:pt x="199" y="262"/>
                    <a:pt x="214" y="265"/>
                    <a:pt x="227" y="272"/>
                  </a:cubicBezTo>
                  <a:cubicBezTo>
                    <a:pt x="227" y="227"/>
                    <a:pt x="272" y="181"/>
                    <a:pt x="318" y="159"/>
                  </a:cubicBezTo>
                  <a:cubicBezTo>
                    <a:pt x="327" y="149"/>
                    <a:pt x="344" y="144"/>
                    <a:pt x="363" y="144"/>
                  </a:cubicBezTo>
                  <a:cubicBezTo>
                    <a:pt x="389" y="144"/>
                    <a:pt x="418" y="155"/>
                    <a:pt x="431" y="181"/>
                  </a:cubicBezTo>
                  <a:cubicBezTo>
                    <a:pt x="465" y="136"/>
                    <a:pt x="516" y="113"/>
                    <a:pt x="567" y="113"/>
                  </a:cubicBezTo>
                  <a:cubicBezTo>
                    <a:pt x="618" y="113"/>
                    <a:pt x="669" y="136"/>
                    <a:pt x="702" y="181"/>
                  </a:cubicBezTo>
                  <a:cubicBezTo>
                    <a:pt x="716" y="155"/>
                    <a:pt x="737" y="144"/>
                    <a:pt x="761" y="144"/>
                  </a:cubicBezTo>
                  <a:cubicBezTo>
                    <a:pt x="778" y="144"/>
                    <a:pt x="797" y="149"/>
                    <a:pt x="816" y="159"/>
                  </a:cubicBezTo>
                  <a:cubicBezTo>
                    <a:pt x="838" y="181"/>
                    <a:pt x="861" y="204"/>
                    <a:pt x="861" y="227"/>
                  </a:cubicBezTo>
                  <a:cubicBezTo>
                    <a:pt x="872" y="204"/>
                    <a:pt x="895" y="193"/>
                    <a:pt x="917" y="193"/>
                  </a:cubicBezTo>
                  <a:cubicBezTo>
                    <a:pt x="940" y="193"/>
                    <a:pt x="963" y="204"/>
                    <a:pt x="974" y="227"/>
                  </a:cubicBezTo>
                  <a:cubicBezTo>
                    <a:pt x="1025" y="176"/>
                    <a:pt x="1089" y="150"/>
                    <a:pt x="1155" y="150"/>
                  </a:cubicBezTo>
                  <a:cubicBezTo>
                    <a:pt x="1178" y="150"/>
                    <a:pt x="1200" y="153"/>
                    <a:pt x="1223" y="159"/>
                  </a:cubicBezTo>
                  <a:cubicBezTo>
                    <a:pt x="1291" y="181"/>
                    <a:pt x="1336" y="249"/>
                    <a:pt x="1314" y="340"/>
                  </a:cubicBezTo>
                  <a:cubicBezTo>
                    <a:pt x="1322" y="335"/>
                    <a:pt x="1331" y="334"/>
                    <a:pt x="1339" y="334"/>
                  </a:cubicBezTo>
                  <a:cubicBezTo>
                    <a:pt x="1375" y="334"/>
                    <a:pt x="1408" y="367"/>
                    <a:pt x="1427" y="385"/>
                  </a:cubicBezTo>
                  <a:cubicBezTo>
                    <a:pt x="1442" y="381"/>
                    <a:pt x="1458" y="379"/>
                    <a:pt x="1473" y="379"/>
                  </a:cubicBezTo>
                  <a:cubicBezTo>
                    <a:pt x="1547" y="379"/>
                    <a:pt x="1616" y="423"/>
                    <a:pt x="1653" y="498"/>
                  </a:cubicBezTo>
                  <a:cubicBezTo>
                    <a:pt x="1653" y="476"/>
                    <a:pt x="1653" y="476"/>
                    <a:pt x="1653" y="453"/>
                  </a:cubicBezTo>
                  <a:cubicBezTo>
                    <a:pt x="1653" y="204"/>
                    <a:pt x="1268" y="0"/>
                    <a:pt x="8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
            <p:cNvSpPr/>
            <p:nvPr/>
          </p:nvSpPr>
          <p:spPr>
            <a:xfrm>
              <a:off x="202840" y="17330593"/>
              <a:ext cx="185368" cy="86296"/>
            </a:xfrm>
            <a:custGeom>
              <a:avLst/>
              <a:gdLst/>
              <a:ahLst/>
              <a:cxnLst/>
              <a:rect l="l" t="t" r="r" b="b"/>
              <a:pathLst>
                <a:path w="1654" h="770" extrusionOk="0">
                  <a:moveTo>
                    <a:pt x="575" y="0"/>
                  </a:moveTo>
                  <a:cubicBezTo>
                    <a:pt x="527" y="0"/>
                    <a:pt x="476" y="23"/>
                    <a:pt x="431" y="68"/>
                  </a:cubicBezTo>
                  <a:cubicBezTo>
                    <a:pt x="418" y="42"/>
                    <a:pt x="397" y="31"/>
                    <a:pt x="372" y="31"/>
                  </a:cubicBezTo>
                  <a:cubicBezTo>
                    <a:pt x="355" y="31"/>
                    <a:pt x="336" y="36"/>
                    <a:pt x="318" y="46"/>
                  </a:cubicBezTo>
                  <a:cubicBezTo>
                    <a:pt x="272" y="68"/>
                    <a:pt x="250" y="114"/>
                    <a:pt x="227" y="159"/>
                  </a:cubicBezTo>
                  <a:cubicBezTo>
                    <a:pt x="214" y="152"/>
                    <a:pt x="201" y="149"/>
                    <a:pt x="187" y="149"/>
                  </a:cubicBezTo>
                  <a:cubicBezTo>
                    <a:pt x="155" y="149"/>
                    <a:pt x="123" y="165"/>
                    <a:pt x="91" y="181"/>
                  </a:cubicBezTo>
                  <a:cubicBezTo>
                    <a:pt x="69" y="204"/>
                    <a:pt x="46" y="227"/>
                    <a:pt x="24" y="249"/>
                  </a:cubicBezTo>
                  <a:cubicBezTo>
                    <a:pt x="24" y="272"/>
                    <a:pt x="24" y="295"/>
                    <a:pt x="24" y="317"/>
                  </a:cubicBezTo>
                  <a:cubicBezTo>
                    <a:pt x="1" y="589"/>
                    <a:pt x="386" y="770"/>
                    <a:pt x="838" y="770"/>
                  </a:cubicBezTo>
                  <a:cubicBezTo>
                    <a:pt x="1268" y="770"/>
                    <a:pt x="1608" y="611"/>
                    <a:pt x="1653" y="385"/>
                  </a:cubicBezTo>
                  <a:cubicBezTo>
                    <a:pt x="1634" y="310"/>
                    <a:pt x="1553" y="266"/>
                    <a:pt x="1475" y="266"/>
                  </a:cubicBezTo>
                  <a:cubicBezTo>
                    <a:pt x="1458" y="266"/>
                    <a:pt x="1442" y="268"/>
                    <a:pt x="1427" y="272"/>
                  </a:cubicBezTo>
                  <a:cubicBezTo>
                    <a:pt x="1404" y="227"/>
                    <a:pt x="1381" y="204"/>
                    <a:pt x="1336" y="204"/>
                  </a:cubicBezTo>
                  <a:cubicBezTo>
                    <a:pt x="1336" y="136"/>
                    <a:pt x="1291" y="68"/>
                    <a:pt x="1223" y="46"/>
                  </a:cubicBezTo>
                  <a:cubicBezTo>
                    <a:pt x="1200" y="40"/>
                    <a:pt x="1178" y="37"/>
                    <a:pt x="1155" y="37"/>
                  </a:cubicBezTo>
                  <a:cubicBezTo>
                    <a:pt x="1089" y="37"/>
                    <a:pt x="1025" y="63"/>
                    <a:pt x="974" y="114"/>
                  </a:cubicBezTo>
                  <a:cubicBezTo>
                    <a:pt x="963" y="91"/>
                    <a:pt x="946" y="80"/>
                    <a:pt x="926" y="80"/>
                  </a:cubicBezTo>
                  <a:cubicBezTo>
                    <a:pt x="906" y="80"/>
                    <a:pt x="884" y="91"/>
                    <a:pt x="861" y="114"/>
                  </a:cubicBezTo>
                  <a:cubicBezTo>
                    <a:pt x="861" y="68"/>
                    <a:pt x="861" y="46"/>
                    <a:pt x="838" y="46"/>
                  </a:cubicBezTo>
                  <a:cubicBezTo>
                    <a:pt x="820" y="36"/>
                    <a:pt x="801" y="31"/>
                    <a:pt x="782" y="31"/>
                  </a:cubicBezTo>
                  <a:cubicBezTo>
                    <a:pt x="756" y="31"/>
                    <a:pt x="729" y="42"/>
                    <a:pt x="702" y="68"/>
                  </a:cubicBezTo>
                  <a:cubicBezTo>
                    <a:pt x="669" y="23"/>
                    <a:pt x="623" y="0"/>
                    <a:pt x="5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
            <p:cNvSpPr/>
            <p:nvPr/>
          </p:nvSpPr>
          <p:spPr>
            <a:xfrm>
              <a:off x="278937" y="17262117"/>
              <a:ext cx="33173" cy="120254"/>
            </a:xfrm>
            <a:custGeom>
              <a:avLst/>
              <a:gdLst/>
              <a:ahLst/>
              <a:cxnLst/>
              <a:rect l="l" t="t" r="r" b="b"/>
              <a:pathLst>
                <a:path w="296" h="1073" extrusionOk="0">
                  <a:moveTo>
                    <a:pt x="1" y="0"/>
                  </a:moveTo>
                  <a:lnTo>
                    <a:pt x="1" y="23"/>
                  </a:lnTo>
                  <a:cubicBezTo>
                    <a:pt x="69" y="340"/>
                    <a:pt x="69" y="679"/>
                    <a:pt x="1" y="1019"/>
                  </a:cubicBezTo>
                  <a:cubicBezTo>
                    <a:pt x="38" y="1056"/>
                    <a:pt x="96" y="1073"/>
                    <a:pt x="152" y="1073"/>
                  </a:cubicBezTo>
                  <a:cubicBezTo>
                    <a:pt x="198" y="1073"/>
                    <a:pt x="242" y="1062"/>
                    <a:pt x="272" y="1041"/>
                  </a:cubicBezTo>
                  <a:cubicBezTo>
                    <a:pt x="227" y="702"/>
                    <a:pt x="250" y="362"/>
                    <a:pt x="295" y="46"/>
                  </a:cubicBezTo>
                  <a:cubicBezTo>
                    <a:pt x="295" y="46"/>
                    <a:pt x="295" y="23"/>
                    <a:pt x="295" y="23"/>
                  </a:cubicBezTo>
                  <a:cubicBezTo>
                    <a:pt x="182" y="23"/>
                    <a:pt x="9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
            <p:cNvSpPr/>
            <p:nvPr/>
          </p:nvSpPr>
          <p:spPr>
            <a:xfrm>
              <a:off x="131899" y="17091208"/>
              <a:ext cx="314588" cy="225826"/>
            </a:xfrm>
            <a:custGeom>
              <a:avLst/>
              <a:gdLst/>
              <a:ahLst/>
              <a:cxnLst/>
              <a:rect l="l" t="t" r="r" b="b"/>
              <a:pathLst>
                <a:path w="2807" h="2015" extrusionOk="0">
                  <a:moveTo>
                    <a:pt x="1331" y="1"/>
                  </a:moveTo>
                  <a:cubicBezTo>
                    <a:pt x="1310" y="1"/>
                    <a:pt x="1289" y="4"/>
                    <a:pt x="1268" y="9"/>
                  </a:cubicBezTo>
                  <a:cubicBezTo>
                    <a:pt x="1245" y="32"/>
                    <a:pt x="1200" y="54"/>
                    <a:pt x="1177" y="100"/>
                  </a:cubicBezTo>
                  <a:cubicBezTo>
                    <a:pt x="1154" y="77"/>
                    <a:pt x="1132" y="54"/>
                    <a:pt x="1109" y="32"/>
                  </a:cubicBezTo>
                  <a:cubicBezTo>
                    <a:pt x="1083" y="11"/>
                    <a:pt x="1057" y="2"/>
                    <a:pt x="1032" y="2"/>
                  </a:cubicBezTo>
                  <a:cubicBezTo>
                    <a:pt x="948" y="2"/>
                    <a:pt x="872" y="103"/>
                    <a:pt x="838" y="190"/>
                  </a:cubicBezTo>
                  <a:cubicBezTo>
                    <a:pt x="792" y="167"/>
                    <a:pt x="770" y="145"/>
                    <a:pt x="724" y="122"/>
                  </a:cubicBezTo>
                  <a:lnTo>
                    <a:pt x="702" y="122"/>
                  </a:lnTo>
                  <a:cubicBezTo>
                    <a:pt x="679" y="167"/>
                    <a:pt x="657" y="190"/>
                    <a:pt x="657" y="235"/>
                  </a:cubicBezTo>
                  <a:cubicBezTo>
                    <a:pt x="634" y="213"/>
                    <a:pt x="611" y="190"/>
                    <a:pt x="589" y="190"/>
                  </a:cubicBezTo>
                  <a:cubicBezTo>
                    <a:pt x="576" y="184"/>
                    <a:pt x="563" y="181"/>
                    <a:pt x="549" y="181"/>
                  </a:cubicBezTo>
                  <a:cubicBezTo>
                    <a:pt x="510" y="181"/>
                    <a:pt x="469" y="202"/>
                    <a:pt x="453" y="235"/>
                  </a:cubicBezTo>
                  <a:cubicBezTo>
                    <a:pt x="408" y="303"/>
                    <a:pt x="475" y="371"/>
                    <a:pt x="498" y="416"/>
                  </a:cubicBezTo>
                  <a:lnTo>
                    <a:pt x="521" y="416"/>
                  </a:lnTo>
                  <a:lnTo>
                    <a:pt x="498" y="462"/>
                  </a:lnTo>
                  <a:cubicBezTo>
                    <a:pt x="485" y="455"/>
                    <a:pt x="472" y="452"/>
                    <a:pt x="459" y="452"/>
                  </a:cubicBezTo>
                  <a:cubicBezTo>
                    <a:pt x="428" y="452"/>
                    <a:pt x="401" y="468"/>
                    <a:pt x="385" y="484"/>
                  </a:cubicBezTo>
                  <a:cubicBezTo>
                    <a:pt x="362" y="507"/>
                    <a:pt x="362" y="552"/>
                    <a:pt x="385" y="575"/>
                  </a:cubicBezTo>
                  <a:lnTo>
                    <a:pt x="385" y="597"/>
                  </a:lnTo>
                  <a:cubicBezTo>
                    <a:pt x="367" y="594"/>
                    <a:pt x="350" y="593"/>
                    <a:pt x="333" y="593"/>
                  </a:cubicBezTo>
                  <a:cubicBezTo>
                    <a:pt x="220" y="593"/>
                    <a:pt x="124" y="657"/>
                    <a:pt x="45" y="756"/>
                  </a:cubicBezTo>
                  <a:cubicBezTo>
                    <a:pt x="0" y="846"/>
                    <a:pt x="113" y="914"/>
                    <a:pt x="227" y="960"/>
                  </a:cubicBezTo>
                  <a:cubicBezTo>
                    <a:pt x="181" y="982"/>
                    <a:pt x="159" y="1005"/>
                    <a:pt x="159" y="1050"/>
                  </a:cubicBezTo>
                  <a:cubicBezTo>
                    <a:pt x="181" y="1095"/>
                    <a:pt x="204" y="1141"/>
                    <a:pt x="249" y="1141"/>
                  </a:cubicBezTo>
                  <a:lnTo>
                    <a:pt x="272" y="1141"/>
                  </a:lnTo>
                  <a:cubicBezTo>
                    <a:pt x="204" y="1186"/>
                    <a:pt x="181" y="1254"/>
                    <a:pt x="204" y="1322"/>
                  </a:cubicBezTo>
                  <a:cubicBezTo>
                    <a:pt x="227" y="1367"/>
                    <a:pt x="272" y="1412"/>
                    <a:pt x="340" y="1412"/>
                  </a:cubicBezTo>
                  <a:lnTo>
                    <a:pt x="385" y="1412"/>
                  </a:lnTo>
                  <a:cubicBezTo>
                    <a:pt x="362" y="1480"/>
                    <a:pt x="385" y="1571"/>
                    <a:pt x="430" y="1638"/>
                  </a:cubicBezTo>
                  <a:cubicBezTo>
                    <a:pt x="453" y="1661"/>
                    <a:pt x="498" y="1661"/>
                    <a:pt x="521" y="1684"/>
                  </a:cubicBezTo>
                  <a:cubicBezTo>
                    <a:pt x="498" y="1706"/>
                    <a:pt x="498" y="1729"/>
                    <a:pt x="498" y="1752"/>
                  </a:cubicBezTo>
                  <a:cubicBezTo>
                    <a:pt x="498" y="1808"/>
                    <a:pt x="513" y="1848"/>
                    <a:pt x="620" y="1848"/>
                  </a:cubicBezTo>
                  <a:cubicBezTo>
                    <a:pt x="643" y="1848"/>
                    <a:pt x="670" y="1846"/>
                    <a:pt x="702" y="1842"/>
                  </a:cubicBezTo>
                  <a:cubicBezTo>
                    <a:pt x="718" y="1891"/>
                    <a:pt x="793" y="1928"/>
                    <a:pt x="876" y="1928"/>
                  </a:cubicBezTo>
                  <a:cubicBezTo>
                    <a:pt x="908" y="1928"/>
                    <a:pt x="942" y="1923"/>
                    <a:pt x="973" y="1910"/>
                  </a:cubicBezTo>
                  <a:cubicBezTo>
                    <a:pt x="988" y="1967"/>
                    <a:pt x="1046" y="2015"/>
                    <a:pt x="1121" y="2015"/>
                  </a:cubicBezTo>
                  <a:cubicBezTo>
                    <a:pt x="1166" y="2015"/>
                    <a:pt x="1217" y="1998"/>
                    <a:pt x="1268" y="1955"/>
                  </a:cubicBezTo>
                  <a:cubicBezTo>
                    <a:pt x="1293" y="1989"/>
                    <a:pt x="1330" y="2004"/>
                    <a:pt x="1367" y="2004"/>
                  </a:cubicBezTo>
                  <a:cubicBezTo>
                    <a:pt x="1430" y="2004"/>
                    <a:pt x="1494" y="1959"/>
                    <a:pt x="1494" y="1887"/>
                  </a:cubicBezTo>
                  <a:cubicBezTo>
                    <a:pt x="1532" y="1952"/>
                    <a:pt x="1614" y="1994"/>
                    <a:pt x="1686" y="1994"/>
                  </a:cubicBezTo>
                  <a:cubicBezTo>
                    <a:pt x="1742" y="1994"/>
                    <a:pt x="1791" y="1969"/>
                    <a:pt x="1811" y="1910"/>
                  </a:cubicBezTo>
                  <a:cubicBezTo>
                    <a:pt x="1831" y="1920"/>
                    <a:pt x="1849" y="1925"/>
                    <a:pt x="1865" y="1925"/>
                  </a:cubicBezTo>
                  <a:cubicBezTo>
                    <a:pt x="1921" y="1925"/>
                    <a:pt x="1952" y="1872"/>
                    <a:pt x="1969" y="1820"/>
                  </a:cubicBezTo>
                  <a:cubicBezTo>
                    <a:pt x="2014" y="1842"/>
                    <a:pt x="2060" y="1854"/>
                    <a:pt x="2105" y="1854"/>
                  </a:cubicBezTo>
                  <a:cubicBezTo>
                    <a:pt x="2150" y="1854"/>
                    <a:pt x="2195" y="1842"/>
                    <a:pt x="2241" y="1820"/>
                  </a:cubicBezTo>
                  <a:cubicBezTo>
                    <a:pt x="2331" y="1752"/>
                    <a:pt x="2399" y="1638"/>
                    <a:pt x="2399" y="1525"/>
                  </a:cubicBezTo>
                  <a:cubicBezTo>
                    <a:pt x="2467" y="1503"/>
                    <a:pt x="2535" y="1435"/>
                    <a:pt x="2558" y="1367"/>
                  </a:cubicBezTo>
                  <a:cubicBezTo>
                    <a:pt x="2580" y="1322"/>
                    <a:pt x="2580" y="1254"/>
                    <a:pt x="2558" y="1208"/>
                  </a:cubicBezTo>
                  <a:cubicBezTo>
                    <a:pt x="2626" y="1208"/>
                    <a:pt x="2671" y="1186"/>
                    <a:pt x="2716" y="1163"/>
                  </a:cubicBezTo>
                  <a:cubicBezTo>
                    <a:pt x="2807" y="1141"/>
                    <a:pt x="2693" y="1073"/>
                    <a:pt x="2626" y="1027"/>
                  </a:cubicBezTo>
                  <a:cubicBezTo>
                    <a:pt x="2648" y="1005"/>
                    <a:pt x="2671" y="960"/>
                    <a:pt x="2693" y="914"/>
                  </a:cubicBezTo>
                  <a:cubicBezTo>
                    <a:pt x="2716" y="801"/>
                    <a:pt x="2626" y="733"/>
                    <a:pt x="2535" y="733"/>
                  </a:cubicBezTo>
                  <a:cubicBezTo>
                    <a:pt x="2535" y="711"/>
                    <a:pt x="2558" y="688"/>
                    <a:pt x="2535" y="665"/>
                  </a:cubicBezTo>
                  <a:cubicBezTo>
                    <a:pt x="2512" y="620"/>
                    <a:pt x="2490" y="620"/>
                    <a:pt x="2444" y="620"/>
                  </a:cubicBezTo>
                  <a:cubicBezTo>
                    <a:pt x="2467" y="597"/>
                    <a:pt x="2490" y="552"/>
                    <a:pt x="2512" y="507"/>
                  </a:cubicBezTo>
                  <a:cubicBezTo>
                    <a:pt x="2512" y="456"/>
                    <a:pt x="2474" y="431"/>
                    <a:pt x="2426" y="431"/>
                  </a:cubicBezTo>
                  <a:cubicBezTo>
                    <a:pt x="2411" y="431"/>
                    <a:pt x="2394" y="433"/>
                    <a:pt x="2377" y="439"/>
                  </a:cubicBezTo>
                  <a:cubicBezTo>
                    <a:pt x="2377" y="439"/>
                    <a:pt x="2354" y="439"/>
                    <a:pt x="2331" y="462"/>
                  </a:cubicBezTo>
                  <a:cubicBezTo>
                    <a:pt x="2309" y="394"/>
                    <a:pt x="2263" y="348"/>
                    <a:pt x="2218" y="326"/>
                  </a:cubicBezTo>
                  <a:cubicBezTo>
                    <a:pt x="2218" y="326"/>
                    <a:pt x="2218" y="303"/>
                    <a:pt x="2218" y="281"/>
                  </a:cubicBezTo>
                  <a:cubicBezTo>
                    <a:pt x="2218" y="258"/>
                    <a:pt x="2195" y="235"/>
                    <a:pt x="2150" y="235"/>
                  </a:cubicBezTo>
                  <a:lnTo>
                    <a:pt x="2128" y="235"/>
                  </a:lnTo>
                  <a:cubicBezTo>
                    <a:pt x="2150" y="213"/>
                    <a:pt x="2150" y="190"/>
                    <a:pt x="2150" y="145"/>
                  </a:cubicBezTo>
                  <a:cubicBezTo>
                    <a:pt x="2150" y="145"/>
                    <a:pt x="2128" y="122"/>
                    <a:pt x="2128" y="122"/>
                  </a:cubicBezTo>
                  <a:cubicBezTo>
                    <a:pt x="2082" y="145"/>
                    <a:pt x="2037" y="167"/>
                    <a:pt x="2014" y="190"/>
                  </a:cubicBezTo>
                  <a:cubicBezTo>
                    <a:pt x="2014" y="145"/>
                    <a:pt x="1992" y="100"/>
                    <a:pt x="1947" y="77"/>
                  </a:cubicBezTo>
                  <a:cubicBezTo>
                    <a:pt x="1930" y="71"/>
                    <a:pt x="1911" y="68"/>
                    <a:pt x="1892" y="68"/>
                  </a:cubicBezTo>
                  <a:cubicBezTo>
                    <a:pt x="1836" y="68"/>
                    <a:pt x="1777" y="94"/>
                    <a:pt x="1743" y="145"/>
                  </a:cubicBezTo>
                  <a:cubicBezTo>
                    <a:pt x="1720" y="100"/>
                    <a:pt x="1698" y="54"/>
                    <a:pt x="1652" y="32"/>
                  </a:cubicBezTo>
                  <a:cubicBezTo>
                    <a:pt x="1632" y="12"/>
                    <a:pt x="1613" y="3"/>
                    <a:pt x="1593" y="3"/>
                  </a:cubicBezTo>
                  <a:cubicBezTo>
                    <a:pt x="1547" y="3"/>
                    <a:pt x="1503" y="52"/>
                    <a:pt x="1471" y="100"/>
                  </a:cubicBezTo>
                  <a:cubicBezTo>
                    <a:pt x="1454" y="30"/>
                    <a:pt x="1397" y="1"/>
                    <a:pt x="1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
            <p:cNvSpPr/>
            <p:nvPr/>
          </p:nvSpPr>
          <p:spPr>
            <a:xfrm>
              <a:off x="154649" y="17049293"/>
              <a:ext cx="279173" cy="199265"/>
            </a:xfrm>
            <a:custGeom>
              <a:avLst/>
              <a:gdLst/>
              <a:ahLst/>
              <a:cxnLst/>
              <a:rect l="l" t="t" r="r" b="b"/>
              <a:pathLst>
                <a:path w="2491" h="1778" extrusionOk="0">
                  <a:moveTo>
                    <a:pt x="926" y="0"/>
                  </a:moveTo>
                  <a:cubicBezTo>
                    <a:pt x="839" y="0"/>
                    <a:pt x="761" y="90"/>
                    <a:pt x="725" y="179"/>
                  </a:cubicBezTo>
                  <a:cubicBezTo>
                    <a:pt x="702" y="157"/>
                    <a:pt x="680" y="134"/>
                    <a:pt x="635" y="111"/>
                  </a:cubicBezTo>
                  <a:lnTo>
                    <a:pt x="612" y="111"/>
                  </a:lnTo>
                  <a:cubicBezTo>
                    <a:pt x="589" y="157"/>
                    <a:pt x="589" y="179"/>
                    <a:pt x="567" y="202"/>
                  </a:cubicBezTo>
                  <a:cubicBezTo>
                    <a:pt x="567" y="202"/>
                    <a:pt x="544" y="179"/>
                    <a:pt x="521" y="179"/>
                  </a:cubicBezTo>
                  <a:cubicBezTo>
                    <a:pt x="509" y="173"/>
                    <a:pt x="496" y="170"/>
                    <a:pt x="481" y="170"/>
                  </a:cubicBezTo>
                  <a:cubicBezTo>
                    <a:pt x="443" y="170"/>
                    <a:pt x="402" y="191"/>
                    <a:pt x="386" y="225"/>
                  </a:cubicBezTo>
                  <a:cubicBezTo>
                    <a:pt x="363" y="270"/>
                    <a:pt x="408" y="338"/>
                    <a:pt x="431" y="383"/>
                  </a:cubicBezTo>
                  <a:cubicBezTo>
                    <a:pt x="431" y="383"/>
                    <a:pt x="431" y="383"/>
                    <a:pt x="431" y="406"/>
                  </a:cubicBezTo>
                  <a:cubicBezTo>
                    <a:pt x="418" y="399"/>
                    <a:pt x="404" y="396"/>
                    <a:pt x="392" y="396"/>
                  </a:cubicBezTo>
                  <a:cubicBezTo>
                    <a:pt x="361" y="396"/>
                    <a:pt x="334" y="412"/>
                    <a:pt x="318" y="428"/>
                  </a:cubicBezTo>
                  <a:cubicBezTo>
                    <a:pt x="295" y="451"/>
                    <a:pt x="295" y="496"/>
                    <a:pt x="318" y="519"/>
                  </a:cubicBezTo>
                  <a:cubicBezTo>
                    <a:pt x="303" y="516"/>
                    <a:pt x="288" y="514"/>
                    <a:pt x="274" y="514"/>
                  </a:cubicBezTo>
                  <a:cubicBezTo>
                    <a:pt x="181" y="514"/>
                    <a:pt x="105" y="576"/>
                    <a:pt x="46" y="655"/>
                  </a:cubicBezTo>
                  <a:cubicBezTo>
                    <a:pt x="1" y="722"/>
                    <a:pt x="91" y="790"/>
                    <a:pt x="205" y="836"/>
                  </a:cubicBezTo>
                  <a:cubicBezTo>
                    <a:pt x="159" y="858"/>
                    <a:pt x="159" y="881"/>
                    <a:pt x="159" y="926"/>
                  </a:cubicBezTo>
                  <a:cubicBezTo>
                    <a:pt x="159" y="949"/>
                    <a:pt x="182" y="994"/>
                    <a:pt x="227" y="994"/>
                  </a:cubicBezTo>
                  <a:lnTo>
                    <a:pt x="250" y="994"/>
                  </a:lnTo>
                  <a:cubicBezTo>
                    <a:pt x="182" y="1039"/>
                    <a:pt x="159" y="1107"/>
                    <a:pt x="182" y="1152"/>
                  </a:cubicBezTo>
                  <a:cubicBezTo>
                    <a:pt x="205" y="1198"/>
                    <a:pt x="250" y="1243"/>
                    <a:pt x="295" y="1243"/>
                  </a:cubicBezTo>
                  <a:lnTo>
                    <a:pt x="340" y="1243"/>
                  </a:lnTo>
                  <a:cubicBezTo>
                    <a:pt x="318" y="1311"/>
                    <a:pt x="340" y="1401"/>
                    <a:pt x="386" y="1447"/>
                  </a:cubicBezTo>
                  <a:cubicBezTo>
                    <a:pt x="408" y="1469"/>
                    <a:pt x="431" y="1469"/>
                    <a:pt x="454" y="1469"/>
                  </a:cubicBezTo>
                  <a:cubicBezTo>
                    <a:pt x="454" y="1492"/>
                    <a:pt x="454" y="1515"/>
                    <a:pt x="431" y="1537"/>
                  </a:cubicBezTo>
                  <a:cubicBezTo>
                    <a:pt x="431" y="1586"/>
                    <a:pt x="454" y="1623"/>
                    <a:pt x="518" y="1623"/>
                  </a:cubicBezTo>
                  <a:cubicBezTo>
                    <a:pt x="543" y="1623"/>
                    <a:pt x="574" y="1618"/>
                    <a:pt x="612" y="1605"/>
                  </a:cubicBezTo>
                  <a:cubicBezTo>
                    <a:pt x="627" y="1665"/>
                    <a:pt x="692" y="1696"/>
                    <a:pt x="761" y="1696"/>
                  </a:cubicBezTo>
                  <a:cubicBezTo>
                    <a:pt x="796" y="1696"/>
                    <a:pt x="831" y="1688"/>
                    <a:pt x="861" y="1673"/>
                  </a:cubicBezTo>
                  <a:cubicBezTo>
                    <a:pt x="875" y="1730"/>
                    <a:pt x="925" y="1778"/>
                    <a:pt x="988" y="1778"/>
                  </a:cubicBezTo>
                  <a:cubicBezTo>
                    <a:pt x="1025" y="1778"/>
                    <a:pt x="1068" y="1761"/>
                    <a:pt x="1110" y="1718"/>
                  </a:cubicBezTo>
                  <a:cubicBezTo>
                    <a:pt x="1138" y="1756"/>
                    <a:pt x="1178" y="1774"/>
                    <a:pt x="1217" y="1774"/>
                  </a:cubicBezTo>
                  <a:cubicBezTo>
                    <a:pt x="1271" y="1774"/>
                    <a:pt x="1323" y="1739"/>
                    <a:pt x="1336" y="1673"/>
                  </a:cubicBezTo>
                  <a:cubicBezTo>
                    <a:pt x="1362" y="1726"/>
                    <a:pt x="1434" y="1763"/>
                    <a:pt x="1499" y="1763"/>
                  </a:cubicBezTo>
                  <a:cubicBezTo>
                    <a:pt x="1546" y="1763"/>
                    <a:pt x="1589" y="1743"/>
                    <a:pt x="1608" y="1696"/>
                  </a:cubicBezTo>
                  <a:cubicBezTo>
                    <a:pt x="1625" y="1704"/>
                    <a:pt x="1640" y="1708"/>
                    <a:pt x="1653" y="1708"/>
                  </a:cubicBezTo>
                  <a:cubicBezTo>
                    <a:pt x="1707" y="1708"/>
                    <a:pt x="1725" y="1642"/>
                    <a:pt x="1744" y="1605"/>
                  </a:cubicBezTo>
                  <a:cubicBezTo>
                    <a:pt x="1777" y="1628"/>
                    <a:pt x="1823" y="1639"/>
                    <a:pt x="1868" y="1639"/>
                  </a:cubicBezTo>
                  <a:cubicBezTo>
                    <a:pt x="1913" y="1639"/>
                    <a:pt x="1959" y="1628"/>
                    <a:pt x="1992" y="1605"/>
                  </a:cubicBezTo>
                  <a:cubicBezTo>
                    <a:pt x="2083" y="1560"/>
                    <a:pt x="2128" y="1447"/>
                    <a:pt x="2128" y="1356"/>
                  </a:cubicBezTo>
                  <a:cubicBezTo>
                    <a:pt x="2196" y="1311"/>
                    <a:pt x="2241" y="1266"/>
                    <a:pt x="2287" y="1198"/>
                  </a:cubicBezTo>
                  <a:cubicBezTo>
                    <a:pt x="2287" y="1152"/>
                    <a:pt x="2287" y="1107"/>
                    <a:pt x="2287" y="1062"/>
                  </a:cubicBezTo>
                  <a:cubicBezTo>
                    <a:pt x="2332" y="1062"/>
                    <a:pt x="2377" y="1062"/>
                    <a:pt x="2400" y="1039"/>
                  </a:cubicBezTo>
                  <a:cubicBezTo>
                    <a:pt x="2490" y="1039"/>
                    <a:pt x="2400" y="949"/>
                    <a:pt x="2332" y="904"/>
                  </a:cubicBezTo>
                  <a:cubicBezTo>
                    <a:pt x="2377" y="881"/>
                    <a:pt x="2400" y="858"/>
                    <a:pt x="2400" y="813"/>
                  </a:cubicBezTo>
                  <a:cubicBezTo>
                    <a:pt x="2423" y="722"/>
                    <a:pt x="2332" y="655"/>
                    <a:pt x="2264" y="655"/>
                  </a:cubicBezTo>
                  <a:cubicBezTo>
                    <a:pt x="2264" y="632"/>
                    <a:pt x="2264" y="609"/>
                    <a:pt x="2264" y="587"/>
                  </a:cubicBezTo>
                  <a:cubicBezTo>
                    <a:pt x="2241" y="564"/>
                    <a:pt x="2196" y="564"/>
                    <a:pt x="2174" y="564"/>
                  </a:cubicBezTo>
                  <a:cubicBezTo>
                    <a:pt x="2196" y="541"/>
                    <a:pt x="2219" y="496"/>
                    <a:pt x="2219" y="474"/>
                  </a:cubicBezTo>
                  <a:cubicBezTo>
                    <a:pt x="2219" y="423"/>
                    <a:pt x="2193" y="397"/>
                    <a:pt x="2162" y="397"/>
                  </a:cubicBezTo>
                  <a:cubicBezTo>
                    <a:pt x="2151" y="397"/>
                    <a:pt x="2140" y="400"/>
                    <a:pt x="2128" y="406"/>
                  </a:cubicBezTo>
                  <a:lnTo>
                    <a:pt x="2083" y="406"/>
                  </a:lnTo>
                  <a:cubicBezTo>
                    <a:pt x="2060" y="360"/>
                    <a:pt x="2015" y="315"/>
                    <a:pt x="1970" y="292"/>
                  </a:cubicBezTo>
                  <a:cubicBezTo>
                    <a:pt x="1970" y="292"/>
                    <a:pt x="1970" y="270"/>
                    <a:pt x="1970" y="270"/>
                  </a:cubicBezTo>
                  <a:cubicBezTo>
                    <a:pt x="1970" y="225"/>
                    <a:pt x="1947" y="225"/>
                    <a:pt x="1925" y="225"/>
                  </a:cubicBezTo>
                  <a:lnTo>
                    <a:pt x="1902" y="225"/>
                  </a:lnTo>
                  <a:cubicBezTo>
                    <a:pt x="1902" y="202"/>
                    <a:pt x="1925" y="179"/>
                    <a:pt x="1925" y="134"/>
                  </a:cubicBezTo>
                  <a:cubicBezTo>
                    <a:pt x="1910" y="134"/>
                    <a:pt x="1904" y="124"/>
                    <a:pt x="1896" y="124"/>
                  </a:cubicBezTo>
                  <a:cubicBezTo>
                    <a:pt x="1892" y="124"/>
                    <a:pt x="1887" y="126"/>
                    <a:pt x="1879" y="134"/>
                  </a:cubicBezTo>
                  <a:cubicBezTo>
                    <a:pt x="1857" y="134"/>
                    <a:pt x="1811" y="157"/>
                    <a:pt x="1789" y="179"/>
                  </a:cubicBezTo>
                  <a:cubicBezTo>
                    <a:pt x="1789" y="134"/>
                    <a:pt x="1766" y="111"/>
                    <a:pt x="1721" y="89"/>
                  </a:cubicBezTo>
                  <a:cubicBezTo>
                    <a:pt x="1705" y="73"/>
                    <a:pt x="1683" y="65"/>
                    <a:pt x="1660" y="65"/>
                  </a:cubicBezTo>
                  <a:cubicBezTo>
                    <a:pt x="1617" y="65"/>
                    <a:pt x="1569" y="90"/>
                    <a:pt x="1540" y="134"/>
                  </a:cubicBezTo>
                  <a:cubicBezTo>
                    <a:pt x="1517" y="89"/>
                    <a:pt x="1495" y="66"/>
                    <a:pt x="1472" y="21"/>
                  </a:cubicBezTo>
                  <a:cubicBezTo>
                    <a:pt x="1459" y="8"/>
                    <a:pt x="1445" y="3"/>
                    <a:pt x="1430" y="3"/>
                  </a:cubicBezTo>
                  <a:cubicBezTo>
                    <a:pt x="1391" y="3"/>
                    <a:pt x="1346" y="40"/>
                    <a:pt x="1314" y="89"/>
                  </a:cubicBezTo>
                  <a:cubicBezTo>
                    <a:pt x="1297" y="38"/>
                    <a:pt x="1241" y="12"/>
                    <a:pt x="1186" y="12"/>
                  </a:cubicBezTo>
                  <a:cubicBezTo>
                    <a:pt x="1168" y="12"/>
                    <a:pt x="1149" y="15"/>
                    <a:pt x="1132" y="21"/>
                  </a:cubicBezTo>
                  <a:cubicBezTo>
                    <a:pt x="1110" y="21"/>
                    <a:pt x="1065" y="66"/>
                    <a:pt x="1042" y="89"/>
                  </a:cubicBezTo>
                  <a:cubicBezTo>
                    <a:pt x="1042" y="66"/>
                    <a:pt x="1019" y="44"/>
                    <a:pt x="997" y="21"/>
                  </a:cubicBezTo>
                  <a:cubicBezTo>
                    <a:pt x="973" y="7"/>
                    <a:pt x="949" y="0"/>
                    <a:pt x="9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
            <p:cNvSpPr/>
            <p:nvPr/>
          </p:nvSpPr>
          <p:spPr>
            <a:xfrm>
              <a:off x="180090" y="17005249"/>
              <a:ext cx="225714" cy="159927"/>
            </a:xfrm>
            <a:custGeom>
              <a:avLst/>
              <a:gdLst/>
              <a:ahLst/>
              <a:cxnLst/>
              <a:rect l="l" t="t" r="r" b="b"/>
              <a:pathLst>
                <a:path w="2014" h="1427" extrusionOk="0">
                  <a:moveTo>
                    <a:pt x="955" y="0"/>
                  </a:moveTo>
                  <a:cubicBezTo>
                    <a:pt x="945" y="0"/>
                    <a:pt x="936" y="2"/>
                    <a:pt x="928" y="6"/>
                  </a:cubicBezTo>
                  <a:cubicBezTo>
                    <a:pt x="905" y="29"/>
                    <a:pt x="883" y="52"/>
                    <a:pt x="860" y="74"/>
                  </a:cubicBezTo>
                  <a:cubicBezTo>
                    <a:pt x="838" y="52"/>
                    <a:pt x="838" y="29"/>
                    <a:pt x="815" y="29"/>
                  </a:cubicBezTo>
                  <a:cubicBezTo>
                    <a:pt x="793" y="13"/>
                    <a:pt x="771" y="5"/>
                    <a:pt x="749" y="5"/>
                  </a:cubicBezTo>
                  <a:cubicBezTo>
                    <a:pt x="683" y="5"/>
                    <a:pt x="623" y="74"/>
                    <a:pt x="589" y="142"/>
                  </a:cubicBezTo>
                  <a:cubicBezTo>
                    <a:pt x="589" y="120"/>
                    <a:pt x="566" y="120"/>
                    <a:pt x="521" y="97"/>
                  </a:cubicBezTo>
                  <a:lnTo>
                    <a:pt x="498" y="97"/>
                  </a:lnTo>
                  <a:cubicBezTo>
                    <a:pt x="475" y="120"/>
                    <a:pt x="475" y="142"/>
                    <a:pt x="475" y="165"/>
                  </a:cubicBezTo>
                  <a:cubicBezTo>
                    <a:pt x="453" y="165"/>
                    <a:pt x="453" y="142"/>
                    <a:pt x="430" y="142"/>
                  </a:cubicBezTo>
                  <a:cubicBezTo>
                    <a:pt x="418" y="136"/>
                    <a:pt x="406" y="133"/>
                    <a:pt x="394" y="133"/>
                  </a:cubicBezTo>
                  <a:cubicBezTo>
                    <a:pt x="362" y="133"/>
                    <a:pt x="334" y="154"/>
                    <a:pt x="317" y="188"/>
                  </a:cubicBezTo>
                  <a:cubicBezTo>
                    <a:pt x="294" y="210"/>
                    <a:pt x="317" y="278"/>
                    <a:pt x="362" y="301"/>
                  </a:cubicBezTo>
                  <a:lnTo>
                    <a:pt x="362" y="323"/>
                  </a:lnTo>
                  <a:cubicBezTo>
                    <a:pt x="356" y="317"/>
                    <a:pt x="347" y="314"/>
                    <a:pt x="338" y="314"/>
                  </a:cubicBezTo>
                  <a:cubicBezTo>
                    <a:pt x="315" y="314"/>
                    <a:pt x="288" y="330"/>
                    <a:pt x="272" y="346"/>
                  </a:cubicBezTo>
                  <a:cubicBezTo>
                    <a:pt x="272" y="369"/>
                    <a:pt x="272" y="391"/>
                    <a:pt x="272" y="414"/>
                  </a:cubicBezTo>
                  <a:cubicBezTo>
                    <a:pt x="256" y="410"/>
                    <a:pt x="241" y="408"/>
                    <a:pt x="225" y="408"/>
                  </a:cubicBezTo>
                  <a:cubicBezTo>
                    <a:pt x="152" y="408"/>
                    <a:pt x="83" y="452"/>
                    <a:pt x="45" y="527"/>
                  </a:cubicBezTo>
                  <a:cubicBezTo>
                    <a:pt x="0" y="595"/>
                    <a:pt x="91" y="640"/>
                    <a:pt x="159" y="663"/>
                  </a:cubicBezTo>
                  <a:cubicBezTo>
                    <a:pt x="136" y="685"/>
                    <a:pt x="136" y="708"/>
                    <a:pt x="136" y="731"/>
                  </a:cubicBezTo>
                  <a:cubicBezTo>
                    <a:pt x="136" y="776"/>
                    <a:pt x="159" y="799"/>
                    <a:pt x="181" y="799"/>
                  </a:cubicBezTo>
                  <a:lnTo>
                    <a:pt x="204" y="799"/>
                  </a:lnTo>
                  <a:cubicBezTo>
                    <a:pt x="159" y="821"/>
                    <a:pt x="136" y="889"/>
                    <a:pt x="159" y="934"/>
                  </a:cubicBezTo>
                  <a:cubicBezTo>
                    <a:pt x="159" y="980"/>
                    <a:pt x="204" y="1002"/>
                    <a:pt x="249" y="1002"/>
                  </a:cubicBezTo>
                  <a:lnTo>
                    <a:pt x="272" y="1002"/>
                  </a:lnTo>
                  <a:cubicBezTo>
                    <a:pt x="249" y="1048"/>
                    <a:pt x="272" y="1115"/>
                    <a:pt x="317" y="1161"/>
                  </a:cubicBezTo>
                  <a:cubicBezTo>
                    <a:pt x="340" y="1183"/>
                    <a:pt x="362" y="1183"/>
                    <a:pt x="385" y="1183"/>
                  </a:cubicBezTo>
                  <a:cubicBezTo>
                    <a:pt x="362" y="1206"/>
                    <a:pt x="362" y="1229"/>
                    <a:pt x="362" y="1251"/>
                  </a:cubicBezTo>
                  <a:cubicBezTo>
                    <a:pt x="362" y="1283"/>
                    <a:pt x="374" y="1315"/>
                    <a:pt x="420" y="1315"/>
                  </a:cubicBezTo>
                  <a:cubicBezTo>
                    <a:pt x="440" y="1315"/>
                    <a:pt x="465" y="1310"/>
                    <a:pt x="498" y="1297"/>
                  </a:cubicBezTo>
                  <a:cubicBezTo>
                    <a:pt x="527" y="1340"/>
                    <a:pt x="575" y="1365"/>
                    <a:pt x="624" y="1365"/>
                  </a:cubicBezTo>
                  <a:cubicBezTo>
                    <a:pt x="651" y="1365"/>
                    <a:pt x="678" y="1358"/>
                    <a:pt x="702" y="1342"/>
                  </a:cubicBezTo>
                  <a:cubicBezTo>
                    <a:pt x="715" y="1397"/>
                    <a:pt x="762" y="1427"/>
                    <a:pt x="812" y="1427"/>
                  </a:cubicBezTo>
                  <a:cubicBezTo>
                    <a:pt x="845" y="1427"/>
                    <a:pt x="879" y="1414"/>
                    <a:pt x="905" y="1387"/>
                  </a:cubicBezTo>
                  <a:cubicBezTo>
                    <a:pt x="932" y="1414"/>
                    <a:pt x="963" y="1427"/>
                    <a:pt x="991" y="1427"/>
                  </a:cubicBezTo>
                  <a:cubicBezTo>
                    <a:pt x="1034" y="1427"/>
                    <a:pt x="1073" y="1397"/>
                    <a:pt x="1087" y="1342"/>
                  </a:cubicBezTo>
                  <a:cubicBezTo>
                    <a:pt x="1114" y="1383"/>
                    <a:pt x="1173" y="1415"/>
                    <a:pt x="1227" y="1415"/>
                  </a:cubicBezTo>
                  <a:cubicBezTo>
                    <a:pt x="1262" y="1415"/>
                    <a:pt x="1295" y="1401"/>
                    <a:pt x="1313" y="1364"/>
                  </a:cubicBezTo>
                  <a:cubicBezTo>
                    <a:pt x="1329" y="1375"/>
                    <a:pt x="1342" y="1379"/>
                    <a:pt x="1353" y="1379"/>
                  </a:cubicBezTo>
                  <a:cubicBezTo>
                    <a:pt x="1391" y="1379"/>
                    <a:pt x="1409" y="1331"/>
                    <a:pt x="1426" y="1297"/>
                  </a:cubicBezTo>
                  <a:cubicBezTo>
                    <a:pt x="1449" y="1308"/>
                    <a:pt x="1477" y="1314"/>
                    <a:pt x="1508" y="1314"/>
                  </a:cubicBezTo>
                  <a:cubicBezTo>
                    <a:pt x="1539" y="1314"/>
                    <a:pt x="1573" y="1308"/>
                    <a:pt x="1607" y="1297"/>
                  </a:cubicBezTo>
                  <a:cubicBezTo>
                    <a:pt x="1675" y="1251"/>
                    <a:pt x="1720" y="1161"/>
                    <a:pt x="1720" y="1093"/>
                  </a:cubicBezTo>
                  <a:cubicBezTo>
                    <a:pt x="1788" y="1070"/>
                    <a:pt x="1811" y="1025"/>
                    <a:pt x="1856" y="957"/>
                  </a:cubicBezTo>
                  <a:cubicBezTo>
                    <a:pt x="1856" y="934"/>
                    <a:pt x="1856" y="889"/>
                    <a:pt x="1856" y="867"/>
                  </a:cubicBezTo>
                  <a:cubicBezTo>
                    <a:pt x="1879" y="844"/>
                    <a:pt x="1924" y="844"/>
                    <a:pt x="1947" y="821"/>
                  </a:cubicBezTo>
                  <a:cubicBezTo>
                    <a:pt x="1959" y="824"/>
                    <a:pt x="1968" y="826"/>
                    <a:pt x="1974" y="826"/>
                  </a:cubicBezTo>
                  <a:cubicBezTo>
                    <a:pt x="2013" y="826"/>
                    <a:pt x="1940" y="770"/>
                    <a:pt x="1901" y="731"/>
                  </a:cubicBezTo>
                  <a:cubicBezTo>
                    <a:pt x="1924" y="731"/>
                    <a:pt x="1947" y="685"/>
                    <a:pt x="1969" y="663"/>
                  </a:cubicBezTo>
                  <a:cubicBezTo>
                    <a:pt x="1969" y="595"/>
                    <a:pt x="1901" y="527"/>
                    <a:pt x="1833" y="527"/>
                  </a:cubicBezTo>
                  <a:cubicBezTo>
                    <a:pt x="1856" y="504"/>
                    <a:pt x="1856" y="504"/>
                    <a:pt x="1833" y="482"/>
                  </a:cubicBezTo>
                  <a:cubicBezTo>
                    <a:pt x="1833" y="466"/>
                    <a:pt x="1811" y="450"/>
                    <a:pt x="1790" y="450"/>
                  </a:cubicBezTo>
                  <a:cubicBezTo>
                    <a:pt x="1781" y="450"/>
                    <a:pt x="1772" y="453"/>
                    <a:pt x="1765" y="459"/>
                  </a:cubicBezTo>
                  <a:cubicBezTo>
                    <a:pt x="1788" y="437"/>
                    <a:pt x="1811" y="414"/>
                    <a:pt x="1811" y="369"/>
                  </a:cubicBezTo>
                  <a:cubicBezTo>
                    <a:pt x="1811" y="335"/>
                    <a:pt x="1787" y="314"/>
                    <a:pt x="1756" y="314"/>
                  </a:cubicBezTo>
                  <a:cubicBezTo>
                    <a:pt x="1744" y="314"/>
                    <a:pt x="1732" y="317"/>
                    <a:pt x="1720" y="323"/>
                  </a:cubicBezTo>
                  <a:lnTo>
                    <a:pt x="1675" y="346"/>
                  </a:lnTo>
                  <a:cubicBezTo>
                    <a:pt x="1675" y="301"/>
                    <a:pt x="1630" y="255"/>
                    <a:pt x="1607" y="233"/>
                  </a:cubicBezTo>
                  <a:cubicBezTo>
                    <a:pt x="1607" y="233"/>
                    <a:pt x="1607" y="233"/>
                    <a:pt x="1607" y="210"/>
                  </a:cubicBezTo>
                  <a:cubicBezTo>
                    <a:pt x="1607" y="194"/>
                    <a:pt x="1596" y="178"/>
                    <a:pt x="1581" y="178"/>
                  </a:cubicBezTo>
                  <a:cubicBezTo>
                    <a:pt x="1575" y="178"/>
                    <a:pt x="1568" y="181"/>
                    <a:pt x="1562" y="188"/>
                  </a:cubicBezTo>
                  <a:lnTo>
                    <a:pt x="1539" y="188"/>
                  </a:lnTo>
                  <a:cubicBezTo>
                    <a:pt x="1562" y="165"/>
                    <a:pt x="1562" y="142"/>
                    <a:pt x="1562" y="120"/>
                  </a:cubicBezTo>
                  <a:cubicBezTo>
                    <a:pt x="1562" y="97"/>
                    <a:pt x="1539" y="97"/>
                    <a:pt x="1539" y="97"/>
                  </a:cubicBezTo>
                  <a:cubicBezTo>
                    <a:pt x="1494" y="120"/>
                    <a:pt x="1471" y="120"/>
                    <a:pt x="1449" y="142"/>
                  </a:cubicBezTo>
                  <a:cubicBezTo>
                    <a:pt x="1449" y="120"/>
                    <a:pt x="1426" y="74"/>
                    <a:pt x="1403" y="74"/>
                  </a:cubicBezTo>
                  <a:cubicBezTo>
                    <a:pt x="1386" y="57"/>
                    <a:pt x="1366" y="50"/>
                    <a:pt x="1345" y="50"/>
                  </a:cubicBezTo>
                  <a:cubicBezTo>
                    <a:pt x="1313" y="50"/>
                    <a:pt x="1282" y="69"/>
                    <a:pt x="1268" y="97"/>
                  </a:cubicBezTo>
                  <a:cubicBezTo>
                    <a:pt x="1245" y="74"/>
                    <a:pt x="1222" y="52"/>
                    <a:pt x="1200" y="29"/>
                  </a:cubicBezTo>
                  <a:cubicBezTo>
                    <a:pt x="1186" y="16"/>
                    <a:pt x="1173" y="10"/>
                    <a:pt x="1160" y="10"/>
                  </a:cubicBezTo>
                  <a:cubicBezTo>
                    <a:pt x="1128" y="10"/>
                    <a:pt x="1096" y="42"/>
                    <a:pt x="1064" y="74"/>
                  </a:cubicBezTo>
                  <a:cubicBezTo>
                    <a:pt x="1045" y="37"/>
                    <a:pt x="997" y="0"/>
                    <a:pt x="9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
            <p:cNvSpPr/>
            <p:nvPr/>
          </p:nvSpPr>
          <p:spPr>
            <a:xfrm>
              <a:off x="195219" y="17158115"/>
              <a:ext cx="45838" cy="35303"/>
            </a:xfrm>
            <a:custGeom>
              <a:avLst/>
              <a:gdLst/>
              <a:ahLst/>
              <a:cxnLst/>
              <a:rect l="l" t="t" r="r" b="b"/>
              <a:pathLst>
                <a:path w="409" h="315" extrusionOk="0">
                  <a:moveTo>
                    <a:pt x="114" y="0"/>
                  </a:moveTo>
                  <a:cubicBezTo>
                    <a:pt x="69" y="0"/>
                    <a:pt x="1" y="68"/>
                    <a:pt x="24" y="136"/>
                  </a:cubicBezTo>
                  <a:cubicBezTo>
                    <a:pt x="50" y="163"/>
                    <a:pt x="77" y="174"/>
                    <a:pt x="103" y="174"/>
                  </a:cubicBezTo>
                  <a:cubicBezTo>
                    <a:pt x="122" y="174"/>
                    <a:pt x="141" y="168"/>
                    <a:pt x="159" y="159"/>
                  </a:cubicBezTo>
                  <a:cubicBezTo>
                    <a:pt x="159" y="204"/>
                    <a:pt x="159" y="249"/>
                    <a:pt x="182" y="272"/>
                  </a:cubicBezTo>
                  <a:cubicBezTo>
                    <a:pt x="202" y="303"/>
                    <a:pt x="228" y="315"/>
                    <a:pt x="255" y="315"/>
                  </a:cubicBezTo>
                  <a:cubicBezTo>
                    <a:pt x="289" y="315"/>
                    <a:pt x="326" y="297"/>
                    <a:pt x="363" y="272"/>
                  </a:cubicBezTo>
                  <a:cubicBezTo>
                    <a:pt x="408" y="272"/>
                    <a:pt x="408" y="227"/>
                    <a:pt x="363" y="227"/>
                  </a:cubicBezTo>
                  <a:lnTo>
                    <a:pt x="295" y="227"/>
                  </a:lnTo>
                  <a:cubicBezTo>
                    <a:pt x="273" y="227"/>
                    <a:pt x="250" y="227"/>
                    <a:pt x="227" y="204"/>
                  </a:cubicBezTo>
                  <a:cubicBezTo>
                    <a:pt x="205" y="204"/>
                    <a:pt x="227" y="114"/>
                    <a:pt x="227" y="68"/>
                  </a:cubicBezTo>
                  <a:lnTo>
                    <a:pt x="227" y="68"/>
                  </a:lnTo>
                  <a:cubicBezTo>
                    <a:pt x="205" y="91"/>
                    <a:pt x="205" y="91"/>
                    <a:pt x="182" y="91"/>
                  </a:cubicBezTo>
                  <a:lnTo>
                    <a:pt x="92" y="91"/>
                  </a:lnTo>
                  <a:cubicBezTo>
                    <a:pt x="69" y="91"/>
                    <a:pt x="137" y="23"/>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
            <p:cNvSpPr/>
            <p:nvPr/>
          </p:nvSpPr>
          <p:spPr>
            <a:xfrm>
              <a:off x="190172" y="17234826"/>
              <a:ext cx="43260" cy="36536"/>
            </a:xfrm>
            <a:custGeom>
              <a:avLst/>
              <a:gdLst/>
              <a:ahLst/>
              <a:cxnLst/>
              <a:rect l="l" t="t" r="r" b="b"/>
              <a:pathLst>
                <a:path w="386" h="326" extrusionOk="0">
                  <a:moveTo>
                    <a:pt x="135" y="1"/>
                  </a:moveTo>
                  <a:cubicBezTo>
                    <a:pt x="129" y="1"/>
                    <a:pt x="122" y="3"/>
                    <a:pt x="114" y="11"/>
                  </a:cubicBezTo>
                  <a:cubicBezTo>
                    <a:pt x="114" y="11"/>
                    <a:pt x="1" y="79"/>
                    <a:pt x="24" y="147"/>
                  </a:cubicBezTo>
                  <a:cubicBezTo>
                    <a:pt x="50" y="173"/>
                    <a:pt x="77" y="184"/>
                    <a:pt x="103" y="184"/>
                  </a:cubicBezTo>
                  <a:cubicBezTo>
                    <a:pt x="122" y="184"/>
                    <a:pt x="141" y="179"/>
                    <a:pt x="159" y="169"/>
                  </a:cubicBezTo>
                  <a:cubicBezTo>
                    <a:pt x="159" y="214"/>
                    <a:pt x="159" y="260"/>
                    <a:pt x="182" y="282"/>
                  </a:cubicBezTo>
                  <a:cubicBezTo>
                    <a:pt x="202" y="313"/>
                    <a:pt x="232" y="325"/>
                    <a:pt x="263" y="325"/>
                  </a:cubicBezTo>
                  <a:cubicBezTo>
                    <a:pt x="300" y="325"/>
                    <a:pt x="338" y="307"/>
                    <a:pt x="363" y="282"/>
                  </a:cubicBezTo>
                  <a:cubicBezTo>
                    <a:pt x="386" y="282"/>
                    <a:pt x="386" y="260"/>
                    <a:pt x="363" y="260"/>
                  </a:cubicBezTo>
                  <a:lnTo>
                    <a:pt x="295" y="260"/>
                  </a:lnTo>
                  <a:cubicBezTo>
                    <a:pt x="273" y="260"/>
                    <a:pt x="250" y="260"/>
                    <a:pt x="227" y="237"/>
                  </a:cubicBezTo>
                  <a:cubicBezTo>
                    <a:pt x="205" y="214"/>
                    <a:pt x="227" y="147"/>
                    <a:pt x="227" y="101"/>
                  </a:cubicBezTo>
                  <a:cubicBezTo>
                    <a:pt x="205" y="101"/>
                    <a:pt x="205" y="101"/>
                    <a:pt x="182" y="124"/>
                  </a:cubicBezTo>
                  <a:lnTo>
                    <a:pt x="91" y="124"/>
                  </a:lnTo>
                  <a:cubicBezTo>
                    <a:pt x="69" y="124"/>
                    <a:pt x="137" y="33"/>
                    <a:pt x="137" y="11"/>
                  </a:cubicBezTo>
                  <a:cubicBezTo>
                    <a:pt x="152" y="11"/>
                    <a:pt x="147" y="1"/>
                    <a:pt x="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
            <p:cNvSpPr/>
            <p:nvPr/>
          </p:nvSpPr>
          <p:spPr>
            <a:xfrm>
              <a:off x="322085" y="17186693"/>
              <a:ext cx="38217" cy="24768"/>
            </a:xfrm>
            <a:custGeom>
              <a:avLst/>
              <a:gdLst/>
              <a:ahLst/>
              <a:cxnLst/>
              <a:rect l="l" t="t" r="r" b="b"/>
              <a:pathLst>
                <a:path w="341" h="221" extrusionOk="0">
                  <a:moveTo>
                    <a:pt x="317" y="0"/>
                  </a:moveTo>
                  <a:cubicBezTo>
                    <a:pt x="312" y="0"/>
                    <a:pt x="306" y="6"/>
                    <a:pt x="295" y="17"/>
                  </a:cubicBezTo>
                  <a:cubicBezTo>
                    <a:pt x="272" y="40"/>
                    <a:pt x="272" y="85"/>
                    <a:pt x="227" y="85"/>
                  </a:cubicBezTo>
                  <a:cubicBezTo>
                    <a:pt x="182" y="85"/>
                    <a:pt x="136" y="62"/>
                    <a:pt x="136" y="40"/>
                  </a:cubicBezTo>
                  <a:cubicBezTo>
                    <a:pt x="136" y="33"/>
                    <a:pt x="133" y="30"/>
                    <a:pt x="127" y="30"/>
                  </a:cubicBezTo>
                  <a:cubicBezTo>
                    <a:pt x="114" y="30"/>
                    <a:pt x="91" y="46"/>
                    <a:pt x="91" y="62"/>
                  </a:cubicBezTo>
                  <a:cubicBezTo>
                    <a:pt x="91" y="85"/>
                    <a:pt x="114" y="108"/>
                    <a:pt x="136" y="130"/>
                  </a:cubicBezTo>
                  <a:cubicBezTo>
                    <a:pt x="136" y="153"/>
                    <a:pt x="114" y="175"/>
                    <a:pt x="91" y="175"/>
                  </a:cubicBezTo>
                  <a:cubicBezTo>
                    <a:pt x="68" y="175"/>
                    <a:pt x="46" y="130"/>
                    <a:pt x="23" y="130"/>
                  </a:cubicBezTo>
                  <a:lnTo>
                    <a:pt x="1" y="130"/>
                  </a:lnTo>
                  <a:cubicBezTo>
                    <a:pt x="1" y="175"/>
                    <a:pt x="46" y="221"/>
                    <a:pt x="91" y="221"/>
                  </a:cubicBezTo>
                  <a:cubicBezTo>
                    <a:pt x="159" y="221"/>
                    <a:pt x="182" y="175"/>
                    <a:pt x="204" y="130"/>
                  </a:cubicBezTo>
                  <a:lnTo>
                    <a:pt x="227" y="130"/>
                  </a:lnTo>
                  <a:cubicBezTo>
                    <a:pt x="295" y="130"/>
                    <a:pt x="340" y="62"/>
                    <a:pt x="340" y="17"/>
                  </a:cubicBezTo>
                  <a:cubicBezTo>
                    <a:pt x="329" y="6"/>
                    <a:pt x="323"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
            <p:cNvSpPr/>
            <p:nvPr/>
          </p:nvSpPr>
          <p:spPr>
            <a:xfrm>
              <a:off x="291713" y="17270299"/>
              <a:ext cx="38105" cy="27458"/>
            </a:xfrm>
            <a:custGeom>
              <a:avLst/>
              <a:gdLst/>
              <a:ahLst/>
              <a:cxnLst/>
              <a:rect l="l" t="t" r="r" b="b"/>
              <a:pathLst>
                <a:path w="340" h="245" extrusionOk="0">
                  <a:moveTo>
                    <a:pt x="306" y="1"/>
                  </a:moveTo>
                  <a:cubicBezTo>
                    <a:pt x="300" y="1"/>
                    <a:pt x="294" y="7"/>
                    <a:pt x="294" y="18"/>
                  </a:cubicBezTo>
                  <a:cubicBezTo>
                    <a:pt x="272" y="40"/>
                    <a:pt x="249" y="86"/>
                    <a:pt x="204" y="86"/>
                  </a:cubicBezTo>
                  <a:cubicBezTo>
                    <a:pt x="181" y="86"/>
                    <a:pt x="136" y="86"/>
                    <a:pt x="113" y="40"/>
                  </a:cubicBezTo>
                  <a:cubicBezTo>
                    <a:pt x="113" y="34"/>
                    <a:pt x="111" y="31"/>
                    <a:pt x="108" y="31"/>
                  </a:cubicBezTo>
                  <a:cubicBezTo>
                    <a:pt x="102" y="31"/>
                    <a:pt x="91" y="47"/>
                    <a:pt x="91" y="63"/>
                  </a:cubicBezTo>
                  <a:cubicBezTo>
                    <a:pt x="91" y="86"/>
                    <a:pt x="113" y="108"/>
                    <a:pt x="136" y="131"/>
                  </a:cubicBezTo>
                  <a:cubicBezTo>
                    <a:pt x="136" y="149"/>
                    <a:pt x="121" y="182"/>
                    <a:pt x="91" y="182"/>
                  </a:cubicBezTo>
                  <a:cubicBezTo>
                    <a:pt x="84" y="182"/>
                    <a:pt x="77" y="181"/>
                    <a:pt x="68" y="176"/>
                  </a:cubicBezTo>
                  <a:cubicBezTo>
                    <a:pt x="45" y="176"/>
                    <a:pt x="45" y="131"/>
                    <a:pt x="0" y="131"/>
                  </a:cubicBezTo>
                  <a:cubicBezTo>
                    <a:pt x="0" y="131"/>
                    <a:pt x="45" y="244"/>
                    <a:pt x="91" y="244"/>
                  </a:cubicBezTo>
                  <a:cubicBezTo>
                    <a:pt x="136" y="222"/>
                    <a:pt x="181" y="199"/>
                    <a:pt x="181" y="131"/>
                  </a:cubicBezTo>
                  <a:lnTo>
                    <a:pt x="226" y="131"/>
                  </a:lnTo>
                  <a:cubicBezTo>
                    <a:pt x="294" y="131"/>
                    <a:pt x="339" y="63"/>
                    <a:pt x="317" y="18"/>
                  </a:cubicBezTo>
                  <a:cubicBezTo>
                    <a:pt x="317" y="7"/>
                    <a:pt x="311"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
            <p:cNvSpPr/>
            <p:nvPr/>
          </p:nvSpPr>
          <p:spPr>
            <a:xfrm>
              <a:off x="393139" y="17140296"/>
              <a:ext cx="12776" cy="18940"/>
            </a:xfrm>
            <a:custGeom>
              <a:avLst/>
              <a:gdLst/>
              <a:ahLst/>
              <a:cxnLst/>
              <a:rect l="l" t="t" r="r" b="b"/>
              <a:pathLst>
                <a:path w="114" h="169" extrusionOk="0">
                  <a:moveTo>
                    <a:pt x="23" y="1"/>
                  </a:moveTo>
                  <a:lnTo>
                    <a:pt x="23" y="1"/>
                  </a:lnTo>
                  <a:cubicBezTo>
                    <a:pt x="25" y="2"/>
                    <a:pt x="28" y="4"/>
                    <a:pt x="30" y="5"/>
                  </a:cubicBezTo>
                  <a:lnTo>
                    <a:pt x="30" y="5"/>
                  </a:lnTo>
                  <a:cubicBezTo>
                    <a:pt x="28" y="2"/>
                    <a:pt x="25" y="1"/>
                    <a:pt x="23" y="1"/>
                  </a:cubicBezTo>
                  <a:close/>
                  <a:moveTo>
                    <a:pt x="30" y="5"/>
                  </a:moveTo>
                  <a:lnTo>
                    <a:pt x="30" y="5"/>
                  </a:lnTo>
                  <a:cubicBezTo>
                    <a:pt x="49" y="25"/>
                    <a:pt x="61" y="117"/>
                    <a:pt x="0" y="137"/>
                  </a:cubicBezTo>
                  <a:cubicBezTo>
                    <a:pt x="0" y="137"/>
                    <a:pt x="0" y="159"/>
                    <a:pt x="0" y="159"/>
                  </a:cubicBezTo>
                  <a:cubicBezTo>
                    <a:pt x="12" y="165"/>
                    <a:pt x="25" y="168"/>
                    <a:pt x="36" y="168"/>
                  </a:cubicBezTo>
                  <a:cubicBezTo>
                    <a:pt x="68" y="168"/>
                    <a:pt x="97" y="147"/>
                    <a:pt x="113" y="114"/>
                  </a:cubicBezTo>
                  <a:cubicBezTo>
                    <a:pt x="113" y="71"/>
                    <a:pt x="73" y="29"/>
                    <a:pt x="30" y="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
            <p:cNvSpPr/>
            <p:nvPr/>
          </p:nvSpPr>
          <p:spPr>
            <a:xfrm>
              <a:off x="218082" y="17084596"/>
              <a:ext cx="38217" cy="35303"/>
            </a:xfrm>
            <a:custGeom>
              <a:avLst/>
              <a:gdLst/>
              <a:ahLst/>
              <a:cxnLst/>
              <a:rect l="l" t="t" r="r" b="b"/>
              <a:pathLst>
                <a:path w="341" h="315" extrusionOk="0">
                  <a:moveTo>
                    <a:pt x="159" y="0"/>
                  </a:moveTo>
                  <a:cubicBezTo>
                    <a:pt x="114" y="0"/>
                    <a:pt x="91" y="0"/>
                    <a:pt x="69" y="23"/>
                  </a:cubicBezTo>
                  <a:cubicBezTo>
                    <a:pt x="46" y="45"/>
                    <a:pt x="1" y="91"/>
                    <a:pt x="23" y="113"/>
                  </a:cubicBezTo>
                  <a:cubicBezTo>
                    <a:pt x="23" y="159"/>
                    <a:pt x="69" y="181"/>
                    <a:pt x="91" y="181"/>
                  </a:cubicBezTo>
                  <a:lnTo>
                    <a:pt x="136" y="181"/>
                  </a:lnTo>
                  <a:cubicBezTo>
                    <a:pt x="136" y="204"/>
                    <a:pt x="136" y="226"/>
                    <a:pt x="136" y="272"/>
                  </a:cubicBezTo>
                  <a:cubicBezTo>
                    <a:pt x="147" y="302"/>
                    <a:pt x="175" y="315"/>
                    <a:pt x="208" y="315"/>
                  </a:cubicBezTo>
                  <a:cubicBezTo>
                    <a:pt x="247" y="315"/>
                    <a:pt x="293" y="297"/>
                    <a:pt x="318" y="272"/>
                  </a:cubicBezTo>
                  <a:cubicBezTo>
                    <a:pt x="340" y="249"/>
                    <a:pt x="335" y="243"/>
                    <a:pt x="323" y="243"/>
                  </a:cubicBezTo>
                  <a:cubicBezTo>
                    <a:pt x="312" y="243"/>
                    <a:pt x="295" y="249"/>
                    <a:pt x="295" y="249"/>
                  </a:cubicBezTo>
                  <a:lnTo>
                    <a:pt x="227" y="249"/>
                  </a:lnTo>
                  <a:cubicBezTo>
                    <a:pt x="182" y="249"/>
                    <a:pt x="182" y="249"/>
                    <a:pt x="182" y="204"/>
                  </a:cubicBezTo>
                  <a:cubicBezTo>
                    <a:pt x="182" y="159"/>
                    <a:pt x="227" y="113"/>
                    <a:pt x="227" y="68"/>
                  </a:cubicBezTo>
                  <a:lnTo>
                    <a:pt x="227" y="68"/>
                  </a:lnTo>
                  <a:cubicBezTo>
                    <a:pt x="204" y="91"/>
                    <a:pt x="182" y="91"/>
                    <a:pt x="182" y="113"/>
                  </a:cubicBezTo>
                  <a:lnTo>
                    <a:pt x="114" y="113"/>
                  </a:lnTo>
                  <a:cubicBezTo>
                    <a:pt x="91" y="113"/>
                    <a:pt x="69" y="113"/>
                    <a:pt x="69" y="91"/>
                  </a:cubicBezTo>
                  <a:cubicBezTo>
                    <a:pt x="91" y="68"/>
                    <a:pt x="136" y="45"/>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
            <p:cNvSpPr/>
            <p:nvPr/>
          </p:nvSpPr>
          <p:spPr>
            <a:xfrm>
              <a:off x="235902" y="17033828"/>
              <a:ext cx="20397" cy="20845"/>
            </a:xfrm>
            <a:custGeom>
              <a:avLst/>
              <a:gdLst/>
              <a:ahLst/>
              <a:cxnLst/>
              <a:rect l="l" t="t" r="r" b="b"/>
              <a:pathLst>
                <a:path w="182" h="186" extrusionOk="0">
                  <a:moveTo>
                    <a:pt x="68" y="0"/>
                  </a:moveTo>
                  <a:cubicBezTo>
                    <a:pt x="23" y="0"/>
                    <a:pt x="0" y="0"/>
                    <a:pt x="0" y="46"/>
                  </a:cubicBezTo>
                  <a:cubicBezTo>
                    <a:pt x="0" y="106"/>
                    <a:pt x="54" y="185"/>
                    <a:pt x="114" y="185"/>
                  </a:cubicBezTo>
                  <a:cubicBezTo>
                    <a:pt x="121" y="185"/>
                    <a:pt x="129" y="184"/>
                    <a:pt x="136" y="182"/>
                  </a:cubicBezTo>
                  <a:lnTo>
                    <a:pt x="136" y="159"/>
                  </a:lnTo>
                  <a:cubicBezTo>
                    <a:pt x="113" y="136"/>
                    <a:pt x="91" y="114"/>
                    <a:pt x="91" y="114"/>
                  </a:cubicBezTo>
                  <a:cubicBezTo>
                    <a:pt x="68" y="91"/>
                    <a:pt x="68" y="68"/>
                    <a:pt x="45" y="46"/>
                  </a:cubicBezTo>
                  <a:cubicBezTo>
                    <a:pt x="68" y="46"/>
                    <a:pt x="91" y="46"/>
                    <a:pt x="136" y="68"/>
                  </a:cubicBezTo>
                  <a:lnTo>
                    <a:pt x="181" y="68"/>
                  </a:lnTo>
                  <a:cubicBezTo>
                    <a:pt x="181" y="46"/>
                    <a:pt x="181" y="46"/>
                    <a:pt x="181" y="46"/>
                  </a:cubicBezTo>
                  <a:cubicBezTo>
                    <a:pt x="159" y="0"/>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
            <p:cNvSpPr/>
            <p:nvPr/>
          </p:nvSpPr>
          <p:spPr>
            <a:xfrm>
              <a:off x="317042" y="17030241"/>
              <a:ext cx="48303" cy="39225"/>
            </a:xfrm>
            <a:custGeom>
              <a:avLst/>
              <a:gdLst/>
              <a:ahLst/>
              <a:cxnLst/>
              <a:rect l="l" t="t" r="r" b="b"/>
              <a:pathLst>
                <a:path w="431" h="350" extrusionOk="0">
                  <a:moveTo>
                    <a:pt x="203" y="1"/>
                  </a:moveTo>
                  <a:cubicBezTo>
                    <a:pt x="195" y="1"/>
                    <a:pt x="187" y="4"/>
                    <a:pt x="181" y="10"/>
                  </a:cubicBezTo>
                  <a:cubicBezTo>
                    <a:pt x="136" y="10"/>
                    <a:pt x="113" y="32"/>
                    <a:pt x="68" y="55"/>
                  </a:cubicBezTo>
                  <a:cubicBezTo>
                    <a:pt x="46" y="78"/>
                    <a:pt x="0" y="123"/>
                    <a:pt x="0" y="146"/>
                  </a:cubicBezTo>
                  <a:cubicBezTo>
                    <a:pt x="0" y="146"/>
                    <a:pt x="46" y="123"/>
                    <a:pt x="46" y="123"/>
                  </a:cubicBezTo>
                  <a:cubicBezTo>
                    <a:pt x="68" y="100"/>
                    <a:pt x="91" y="78"/>
                    <a:pt x="113" y="78"/>
                  </a:cubicBezTo>
                  <a:cubicBezTo>
                    <a:pt x="132" y="78"/>
                    <a:pt x="164" y="49"/>
                    <a:pt x="176" y="49"/>
                  </a:cubicBezTo>
                  <a:cubicBezTo>
                    <a:pt x="180" y="49"/>
                    <a:pt x="181" y="51"/>
                    <a:pt x="181" y="55"/>
                  </a:cubicBezTo>
                  <a:cubicBezTo>
                    <a:pt x="181" y="78"/>
                    <a:pt x="181" y="100"/>
                    <a:pt x="159" y="123"/>
                  </a:cubicBezTo>
                  <a:cubicBezTo>
                    <a:pt x="136" y="146"/>
                    <a:pt x="113" y="146"/>
                    <a:pt x="91" y="168"/>
                  </a:cubicBezTo>
                  <a:lnTo>
                    <a:pt x="91" y="191"/>
                  </a:lnTo>
                  <a:cubicBezTo>
                    <a:pt x="125" y="180"/>
                    <a:pt x="153" y="174"/>
                    <a:pt x="179" y="174"/>
                  </a:cubicBezTo>
                  <a:cubicBezTo>
                    <a:pt x="204" y="174"/>
                    <a:pt x="227" y="180"/>
                    <a:pt x="249" y="191"/>
                  </a:cubicBezTo>
                  <a:cubicBezTo>
                    <a:pt x="317" y="214"/>
                    <a:pt x="227" y="281"/>
                    <a:pt x="227" y="327"/>
                  </a:cubicBezTo>
                  <a:cubicBezTo>
                    <a:pt x="204" y="349"/>
                    <a:pt x="227" y="349"/>
                    <a:pt x="249" y="349"/>
                  </a:cubicBezTo>
                  <a:cubicBezTo>
                    <a:pt x="340" y="304"/>
                    <a:pt x="430" y="214"/>
                    <a:pt x="340" y="146"/>
                  </a:cubicBezTo>
                  <a:cubicBezTo>
                    <a:pt x="317" y="146"/>
                    <a:pt x="272" y="123"/>
                    <a:pt x="249" y="123"/>
                  </a:cubicBezTo>
                  <a:cubicBezTo>
                    <a:pt x="249" y="100"/>
                    <a:pt x="249" y="78"/>
                    <a:pt x="249" y="55"/>
                  </a:cubicBezTo>
                  <a:cubicBezTo>
                    <a:pt x="249" y="22"/>
                    <a:pt x="225"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
            <p:cNvSpPr/>
            <p:nvPr/>
          </p:nvSpPr>
          <p:spPr>
            <a:xfrm>
              <a:off x="296757" y="17109924"/>
              <a:ext cx="53010" cy="23535"/>
            </a:xfrm>
            <a:custGeom>
              <a:avLst/>
              <a:gdLst/>
              <a:ahLst/>
              <a:cxnLst/>
              <a:rect l="l" t="t" r="r" b="b"/>
              <a:pathLst>
                <a:path w="473" h="210" extrusionOk="0">
                  <a:moveTo>
                    <a:pt x="181" y="0"/>
                  </a:moveTo>
                  <a:cubicBezTo>
                    <a:pt x="181" y="0"/>
                    <a:pt x="181" y="68"/>
                    <a:pt x="204" y="91"/>
                  </a:cubicBezTo>
                  <a:cubicBezTo>
                    <a:pt x="186" y="109"/>
                    <a:pt x="167" y="142"/>
                    <a:pt x="137" y="142"/>
                  </a:cubicBezTo>
                  <a:cubicBezTo>
                    <a:pt x="130" y="142"/>
                    <a:pt x="122" y="141"/>
                    <a:pt x="113" y="136"/>
                  </a:cubicBezTo>
                  <a:cubicBezTo>
                    <a:pt x="68" y="136"/>
                    <a:pt x="68" y="68"/>
                    <a:pt x="46" y="23"/>
                  </a:cubicBezTo>
                  <a:cubicBezTo>
                    <a:pt x="46" y="8"/>
                    <a:pt x="46" y="3"/>
                    <a:pt x="45" y="3"/>
                  </a:cubicBezTo>
                  <a:cubicBezTo>
                    <a:pt x="43" y="3"/>
                    <a:pt x="38" y="23"/>
                    <a:pt x="23" y="23"/>
                  </a:cubicBezTo>
                  <a:cubicBezTo>
                    <a:pt x="0" y="91"/>
                    <a:pt x="23" y="181"/>
                    <a:pt x="113" y="204"/>
                  </a:cubicBezTo>
                  <a:cubicBezTo>
                    <a:pt x="125" y="208"/>
                    <a:pt x="137" y="210"/>
                    <a:pt x="147" y="210"/>
                  </a:cubicBezTo>
                  <a:cubicBezTo>
                    <a:pt x="197" y="210"/>
                    <a:pt x="231" y="169"/>
                    <a:pt x="249" y="114"/>
                  </a:cubicBezTo>
                  <a:cubicBezTo>
                    <a:pt x="272" y="136"/>
                    <a:pt x="294" y="136"/>
                    <a:pt x="317" y="136"/>
                  </a:cubicBezTo>
                  <a:cubicBezTo>
                    <a:pt x="329" y="139"/>
                    <a:pt x="341" y="141"/>
                    <a:pt x="352" y="141"/>
                  </a:cubicBezTo>
                  <a:cubicBezTo>
                    <a:pt x="424" y="141"/>
                    <a:pt x="473" y="79"/>
                    <a:pt x="453" y="0"/>
                  </a:cubicBezTo>
                  <a:lnTo>
                    <a:pt x="430" y="0"/>
                  </a:lnTo>
                  <a:cubicBezTo>
                    <a:pt x="408" y="46"/>
                    <a:pt x="362" y="91"/>
                    <a:pt x="317" y="91"/>
                  </a:cubicBezTo>
                  <a:cubicBezTo>
                    <a:pt x="272" y="68"/>
                    <a:pt x="227" y="46"/>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
            <p:cNvSpPr/>
            <p:nvPr/>
          </p:nvSpPr>
          <p:spPr>
            <a:xfrm>
              <a:off x="289136" y="17071820"/>
              <a:ext cx="25440" cy="15354"/>
            </a:xfrm>
            <a:custGeom>
              <a:avLst/>
              <a:gdLst/>
              <a:ahLst/>
              <a:cxnLst/>
              <a:rect l="l" t="t" r="r" b="b"/>
              <a:pathLst>
                <a:path w="227" h="137" extrusionOk="0">
                  <a:moveTo>
                    <a:pt x="181" y="1"/>
                  </a:moveTo>
                  <a:cubicBezTo>
                    <a:pt x="159" y="24"/>
                    <a:pt x="136" y="69"/>
                    <a:pt x="114" y="69"/>
                  </a:cubicBezTo>
                  <a:cubicBezTo>
                    <a:pt x="98" y="76"/>
                    <a:pt x="88" y="79"/>
                    <a:pt x="81" y="79"/>
                  </a:cubicBezTo>
                  <a:cubicBezTo>
                    <a:pt x="66" y="79"/>
                    <a:pt x="61" y="69"/>
                    <a:pt x="46" y="69"/>
                  </a:cubicBezTo>
                  <a:lnTo>
                    <a:pt x="23" y="69"/>
                  </a:lnTo>
                  <a:cubicBezTo>
                    <a:pt x="0" y="114"/>
                    <a:pt x="68" y="137"/>
                    <a:pt x="114" y="137"/>
                  </a:cubicBezTo>
                  <a:cubicBezTo>
                    <a:pt x="159" y="114"/>
                    <a:pt x="204" y="69"/>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
            <p:cNvSpPr/>
            <p:nvPr/>
          </p:nvSpPr>
          <p:spPr>
            <a:xfrm>
              <a:off x="261230" y="17211349"/>
              <a:ext cx="25440" cy="17483"/>
            </a:xfrm>
            <a:custGeom>
              <a:avLst/>
              <a:gdLst/>
              <a:ahLst/>
              <a:cxnLst/>
              <a:rect l="l" t="t" r="r" b="b"/>
              <a:pathLst>
                <a:path w="227" h="156" extrusionOk="0">
                  <a:moveTo>
                    <a:pt x="46" y="1"/>
                  </a:moveTo>
                  <a:lnTo>
                    <a:pt x="46" y="1"/>
                  </a:lnTo>
                  <a:cubicBezTo>
                    <a:pt x="0" y="69"/>
                    <a:pt x="23" y="114"/>
                    <a:pt x="91" y="136"/>
                  </a:cubicBezTo>
                  <a:cubicBezTo>
                    <a:pt x="104" y="150"/>
                    <a:pt x="119" y="155"/>
                    <a:pt x="135" y="155"/>
                  </a:cubicBezTo>
                  <a:cubicBezTo>
                    <a:pt x="172" y="155"/>
                    <a:pt x="211" y="123"/>
                    <a:pt x="227" y="91"/>
                  </a:cubicBezTo>
                  <a:cubicBezTo>
                    <a:pt x="227" y="69"/>
                    <a:pt x="204" y="69"/>
                    <a:pt x="204" y="69"/>
                  </a:cubicBezTo>
                  <a:cubicBezTo>
                    <a:pt x="181" y="91"/>
                    <a:pt x="136" y="91"/>
                    <a:pt x="114" y="91"/>
                  </a:cubicBezTo>
                  <a:cubicBezTo>
                    <a:pt x="68" y="91"/>
                    <a:pt x="68" y="46"/>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
            <p:cNvSpPr/>
            <p:nvPr/>
          </p:nvSpPr>
          <p:spPr>
            <a:xfrm>
              <a:off x="357612" y="17260212"/>
              <a:ext cx="25440" cy="14681"/>
            </a:xfrm>
            <a:custGeom>
              <a:avLst/>
              <a:gdLst/>
              <a:ahLst/>
              <a:cxnLst/>
              <a:rect l="l" t="t" r="r" b="b"/>
              <a:pathLst>
                <a:path w="227" h="131" extrusionOk="0">
                  <a:moveTo>
                    <a:pt x="193" y="0"/>
                  </a:moveTo>
                  <a:cubicBezTo>
                    <a:pt x="187" y="0"/>
                    <a:pt x="181" y="6"/>
                    <a:pt x="181" y="17"/>
                  </a:cubicBezTo>
                  <a:cubicBezTo>
                    <a:pt x="159" y="40"/>
                    <a:pt x="159" y="85"/>
                    <a:pt x="114" y="85"/>
                  </a:cubicBezTo>
                  <a:cubicBezTo>
                    <a:pt x="68" y="85"/>
                    <a:pt x="46" y="63"/>
                    <a:pt x="23" y="40"/>
                  </a:cubicBezTo>
                  <a:lnTo>
                    <a:pt x="0" y="40"/>
                  </a:lnTo>
                  <a:cubicBezTo>
                    <a:pt x="0" y="108"/>
                    <a:pt x="68" y="130"/>
                    <a:pt x="114" y="130"/>
                  </a:cubicBezTo>
                  <a:cubicBezTo>
                    <a:pt x="181" y="130"/>
                    <a:pt x="227" y="63"/>
                    <a:pt x="204" y="17"/>
                  </a:cubicBezTo>
                  <a:cubicBezTo>
                    <a:pt x="204" y="6"/>
                    <a:pt x="198" y="0"/>
                    <a:pt x="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
            <p:cNvSpPr/>
            <p:nvPr/>
          </p:nvSpPr>
          <p:spPr>
            <a:xfrm>
              <a:off x="885135" y="17820122"/>
              <a:ext cx="20397" cy="170014"/>
            </a:xfrm>
            <a:custGeom>
              <a:avLst/>
              <a:gdLst/>
              <a:ahLst/>
              <a:cxnLst/>
              <a:rect l="l" t="t" r="r" b="b"/>
              <a:pathLst>
                <a:path w="182" h="1517" extrusionOk="0">
                  <a:moveTo>
                    <a:pt x="182" y="0"/>
                  </a:moveTo>
                  <a:lnTo>
                    <a:pt x="1" y="114"/>
                  </a:lnTo>
                  <a:lnTo>
                    <a:pt x="1" y="1517"/>
                  </a:lnTo>
                  <a:lnTo>
                    <a:pt x="182" y="1426"/>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
            <p:cNvSpPr/>
            <p:nvPr/>
          </p:nvSpPr>
          <p:spPr>
            <a:xfrm>
              <a:off x="859806" y="17815079"/>
              <a:ext cx="25440" cy="175057"/>
            </a:xfrm>
            <a:custGeom>
              <a:avLst/>
              <a:gdLst/>
              <a:ahLst/>
              <a:cxnLst/>
              <a:rect l="l" t="t" r="r" b="b"/>
              <a:pathLst>
                <a:path w="227" h="1562" extrusionOk="0">
                  <a:moveTo>
                    <a:pt x="1" y="0"/>
                  </a:moveTo>
                  <a:lnTo>
                    <a:pt x="1" y="1426"/>
                  </a:lnTo>
                  <a:lnTo>
                    <a:pt x="227" y="1562"/>
                  </a:lnTo>
                  <a:lnTo>
                    <a:pt x="227" y="159"/>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
            <p:cNvSpPr/>
            <p:nvPr/>
          </p:nvSpPr>
          <p:spPr>
            <a:xfrm>
              <a:off x="342370" y="17538598"/>
              <a:ext cx="20397" cy="139530"/>
            </a:xfrm>
            <a:custGeom>
              <a:avLst/>
              <a:gdLst/>
              <a:ahLst/>
              <a:cxnLst/>
              <a:rect l="l" t="t" r="r" b="b"/>
              <a:pathLst>
                <a:path w="182" h="1245" extrusionOk="0">
                  <a:moveTo>
                    <a:pt x="182" y="0"/>
                  </a:moveTo>
                  <a:lnTo>
                    <a:pt x="1" y="91"/>
                  </a:lnTo>
                  <a:lnTo>
                    <a:pt x="1" y="1245"/>
                  </a:lnTo>
                  <a:lnTo>
                    <a:pt x="182" y="1132"/>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
            <p:cNvSpPr/>
            <p:nvPr/>
          </p:nvSpPr>
          <p:spPr>
            <a:xfrm>
              <a:off x="314464" y="17533443"/>
              <a:ext cx="28018" cy="144686"/>
            </a:xfrm>
            <a:custGeom>
              <a:avLst/>
              <a:gdLst/>
              <a:ahLst/>
              <a:cxnLst/>
              <a:rect l="l" t="t" r="r" b="b"/>
              <a:pathLst>
                <a:path w="250" h="1291" extrusionOk="0">
                  <a:moveTo>
                    <a:pt x="1" y="1"/>
                  </a:moveTo>
                  <a:lnTo>
                    <a:pt x="1" y="1155"/>
                  </a:lnTo>
                  <a:lnTo>
                    <a:pt x="250" y="1291"/>
                  </a:lnTo>
                  <a:lnTo>
                    <a:pt x="250" y="13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
            <p:cNvSpPr/>
            <p:nvPr/>
          </p:nvSpPr>
          <p:spPr>
            <a:xfrm>
              <a:off x="314464" y="17459924"/>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rgbClr val="EAA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
            <p:cNvSpPr/>
            <p:nvPr/>
          </p:nvSpPr>
          <p:spPr>
            <a:xfrm>
              <a:off x="314464" y="17432018"/>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
            <p:cNvSpPr/>
            <p:nvPr/>
          </p:nvSpPr>
          <p:spPr>
            <a:xfrm>
              <a:off x="360189" y="17490407"/>
              <a:ext cx="586027" cy="337450"/>
            </a:xfrm>
            <a:custGeom>
              <a:avLst/>
              <a:gdLst/>
              <a:ahLst/>
              <a:cxnLst/>
              <a:rect l="l" t="t" r="r" b="b"/>
              <a:pathLst>
                <a:path w="5229" h="3011" extrusionOk="0">
                  <a:moveTo>
                    <a:pt x="136" y="0"/>
                  </a:moveTo>
                  <a:lnTo>
                    <a:pt x="0" y="68"/>
                  </a:lnTo>
                  <a:lnTo>
                    <a:pt x="5092" y="3010"/>
                  </a:lnTo>
                  <a:lnTo>
                    <a:pt x="5228" y="2942"/>
                  </a:lnTo>
                  <a:lnTo>
                    <a:pt x="1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
            <p:cNvSpPr/>
            <p:nvPr/>
          </p:nvSpPr>
          <p:spPr>
            <a:xfrm>
              <a:off x="415889" y="17457458"/>
              <a:ext cx="586027" cy="339916"/>
            </a:xfrm>
            <a:custGeom>
              <a:avLst/>
              <a:gdLst/>
              <a:ahLst/>
              <a:cxnLst/>
              <a:rect l="l" t="t" r="r" b="b"/>
              <a:pathLst>
                <a:path w="5229" h="3033" extrusionOk="0">
                  <a:moveTo>
                    <a:pt x="137" y="0"/>
                  </a:moveTo>
                  <a:lnTo>
                    <a:pt x="1" y="91"/>
                  </a:lnTo>
                  <a:lnTo>
                    <a:pt x="5093" y="3033"/>
                  </a:lnTo>
                  <a:lnTo>
                    <a:pt x="5229" y="2942"/>
                  </a:ln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
            <p:cNvSpPr/>
            <p:nvPr/>
          </p:nvSpPr>
          <p:spPr>
            <a:xfrm>
              <a:off x="314464" y="17523356"/>
              <a:ext cx="570785" cy="357735"/>
            </a:xfrm>
            <a:custGeom>
              <a:avLst/>
              <a:gdLst/>
              <a:ahLst/>
              <a:cxnLst/>
              <a:rect l="l" t="t" r="r" b="b"/>
              <a:pathLst>
                <a:path w="5093" h="3192" extrusionOk="0">
                  <a:moveTo>
                    <a:pt x="1" y="0"/>
                  </a:moveTo>
                  <a:lnTo>
                    <a:pt x="1" y="249"/>
                  </a:lnTo>
                  <a:lnTo>
                    <a:pt x="5093" y="3192"/>
                  </a:lnTo>
                  <a:lnTo>
                    <a:pt x="5093" y="294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
            <p:cNvSpPr/>
            <p:nvPr/>
          </p:nvSpPr>
          <p:spPr>
            <a:xfrm>
              <a:off x="885135" y="17761733"/>
              <a:ext cx="159927" cy="119357"/>
            </a:xfrm>
            <a:custGeom>
              <a:avLst/>
              <a:gdLst/>
              <a:ahLst/>
              <a:cxnLst/>
              <a:rect l="l" t="t" r="r" b="b"/>
              <a:pathLst>
                <a:path w="1427" h="1065" extrusionOk="0">
                  <a:moveTo>
                    <a:pt x="1427" y="1"/>
                  </a:moveTo>
                  <a:lnTo>
                    <a:pt x="1" y="816"/>
                  </a:lnTo>
                  <a:lnTo>
                    <a:pt x="1" y="1065"/>
                  </a:lnTo>
                  <a:lnTo>
                    <a:pt x="1427" y="250"/>
                  </a:lnTo>
                  <a:lnTo>
                    <a:pt x="1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
            <p:cNvSpPr/>
            <p:nvPr/>
          </p:nvSpPr>
          <p:spPr>
            <a:xfrm>
              <a:off x="1024664" y="18015463"/>
              <a:ext cx="101538" cy="53347"/>
            </a:xfrm>
            <a:custGeom>
              <a:avLst/>
              <a:gdLst/>
              <a:ahLst/>
              <a:cxnLst/>
              <a:rect l="l" t="t" r="r" b="b"/>
              <a:pathLst>
                <a:path w="906" h="476" extrusionOk="0">
                  <a:moveTo>
                    <a:pt x="453" y="0"/>
                  </a:moveTo>
                  <a:cubicBezTo>
                    <a:pt x="204" y="0"/>
                    <a:pt x="1" y="136"/>
                    <a:pt x="1" y="249"/>
                  </a:cubicBezTo>
                  <a:cubicBezTo>
                    <a:pt x="1" y="362"/>
                    <a:pt x="204" y="475"/>
                    <a:pt x="453" y="475"/>
                  </a:cubicBezTo>
                  <a:cubicBezTo>
                    <a:pt x="702" y="475"/>
                    <a:pt x="906" y="362"/>
                    <a:pt x="906" y="226"/>
                  </a:cubicBezTo>
                  <a:cubicBezTo>
                    <a:pt x="906" y="113"/>
                    <a:pt x="702" y="0"/>
                    <a:pt x="4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
            <p:cNvSpPr/>
            <p:nvPr/>
          </p:nvSpPr>
          <p:spPr>
            <a:xfrm>
              <a:off x="1027242" y="17771931"/>
              <a:ext cx="17820" cy="137065"/>
            </a:xfrm>
            <a:custGeom>
              <a:avLst/>
              <a:gdLst/>
              <a:ahLst/>
              <a:cxnLst/>
              <a:rect l="l" t="t" r="r" b="b"/>
              <a:pathLst>
                <a:path w="159" h="1223" extrusionOk="0">
                  <a:moveTo>
                    <a:pt x="159" y="0"/>
                  </a:moveTo>
                  <a:lnTo>
                    <a:pt x="0" y="114"/>
                  </a:lnTo>
                  <a:lnTo>
                    <a:pt x="0" y="1223"/>
                  </a:lnTo>
                  <a:lnTo>
                    <a:pt x="159" y="1132"/>
                  </a:lnTo>
                  <a:lnTo>
                    <a:pt x="159" y="0"/>
                  </a:lnTo>
                  <a:close/>
                </a:path>
              </a:pathLst>
            </a:custGeom>
            <a:solidFill>
              <a:srgbClr val="C3B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
            <p:cNvSpPr/>
            <p:nvPr/>
          </p:nvSpPr>
          <p:spPr>
            <a:xfrm>
              <a:off x="999336" y="17769354"/>
              <a:ext cx="28018" cy="139642"/>
            </a:xfrm>
            <a:custGeom>
              <a:avLst/>
              <a:gdLst/>
              <a:ahLst/>
              <a:cxnLst/>
              <a:rect l="l" t="t" r="r" b="b"/>
              <a:pathLst>
                <a:path w="250" h="1246" extrusionOk="0">
                  <a:moveTo>
                    <a:pt x="0" y="1"/>
                  </a:moveTo>
                  <a:lnTo>
                    <a:pt x="0" y="1110"/>
                  </a:lnTo>
                  <a:lnTo>
                    <a:pt x="249" y="1246"/>
                  </a:lnTo>
                  <a:lnTo>
                    <a:pt x="249" y="137"/>
                  </a:lnTo>
                  <a:lnTo>
                    <a:pt x="0" y="1"/>
                  </a:lnTo>
                  <a:close/>
                </a:path>
              </a:pathLst>
            </a:custGeom>
            <a:solidFill>
              <a:srgbClr val="DAC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
            <p:cNvSpPr/>
            <p:nvPr/>
          </p:nvSpPr>
          <p:spPr>
            <a:xfrm>
              <a:off x="968852" y="17825165"/>
              <a:ext cx="210696" cy="225826"/>
            </a:xfrm>
            <a:custGeom>
              <a:avLst/>
              <a:gdLst/>
              <a:ahLst/>
              <a:cxnLst/>
              <a:rect l="l" t="t" r="r" b="b"/>
              <a:pathLst>
                <a:path w="1880" h="2015" extrusionOk="0">
                  <a:moveTo>
                    <a:pt x="23" y="1"/>
                  </a:moveTo>
                  <a:cubicBezTo>
                    <a:pt x="1" y="114"/>
                    <a:pt x="1" y="250"/>
                    <a:pt x="1" y="363"/>
                  </a:cubicBezTo>
                  <a:cubicBezTo>
                    <a:pt x="1" y="1268"/>
                    <a:pt x="431" y="2015"/>
                    <a:pt x="929" y="2015"/>
                  </a:cubicBezTo>
                  <a:cubicBezTo>
                    <a:pt x="1449" y="2015"/>
                    <a:pt x="1879" y="1268"/>
                    <a:pt x="1879" y="363"/>
                  </a:cubicBezTo>
                  <a:cubicBezTo>
                    <a:pt x="1879" y="250"/>
                    <a:pt x="1879" y="136"/>
                    <a:pt x="1879" y="23"/>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
            <p:cNvSpPr/>
            <p:nvPr/>
          </p:nvSpPr>
          <p:spPr>
            <a:xfrm>
              <a:off x="971430" y="17776974"/>
              <a:ext cx="208119" cy="109159"/>
            </a:xfrm>
            <a:custGeom>
              <a:avLst/>
              <a:gdLst/>
              <a:ahLst/>
              <a:cxnLst/>
              <a:rect l="l" t="t" r="r" b="b"/>
              <a:pathLst>
                <a:path w="1857" h="974" extrusionOk="0">
                  <a:moveTo>
                    <a:pt x="928" y="1"/>
                  </a:moveTo>
                  <a:cubicBezTo>
                    <a:pt x="408" y="1"/>
                    <a:pt x="0" y="204"/>
                    <a:pt x="0" y="499"/>
                  </a:cubicBezTo>
                  <a:cubicBezTo>
                    <a:pt x="0" y="770"/>
                    <a:pt x="408" y="974"/>
                    <a:pt x="928" y="974"/>
                  </a:cubicBezTo>
                  <a:cubicBezTo>
                    <a:pt x="1426" y="974"/>
                    <a:pt x="1856" y="770"/>
                    <a:pt x="1856" y="499"/>
                  </a:cubicBezTo>
                  <a:cubicBezTo>
                    <a:pt x="1856" y="204"/>
                    <a:pt x="1426" y="1"/>
                    <a:pt x="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
            <p:cNvSpPr/>
            <p:nvPr/>
          </p:nvSpPr>
          <p:spPr>
            <a:xfrm>
              <a:off x="981517" y="17782018"/>
              <a:ext cx="185368" cy="55924"/>
            </a:xfrm>
            <a:custGeom>
              <a:avLst/>
              <a:gdLst/>
              <a:ahLst/>
              <a:cxnLst/>
              <a:rect l="l" t="t" r="r" b="b"/>
              <a:pathLst>
                <a:path w="1654" h="499" extrusionOk="0">
                  <a:moveTo>
                    <a:pt x="838" y="1"/>
                  </a:moveTo>
                  <a:cubicBezTo>
                    <a:pt x="408" y="1"/>
                    <a:pt x="69" y="159"/>
                    <a:pt x="1" y="363"/>
                  </a:cubicBezTo>
                  <a:cubicBezTo>
                    <a:pt x="24" y="340"/>
                    <a:pt x="69" y="318"/>
                    <a:pt x="91" y="295"/>
                  </a:cubicBezTo>
                  <a:cubicBezTo>
                    <a:pt x="118" y="269"/>
                    <a:pt x="144" y="258"/>
                    <a:pt x="176" y="258"/>
                  </a:cubicBezTo>
                  <a:cubicBezTo>
                    <a:pt x="198" y="258"/>
                    <a:pt x="222" y="263"/>
                    <a:pt x="250" y="272"/>
                  </a:cubicBezTo>
                  <a:cubicBezTo>
                    <a:pt x="250" y="205"/>
                    <a:pt x="273" y="159"/>
                    <a:pt x="318" y="159"/>
                  </a:cubicBezTo>
                  <a:cubicBezTo>
                    <a:pt x="340" y="148"/>
                    <a:pt x="363" y="142"/>
                    <a:pt x="386" y="142"/>
                  </a:cubicBezTo>
                  <a:cubicBezTo>
                    <a:pt x="408" y="142"/>
                    <a:pt x="431" y="148"/>
                    <a:pt x="454" y="159"/>
                  </a:cubicBezTo>
                  <a:cubicBezTo>
                    <a:pt x="488" y="125"/>
                    <a:pt x="533" y="108"/>
                    <a:pt x="578" y="108"/>
                  </a:cubicBezTo>
                  <a:cubicBezTo>
                    <a:pt x="623" y="108"/>
                    <a:pt x="669" y="125"/>
                    <a:pt x="703" y="159"/>
                  </a:cubicBezTo>
                  <a:cubicBezTo>
                    <a:pt x="735" y="143"/>
                    <a:pt x="767" y="127"/>
                    <a:pt x="799" y="127"/>
                  </a:cubicBezTo>
                  <a:cubicBezTo>
                    <a:pt x="812" y="127"/>
                    <a:pt x="825" y="130"/>
                    <a:pt x="838" y="137"/>
                  </a:cubicBezTo>
                  <a:cubicBezTo>
                    <a:pt x="861" y="159"/>
                    <a:pt x="861" y="182"/>
                    <a:pt x="861" y="205"/>
                  </a:cubicBezTo>
                  <a:cubicBezTo>
                    <a:pt x="884" y="182"/>
                    <a:pt x="906" y="171"/>
                    <a:pt x="929" y="171"/>
                  </a:cubicBezTo>
                  <a:cubicBezTo>
                    <a:pt x="951" y="171"/>
                    <a:pt x="974" y="182"/>
                    <a:pt x="997" y="205"/>
                  </a:cubicBezTo>
                  <a:cubicBezTo>
                    <a:pt x="1026" y="161"/>
                    <a:pt x="1084" y="136"/>
                    <a:pt x="1139" y="136"/>
                  </a:cubicBezTo>
                  <a:cubicBezTo>
                    <a:pt x="1169" y="136"/>
                    <a:pt x="1199" y="143"/>
                    <a:pt x="1223" y="159"/>
                  </a:cubicBezTo>
                  <a:cubicBezTo>
                    <a:pt x="1314" y="182"/>
                    <a:pt x="1336" y="250"/>
                    <a:pt x="1336" y="318"/>
                  </a:cubicBezTo>
                  <a:cubicBezTo>
                    <a:pt x="1381" y="318"/>
                    <a:pt x="1427" y="340"/>
                    <a:pt x="1427" y="386"/>
                  </a:cubicBezTo>
                  <a:cubicBezTo>
                    <a:pt x="1450" y="374"/>
                    <a:pt x="1475" y="368"/>
                    <a:pt x="1499" y="368"/>
                  </a:cubicBezTo>
                  <a:cubicBezTo>
                    <a:pt x="1570" y="368"/>
                    <a:pt x="1636" y="415"/>
                    <a:pt x="1653" y="499"/>
                  </a:cubicBezTo>
                  <a:cubicBezTo>
                    <a:pt x="1653" y="476"/>
                    <a:pt x="1653" y="454"/>
                    <a:pt x="1653" y="431"/>
                  </a:cubicBezTo>
                  <a:cubicBezTo>
                    <a:pt x="1653" y="182"/>
                    <a:pt x="1291" y="1"/>
                    <a:pt x="8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
            <p:cNvSpPr/>
            <p:nvPr/>
          </p:nvSpPr>
          <p:spPr>
            <a:xfrm>
              <a:off x="981517" y="17794121"/>
              <a:ext cx="185368" cy="86968"/>
            </a:xfrm>
            <a:custGeom>
              <a:avLst/>
              <a:gdLst/>
              <a:ahLst/>
              <a:cxnLst/>
              <a:rect l="l" t="t" r="r" b="b"/>
              <a:pathLst>
                <a:path w="1654" h="776" extrusionOk="0">
                  <a:moveTo>
                    <a:pt x="578" y="0"/>
                  </a:moveTo>
                  <a:cubicBezTo>
                    <a:pt x="533" y="0"/>
                    <a:pt x="488" y="17"/>
                    <a:pt x="454" y="51"/>
                  </a:cubicBezTo>
                  <a:cubicBezTo>
                    <a:pt x="431" y="40"/>
                    <a:pt x="408" y="34"/>
                    <a:pt x="386" y="34"/>
                  </a:cubicBezTo>
                  <a:cubicBezTo>
                    <a:pt x="363" y="34"/>
                    <a:pt x="340" y="40"/>
                    <a:pt x="318" y="51"/>
                  </a:cubicBezTo>
                  <a:cubicBezTo>
                    <a:pt x="273" y="51"/>
                    <a:pt x="250" y="97"/>
                    <a:pt x="250" y="142"/>
                  </a:cubicBezTo>
                  <a:cubicBezTo>
                    <a:pt x="182" y="142"/>
                    <a:pt x="137" y="142"/>
                    <a:pt x="91" y="187"/>
                  </a:cubicBezTo>
                  <a:cubicBezTo>
                    <a:pt x="69" y="210"/>
                    <a:pt x="46" y="210"/>
                    <a:pt x="46" y="232"/>
                  </a:cubicBezTo>
                  <a:cubicBezTo>
                    <a:pt x="46" y="255"/>
                    <a:pt x="46" y="300"/>
                    <a:pt x="46" y="323"/>
                  </a:cubicBezTo>
                  <a:cubicBezTo>
                    <a:pt x="1" y="572"/>
                    <a:pt x="386" y="776"/>
                    <a:pt x="838" y="776"/>
                  </a:cubicBezTo>
                  <a:cubicBezTo>
                    <a:pt x="1268" y="776"/>
                    <a:pt x="1608" y="594"/>
                    <a:pt x="1653" y="391"/>
                  </a:cubicBezTo>
                  <a:cubicBezTo>
                    <a:pt x="1636" y="307"/>
                    <a:pt x="1570" y="260"/>
                    <a:pt x="1499" y="260"/>
                  </a:cubicBezTo>
                  <a:cubicBezTo>
                    <a:pt x="1475" y="260"/>
                    <a:pt x="1450" y="266"/>
                    <a:pt x="1427" y="278"/>
                  </a:cubicBezTo>
                  <a:cubicBezTo>
                    <a:pt x="1427" y="232"/>
                    <a:pt x="1381" y="210"/>
                    <a:pt x="1336" y="210"/>
                  </a:cubicBezTo>
                  <a:cubicBezTo>
                    <a:pt x="1336" y="142"/>
                    <a:pt x="1314" y="74"/>
                    <a:pt x="1223" y="51"/>
                  </a:cubicBezTo>
                  <a:cubicBezTo>
                    <a:pt x="1199" y="35"/>
                    <a:pt x="1169" y="28"/>
                    <a:pt x="1139" y="28"/>
                  </a:cubicBezTo>
                  <a:cubicBezTo>
                    <a:pt x="1084" y="28"/>
                    <a:pt x="1026" y="53"/>
                    <a:pt x="997" y="97"/>
                  </a:cubicBezTo>
                  <a:cubicBezTo>
                    <a:pt x="974" y="74"/>
                    <a:pt x="951" y="63"/>
                    <a:pt x="929" y="63"/>
                  </a:cubicBezTo>
                  <a:cubicBezTo>
                    <a:pt x="906" y="63"/>
                    <a:pt x="884" y="74"/>
                    <a:pt x="861" y="97"/>
                  </a:cubicBezTo>
                  <a:cubicBezTo>
                    <a:pt x="861" y="74"/>
                    <a:pt x="861" y="51"/>
                    <a:pt x="838" y="29"/>
                  </a:cubicBezTo>
                  <a:cubicBezTo>
                    <a:pt x="825" y="22"/>
                    <a:pt x="812" y="19"/>
                    <a:pt x="799" y="19"/>
                  </a:cubicBezTo>
                  <a:cubicBezTo>
                    <a:pt x="767" y="19"/>
                    <a:pt x="735" y="35"/>
                    <a:pt x="703" y="51"/>
                  </a:cubicBezTo>
                  <a:cubicBezTo>
                    <a:pt x="669" y="17"/>
                    <a:pt x="623" y="0"/>
                    <a:pt x="5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
            <p:cNvSpPr/>
            <p:nvPr/>
          </p:nvSpPr>
          <p:spPr>
            <a:xfrm>
              <a:off x="1057613" y="17726206"/>
              <a:ext cx="35639" cy="120366"/>
            </a:xfrm>
            <a:custGeom>
              <a:avLst/>
              <a:gdLst/>
              <a:ahLst/>
              <a:cxnLst/>
              <a:rect l="l" t="t" r="r" b="b"/>
              <a:pathLst>
                <a:path w="318" h="1074" extrusionOk="0">
                  <a:moveTo>
                    <a:pt x="1" y="1"/>
                  </a:moveTo>
                  <a:lnTo>
                    <a:pt x="1" y="24"/>
                  </a:lnTo>
                  <a:cubicBezTo>
                    <a:pt x="69" y="340"/>
                    <a:pt x="69" y="680"/>
                    <a:pt x="1" y="1019"/>
                  </a:cubicBezTo>
                  <a:cubicBezTo>
                    <a:pt x="51" y="1057"/>
                    <a:pt x="107" y="1074"/>
                    <a:pt x="163" y="1074"/>
                  </a:cubicBezTo>
                  <a:cubicBezTo>
                    <a:pt x="209" y="1074"/>
                    <a:pt x="254" y="1062"/>
                    <a:pt x="295" y="1042"/>
                  </a:cubicBezTo>
                  <a:cubicBezTo>
                    <a:pt x="227" y="703"/>
                    <a:pt x="250" y="363"/>
                    <a:pt x="318" y="46"/>
                  </a:cubicBezTo>
                  <a:cubicBezTo>
                    <a:pt x="318" y="46"/>
                    <a:pt x="318" y="24"/>
                    <a:pt x="295" y="24"/>
                  </a:cubicBezTo>
                  <a:cubicBezTo>
                    <a:pt x="182" y="24"/>
                    <a:pt x="91" y="1"/>
                    <a:pt x="1"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
            <p:cNvSpPr/>
            <p:nvPr/>
          </p:nvSpPr>
          <p:spPr>
            <a:xfrm>
              <a:off x="910575" y="17554288"/>
              <a:ext cx="314588" cy="226386"/>
            </a:xfrm>
            <a:custGeom>
              <a:avLst/>
              <a:gdLst/>
              <a:ahLst/>
              <a:cxnLst/>
              <a:rect l="l" t="t" r="r" b="b"/>
              <a:pathLst>
                <a:path w="2807" h="2020" extrusionOk="0">
                  <a:moveTo>
                    <a:pt x="1350" y="0"/>
                  </a:moveTo>
                  <a:cubicBezTo>
                    <a:pt x="1330" y="0"/>
                    <a:pt x="1309" y="6"/>
                    <a:pt x="1290" y="19"/>
                  </a:cubicBezTo>
                  <a:cubicBezTo>
                    <a:pt x="1245" y="19"/>
                    <a:pt x="1200" y="64"/>
                    <a:pt x="1177" y="87"/>
                  </a:cubicBezTo>
                  <a:cubicBezTo>
                    <a:pt x="1177" y="64"/>
                    <a:pt x="1154" y="41"/>
                    <a:pt x="1109" y="19"/>
                  </a:cubicBezTo>
                  <a:cubicBezTo>
                    <a:pt x="1088" y="6"/>
                    <a:pt x="1067" y="0"/>
                    <a:pt x="1047" y="0"/>
                  </a:cubicBezTo>
                  <a:cubicBezTo>
                    <a:pt x="956" y="0"/>
                    <a:pt x="874" y="108"/>
                    <a:pt x="838" y="200"/>
                  </a:cubicBezTo>
                  <a:cubicBezTo>
                    <a:pt x="815" y="177"/>
                    <a:pt x="770" y="154"/>
                    <a:pt x="747" y="132"/>
                  </a:cubicBezTo>
                  <a:cubicBezTo>
                    <a:pt x="736" y="120"/>
                    <a:pt x="724" y="115"/>
                    <a:pt x="716" y="115"/>
                  </a:cubicBezTo>
                  <a:cubicBezTo>
                    <a:pt x="707" y="115"/>
                    <a:pt x="702" y="120"/>
                    <a:pt x="702" y="132"/>
                  </a:cubicBezTo>
                  <a:cubicBezTo>
                    <a:pt x="679" y="154"/>
                    <a:pt x="657" y="200"/>
                    <a:pt x="657" y="222"/>
                  </a:cubicBezTo>
                  <a:cubicBezTo>
                    <a:pt x="634" y="222"/>
                    <a:pt x="611" y="200"/>
                    <a:pt x="589" y="200"/>
                  </a:cubicBezTo>
                  <a:cubicBezTo>
                    <a:pt x="577" y="194"/>
                    <a:pt x="563" y="191"/>
                    <a:pt x="549" y="191"/>
                  </a:cubicBezTo>
                  <a:cubicBezTo>
                    <a:pt x="510" y="191"/>
                    <a:pt x="469" y="212"/>
                    <a:pt x="453" y="245"/>
                  </a:cubicBezTo>
                  <a:cubicBezTo>
                    <a:pt x="430" y="290"/>
                    <a:pt x="475" y="358"/>
                    <a:pt x="498" y="403"/>
                  </a:cubicBezTo>
                  <a:lnTo>
                    <a:pt x="498" y="426"/>
                  </a:lnTo>
                  <a:lnTo>
                    <a:pt x="498" y="449"/>
                  </a:lnTo>
                  <a:cubicBezTo>
                    <a:pt x="486" y="443"/>
                    <a:pt x="472" y="440"/>
                    <a:pt x="458" y="440"/>
                  </a:cubicBezTo>
                  <a:cubicBezTo>
                    <a:pt x="420" y="440"/>
                    <a:pt x="379" y="461"/>
                    <a:pt x="362" y="494"/>
                  </a:cubicBezTo>
                  <a:cubicBezTo>
                    <a:pt x="362" y="517"/>
                    <a:pt x="362" y="539"/>
                    <a:pt x="362" y="584"/>
                  </a:cubicBezTo>
                  <a:lnTo>
                    <a:pt x="385" y="584"/>
                  </a:lnTo>
                  <a:cubicBezTo>
                    <a:pt x="249" y="584"/>
                    <a:pt x="136" y="630"/>
                    <a:pt x="45" y="743"/>
                  </a:cubicBezTo>
                  <a:cubicBezTo>
                    <a:pt x="0" y="833"/>
                    <a:pt x="113" y="924"/>
                    <a:pt x="227" y="969"/>
                  </a:cubicBezTo>
                  <a:cubicBezTo>
                    <a:pt x="204" y="969"/>
                    <a:pt x="181" y="1014"/>
                    <a:pt x="181" y="1060"/>
                  </a:cubicBezTo>
                  <a:cubicBezTo>
                    <a:pt x="181" y="1082"/>
                    <a:pt x="204" y="1128"/>
                    <a:pt x="249" y="1150"/>
                  </a:cubicBezTo>
                  <a:lnTo>
                    <a:pt x="272" y="1150"/>
                  </a:lnTo>
                  <a:cubicBezTo>
                    <a:pt x="204" y="1173"/>
                    <a:pt x="181" y="1263"/>
                    <a:pt x="204" y="1331"/>
                  </a:cubicBezTo>
                  <a:cubicBezTo>
                    <a:pt x="227" y="1377"/>
                    <a:pt x="294" y="1399"/>
                    <a:pt x="340" y="1422"/>
                  </a:cubicBezTo>
                  <a:lnTo>
                    <a:pt x="385" y="1422"/>
                  </a:lnTo>
                  <a:cubicBezTo>
                    <a:pt x="340" y="1512"/>
                    <a:pt x="408" y="1648"/>
                    <a:pt x="521" y="1671"/>
                  </a:cubicBezTo>
                  <a:cubicBezTo>
                    <a:pt x="521" y="1693"/>
                    <a:pt x="498" y="1716"/>
                    <a:pt x="498" y="1739"/>
                  </a:cubicBezTo>
                  <a:cubicBezTo>
                    <a:pt x="498" y="1805"/>
                    <a:pt x="510" y="1847"/>
                    <a:pt x="588" y="1847"/>
                  </a:cubicBezTo>
                  <a:cubicBezTo>
                    <a:pt x="616" y="1847"/>
                    <a:pt x="653" y="1841"/>
                    <a:pt x="702" y="1829"/>
                  </a:cubicBezTo>
                  <a:cubicBezTo>
                    <a:pt x="717" y="1890"/>
                    <a:pt x="782" y="1920"/>
                    <a:pt x="858" y="1920"/>
                  </a:cubicBezTo>
                  <a:cubicBezTo>
                    <a:pt x="895" y="1920"/>
                    <a:pt x="936" y="1912"/>
                    <a:pt x="973" y="1897"/>
                  </a:cubicBezTo>
                  <a:cubicBezTo>
                    <a:pt x="1001" y="1979"/>
                    <a:pt x="1068" y="2019"/>
                    <a:pt x="1138" y="2019"/>
                  </a:cubicBezTo>
                  <a:cubicBezTo>
                    <a:pt x="1184" y="2019"/>
                    <a:pt x="1231" y="2001"/>
                    <a:pt x="1268" y="1965"/>
                  </a:cubicBezTo>
                  <a:cubicBezTo>
                    <a:pt x="1293" y="1998"/>
                    <a:pt x="1330" y="2013"/>
                    <a:pt x="1367" y="2013"/>
                  </a:cubicBezTo>
                  <a:cubicBezTo>
                    <a:pt x="1430" y="2013"/>
                    <a:pt x="1494" y="1969"/>
                    <a:pt x="1494" y="1897"/>
                  </a:cubicBezTo>
                  <a:cubicBezTo>
                    <a:pt x="1534" y="1951"/>
                    <a:pt x="1630" y="1997"/>
                    <a:pt x="1706" y="1997"/>
                  </a:cubicBezTo>
                  <a:cubicBezTo>
                    <a:pt x="1759" y="1997"/>
                    <a:pt x="1802" y="1975"/>
                    <a:pt x="1811" y="1920"/>
                  </a:cubicBezTo>
                  <a:cubicBezTo>
                    <a:pt x="1832" y="1928"/>
                    <a:pt x="1850" y="1932"/>
                    <a:pt x="1865" y="1932"/>
                  </a:cubicBezTo>
                  <a:cubicBezTo>
                    <a:pt x="1932" y="1932"/>
                    <a:pt x="1951" y="1862"/>
                    <a:pt x="1969" y="1807"/>
                  </a:cubicBezTo>
                  <a:cubicBezTo>
                    <a:pt x="2014" y="1841"/>
                    <a:pt x="2060" y="1858"/>
                    <a:pt x="2105" y="1858"/>
                  </a:cubicBezTo>
                  <a:cubicBezTo>
                    <a:pt x="2150" y="1858"/>
                    <a:pt x="2196" y="1841"/>
                    <a:pt x="2241" y="1807"/>
                  </a:cubicBezTo>
                  <a:cubicBezTo>
                    <a:pt x="2354" y="1761"/>
                    <a:pt x="2399" y="1648"/>
                    <a:pt x="2399" y="1535"/>
                  </a:cubicBezTo>
                  <a:cubicBezTo>
                    <a:pt x="2467" y="1490"/>
                    <a:pt x="2535" y="1444"/>
                    <a:pt x="2558" y="1354"/>
                  </a:cubicBezTo>
                  <a:cubicBezTo>
                    <a:pt x="2580" y="1309"/>
                    <a:pt x="2580" y="1263"/>
                    <a:pt x="2558" y="1218"/>
                  </a:cubicBezTo>
                  <a:cubicBezTo>
                    <a:pt x="2626" y="1218"/>
                    <a:pt x="2671" y="1196"/>
                    <a:pt x="2716" y="1173"/>
                  </a:cubicBezTo>
                  <a:cubicBezTo>
                    <a:pt x="2807" y="1150"/>
                    <a:pt x="2716" y="1060"/>
                    <a:pt x="2626" y="1014"/>
                  </a:cubicBezTo>
                  <a:cubicBezTo>
                    <a:pt x="2648" y="992"/>
                    <a:pt x="2693" y="947"/>
                    <a:pt x="2693" y="924"/>
                  </a:cubicBezTo>
                  <a:cubicBezTo>
                    <a:pt x="2716" y="811"/>
                    <a:pt x="2626" y="743"/>
                    <a:pt x="2535" y="720"/>
                  </a:cubicBezTo>
                  <a:cubicBezTo>
                    <a:pt x="2558" y="720"/>
                    <a:pt x="2558" y="675"/>
                    <a:pt x="2535" y="652"/>
                  </a:cubicBezTo>
                  <a:cubicBezTo>
                    <a:pt x="2535" y="636"/>
                    <a:pt x="2512" y="620"/>
                    <a:pt x="2483" y="620"/>
                  </a:cubicBezTo>
                  <a:cubicBezTo>
                    <a:pt x="2471" y="620"/>
                    <a:pt x="2458" y="623"/>
                    <a:pt x="2444" y="630"/>
                  </a:cubicBezTo>
                  <a:cubicBezTo>
                    <a:pt x="2490" y="584"/>
                    <a:pt x="2512" y="562"/>
                    <a:pt x="2512" y="517"/>
                  </a:cubicBezTo>
                  <a:cubicBezTo>
                    <a:pt x="2512" y="466"/>
                    <a:pt x="2474" y="440"/>
                    <a:pt x="2436" y="440"/>
                  </a:cubicBezTo>
                  <a:cubicBezTo>
                    <a:pt x="2423" y="440"/>
                    <a:pt x="2411" y="443"/>
                    <a:pt x="2399" y="449"/>
                  </a:cubicBezTo>
                  <a:cubicBezTo>
                    <a:pt x="2377" y="449"/>
                    <a:pt x="2354" y="449"/>
                    <a:pt x="2331" y="471"/>
                  </a:cubicBezTo>
                  <a:cubicBezTo>
                    <a:pt x="2309" y="403"/>
                    <a:pt x="2263" y="358"/>
                    <a:pt x="2218" y="336"/>
                  </a:cubicBezTo>
                  <a:cubicBezTo>
                    <a:pt x="2218" y="313"/>
                    <a:pt x="2218" y="290"/>
                    <a:pt x="2218" y="290"/>
                  </a:cubicBezTo>
                  <a:cubicBezTo>
                    <a:pt x="2218" y="257"/>
                    <a:pt x="2206" y="236"/>
                    <a:pt x="2191" y="236"/>
                  </a:cubicBezTo>
                  <a:cubicBezTo>
                    <a:pt x="2185" y="236"/>
                    <a:pt x="2179" y="239"/>
                    <a:pt x="2173" y="245"/>
                  </a:cubicBezTo>
                  <a:lnTo>
                    <a:pt x="2128" y="245"/>
                  </a:lnTo>
                  <a:cubicBezTo>
                    <a:pt x="2150" y="222"/>
                    <a:pt x="2173" y="177"/>
                    <a:pt x="2150" y="154"/>
                  </a:cubicBezTo>
                  <a:cubicBezTo>
                    <a:pt x="2150" y="132"/>
                    <a:pt x="2128" y="132"/>
                    <a:pt x="2128" y="132"/>
                  </a:cubicBezTo>
                  <a:cubicBezTo>
                    <a:pt x="2082" y="154"/>
                    <a:pt x="2037" y="154"/>
                    <a:pt x="2014" y="200"/>
                  </a:cubicBezTo>
                  <a:cubicBezTo>
                    <a:pt x="2014" y="154"/>
                    <a:pt x="1992" y="109"/>
                    <a:pt x="1947" y="87"/>
                  </a:cubicBezTo>
                  <a:cubicBezTo>
                    <a:pt x="1923" y="71"/>
                    <a:pt x="1896" y="63"/>
                    <a:pt x="1869" y="63"/>
                  </a:cubicBezTo>
                  <a:cubicBezTo>
                    <a:pt x="1820" y="63"/>
                    <a:pt x="1772" y="88"/>
                    <a:pt x="1743" y="132"/>
                  </a:cubicBezTo>
                  <a:cubicBezTo>
                    <a:pt x="1720" y="87"/>
                    <a:pt x="1698" y="64"/>
                    <a:pt x="1675" y="19"/>
                  </a:cubicBezTo>
                  <a:cubicBezTo>
                    <a:pt x="1656" y="6"/>
                    <a:pt x="1635" y="0"/>
                    <a:pt x="1614" y="0"/>
                  </a:cubicBezTo>
                  <a:cubicBezTo>
                    <a:pt x="1560" y="0"/>
                    <a:pt x="1504" y="38"/>
                    <a:pt x="1471" y="87"/>
                  </a:cubicBezTo>
                  <a:cubicBezTo>
                    <a:pt x="1455" y="38"/>
                    <a:pt x="1403" y="0"/>
                    <a:pt x="13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
            <p:cNvSpPr/>
            <p:nvPr/>
          </p:nvSpPr>
          <p:spPr>
            <a:xfrm>
              <a:off x="933326" y="17510916"/>
              <a:ext cx="281750" cy="199937"/>
            </a:xfrm>
            <a:custGeom>
              <a:avLst/>
              <a:gdLst/>
              <a:ahLst/>
              <a:cxnLst/>
              <a:rect l="l" t="t" r="r" b="b"/>
              <a:pathLst>
                <a:path w="2514" h="1784" extrusionOk="0">
                  <a:moveTo>
                    <a:pt x="938" y="0"/>
                  </a:moveTo>
                  <a:cubicBezTo>
                    <a:pt x="862" y="0"/>
                    <a:pt x="784" y="90"/>
                    <a:pt x="748" y="179"/>
                  </a:cubicBezTo>
                  <a:cubicBezTo>
                    <a:pt x="725" y="157"/>
                    <a:pt x="703" y="134"/>
                    <a:pt x="657" y="111"/>
                  </a:cubicBezTo>
                  <a:lnTo>
                    <a:pt x="635" y="111"/>
                  </a:lnTo>
                  <a:cubicBezTo>
                    <a:pt x="612" y="157"/>
                    <a:pt x="589" y="179"/>
                    <a:pt x="589" y="202"/>
                  </a:cubicBezTo>
                  <a:cubicBezTo>
                    <a:pt x="567" y="202"/>
                    <a:pt x="567" y="179"/>
                    <a:pt x="544" y="179"/>
                  </a:cubicBezTo>
                  <a:cubicBezTo>
                    <a:pt x="532" y="173"/>
                    <a:pt x="518" y="170"/>
                    <a:pt x="504" y="170"/>
                  </a:cubicBezTo>
                  <a:cubicBezTo>
                    <a:pt x="466" y="170"/>
                    <a:pt x="425" y="191"/>
                    <a:pt x="408" y="225"/>
                  </a:cubicBezTo>
                  <a:cubicBezTo>
                    <a:pt x="386" y="270"/>
                    <a:pt x="431" y="338"/>
                    <a:pt x="454" y="383"/>
                  </a:cubicBezTo>
                  <a:cubicBezTo>
                    <a:pt x="454" y="383"/>
                    <a:pt x="454" y="383"/>
                    <a:pt x="431" y="406"/>
                  </a:cubicBezTo>
                  <a:cubicBezTo>
                    <a:pt x="424" y="399"/>
                    <a:pt x="416" y="396"/>
                    <a:pt x="406" y="396"/>
                  </a:cubicBezTo>
                  <a:cubicBezTo>
                    <a:pt x="384" y="396"/>
                    <a:pt x="356" y="412"/>
                    <a:pt x="340" y="428"/>
                  </a:cubicBezTo>
                  <a:cubicBezTo>
                    <a:pt x="318" y="451"/>
                    <a:pt x="318" y="496"/>
                    <a:pt x="340" y="519"/>
                  </a:cubicBezTo>
                  <a:cubicBezTo>
                    <a:pt x="326" y="516"/>
                    <a:pt x="311" y="514"/>
                    <a:pt x="296" y="514"/>
                  </a:cubicBezTo>
                  <a:cubicBezTo>
                    <a:pt x="198" y="514"/>
                    <a:pt x="105" y="576"/>
                    <a:pt x="46" y="655"/>
                  </a:cubicBezTo>
                  <a:cubicBezTo>
                    <a:pt x="1" y="723"/>
                    <a:pt x="114" y="790"/>
                    <a:pt x="205" y="836"/>
                  </a:cubicBezTo>
                  <a:cubicBezTo>
                    <a:pt x="182" y="858"/>
                    <a:pt x="159" y="881"/>
                    <a:pt x="159" y="926"/>
                  </a:cubicBezTo>
                  <a:cubicBezTo>
                    <a:pt x="159" y="971"/>
                    <a:pt x="182" y="994"/>
                    <a:pt x="227" y="994"/>
                  </a:cubicBezTo>
                  <a:lnTo>
                    <a:pt x="250" y="994"/>
                  </a:lnTo>
                  <a:cubicBezTo>
                    <a:pt x="182" y="1039"/>
                    <a:pt x="159" y="1107"/>
                    <a:pt x="182" y="1153"/>
                  </a:cubicBezTo>
                  <a:cubicBezTo>
                    <a:pt x="205" y="1220"/>
                    <a:pt x="250" y="1243"/>
                    <a:pt x="295" y="1243"/>
                  </a:cubicBezTo>
                  <a:lnTo>
                    <a:pt x="340" y="1243"/>
                  </a:lnTo>
                  <a:cubicBezTo>
                    <a:pt x="318" y="1311"/>
                    <a:pt x="340" y="1401"/>
                    <a:pt x="386" y="1447"/>
                  </a:cubicBezTo>
                  <a:cubicBezTo>
                    <a:pt x="408" y="1469"/>
                    <a:pt x="431" y="1469"/>
                    <a:pt x="476" y="1492"/>
                  </a:cubicBezTo>
                  <a:cubicBezTo>
                    <a:pt x="454" y="1492"/>
                    <a:pt x="454" y="1515"/>
                    <a:pt x="454" y="1537"/>
                  </a:cubicBezTo>
                  <a:cubicBezTo>
                    <a:pt x="454" y="1593"/>
                    <a:pt x="469" y="1634"/>
                    <a:pt x="563" y="1634"/>
                  </a:cubicBezTo>
                  <a:cubicBezTo>
                    <a:pt x="583" y="1634"/>
                    <a:pt x="607" y="1632"/>
                    <a:pt x="635" y="1628"/>
                  </a:cubicBezTo>
                  <a:cubicBezTo>
                    <a:pt x="649" y="1672"/>
                    <a:pt x="702" y="1697"/>
                    <a:pt x="761" y="1697"/>
                  </a:cubicBezTo>
                  <a:cubicBezTo>
                    <a:pt x="794" y="1697"/>
                    <a:pt x="829" y="1689"/>
                    <a:pt x="861" y="1673"/>
                  </a:cubicBezTo>
                  <a:cubicBezTo>
                    <a:pt x="876" y="1733"/>
                    <a:pt x="931" y="1784"/>
                    <a:pt x="1000" y="1784"/>
                  </a:cubicBezTo>
                  <a:cubicBezTo>
                    <a:pt x="1034" y="1784"/>
                    <a:pt x="1072" y="1771"/>
                    <a:pt x="1110" y="1741"/>
                  </a:cubicBezTo>
                  <a:cubicBezTo>
                    <a:pt x="1135" y="1766"/>
                    <a:pt x="1170" y="1779"/>
                    <a:pt x="1205" y="1779"/>
                  </a:cubicBezTo>
                  <a:cubicBezTo>
                    <a:pt x="1264" y="1779"/>
                    <a:pt x="1322" y="1744"/>
                    <a:pt x="1336" y="1673"/>
                  </a:cubicBezTo>
                  <a:cubicBezTo>
                    <a:pt x="1362" y="1726"/>
                    <a:pt x="1434" y="1763"/>
                    <a:pt x="1499" y="1763"/>
                  </a:cubicBezTo>
                  <a:cubicBezTo>
                    <a:pt x="1546" y="1763"/>
                    <a:pt x="1589" y="1743"/>
                    <a:pt x="1608" y="1696"/>
                  </a:cubicBezTo>
                  <a:cubicBezTo>
                    <a:pt x="1628" y="1706"/>
                    <a:pt x="1645" y="1710"/>
                    <a:pt x="1660" y="1710"/>
                  </a:cubicBezTo>
                  <a:cubicBezTo>
                    <a:pt x="1710" y="1710"/>
                    <a:pt x="1731" y="1658"/>
                    <a:pt x="1766" y="1605"/>
                  </a:cubicBezTo>
                  <a:cubicBezTo>
                    <a:pt x="1800" y="1628"/>
                    <a:pt x="1840" y="1639"/>
                    <a:pt x="1879" y="1639"/>
                  </a:cubicBezTo>
                  <a:cubicBezTo>
                    <a:pt x="1919" y="1639"/>
                    <a:pt x="1959" y="1628"/>
                    <a:pt x="1993" y="1605"/>
                  </a:cubicBezTo>
                  <a:cubicBezTo>
                    <a:pt x="2083" y="1560"/>
                    <a:pt x="2151" y="1447"/>
                    <a:pt x="2128" y="1356"/>
                  </a:cubicBezTo>
                  <a:cubicBezTo>
                    <a:pt x="2196" y="1334"/>
                    <a:pt x="2264" y="1266"/>
                    <a:pt x="2287" y="1198"/>
                  </a:cubicBezTo>
                  <a:cubicBezTo>
                    <a:pt x="2309" y="1153"/>
                    <a:pt x="2309" y="1107"/>
                    <a:pt x="2287" y="1062"/>
                  </a:cubicBezTo>
                  <a:cubicBezTo>
                    <a:pt x="2332" y="1062"/>
                    <a:pt x="2377" y="1062"/>
                    <a:pt x="2423" y="1039"/>
                  </a:cubicBezTo>
                  <a:cubicBezTo>
                    <a:pt x="2513" y="1039"/>
                    <a:pt x="2400" y="971"/>
                    <a:pt x="2332" y="926"/>
                  </a:cubicBezTo>
                  <a:cubicBezTo>
                    <a:pt x="2377" y="904"/>
                    <a:pt x="2400" y="858"/>
                    <a:pt x="2423" y="836"/>
                  </a:cubicBezTo>
                  <a:cubicBezTo>
                    <a:pt x="2445" y="745"/>
                    <a:pt x="2355" y="677"/>
                    <a:pt x="2264" y="677"/>
                  </a:cubicBezTo>
                  <a:cubicBezTo>
                    <a:pt x="2287" y="655"/>
                    <a:pt x="2287" y="632"/>
                    <a:pt x="2264" y="609"/>
                  </a:cubicBezTo>
                  <a:cubicBezTo>
                    <a:pt x="2264" y="587"/>
                    <a:pt x="2219" y="564"/>
                    <a:pt x="2196" y="564"/>
                  </a:cubicBezTo>
                  <a:cubicBezTo>
                    <a:pt x="2219" y="541"/>
                    <a:pt x="2241" y="519"/>
                    <a:pt x="2241" y="474"/>
                  </a:cubicBezTo>
                  <a:cubicBezTo>
                    <a:pt x="2241" y="406"/>
                    <a:pt x="2174" y="406"/>
                    <a:pt x="2128" y="406"/>
                  </a:cubicBezTo>
                  <a:lnTo>
                    <a:pt x="2083" y="428"/>
                  </a:lnTo>
                  <a:cubicBezTo>
                    <a:pt x="2060" y="383"/>
                    <a:pt x="2038" y="338"/>
                    <a:pt x="1993" y="315"/>
                  </a:cubicBezTo>
                  <a:cubicBezTo>
                    <a:pt x="1993" y="292"/>
                    <a:pt x="1993" y="292"/>
                    <a:pt x="1993" y="270"/>
                  </a:cubicBezTo>
                  <a:cubicBezTo>
                    <a:pt x="1993" y="247"/>
                    <a:pt x="1970" y="225"/>
                    <a:pt x="1947" y="225"/>
                  </a:cubicBezTo>
                  <a:lnTo>
                    <a:pt x="1925" y="225"/>
                  </a:lnTo>
                  <a:cubicBezTo>
                    <a:pt x="1925" y="202"/>
                    <a:pt x="1947" y="179"/>
                    <a:pt x="1925" y="134"/>
                  </a:cubicBezTo>
                  <a:cubicBezTo>
                    <a:pt x="1925" y="134"/>
                    <a:pt x="1925" y="124"/>
                    <a:pt x="1918" y="124"/>
                  </a:cubicBezTo>
                  <a:cubicBezTo>
                    <a:pt x="1915" y="124"/>
                    <a:pt x="1910" y="127"/>
                    <a:pt x="1902" y="134"/>
                  </a:cubicBezTo>
                  <a:cubicBezTo>
                    <a:pt x="1879" y="134"/>
                    <a:pt x="1834" y="157"/>
                    <a:pt x="1811" y="179"/>
                  </a:cubicBezTo>
                  <a:cubicBezTo>
                    <a:pt x="1811" y="134"/>
                    <a:pt x="1789" y="111"/>
                    <a:pt x="1744" y="89"/>
                  </a:cubicBezTo>
                  <a:cubicBezTo>
                    <a:pt x="1720" y="73"/>
                    <a:pt x="1695" y="65"/>
                    <a:pt x="1672" y="65"/>
                  </a:cubicBezTo>
                  <a:cubicBezTo>
                    <a:pt x="1630" y="65"/>
                    <a:pt x="1592" y="90"/>
                    <a:pt x="1563" y="134"/>
                  </a:cubicBezTo>
                  <a:cubicBezTo>
                    <a:pt x="1540" y="89"/>
                    <a:pt x="1517" y="66"/>
                    <a:pt x="1495" y="44"/>
                  </a:cubicBezTo>
                  <a:cubicBezTo>
                    <a:pt x="1474" y="23"/>
                    <a:pt x="1455" y="15"/>
                    <a:pt x="1438" y="15"/>
                  </a:cubicBezTo>
                  <a:cubicBezTo>
                    <a:pt x="1399" y="15"/>
                    <a:pt x="1368" y="57"/>
                    <a:pt x="1336" y="89"/>
                  </a:cubicBezTo>
                  <a:cubicBezTo>
                    <a:pt x="1302" y="38"/>
                    <a:pt x="1256" y="12"/>
                    <a:pt x="1206" y="12"/>
                  </a:cubicBezTo>
                  <a:cubicBezTo>
                    <a:pt x="1189" y="12"/>
                    <a:pt x="1172" y="15"/>
                    <a:pt x="1155" y="21"/>
                  </a:cubicBezTo>
                  <a:cubicBezTo>
                    <a:pt x="1110" y="44"/>
                    <a:pt x="1087" y="66"/>
                    <a:pt x="1065" y="89"/>
                  </a:cubicBezTo>
                  <a:cubicBezTo>
                    <a:pt x="1042" y="66"/>
                    <a:pt x="1019" y="44"/>
                    <a:pt x="997" y="21"/>
                  </a:cubicBezTo>
                  <a:cubicBezTo>
                    <a:pt x="978" y="7"/>
                    <a:pt x="958" y="0"/>
                    <a:pt x="9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
            <p:cNvSpPr/>
            <p:nvPr/>
          </p:nvSpPr>
          <p:spPr>
            <a:xfrm>
              <a:off x="961232" y="17468778"/>
              <a:ext cx="225938" cy="160600"/>
            </a:xfrm>
            <a:custGeom>
              <a:avLst/>
              <a:gdLst/>
              <a:ahLst/>
              <a:cxnLst/>
              <a:rect l="l" t="t" r="r" b="b"/>
              <a:pathLst>
                <a:path w="2016" h="1433" extrusionOk="0">
                  <a:moveTo>
                    <a:pt x="745" y="0"/>
                  </a:moveTo>
                  <a:cubicBezTo>
                    <a:pt x="678" y="0"/>
                    <a:pt x="626" y="74"/>
                    <a:pt x="589" y="148"/>
                  </a:cubicBezTo>
                  <a:cubicBezTo>
                    <a:pt x="567" y="125"/>
                    <a:pt x="544" y="103"/>
                    <a:pt x="521" y="103"/>
                  </a:cubicBezTo>
                  <a:cubicBezTo>
                    <a:pt x="521" y="91"/>
                    <a:pt x="516" y="86"/>
                    <a:pt x="510" y="86"/>
                  </a:cubicBezTo>
                  <a:cubicBezTo>
                    <a:pt x="504" y="86"/>
                    <a:pt x="499" y="91"/>
                    <a:pt x="499" y="103"/>
                  </a:cubicBezTo>
                  <a:cubicBezTo>
                    <a:pt x="476" y="125"/>
                    <a:pt x="476" y="148"/>
                    <a:pt x="454" y="171"/>
                  </a:cubicBezTo>
                  <a:cubicBezTo>
                    <a:pt x="454" y="148"/>
                    <a:pt x="431" y="148"/>
                    <a:pt x="408" y="148"/>
                  </a:cubicBezTo>
                  <a:cubicBezTo>
                    <a:pt x="402" y="141"/>
                    <a:pt x="393" y="139"/>
                    <a:pt x="384" y="139"/>
                  </a:cubicBezTo>
                  <a:cubicBezTo>
                    <a:pt x="361" y="139"/>
                    <a:pt x="334" y="155"/>
                    <a:pt x="318" y="171"/>
                  </a:cubicBezTo>
                  <a:cubicBezTo>
                    <a:pt x="295" y="216"/>
                    <a:pt x="318" y="261"/>
                    <a:pt x="363" y="306"/>
                  </a:cubicBezTo>
                  <a:cubicBezTo>
                    <a:pt x="318" y="306"/>
                    <a:pt x="295" y="306"/>
                    <a:pt x="272" y="352"/>
                  </a:cubicBezTo>
                  <a:cubicBezTo>
                    <a:pt x="250" y="374"/>
                    <a:pt x="250" y="374"/>
                    <a:pt x="272" y="397"/>
                  </a:cubicBezTo>
                  <a:cubicBezTo>
                    <a:pt x="182" y="397"/>
                    <a:pt x="91" y="442"/>
                    <a:pt x="23" y="510"/>
                  </a:cubicBezTo>
                  <a:cubicBezTo>
                    <a:pt x="1" y="578"/>
                    <a:pt x="69" y="646"/>
                    <a:pt x="159" y="668"/>
                  </a:cubicBezTo>
                  <a:cubicBezTo>
                    <a:pt x="137" y="691"/>
                    <a:pt x="114" y="714"/>
                    <a:pt x="114" y="736"/>
                  </a:cubicBezTo>
                  <a:cubicBezTo>
                    <a:pt x="114" y="759"/>
                    <a:pt x="137" y="804"/>
                    <a:pt x="182" y="804"/>
                  </a:cubicBezTo>
                  <a:cubicBezTo>
                    <a:pt x="137" y="827"/>
                    <a:pt x="114" y="872"/>
                    <a:pt x="137" y="940"/>
                  </a:cubicBezTo>
                  <a:cubicBezTo>
                    <a:pt x="159" y="963"/>
                    <a:pt x="182" y="985"/>
                    <a:pt x="227" y="985"/>
                  </a:cubicBezTo>
                  <a:lnTo>
                    <a:pt x="272" y="985"/>
                  </a:lnTo>
                  <a:cubicBezTo>
                    <a:pt x="250" y="1053"/>
                    <a:pt x="272" y="1121"/>
                    <a:pt x="318" y="1166"/>
                  </a:cubicBezTo>
                  <a:cubicBezTo>
                    <a:pt x="340" y="1166"/>
                    <a:pt x="340" y="1189"/>
                    <a:pt x="363" y="1189"/>
                  </a:cubicBezTo>
                  <a:cubicBezTo>
                    <a:pt x="363" y="1212"/>
                    <a:pt x="363" y="1212"/>
                    <a:pt x="363" y="1234"/>
                  </a:cubicBezTo>
                  <a:cubicBezTo>
                    <a:pt x="363" y="1285"/>
                    <a:pt x="376" y="1311"/>
                    <a:pt x="430" y="1311"/>
                  </a:cubicBezTo>
                  <a:cubicBezTo>
                    <a:pt x="448" y="1311"/>
                    <a:pt x="470" y="1308"/>
                    <a:pt x="499" y="1302"/>
                  </a:cubicBezTo>
                  <a:cubicBezTo>
                    <a:pt x="528" y="1346"/>
                    <a:pt x="576" y="1371"/>
                    <a:pt x="625" y="1371"/>
                  </a:cubicBezTo>
                  <a:cubicBezTo>
                    <a:pt x="652" y="1371"/>
                    <a:pt x="678" y="1363"/>
                    <a:pt x="702" y="1347"/>
                  </a:cubicBezTo>
                  <a:cubicBezTo>
                    <a:pt x="716" y="1402"/>
                    <a:pt x="763" y="1432"/>
                    <a:pt x="813" y="1432"/>
                  </a:cubicBezTo>
                  <a:cubicBezTo>
                    <a:pt x="846" y="1432"/>
                    <a:pt x="879" y="1419"/>
                    <a:pt x="906" y="1393"/>
                  </a:cubicBezTo>
                  <a:cubicBezTo>
                    <a:pt x="922" y="1416"/>
                    <a:pt x="946" y="1426"/>
                    <a:pt x="971" y="1426"/>
                  </a:cubicBezTo>
                  <a:cubicBezTo>
                    <a:pt x="1017" y="1426"/>
                    <a:pt x="1065" y="1392"/>
                    <a:pt x="1065" y="1347"/>
                  </a:cubicBezTo>
                  <a:cubicBezTo>
                    <a:pt x="1092" y="1388"/>
                    <a:pt x="1160" y="1421"/>
                    <a:pt x="1214" y="1421"/>
                  </a:cubicBezTo>
                  <a:cubicBezTo>
                    <a:pt x="1251" y="1421"/>
                    <a:pt x="1282" y="1406"/>
                    <a:pt x="1291" y="1370"/>
                  </a:cubicBezTo>
                  <a:cubicBezTo>
                    <a:pt x="1300" y="1373"/>
                    <a:pt x="1309" y="1375"/>
                    <a:pt x="1316" y="1375"/>
                  </a:cubicBezTo>
                  <a:cubicBezTo>
                    <a:pt x="1365" y="1375"/>
                    <a:pt x="1385" y="1319"/>
                    <a:pt x="1404" y="1280"/>
                  </a:cubicBezTo>
                  <a:cubicBezTo>
                    <a:pt x="1438" y="1302"/>
                    <a:pt x="1472" y="1314"/>
                    <a:pt x="1506" y="1314"/>
                  </a:cubicBezTo>
                  <a:cubicBezTo>
                    <a:pt x="1540" y="1314"/>
                    <a:pt x="1574" y="1302"/>
                    <a:pt x="1608" y="1280"/>
                  </a:cubicBezTo>
                  <a:cubicBezTo>
                    <a:pt x="1676" y="1234"/>
                    <a:pt x="1721" y="1166"/>
                    <a:pt x="1721" y="1076"/>
                  </a:cubicBezTo>
                  <a:cubicBezTo>
                    <a:pt x="1766" y="1053"/>
                    <a:pt x="1811" y="1008"/>
                    <a:pt x="1834" y="963"/>
                  </a:cubicBezTo>
                  <a:cubicBezTo>
                    <a:pt x="1857" y="917"/>
                    <a:pt x="1857" y="895"/>
                    <a:pt x="1834" y="850"/>
                  </a:cubicBezTo>
                  <a:cubicBezTo>
                    <a:pt x="1879" y="850"/>
                    <a:pt x="1902" y="850"/>
                    <a:pt x="1947" y="827"/>
                  </a:cubicBezTo>
                  <a:cubicBezTo>
                    <a:pt x="2015" y="827"/>
                    <a:pt x="1947" y="759"/>
                    <a:pt x="1879" y="736"/>
                  </a:cubicBezTo>
                  <a:cubicBezTo>
                    <a:pt x="1902" y="714"/>
                    <a:pt x="1925" y="691"/>
                    <a:pt x="1947" y="668"/>
                  </a:cubicBezTo>
                  <a:cubicBezTo>
                    <a:pt x="1970" y="578"/>
                    <a:pt x="1879" y="533"/>
                    <a:pt x="1811" y="533"/>
                  </a:cubicBezTo>
                  <a:cubicBezTo>
                    <a:pt x="1834" y="510"/>
                    <a:pt x="1834" y="487"/>
                    <a:pt x="1811" y="465"/>
                  </a:cubicBezTo>
                  <a:cubicBezTo>
                    <a:pt x="1811" y="442"/>
                    <a:pt x="1766" y="442"/>
                    <a:pt x="1744" y="442"/>
                  </a:cubicBezTo>
                  <a:cubicBezTo>
                    <a:pt x="1766" y="420"/>
                    <a:pt x="1789" y="397"/>
                    <a:pt x="1789" y="374"/>
                  </a:cubicBezTo>
                  <a:cubicBezTo>
                    <a:pt x="1789" y="329"/>
                    <a:pt x="1744" y="306"/>
                    <a:pt x="1698" y="306"/>
                  </a:cubicBezTo>
                  <a:lnTo>
                    <a:pt x="1698" y="329"/>
                  </a:lnTo>
                  <a:cubicBezTo>
                    <a:pt x="1676" y="284"/>
                    <a:pt x="1653" y="238"/>
                    <a:pt x="1608" y="216"/>
                  </a:cubicBezTo>
                  <a:cubicBezTo>
                    <a:pt x="1608" y="216"/>
                    <a:pt x="1608" y="216"/>
                    <a:pt x="1608" y="193"/>
                  </a:cubicBezTo>
                  <a:cubicBezTo>
                    <a:pt x="1608" y="177"/>
                    <a:pt x="1596" y="161"/>
                    <a:pt x="1582" y="161"/>
                  </a:cubicBezTo>
                  <a:cubicBezTo>
                    <a:pt x="1576" y="161"/>
                    <a:pt x="1569" y="164"/>
                    <a:pt x="1562" y="171"/>
                  </a:cubicBezTo>
                  <a:lnTo>
                    <a:pt x="1540" y="171"/>
                  </a:lnTo>
                  <a:cubicBezTo>
                    <a:pt x="1562" y="148"/>
                    <a:pt x="1562" y="125"/>
                    <a:pt x="1540" y="103"/>
                  </a:cubicBezTo>
                  <a:lnTo>
                    <a:pt x="1517" y="103"/>
                  </a:lnTo>
                  <a:cubicBezTo>
                    <a:pt x="1495" y="103"/>
                    <a:pt x="1472" y="125"/>
                    <a:pt x="1449" y="148"/>
                  </a:cubicBezTo>
                  <a:cubicBezTo>
                    <a:pt x="1449" y="103"/>
                    <a:pt x="1427" y="80"/>
                    <a:pt x="1404" y="57"/>
                  </a:cubicBezTo>
                  <a:cubicBezTo>
                    <a:pt x="1386" y="51"/>
                    <a:pt x="1369" y="49"/>
                    <a:pt x="1354" y="49"/>
                  </a:cubicBezTo>
                  <a:cubicBezTo>
                    <a:pt x="1312" y="49"/>
                    <a:pt x="1279" y="70"/>
                    <a:pt x="1246" y="103"/>
                  </a:cubicBezTo>
                  <a:cubicBezTo>
                    <a:pt x="1223" y="80"/>
                    <a:pt x="1223" y="35"/>
                    <a:pt x="1200" y="12"/>
                  </a:cubicBezTo>
                  <a:cubicBezTo>
                    <a:pt x="1188" y="6"/>
                    <a:pt x="1174" y="3"/>
                    <a:pt x="1160" y="3"/>
                  </a:cubicBezTo>
                  <a:cubicBezTo>
                    <a:pt x="1122" y="3"/>
                    <a:pt x="1081" y="24"/>
                    <a:pt x="1065" y="57"/>
                  </a:cubicBezTo>
                  <a:cubicBezTo>
                    <a:pt x="1048" y="24"/>
                    <a:pt x="1007" y="3"/>
                    <a:pt x="969" y="3"/>
                  </a:cubicBezTo>
                  <a:cubicBezTo>
                    <a:pt x="955" y="3"/>
                    <a:pt x="941" y="6"/>
                    <a:pt x="929" y="12"/>
                  </a:cubicBezTo>
                  <a:cubicBezTo>
                    <a:pt x="884" y="12"/>
                    <a:pt x="861" y="35"/>
                    <a:pt x="861" y="80"/>
                  </a:cubicBezTo>
                  <a:cubicBezTo>
                    <a:pt x="838" y="57"/>
                    <a:pt x="816" y="35"/>
                    <a:pt x="793" y="12"/>
                  </a:cubicBezTo>
                  <a:cubicBezTo>
                    <a:pt x="776" y="4"/>
                    <a:pt x="761" y="0"/>
                    <a:pt x="7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
            <p:cNvSpPr/>
            <p:nvPr/>
          </p:nvSpPr>
          <p:spPr>
            <a:xfrm>
              <a:off x="974008" y="17619738"/>
              <a:ext cx="45726" cy="37096"/>
            </a:xfrm>
            <a:custGeom>
              <a:avLst/>
              <a:gdLst/>
              <a:ahLst/>
              <a:cxnLst/>
              <a:rect l="l" t="t" r="r" b="b"/>
              <a:pathLst>
                <a:path w="408" h="331" extrusionOk="0">
                  <a:moveTo>
                    <a:pt x="113" y="0"/>
                  </a:moveTo>
                  <a:cubicBezTo>
                    <a:pt x="68" y="0"/>
                    <a:pt x="0" y="91"/>
                    <a:pt x="23" y="136"/>
                  </a:cubicBezTo>
                  <a:cubicBezTo>
                    <a:pt x="50" y="177"/>
                    <a:pt x="77" y="185"/>
                    <a:pt x="104" y="185"/>
                  </a:cubicBezTo>
                  <a:cubicBezTo>
                    <a:pt x="122" y="185"/>
                    <a:pt x="140" y="182"/>
                    <a:pt x="158" y="182"/>
                  </a:cubicBezTo>
                  <a:cubicBezTo>
                    <a:pt x="158" y="204"/>
                    <a:pt x="158" y="249"/>
                    <a:pt x="181" y="295"/>
                  </a:cubicBezTo>
                  <a:cubicBezTo>
                    <a:pt x="199" y="321"/>
                    <a:pt x="224" y="331"/>
                    <a:pt x="250" y="331"/>
                  </a:cubicBezTo>
                  <a:cubicBezTo>
                    <a:pt x="290" y="331"/>
                    <a:pt x="335" y="308"/>
                    <a:pt x="362" y="295"/>
                  </a:cubicBezTo>
                  <a:cubicBezTo>
                    <a:pt x="407" y="295"/>
                    <a:pt x="407" y="249"/>
                    <a:pt x="362" y="249"/>
                  </a:cubicBezTo>
                  <a:lnTo>
                    <a:pt x="294" y="249"/>
                  </a:lnTo>
                  <a:cubicBezTo>
                    <a:pt x="272" y="249"/>
                    <a:pt x="249" y="249"/>
                    <a:pt x="226" y="227"/>
                  </a:cubicBezTo>
                  <a:cubicBezTo>
                    <a:pt x="226" y="204"/>
                    <a:pt x="226" y="136"/>
                    <a:pt x="226" y="91"/>
                  </a:cubicBezTo>
                  <a:cubicBezTo>
                    <a:pt x="204" y="91"/>
                    <a:pt x="204" y="91"/>
                    <a:pt x="181" y="114"/>
                  </a:cubicBezTo>
                  <a:lnTo>
                    <a:pt x="91" y="114"/>
                  </a:lnTo>
                  <a:cubicBezTo>
                    <a:pt x="68" y="114"/>
                    <a:pt x="113" y="46"/>
                    <a:pt x="136" y="23"/>
                  </a:cubicBezTo>
                  <a:cubicBezTo>
                    <a:pt x="136" y="0"/>
                    <a:pt x="136" y="0"/>
                    <a:pt x="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
            <p:cNvSpPr/>
            <p:nvPr/>
          </p:nvSpPr>
          <p:spPr>
            <a:xfrm>
              <a:off x="953611" y="17693257"/>
              <a:ext cx="43260" cy="37096"/>
            </a:xfrm>
            <a:custGeom>
              <a:avLst/>
              <a:gdLst/>
              <a:ahLst/>
              <a:cxnLst/>
              <a:rect l="l" t="t" r="r" b="b"/>
              <a:pathLst>
                <a:path w="386" h="331" extrusionOk="0">
                  <a:moveTo>
                    <a:pt x="114" y="1"/>
                  </a:moveTo>
                  <a:cubicBezTo>
                    <a:pt x="114" y="1"/>
                    <a:pt x="1" y="91"/>
                    <a:pt x="24" y="137"/>
                  </a:cubicBezTo>
                  <a:cubicBezTo>
                    <a:pt x="57" y="170"/>
                    <a:pt x="90" y="191"/>
                    <a:pt x="123" y="191"/>
                  </a:cubicBezTo>
                  <a:cubicBezTo>
                    <a:pt x="135" y="191"/>
                    <a:pt x="147" y="188"/>
                    <a:pt x="159" y="182"/>
                  </a:cubicBezTo>
                  <a:cubicBezTo>
                    <a:pt x="159" y="227"/>
                    <a:pt x="159" y="250"/>
                    <a:pt x="182" y="295"/>
                  </a:cubicBezTo>
                  <a:cubicBezTo>
                    <a:pt x="200" y="322"/>
                    <a:pt x="225" y="331"/>
                    <a:pt x="251" y="331"/>
                  </a:cubicBezTo>
                  <a:cubicBezTo>
                    <a:pt x="291" y="331"/>
                    <a:pt x="336" y="309"/>
                    <a:pt x="363" y="295"/>
                  </a:cubicBezTo>
                  <a:cubicBezTo>
                    <a:pt x="386" y="272"/>
                    <a:pt x="386" y="250"/>
                    <a:pt x="386" y="250"/>
                  </a:cubicBezTo>
                  <a:lnTo>
                    <a:pt x="295" y="250"/>
                  </a:lnTo>
                  <a:cubicBezTo>
                    <a:pt x="273" y="250"/>
                    <a:pt x="250" y="250"/>
                    <a:pt x="227" y="227"/>
                  </a:cubicBezTo>
                  <a:cubicBezTo>
                    <a:pt x="227" y="227"/>
                    <a:pt x="227" y="137"/>
                    <a:pt x="227" y="91"/>
                  </a:cubicBezTo>
                  <a:cubicBezTo>
                    <a:pt x="205" y="91"/>
                    <a:pt x="205" y="114"/>
                    <a:pt x="205" y="114"/>
                  </a:cubicBezTo>
                  <a:lnTo>
                    <a:pt x="91" y="114"/>
                  </a:lnTo>
                  <a:cubicBezTo>
                    <a:pt x="69" y="114"/>
                    <a:pt x="137" y="46"/>
                    <a:pt x="137" y="23"/>
                  </a:cubicBezTo>
                  <a:cubicBezTo>
                    <a:pt x="159" y="1"/>
                    <a:pt x="137"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
            <p:cNvSpPr/>
            <p:nvPr/>
          </p:nvSpPr>
          <p:spPr>
            <a:xfrm>
              <a:off x="1100761" y="17650782"/>
              <a:ext cx="40682" cy="24880"/>
            </a:xfrm>
            <a:custGeom>
              <a:avLst/>
              <a:gdLst/>
              <a:ahLst/>
              <a:cxnLst/>
              <a:rect l="l" t="t" r="r" b="b"/>
              <a:pathLst>
                <a:path w="363" h="222" extrusionOk="0">
                  <a:moveTo>
                    <a:pt x="329" y="1"/>
                  </a:moveTo>
                  <a:cubicBezTo>
                    <a:pt x="323" y="1"/>
                    <a:pt x="317" y="6"/>
                    <a:pt x="317" y="18"/>
                  </a:cubicBezTo>
                  <a:cubicBezTo>
                    <a:pt x="295" y="40"/>
                    <a:pt x="272" y="86"/>
                    <a:pt x="227" y="86"/>
                  </a:cubicBezTo>
                  <a:cubicBezTo>
                    <a:pt x="182" y="86"/>
                    <a:pt x="159" y="63"/>
                    <a:pt x="136" y="40"/>
                  </a:cubicBezTo>
                  <a:cubicBezTo>
                    <a:pt x="136" y="34"/>
                    <a:pt x="133" y="31"/>
                    <a:pt x="127" y="31"/>
                  </a:cubicBezTo>
                  <a:cubicBezTo>
                    <a:pt x="114" y="31"/>
                    <a:pt x="91" y="47"/>
                    <a:pt x="91" y="63"/>
                  </a:cubicBezTo>
                  <a:cubicBezTo>
                    <a:pt x="114" y="86"/>
                    <a:pt x="114" y="108"/>
                    <a:pt x="136" y="131"/>
                  </a:cubicBezTo>
                  <a:cubicBezTo>
                    <a:pt x="136" y="149"/>
                    <a:pt x="122" y="182"/>
                    <a:pt x="104" y="182"/>
                  </a:cubicBezTo>
                  <a:cubicBezTo>
                    <a:pt x="100" y="182"/>
                    <a:pt x="95" y="180"/>
                    <a:pt x="91" y="176"/>
                  </a:cubicBezTo>
                  <a:cubicBezTo>
                    <a:pt x="69" y="176"/>
                    <a:pt x="46" y="131"/>
                    <a:pt x="23" y="131"/>
                  </a:cubicBezTo>
                  <a:lnTo>
                    <a:pt x="1" y="131"/>
                  </a:lnTo>
                  <a:cubicBezTo>
                    <a:pt x="1" y="176"/>
                    <a:pt x="69" y="221"/>
                    <a:pt x="114" y="221"/>
                  </a:cubicBezTo>
                  <a:cubicBezTo>
                    <a:pt x="159" y="221"/>
                    <a:pt x="182" y="176"/>
                    <a:pt x="204" y="131"/>
                  </a:cubicBezTo>
                  <a:lnTo>
                    <a:pt x="250" y="131"/>
                  </a:lnTo>
                  <a:cubicBezTo>
                    <a:pt x="295" y="131"/>
                    <a:pt x="363" y="63"/>
                    <a:pt x="340" y="18"/>
                  </a:cubicBezTo>
                  <a:cubicBezTo>
                    <a:pt x="340" y="6"/>
                    <a:pt x="334" y="1"/>
                    <a:pt x="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
            <p:cNvSpPr/>
            <p:nvPr/>
          </p:nvSpPr>
          <p:spPr>
            <a:xfrm>
              <a:off x="1067812" y="17733827"/>
              <a:ext cx="40682" cy="25553"/>
            </a:xfrm>
            <a:custGeom>
              <a:avLst/>
              <a:gdLst/>
              <a:ahLst/>
              <a:cxnLst/>
              <a:rect l="l" t="t" r="r" b="b"/>
              <a:pathLst>
                <a:path w="363" h="228" extrusionOk="0">
                  <a:moveTo>
                    <a:pt x="317" y="1"/>
                  </a:moveTo>
                  <a:cubicBezTo>
                    <a:pt x="295" y="46"/>
                    <a:pt x="272" y="91"/>
                    <a:pt x="249" y="91"/>
                  </a:cubicBezTo>
                  <a:cubicBezTo>
                    <a:pt x="204" y="91"/>
                    <a:pt x="159" y="69"/>
                    <a:pt x="136" y="46"/>
                  </a:cubicBezTo>
                  <a:cubicBezTo>
                    <a:pt x="136" y="39"/>
                    <a:pt x="134" y="36"/>
                    <a:pt x="130" y="36"/>
                  </a:cubicBezTo>
                  <a:cubicBezTo>
                    <a:pt x="124" y="36"/>
                    <a:pt x="114" y="46"/>
                    <a:pt x="114" y="46"/>
                  </a:cubicBezTo>
                  <a:cubicBezTo>
                    <a:pt x="114" y="91"/>
                    <a:pt x="136" y="114"/>
                    <a:pt x="159" y="114"/>
                  </a:cubicBezTo>
                  <a:cubicBezTo>
                    <a:pt x="159" y="159"/>
                    <a:pt x="136" y="182"/>
                    <a:pt x="91" y="182"/>
                  </a:cubicBezTo>
                  <a:cubicBezTo>
                    <a:pt x="68" y="159"/>
                    <a:pt x="68" y="137"/>
                    <a:pt x="46" y="114"/>
                  </a:cubicBezTo>
                  <a:lnTo>
                    <a:pt x="23" y="114"/>
                  </a:lnTo>
                  <a:cubicBezTo>
                    <a:pt x="0" y="114"/>
                    <a:pt x="68" y="227"/>
                    <a:pt x="114" y="227"/>
                  </a:cubicBezTo>
                  <a:cubicBezTo>
                    <a:pt x="159" y="227"/>
                    <a:pt x="204" y="182"/>
                    <a:pt x="204" y="137"/>
                  </a:cubicBezTo>
                  <a:lnTo>
                    <a:pt x="249" y="137"/>
                  </a:lnTo>
                  <a:cubicBezTo>
                    <a:pt x="317" y="137"/>
                    <a:pt x="363" y="69"/>
                    <a:pt x="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
            <p:cNvSpPr/>
            <p:nvPr/>
          </p:nvSpPr>
          <p:spPr>
            <a:xfrm>
              <a:off x="1171815" y="17604496"/>
              <a:ext cx="12776" cy="17483"/>
            </a:xfrm>
            <a:custGeom>
              <a:avLst/>
              <a:gdLst/>
              <a:ahLst/>
              <a:cxnLst/>
              <a:rect l="l" t="t" r="r" b="b"/>
              <a:pathLst>
                <a:path w="114" h="156" extrusionOk="0">
                  <a:moveTo>
                    <a:pt x="46" y="1"/>
                  </a:moveTo>
                  <a:cubicBezTo>
                    <a:pt x="46" y="1"/>
                    <a:pt x="68" y="114"/>
                    <a:pt x="0" y="114"/>
                  </a:cubicBezTo>
                  <a:cubicBezTo>
                    <a:pt x="0" y="114"/>
                    <a:pt x="0" y="136"/>
                    <a:pt x="0" y="136"/>
                  </a:cubicBezTo>
                  <a:cubicBezTo>
                    <a:pt x="14" y="150"/>
                    <a:pt x="29" y="155"/>
                    <a:pt x="44" y="155"/>
                  </a:cubicBezTo>
                  <a:cubicBezTo>
                    <a:pt x="80" y="155"/>
                    <a:pt x="113" y="123"/>
                    <a:pt x="113" y="91"/>
                  </a:cubicBezTo>
                  <a:cubicBezTo>
                    <a:pt x="113" y="46"/>
                    <a:pt x="91"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
            <p:cNvSpPr/>
            <p:nvPr/>
          </p:nvSpPr>
          <p:spPr>
            <a:xfrm>
              <a:off x="996758" y="17546219"/>
              <a:ext cx="35639" cy="37208"/>
            </a:xfrm>
            <a:custGeom>
              <a:avLst/>
              <a:gdLst/>
              <a:ahLst/>
              <a:cxnLst/>
              <a:rect l="l" t="t" r="r" b="b"/>
              <a:pathLst>
                <a:path w="318" h="332" extrusionOk="0">
                  <a:moveTo>
                    <a:pt x="137" y="0"/>
                  </a:moveTo>
                  <a:cubicBezTo>
                    <a:pt x="114" y="0"/>
                    <a:pt x="91" y="0"/>
                    <a:pt x="46" y="45"/>
                  </a:cubicBezTo>
                  <a:cubicBezTo>
                    <a:pt x="23" y="45"/>
                    <a:pt x="1" y="91"/>
                    <a:pt x="1" y="136"/>
                  </a:cubicBezTo>
                  <a:cubicBezTo>
                    <a:pt x="1" y="159"/>
                    <a:pt x="46" y="181"/>
                    <a:pt x="91" y="181"/>
                  </a:cubicBezTo>
                  <a:lnTo>
                    <a:pt x="137" y="181"/>
                  </a:lnTo>
                  <a:cubicBezTo>
                    <a:pt x="137" y="204"/>
                    <a:pt x="137" y="249"/>
                    <a:pt x="137" y="272"/>
                  </a:cubicBezTo>
                  <a:cubicBezTo>
                    <a:pt x="147" y="314"/>
                    <a:pt x="177" y="331"/>
                    <a:pt x="211" y="331"/>
                  </a:cubicBezTo>
                  <a:cubicBezTo>
                    <a:pt x="250" y="331"/>
                    <a:pt x="293" y="308"/>
                    <a:pt x="318" y="272"/>
                  </a:cubicBezTo>
                  <a:cubicBezTo>
                    <a:pt x="318" y="249"/>
                    <a:pt x="295" y="249"/>
                    <a:pt x="295" y="249"/>
                  </a:cubicBezTo>
                  <a:lnTo>
                    <a:pt x="227" y="249"/>
                  </a:lnTo>
                  <a:cubicBezTo>
                    <a:pt x="182" y="249"/>
                    <a:pt x="182" y="249"/>
                    <a:pt x="182" y="204"/>
                  </a:cubicBezTo>
                  <a:cubicBezTo>
                    <a:pt x="182" y="181"/>
                    <a:pt x="227" y="136"/>
                    <a:pt x="227" y="91"/>
                  </a:cubicBezTo>
                  <a:cubicBezTo>
                    <a:pt x="227" y="76"/>
                    <a:pt x="227" y="71"/>
                    <a:pt x="226" y="71"/>
                  </a:cubicBezTo>
                  <a:cubicBezTo>
                    <a:pt x="225" y="71"/>
                    <a:pt x="219" y="91"/>
                    <a:pt x="204" y="91"/>
                  </a:cubicBezTo>
                  <a:cubicBezTo>
                    <a:pt x="182" y="91"/>
                    <a:pt x="182" y="113"/>
                    <a:pt x="159" y="136"/>
                  </a:cubicBezTo>
                  <a:lnTo>
                    <a:pt x="91" y="136"/>
                  </a:lnTo>
                  <a:cubicBezTo>
                    <a:pt x="69" y="136"/>
                    <a:pt x="46" y="136"/>
                    <a:pt x="69" y="113"/>
                  </a:cubicBezTo>
                  <a:cubicBezTo>
                    <a:pt x="91" y="68"/>
                    <a:pt x="114" y="45"/>
                    <a:pt x="137" y="23"/>
                  </a:cubicBez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
            <p:cNvSpPr/>
            <p:nvPr/>
          </p:nvSpPr>
          <p:spPr>
            <a:xfrm>
              <a:off x="1014578" y="17498028"/>
              <a:ext cx="20397" cy="19052"/>
            </a:xfrm>
            <a:custGeom>
              <a:avLst/>
              <a:gdLst/>
              <a:ahLst/>
              <a:cxnLst/>
              <a:rect l="l" t="t" r="r" b="b"/>
              <a:pathLst>
                <a:path w="182" h="170" extrusionOk="0">
                  <a:moveTo>
                    <a:pt x="68" y="0"/>
                  </a:moveTo>
                  <a:cubicBezTo>
                    <a:pt x="45" y="0"/>
                    <a:pt x="0" y="0"/>
                    <a:pt x="0" y="45"/>
                  </a:cubicBezTo>
                  <a:cubicBezTo>
                    <a:pt x="0" y="83"/>
                    <a:pt x="64" y="169"/>
                    <a:pt x="124" y="169"/>
                  </a:cubicBezTo>
                  <a:cubicBezTo>
                    <a:pt x="136" y="169"/>
                    <a:pt x="148" y="166"/>
                    <a:pt x="159" y="159"/>
                  </a:cubicBezTo>
                  <a:cubicBezTo>
                    <a:pt x="113" y="136"/>
                    <a:pt x="113" y="113"/>
                    <a:pt x="91" y="113"/>
                  </a:cubicBezTo>
                  <a:cubicBezTo>
                    <a:pt x="68" y="91"/>
                    <a:pt x="68" y="68"/>
                    <a:pt x="45" y="45"/>
                  </a:cubicBezTo>
                  <a:cubicBezTo>
                    <a:pt x="91" y="45"/>
                    <a:pt x="113" y="45"/>
                    <a:pt x="136" y="68"/>
                  </a:cubicBezTo>
                  <a:lnTo>
                    <a:pt x="181" y="68"/>
                  </a:lnTo>
                  <a:lnTo>
                    <a:pt x="181" y="45"/>
                  </a:lnTo>
                  <a:cubicBezTo>
                    <a:pt x="181" y="23"/>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
            <p:cNvSpPr/>
            <p:nvPr/>
          </p:nvSpPr>
          <p:spPr>
            <a:xfrm>
              <a:off x="1098184" y="17492873"/>
              <a:ext cx="45838" cy="39898"/>
            </a:xfrm>
            <a:custGeom>
              <a:avLst/>
              <a:gdLst/>
              <a:ahLst/>
              <a:cxnLst/>
              <a:rect l="l" t="t" r="r" b="b"/>
              <a:pathLst>
                <a:path w="409" h="356" extrusionOk="0">
                  <a:moveTo>
                    <a:pt x="182" y="1"/>
                  </a:moveTo>
                  <a:cubicBezTo>
                    <a:pt x="137" y="1"/>
                    <a:pt x="92" y="23"/>
                    <a:pt x="69" y="69"/>
                  </a:cubicBezTo>
                  <a:cubicBezTo>
                    <a:pt x="46" y="69"/>
                    <a:pt x="1" y="114"/>
                    <a:pt x="1" y="159"/>
                  </a:cubicBezTo>
                  <a:cubicBezTo>
                    <a:pt x="1" y="159"/>
                    <a:pt x="24" y="137"/>
                    <a:pt x="46" y="114"/>
                  </a:cubicBezTo>
                  <a:cubicBezTo>
                    <a:pt x="69" y="91"/>
                    <a:pt x="92" y="91"/>
                    <a:pt x="92" y="69"/>
                  </a:cubicBezTo>
                  <a:cubicBezTo>
                    <a:pt x="107" y="69"/>
                    <a:pt x="132" y="49"/>
                    <a:pt x="154" y="49"/>
                  </a:cubicBezTo>
                  <a:cubicBezTo>
                    <a:pt x="164" y="49"/>
                    <a:pt x="175" y="54"/>
                    <a:pt x="182" y="69"/>
                  </a:cubicBezTo>
                  <a:cubicBezTo>
                    <a:pt x="182" y="91"/>
                    <a:pt x="182" y="114"/>
                    <a:pt x="182" y="137"/>
                  </a:cubicBezTo>
                  <a:cubicBezTo>
                    <a:pt x="159" y="137"/>
                    <a:pt x="137" y="159"/>
                    <a:pt x="114" y="182"/>
                  </a:cubicBezTo>
                  <a:lnTo>
                    <a:pt x="273" y="182"/>
                  </a:lnTo>
                  <a:cubicBezTo>
                    <a:pt x="318" y="205"/>
                    <a:pt x="227" y="272"/>
                    <a:pt x="227" y="318"/>
                  </a:cubicBezTo>
                  <a:cubicBezTo>
                    <a:pt x="214" y="344"/>
                    <a:pt x="224" y="355"/>
                    <a:pt x="235" y="355"/>
                  </a:cubicBezTo>
                  <a:cubicBezTo>
                    <a:pt x="242" y="355"/>
                    <a:pt x="250" y="350"/>
                    <a:pt x="250" y="340"/>
                  </a:cubicBezTo>
                  <a:cubicBezTo>
                    <a:pt x="273" y="340"/>
                    <a:pt x="408" y="227"/>
                    <a:pt x="318" y="159"/>
                  </a:cubicBezTo>
                  <a:cubicBezTo>
                    <a:pt x="295" y="137"/>
                    <a:pt x="250" y="137"/>
                    <a:pt x="227" y="137"/>
                  </a:cubicBezTo>
                  <a:cubicBezTo>
                    <a:pt x="250" y="114"/>
                    <a:pt x="250" y="91"/>
                    <a:pt x="250" y="46"/>
                  </a:cubicBezTo>
                  <a:cubicBezTo>
                    <a:pt x="250" y="23"/>
                    <a:pt x="205" y="1"/>
                    <a:pt x="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
            <p:cNvSpPr/>
            <p:nvPr/>
          </p:nvSpPr>
          <p:spPr>
            <a:xfrm>
              <a:off x="1075433" y="17571771"/>
              <a:ext cx="53347" cy="25216"/>
            </a:xfrm>
            <a:custGeom>
              <a:avLst/>
              <a:gdLst/>
              <a:ahLst/>
              <a:cxnLst/>
              <a:rect l="l" t="t" r="r" b="b"/>
              <a:pathLst>
                <a:path w="476" h="225" extrusionOk="0">
                  <a:moveTo>
                    <a:pt x="45" y="1"/>
                  </a:moveTo>
                  <a:cubicBezTo>
                    <a:pt x="43" y="1"/>
                    <a:pt x="38" y="21"/>
                    <a:pt x="23" y="21"/>
                  </a:cubicBezTo>
                  <a:cubicBezTo>
                    <a:pt x="0" y="89"/>
                    <a:pt x="46" y="180"/>
                    <a:pt x="113" y="225"/>
                  </a:cubicBezTo>
                  <a:cubicBezTo>
                    <a:pt x="181" y="225"/>
                    <a:pt x="227" y="202"/>
                    <a:pt x="249" y="134"/>
                  </a:cubicBezTo>
                  <a:cubicBezTo>
                    <a:pt x="272" y="134"/>
                    <a:pt x="295" y="157"/>
                    <a:pt x="317" y="157"/>
                  </a:cubicBezTo>
                  <a:cubicBezTo>
                    <a:pt x="408" y="157"/>
                    <a:pt x="476" y="89"/>
                    <a:pt x="476" y="21"/>
                  </a:cubicBezTo>
                  <a:cubicBezTo>
                    <a:pt x="464" y="10"/>
                    <a:pt x="453" y="4"/>
                    <a:pt x="444" y="4"/>
                  </a:cubicBezTo>
                  <a:cubicBezTo>
                    <a:pt x="436" y="4"/>
                    <a:pt x="430" y="10"/>
                    <a:pt x="430" y="21"/>
                  </a:cubicBezTo>
                  <a:cubicBezTo>
                    <a:pt x="408" y="66"/>
                    <a:pt x="362" y="89"/>
                    <a:pt x="317" y="89"/>
                  </a:cubicBezTo>
                  <a:cubicBezTo>
                    <a:pt x="272" y="89"/>
                    <a:pt x="227" y="44"/>
                    <a:pt x="204" y="21"/>
                  </a:cubicBezTo>
                  <a:lnTo>
                    <a:pt x="181" y="21"/>
                  </a:lnTo>
                  <a:cubicBezTo>
                    <a:pt x="181" y="44"/>
                    <a:pt x="181" y="66"/>
                    <a:pt x="204" y="112"/>
                  </a:cubicBezTo>
                  <a:cubicBezTo>
                    <a:pt x="181" y="134"/>
                    <a:pt x="159" y="157"/>
                    <a:pt x="113" y="157"/>
                  </a:cubicBezTo>
                  <a:cubicBezTo>
                    <a:pt x="91" y="134"/>
                    <a:pt x="68" y="66"/>
                    <a:pt x="46" y="21"/>
                  </a:cubicBezTo>
                  <a:cubicBezTo>
                    <a:pt x="46" y="6"/>
                    <a:pt x="46" y="1"/>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
            <p:cNvSpPr/>
            <p:nvPr/>
          </p:nvSpPr>
          <p:spPr>
            <a:xfrm>
              <a:off x="1067812" y="17536020"/>
              <a:ext cx="25440" cy="15354"/>
            </a:xfrm>
            <a:custGeom>
              <a:avLst/>
              <a:gdLst/>
              <a:ahLst/>
              <a:cxnLst/>
              <a:rect l="l" t="t" r="r" b="b"/>
              <a:pathLst>
                <a:path w="227" h="137" extrusionOk="0">
                  <a:moveTo>
                    <a:pt x="204" y="1"/>
                  </a:moveTo>
                  <a:cubicBezTo>
                    <a:pt x="159" y="23"/>
                    <a:pt x="159" y="68"/>
                    <a:pt x="114" y="68"/>
                  </a:cubicBezTo>
                  <a:cubicBezTo>
                    <a:pt x="106" y="76"/>
                    <a:pt x="98" y="79"/>
                    <a:pt x="91" y="79"/>
                  </a:cubicBezTo>
                  <a:cubicBezTo>
                    <a:pt x="76" y="79"/>
                    <a:pt x="61" y="68"/>
                    <a:pt x="46" y="68"/>
                  </a:cubicBezTo>
                  <a:lnTo>
                    <a:pt x="23" y="68"/>
                  </a:lnTo>
                  <a:cubicBezTo>
                    <a:pt x="0" y="114"/>
                    <a:pt x="68" y="136"/>
                    <a:pt x="114" y="136"/>
                  </a:cubicBezTo>
                  <a:cubicBezTo>
                    <a:pt x="181" y="114"/>
                    <a:pt x="227" y="68"/>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
            <p:cNvSpPr/>
            <p:nvPr/>
          </p:nvSpPr>
          <p:spPr>
            <a:xfrm>
              <a:off x="1039906" y="17675550"/>
              <a:ext cx="27234" cy="16363"/>
            </a:xfrm>
            <a:custGeom>
              <a:avLst/>
              <a:gdLst/>
              <a:ahLst/>
              <a:cxnLst/>
              <a:rect l="l" t="t" r="r" b="b"/>
              <a:pathLst>
                <a:path w="243" h="146" extrusionOk="0">
                  <a:moveTo>
                    <a:pt x="46" y="0"/>
                  </a:moveTo>
                  <a:cubicBezTo>
                    <a:pt x="0" y="46"/>
                    <a:pt x="23" y="114"/>
                    <a:pt x="91" y="136"/>
                  </a:cubicBezTo>
                  <a:cubicBezTo>
                    <a:pt x="103" y="142"/>
                    <a:pt x="117" y="145"/>
                    <a:pt x="131" y="145"/>
                  </a:cubicBezTo>
                  <a:cubicBezTo>
                    <a:pt x="169" y="145"/>
                    <a:pt x="210" y="124"/>
                    <a:pt x="227" y="91"/>
                  </a:cubicBezTo>
                  <a:cubicBezTo>
                    <a:pt x="243" y="75"/>
                    <a:pt x="236" y="59"/>
                    <a:pt x="223" y="59"/>
                  </a:cubicBezTo>
                  <a:cubicBezTo>
                    <a:pt x="217" y="59"/>
                    <a:pt x="211" y="62"/>
                    <a:pt x="204" y="68"/>
                  </a:cubicBezTo>
                  <a:cubicBezTo>
                    <a:pt x="189" y="68"/>
                    <a:pt x="164" y="78"/>
                    <a:pt x="142" y="78"/>
                  </a:cubicBezTo>
                  <a:cubicBezTo>
                    <a:pt x="131" y="78"/>
                    <a:pt x="121" y="76"/>
                    <a:pt x="114" y="68"/>
                  </a:cubicBezTo>
                  <a:cubicBezTo>
                    <a:pt x="91" y="68"/>
                    <a:pt x="68" y="23"/>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
            <p:cNvSpPr/>
            <p:nvPr/>
          </p:nvSpPr>
          <p:spPr>
            <a:xfrm>
              <a:off x="1138866" y="17724413"/>
              <a:ext cx="22863" cy="14681"/>
            </a:xfrm>
            <a:custGeom>
              <a:avLst/>
              <a:gdLst/>
              <a:ahLst/>
              <a:cxnLst/>
              <a:rect l="l" t="t" r="r" b="b"/>
              <a:pathLst>
                <a:path w="204" h="131" extrusionOk="0">
                  <a:moveTo>
                    <a:pt x="173" y="0"/>
                  </a:moveTo>
                  <a:cubicBezTo>
                    <a:pt x="164" y="0"/>
                    <a:pt x="159" y="6"/>
                    <a:pt x="159" y="17"/>
                  </a:cubicBezTo>
                  <a:cubicBezTo>
                    <a:pt x="136" y="40"/>
                    <a:pt x="136" y="85"/>
                    <a:pt x="91" y="85"/>
                  </a:cubicBezTo>
                  <a:cubicBezTo>
                    <a:pt x="45" y="85"/>
                    <a:pt x="23" y="62"/>
                    <a:pt x="0" y="40"/>
                  </a:cubicBezTo>
                  <a:lnTo>
                    <a:pt x="0" y="40"/>
                  </a:lnTo>
                  <a:cubicBezTo>
                    <a:pt x="0" y="108"/>
                    <a:pt x="45" y="130"/>
                    <a:pt x="91" y="130"/>
                  </a:cubicBezTo>
                  <a:cubicBezTo>
                    <a:pt x="159" y="130"/>
                    <a:pt x="204" y="62"/>
                    <a:pt x="204" y="17"/>
                  </a:cubicBezTo>
                  <a:cubicBezTo>
                    <a:pt x="192" y="6"/>
                    <a:pt x="181"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9" name="Google Shape;1989;p6"/>
          <p:cNvGrpSpPr/>
          <p:nvPr/>
        </p:nvGrpSpPr>
        <p:grpSpPr>
          <a:xfrm>
            <a:off x="2429091" y="14259053"/>
            <a:ext cx="3094541" cy="3320123"/>
            <a:chOff x="-312109" y="15146878"/>
            <a:chExt cx="3094541" cy="3320123"/>
          </a:xfrm>
        </p:grpSpPr>
        <p:sp>
          <p:nvSpPr>
            <p:cNvPr id="1990" name="Google Shape;1990;p6"/>
            <p:cNvSpPr/>
            <p:nvPr/>
          </p:nvSpPr>
          <p:spPr>
            <a:xfrm>
              <a:off x="1443141" y="18124508"/>
              <a:ext cx="134599" cy="261353"/>
            </a:xfrm>
            <a:custGeom>
              <a:avLst/>
              <a:gdLst/>
              <a:ahLst/>
              <a:cxnLst/>
              <a:rect l="l" t="t" r="r" b="b"/>
              <a:pathLst>
                <a:path w="1201" h="2332" extrusionOk="0">
                  <a:moveTo>
                    <a:pt x="1200" y="0"/>
                  </a:moveTo>
                  <a:lnTo>
                    <a:pt x="1" y="702"/>
                  </a:lnTo>
                  <a:lnTo>
                    <a:pt x="1" y="2331"/>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
            <p:cNvSpPr/>
            <p:nvPr/>
          </p:nvSpPr>
          <p:spPr>
            <a:xfrm>
              <a:off x="1443141" y="18203071"/>
              <a:ext cx="139642" cy="263931"/>
            </a:xfrm>
            <a:custGeom>
              <a:avLst/>
              <a:gdLst/>
              <a:ahLst/>
              <a:cxnLst/>
              <a:rect l="l" t="t" r="r" b="b"/>
              <a:pathLst>
                <a:path w="1246" h="2355" extrusionOk="0">
                  <a:moveTo>
                    <a:pt x="1" y="1"/>
                  </a:moveTo>
                  <a:lnTo>
                    <a:pt x="1" y="1630"/>
                  </a:lnTo>
                  <a:lnTo>
                    <a:pt x="1246" y="2355"/>
                  </a:lnTo>
                  <a:lnTo>
                    <a:pt x="1246" y="72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
            <p:cNvSpPr/>
            <p:nvPr/>
          </p:nvSpPr>
          <p:spPr>
            <a:xfrm>
              <a:off x="1582671" y="18215735"/>
              <a:ext cx="111736" cy="251267"/>
            </a:xfrm>
            <a:custGeom>
              <a:avLst/>
              <a:gdLst/>
              <a:ahLst/>
              <a:cxnLst/>
              <a:rect l="l" t="t" r="r" b="b"/>
              <a:pathLst>
                <a:path w="997" h="2242" extrusionOk="0">
                  <a:moveTo>
                    <a:pt x="997" y="1"/>
                  </a:moveTo>
                  <a:lnTo>
                    <a:pt x="1" y="612"/>
                  </a:lnTo>
                  <a:lnTo>
                    <a:pt x="1" y="2242"/>
                  </a:lnTo>
                  <a:lnTo>
                    <a:pt x="997" y="1630"/>
                  </a:lnTo>
                  <a:lnTo>
                    <a:pt x="9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
            <p:cNvSpPr/>
            <p:nvPr/>
          </p:nvSpPr>
          <p:spPr>
            <a:xfrm>
              <a:off x="1443141" y="18134595"/>
              <a:ext cx="251267" cy="149841"/>
            </a:xfrm>
            <a:custGeom>
              <a:avLst/>
              <a:gdLst/>
              <a:ahLst/>
              <a:cxnLst/>
              <a:rect l="l" t="t" r="r" b="b"/>
              <a:pathLst>
                <a:path w="2242" h="1337" extrusionOk="0">
                  <a:moveTo>
                    <a:pt x="997" y="1"/>
                  </a:moveTo>
                  <a:lnTo>
                    <a:pt x="1" y="612"/>
                  </a:lnTo>
                  <a:lnTo>
                    <a:pt x="1246" y="1336"/>
                  </a:lnTo>
                  <a:lnTo>
                    <a:pt x="2242" y="725"/>
                  </a:lnTo>
                  <a:lnTo>
                    <a:pt x="9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
            <p:cNvSpPr/>
            <p:nvPr/>
          </p:nvSpPr>
          <p:spPr>
            <a:xfrm>
              <a:off x="1577628" y="17191064"/>
              <a:ext cx="48303" cy="1050231"/>
            </a:xfrm>
            <a:custGeom>
              <a:avLst/>
              <a:gdLst/>
              <a:ahLst/>
              <a:cxnLst/>
              <a:rect l="l" t="t" r="r" b="b"/>
              <a:pathLst>
                <a:path w="431" h="9371" extrusionOk="0">
                  <a:moveTo>
                    <a:pt x="430" y="1"/>
                  </a:moveTo>
                  <a:lnTo>
                    <a:pt x="0" y="250"/>
                  </a:lnTo>
                  <a:lnTo>
                    <a:pt x="0" y="9370"/>
                  </a:lnTo>
                  <a:lnTo>
                    <a:pt x="430" y="9121"/>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
            <p:cNvSpPr/>
            <p:nvPr/>
          </p:nvSpPr>
          <p:spPr>
            <a:xfrm>
              <a:off x="1514195" y="17183443"/>
              <a:ext cx="63545" cy="1057852"/>
            </a:xfrm>
            <a:custGeom>
              <a:avLst/>
              <a:gdLst/>
              <a:ahLst/>
              <a:cxnLst/>
              <a:rect l="l" t="t" r="r" b="b"/>
              <a:pathLst>
                <a:path w="567" h="9439" extrusionOk="0">
                  <a:moveTo>
                    <a:pt x="1" y="1"/>
                  </a:moveTo>
                  <a:lnTo>
                    <a:pt x="1" y="9121"/>
                  </a:lnTo>
                  <a:lnTo>
                    <a:pt x="566" y="9438"/>
                  </a:lnTo>
                  <a:lnTo>
                    <a:pt x="566" y="31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
            <p:cNvSpPr/>
            <p:nvPr/>
          </p:nvSpPr>
          <p:spPr>
            <a:xfrm>
              <a:off x="-312109" y="17097268"/>
              <a:ext cx="134599" cy="261353"/>
            </a:xfrm>
            <a:custGeom>
              <a:avLst/>
              <a:gdLst/>
              <a:ahLst/>
              <a:cxnLst/>
              <a:rect l="l" t="t" r="r" b="b"/>
              <a:pathLst>
                <a:path w="1201" h="2332" extrusionOk="0">
                  <a:moveTo>
                    <a:pt x="1200" y="0"/>
                  </a:moveTo>
                  <a:lnTo>
                    <a:pt x="1" y="702"/>
                  </a:lnTo>
                  <a:lnTo>
                    <a:pt x="1" y="2332"/>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
            <p:cNvSpPr/>
            <p:nvPr/>
          </p:nvSpPr>
          <p:spPr>
            <a:xfrm>
              <a:off x="-312109" y="17175943"/>
              <a:ext cx="139642" cy="263819"/>
            </a:xfrm>
            <a:custGeom>
              <a:avLst/>
              <a:gdLst/>
              <a:ahLst/>
              <a:cxnLst/>
              <a:rect l="l" t="t" r="r" b="b"/>
              <a:pathLst>
                <a:path w="1246" h="2354" extrusionOk="0">
                  <a:moveTo>
                    <a:pt x="1" y="0"/>
                  </a:moveTo>
                  <a:lnTo>
                    <a:pt x="1" y="1630"/>
                  </a:lnTo>
                  <a:lnTo>
                    <a:pt x="1245" y="2354"/>
                  </a:lnTo>
                  <a:lnTo>
                    <a:pt x="1245" y="70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
            <p:cNvSpPr/>
            <p:nvPr/>
          </p:nvSpPr>
          <p:spPr>
            <a:xfrm>
              <a:off x="-172580" y="17188607"/>
              <a:ext cx="111736" cy="251154"/>
            </a:xfrm>
            <a:custGeom>
              <a:avLst/>
              <a:gdLst/>
              <a:ahLst/>
              <a:cxnLst/>
              <a:rect l="l" t="t" r="r" b="b"/>
              <a:pathLst>
                <a:path w="997" h="2241" extrusionOk="0">
                  <a:moveTo>
                    <a:pt x="996" y="0"/>
                  </a:moveTo>
                  <a:lnTo>
                    <a:pt x="0" y="589"/>
                  </a:lnTo>
                  <a:lnTo>
                    <a:pt x="0" y="2241"/>
                  </a:lnTo>
                  <a:lnTo>
                    <a:pt x="996" y="1630"/>
                  </a:lnTo>
                  <a:lnTo>
                    <a:pt x="9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
            <p:cNvSpPr/>
            <p:nvPr/>
          </p:nvSpPr>
          <p:spPr>
            <a:xfrm>
              <a:off x="-312109" y="17107355"/>
              <a:ext cx="251267" cy="147263"/>
            </a:xfrm>
            <a:custGeom>
              <a:avLst/>
              <a:gdLst/>
              <a:ahLst/>
              <a:cxnLst/>
              <a:rect l="l" t="t" r="r" b="b"/>
              <a:pathLst>
                <a:path w="2242" h="1314" extrusionOk="0">
                  <a:moveTo>
                    <a:pt x="996" y="1"/>
                  </a:moveTo>
                  <a:lnTo>
                    <a:pt x="1" y="612"/>
                  </a:lnTo>
                  <a:lnTo>
                    <a:pt x="1245" y="1314"/>
                  </a:lnTo>
                  <a:lnTo>
                    <a:pt x="2241" y="725"/>
                  </a:lnTo>
                  <a:lnTo>
                    <a:pt x="9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
            <p:cNvSpPr/>
            <p:nvPr/>
          </p:nvSpPr>
          <p:spPr>
            <a:xfrm>
              <a:off x="-177623" y="16163824"/>
              <a:ext cx="48303" cy="1050231"/>
            </a:xfrm>
            <a:custGeom>
              <a:avLst/>
              <a:gdLst/>
              <a:ahLst/>
              <a:cxnLst/>
              <a:rect l="l" t="t" r="r" b="b"/>
              <a:pathLst>
                <a:path w="431" h="9371" extrusionOk="0">
                  <a:moveTo>
                    <a:pt x="430" y="1"/>
                  </a:moveTo>
                  <a:lnTo>
                    <a:pt x="0" y="250"/>
                  </a:lnTo>
                  <a:lnTo>
                    <a:pt x="0" y="9371"/>
                  </a:lnTo>
                  <a:lnTo>
                    <a:pt x="430" y="9122"/>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
            <p:cNvSpPr/>
            <p:nvPr/>
          </p:nvSpPr>
          <p:spPr>
            <a:xfrm>
              <a:off x="-241056" y="16153738"/>
              <a:ext cx="63545" cy="1060318"/>
            </a:xfrm>
            <a:custGeom>
              <a:avLst/>
              <a:gdLst/>
              <a:ahLst/>
              <a:cxnLst/>
              <a:rect l="l" t="t" r="r" b="b"/>
              <a:pathLst>
                <a:path w="567" h="9461" extrusionOk="0">
                  <a:moveTo>
                    <a:pt x="0" y="0"/>
                  </a:moveTo>
                  <a:lnTo>
                    <a:pt x="0" y="9121"/>
                  </a:lnTo>
                  <a:lnTo>
                    <a:pt x="566" y="9461"/>
                  </a:lnTo>
                  <a:lnTo>
                    <a:pt x="566" y="34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
            <p:cNvSpPr/>
            <p:nvPr/>
          </p:nvSpPr>
          <p:spPr>
            <a:xfrm>
              <a:off x="1580205" y="17023629"/>
              <a:ext cx="45726" cy="195454"/>
            </a:xfrm>
            <a:custGeom>
              <a:avLst/>
              <a:gdLst/>
              <a:ahLst/>
              <a:cxnLst/>
              <a:rect l="l" t="t" r="r" b="b"/>
              <a:pathLst>
                <a:path w="408" h="1744" extrusionOk="0">
                  <a:moveTo>
                    <a:pt x="407" y="1"/>
                  </a:moveTo>
                  <a:lnTo>
                    <a:pt x="0" y="250"/>
                  </a:lnTo>
                  <a:lnTo>
                    <a:pt x="0" y="1744"/>
                  </a:lnTo>
                  <a:lnTo>
                    <a:pt x="407" y="1495"/>
                  </a:lnTo>
                  <a:lnTo>
                    <a:pt x="4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
            <p:cNvSpPr/>
            <p:nvPr/>
          </p:nvSpPr>
          <p:spPr>
            <a:xfrm>
              <a:off x="-289156" y="15973630"/>
              <a:ext cx="1869481" cy="1245462"/>
            </a:xfrm>
            <a:custGeom>
              <a:avLst/>
              <a:gdLst/>
              <a:ahLst/>
              <a:cxnLst/>
              <a:rect l="l" t="t" r="r" b="b"/>
              <a:pathLst>
                <a:path w="16681" h="11113" extrusionOk="0">
                  <a:moveTo>
                    <a:pt x="0" y="0"/>
                  </a:moveTo>
                  <a:lnTo>
                    <a:pt x="0" y="1494"/>
                  </a:lnTo>
                  <a:lnTo>
                    <a:pt x="16680" y="11113"/>
                  </a:lnTo>
                  <a:lnTo>
                    <a:pt x="16680" y="961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
            <p:cNvSpPr/>
            <p:nvPr/>
          </p:nvSpPr>
          <p:spPr>
            <a:xfrm>
              <a:off x="-289156" y="15945724"/>
              <a:ext cx="1915095" cy="1105931"/>
            </a:xfrm>
            <a:custGeom>
              <a:avLst/>
              <a:gdLst/>
              <a:ahLst/>
              <a:cxnLst/>
              <a:rect l="l" t="t" r="r" b="b"/>
              <a:pathLst>
                <a:path w="17088" h="9868" extrusionOk="0">
                  <a:moveTo>
                    <a:pt x="430" y="0"/>
                  </a:moveTo>
                  <a:lnTo>
                    <a:pt x="0" y="249"/>
                  </a:lnTo>
                  <a:lnTo>
                    <a:pt x="16680" y="9868"/>
                  </a:lnTo>
                  <a:lnTo>
                    <a:pt x="17087" y="9619"/>
                  </a:lnTo>
                  <a:lnTo>
                    <a:pt x="4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
            <p:cNvSpPr/>
            <p:nvPr/>
          </p:nvSpPr>
          <p:spPr>
            <a:xfrm>
              <a:off x="882578" y="15174680"/>
              <a:ext cx="1899853" cy="1230220"/>
            </a:xfrm>
            <a:custGeom>
              <a:avLst/>
              <a:gdLst/>
              <a:ahLst/>
              <a:cxnLst/>
              <a:rect l="l" t="t" r="r" b="b"/>
              <a:pathLst>
                <a:path w="16952" h="10977" extrusionOk="0">
                  <a:moveTo>
                    <a:pt x="0" y="0"/>
                  </a:moveTo>
                  <a:lnTo>
                    <a:pt x="0" y="0"/>
                  </a:lnTo>
                  <a:cubicBezTo>
                    <a:pt x="159" y="295"/>
                    <a:pt x="272" y="589"/>
                    <a:pt x="362" y="883"/>
                  </a:cubicBezTo>
                  <a:cubicBezTo>
                    <a:pt x="340" y="1041"/>
                    <a:pt x="317" y="1200"/>
                    <a:pt x="294" y="1358"/>
                  </a:cubicBezTo>
                  <a:lnTo>
                    <a:pt x="16906" y="10977"/>
                  </a:lnTo>
                  <a:cubicBezTo>
                    <a:pt x="16906" y="10977"/>
                    <a:pt x="16952" y="10411"/>
                    <a:pt x="16906" y="10253"/>
                  </a:cubicBezTo>
                  <a:cubicBezTo>
                    <a:pt x="16838" y="10004"/>
                    <a:pt x="16725" y="9777"/>
                    <a:pt x="16567" y="9574"/>
                  </a:cubicBez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
            <p:cNvSpPr/>
            <p:nvPr/>
          </p:nvSpPr>
          <p:spPr>
            <a:xfrm>
              <a:off x="-225814" y="15159550"/>
              <a:ext cx="1166787" cy="824293"/>
            </a:xfrm>
            <a:custGeom>
              <a:avLst/>
              <a:gdLst/>
              <a:ahLst/>
              <a:cxnLst/>
              <a:rect l="l" t="t" r="r" b="b"/>
              <a:pathLst>
                <a:path w="10411" h="7355" extrusionOk="0">
                  <a:moveTo>
                    <a:pt x="9406" y="0"/>
                  </a:moveTo>
                  <a:cubicBezTo>
                    <a:pt x="9112" y="0"/>
                    <a:pt x="8754" y="117"/>
                    <a:pt x="8351" y="362"/>
                  </a:cubicBezTo>
                  <a:lnTo>
                    <a:pt x="1743" y="4164"/>
                  </a:lnTo>
                  <a:cubicBezTo>
                    <a:pt x="317" y="5001"/>
                    <a:pt x="45" y="6834"/>
                    <a:pt x="0" y="7355"/>
                  </a:cubicBezTo>
                  <a:lnTo>
                    <a:pt x="272" y="7219"/>
                  </a:lnTo>
                  <a:cubicBezTo>
                    <a:pt x="362" y="6586"/>
                    <a:pt x="679" y="5069"/>
                    <a:pt x="1879" y="4368"/>
                  </a:cubicBezTo>
                  <a:lnTo>
                    <a:pt x="8487" y="565"/>
                  </a:lnTo>
                  <a:cubicBezTo>
                    <a:pt x="8861" y="341"/>
                    <a:pt x="9166" y="235"/>
                    <a:pt x="9408" y="235"/>
                  </a:cubicBezTo>
                  <a:cubicBezTo>
                    <a:pt x="9532" y="235"/>
                    <a:pt x="9640" y="263"/>
                    <a:pt x="9732" y="316"/>
                  </a:cubicBezTo>
                  <a:cubicBezTo>
                    <a:pt x="10003" y="475"/>
                    <a:pt x="10162" y="860"/>
                    <a:pt x="10184" y="1493"/>
                  </a:cubicBezTo>
                  <a:lnTo>
                    <a:pt x="10411" y="1358"/>
                  </a:lnTo>
                  <a:cubicBezTo>
                    <a:pt x="10366" y="701"/>
                    <a:pt x="10184" y="294"/>
                    <a:pt x="9845" y="113"/>
                  </a:cubicBezTo>
                  <a:cubicBezTo>
                    <a:pt x="9721" y="39"/>
                    <a:pt x="9574" y="0"/>
                    <a:pt x="9406" y="0"/>
                  </a:cubicBezTo>
                  <a:close/>
                </a:path>
              </a:pathLst>
            </a:custGeom>
            <a:solidFill>
              <a:srgbClr val="278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
            <p:cNvSpPr/>
            <p:nvPr/>
          </p:nvSpPr>
          <p:spPr>
            <a:xfrm>
              <a:off x="-271448" y="15146878"/>
              <a:ext cx="2972835" cy="1899741"/>
            </a:xfrm>
            <a:custGeom>
              <a:avLst/>
              <a:gdLst/>
              <a:ahLst/>
              <a:cxnLst/>
              <a:rect l="l" t="t" r="r" b="b"/>
              <a:pathLst>
                <a:path w="26526" h="16951" extrusionOk="0">
                  <a:moveTo>
                    <a:pt x="9390" y="0"/>
                  </a:moveTo>
                  <a:cubicBezTo>
                    <a:pt x="9103" y="0"/>
                    <a:pt x="8755" y="117"/>
                    <a:pt x="8352" y="361"/>
                  </a:cubicBezTo>
                  <a:lnTo>
                    <a:pt x="1743" y="4164"/>
                  </a:lnTo>
                  <a:cubicBezTo>
                    <a:pt x="295" y="5001"/>
                    <a:pt x="46" y="6834"/>
                    <a:pt x="1" y="7355"/>
                  </a:cubicBezTo>
                  <a:lnTo>
                    <a:pt x="16613" y="16951"/>
                  </a:lnTo>
                  <a:cubicBezTo>
                    <a:pt x="16613" y="16951"/>
                    <a:pt x="17043" y="15163"/>
                    <a:pt x="17744" y="14393"/>
                  </a:cubicBezTo>
                  <a:cubicBezTo>
                    <a:pt x="18446" y="13624"/>
                    <a:pt x="20935" y="12424"/>
                    <a:pt x="23017" y="11225"/>
                  </a:cubicBezTo>
                  <a:cubicBezTo>
                    <a:pt x="23993" y="10670"/>
                    <a:pt x="25146" y="9615"/>
                    <a:pt x="26053" y="9615"/>
                  </a:cubicBezTo>
                  <a:cubicBezTo>
                    <a:pt x="26220" y="9615"/>
                    <a:pt x="26378" y="9650"/>
                    <a:pt x="26525" y="9731"/>
                  </a:cubicBezTo>
                  <a:lnTo>
                    <a:pt x="9823" y="112"/>
                  </a:lnTo>
                  <a:cubicBezTo>
                    <a:pt x="9699" y="38"/>
                    <a:pt x="9555" y="0"/>
                    <a:pt x="9390" y="0"/>
                  </a:cubicBezTo>
                  <a:close/>
                </a:path>
              </a:pathLst>
            </a:custGeom>
            <a:solidFill>
              <a:srgbClr val="7BBDFF">
                <a:alpha val="6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
            <p:cNvSpPr/>
            <p:nvPr/>
          </p:nvSpPr>
          <p:spPr>
            <a:xfrm>
              <a:off x="1590292" y="16221533"/>
              <a:ext cx="1164321" cy="825078"/>
            </a:xfrm>
            <a:custGeom>
              <a:avLst/>
              <a:gdLst/>
              <a:ahLst/>
              <a:cxnLst/>
              <a:rect l="l" t="t" r="r" b="b"/>
              <a:pathLst>
                <a:path w="10389" h="7362" extrusionOk="0">
                  <a:moveTo>
                    <a:pt x="9406" y="0"/>
                  </a:moveTo>
                  <a:cubicBezTo>
                    <a:pt x="9116" y="0"/>
                    <a:pt x="8762" y="111"/>
                    <a:pt x="8352" y="346"/>
                  </a:cubicBezTo>
                  <a:lnTo>
                    <a:pt x="1743" y="4170"/>
                  </a:lnTo>
                  <a:cubicBezTo>
                    <a:pt x="295" y="5008"/>
                    <a:pt x="46" y="6841"/>
                    <a:pt x="1" y="7362"/>
                  </a:cubicBezTo>
                  <a:lnTo>
                    <a:pt x="250" y="7226"/>
                  </a:lnTo>
                  <a:cubicBezTo>
                    <a:pt x="340" y="6569"/>
                    <a:pt x="680" y="5053"/>
                    <a:pt x="1879" y="4374"/>
                  </a:cubicBezTo>
                  <a:lnTo>
                    <a:pt x="8465" y="572"/>
                  </a:lnTo>
                  <a:cubicBezTo>
                    <a:pt x="8839" y="347"/>
                    <a:pt x="9154" y="242"/>
                    <a:pt x="9403" y="242"/>
                  </a:cubicBezTo>
                  <a:cubicBezTo>
                    <a:pt x="9530" y="242"/>
                    <a:pt x="9640" y="269"/>
                    <a:pt x="9732" y="323"/>
                  </a:cubicBezTo>
                  <a:cubicBezTo>
                    <a:pt x="10004" y="459"/>
                    <a:pt x="10140" y="866"/>
                    <a:pt x="10162" y="1500"/>
                  </a:cubicBezTo>
                  <a:lnTo>
                    <a:pt x="10389" y="1364"/>
                  </a:lnTo>
                  <a:cubicBezTo>
                    <a:pt x="10343" y="708"/>
                    <a:pt x="10162" y="300"/>
                    <a:pt x="9823" y="97"/>
                  </a:cubicBezTo>
                  <a:cubicBezTo>
                    <a:pt x="9703" y="33"/>
                    <a:pt x="9564" y="0"/>
                    <a:pt x="9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
            <p:cNvSpPr/>
            <p:nvPr/>
          </p:nvSpPr>
          <p:spPr>
            <a:xfrm>
              <a:off x="15141" y="15299079"/>
              <a:ext cx="1123751" cy="836957"/>
            </a:xfrm>
            <a:custGeom>
              <a:avLst/>
              <a:gdLst/>
              <a:ahLst/>
              <a:cxnLst/>
              <a:rect l="l" t="t" r="r" b="b"/>
              <a:pathLst>
                <a:path w="10027" h="7468" extrusionOk="0">
                  <a:moveTo>
                    <a:pt x="9396" y="0"/>
                  </a:moveTo>
                  <a:cubicBezTo>
                    <a:pt x="9103" y="0"/>
                    <a:pt x="8754" y="117"/>
                    <a:pt x="8351" y="361"/>
                  </a:cubicBezTo>
                  <a:lnTo>
                    <a:pt x="1743" y="4164"/>
                  </a:lnTo>
                  <a:cubicBezTo>
                    <a:pt x="317" y="5001"/>
                    <a:pt x="45" y="6834"/>
                    <a:pt x="0" y="7355"/>
                  </a:cubicBezTo>
                  <a:lnTo>
                    <a:pt x="181" y="7468"/>
                  </a:lnTo>
                  <a:cubicBezTo>
                    <a:pt x="249" y="6925"/>
                    <a:pt x="498" y="5114"/>
                    <a:pt x="1924" y="4277"/>
                  </a:cubicBezTo>
                  <a:lnTo>
                    <a:pt x="8532" y="475"/>
                  </a:lnTo>
                  <a:cubicBezTo>
                    <a:pt x="8950" y="230"/>
                    <a:pt x="9294" y="113"/>
                    <a:pt x="9582" y="113"/>
                  </a:cubicBezTo>
                  <a:cubicBezTo>
                    <a:pt x="9748" y="113"/>
                    <a:pt x="9894" y="152"/>
                    <a:pt x="10026" y="226"/>
                  </a:cubicBezTo>
                  <a:lnTo>
                    <a:pt x="9845" y="113"/>
                  </a:lnTo>
                  <a:cubicBezTo>
                    <a:pt x="9713" y="38"/>
                    <a:pt x="9563" y="0"/>
                    <a:pt x="93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
            <p:cNvSpPr/>
            <p:nvPr/>
          </p:nvSpPr>
          <p:spPr>
            <a:xfrm>
              <a:off x="243319" y="15430988"/>
              <a:ext cx="1127898" cy="836957"/>
            </a:xfrm>
            <a:custGeom>
              <a:avLst/>
              <a:gdLst/>
              <a:ahLst/>
              <a:cxnLst/>
              <a:rect l="l" t="t" r="r" b="b"/>
              <a:pathLst>
                <a:path w="10064" h="7468" extrusionOk="0">
                  <a:moveTo>
                    <a:pt x="9402" y="0"/>
                  </a:moveTo>
                  <a:cubicBezTo>
                    <a:pt x="9114" y="0"/>
                    <a:pt x="8770" y="117"/>
                    <a:pt x="8352" y="361"/>
                  </a:cubicBezTo>
                  <a:lnTo>
                    <a:pt x="1766" y="4164"/>
                  </a:lnTo>
                  <a:cubicBezTo>
                    <a:pt x="318" y="5001"/>
                    <a:pt x="69" y="6834"/>
                    <a:pt x="1" y="7355"/>
                  </a:cubicBezTo>
                  <a:lnTo>
                    <a:pt x="205" y="7468"/>
                  </a:lnTo>
                  <a:cubicBezTo>
                    <a:pt x="250" y="6925"/>
                    <a:pt x="522" y="5114"/>
                    <a:pt x="1947" y="4277"/>
                  </a:cubicBezTo>
                  <a:lnTo>
                    <a:pt x="8556" y="474"/>
                  </a:lnTo>
                  <a:cubicBezTo>
                    <a:pt x="8959" y="230"/>
                    <a:pt x="9307" y="113"/>
                    <a:pt x="9594" y="113"/>
                  </a:cubicBezTo>
                  <a:cubicBezTo>
                    <a:pt x="9759" y="113"/>
                    <a:pt x="9903" y="151"/>
                    <a:pt x="10027" y="226"/>
                  </a:cubicBezTo>
                  <a:cubicBezTo>
                    <a:pt x="10033" y="228"/>
                    <a:pt x="10037" y="229"/>
                    <a:pt x="10040" y="229"/>
                  </a:cubicBezTo>
                  <a:cubicBezTo>
                    <a:pt x="10063" y="229"/>
                    <a:pt x="9908" y="133"/>
                    <a:pt x="9846" y="112"/>
                  </a:cubicBezTo>
                  <a:cubicBezTo>
                    <a:pt x="9714" y="38"/>
                    <a:pt x="9567" y="0"/>
                    <a:pt x="94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
            <p:cNvSpPr/>
            <p:nvPr/>
          </p:nvSpPr>
          <p:spPr>
            <a:xfrm>
              <a:off x="474188" y="15563456"/>
              <a:ext cx="1125320" cy="836397"/>
            </a:xfrm>
            <a:custGeom>
              <a:avLst/>
              <a:gdLst/>
              <a:ahLst/>
              <a:cxnLst/>
              <a:rect l="l" t="t" r="r" b="b"/>
              <a:pathLst>
                <a:path w="10041" h="7463" extrusionOk="0">
                  <a:moveTo>
                    <a:pt x="9408" y="1"/>
                  </a:moveTo>
                  <a:cubicBezTo>
                    <a:pt x="9117" y="1"/>
                    <a:pt x="8763" y="121"/>
                    <a:pt x="8352" y="356"/>
                  </a:cubicBezTo>
                  <a:lnTo>
                    <a:pt x="1743" y="4158"/>
                  </a:lnTo>
                  <a:cubicBezTo>
                    <a:pt x="295" y="4996"/>
                    <a:pt x="46" y="6829"/>
                    <a:pt x="1" y="7349"/>
                  </a:cubicBezTo>
                  <a:lnTo>
                    <a:pt x="182" y="7463"/>
                  </a:lnTo>
                  <a:cubicBezTo>
                    <a:pt x="249" y="6942"/>
                    <a:pt x="498" y="5109"/>
                    <a:pt x="1947" y="4294"/>
                  </a:cubicBezTo>
                  <a:lnTo>
                    <a:pt x="8533" y="492"/>
                  </a:lnTo>
                  <a:cubicBezTo>
                    <a:pt x="8937" y="246"/>
                    <a:pt x="9286" y="121"/>
                    <a:pt x="9580" y="121"/>
                  </a:cubicBezTo>
                  <a:cubicBezTo>
                    <a:pt x="9747" y="121"/>
                    <a:pt x="9895" y="161"/>
                    <a:pt x="10026" y="243"/>
                  </a:cubicBezTo>
                  <a:cubicBezTo>
                    <a:pt x="10031" y="245"/>
                    <a:pt x="10033" y="246"/>
                    <a:pt x="10033" y="246"/>
                  </a:cubicBezTo>
                  <a:cubicBezTo>
                    <a:pt x="10040" y="246"/>
                    <a:pt x="9885" y="148"/>
                    <a:pt x="9823" y="107"/>
                  </a:cubicBez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
            <p:cNvSpPr/>
            <p:nvPr/>
          </p:nvSpPr>
          <p:spPr>
            <a:xfrm>
              <a:off x="654378" y="15680115"/>
              <a:ext cx="1124760" cy="838975"/>
            </a:xfrm>
            <a:custGeom>
              <a:avLst/>
              <a:gdLst/>
              <a:ahLst/>
              <a:cxnLst/>
              <a:rect l="l" t="t" r="r" b="b"/>
              <a:pathLst>
                <a:path w="10036" h="7486" extrusionOk="0">
                  <a:moveTo>
                    <a:pt x="9939" y="178"/>
                  </a:moveTo>
                  <a:lnTo>
                    <a:pt x="9939" y="178"/>
                  </a:lnTo>
                  <a:cubicBezTo>
                    <a:pt x="9982" y="206"/>
                    <a:pt x="10024" y="231"/>
                    <a:pt x="10032" y="231"/>
                  </a:cubicBezTo>
                  <a:cubicBezTo>
                    <a:pt x="10035" y="231"/>
                    <a:pt x="10034" y="228"/>
                    <a:pt x="10026" y="220"/>
                  </a:cubicBezTo>
                  <a:cubicBezTo>
                    <a:pt x="9998" y="204"/>
                    <a:pt x="9969" y="190"/>
                    <a:pt x="9939" y="178"/>
                  </a:cubicBezTo>
                  <a:close/>
                  <a:moveTo>
                    <a:pt x="9414" y="0"/>
                  </a:moveTo>
                  <a:cubicBezTo>
                    <a:pt x="9117" y="0"/>
                    <a:pt x="8763" y="121"/>
                    <a:pt x="8352" y="356"/>
                  </a:cubicBezTo>
                  <a:lnTo>
                    <a:pt x="1743" y="4181"/>
                  </a:lnTo>
                  <a:cubicBezTo>
                    <a:pt x="317" y="4996"/>
                    <a:pt x="46" y="6829"/>
                    <a:pt x="0" y="7372"/>
                  </a:cubicBezTo>
                  <a:lnTo>
                    <a:pt x="181" y="7485"/>
                  </a:lnTo>
                  <a:cubicBezTo>
                    <a:pt x="227" y="6942"/>
                    <a:pt x="498" y="5109"/>
                    <a:pt x="1924" y="4294"/>
                  </a:cubicBezTo>
                  <a:lnTo>
                    <a:pt x="8533" y="469"/>
                  </a:lnTo>
                  <a:cubicBezTo>
                    <a:pt x="8959" y="234"/>
                    <a:pt x="9308" y="114"/>
                    <a:pt x="9600" y="114"/>
                  </a:cubicBezTo>
                  <a:cubicBezTo>
                    <a:pt x="9723" y="114"/>
                    <a:pt x="9835" y="135"/>
                    <a:pt x="9939" y="178"/>
                  </a:cubicBezTo>
                  <a:lnTo>
                    <a:pt x="9939" y="178"/>
                  </a:lnTo>
                  <a:cubicBezTo>
                    <a:pt x="9901" y="153"/>
                    <a:pt x="9863" y="125"/>
                    <a:pt x="9845" y="107"/>
                  </a:cubicBezTo>
                  <a:cubicBezTo>
                    <a:pt x="9718" y="36"/>
                    <a:pt x="9574" y="0"/>
                    <a:pt x="94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
            <p:cNvSpPr/>
            <p:nvPr/>
          </p:nvSpPr>
          <p:spPr>
            <a:xfrm>
              <a:off x="882669" y="15811351"/>
              <a:ext cx="1124648" cy="837070"/>
            </a:xfrm>
            <a:custGeom>
              <a:avLst/>
              <a:gdLst/>
              <a:ahLst/>
              <a:cxnLst/>
              <a:rect l="l" t="t" r="r" b="b"/>
              <a:pathLst>
                <a:path w="10035" h="7469" extrusionOk="0">
                  <a:moveTo>
                    <a:pt x="9980" y="202"/>
                  </a:moveTo>
                  <a:cubicBezTo>
                    <a:pt x="10007" y="221"/>
                    <a:pt x="10029" y="235"/>
                    <a:pt x="10033" y="235"/>
                  </a:cubicBezTo>
                  <a:cubicBezTo>
                    <a:pt x="10035" y="235"/>
                    <a:pt x="10033" y="233"/>
                    <a:pt x="10026" y="226"/>
                  </a:cubicBezTo>
                  <a:cubicBezTo>
                    <a:pt x="10011" y="217"/>
                    <a:pt x="9995" y="209"/>
                    <a:pt x="9980" y="202"/>
                  </a:cubicBezTo>
                  <a:close/>
                  <a:moveTo>
                    <a:pt x="9396" y="1"/>
                  </a:moveTo>
                  <a:cubicBezTo>
                    <a:pt x="9103" y="1"/>
                    <a:pt x="8755" y="117"/>
                    <a:pt x="8351" y="362"/>
                  </a:cubicBezTo>
                  <a:lnTo>
                    <a:pt x="1743" y="4164"/>
                  </a:lnTo>
                  <a:cubicBezTo>
                    <a:pt x="317" y="5001"/>
                    <a:pt x="46" y="6835"/>
                    <a:pt x="0" y="7378"/>
                  </a:cubicBezTo>
                  <a:lnTo>
                    <a:pt x="181" y="7468"/>
                  </a:lnTo>
                  <a:cubicBezTo>
                    <a:pt x="249" y="6948"/>
                    <a:pt x="498" y="5115"/>
                    <a:pt x="1947" y="4300"/>
                  </a:cubicBezTo>
                  <a:lnTo>
                    <a:pt x="8533" y="475"/>
                  </a:lnTo>
                  <a:cubicBezTo>
                    <a:pt x="8959" y="240"/>
                    <a:pt x="9308" y="119"/>
                    <a:pt x="9600" y="119"/>
                  </a:cubicBezTo>
                  <a:cubicBezTo>
                    <a:pt x="9739" y="119"/>
                    <a:pt x="9865" y="147"/>
                    <a:pt x="9980" y="202"/>
                  </a:cubicBezTo>
                  <a:lnTo>
                    <a:pt x="9980" y="202"/>
                  </a:lnTo>
                  <a:cubicBezTo>
                    <a:pt x="9933" y="170"/>
                    <a:pt x="9870" y="125"/>
                    <a:pt x="9845" y="113"/>
                  </a:cubicBezTo>
                  <a:cubicBezTo>
                    <a:pt x="9713" y="39"/>
                    <a:pt x="9564" y="1"/>
                    <a:pt x="93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
            <p:cNvSpPr/>
            <p:nvPr/>
          </p:nvSpPr>
          <p:spPr>
            <a:xfrm>
              <a:off x="1113425" y="15943931"/>
              <a:ext cx="1124760" cy="836397"/>
            </a:xfrm>
            <a:custGeom>
              <a:avLst/>
              <a:gdLst/>
              <a:ahLst/>
              <a:cxnLst/>
              <a:rect l="l" t="t" r="r" b="b"/>
              <a:pathLst>
                <a:path w="10036" h="7463" extrusionOk="0">
                  <a:moveTo>
                    <a:pt x="9924" y="171"/>
                  </a:moveTo>
                  <a:cubicBezTo>
                    <a:pt x="9975" y="202"/>
                    <a:pt x="10023" y="230"/>
                    <a:pt x="10032" y="230"/>
                  </a:cubicBezTo>
                  <a:cubicBezTo>
                    <a:pt x="10035" y="230"/>
                    <a:pt x="10034" y="227"/>
                    <a:pt x="10027" y="220"/>
                  </a:cubicBezTo>
                  <a:cubicBezTo>
                    <a:pt x="9994" y="201"/>
                    <a:pt x="9959" y="185"/>
                    <a:pt x="9924" y="171"/>
                  </a:cubicBezTo>
                  <a:close/>
                  <a:moveTo>
                    <a:pt x="9408" y="0"/>
                  </a:moveTo>
                  <a:cubicBezTo>
                    <a:pt x="9117" y="0"/>
                    <a:pt x="8763" y="121"/>
                    <a:pt x="8352" y="356"/>
                  </a:cubicBezTo>
                  <a:lnTo>
                    <a:pt x="1743" y="4181"/>
                  </a:lnTo>
                  <a:cubicBezTo>
                    <a:pt x="318" y="4995"/>
                    <a:pt x="46" y="6829"/>
                    <a:pt x="1" y="7372"/>
                  </a:cubicBezTo>
                  <a:lnTo>
                    <a:pt x="182" y="7462"/>
                  </a:lnTo>
                  <a:cubicBezTo>
                    <a:pt x="227" y="6942"/>
                    <a:pt x="499" y="5109"/>
                    <a:pt x="1925" y="4294"/>
                  </a:cubicBezTo>
                  <a:lnTo>
                    <a:pt x="8533" y="469"/>
                  </a:lnTo>
                  <a:cubicBezTo>
                    <a:pt x="8959" y="234"/>
                    <a:pt x="9309" y="113"/>
                    <a:pt x="9601" y="113"/>
                  </a:cubicBezTo>
                  <a:cubicBezTo>
                    <a:pt x="9717" y="113"/>
                    <a:pt x="9825" y="133"/>
                    <a:pt x="9924" y="171"/>
                  </a:cubicBezTo>
                  <a:lnTo>
                    <a:pt x="9924" y="171"/>
                  </a:lnTo>
                  <a:cubicBezTo>
                    <a:pt x="9886" y="148"/>
                    <a:pt x="9847" y="123"/>
                    <a:pt x="9823" y="107"/>
                  </a:cubicBezTo>
                  <a:cubicBezTo>
                    <a:pt x="9704" y="35"/>
                    <a:pt x="9565" y="0"/>
                    <a:pt x="9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
            <p:cNvSpPr/>
            <p:nvPr/>
          </p:nvSpPr>
          <p:spPr>
            <a:xfrm>
              <a:off x="1341716" y="16075727"/>
              <a:ext cx="1123751" cy="838975"/>
            </a:xfrm>
            <a:custGeom>
              <a:avLst/>
              <a:gdLst/>
              <a:ahLst/>
              <a:cxnLst/>
              <a:rect l="l" t="t" r="r" b="b"/>
              <a:pathLst>
                <a:path w="10027" h="7486" extrusionOk="0">
                  <a:moveTo>
                    <a:pt x="10019" y="217"/>
                  </a:moveTo>
                  <a:lnTo>
                    <a:pt x="10027" y="221"/>
                  </a:lnTo>
                  <a:cubicBezTo>
                    <a:pt x="10024" y="219"/>
                    <a:pt x="10022" y="218"/>
                    <a:pt x="10019" y="217"/>
                  </a:cubicBezTo>
                  <a:close/>
                  <a:moveTo>
                    <a:pt x="9408" y="1"/>
                  </a:moveTo>
                  <a:cubicBezTo>
                    <a:pt x="9117" y="1"/>
                    <a:pt x="8763" y="122"/>
                    <a:pt x="8352" y="357"/>
                  </a:cubicBezTo>
                  <a:lnTo>
                    <a:pt x="1743" y="4181"/>
                  </a:lnTo>
                  <a:cubicBezTo>
                    <a:pt x="295" y="4996"/>
                    <a:pt x="46" y="6829"/>
                    <a:pt x="1" y="7373"/>
                  </a:cubicBezTo>
                  <a:lnTo>
                    <a:pt x="182" y="7486"/>
                  </a:lnTo>
                  <a:cubicBezTo>
                    <a:pt x="227" y="6943"/>
                    <a:pt x="499" y="5109"/>
                    <a:pt x="1924" y="4295"/>
                  </a:cubicBezTo>
                  <a:lnTo>
                    <a:pt x="8533" y="470"/>
                  </a:lnTo>
                  <a:cubicBezTo>
                    <a:pt x="8944" y="235"/>
                    <a:pt x="9298" y="114"/>
                    <a:pt x="9595" y="114"/>
                  </a:cubicBezTo>
                  <a:cubicBezTo>
                    <a:pt x="9753" y="114"/>
                    <a:pt x="9894" y="148"/>
                    <a:pt x="10019" y="217"/>
                  </a:cubicBezTo>
                  <a:lnTo>
                    <a:pt x="10019" y="217"/>
                  </a:lnTo>
                  <a:lnTo>
                    <a:pt x="9823" y="108"/>
                  </a:ln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
            <p:cNvSpPr/>
            <p:nvPr/>
          </p:nvSpPr>
          <p:spPr>
            <a:xfrm>
              <a:off x="1570007" y="16207636"/>
              <a:ext cx="1124760" cy="838975"/>
            </a:xfrm>
            <a:custGeom>
              <a:avLst/>
              <a:gdLst/>
              <a:ahLst/>
              <a:cxnLst/>
              <a:rect l="l" t="t" r="r" b="b"/>
              <a:pathLst>
                <a:path w="10036" h="7486" extrusionOk="0">
                  <a:moveTo>
                    <a:pt x="9939" y="178"/>
                  </a:moveTo>
                  <a:lnTo>
                    <a:pt x="9939" y="178"/>
                  </a:lnTo>
                  <a:cubicBezTo>
                    <a:pt x="9982" y="207"/>
                    <a:pt x="10024" y="231"/>
                    <a:pt x="10032" y="231"/>
                  </a:cubicBezTo>
                  <a:cubicBezTo>
                    <a:pt x="10035" y="231"/>
                    <a:pt x="10034" y="228"/>
                    <a:pt x="10027" y="221"/>
                  </a:cubicBezTo>
                  <a:cubicBezTo>
                    <a:pt x="9998" y="205"/>
                    <a:pt x="9969" y="191"/>
                    <a:pt x="9939" y="178"/>
                  </a:cubicBezTo>
                  <a:close/>
                  <a:moveTo>
                    <a:pt x="9414" y="1"/>
                  </a:moveTo>
                  <a:cubicBezTo>
                    <a:pt x="9117" y="1"/>
                    <a:pt x="8763" y="121"/>
                    <a:pt x="8352" y="357"/>
                  </a:cubicBezTo>
                  <a:lnTo>
                    <a:pt x="1743" y="4181"/>
                  </a:lnTo>
                  <a:cubicBezTo>
                    <a:pt x="317" y="4996"/>
                    <a:pt x="46" y="6852"/>
                    <a:pt x="1" y="7372"/>
                  </a:cubicBezTo>
                  <a:lnTo>
                    <a:pt x="182" y="7486"/>
                  </a:lnTo>
                  <a:cubicBezTo>
                    <a:pt x="227" y="6942"/>
                    <a:pt x="498" y="5109"/>
                    <a:pt x="1924" y="4294"/>
                  </a:cubicBezTo>
                  <a:lnTo>
                    <a:pt x="8533" y="470"/>
                  </a:lnTo>
                  <a:cubicBezTo>
                    <a:pt x="8959" y="235"/>
                    <a:pt x="9309" y="114"/>
                    <a:pt x="9601" y="114"/>
                  </a:cubicBezTo>
                  <a:cubicBezTo>
                    <a:pt x="9723" y="114"/>
                    <a:pt x="9835" y="135"/>
                    <a:pt x="9939" y="178"/>
                  </a:cubicBezTo>
                  <a:lnTo>
                    <a:pt x="9939" y="178"/>
                  </a:lnTo>
                  <a:cubicBezTo>
                    <a:pt x="9901" y="153"/>
                    <a:pt x="9863" y="125"/>
                    <a:pt x="9845" y="108"/>
                  </a:cubicBezTo>
                  <a:cubicBezTo>
                    <a:pt x="9718" y="36"/>
                    <a:pt x="9575" y="1"/>
                    <a:pt x="94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
            <p:cNvSpPr/>
            <p:nvPr/>
          </p:nvSpPr>
          <p:spPr>
            <a:xfrm>
              <a:off x="245988" y="17551262"/>
              <a:ext cx="99072" cy="55924"/>
            </a:xfrm>
            <a:custGeom>
              <a:avLst/>
              <a:gdLst/>
              <a:ahLst/>
              <a:cxnLst/>
              <a:rect l="l" t="t" r="r" b="b"/>
              <a:pathLst>
                <a:path w="884" h="499" extrusionOk="0">
                  <a:moveTo>
                    <a:pt x="431" y="0"/>
                  </a:moveTo>
                  <a:cubicBezTo>
                    <a:pt x="204" y="0"/>
                    <a:pt x="1" y="114"/>
                    <a:pt x="1" y="249"/>
                  </a:cubicBezTo>
                  <a:cubicBezTo>
                    <a:pt x="1" y="385"/>
                    <a:pt x="204" y="498"/>
                    <a:pt x="431" y="498"/>
                  </a:cubicBezTo>
                  <a:cubicBezTo>
                    <a:pt x="680" y="498"/>
                    <a:pt x="883" y="385"/>
                    <a:pt x="883" y="249"/>
                  </a:cubicBezTo>
                  <a:cubicBezTo>
                    <a:pt x="883" y="114"/>
                    <a:pt x="680" y="0"/>
                    <a:pt x="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
            <p:cNvSpPr/>
            <p:nvPr/>
          </p:nvSpPr>
          <p:spPr>
            <a:xfrm>
              <a:off x="190176" y="17360965"/>
              <a:ext cx="210696" cy="225938"/>
            </a:xfrm>
            <a:custGeom>
              <a:avLst/>
              <a:gdLst/>
              <a:ahLst/>
              <a:cxnLst/>
              <a:rect l="l" t="t" r="r" b="b"/>
              <a:pathLst>
                <a:path w="1880" h="2016" extrusionOk="0">
                  <a:moveTo>
                    <a:pt x="23" y="1"/>
                  </a:moveTo>
                  <a:cubicBezTo>
                    <a:pt x="1" y="137"/>
                    <a:pt x="1" y="250"/>
                    <a:pt x="1" y="386"/>
                  </a:cubicBezTo>
                  <a:cubicBezTo>
                    <a:pt x="1" y="1291"/>
                    <a:pt x="431" y="2015"/>
                    <a:pt x="929" y="2015"/>
                  </a:cubicBezTo>
                  <a:cubicBezTo>
                    <a:pt x="1449" y="2015"/>
                    <a:pt x="1857" y="1291"/>
                    <a:pt x="1857" y="386"/>
                  </a:cubicBezTo>
                  <a:cubicBezTo>
                    <a:pt x="1879" y="273"/>
                    <a:pt x="1879" y="159"/>
                    <a:pt x="1857" y="46"/>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
            <p:cNvSpPr/>
            <p:nvPr/>
          </p:nvSpPr>
          <p:spPr>
            <a:xfrm>
              <a:off x="190176" y="17312774"/>
              <a:ext cx="208119" cy="111736"/>
            </a:xfrm>
            <a:custGeom>
              <a:avLst/>
              <a:gdLst/>
              <a:ahLst/>
              <a:cxnLst/>
              <a:rect l="l" t="t" r="r" b="b"/>
              <a:pathLst>
                <a:path w="1857" h="997" extrusionOk="0">
                  <a:moveTo>
                    <a:pt x="929" y="1"/>
                  </a:moveTo>
                  <a:cubicBezTo>
                    <a:pt x="431" y="1"/>
                    <a:pt x="1" y="227"/>
                    <a:pt x="1" y="499"/>
                  </a:cubicBezTo>
                  <a:cubicBezTo>
                    <a:pt x="1" y="770"/>
                    <a:pt x="431" y="997"/>
                    <a:pt x="929" y="997"/>
                  </a:cubicBezTo>
                  <a:cubicBezTo>
                    <a:pt x="1449" y="997"/>
                    <a:pt x="1857" y="770"/>
                    <a:pt x="1857" y="499"/>
                  </a:cubicBezTo>
                  <a:cubicBezTo>
                    <a:pt x="1857" y="227"/>
                    <a:pt x="1449" y="1"/>
                    <a:pt x="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
            <p:cNvSpPr/>
            <p:nvPr/>
          </p:nvSpPr>
          <p:spPr>
            <a:xfrm>
              <a:off x="202840" y="17317929"/>
              <a:ext cx="185368" cy="55924"/>
            </a:xfrm>
            <a:custGeom>
              <a:avLst/>
              <a:gdLst/>
              <a:ahLst/>
              <a:cxnLst/>
              <a:rect l="l" t="t" r="r" b="b"/>
              <a:pathLst>
                <a:path w="1654" h="499" extrusionOk="0">
                  <a:moveTo>
                    <a:pt x="816" y="0"/>
                  </a:moveTo>
                  <a:cubicBezTo>
                    <a:pt x="408" y="0"/>
                    <a:pt x="69" y="159"/>
                    <a:pt x="1" y="385"/>
                  </a:cubicBezTo>
                  <a:cubicBezTo>
                    <a:pt x="24" y="340"/>
                    <a:pt x="46" y="317"/>
                    <a:pt x="69" y="294"/>
                  </a:cubicBezTo>
                  <a:cubicBezTo>
                    <a:pt x="101" y="278"/>
                    <a:pt x="144" y="262"/>
                    <a:pt x="183" y="262"/>
                  </a:cubicBezTo>
                  <a:cubicBezTo>
                    <a:pt x="199" y="262"/>
                    <a:pt x="214" y="265"/>
                    <a:pt x="227" y="272"/>
                  </a:cubicBezTo>
                  <a:cubicBezTo>
                    <a:pt x="227" y="227"/>
                    <a:pt x="272" y="181"/>
                    <a:pt x="318" y="159"/>
                  </a:cubicBezTo>
                  <a:cubicBezTo>
                    <a:pt x="327" y="149"/>
                    <a:pt x="344" y="144"/>
                    <a:pt x="363" y="144"/>
                  </a:cubicBezTo>
                  <a:cubicBezTo>
                    <a:pt x="389" y="144"/>
                    <a:pt x="418" y="155"/>
                    <a:pt x="431" y="181"/>
                  </a:cubicBezTo>
                  <a:cubicBezTo>
                    <a:pt x="465" y="136"/>
                    <a:pt x="516" y="113"/>
                    <a:pt x="567" y="113"/>
                  </a:cubicBezTo>
                  <a:cubicBezTo>
                    <a:pt x="618" y="113"/>
                    <a:pt x="669" y="136"/>
                    <a:pt x="702" y="181"/>
                  </a:cubicBezTo>
                  <a:cubicBezTo>
                    <a:pt x="716" y="155"/>
                    <a:pt x="737" y="144"/>
                    <a:pt x="761" y="144"/>
                  </a:cubicBezTo>
                  <a:cubicBezTo>
                    <a:pt x="778" y="144"/>
                    <a:pt x="797" y="149"/>
                    <a:pt x="816" y="159"/>
                  </a:cubicBezTo>
                  <a:cubicBezTo>
                    <a:pt x="838" y="181"/>
                    <a:pt x="861" y="204"/>
                    <a:pt x="861" y="227"/>
                  </a:cubicBezTo>
                  <a:cubicBezTo>
                    <a:pt x="872" y="204"/>
                    <a:pt x="895" y="193"/>
                    <a:pt x="917" y="193"/>
                  </a:cubicBezTo>
                  <a:cubicBezTo>
                    <a:pt x="940" y="193"/>
                    <a:pt x="963" y="204"/>
                    <a:pt x="974" y="227"/>
                  </a:cubicBezTo>
                  <a:cubicBezTo>
                    <a:pt x="1025" y="176"/>
                    <a:pt x="1089" y="150"/>
                    <a:pt x="1155" y="150"/>
                  </a:cubicBezTo>
                  <a:cubicBezTo>
                    <a:pt x="1178" y="150"/>
                    <a:pt x="1200" y="153"/>
                    <a:pt x="1223" y="159"/>
                  </a:cubicBezTo>
                  <a:cubicBezTo>
                    <a:pt x="1291" y="181"/>
                    <a:pt x="1336" y="249"/>
                    <a:pt x="1314" y="340"/>
                  </a:cubicBezTo>
                  <a:cubicBezTo>
                    <a:pt x="1322" y="335"/>
                    <a:pt x="1331" y="334"/>
                    <a:pt x="1339" y="334"/>
                  </a:cubicBezTo>
                  <a:cubicBezTo>
                    <a:pt x="1375" y="334"/>
                    <a:pt x="1408" y="367"/>
                    <a:pt x="1427" y="385"/>
                  </a:cubicBezTo>
                  <a:cubicBezTo>
                    <a:pt x="1442" y="381"/>
                    <a:pt x="1458" y="379"/>
                    <a:pt x="1473" y="379"/>
                  </a:cubicBezTo>
                  <a:cubicBezTo>
                    <a:pt x="1547" y="379"/>
                    <a:pt x="1616" y="423"/>
                    <a:pt x="1653" y="498"/>
                  </a:cubicBezTo>
                  <a:cubicBezTo>
                    <a:pt x="1653" y="476"/>
                    <a:pt x="1653" y="476"/>
                    <a:pt x="1653" y="453"/>
                  </a:cubicBezTo>
                  <a:cubicBezTo>
                    <a:pt x="1653" y="204"/>
                    <a:pt x="1268" y="0"/>
                    <a:pt x="8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
            <p:cNvSpPr/>
            <p:nvPr/>
          </p:nvSpPr>
          <p:spPr>
            <a:xfrm>
              <a:off x="202840" y="17330593"/>
              <a:ext cx="185368" cy="86296"/>
            </a:xfrm>
            <a:custGeom>
              <a:avLst/>
              <a:gdLst/>
              <a:ahLst/>
              <a:cxnLst/>
              <a:rect l="l" t="t" r="r" b="b"/>
              <a:pathLst>
                <a:path w="1654" h="770" extrusionOk="0">
                  <a:moveTo>
                    <a:pt x="575" y="0"/>
                  </a:moveTo>
                  <a:cubicBezTo>
                    <a:pt x="527" y="0"/>
                    <a:pt x="476" y="23"/>
                    <a:pt x="431" y="68"/>
                  </a:cubicBezTo>
                  <a:cubicBezTo>
                    <a:pt x="418" y="42"/>
                    <a:pt x="397" y="31"/>
                    <a:pt x="372" y="31"/>
                  </a:cubicBezTo>
                  <a:cubicBezTo>
                    <a:pt x="355" y="31"/>
                    <a:pt x="336" y="36"/>
                    <a:pt x="318" y="46"/>
                  </a:cubicBezTo>
                  <a:cubicBezTo>
                    <a:pt x="272" y="68"/>
                    <a:pt x="250" y="114"/>
                    <a:pt x="227" y="159"/>
                  </a:cubicBezTo>
                  <a:cubicBezTo>
                    <a:pt x="214" y="152"/>
                    <a:pt x="201" y="149"/>
                    <a:pt x="187" y="149"/>
                  </a:cubicBezTo>
                  <a:cubicBezTo>
                    <a:pt x="155" y="149"/>
                    <a:pt x="123" y="165"/>
                    <a:pt x="91" y="181"/>
                  </a:cubicBezTo>
                  <a:cubicBezTo>
                    <a:pt x="69" y="204"/>
                    <a:pt x="46" y="227"/>
                    <a:pt x="24" y="249"/>
                  </a:cubicBezTo>
                  <a:cubicBezTo>
                    <a:pt x="24" y="272"/>
                    <a:pt x="24" y="295"/>
                    <a:pt x="24" y="317"/>
                  </a:cubicBezTo>
                  <a:cubicBezTo>
                    <a:pt x="1" y="589"/>
                    <a:pt x="386" y="770"/>
                    <a:pt x="838" y="770"/>
                  </a:cubicBezTo>
                  <a:cubicBezTo>
                    <a:pt x="1268" y="770"/>
                    <a:pt x="1608" y="611"/>
                    <a:pt x="1653" y="385"/>
                  </a:cubicBezTo>
                  <a:cubicBezTo>
                    <a:pt x="1634" y="310"/>
                    <a:pt x="1553" y="266"/>
                    <a:pt x="1475" y="266"/>
                  </a:cubicBezTo>
                  <a:cubicBezTo>
                    <a:pt x="1458" y="266"/>
                    <a:pt x="1442" y="268"/>
                    <a:pt x="1427" y="272"/>
                  </a:cubicBezTo>
                  <a:cubicBezTo>
                    <a:pt x="1404" y="227"/>
                    <a:pt x="1381" y="204"/>
                    <a:pt x="1336" y="204"/>
                  </a:cubicBezTo>
                  <a:cubicBezTo>
                    <a:pt x="1336" y="136"/>
                    <a:pt x="1291" y="68"/>
                    <a:pt x="1223" y="46"/>
                  </a:cubicBezTo>
                  <a:cubicBezTo>
                    <a:pt x="1200" y="40"/>
                    <a:pt x="1178" y="37"/>
                    <a:pt x="1155" y="37"/>
                  </a:cubicBezTo>
                  <a:cubicBezTo>
                    <a:pt x="1089" y="37"/>
                    <a:pt x="1025" y="63"/>
                    <a:pt x="974" y="114"/>
                  </a:cubicBezTo>
                  <a:cubicBezTo>
                    <a:pt x="963" y="91"/>
                    <a:pt x="946" y="80"/>
                    <a:pt x="926" y="80"/>
                  </a:cubicBezTo>
                  <a:cubicBezTo>
                    <a:pt x="906" y="80"/>
                    <a:pt x="884" y="91"/>
                    <a:pt x="861" y="114"/>
                  </a:cubicBezTo>
                  <a:cubicBezTo>
                    <a:pt x="861" y="68"/>
                    <a:pt x="861" y="46"/>
                    <a:pt x="838" y="46"/>
                  </a:cubicBezTo>
                  <a:cubicBezTo>
                    <a:pt x="820" y="36"/>
                    <a:pt x="801" y="31"/>
                    <a:pt x="782" y="31"/>
                  </a:cubicBezTo>
                  <a:cubicBezTo>
                    <a:pt x="756" y="31"/>
                    <a:pt x="729" y="42"/>
                    <a:pt x="702" y="68"/>
                  </a:cubicBezTo>
                  <a:cubicBezTo>
                    <a:pt x="669" y="23"/>
                    <a:pt x="623" y="0"/>
                    <a:pt x="5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
            <p:cNvSpPr/>
            <p:nvPr/>
          </p:nvSpPr>
          <p:spPr>
            <a:xfrm>
              <a:off x="278937" y="17262117"/>
              <a:ext cx="33173" cy="120254"/>
            </a:xfrm>
            <a:custGeom>
              <a:avLst/>
              <a:gdLst/>
              <a:ahLst/>
              <a:cxnLst/>
              <a:rect l="l" t="t" r="r" b="b"/>
              <a:pathLst>
                <a:path w="296" h="1073" extrusionOk="0">
                  <a:moveTo>
                    <a:pt x="1" y="0"/>
                  </a:moveTo>
                  <a:lnTo>
                    <a:pt x="1" y="23"/>
                  </a:lnTo>
                  <a:cubicBezTo>
                    <a:pt x="69" y="340"/>
                    <a:pt x="69" y="679"/>
                    <a:pt x="1" y="1019"/>
                  </a:cubicBezTo>
                  <a:cubicBezTo>
                    <a:pt x="38" y="1056"/>
                    <a:pt x="96" y="1073"/>
                    <a:pt x="152" y="1073"/>
                  </a:cubicBezTo>
                  <a:cubicBezTo>
                    <a:pt x="198" y="1073"/>
                    <a:pt x="242" y="1062"/>
                    <a:pt x="272" y="1041"/>
                  </a:cubicBezTo>
                  <a:cubicBezTo>
                    <a:pt x="227" y="702"/>
                    <a:pt x="250" y="362"/>
                    <a:pt x="295" y="46"/>
                  </a:cubicBezTo>
                  <a:cubicBezTo>
                    <a:pt x="295" y="46"/>
                    <a:pt x="295" y="23"/>
                    <a:pt x="295" y="23"/>
                  </a:cubicBezTo>
                  <a:cubicBezTo>
                    <a:pt x="182" y="23"/>
                    <a:pt x="9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
            <p:cNvSpPr/>
            <p:nvPr/>
          </p:nvSpPr>
          <p:spPr>
            <a:xfrm>
              <a:off x="131899" y="17091208"/>
              <a:ext cx="314588" cy="225826"/>
            </a:xfrm>
            <a:custGeom>
              <a:avLst/>
              <a:gdLst/>
              <a:ahLst/>
              <a:cxnLst/>
              <a:rect l="l" t="t" r="r" b="b"/>
              <a:pathLst>
                <a:path w="2807" h="2015" extrusionOk="0">
                  <a:moveTo>
                    <a:pt x="1331" y="1"/>
                  </a:moveTo>
                  <a:cubicBezTo>
                    <a:pt x="1310" y="1"/>
                    <a:pt x="1289" y="4"/>
                    <a:pt x="1268" y="9"/>
                  </a:cubicBezTo>
                  <a:cubicBezTo>
                    <a:pt x="1245" y="32"/>
                    <a:pt x="1200" y="54"/>
                    <a:pt x="1177" y="100"/>
                  </a:cubicBezTo>
                  <a:cubicBezTo>
                    <a:pt x="1154" y="77"/>
                    <a:pt x="1132" y="54"/>
                    <a:pt x="1109" y="32"/>
                  </a:cubicBezTo>
                  <a:cubicBezTo>
                    <a:pt x="1083" y="11"/>
                    <a:pt x="1057" y="2"/>
                    <a:pt x="1032" y="2"/>
                  </a:cubicBezTo>
                  <a:cubicBezTo>
                    <a:pt x="948" y="2"/>
                    <a:pt x="872" y="103"/>
                    <a:pt x="838" y="190"/>
                  </a:cubicBezTo>
                  <a:cubicBezTo>
                    <a:pt x="792" y="167"/>
                    <a:pt x="770" y="145"/>
                    <a:pt x="724" y="122"/>
                  </a:cubicBezTo>
                  <a:lnTo>
                    <a:pt x="702" y="122"/>
                  </a:lnTo>
                  <a:cubicBezTo>
                    <a:pt x="679" y="167"/>
                    <a:pt x="657" y="190"/>
                    <a:pt x="657" y="235"/>
                  </a:cubicBezTo>
                  <a:cubicBezTo>
                    <a:pt x="634" y="213"/>
                    <a:pt x="611" y="190"/>
                    <a:pt x="589" y="190"/>
                  </a:cubicBezTo>
                  <a:cubicBezTo>
                    <a:pt x="576" y="184"/>
                    <a:pt x="563" y="181"/>
                    <a:pt x="549" y="181"/>
                  </a:cubicBezTo>
                  <a:cubicBezTo>
                    <a:pt x="510" y="181"/>
                    <a:pt x="469" y="202"/>
                    <a:pt x="453" y="235"/>
                  </a:cubicBezTo>
                  <a:cubicBezTo>
                    <a:pt x="408" y="303"/>
                    <a:pt x="475" y="371"/>
                    <a:pt x="498" y="416"/>
                  </a:cubicBezTo>
                  <a:lnTo>
                    <a:pt x="521" y="416"/>
                  </a:lnTo>
                  <a:lnTo>
                    <a:pt x="498" y="462"/>
                  </a:lnTo>
                  <a:cubicBezTo>
                    <a:pt x="485" y="455"/>
                    <a:pt x="472" y="452"/>
                    <a:pt x="459" y="452"/>
                  </a:cubicBezTo>
                  <a:cubicBezTo>
                    <a:pt x="428" y="452"/>
                    <a:pt x="401" y="468"/>
                    <a:pt x="385" y="484"/>
                  </a:cubicBezTo>
                  <a:cubicBezTo>
                    <a:pt x="362" y="507"/>
                    <a:pt x="362" y="552"/>
                    <a:pt x="385" y="575"/>
                  </a:cubicBezTo>
                  <a:lnTo>
                    <a:pt x="385" y="597"/>
                  </a:lnTo>
                  <a:cubicBezTo>
                    <a:pt x="367" y="594"/>
                    <a:pt x="350" y="593"/>
                    <a:pt x="333" y="593"/>
                  </a:cubicBezTo>
                  <a:cubicBezTo>
                    <a:pt x="220" y="593"/>
                    <a:pt x="124" y="657"/>
                    <a:pt x="45" y="756"/>
                  </a:cubicBezTo>
                  <a:cubicBezTo>
                    <a:pt x="0" y="846"/>
                    <a:pt x="113" y="914"/>
                    <a:pt x="227" y="960"/>
                  </a:cubicBezTo>
                  <a:cubicBezTo>
                    <a:pt x="181" y="982"/>
                    <a:pt x="159" y="1005"/>
                    <a:pt x="159" y="1050"/>
                  </a:cubicBezTo>
                  <a:cubicBezTo>
                    <a:pt x="181" y="1095"/>
                    <a:pt x="204" y="1141"/>
                    <a:pt x="249" y="1141"/>
                  </a:cubicBezTo>
                  <a:lnTo>
                    <a:pt x="272" y="1141"/>
                  </a:lnTo>
                  <a:cubicBezTo>
                    <a:pt x="204" y="1186"/>
                    <a:pt x="181" y="1254"/>
                    <a:pt x="204" y="1322"/>
                  </a:cubicBezTo>
                  <a:cubicBezTo>
                    <a:pt x="227" y="1367"/>
                    <a:pt x="272" y="1412"/>
                    <a:pt x="340" y="1412"/>
                  </a:cubicBezTo>
                  <a:lnTo>
                    <a:pt x="385" y="1412"/>
                  </a:lnTo>
                  <a:cubicBezTo>
                    <a:pt x="362" y="1480"/>
                    <a:pt x="385" y="1571"/>
                    <a:pt x="430" y="1638"/>
                  </a:cubicBezTo>
                  <a:cubicBezTo>
                    <a:pt x="453" y="1661"/>
                    <a:pt x="498" y="1661"/>
                    <a:pt x="521" y="1684"/>
                  </a:cubicBezTo>
                  <a:cubicBezTo>
                    <a:pt x="498" y="1706"/>
                    <a:pt x="498" y="1729"/>
                    <a:pt x="498" y="1752"/>
                  </a:cubicBezTo>
                  <a:cubicBezTo>
                    <a:pt x="498" y="1808"/>
                    <a:pt x="513" y="1848"/>
                    <a:pt x="620" y="1848"/>
                  </a:cubicBezTo>
                  <a:cubicBezTo>
                    <a:pt x="643" y="1848"/>
                    <a:pt x="670" y="1846"/>
                    <a:pt x="702" y="1842"/>
                  </a:cubicBezTo>
                  <a:cubicBezTo>
                    <a:pt x="718" y="1891"/>
                    <a:pt x="793" y="1928"/>
                    <a:pt x="876" y="1928"/>
                  </a:cubicBezTo>
                  <a:cubicBezTo>
                    <a:pt x="908" y="1928"/>
                    <a:pt x="942" y="1923"/>
                    <a:pt x="973" y="1910"/>
                  </a:cubicBezTo>
                  <a:cubicBezTo>
                    <a:pt x="988" y="1967"/>
                    <a:pt x="1046" y="2015"/>
                    <a:pt x="1121" y="2015"/>
                  </a:cubicBezTo>
                  <a:cubicBezTo>
                    <a:pt x="1166" y="2015"/>
                    <a:pt x="1217" y="1998"/>
                    <a:pt x="1268" y="1955"/>
                  </a:cubicBezTo>
                  <a:cubicBezTo>
                    <a:pt x="1293" y="1989"/>
                    <a:pt x="1330" y="2004"/>
                    <a:pt x="1367" y="2004"/>
                  </a:cubicBezTo>
                  <a:cubicBezTo>
                    <a:pt x="1430" y="2004"/>
                    <a:pt x="1494" y="1959"/>
                    <a:pt x="1494" y="1887"/>
                  </a:cubicBezTo>
                  <a:cubicBezTo>
                    <a:pt x="1532" y="1952"/>
                    <a:pt x="1614" y="1994"/>
                    <a:pt x="1686" y="1994"/>
                  </a:cubicBezTo>
                  <a:cubicBezTo>
                    <a:pt x="1742" y="1994"/>
                    <a:pt x="1791" y="1969"/>
                    <a:pt x="1811" y="1910"/>
                  </a:cubicBezTo>
                  <a:cubicBezTo>
                    <a:pt x="1831" y="1920"/>
                    <a:pt x="1849" y="1925"/>
                    <a:pt x="1865" y="1925"/>
                  </a:cubicBezTo>
                  <a:cubicBezTo>
                    <a:pt x="1921" y="1925"/>
                    <a:pt x="1952" y="1872"/>
                    <a:pt x="1969" y="1820"/>
                  </a:cubicBezTo>
                  <a:cubicBezTo>
                    <a:pt x="2014" y="1842"/>
                    <a:pt x="2060" y="1854"/>
                    <a:pt x="2105" y="1854"/>
                  </a:cubicBezTo>
                  <a:cubicBezTo>
                    <a:pt x="2150" y="1854"/>
                    <a:pt x="2195" y="1842"/>
                    <a:pt x="2241" y="1820"/>
                  </a:cubicBezTo>
                  <a:cubicBezTo>
                    <a:pt x="2331" y="1752"/>
                    <a:pt x="2399" y="1638"/>
                    <a:pt x="2399" y="1525"/>
                  </a:cubicBezTo>
                  <a:cubicBezTo>
                    <a:pt x="2467" y="1503"/>
                    <a:pt x="2535" y="1435"/>
                    <a:pt x="2558" y="1367"/>
                  </a:cubicBezTo>
                  <a:cubicBezTo>
                    <a:pt x="2580" y="1322"/>
                    <a:pt x="2580" y="1254"/>
                    <a:pt x="2558" y="1208"/>
                  </a:cubicBezTo>
                  <a:cubicBezTo>
                    <a:pt x="2626" y="1208"/>
                    <a:pt x="2671" y="1186"/>
                    <a:pt x="2716" y="1163"/>
                  </a:cubicBezTo>
                  <a:cubicBezTo>
                    <a:pt x="2807" y="1141"/>
                    <a:pt x="2693" y="1073"/>
                    <a:pt x="2626" y="1027"/>
                  </a:cubicBezTo>
                  <a:cubicBezTo>
                    <a:pt x="2648" y="1005"/>
                    <a:pt x="2671" y="960"/>
                    <a:pt x="2693" y="914"/>
                  </a:cubicBezTo>
                  <a:cubicBezTo>
                    <a:pt x="2716" y="801"/>
                    <a:pt x="2626" y="733"/>
                    <a:pt x="2535" y="733"/>
                  </a:cubicBezTo>
                  <a:cubicBezTo>
                    <a:pt x="2535" y="711"/>
                    <a:pt x="2558" y="688"/>
                    <a:pt x="2535" y="665"/>
                  </a:cubicBezTo>
                  <a:cubicBezTo>
                    <a:pt x="2512" y="620"/>
                    <a:pt x="2490" y="620"/>
                    <a:pt x="2444" y="620"/>
                  </a:cubicBezTo>
                  <a:cubicBezTo>
                    <a:pt x="2467" y="597"/>
                    <a:pt x="2490" y="552"/>
                    <a:pt x="2512" y="507"/>
                  </a:cubicBezTo>
                  <a:cubicBezTo>
                    <a:pt x="2512" y="456"/>
                    <a:pt x="2474" y="431"/>
                    <a:pt x="2426" y="431"/>
                  </a:cubicBezTo>
                  <a:cubicBezTo>
                    <a:pt x="2411" y="431"/>
                    <a:pt x="2394" y="433"/>
                    <a:pt x="2377" y="439"/>
                  </a:cubicBezTo>
                  <a:cubicBezTo>
                    <a:pt x="2377" y="439"/>
                    <a:pt x="2354" y="439"/>
                    <a:pt x="2331" y="462"/>
                  </a:cubicBezTo>
                  <a:cubicBezTo>
                    <a:pt x="2309" y="394"/>
                    <a:pt x="2263" y="348"/>
                    <a:pt x="2218" y="326"/>
                  </a:cubicBezTo>
                  <a:cubicBezTo>
                    <a:pt x="2218" y="326"/>
                    <a:pt x="2218" y="303"/>
                    <a:pt x="2218" y="281"/>
                  </a:cubicBezTo>
                  <a:cubicBezTo>
                    <a:pt x="2218" y="258"/>
                    <a:pt x="2195" y="235"/>
                    <a:pt x="2150" y="235"/>
                  </a:cubicBezTo>
                  <a:lnTo>
                    <a:pt x="2128" y="235"/>
                  </a:lnTo>
                  <a:cubicBezTo>
                    <a:pt x="2150" y="213"/>
                    <a:pt x="2150" y="190"/>
                    <a:pt x="2150" y="145"/>
                  </a:cubicBezTo>
                  <a:cubicBezTo>
                    <a:pt x="2150" y="145"/>
                    <a:pt x="2128" y="122"/>
                    <a:pt x="2128" y="122"/>
                  </a:cubicBezTo>
                  <a:cubicBezTo>
                    <a:pt x="2082" y="145"/>
                    <a:pt x="2037" y="167"/>
                    <a:pt x="2014" y="190"/>
                  </a:cubicBezTo>
                  <a:cubicBezTo>
                    <a:pt x="2014" y="145"/>
                    <a:pt x="1992" y="100"/>
                    <a:pt x="1947" y="77"/>
                  </a:cubicBezTo>
                  <a:cubicBezTo>
                    <a:pt x="1930" y="71"/>
                    <a:pt x="1911" y="68"/>
                    <a:pt x="1892" y="68"/>
                  </a:cubicBezTo>
                  <a:cubicBezTo>
                    <a:pt x="1836" y="68"/>
                    <a:pt x="1777" y="94"/>
                    <a:pt x="1743" y="145"/>
                  </a:cubicBezTo>
                  <a:cubicBezTo>
                    <a:pt x="1720" y="100"/>
                    <a:pt x="1698" y="54"/>
                    <a:pt x="1652" y="32"/>
                  </a:cubicBezTo>
                  <a:cubicBezTo>
                    <a:pt x="1632" y="12"/>
                    <a:pt x="1613" y="3"/>
                    <a:pt x="1593" y="3"/>
                  </a:cubicBezTo>
                  <a:cubicBezTo>
                    <a:pt x="1547" y="3"/>
                    <a:pt x="1503" y="52"/>
                    <a:pt x="1471" y="100"/>
                  </a:cubicBezTo>
                  <a:cubicBezTo>
                    <a:pt x="1454" y="30"/>
                    <a:pt x="1397" y="1"/>
                    <a:pt x="1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
            <p:cNvSpPr/>
            <p:nvPr/>
          </p:nvSpPr>
          <p:spPr>
            <a:xfrm>
              <a:off x="154649" y="17049293"/>
              <a:ext cx="279173" cy="199265"/>
            </a:xfrm>
            <a:custGeom>
              <a:avLst/>
              <a:gdLst/>
              <a:ahLst/>
              <a:cxnLst/>
              <a:rect l="l" t="t" r="r" b="b"/>
              <a:pathLst>
                <a:path w="2491" h="1778" extrusionOk="0">
                  <a:moveTo>
                    <a:pt x="926" y="0"/>
                  </a:moveTo>
                  <a:cubicBezTo>
                    <a:pt x="839" y="0"/>
                    <a:pt x="761" y="90"/>
                    <a:pt x="725" y="179"/>
                  </a:cubicBezTo>
                  <a:cubicBezTo>
                    <a:pt x="702" y="157"/>
                    <a:pt x="680" y="134"/>
                    <a:pt x="635" y="111"/>
                  </a:cubicBezTo>
                  <a:lnTo>
                    <a:pt x="612" y="111"/>
                  </a:lnTo>
                  <a:cubicBezTo>
                    <a:pt x="589" y="157"/>
                    <a:pt x="589" y="179"/>
                    <a:pt x="567" y="202"/>
                  </a:cubicBezTo>
                  <a:cubicBezTo>
                    <a:pt x="567" y="202"/>
                    <a:pt x="544" y="179"/>
                    <a:pt x="521" y="179"/>
                  </a:cubicBezTo>
                  <a:cubicBezTo>
                    <a:pt x="509" y="173"/>
                    <a:pt x="496" y="170"/>
                    <a:pt x="481" y="170"/>
                  </a:cubicBezTo>
                  <a:cubicBezTo>
                    <a:pt x="443" y="170"/>
                    <a:pt x="402" y="191"/>
                    <a:pt x="386" y="225"/>
                  </a:cubicBezTo>
                  <a:cubicBezTo>
                    <a:pt x="363" y="270"/>
                    <a:pt x="408" y="338"/>
                    <a:pt x="431" y="383"/>
                  </a:cubicBezTo>
                  <a:cubicBezTo>
                    <a:pt x="431" y="383"/>
                    <a:pt x="431" y="383"/>
                    <a:pt x="431" y="406"/>
                  </a:cubicBezTo>
                  <a:cubicBezTo>
                    <a:pt x="418" y="399"/>
                    <a:pt x="404" y="396"/>
                    <a:pt x="392" y="396"/>
                  </a:cubicBezTo>
                  <a:cubicBezTo>
                    <a:pt x="361" y="396"/>
                    <a:pt x="334" y="412"/>
                    <a:pt x="318" y="428"/>
                  </a:cubicBezTo>
                  <a:cubicBezTo>
                    <a:pt x="295" y="451"/>
                    <a:pt x="295" y="496"/>
                    <a:pt x="318" y="519"/>
                  </a:cubicBezTo>
                  <a:cubicBezTo>
                    <a:pt x="303" y="516"/>
                    <a:pt x="288" y="514"/>
                    <a:pt x="274" y="514"/>
                  </a:cubicBezTo>
                  <a:cubicBezTo>
                    <a:pt x="181" y="514"/>
                    <a:pt x="105" y="576"/>
                    <a:pt x="46" y="655"/>
                  </a:cubicBezTo>
                  <a:cubicBezTo>
                    <a:pt x="1" y="722"/>
                    <a:pt x="91" y="790"/>
                    <a:pt x="205" y="836"/>
                  </a:cubicBezTo>
                  <a:cubicBezTo>
                    <a:pt x="159" y="858"/>
                    <a:pt x="159" y="881"/>
                    <a:pt x="159" y="926"/>
                  </a:cubicBezTo>
                  <a:cubicBezTo>
                    <a:pt x="159" y="949"/>
                    <a:pt x="182" y="994"/>
                    <a:pt x="227" y="994"/>
                  </a:cubicBezTo>
                  <a:lnTo>
                    <a:pt x="250" y="994"/>
                  </a:lnTo>
                  <a:cubicBezTo>
                    <a:pt x="182" y="1039"/>
                    <a:pt x="159" y="1107"/>
                    <a:pt x="182" y="1152"/>
                  </a:cubicBezTo>
                  <a:cubicBezTo>
                    <a:pt x="205" y="1198"/>
                    <a:pt x="250" y="1243"/>
                    <a:pt x="295" y="1243"/>
                  </a:cubicBezTo>
                  <a:lnTo>
                    <a:pt x="340" y="1243"/>
                  </a:lnTo>
                  <a:cubicBezTo>
                    <a:pt x="318" y="1311"/>
                    <a:pt x="340" y="1401"/>
                    <a:pt x="386" y="1447"/>
                  </a:cubicBezTo>
                  <a:cubicBezTo>
                    <a:pt x="408" y="1469"/>
                    <a:pt x="431" y="1469"/>
                    <a:pt x="454" y="1469"/>
                  </a:cubicBezTo>
                  <a:cubicBezTo>
                    <a:pt x="454" y="1492"/>
                    <a:pt x="454" y="1515"/>
                    <a:pt x="431" y="1537"/>
                  </a:cubicBezTo>
                  <a:cubicBezTo>
                    <a:pt x="431" y="1586"/>
                    <a:pt x="454" y="1623"/>
                    <a:pt x="518" y="1623"/>
                  </a:cubicBezTo>
                  <a:cubicBezTo>
                    <a:pt x="543" y="1623"/>
                    <a:pt x="574" y="1618"/>
                    <a:pt x="612" y="1605"/>
                  </a:cubicBezTo>
                  <a:cubicBezTo>
                    <a:pt x="627" y="1665"/>
                    <a:pt x="692" y="1696"/>
                    <a:pt x="761" y="1696"/>
                  </a:cubicBezTo>
                  <a:cubicBezTo>
                    <a:pt x="796" y="1696"/>
                    <a:pt x="831" y="1688"/>
                    <a:pt x="861" y="1673"/>
                  </a:cubicBezTo>
                  <a:cubicBezTo>
                    <a:pt x="875" y="1730"/>
                    <a:pt x="925" y="1778"/>
                    <a:pt x="988" y="1778"/>
                  </a:cubicBezTo>
                  <a:cubicBezTo>
                    <a:pt x="1025" y="1778"/>
                    <a:pt x="1068" y="1761"/>
                    <a:pt x="1110" y="1718"/>
                  </a:cubicBezTo>
                  <a:cubicBezTo>
                    <a:pt x="1138" y="1756"/>
                    <a:pt x="1178" y="1774"/>
                    <a:pt x="1217" y="1774"/>
                  </a:cubicBezTo>
                  <a:cubicBezTo>
                    <a:pt x="1271" y="1774"/>
                    <a:pt x="1323" y="1739"/>
                    <a:pt x="1336" y="1673"/>
                  </a:cubicBezTo>
                  <a:cubicBezTo>
                    <a:pt x="1362" y="1726"/>
                    <a:pt x="1434" y="1763"/>
                    <a:pt x="1499" y="1763"/>
                  </a:cubicBezTo>
                  <a:cubicBezTo>
                    <a:pt x="1546" y="1763"/>
                    <a:pt x="1589" y="1743"/>
                    <a:pt x="1608" y="1696"/>
                  </a:cubicBezTo>
                  <a:cubicBezTo>
                    <a:pt x="1625" y="1704"/>
                    <a:pt x="1640" y="1708"/>
                    <a:pt x="1653" y="1708"/>
                  </a:cubicBezTo>
                  <a:cubicBezTo>
                    <a:pt x="1707" y="1708"/>
                    <a:pt x="1725" y="1642"/>
                    <a:pt x="1744" y="1605"/>
                  </a:cubicBezTo>
                  <a:cubicBezTo>
                    <a:pt x="1777" y="1628"/>
                    <a:pt x="1823" y="1639"/>
                    <a:pt x="1868" y="1639"/>
                  </a:cubicBezTo>
                  <a:cubicBezTo>
                    <a:pt x="1913" y="1639"/>
                    <a:pt x="1959" y="1628"/>
                    <a:pt x="1992" y="1605"/>
                  </a:cubicBezTo>
                  <a:cubicBezTo>
                    <a:pt x="2083" y="1560"/>
                    <a:pt x="2128" y="1447"/>
                    <a:pt x="2128" y="1356"/>
                  </a:cubicBezTo>
                  <a:cubicBezTo>
                    <a:pt x="2196" y="1311"/>
                    <a:pt x="2241" y="1266"/>
                    <a:pt x="2287" y="1198"/>
                  </a:cubicBezTo>
                  <a:cubicBezTo>
                    <a:pt x="2287" y="1152"/>
                    <a:pt x="2287" y="1107"/>
                    <a:pt x="2287" y="1062"/>
                  </a:cubicBezTo>
                  <a:cubicBezTo>
                    <a:pt x="2332" y="1062"/>
                    <a:pt x="2377" y="1062"/>
                    <a:pt x="2400" y="1039"/>
                  </a:cubicBezTo>
                  <a:cubicBezTo>
                    <a:pt x="2490" y="1039"/>
                    <a:pt x="2400" y="949"/>
                    <a:pt x="2332" y="904"/>
                  </a:cubicBezTo>
                  <a:cubicBezTo>
                    <a:pt x="2377" y="881"/>
                    <a:pt x="2400" y="858"/>
                    <a:pt x="2400" y="813"/>
                  </a:cubicBezTo>
                  <a:cubicBezTo>
                    <a:pt x="2423" y="722"/>
                    <a:pt x="2332" y="655"/>
                    <a:pt x="2264" y="655"/>
                  </a:cubicBezTo>
                  <a:cubicBezTo>
                    <a:pt x="2264" y="632"/>
                    <a:pt x="2264" y="609"/>
                    <a:pt x="2264" y="587"/>
                  </a:cubicBezTo>
                  <a:cubicBezTo>
                    <a:pt x="2241" y="564"/>
                    <a:pt x="2196" y="564"/>
                    <a:pt x="2174" y="564"/>
                  </a:cubicBezTo>
                  <a:cubicBezTo>
                    <a:pt x="2196" y="541"/>
                    <a:pt x="2219" y="496"/>
                    <a:pt x="2219" y="474"/>
                  </a:cubicBezTo>
                  <a:cubicBezTo>
                    <a:pt x="2219" y="423"/>
                    <a:pt x="2193" y="397"/>
                    <a:pt x="2162" y="397"/>
                  </a:cubicBezTo>
                  <a:cubicBezTo>
                    <a:pt x="2151" y="397"/>
                    <a:pt x="2140" y="400"/>
                    <a:pt x="2128" y="406"/>
                  </a:cubicBezTo>
                  <a:lnTo>
                    <a:pt x="2083" y="406"/>
                  </a:lnTo>
                  <a:cubicBezTo>
                    <a:pt x="2060" y="360"/>
                    <a:pt x="2015" y="315"/>
                    <a:pt x="1970" y="292"/>
                  </a:cubicBezTo>
                  <a:cubicBezTo>
                    <a:pt x="1970" y="292"/>
                    <a:pt x="1970" y="270"/>
                    <a:pt x="1970" y="270"/>
                  </a:cubicBezTo>
                  <a:cubicBezTo>
                    <a:pt x="1970" y="225"/>
                    <a:pt x="1947" y="225"/>
                    <a:pt x="1925" y="225"/>
                  </a:cubicBezTo>
                  <a:lnTo>
                    <a:pt x="1902" y="225"/>
                  </a:lnTo>
                  <a:cubicBezTo>
                    <a:pt x="1902" y="202"/>
                    <a:pt x="1925" y="179"/>
                    <a:pt x="1925" y="134"/>
                  </a:cubicBezTo>
                  <a:cubicBezTo>
                    <a:pt x="1910" y="134"/>
                    <a:pt x="1904" y="124"/>
                    <a:pt x="1896" y="124"/>
                  </a:cubicBezTo>
                  <a:cubicBezTo>
                    <a:pt x="1892" y="124"/>
                    <a:pt x="1887" y="126"/>
                    <a:pt x="1879" y="134"/>
                  </a:cubicBezTo>
                  <a:cubicBezTo>
                    <a:pt x="1857" y="134"/>
                    <a:pt x="1811" y="157"/>
                    <a:pt x="1789" y="179"/>
                  </a:cubicBezTo>
                  <a:cubicBezTo>
                    <a:pt x="1789" y="134"/>
                    <a:pt x="1766" y="111"/>
                    <a:pt x="1721" y="89"/>
                  </a:cubicBezTo>
                  <a:cubicBezTo>
                    <a:pt x="1705" y="73"/>
                    <a:pt x="1683" y="65"/>
                    <a:pt x="1660" y="65"/>
                  </a:cubicBezTo>
                  <a:cubicBezTo>
                    <a:pt x="1617" y="65"/>
                    <a:pt x="1569" y="90"/>
                    <a:pt x="1540" y="134"/>
                  </a:cubicBezTo>
                  <a:cubicBezTo>
                    <a:pt x="1517" y="89"/>
                    <a:pt x="1495" y="66"/>
                    <a:pt x="1472" y="21"/>
                  </a:cubicBezTo>
                  <a:cubicBezTo>
                    <a:pt x="1459" y="8"/>
                    <a:pt x="1445" y="3"/>
                    <a:pt x="1430" y="3"/>
                  </a:cubicBezTo>
                  <a:cubicBezTo>
                    <a:pt x="1391" y="3"/>
                    <a:pt x="1346" y="40"/>
                    <a:pt x="1314" y="89"/>
                  </a:cubicBezTo>
                  <a:cubicBezTo>
                    <a:pt x="1297" y="38"/>
                    <a:pt x="1241" y="12"/>
                    <a:pt x="1186" y="12"/>
                  </a:cubicBezTo>
                  <a:cubicBezTo>
                    <a:pt x="1168" y="12"/>
                    <a:pt x="1149" y="15"/>
                    <a:pt x="1132" y="21"/>
                  </a:cubicBezTo>
                  <a:cubicBezTo>
                    <a:pt x="1110" y="21"/>
                    <a:pt x="1065" y="66"/>
                    <a:pt x="1042" y="89"/>
                  </a:cubicBezTo>
                  <a:cubicBezTo>
                    <a:pt x="1042" y="66"/>
                    <a:pt x="1019" y="44"/>
                    <a:pt x="997" y="21"/>
                  </a:cubicBezTo>
                  <a:cubicBezTo>
                    <a:pt x="973" y="7"/>
                    <a:pt x="949" y="0"/>
                    <a:pt x="9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
            <p:cNvSpPr/>
            <p:nvPr/>
          </p:nvSpPr>
          <p:spPr>
            <a:xfrm>
              <a:off x="180090" y="17005249"/>
              <a:ext cx="225714" cy="159927"/>
            </a:xfrm>
            <a:custGeom>
              <a:avLst/>
              <a:gdLst/>
              <a:ahLst/>
              <a:cxnLst/>
              <a:rect l="l" t="t" r="r" b="b"/>
              <a:pathLst>
                <a:path w="2014" h="1427" extrusionOk="0">
                  <a:moveTo>
                    <a:pt x="955" y="0"/>
                  </a:moveTo>
                  <a:cubicBezTo>
                    <a:pt x="945" y="0"/>
                    <a:pt x="936" y="2"/>
                    <a:pt x="928" y="6"/>
                  </a:cubicBezTo>
                  <a:cubicBezTo>
                    <a:pt x="905" y="29"/>
                    <a:pt x="883" y="52"/>
                    <a:pt x="860" y="74"/>
                  </a:cubicBezTo>
                  <a:cubicBezTo>
                    <a:pt x="838" y="52"/>
                    <a:pt x="838" y="29"/>
                    <a:pt x="815" y="29"/>
                  </a:cubicBezTo>
                  <a:cubicBezTo>
                    <a:pt x="793" y="13"/>
                    <a:pt x="771" y="5"/>
                    <a:pt x="749" y="5"/>
                  </a:cubicBezTo>
                  <a:cubicBezTo>
                    <a:pt x="683" y="5"/>
                    <a:pt x="623" y="74"/>
                    <a:pt x="589" y="142"/>
                  </a:cubicBezTo>
                  <a:cubicBezTo>
                    <a:pt x="589" y="120"/>
                    <a:pt x="566" y="120"/>
                    <a:pt x="521" y="97"/>
                  </a:cubicBezTo>
                  <a:lnTo>
                    <a:pt x="498" y="97"/>
                  </a:lnTo>
                  <a:cubicBezTo>
                    <a:pt x="475" y="120"/>
                    <a:pt x="475" y="142"/>
                    <a:pt x="475" y="165"/>
                  </a:cubicBezTo>
                  <a:cubicBezTo>
                    <a:pt x="453" y="165"/>
                    <a:pt x="453" y="142"/>
                    <a:pt x="430" y="142"/>
                  </a:cubicBezTo>
                  <a:cubicBezTo>
                    <a:pt x="418" y="136"/>
                    <a:pt x="406" y="133"/>
                    <a:pt x="394" y="133"/>
                  </a:cubicBezTo>
                  <a:cubicBezTo>
                    <a:pt x="362" y="133"/>
                    <a:pt x="334" y="154"/>
                    <a:pt x="317" y="188"/>
                  </a:cubicBezTo>
                  <a:cubicBezTo>
                    <a:pt x="294" y="210"/>
                    <a:pt x="317" y="278"/>
                    <a:pt x="362" y="301"/>
                  </a:cubicBezTo>
                  <a:lnTo>
                    <a:pt x="362" y="323"/>
                  </a:lnTo>
                  <a:cubicBezTo>
                    <a:pt x="356" y="317"/>
                    <a:pt x="347" y="314"/>
                    <a:pt x="338" y="314"/>
                  </a:cubicBezTo>
                  <a:cubicBezTo>
                    <a:pt x="315" y="314"/>
                    <a:pt x="288" y="330"/>
                    <a:pt x="272" y="346"/>
                  </a:cubicBezTo>
                  <a:cubicBezTo>
                    <a:pt x="272" y="369"/>
                    <a:pt x="272" y="391"/>
                    <a:pt x="272" y="414"/>
                  </a:cubicBezTo>
                  <a:cubicBezTo>
                    <a:pt x="256" y="410"/>
                    <a:pt x="241" y="408"/>
                    <a:pt x="225" y="408"/>
                  </a:cubicBezTo>
                  <a:cubicBezTo>
                    <a:pt x="152" y="408"/>
                    <a:pt x="83" y="452"/>
                    <a:pt x="45" y="527"/>
                  </a:cubicBezTo>
                  <a:cubicBezTo>
                    <a:pt x="0" y="595"/>
                    <a:pt x="91" y="640"/>
                    <a:pt x="159" y="663"/>
                  </a:cubicBezTo>
                  <a:cubicBezTo>
                    <a:pt x="136" y="685"/>
                    <a:pt x="136" y="708"/>
                    <a:pt x="136" y="731"/>
                  </a:cubicBezTo>
                  <a:cubicBezTo>
                    <a:pt x="136" y="776"/>
                    <a:pt x="159" y="799"/>
                    <a:pt x="181" y="799"/>
                  </a:cubicBezTo>
                  <a:lnTo>
                    <a:pt x="204" y="799"/>
                  </a:lnTo>
                  <a:cubicBezTo>
                    <a:pt x="159" y="821"/>
                    <a:pt x="136" y="889"/>
                    <a:pt x="159" y="934"/>
                  </a:cubicBezTo>
                  <a:cubicBezTo>
                    <a:pt x="159" y="980"/>
                    <a:pt x="204" y="1002"/>
                    <a:pt x="249" y="1002"/>
                  </a:cubicBezTo>
                  <a:lnTo>
                    <a:pt x="272" y="1002"/>
                  </a:lnTo>
                  <a:cubicBezTo>
                    <a:pt x="249" y="1048"/>
                    <a:pt x="272" y="1115"/>
                    <a:pt x="317" y="1161"/>
                  </a:cubicBezTo>
                  <a:cubicBezTo>
                    <a:pt x="340" y="1183"/>
                    <a:pt x="362" y="1183"/>
                    <a:pt x="385" y="1183"/>
                  </a:cubicBezTo>
                  <a:cubicBezTo>
                    <a:pt x="362" y="1206"/>
                    <a:pt x="362" y="1229"/>
                    <a:pt x="362" y="1251"/>
                  </a:cubicBezTo>
                  <a:cubicBezTo>
                    <a:pt x="362" y="1283"/>
                    <a:pt x="374" y="1315"/>
                    <a:pt x="420" y="1315"/>
                  </a:cubicBezTo>
                  <a:cubicBezTo>
                    <a:pt x="440" y="1315"/>
                    <a:pt x="465" y="1310"/>
                    <a:pt x="498" y="1297"/>
                  </a:cubicBezTo>
                  <a:cubicBezTo>
                    <a:pt x="527" y="1340"/>
                    <a:pt x="575" y="1365"/>
                    <a:pt x="624" y="1365"/>
                  </a:cubicBezTo>
                  <a:cubicBezTo>
                    <a:pt x="651" y="1365"/>
                    <a:pt x="678" y="1358"/>
                    <a:pt x="702" y="1342"/>
                  </a:cubicBezTo>
                  <a:cubicBezTo>
                    <a:pt x="715" y="1397"/>
                    <a:pt x="762" y="1427"/>
                    <a:pt x="812" y="1427"/>
                  </a:cubicBezTo>
                  <a:cubicBezTo>
                    <a:pt x="845" y="1427"/>
                    <a:pt x="879" y="1414"/>
                    <a:pt x="905" y="1387"/>
                  </a:cubicBezTo>
                  <a:cubicBezTo>
                    <a:pt x="932" y="1414"/>
                    <a:pt x="963" y="1427"/>
                    <a:pt x="991" y="1427"/>
                  </a:cubicBezTo>
                  <a:cubicBezTo>
                    <a:pt x="1034" y="1427"/>
                    <a:pt x="1073" y="1397"/>
                    <a:pt x="1087" y="1342"/>
                  </a:cubicBezTo>
                  <a:cubicBezTo>
                    <a:pt x="1114" y="1383"/>
                    <a:pt x="1173" y="1415"/>
                    <a:pt x="1227" y="1415"/>
                  </a:cubicBezTo>
                  <a:cubicBezTo>
                    <a:pt x="1262" y="1415"/>
                    <a:pt x="1295" y="1401"/>
                    <a:pt x="1313" y="1364"/>
                  </a:cubicBezTo>
                  <a:cubicBezTo>
                    <a:pt x="1329" y="1375"/>
                    <a:pt x="1342" y="1379"/>
                    <a:pt x="1353" y="1379"/>
                  </a:cubicBezTo>
                  <a:cubicBezTo>
                    <a:pt x="1391" y="1379"/>
                    <a:pt x="1409" y="1331"/>
                    <a:pt x="1426" y="1297"/>
                  </a:cubicBezTo>
                  <a:cubicBezTo>
                    <a:pt x="1449" y="1308"/>
                    <a:pt x="1477" y="1314"/>
                    <a:pt x="1508" y="1314"/>
                  </a:cubicBezTo>
                  <a:cubicBezTo>
                    <a:pt x="1539" y="1314"/>
                    <a:pt x="1573" y="1308"/>
                    <a:pt x="1607" y="1297"/>
                  </a:cubicBezTo>
                  <a:cubicBezTo>
                    <a:pt x="1675" y="1251"/>
                    <a:pt x="1720" y="1161"/>
                    <a:pt x="1720" y="1093"/>
                  </a:cubicBezTo>
                  <a:cubicBezTo>
                    <a:pt x="1788" y="1070"/>
                    <a:pt x="1811" y="1025"/>
                    <a:pt x="1856" y="957"/>
                  </a:cubicBezTo>
                  <a:cubicBezTo>
                    <a:pt x="1856" y="934"/>
                    <a:pt x="1856" y="889"/>
                    <a:pt x="1856" y="867"/>
                  </a:cubicBezTo>
                  <a:cubicBezTo>
                    <a:pt x="1879" y="844"/>
                    <a:pt x="1924" y="844"/>
                    <a:pt x="1947" y="821"/>
                  </a:cubicBezTo>
                  <a:cubicBezTo>
                    <a:pt x="1959" y="824"/>
                    <a:pt x="1968" y="826"/>
                    <a:pt x="1974" y="826"/>
                  </a:cubicBezTo>
                  <a:cubicBezTo>
                    <a:pt x="2013" y="826"/>
                    <a:pt x="1940" y="770"/>
                    <a:pt x="1901" y="731"/>
                  </a:cubicBezTo>
                  <a:cubicBezTo>
                    <a:pt x="1924" y="731"/>
                    <a:pt x="1947" y="685"/>
                    <a:pt x="1969" y="663"/>
                  </a:cubicBezTo>
                  <a:cubicBezTo>
                    <a:pt x="1969" y="595"/>
                    <a:pt x="1901" y="527"/>
                    <a:pt x="1833" y="527"/>
                  </a:cubicBezTo>
                  <a:cubicBezTo>
                    <a:pt x="1856" y="504"/>
                    <a:pt x="1856" y="504"/>
                    <a:pt x="1833" y="482"/>
                  </a:cubicBezTo>
                  <a:cubicBezTo>
                    <a:pt x="1833" y="466"/>
                    <a:pt x="1811" y="450"/>
                    <a:pt x="1790" y="450"/>
                  </a:cubicBezTo>
                  <a:cubicBezTo>
                    <a:pt x="1781" y="450"/>
                    <a:pt x="1772" y="453"/>
                    <a:pt x="1765" y="459"/>
                  </a:cubicBezTo>
                  <a:cubicBezTo>
                    <a:pt x="1788" y="437"/>
                    <a:pt x="1811" y="414"/>
                    <a:pt x="1811" y="369"/>
                  </a:cubicBezTo>
                  <a:cubicBezTo>
                    <a:pt x="1811" y="335"/>
                    <a:pt x="1787" y="314"/>
                    <a:pt x="1756" y="314"/>
                  </a:cubicBezTo>
                  <a:cubicBezTo>
                    <a:pt x="1744" y="314"/>
                    <a:pt x="1732" y="317"/>
                    <a:pt x="1720" y="323"/>
                  </a:cubicBezTo>
                  <a:lnTo>
                    <a:pt x="1675" y="346"/>
                  </a:lnTo>
                  <a:cubicBezTo>
                    <a:pt x="1675" y="301"/>
                    <a:pt x="1630" y="255"/>
                    <a:pt x="1607" y="233"/>
                  </a:cubicBezTo>
                  <a:cubicBezTo>
                    <a:pt x="1607" y="233"/>
                    <a:pt x="1607" y="233"/>
                    <a:pt x="1607" y="210"/>
                  </a:cubicBezTo>
                  <a:cubicBezTo>
                    <a:pt x="1607" y="194"/>
                    <a:pt x="1596" y="178"/>
                    <a:pt x="1581" y="178"/>
                  </a:cubicBezTo>
                  <a:cubicBezTo>
                    <a:pt x="1575" y="178"/>
                    <a:pt x="1568" y="181"/>
                    <a:pt x="1562" y="188"/>
                  </a:cubicBezTo>
                  <a:lnTo>
                    <a:pt x="1539" y="188"/>
                  </a:lnTo>
                  <a:cubicBezTo>
                    <a:pt x="1562" y="165"/>
                    <a:pt x="1562" y="142"/>
                    <a:pt x="1562" y="120"/>
                  </a:cubicBezTo>
                  <a:cubicBezTo>
                    <a:pt x="1562" y="97"/>
                    <a:pt x="1539" y="97"/>
                    <a:pt x="1539" y="97"/>
                  </a:cubicBezTo>
                  <a:cubicBezTo>
                    <a:pt x="1494" y="120"/>
                    <a:pt x="1471" y="120"/>
                    <a:pt x="1449" y="142"/>
                  </a:cubicBezTo>
                  <a:cubicBezTo>
                    <a:pt x="1449" y="120"/>
                    <a:pt x="1426" y="74"/>
                    <a:pt x="1403" y="74"/>
                  </a:cubicBezTo>
                  <a:cubicBezTo>
                    <a:pt x="1386" y="57"/>
                    <a:pt x="1366" y="50"/>
                    <a:pt x="1345" y="50"/>
                  </a:cubicBezTo>
                  <a:cubicBezTo>
                    <a:pt x="1313" y="50"/>
                    <a:pt x="1282" y="69"/>
                    <a:pt x="1268" y="97"/>
                  </a:cubicBezTo>
                  <a:cubicBezTo>
                    <a:pt x="1245" y="74"/>
                    <a:pt x="1222" y="52"/>
                    <a:pt x="1200" y="29"/>
                  </a:cubicBezTo>
                  <a:cubicBezTo>
                    <a:pt x="1186" y="16"/>
                    <a:pt x="1173" y="10"/>
                    <a:pt x="1160" y="10"/>
                  </a:cubicBezTo>
                  <a:cubicBezTo>
                    <a:pt x="1128" y="10"/>
                    <a:pt x="1096" y="42"/>
                    <a:pt x="1064" y="74"/>
                  </a:cubicBezTo>
                  <a:cubicBezTo>
                    <a:pt x="1045" y="37"/>
                    <a:pt x="997" y="0"/>
                    <a:pt x="9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
            <p:cNvSpPr/>
            <p:nvPr/>
          </p:nvSpPr>
          <p:spPr>
            <a:xfrm>
              <a:off x="195219" y="17158115"/>
              <a:ext cx="45838" cy="35303"/>
            </a:xfrm>
            <a:custGeom>
              <a:avLst/>
              <a:gdLst/>
              <a:ahLst/>
              <a:cxnLst/>
              <a:rect l="l" t="t" r="r" b="b"/>
              <a:pathLst>
                <a:path w="409" h="315" extrusionOk="0">
                  <a:moveTo>
                    <a:pt x="114" y="0"/>
                  </a:moveTo>
                  <a:cubicBezTo>
                    <a:pt x="69" y="0"/>
                    <a:pt x="1" y="68"/>
                    <a:pt x="24" y="136"/>
                  </a:cubicBezTo>
                  <a:cubicBezTo>
                    <a:pt x="50" y="163"/>
                    <a:pt x="77" y="174"/>
                    <a:pt x="103" y="174"/>
                  </a:cubicBezTo>
                  <a:cubicBezTo>
                    <a:pt x="122" y="174"/>
                    <a:pt x="141" y="168"/>
                    <a:pt x="159" y="159"/>
                  </a:cubicBezTo>
                  <a:cubicBezTo>
                    <a:pt x="159" y="204"/>
                    <a:pt x="159" y="249"/>
                    <a:pt x="182" y="272"/>
                  </a:cubicBezTo>
                  <a:cubicBezTo>
                    <a:pt x="202" y="303"/>
                    <a:pt x="228" y="315"/>
                    <a:pt x="255" y="315"/>
                  </a:cubicBezTo>
                  <a:cubicBezTo>
                    <a:pt x="289" y="315"/>
                    <a:pt x="326" y="297"/>
                    <a:pt x="363" y="272"/>
                  </a:cubicBezTo>
                  <a:cubicBezTo>
                    <a:pt x="408" y="272"/>
                    <a:pt x="408" y="227"/>
                    <a:pt x="363" y="227"/>
                  </a:cubicBezTo>
                  <a:lnTo>
                    <a:pt x="295" y="227"/>
                  </a:lnTo>
                  <a:cubicBezTo>
                    <a:pt x="273" y="227"/>
                    <a:pt x="250" y="227"/>
                    <a:pt x="227" y="204"/>
                  </a:cubicBezTo>
                  <a:cubicBezTo>
                    <a:pt x="205" y="204"/>
                    <a:pt x="227" y="114"/>
                    <a:pt x="227" y="68"/>
                  </a:cubicBezTo>
                  <a:lnTo>
                    <a:pt x="227" y="68"/>
                  </a:lnTo>
                  <a:cubicBezTo>
                    <a:pt x="205" y="91"/>
                    <a:pt x="205" y="91"/>
                    <a:pt x="182" y="91"/>
                  </a:cubicBezTo>
                  <a:lnTo>
                    <a:pt x="92" y="91"/>
                  </a:lnTo>
                  <a:cubicBezTo>
                    <a:pt x="69" y="91"/>
                    <a:pt x="137" y="23"/>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
            <p:cNvSpPr/>
            <p:nvPr/>
          </p:nvSpPr>
          <p:spPr>
            <a:xfrm>
              <a:off x="190172" y="17234826"/>
              <a:ext cx="43260" cy="36536"/>
            </a:xfrm>
            <a:custGeom>
              <a:avLst/>
              <a:gdLst/>
              <a:ahLst/>
              <a:cxnLst/>
              <a:rect l="l" t="t" r="r" b="b"/>
              <a:pathLst>
                <a:path w="386" h="326" extrusionOk="0">
                  <a:moveTo>
                    <a:pt x="135" y="1"/>
                  </a:moveTo>
                  <a:cubicBezTo>
                    <a:pt x="129" y="1"/>
                    <a:pt x="122" y="3"/>
                    <a:pt x="114" y="11"/>
                  </a:cubicBezTo>
                  <a:cubicBezTo>
                    <a:pt x="114" y="11"/>
                    <a:pt x="1" y="79"/>
                    <a:pt x="24" y="147"/>
                  </a:cubicBezTo>
                  <a:cubicBezTo>
                    <a:pt x="50" y="173"/>
                    <a:pt x="77" y="184"/>
                    <a:pt x="103" y="184"/>
                  </a:cubicBezTo>
                  <a:cubicBezTo>
                    <a:pt x="122" y="184"/>
                    <a:pt x="141" y="179"/>
                    <a:pt x="159" y="169"/>
                  </a:cubicBezTo>
                  <a:cubicBezTo>
                    <a:pt x="159" y="214"/>
                    <a:pt x="159" y="260"/>
                    <a:pt x="182" y="282"/>
                  </a:cubicBezTo>
                  <a:cubicBezTo>
                    <a:pt x="202" y="313"/>
                    <a:pt x="232" y="325"/>
                    <a:pt x="263" y="325"/>
                  </a:cubicBezTo>
                  <a:cubicBezTo>
                    <a:pt x="300" y="325"/>
                    <a:pt x="338" y="307"/>
                    <a:pt x="363" y="282"/>
                  </a:cubicBezTo>
                  <a:cubicBezTo>
                    <a:pt x="386" y="282"/>
                    <a:pt x="386" y="260"/>
                    <a:pt x="363" y="260"/>
                  </a:cubicBezTo>
                  <a:lnTo>
                    <a:pt x="295" y="260"/>
                  </a:lnTo>
                  <a:cubicBezTo>
                    <a:pt x="273" y="260"/>
                    <a:pt x="250" y="260"/>
                    <a:pt x="227" y="237"/>
                  </a:cubicBezTo>
                  <a:cubicBezTo>
                    <a:pt x="205" y="214"/>
                    <a:pt x="227" y="147"/>
                    <a:pt x="227" y="101"/>
                  </a:cubicBezTo>
                  <a:cubicBezTo>
                    <a:pt x="205" y="101"/>
                    <a:pt x="205" y="101"/>
                    <a:pt x="182" y="124"/>
                  </a:cubicBezTo>
                  <a:lnTo>
                    <a:pt x="91" y="124"/>
                  </a:lnTo>
                  <a:cubicBezTo>
                    <a:pt x="69" y="124"/>
                    <a:pt x="137" y="33"/>
                    <a:pt x="137" y="11"/>
                  </a:cubicBezTo>
                  <a:cubicBezTo>
                    <a:pt x="152" y="11"/>
                    <a:pt x="147" y="1"/>
                    <a:pt x="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
            <p:cNvSpPr/>
            <p:nvPr/>
          </p:nvSpPr>
          <p:spPr>
            <a:xfrm>
              <a:off x="322085" y="17186693"/>
              <a:ext cx="38217" cy="24768"/>
            </a:xfrm>
            <a:custGeom>
              <a:avLst/>
              <a:gdLst/>
              <a:ahLst/>
              <a:cxnLst/>
              <a:rect l="l" t="t" r="r" b="b"/>
              <a:pathLst>
                <a:path w="341" h="221" extrusionOk="0">
                  <a:moveTo>
                    <a:pt x="317" y="0"/>
                  </a:moveTo>
                  <a:cubicBezTo>
                    <a:pt x="312" y="0"/>
                    <a:pt x="306" y="6"/>
                    <a:pt x="295" y="17"/>
                  </a:cubicBezTo>
                  <a:cubicBezTo>
                    <a:pt x="272" y="40"/>
                    <a:pt x="272" y="85"/>
                    <a:pt x="227" y="85"/>
                  </a:cubicBezTo>
                  <a:cubicBezTo>
                    <a:pt x="182" y="85"/>
                    <a:pt x="136" y="62"/>
                    <a:pt x="136" y="40"/>
                  </a:cubicBezTo>
                  <a:cubicBezTo>
                    <a:pt x="136" y="33"/>
                    <a:pt x="133" y="30"/>
                    <a:pt x="127" y="30"/>
                  </a:cubicBezTo>
                  <a:cubicBezTo>
                    <a:pt x="114" y="30"/>
                    <a:pt x="91" y="46"/>
                    <a:pt x="91" y="62"/>
                  </a:cubicBezTo>
                  <a:cubicBezTo>
                    <a:pt x="91" y="85"/>
                    <a:pt x="114" y="108"/>
                    <a:pt x="136" y="130"/>
                  </a:cubicBezTo>
                  <a:cubicBezTo>
                    <a:pt x="136" y="153"/>
                    <a:pt x="114" y="175"/>
                    <a:pt x="91" y="175"/>
                  </a:cubicBezTo>
                  <a:cubicBezTo>
                    <a:pt x="68" y="175"/>
                    <a:pt x="46" y="130"/>
                    <a:pt x="23" y="130"/>
                  </a:cubicBezTo>
                  <a:lnTo>
                    <a:pt x="1" y="130"/>
                  </a:lnTo>
                  <a:cubicBezTo>
                    <a:pt x="1" y="175"/>
                    <a:pt x="46" y="221"/>
                    <a:pt x="91" y="221"/>
                  </a:cubicBezTo>
                  <a:cubicBezTo>
                    <a:pt x="159" y="221"/>
                    <a:pt x="182" y="175"/>
                    <a:pt x="204" y="130"/>
                  </a:cubicBezTo>
                  <a:lnTo>
                    <a:pt x="227" y="130"/>
                  </a:lnTo>
                  <a:cubicBezTo>
                    <a:pt x="295" y="130"/>
                    <a:pt x="340" y="62"/>
                    <a:pt x="340" y="17"/>
                  </a:cubicBezTo>
                  <a:cubicBezTo>
                    <a:pt x="329" y="6"/>
                    <a:pt x="323"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
            <p:cNvSpPr/>
            <p:nvPr/>
          </p:nvSpPr>
          <p:spPr>
            <a:xfrm>
              <a:off x="291713" y="17270299"/>
              <a:ext cx="38105" cy="27458"/>
            </a:xfrm>
            <a:custGeom>
              <a:avLst/>
              <a:gdLst/>
              <a:ahLst/>
              <a:cxnLst/>
              <a:rect l="l" t="t" r="r" b="b"/>
              <a:pathLst>
                <a:path w="340" h="245" extrusionOk="0">
                  <a:moveTo>
                    <a:pt x="306" y="1"/>
                  </a:moveTo>
                  <a:cubicBezTo>
                    <a:pt x="300" y="1"/>
                    <a:pt x="294" y="7"/>
                    <a:pt x="294" y="18"/>
                  </a:cubicBezTo>
                  <a:cubicBezTo>
                    <a:pt x="272" y="40"/>
                    <a:pt x="249" y="86"/>
                    <a:pt x="204" y="86"/>
                  </a:cubicBezTo>
                  <a:cubicBezTo>
                    <a:pt x="181" y="86"/>
                    <a:pt x="136" y="86"/>
                    <a:pt x="113" y="40"/>
                  </a:cubicBezTo>
                  <a:cubicBezTo>
                    <a:pt x="113" y="34"/>
                    <a:pt x="111" y="31"/>
                    <a:pt x="108" y="31"/>
                  </a:cubicBezTo>
                  <a:cubicBezTo>
                    <a:pt x="102" y="31"/>
                    <a:pt x="91" y="47"/>
                    <a:pt x="91" y="63"/>
                  </a:cubicBezTo>
                  <a:cubicBezTo>
                    <a:pt x="91" y="86"/>
                    <a:pt x="113" y="108"/>
                    <a:pt x="136" y="131"/>
                  </a:cubicBezTo>
                  <a:cubicBezTo>
                    <a:pt x="136" y="149"/>
                    <a:pt x="121" y="182"/>
                    <a:pt x="91" y="182"/>
                  </a:cubicBezTo>
                  <a:cubicBezTo>
                    <a:pt x="84" y="182"/>
                    <a:pt x="77" y="181"/>
                    <a:pt x="68" y="176"/>
                  </a:cubicBezTo>
                  <a:cubicBezTo>
                    <a:pt x="45" y="176"/>
                    <a:pt x="45" y="131"/>
                    <a:pt x="0" y="131"/>
                  </a:cubicBezTo>
                  <a:cubicBezTo>
                    <a:pt x="0" y="131"/>
                    <a:pt x="45" y="244"/>
                    <a:pt x="91" y="244"/>
                  </a:cubicBezTo>
                  <a:cubicBezTo>
                    <a:pt x="136" y="222"/>
                    <a:pt x="181" y="199"/>
                    <a:pt x="181" y="131"/>
                  </a:cubicBezTo>
                  <a:lnTo>
                    <a:pt x="226" y="131"/>
                  </a:lnTo>
                  <a:cubicBezTo>
                    <a:pt x="294" y="131"/>
                    <a:pt x="339" y="63"/>
                    <a:pt x="317" y="18"/>
                  </a:cubicBezTo>
                  <a:cubicBezTo>
                    <a:pt x="317" y="7"/>
                    <a:pt x="311"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
            <p:cNvSpPr/>
            <p:nvPr/>
          </p:nvSpPr>
          <p:spPr>
            <a:xfrm>
              <a:off x="393139" y="17140296"/>
              <a:ext cx="12776" cy="18940"/>
            </a:xfrm>
            <a:custGeom>
              <a:avLst/>
              <a:gdLst/>
              <a:ahLst/>
              <a:cxnLst/>
              <a:rect l="l" t="t" r="r" b="b"/>
              <a:pathLst>
                <a:path w="114" h="169" extrusionOk="0">
                  <a:moveTo>
                    <a:pt x="23" y="1"/>
                  </a:moveTo>
                  <a:lnTo>
                    <a:pt x="23" y="1"/>
                  </a:lnTo>
                  <a:cubicBezTo>
                    <a:pt x="25" y="2"/>
                    <a:pt x="28" y="4"/>
                    <a:pt x="30" y="5"/>
                  </a:cubicBezTo>
                  <a:lnTo>
                    <a:pt x="30" y="5"/>
                  </a:lnTo>
                  <a:cubicBezTo>
                    <a:pt x="28" y="2"/>
                    <a:pt x="25" y="1"/>
                    <a:pt x="23" y="1"/>
                  </a:cubicBezTo>
                  <a:close/>
                  <a:moveTo>
                    <a:pt x="30" y="5"/>
                  </a:moveTo>
                  <a:lnTo>
                    <a:pt x="30" y="5"/>
                  </a:lnTo>
                  <a:cubicBezTo>
                    <a:pt x="49" y="25"/>
                    <a:pt x="61" y="117"/>
                    <a:pt x="0" y="137"/>
                  </a:cubicBezTo>
                  <a:cubicBezTo>
                    <a:pt x="0" y="137"/>
                    <a:pt x="0" y="159"/>
                    <a:pt x="0" y="159"/>
                  </a:cubicBezTo>
                  <a:cubicBezTo>
                    <a:pt x="12" y="165"/>
                    <a:pt x="25" y="168"/>
                    <a:pt x="36" y="168"/>
                  </a:cubicBezTo>
                  <a:cubicBezTo>
                    <a:pt x="68" y="168"/>
                    <a:pt x="97" y="147"/>
                    <a:pt x="113" y="114"/>
                  </a:cubicBezTo>
                  <a:cubicBezTo>
                    <a:pt x="113" y="71"/>
                    <a:pt x="73" y="29"/>
                    <a:pt x="30" y="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
            <p:cNvSpPr/>
            <p:nvPr/>
          </p:nvSpPr>
          <p:spPr>
            <a:xfrm>
              <a:off x="218082" y="17084596"/>
              <a:ext cx="38217" cy="35303"/>
            </a:xfrm>
            <a:custGeom>
              <a:avLst/>
              <a:gdLst/>
              <a:ahLst/>
              <a:cxnLst/>
              <a:rect l="l" t="t" r="r" b="b"/>
              <a:pathLst>
                <a:path w="341" h="315" extrusionOk="0">
                  <a:moveTo>
                    <a:pt x="159" y="0"/>
                  </a:moveTo>
                  <a:cubicBezTo>
                    <a:pt x="114" y="0"/>
                    <a:pt x="91" y="0"/>
                    <a:pt x="69" y="23"/>
                  </a:cubicBezTo>
                  <a:cubicBezTo>
                    <a:pt x="46" y="45"/>
                    <a:pt x="1" y="91"/>
                    <a:pt x="23" y="113"/>
                  </a:cubicBezTo>
                  <a:cubicBezTo>
                    <a:pt x="23" y="159"/>
                    <a:pt x="69" y="181"/>
                    <a:pt x="91" y="181"/>
                  </a:cubicBezTo>
                  <a:lnTo>
                    <a:pt x="136" y="181"/>
                  </a:lnTo>
                  <a:cubicBezTo>
                    <a:pt x="136" y="204"/>
                    <a:pt x="136" y="226"/>
                    <a:pt x="136" y="272"/>
                  </a:cubicBezTo>
                  <a:cubicBezTo>
                    <a:pt x="147" y="302"/>
                    <a:pt x="175" y="315"/>
                    <a:pt x="208" y="315"/>
                  </a:cubicBezTo>
                  <a:cubicBezTo>
                    <a:pt x="247" y="315"/>
                    <a:pt x="293" y="297"/>
                    <a:pt x="318" y="272"/>
                  </a:cubicBezTo>
                  <a:cubicBezTo>
                    <a:pt x="340" y="249"/>
                    <a:pt x="335" y="243"/>
                    <a:pt x="323" y="243"/>
                  </a:cubicBezTo>
                  <a:cubicBezTo>
                    <a:pt x="312" y="243"/>
                    <a:pt x="295" y="249"/>
                    <a:pt x="295" y="249"/>
                  </a:cubicBezTo>
                  <a:lnTo>
                    <a:pt x="227" y="249"/>
                  </a:lnTo>
                  <a:cubicBezTo>
                    <a:pt x="182" y="249"/>
                    <a:pt x="182" y="249"/>
                    <a:pt x="182" y="204"/>
                  </a:cubicBezTo>
                  <a:cubicBezTo>
                    <a:pt x="182" y="159"/>
                    <a:pt x="227" y="113"/>
                    <a:pt x="227" y="68"/>
                  </a:cubicBezTo>
                  <a:lnTo>
                    <a:pt x="227" y="68"/>
                  </a:lnTo>
                  <a:cubicBezTo>
                    <a:pt x="204" y="91"/>
                    <a:pt x="182" y="91"/>
                    <a:pt x="182" y="113"/>
                  </a:cubicBezTo>
                  <a:lnTo>
                    <a:pt x="114" y="113"/>
                  </a:lnTo>
                  <a:cubicBezTo>
                    <a:pt x="91" y="113"/>
                    <a:pt x="69" y="113"/>
                    <a:pt x="69" y="91"/>
                  </a:cubicBezTo>
                  <a:cubicBezTo>
                    <a:pt x="91" y="68"/>
                    <a:pt x="136" y="45"/>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
            <p:cNvSpPr/>
            <p:nvPr/>
          </p:nvSpPr>
          <p:spPr>
            <a:xfrm>
              <a:off x="235902" y="17033828"/>
              <a:ext cx="20397" cy="20845"/>
            </a:xfrm>
            <a:custGeom>
              <a:avLst/>
              <a:gdLst/>
              <a:ahLst/>
              <a:cxnLst/>
              <a:rect l="l" t="t" r="r" b="b"/>
              <a:pathLst>
                <a:path w="182" h="186" extrusionOk="0">
                  <a:moveTo>
                    <a:pt x="68" y="0"/>
                  </a:moveTo>
                  <a:cubicBezTo>
                    <a:pt x="23" y="0"/>
                    <a:pt x="0" y="0"/>
                    <a:pt x="0" y="46"/>
                  </a:cubicBezTo>
                  <a:cubicBezTo>
                    <a:pt x="0" y="106"/>
                    <a:pt x="54" y="185"/>
                    <a:pt x="114" y="185"/>
                  </a:cubicBezTo>
                  <a:cubicBezTo>
                    <a:pt x="121" y="185"/>
                    <a:pt x="129" y="184"/>
                    <a:pt x="136" y="182"/>
                  </a:cubicBezTo>
                  <a:lnTo>
                    <a:pt x="136" y="159"/>
                  </a:lnTo>
                  <a:cubicBezTo>
                    <a:pt x="113" y="136"/>
                    <a:pt x="91" y="114"/>
                    <a:pt x="91" y="114"/>
                  </a:cubicBezTo>
                  <a:cubicBezTo>
                    <a:pt x="68" y="91"/>
                    <a:pt x="68" y="68"/>
                    <a:pt x="45" y="46"/>
                  </a:cubicBezTo>
                  <a:cubicBezTo>
                    <a:pt x="68" y="46"/>
                    <a:pt x="91" y="46"/>
                    <a:pt x="136" y="68"/>
                  </a:cubicBezTo>
                  <a:lnTo>
                    <a:pt x="181" y="68"/>
                  </a:lnTo>
                  <a:cubicBezTo>
                    <a:pt x="181" y="46"/>
                    <a:pt x="181" y="46"/>
                    <a:pt x="181" y="46"/>
                  </a:cubicBezTo>
                  <a:cubicBezTo>
                    <a:pt x="159" y="0"/>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
            <p:cNvSpPr/>
            <p:nvPr/>
          </p:nvSpPr>
          <p:spPr>
            <a:xfrm>
              <a:off x="317042" y="17030241"/>
              <a:ext cx="48303" cy="39225"/>
            </a:xfrm>
            <a:custGeom>
              <a:avLst/>
              <a:gdLst/>
              <a:ahLst/>
              <a:cxnLst/>
              <a:rect l="l" t="t" r="r" b="b"/>
              <a:pathLst>
                <a:path w="431" h="350" extrusionOk="0">
                  <a:moveTo>
                    <a:pt x="203" y="1"/>
                  </a:moveTo>
                  <a:cubicBezTo>
                    <a:pt x="195" y="1"/>
                    <a:pt x="187" y="4"/>
                    <a:pt x="181" y="10"/>
                  </a:cubicBezTo>
                  <a:cubicBezTo>
                    <a:pt x="136" y="10"/>
                    <a:pt x="113" y="32"/>
                    <a:pt x="68" y="55"/>
                  </a:cubicBezTo>
                  <a:cubicBezTo>
                    <a:pt x="46" y="78"/>
                    <a:pt x="0" y="123"/>
                    <a:pt x="0" y="146"/>
                  </a:cubicBezTo>
                  <a:cubicBezTo>
                    <a:pt x="0" y="146"/>
                    <a:pt x="46" y="123"/>
                    <a:pt x="46" y="123"/>
                  </a:cubicBezTo>
                  <a:cubicBezTo>
                    <a:pt x="68" y="100"/>
                    <a:pt x="91" y="78"/>
                    <a:pt x="113" y="78"/>
                  </a:cubicBezTo>
                  <a:cubicBezTo>
                    <a:pt x="132" y="78"/>
                    <a:pt x="164" y="49"/>
                    <a:pt x="176" y="49"/>
                  </a:cubicBezTo>
                  <a:cubicBezTo>
                    <a:pt x="180" y="49"/>
                    <a:pt x="181" y="51"/>
                    <a:pt x="181" y="55"/>
                  </a:cubicBezTo>
                  <a:cubicBezTo>
                    <a:pt x="181" y="78"/>
                    <a:pt x="181" y="100"/>
                    <a:pt x="159" y="123"/>
                  </a:cubicBezTo>
                  <a:cubicBezTo>
                    <a:pt x="136" y="146"/>
                    <a:pt x="113" y="146"/>
                    <a:pt x="91" y="168"/>
                  </a:cubicBezTo>
                  <a:lnTo>
                    <a:pt x="91" y="191"/>
                  </a:lnTo>
                  <a:cubicBezTo>
                    <a:pt x="125" y="180"/>
                    <a:pt x="153" y="174"/>
                    <a:pt x="179" y="174"/>
                  </a:cubicBezTo>
                  <a:cubicBezTo>
                    <a:pt x="204" y="174"/>
                    <a:pt x="227" y="180"/>
                    <a:pt x="249" y="191"/>
                  </a:cubicBezTo>
                  <a:cubicBezTo>
                    <a:pt x="317" y="214"/>
                    <a:pt x="227" y="281"/>
                    <a:pt x="227" y="327"/>
                  </a:cubicBezTo>
                  <a:cubicBezTo>
                    <a:pt x="204" y="349"/>
                    <a:pt x="227" y="349"/>
                    <a:pt x="249" y="349"/>
                  </a:cubicBezTo>
                  <a:cubicBezTo>
                    <a:pt x="340" y="304"/>
                    <a:pt x="430" y="214"/>
                    <a:pt x="340" y="146"/>
                  </a:cubicBezTo>
                  <a:cubicBezTo>
                    <a:pt x="317" y="146"/>
                    <a:pt x="272" y="123"/>
                    <a:pt x="249" y="123"/>
                  </a:cubicBezTo>
                  <a:cubicBezTo>
                    <a:pt x="249" y="100"/>
                    <a:pt x="249" y="78"/>
                    <a:pt x="249" y="55"/>
                  </a:cubicBezTo>
                  <a:cubicBezTo>
                    <a:pt x="249" y="22"/>
                    <a:pt x="225"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
            <p:cNvSpPr/>
            <p:nvPr/>
          </p:nvSpPr>
          <p:spPr>
            <a:xfrm>
              <a:off x="296757" y="17109924"/>
              <a:ext cx="53010" cy="23535"/>
            </a:xfrm>
            <a:custGeom>
              <a:avLst/>
              <a:gdLst/>
              <a:ahLst/>
              <a:cxnLst/>
              <a:rect l="l" t="t" r="r" b="b"/>
              <a:pathLst>
                <a:path w="473" h="210" extrusionOk="0">
                  <a:moveTo>
                    <a:pt x="181" y="0"/>
                  </a:moveTo>
                  <a:cubicBezTo>
                    <a:pt x="181" y="0"/>
                    <a:pt x="181" y="68"/>
                    <a:pt x="204" y="91"/>
                  </a:cubicBezTo>
                  <a:cubicBezTo>
                    <a:pt x="186" y="109"/>
                    <a:pt x="167" y="142"/>
                    <a:pt x="137" y="142"/>
                  </a:cubicBezTo>
                  <a:cubicBezTo>
                    <a:pt x="130" y="142"/>
                    <a:pt x="122" y="141"/>
                    <a:pt x="113" y="136"/>
                  </a:cubicBezTo>
                  <a:cubicBezTo>
                    <a:pt x="68" y="136"/>
                    <a:pt x="68" y="68"/>
                    <a:pt x="46" y="23"/>
                  </a:cubicBezTo>
                  <a:cubicBezTo>
                    <a:pt x="46" y="8"/>
                    <a:pt x="46" y="3"/>
                    <a:pt x="45" y="3"/>
                  </a:cubicBezTo>
                  <a:cubicBezTo>
                    <a:pt x="43" y="3"/>
                    <a:pt x="38" y="23"/>
                    <a:pt x="23" y="23"/>
                  </a:cubicBezTo>
                  <a:cubicBezTo>
                    <a:pt x="0" y="91"/>
                    <a:pt x="23" y="181"/>
                    <a:pt x="113" y="204"/>
                  </a:cubicBezTo>
                  <a:cubicBezTo>
                    <a:pt x="125" y="208"/>
                    <a:pt x="137" y="210"/>
                    <a:pt x="147" y="210"/>
                  </a:cubicBezTo>
                  <a:cubicBezTo>
                    <a:pt x="197" y="210"/>
                    <a:pt x="231" y="169"/>
                    <a:pt x="249" y="114"/>
                  </a:cubicBezTo>
                  <a:cubicBezTo>
                    <a:pt x="272" y="136"/>
                    <a:pt x="294" y="136"/>
                    <a:pt x="317" y="136"/>
                  </a:cubicBezTo>
                  <a:cubicBezTo>
                    <a:pt x="329" y="139"/>
                    <a:pt x="341" y="141"/>
                    <a:pt x="352" y="141"/>
                  </a:cubicBezTo>
                  <a:cubicBezTo>
                    <a:pt x="424" y="141"/>
                    <a:pt x="473" y="79"/>
                    <a:pt x="453" y="0"/>
                  </a:cubicBezTo>
                  <a:lnTo>
                    <a:pt x="430" y="0"/>
                  </a:lnTo>
                  <a:cubicBezTo>
                    <a:pt x="408" y="46"/>
                    <a:pt x="362" y="91"/>
                    <a:pt x="317" y="91"/>
                  </a:cubicBezTo>
                  <a:cubicBezTo>
                    <a:pt x="272" y="68"/>
                    <a:pt x="227" y="46"/>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
            <p:cNvSpPr/>
            <p:nvPr/>
          </p:nvSpPr>
          <p:spPr>
            <a:xfrm>
              <a:off x="289136" y="17071820"/>
              <a:ext cx="25440" cy="15354"/>
            </a:xfrm>
            <a:custGeom>
              <a:avLst/>
              <a:gdLst/>
              <a:ahLst/>
              <a:cxnLst/>
              <a:rect l="l" t="t" r="r" b="b"/>
              <a:pathLst>
                <a:path w="227" h="137" extrusionOk="0">
                  <a:moveTo>
                    <a:pt x="181" y="1"/>
                  </a:moveTo>
                  <a:cubicBezTo>
                    <a:pt x="159" y="24"/>
                    <a:pt x="136" y="69"/>
                    <a:pt x="114" y="69"/>
                  </a:cubicBezTo>
                  <a:cubicBezTo>
                    <a:pt x="98" y="76"/>
                    <a:pt x="88" y="79"/>
                    <a:pt x="81" y="79"/>
                  </a:cubicBezTo>
                  <a:cubicBezTo>
                    <a:pt x="66" y="79"/>
                    <a:pt x="61" y="69"/>
                    <a:pt x="46" y="69"/>
                  </a:cubicBezTo>
                  <a:lnTo>
                    <a:pt x="23" y="69"/>
                  </a:lnTo>
                  <a:cubicBezTo>
                    <a:pt x="0" y="114"/>
                    <a:pt x="68" y="137"/>
                    <a:pt x="114" y="137"/>
                  </a:cubicBezTo>
                  <a:cubicBezTo>
                    <a:pt x="159" y="114"/>
                    <a:pt x="204" y="69"/>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
            <p:cNvSpPr/>
            <p:nvPr/>
          </p:nvSpPr>
          <p:spPr>
            <a:xfrm>
              <a:off x="261230" y="17211349"/>
              <a:ext cx="25440" cy="17483"/>
            </a:xfrm>
            <a:custGeom>
              <a:avLst/>
              <a:gdLst/>
              <a:ahLst/>
              <a:cxnLst/>
              <a:rect l="l" t="t" r="r" b="b"/>
              <a:pathLst>
                <a:path w="227" h="156" extrusionOk="0">
                  <a:moveTo>
                    <a:pt x="46" y="1"/>
                  </a:moveTo>
                  <a:lnTo>
                    <a:pt x="46" y="1"/>
                  </a:lnTo>
                  <a:cubicBezTo>
                    <a:pt x="0" y="69"/>
                    <a:pt x="23" y="114"/>
                    <a:pt x="91" y="136"/>
                  </a:cubicBezTo>
                  <a:cubicBezTo>
                    <a:pt x="104" y="150"/>
                    <a:pt x="119" y="155"/>
                    <a:pt x="135" y="155"/>
                  </a:cubicBezTo>
                  <a:cubicBezTo>
                    <a:pt x="172" y="155"/>
                    <a:pt x="211" y="123"/>
                    <a:pt x="227" y="91"/>
                  </a:cubicBezTo>
                  <a:cubicBezTo>
                    <a:pt x="227" y="69"/>
                    <a:pt x="204" y="69"/>
                    <a:pt x="204" y="69"/>
                  </a:cubicBezTo>
                  <a:cubicBezTo>
                    <a:pt x="181" y="91"/>
                    <a:pt x="136" y="91"/>
                    <a:pt x="114" y="91"/>
                  </a:cubicBezTo>
                  <a:cubicBezTo>
                    <a:pt x="68" y="91"/>
                    <a:pt x="68" y="46"/>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
            <p:cNvSpPr/>
            <p:nvPr/>
          </p:nvSpPr>
          <p:spPr>
            <a:xfrm>
              <a:off x="357612" y="17260212"/>
              <a:ext cx="25440" cy="14681"/>
            </a:xfrm>
            <a:custGeom>
              <a:avLst/>
              <a:gdLst/>
              <a:ahLst/>
              <a:cxnLst/>
              <a:rect l="l" t="t" r="r" b="b"/>
              <a:pathLst>
                <a:path w="227" h="131" extrusionOk="0">
                  <a:moveTo>
                    <a:pt x="193" y="0"/>
                  </a:moveTo>
                  <a:cubicBezTo>
                    <a:pt x="187" y="0"/>
                    <a:pt x="181" y="6"/>
                    <a:pt x="181" y="17"/>
                  </a:cubicBezTo>
                  <a:cubicBezTo>
                    <a:pt x="159" y="40"/>
                    <a:pt x="159" y="85"/>
                    <a:pt x="114" y="85"/>
                  </a:cubicBezTo>
                  <a:cubicBezTo>
                    <a:pt x="68" y="85"/>
                    <a:pt x="46" y="63"/>
                    <a:pt x="23" y="40"/>
                  </a:cubicBezTo>
                  <a:lnTo>
                    <a:pt x="0" y="40"/>
                  </a:lnTo>
                  <a:cubicBezTo>
                    <a:pt x="0" y="108"/>
                    <a:pt x="68" y="130"/>
                    <a:pt x="114" y="130"/>
                  </a:cubicBezTo>
                  <a:cubicBezTo>
                    <a:pt x="181" y="130"/>
                    <a:pt x="227" y="63"/>
                    <a:pt x="204" y="17"/>
                  </a:cubicBezTo>
                  <a:cubicBezTo>
                    <a:pt x="204" y="6"/>
                    <a:pt x="198" y="0"/>
                    <a:pt x="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
            <p:cNvSpPr/>
            <p:nvPr/>
          </p:nvSpPr>
          <p:spPr>
            <a:xfrm>
              <a:off x="885135" y="17820122"/>
              <a:ext cx="20397" cy="170014"/>
            </a:xfrm>
            <a:custGeom>
              <a:avLst/>
              <a:gdLst/>
              <a:ahLst/>
              <a:cxnLst/>
              <a:rect l="l" t="t" r="r" b="b"/>
              <a:pathLst>
                <a:path w="182" h="1517" extrusionOk="0">
                  <a:moveTo>
                    <a:pt x="182" y="0"/>
                  </a:moveTo>
                  <a:lnTo>
                    <a:pt x="1" y="114"/>
                  </a:lnTo>
                  <a:lnTo>
                    <a:pt x="1" y="1517"/>
                  </a:lnTo>
                  <a:lnTo>
                    <a:pt x="182" y="1426"/>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
            <p:cNvSpPr/>
            <p:nvPr/>
          </p:nvSpPr>
          <p:spPr>
            <a:xfrm>
              <a:off x="859806" y="17815079"/>
              <a:ext cx="25440" cy="175057"/>
            </a:xfrm>
            <a:custGeom>
              <a:avLst/>
              <a:gdLst/>
              <a:ahLst/>
              <a:cxnLst/>
              <a:rect l="l" t="t" r="r" b="b"/>
              <a:pathLst>
                <a:path w="227" h="1562" extrusionOk="0">
                  <a:moveTo>
                    <a:pt x="1" y="0"/>
                  </a:moveTo>
                  <a:lnTo>
                    <a:pt x="1" y="1426"/>
                  </a:lnTo>
                  <a:lnTo>
                    <a:pt x="227" y="1562"/>
                  </a:lnTo>
                  <a:lnTo>
                    <a:pt x="227" y="159"/>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
            <p:cNvSpPr/>
            <p:nvPr/>
          </p:nvSpPr>
          <p:spPr>
            <a:xfrm>
              <a:off x="342370" y="17538598"/>
              <a:ext cx="20397" cy="139530"/>
            </a:xfrm>
            <a:custGeom>
              <a:avLst/>
              <a:gdLst/>
              <a:ahLst/>
              <a:cxnLst/>
              <a:rect l="l" t="t" r="r" b="b"/>
              <a:pathLst>
                <a:path w="182" h="1245" extrusionOk="0">
                  <a:moveTo>
                    <a:pt x="182" y="0"/>
                  </a:moveTo>
                  <a:lnTo>
                    <a:pt x="1" y="91"/>
                  </a:lnTo>
                  <a:lnTo>
                    <a:pt x="1" y="1245"/>
                  </a:lnTo>
                  <a:lnTo>
                    <a:pt x="182" y="1132"/>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
            <p:cNvSpPr/>
            <p:nvPr/>
          </p:nvSpPr>
          <p:spPr>
            <a:xfrm>
              <a:off x="314464" y="17533443"/>
              <a:ext cx="28018" cy="144686"/>
            </a:xfrm>
            <a:custGeom>
              <a:avLst/>
              <a:gdLst/>
              <a:ahLst/>
              <a:cxnLst/>
              <a:rect l="l" t="t" r="r" b="b"/>
              <a:pathLst>
                <a:path w="250" h="1291" extrusionOk="0">
                  <a:moveTo>
                    <a:pt x="1" y="1"/>
                  </a:moveTo>
                  <a:lnTo>
                    <a:pt x="1" y="1155"/>
                  </a:lnTo>
                  <a:lnTo>
                    <a:pt x="250" y="1291"/>
                  </a:lnTo>
                  <a:lnTo>
                    <a:pt x="250" y="13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
            <p:cNvSpPr/>
            <p:nvPr/>
          </p:nvSpPr>
          <p:spPr>
            <a:xfrm>
              <a:off x="314464" y="17459924"/>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rgbClr val="EAA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
            <p:cNvSpPr/>
            <p:nvPr/>
          </p:nvSpPr>
          <p:spPr>
            <a:xfrm>
              <a:off x="314464" y="17432018"/>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
            <p:cNvSpPr/>
            <p:nvPr/>
          </p:nvSpPr>
          <p:spPr>
            <a:xfrm>
              <a:off x="360189" y="17490407"/>
              <a:ext cx="586027" cy="337450"/>
            </a:xfrm>
            <a:custGeom>
              <a:avLst/>
              <a:gdLst/>
              <a:ahLst/>
              <a:cxnLst/>
              <a:rect l="l" t="t" r="r" b="b"/>
              <a:pathLst>
                <a:path w="5229" h="3011" extrusionOk="0">
                  <a:moveTo>
                    <a:pt x="136" y="0"/>
                  </a:moveTo>
                  <a:lnTo>
                    <a:pt x="0" y="68"/>
                  </a:lnTo>
                  <a:lnTo>
                    <a:pt x="5092" y="3010"/>
                  </a:lnTo>
                  <a:lnTo>
                    <a:pt x="5228" y="2942"/>
                  </a:lnTo>
                  <a:lnTo>
                    <a:pt x="1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
            <p:cNvSpPr/>
            <p:nvPr/>
          </p:nvSpPr>
          <p:spPr>
            <a:xfrm>
              <a:off x="415889" y="17457458"/>
              <a:ext cx="586027" cy="339916"/>
            </a:xfrm>
            <a:custGeom>
              <a:avLst/>
              <a:gdLst/>
              <a:ahLst/>
              <a:cxnLst/>
              <a:rect l="l" t="t" r="r" b="b"/>
              <a:pathLst>
                <a:path w="5229" h="3033" extrusionOk="0">
                  <a:moveTo>
                    <a:pt x="137" y="0"/>
                  </a:moveTo>
                  <a:lnTo>
                    <a:pt x="1" y="91"/>
                  </a:lnTo>
                  <a:lnTo>
                    <a:pt x="5093" y="3033"/>
                  </a:lnTo>
                  <a:lnTo>
                    <a:pt x="5229" y="2942"/>
                  </a:ln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
            <p:cNvSpPr/>
            <p:nvPr/>
          </p:nvSpPr>
          <p:spPr>
            <a:xfrm>
              <a:off x="314464" y="17523356"/>
              <a:ext cx="570785" cy="357735"/>
            </a:xfrm>
            <a:custGeom>
              <a:avLst/>
              <a:gdLst/>
              <a:ahLst/>
              <a:cxnLst/>
              <a:rect l="l" t="t" r="r" b="b"/>
              <a:pathLst>
                <a:path w="5093" h="3192" extrusionOk="0">
                  <a:moveTo>
                    <a:pt x="1" y="0"/>
                  </a:moveTo>
                  <a:lnTo>
                    <a:pt x="1" y="249"/>
                  </a:lnTo>
                  <a:lnTo>
                    <a:pt x="5093" y="3192"/>
                  </a:lnTo>
                  <a:lnTo>
                    <a:pt x="5093" y="294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
            <p:cNvSpPr/>
            <p:nvPr/>
          </p:nvSpPr>
          <p:spPr>
            <a:xfrm>
              <a:off x="885135" y="17761733"/>
              <a:ext cx="159927" cy="119357"/>
            </a:xfrm>
            <a:custGeom>
              <a:avLst/>
              <a:gdLst/>
              <a:ahLst/>
              <a:cxnLst/>
              <a:rect l="l" t="t" r="r" b="b"/>
              <a:pathLst>
                <a:path w="1427" h="1065" extrusionOk="0">
                  <a:moveTo>
                    <a:pt x="1427" y="1"/>
                  </a:moveTo>
                  <a:lnTo>
                    <a:pt x="1" y="816"/>
                  </a:lnTo>
                  <a:lnTo>
                    <a:pt x="1" y="1065"/>
                  </a:lnTo>
                  <a:lnTo>
                    <a:pt x="1427" y="250"/>
                  </a:lnTo>
                  <a:lnTo>
                    <a:pt x="1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
            <p:cNvSpPr/>
            <p:nvPr/>
          </p:nvSpPr>
          <p:spPr>
            <a:xfrm>
              <a:off x="1024664" y="18015463"/>
              <a:ext cx="101538" cy="53347"/>
            </a:xfrm>
            <a:custGeom>
              <a:avLst/>
              <a:gdLst/>
              <a:ahLst/>
              <a:cxnLst/>
              <a:rect l="l" t="t" r="r" b="b"/>
              <a:pathLst>
                <a:path w="906" h="476" extrusionOk="0">
                  <a:moveTo>
                    <a:pt x="453" y="0"/>
                  </a:moveTo>
                  <a:cubicBezTo>
                    <a:pt x="204" y="0"/>
                    <a:pt x="1" y="136"/>
                    <a:pt x="1" y="249"/>
                  </a:cubicBezTo>
                  <a:cubicBezTo>
                    <a:pt x="1" y="362"/>
                    <a:pt x="204" y="475"/>
                    <a:pt x="453" y="475"/>
                  </a:cubicBezTo>
                  <a:cubicBezTo>
                    <a:pt x="702" y="475"/>
                    <a:pt x="906" y="362"/>
                    <a:pt x="906" y="226"/>
                  </a:cubicBezTo>
                  <a:cubicBezTo>
                    <a:pt x="906" y="113"/>
                    <a:pt x="702" y="0"/>
                    <a:pt x="4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
            <p:cNvSpPr/>
            <p:nvPr/>
          </p:nvSpPr>
          <p:spPr>
            <a:xfrm>
              <a:off x="1027242" y="17771931"/>
              <a:ext cx="17820" cy="137065"/>
            </a:xfrm>
            <a:custGeom>
              <a:avLst/>
              <a:gdLst/>
              <a:ahLst/>
              <a:cxnLst/>
              <a:rect l="l" t="t" r="r" b="b"/>
              <a:pathLst>
                <a:path w="159" h="1223" extrusionOk="0">
                  <a:moveTo>
                    <a:pt x="159" y="0"/>
                  </a:moveTo>
                  <a:lnTo>
                    <a:pt x="0" y="114"/>
                  </a:lnTo>
                  <a:lnTo>
                    <a:pt x="0" y="1223"/>
                  </a:lnTo>
                  <a:lnTo>
                    <a:pt x="159" y="1132"/>
                  </a:lnTo>
                  <a:lnTo>
                    <a:pt x="159" y="0"/>
                  </a:lnTo>
                  <a:close/>
                </a:path>
              </a:pathLst>
            </a:custGeom>
            <a:solidFill>
              <a:srgbClr val="C3B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
            <p:cNvSpPr/>
            <p:nvPr/>
          </p:nvSpPr>
          <p:spPr>
            <a:xfrm>
              <a:off x="999336" y="17769354"/>
              <a:ext cx="28018" cy="139642"/>
            </a:xfrm>
            <a:custGeom>
              <a:avLst/>
              <a:gdLst/>
              <a:ahLst/>
              <a:cxnLst/>
              <a:rect l="l" t="t" r="r" b="b"/>
              <a:pathLst>
                <a:path w="250" h="1246" extrusionOk="0">
                  <a:moveTo>
                    <a:pt x="0" y="1"/>
                  </a:moveTo>
                  <a:lnTo>
                    <a:pt x="0" y="1110"/>
                  </a:lnTo>
                  <a:lnTo>
                    <a:pt x="249" y="1246"/>
                  </a:lnTo>
                  <a:lnTo>
                    <a:pt x="249" y="137"/>
                  </a:lnTo>
                  <a:lnTo>
                    <a:pt x="0" y="1"/>
                  </a:lnTo>
                  <a:close/>
                </a:path>
              </a:pathLst>
            </a:custGeom>
            <a:solidFill>
              <a:srgbClr val="DAC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
            <p:cNvSpPr/>
            <p:nvPr/>
          </p:nvSpPr>
          <p:spPr>
            <a:xfrm>
              <a:off x="968852" y="17825165"/>
              <a:ext cx="210696" cy="225826"/>
            </a:xfrm>
            <a:custGeom>
              <a:avLst/>
              <a:gdLst/>
              <a:ahLst/>
              <a:cxnLst/>
              <a:rect l="l" t="t" r="r" b="b"/>
              <a:pathLst>
                <a:path w="1880" h="2015" extrusionOk="0">
                  <a:moveTo>
                    <a:pt x="23" y="1"/>
                  </a:moveTo>
                  <a:cubicBezTo>
                    <a:pt x="1" y="114"/>
                    <a:pt x="1" y="250"/>
                    <a:pt x="1" y="363"/>
                  </a:cubicBezTo>
                  <a:cubicBezTo>
                    <a:pt x="1" y="1268"/>
                    <a:pt x="431" y="2015"/>
                    <a:pt x="929" y="2015"/>
                  </a:cubicBezTo>
                  <a:cubicBezTo>
                    <a:pt x="1449" y="2015"/>
                    <a:pt x="1879" y="1268"/>
                    <a:pt x="1879" y="363"/>
                  </a:cubicBezTo>
                  <a:cubicBezTo>
                    <a:pt x="1879" y="250"/>
                    <a:pt x="1879" y="136"/>
                    <a:pt x="1879" y="23"/>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
            <p:cNvSpPr/>
            <p:nvPr/>
          </p:nvSpPr>
          <p:spPr>
            <a:xfrm>
              <a:off x="971430" y="17776974"/>
              <a:ext cx="208119" cy="109159"/>
            </a:xfrm>
            <a:custGeom>
              <a:avLst/>
              <a:gdLst/>
              <a:ahLst/>
              <a:cxnLst/>
              <a:rect l="l" t="t" r="r" b="b"/>
              <a:pathLst>
                <a:path w="1857" h="974" extrusionOk="0">
                  <a:moveTo>
                    <a:pt x="928" y="1"/>
                  </a:moveTo>
                  <a:cubicBezTo>
                    <a:pt x="408" y="1"/>
                    <a:pt x="0" y="204"/>
                    <a:pt x="0" y="499"/>
                  </a:cubicBezTo>
                  <a:cubicBezTo>
                    <a:pt x="0" y="770"/>
                    <a:pt x="408" y="974"/>
                    <a:pt x="928" y="974"/>
                  </a:cubicBezTo>
                  <a:cubicBezTo>
                    <a:pt x="1426" y="974"/>
                    <a:pt x="1856" y="770"/>
                    <a:pt x="1856" y="499"/>
                  </a:cubicBezTo>
                  <a:cubicBezTo>
                    <a:pt x="1856" y="204"/>
                    <a:pt x="1426" y="1"/>
                    <a:pt x="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
            <p:cNvSpPr/>
            <p:nvPr/>
          </p:nvSpPr>
          <p:spPr>
            <a:xfrm>
              <a:off x="981517" y="17782018"/>
              <a:ext cx="185368" cy="55924"/>
            </a:xfrm>
            <a:custGeom>
              <a:avLst/>
              <a:gdLst/>
              <a:ahLst/>
              <a:cxnLst/>
              <a:rect l="l" t="t" r="r" b="b"/>
              <a:pathLst>
                <a:path w="1654" h="499" extrusionOk="0">
                  <a:moveTo>
                    <a:pt x="838" y="1"/>
                  </a:moveTo>
                  <a:cubicBezTo>
                    <a:pt x="408" y="1"/>
                    <a:pt x="69" y="159"/>
                    <a:pt x="1" y="363"/>
                  </a:cubicBezTo>
                  <a:cubicBezTo>
                    <a:pt x="24" y="340"/>
                    <a:pt x="69" y="318"/>
                    <a:pt x="91" y="295"/>
                  </a:cubicBezTo>
                  <a:cubicBezTo>
                    <a:pt x="118" y="269"/>
                    <a:pt x="144" y="258"/>
                    <a:pt x="176" y="258"/>
                  </a:cubicBezTo>
                  <a:cubicBezTo>
                    <a:pt x="198" y="258"/>
                    <a:pt x="222" y="263"/>
                    <a:pt x="250" y="272"/>
                  </a:cubicBezTo>
                  <a:cubicBezTo>
                    <a:pt x="250" y="205"/>
                    <a:pt x="273" y="159"/>
                    <a:pt x="318" y="159"/>
                  </a:cubicBezTo>
                  <a:cubicBezTo>
                    <a:pt x="340" y="148"/>
                    <a:pt x="363" y="142"/>
                    <a:pt x="386" y="142"/>
                  </a:cubicBezTo>
                  <a:cubicBezTo>
                    <a:pt x="408" y="142"/>
                    <a:pt x="431" y="148"/>
                    <a:pt x="454" y="159"/>
                  </a:cubicBezTo>
                  <a:cubicBezTo>
                    <a:pt x="488" y="125"/>
                    <a:pt x="533" y="108"/>
                    <a:pt x="578" y="108"/>
                  </a:cubicBezTo>
                  <a:cubicBezTo>
                    <a:pt x="623" y="108"/>
                    <a:pt x="669" y="125"/>
                    <a:pt x="703" y="159"/>
                  </a:cubicBezTo>
                  <a:cubicBezTo>
                    <a:pt x="735" y="143"/>
                    <a:pt x="767" y="127"/>
                    <a:pt x="799" y="127"/>
                  </a:cubicBezTo>
                  <a:cubicBezTo>
                    <a:pt x="812" y="127"/>
                    <a:pt x="825" y="130"/>
                    <a:pt x="838" y="137"/>
                  </a:cubicBezTo>
                  <a:cubicBezTo>
                    <a:pt x="861" y="159"/>
                    <a:pt x="861" y="182"/>
                    <a:pt x="861" y="205"/>
                  </a:cubicBezTo>
                  <a:cubicBezTo>
                    <a:pt x="884" y="182"/>
                    <a:pt x="906" y="171"/>
                    <a:pt x="929" y="171"/>
                  </a:cubicBezTo>
                  <a:cubicBezTo>
                    <a:pt x="951" y="171"/>
                    <a:pt x="974" y="182"/>
                    <a:pt x="997" y="205"/>
                  </a:cubicBezTo>
                  <a:cubicBezTo>
                    <a:pt x="1026" y="161"/>
                    <a:pt x="1084" y="136"/>
                    <a:pt x="1139" y="136"/>
                  </a:cubicBezTo>
                  <a:cubicBezTo>
                    <a:pt x="1169" y="136"/>
                    <a:pt x="1199" y="143"/>
                    <a:pt x="1223" y="159"/>
                  </a:cubicBezTo>
                  <a:cubicBezTo>
                    <a:pt x="1314" y="182"/>
                    <a:pt x="1336" y="250"/>
                    <a:pt x="1336" y="318"/>
                  </a:cubicBezTo>
                  <a:cubicBezTo>
                    <a:pt x="1381" y="318"/>
                    <a:pt x="1427" y="340"/>
                    <a:pt x="1427" y="386"/>
                  </a:cubicBezTo>
                  <a:cubicBezTo>
                    <a:pt x="1450" y="374"/>
                    <a:pt x="1475" y="368"/>
                    <a:pt x="1499" y="368"/>
                  </a:cubicBezTo>
                  <a:cubicBezTo>
                    <a:pt x="1570" y="368"/>
                    <a:pt x="1636" y="415"/>
                    <a:pt x="1653" y="499"/>
                  </a:cubicBezTo>
                  <a:cubicBezTo>
                    <a:pt x="1653" y="476"/>
                    <a:pt x="1653" y="454"/>
                    <a:pt x="1653" y="431"/>
                  </a:cubicBezTo>
                  <a:cubicBezTo>
                    <a:pt x="1653" y="182"/>
                    <a:pt x="1291" y="1"/>
                    <a:pt x="8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
            <p:cNvSpPr/>
            <p:nvPr/>
          </p:nvSpPr>
          <p:spPr>
            <a:xfrm>
              <a:off x="981517" y="17794121"/>
              <a:ext cx="185368" cy="86968"/>
            </a:xfrm>
            <a:custGeom>
              <a:avLst/>
              <a:gdLst/>
              <a:ahLst/>
              <a:cxnLst/>
              <a:rect l="l" t="t" r="r" b="b"/>
              <a:pathLst>
                <a:path w="1654" h="776" extrusionOk="0">
                  <a:moveTo>
                    <a:pt x="578" y="0"/>
                  </a:moveTo>
                  <a:cubicBezTo>
                    <a:pt x="533" y="0"/>
                    <a:pt x="488" y="17"/>
                    <a:pt x="454" y="51"/>
                  </a:cubicBezTo>
                  <a:cubicBezTo>
                    <a:pt x="431" y="40"/>
                    <a:pt x="408" y="34"/>
                    <a:pt x="386" y="34"/>
                  </a:cubicBezTo>
                  <a:cubicBezTo>
                    <a:pt x="363" y="34"/>
                    <a:pt x="340" y="40"/>
                    <a:pt x="318" y="51"/>
                  </a:cubicBezTo>
                  <a:cubicBezTo>
                    <a:pt x="273" y="51"/>
                    <a:pt x="250" y="97"/>
                    <a:pt x="250" y="142"/>
                  </a:cubicBezTo>
                  <a:cubicBezTo>
                    <a:pt x="182" y="142"/>
                    <a:pt x="137" y="142"/>
                    <a:pt x="91" y="187"/>
                  </a:cubicBezTo>
                  <a:cubicBezTo>
                    <a:pt x="69" y="210"/>
                    <a:pt x="46" y="210"/>
                    <a:pt x="46" y="232"/>
                  </a:cubicBezTo>
                  <a:cubicBezTo>
                    <a:pt x="46" y="255"/>
                    <a:pt x="46" y="300"/>
                    <a:pt x="46" y="323"/>
                  </a:cubicBezTo>
                  <a:cubicBezTo>
                    <a:pt x="1" y="572"/>
                    <a:pt x="386" y="776"/>
                    <a:pt x="838" y="776"/>
                  </a:cubicBezTo>
                  <a:cubicBezTo>
                    <a:pt x="1268" y="776"/>
                    <a:pt x="1608" y="594"/>
                    <a:pt x="1653" y="391"/>
                  </a:cubicBezTo>
                  <a:cubicBezTo>
                    <a:pt x="1636" y="307"/>
                    <a:pt x="1570" y="260"/>
                    <a:pt x="1499" y="260"/>
                  </a:cubicBezTo>
                  <a:cubicBezTo>
                    <a:pt x="1475" y="260"/>
                    <a:pt x="1450" y="266"/>
                    <a:pt x="1427" y="278"/>
                  </a:cubicBezTo>
                  <a:cubicBezTo>
                    <a:pt x="1427" y="232"/>
                    <a:pt x="1381" y="210"/>
                    <a:pt x="1336" y="210"/>
                  </a:cubicBezTo>
                  <a:cubicBezTo>
                    <a:pt x="1336" y="142"/>
                    <a:pt x="1314" y="74"/>
                    <a:pt x="1223" y="51"/>
                  </a:cubicBezTo>
                  <a:cubicBezTo>
                    <a:pt x="1199" y="35"/>
                    <a:pt x="1169" y="28"/>
                    <a:pt x="1139" y="28"/>
                  </a:cubicBezTo>
                  <a:cubicBezTo>
                    <a:pt x="1084" y="28"/>
                    <a:pt x="1026" y="53"/>
                    <a:pt x="997" y="97"/>
                  </a:cubicBezTo>
                  <a:cubicBezTo>
                    <a:pt x="974" y="74"/>
                    <a:pt x="951" y="63"/>
                    <a:pt x="929" y="63"/>
                  </a:cubicBezTo>
                  <a:cubicBezTo>
                    <a:pt x="906" y="63"/>
                    <a:pt x="884" y="74"/>
                    <a:pt x="861" y="97"/>
                  </a:cubicBezTo>
                  <a:cubicBezTo>
                    <a:pt x="861" y="74"/>
                    <a:pt x="861" y="51"/>
                    <a:pt x="838" y="29"/>
                  </a:cubicBezTo>
                  <a:cubicBezTo>
                    <a:pt x="825" y="22"/>
                    <a:pt x="812" y="19"/>
                    <a:pt x="799" y="19"/>
                  </a:cubicBezTo>
                  <a:cubicBezTo>
                    <a:pt x="767" y="19"/>
                    <a:pt x="735" y="35"/>
                    <a:pt x="703" y="51"/>
                  </a:cubicBezTo>
                  <a:cubicBezTo>
                    <a:pt x="669" y="17"/>
                    <a:pt x="623" y="0"/>
                    <a:pt x="5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
            <p:cNvSpPr/>
            <p:nvPr/>
          </p:nvSpPr>
          <p:spPr>
            <a:xfrm>
              <a:off x="1057613" y="17726206"/>
              <a:ext cx="35639" cy="120366"/>
            </a:xfrm>
            <a:custGeom>
              <a:avLst/>
              <a:gdLst/>
              <a:ahLst/>
              <a:cxnLst/>
              <a:rect l="l" t="t" r="r" b="b"/>
              <a:pathLst>
                <a:path w="318" h="1074" extrusionOk="0">
                  <a:moveTo>
                    <a:pt x="1" y="1"/>
                  </a:moveTo>
                  <a:lnTo>
                    <a:pt x="1" y="24"/>
                  </a:lnTo>
                  <a:cubicBezTo>
                    <a:pt x="69" y="340"/>
                    <a:pt x="69" y="680"/>
                    <a:pt x="1" y="1019"/>
                  </a:cubicBezTo>
                  <a:cubicBezTo>
                    <a:pt x="51" y="1057"/>
                    <a:pt x="107" y="1074"/>
                    <a:pt x="163" y="1074"/>
                  </a:cubicBezTo>
                  <a:cubicBezTo>
                    <a:pt x="209" y="1074"/>
                    <a:pt x="254" y="1062"/>
                    <a:pt x="295" y="1042"/>
                  </a:cubicBezTo>
                  <a:cubicBezTo>
                    <a:pt x="227" y="703"/>
                    <a:pt x="250" y="363"/>
                    <a:pt x="318" y="46"/>
                  </a:cubicBezTo>
                  <a:cubicBezTo>
                    <a:pt x="318" y="46"/>
                    <a:pt x="318" y="24"/>
                    <a:pt x="295" y="24"/>
                  </a:cubicBezTo>
                  <a:cubicBezTo>
                    <a:pt x="182" y="24"/>
                    <a:pt x="91" y="1"/>
                    <a:pt x="1"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
            <p:cNvSpPr/>
            <p:nvPr/>
          </p:nvSpPr>
          <p:spPr>
            <a:xfrm>
              <a:off x="910575" y="17554288"/>
              <a:ext cx="314588" cy="226386"/>
            </a:xfrm>
            <a:custGeom>
              <a:avLst/>
              <a:gdLst/>
              <a:ahLst/>
              <a:cxnLst/>
              <a:rect l="l" t="t" r="r" b="b"/>
              <a:pathLst>
                <a:path w="2807" h="2020" extrusionOk="0">
                  <a:moveTo>
                    <a:pt x="1350" y="0"/>
                  </a:moveTo>
                  <a:cubicBezTo>
                    <a:pt x="1330" y="0"/>
                    <a:pt x="1309" y="6"/>
                    <a:pt x="1290" y="19"/>
                  </a:cubicBezTo>
                  <a:cubicBezTo>
                    <a:pt x="1245" y="19"/>
                    <a:pt x="1200" y="64"/>
                    <a:pt x="1177" y="87"/>
                  </a:cubicBezTo>
                  <a:cubicBezTo>
                    <a:pt x="1177" y="64"/>
                    <a:pt x="1154" y="41"/>
                    <a:pt x="1109" y="19"/>
                  </a:cubicBezTo>
                  <a:cubicBezTo>
                    <a:pt x="1088" y="6"/>
                    <a:pt x="1067" y="0"/>
                    <a:pt x="1047" y="0"/>
                  </a:cubicBezTo>
                  <a:cubicBezTo>
                    <a:pt x="956" y="0"/>
                    <a:pt x="874" y="108"/>
                    <a:pt x="838" y="200"/>
                  </a:cubicBezTo>
                  <a:cubicBezTo>
                    <a:pt x="815" y="177"/>
                    <a:pt x="770" y="154"/>
                    <a:pt x="747" y="132"/>
                  </a:cubicBezTo>
                  <a:cubicBezTo>
                    <a:pt x="736" y="120"/>
                    <a:pt x="724" y="115"/>
                    <a:pt x="716" y="115"/>
                  </a:cubicBezTo>
                  <a:cubicBezTo>
                    <a:pt x="707" y="115"/>
                    <a:pt x="702" y="120"/>
                    <a:pt x="702" y="132"/>
                  </a:cubicBezTo>
                  <a:cubicBezTo>
                    <a:pt x="679" y="154"/>
                    <a:pt x="657" y="200"/>
                    <a:pt x="657" y="222"/>
                  </a:cubicBezTo>
                  <a:cubicBezTo>
                    <a:pt x="634" y="222"/>
                    <a:pt x="611" y="200"/>
                    <a:pt x="589" y="200"/>
                  </a:cubicBezTo>
                  <a:cubicBezTo>
                    <a:pt x="577" y="194"/>
                    <a:pt x="563" y="191"/>
                    <a:pt x="549" y="191"/>
                  </a:cubicBezTo>
                  <a:cubicBezTo>
                    <a:pt x="510" y="191"/>
                    <a:pt x="469" y="212"/>
                    <a:pt x="453" y="245"/>
                  </a:cubicBezTo>
                  <a:cubicBezTo>
                    <a:pt x="430" y="290"/>
                    <a:pt x="475" y="358"/>
                    <a:pt x="498" y="403"/>
                  </a:cubicBezTo>
                  <a:lnTo>
                    <a:pt x="498" y="426"/>
                  </a:lnTo>
                  <a:lnTo>
                    <a:pt x="498" y="449"/>
                  </a:lnTo>
                  <a:cubicBezTo>
                    <a:pt x="486" y="443"/>
                    <a:pt x="472" y="440"/>
                    <a:pt x="458" y="440"/>
                  </a:cubicBezTo>
                  <a:cubicBezTo>
                    <a:pt x="420" y="440"/>
                    <a:pt x="379" y="461"/>
                    <a:pt x="362" y="494"/>
                  </a:cubicBezTo>
                  <a:cubicBezTo>
                    <a:pt x="362" y="517"/>
                    <a:pt x="362" y="539"/>
                    <a:pt x="362" y="584"/>
                  </a:cubicBezTo>
                  <a:lnTo>
                    <a:pt x="385" y="584"/>
                  </a:lnTo>
                  <a:cubicBezTo>
                    <a:pt x="249" y="584"/>
                    <a:pt x="136" y="630"/>
                    <a:pt x="45" y="743"/>
                  </a:cubicBezTo>
                  <a:cubicBezTo>
                    <a:pt x="0" y="833"/>
                    <a:pt x="113" y="924"/>
                    <a:pt x="227" y="969"/>
                  </a:cubicBezTo>
                  <a:cubicBezTo>
                    <a:pt x="204" y="969"/>
                    <a:pt x="181" y="1014"/>
                    <a:pt x="181" y="1060"/>
                  </a:cubicBezTo>
                  <a:cubicBezTo>
                    <a:pt x="181" y="1082"/>
                    <a:pt x="204" y="1128"/>
                    <a:pt x="249" y="1150"/>
                  </a:cubicBezTo>
                  <a:lnTo>
                    <a:pt x="272" y="1150"/>
                  </a:lnTo>
                  <a:cubicBezTo>
                    <a:pt x="204" y="1173"/>
                    <a:pt x="181" y="1263"/>
                    <a:pt x="204" y="1331"/>
                  </a:cubicBezTo>
                  <a:cubicBezTo>
                    <a:pt x="227" y="1377"/>
                    <a:pt x="294" y="1399"/>
                    <a:pt x="340" y="1422"/>
                  </a:cubicBezTo>
                  <a:lnTo>
                    <a:pt x="385" y="1422"/>
                  </a:lnTo>
                  <a:cubicBezTo>
                    <a:pt x="340" y="1512"/>
                    <a:pt x="408" y="1648"/>
                    <a:pt x="521" y="1671"/>
                  </a:cubicBezTo>
                  <a:cubicBezTo>
                    <a:pt x="521" y="1693"/>
                    <a:pt x="498" y="1716"/>
                    <a:pt x="498" y="1739"/>
                  </a:cubicBezTo>
                  <a:cubicBezTo>
                    <a:pt x="498" y="1805"/>
                    <a:pt x="510" y="1847"/>
                    <a:pt x="588" y="1847"/>
                  </a:cubicBezTo>
                  <a:cubicBezTo>
                    <a:pt x="616" y="1847"/>
                    <a:pt x="653" y="1841"/>
                    <a:pt x="702" y="1829"/>
                  </a:cubicBezTo>
                  <a:cubicBezTo>
                    <a:pt x="717" y="1890"/>
                    <a:pt x="782" y="1920"/>
                    <a:pt x="858" y="1920"/>
                  </a:cubicBezTo>
                  <a:cubicBezTo>
                    <a:pt x="895" y="1920"/>
                    <a:pt x="936" y="1912"/>
                    <a:pt x="973" y="1897"/>
                  </a:cubicBezTo>
                  <a:cubicBezTo>
                    <a:pt x="1001" y="1979"/>
                    <a:pt x="1068" y="2019"/>
                    <a:pt x="1138" y="2019"/>
                  </a:cubicBezTo>
                  <a:cubicBezTo>
                    <a:pt x="1184" y="2019"/>
                    <a:pt x="1231" y="2001"/>
                    <a:pt x="1268" y="1965"/>
                  </a:cubicBezTo>
                  <a:cubicBezTo>
                    <a:pt x="1293" y="1998"/>
                    <a:pt x="1330" y="2013"/>
                    <a:pt x="1367" y="2013"/>
                  </a:cubicBezTo>
                  <a:cubicBezTo>
                    <a:pt x="1430" y="2013"/>
                    <a:pt x="1494" y="1969"/>
                    <a:pt x="1494" y="1897"/>
                  </a:cubicBezTo>
                  <a:cubicBezTo>
                    <a:pt x="1534" y="1951"/>
                    <a:pt x="1630" y="1997"/>
                    <a:pt x="1706" y="1997"/>
                  </a:cubicBezTo>
                  <a:cubicBezTo>
                    <a:pt x="1759" y="1997"/>
                    <a:pt x="1802" y="1975"/>
                    <a:pt x="1811" y="1920"/>
                  </a:cubicBezTo>
                  <a:cubicBezTo>
                    <a:pt x="1832" y="1928"/>
                    <a:pt x="1850" y="1932"/>
                    <a:pt x="1865" y="1932"/>
                  </a:cubicBezTo>
                  <a:cubicBezTo>
                    <a:pt x="1932" y="1932"/>
                    <a:pt x="1951" y="1862"/>
                    <a:pt x="1969" y="1807"/>
                  </a:cubicBezTo>
                  <a:cubicBezTo>
                    <a:pt x="2014" y="1841"/>
                    <a:pt x="2060" y="1858"/>
                    <a:pt x="2105" y="1858"/>
                  </a:cubicBezTo>
                  <a:cubicBezTo>
                    <a:pt x="2150" y="1858"/>
                    <a:pt x="2196" y="1841"/>
                    <a:pt x="2241" y="1807"/>
                  </a:cubicBezTo>
                  <a:cubicBezTo>
                    <a:pt x="2354" y="1761"/>
                    <a:pt x="2399" y="1648"/>
                    <a:pt x="2399" y="1535"/>
                  </a:cubicBezTo>
                  <a:cubicBezTo>
                    <a:pt x="2467" y="1490"/>
                    <a:pt x="2535" y="1444"/>
                    <a:pt x="2558" y="1354"/>
                  </a:cubicBezTo>
                  <a:cubicBezTo>
                    <a:pt x="2580" y="1309"/>
                    <a:pt x="2580" y="1263"/>
                    <a:pt x="2558" y="1218"/>
                  </a:cubicBezTo>
                  <a:cubicBezTo>
                    <a:pt x="2626" y="1218"/>
                    <a:pt x="2671" y="1196"/>
                    <a:pt x="2716" y="1173"/>
                  </a:cubicBezTo>
                  <a:cubicBezTo>
                    <a:pt x="2807" y="1150"/>
                    <a:pt x="2716" y="1060"/>
                    <a:pt x="2626" y="1014"/>
                  </a:cubicBezTo>
                  <a:cubicBezTo>
                    <a:pt x="2648" y="992"/>
                    <a:pt x="2693" y="947"/>
                    <a:pt x="2693" y="924"/>
                  </a:cubicBezTo>
                  <a:cubicBezTo>
                    <a:pt x="2716" y="811"/>
                    <a:pt x="2626" y="743"/>
                    <a:pt x="2535" y="720"/>
                  </a:cubicBezTo>
                  <a:cubicBezTo>
                    <a:pt x="2558" y="720"/>
                    <a:pt x="2558" y="675"/>
                    <a:pt x="2535" y="652"/>
                  </a:cubicBezTo>
                  <a:cubicBezTo>
                    <a:pt x="2535" y="636"/>
                    <a:pt x="2512" y="620"/>
                    <a:pt x="2483" y="620"/>
                  </a:cubicBezTo>
                  <a:cubicBezTo>
                    <a:pt x="2471" y="620"/>
                    <a:pt x="2458" y="623"/>
                    <a:pt x="2444" y="630"/>
                  </a:cubicBezTo>
                  <a:cubicBezTo>
                    <a:pt x="2490" y="584"/>
                    <a:pt x="2512" y="562"/>
                    <a:pt x="2512" y="517"/>
                  </a:cubicBezTo>
                  <a:cubicBezTo>
                    <a:pt x="2512" y="466"/>
                    <a:pt x="2474" y="440"/>
                    <a:pt x="2436" y="440"/>
                  </a:cubicBezTo>
                  <a:cubicBezTo>
                    <a:pt x="2423" y="440"/>
                    <a:pt x="2411" y="443"/>
                    <a:pt x="2399" y="449"/>
                  </a:cubicBezTo>
                  <a:cubicBezTo>
                    <a:pt x="2377" y="449"/>
                    <a:pt x="2354" y="449"/>
                    <a:pt x="2331" y="471"/>
                  </a:cubicBezTo>
                  <a:cubicBezTo>
                    <a:pt x="2309" y="403"/>
                    <a:pt x="2263" y="358"/>
                    <a:pt x="2218" y="336"/>
                  </a:cubicBezTo>
                  <a:cubicBezTo>
                    <a:pt x="2218" y="313"/>
                    <a:pt x="2218" y="290"/>
                    <a:pt x="2218" y="290"/>
                  </a:cubicBezTo>
                  <a:cubicBezTo>
                    <a:pt x="2218" y="257"/>
                    <a:pt x="2206" y="236"/>
                    <a:pt x="2191" y="236"/>
                  </a:cubicBezTo>
                  <a:cubicBezTo>
                    <a:pt x="2185" y="236"/>
                    <a:pt x="2179" y="239"/>
                    <a:pt x="2173" y="245"/>
                  </a:cubicBezTo>
                  <a:lnTo>
                    <a:pt x="2128" y="245"/>
                  </a:lnTo>
                  <a:cubicBezTo>
                    <a:pt x="2150" y="222"/>
                    <a:pt x="2173" y="177"/>
                    <a:pt x="2150" y="154"/>
                  </a:cubicBezTo>
                  <a:cubicBezTo>
                    <a:pt x="2150" y="132"/>
                    <a:pt x="2128" y="132"/>
                    <a:pt x="2128" y="132"/>
                  </a:cubicBezTo>
                  <a:cubicBezTo>
                    <a:pt x="2082" y="154"/>
                    <a:pt x="2037" y="154"/>
                    <a:pt x="2014" y="200"/>
                  </a:cubicBezTo>
                  <a:cubicBezTo>
                    <a:pt x="2014" y="154"/>
                    <a:pt x="1992" y="109"/>
                    <a:pt x="1947" y="87"/>
                  </a:cubicBezTo>
                  <a:cubicBezTo>
                    <a:pt x="1923" y="71"/>
                    <a:pt x="1896" y="63"/>
                    <a:pt x="1869" y="63"/>
                  </a:cubicBezTo>
                  <a:cubicBezTo>
                    <a:pt x="1820" y="63"/>
                    <a:pt x="1772" y="88"/>
                    <a:pt x="1743" y="132"/>
                  </a:cubicBezTo>
                  <a:cubicBezTo>
                    <a:pt x="1720" y="87"/>
                    <a:pt x="1698" y="64"/>
                    <a:pt x="1675" y="19"/>
                  </a:cubicBezTo>
                  <a:cubicBezTo>
                    <a:pt x="1656" y="6"/>
                    <a:pt x="1635" y="0"/>
                    <a:pt x="1614" y="0"/>
                  </a:cubicBezTo>
                  <a:cubicBezTo>
                    <a:pt x="1560" y="0"/>
                    <a:pt x="1504" y="38"/>
                    <a:pt x="1471" y="87"/>
                  </a:cubicBezTo>
                  <a:cubicBezTo>
                    <a:pt x="1455" y="38"/>
                    <a:pt x="1403" y="0"/>
                    <a:pt x="13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
            <p:cNvSpPr/>
            <p:nvPr/>
          </p:nvSpPr>
          <p:spPr>
            <a:xfrm>
              <a:off x="933326" y="17510916"/>
              <a:ext cx="281750" cy="199937"/>
            </a:xfrm>
            <a:custGeom>
              <a:avLst/>
              <a:gdLst/>
              <a:ahLst/>
              <a:cxnLst/>
              <a:rect l="l" t="t" r="r" b="b"/>
              <a:pathLst>
                <a:path w="2514" h="1784" extrusionOk="0">
                  <a:moveTo>
                    <a:pt x="938" y="0"/>
                  </a:moveTo>
                  <a:cubicBezTo>
                    <a:pt x="862" y="0"/>
                    <a:pt x="784" y="90"/>
                    <a:pt x="748" y="179"/>
                  </a:cubicBezTo>
                  <a:cubicBezTo>
                    <a:pt x="725" y="157"/>
                    <a:pt x="703" y="134"/>
                    <a:pt x="657" y="111"/>
                  </a:cubicBezTo>
                  <a:lnTo>
                    <a:pt x="635" y="111"/>
                  </a:lnTo>
                  <a:cubicBezTo>
                    <a:pt x="612" y="157"/>
                    <a:pt x="589" y="179"/>
                    <a:pt x="589" y="202"/>
                  </a:cubicBezTo>
                  <a:cubicBezTo>
                    <a:pt x="567" y="202"/>
                    <a:pt x="567" y="179"/>
                    <a:pt x="544" y="179"/>
                  </a:cubicBezTo>
                  <a:cubicBezTo>
                    <a:pt x="532" y="173"/>
                    <a:pt x="518" y="170"/>
                    <a:pt x="504" y="170"/>
                  </a:cubicBezTo>
                  <a:cubicBezTo>
                    <a:pt x="466" y="170"/>
                    <a:pt x="425" y="191"/>
                    <a:pt x="408" y="225"/>
                  </a:cubicBezTo>
                  <a:cubicBezTo>
                    <a:pt x="386" y="270"/>
                    <a:pt x="431" y="338"/>
                    <a:pt x="454" y="383"/>
                  </a:cubicBezTo>
                  <a:cubicBezTo>
                    <a:pt x="454" y="383"/>
                    <a:pt x="454" y="383"/>
                    <a:pt x="431" y="406"/>
                  </a:cubicBezTo>
                  <a:cubicBezTo>
                    <a:pt x="424" y="399"/>
                    <a:pt x="416" y="396"/>
                    <a:pt x="406" y="396"/>
                  </a:cubicBezTo>
                  <a:cubicBezTo>
                    <a:pt x="384" y="396"/>
                    <a:pt x="356" y="412"/>
                    <a:pt x="340" y="428"/>
                  </a:cubicBezTo>
                  <a:cubicBezTo>
                    <a:pt x="318" y="451"/>
                    <a:pt x="318" y="496"/>
                    <a:pt x="340" y="519"/>
                  </a:cubicBezTo>
                  <a:cubicBezTo>
                    <a:pt x="326" y="516"/>
                    <a:pt x="311" y="514"/>
                    <a:pt x="296" y="514"/>
                  </a:cubicBezTo>
                  <a:cubicBezTo>
                    <a:pt x="198" y="514"/>
                    <a:pt x="105" y="576"/>
                    <a:pt x="46" y="655"/>
                  </a:cubicBezTo>
                  <a:cubicBezTo>
                    <a:pt x="1" y="723"/>
                    <a:pt x="114" y="790"/>
                    <a:pt x="205" y="836"/>
                  </a:cubicBezTo>
                  <a:cubicBezTo>
                    <a:pt x="182" y="858"/>
                    <a:pt x="159" y="881"/>
                    <a:pt x="159" y="926"/>
                  </a:cubicBezTo>
                  <a:cubicBezTo>
                    <a:pt x="159" y="971"/>
                    <a:pt x="182" y="994"/>
                    <a:pt x="227" y="994"/>
                  </a:cubicBezTo>
                  <a:lnTo>
                    <a:pt x="250" y="994"/>
                  </a:lnTo>
                  <a:cubicBezTo>
                    <a:pt x="182" y="1039"/>
                    <a:pt x="159" y="1107"/>
                    <a:pt x="182" y="1153"/>
                  </a:cubicBezTo>
                  <a:cubicBezTo>
                    <a:pt x="205" y="1220"/>
                    <a:pt x="250" y="1243"/>
                    <a:pt x="295" y="1243"/>
                  </a:cubicBezTo>
                  <a:lnTo>
                    <a:pt x="340" y="1243"/>
                  </a:lnTo>
                  <a:cubicBezTo>
                    <a:pt x="318" y="1311"/>
                    <a:pt x="340" y="1401"/>
                    <a:pt x="386" y="1447"/>
                  </a:cubicBezTo>
                  <a:cubicBezTo>
                    <a:pt x="408" y="1469"/>
                    <a:pt x="431" y="1469"/>
                    <a:pt x="476" y="1492"/>
                  </a:cubicBezTo>
                  <a:cubicBezTo>
                    <a:pt x="454" y="1492"/>
                    <a:pt x="454" y="1515"/>
                    <a:pt x="454" y="1537"/>
                  </a:cubicBezTo>
                  <a:cubicBezTo>
                    <a:pt x="454" y="1593"/>
                    <a:pt x="469" y="1634"/>
                    <a:pt x="563" y="1634"/>
                  </a:cubicBezTo>
                  <a:cubicBezTo>
                    <a:pt x="583" y="1634"/>
                    <a:pt x="607" y="1632"/>
                    <a:pt x="635" y="1628"/>
                  </a:cubicBezTo>
                  <a:cubicBezTo>
                    <a:pt x="649" y="1672"/>
                    <a:pt x="702" y="1697"/>
                    <a:pt x="761" y="1697"/>
                  </a:cubicBezTo>
                  <a:cubicBezTo>
                    <a:pt x="794" y="1697"/>
                    <a:pt x="829" y="1689"/>
                    <a:pt x="861" y="1673"/>
                  </a:cubicBezTo>
                  <a:cubicBezTo>
                    <a:pt x="876" y="1733"/>
                    <a:pt x="931" y="1784"/>
                    <a:pt x="1000" y="1784"/>
                  </a:cubicBezTo>
                  <a:cubicBezTo>
                    <a:pt x="1034" y="1784"/>
                    <a:pt x="1072" y="1771"/>
                    <a:pt x="1110" y="1741"/>
                  </a:cubicBezTo>
                  <a:cubicBezTo>
                    <a:pt x="1135" y="1766"/>
                    <a:pt x="1170" y="1779"/>
                    <a:pt x="1205" y="1779"/>
                  </a:cubicBezTo>
                  <a:cubicBezTo>
                    <a:pt x="1264" y="1779"/>
                    <a:pt x="1322" y="1744"/>
                    <a:pt x="1336" y="1673"/>
                  </a:cubicBezTo>
                  <a:cubicBezTo>
                    <a:pt x="1362" y="1726"/>
                    <a:pt x="1434" y="1763"/>
                    <a:pt x="1499" y="1763"/>
                  </a:cubicBezTo>
                  <a:cubicBezTo>
                    <a:pt x="1546" y="1763"/>
                    <a:pt x="1589" y="1743"/>
                    <a:pt x="1608" y="1696"/>
                  </a:cubicBezTo>
                  <a:cubicBezTo>
                    <a:pt x="1628" y="1706"/>
                    <a:pt x="1645" y="1710"/>
                    <a:pt x="1660" y="1710"/>
                  </a:cubicBezTo>
                  <a:cubicBezTo>
                    <a:pt x="1710" y="1710"/>
                    <a:pt x="1731" y="1658"/>
                    <a:pt x="1766" y="1605"/>
                  </a:cubicBezTo>
                  <a:cubicBezTo>
                    <a:pt x="1800" y="1628"/>
                    <a:pt x="1840" y="1639"/>
                    <a:pt x="1879" y="1639"/>
                  </a:cubicBezTo>
                  <a:cubicBezTo>
                    <a:pt x="1919" y="1639"/>
                    <a:pt x="1959" y="1628"/>
                    <a:pt x="1993" y="1605"/>
                  </a:cubicBezTo>
                  <a:cubicBezTo>
                    <a:pt x="2083" y="1560"/>
                    <a:pt x="2151" y="1447"/>
                    <a:pt x="2128" y="1356"/>
                  </a:cubicBezTo>
                  <a:cubicBezTo>
                    <a:pt x="2196" y="1334"/>
                    <a:pt x="2264" y="1266"/>
                    <a:pt x="2287" y="1198"/>
                  </a:cubicBezTo>
                  <a:cubicBezTo>
                    <a:pt x="2309" y="1153"/>
                    <a:pt x="2309" y="1107"/>
                    <a:pt x="2287" y="1062"/>
                  </a:cubicBezTo>
                  <a:cubicBezTo>
                    <a:pt x="2332" y="1062"/>
                    <a:pt x="2377" y="1062"/>
                    <a:pt x="2423" y="1039"/>
                  </a:cubicBezTo>
                  <a:cubicBezTo>
                    <a:pt x="2513" y="1039"/>
                    <a:pt x="2400" y="971"/>
                    <a:pt x="2332" y="926"/>
                  </a:cubicBezTo>
                  <a:cubicBezTo>
                    <a:pt x="2377" y="904"/>
                    <a:pt x="2400" y="858"/>
                    <a:pt x="2423" y="836"/>
                  </a:cubicBezTo>
                  <a:cubicBezTo>
                    <a:pt x="2445" y="745"/>
                    <a:pt x="2355" y="677"/>
                    <a:pt x="2264" y="677"/>
                  </a:cubicBezTo>
                  <a:cubicBezTo>
                    <a:pt x="2287" y="655"/>
                    <a:pt x="2287" y="632"/>
                    <a:pt x="2264" y="609"/>
                  </a:cubicBezTo>
                  <a:cubicBezTo>
                    <a:pt x="2264" y="587"/>
                    <a:pt x="2219" y="564"/>
                    <a:pt x="2196" y="564"/>
                  </a:cubicBezTo>
                  <a:cubicBezTo>
                    <a:pt x="2219" y="541"/>
                    <a:pt x="2241" y="519"/>
                    <a:pt x="2241" y="474"/>
                  </a:cubicBezTo>
                  <a:cubicBezTo>
                    <a:pt x="2241" y="406"/>
                    <a:pt x="2174" y="406"/>
                    <a:pt x="2128" y="406"/>
                  </a:cubicBezTo>
                  <a:lnTo>
                    <a:pt x="2083" y="428"/>
                  </a:lnTo>
                  <a:cubicBezTo>
                    <a:pt x="2060" y="383"/>
                    <a:pt x="2038" y="338"/>
                    <a:pt x="1993" y="315"/>
                  </a:cubicBezTo>
                  <a:cubicBezTo>
                    <a:pt x="1993" y="292"/>
                    <a:pt x="1993" y="292"/>
                    <a:pt x="1993" y="270"/>
                  </a:cubicBezTo>
                  <a:cubicBezTo>
                    <a:pt x="1993" y="247"/>
                    <a:pt x="1970" y="225"/>
                    <a:pt x="1947" y="225"/>
                  </a:cubicBezTo>
                  <a:lnTo>
                    <a:pt x="1925" y="225"/>
                  </a:lnTo>
                  <a:cubicBezTo>
                    <a:pt x="1925" y="202"/>
                    <a:pt x="1947" y="179"/>
                    <a:pt x="1925" y="134"/>
                  </a:cubicBezTo>
                  <a:cubicBezTo>
                    <a:pt x="1925" y="134"/>
                    <a:pt x="1925" y="124"/>
                    <a:pt x="1918" y="124"/>
                  </a:cubicBezTo>
                  <a:cubicBezTo>
                    <a:pt x="1915" y="124"/>
                    <a:pt x="1910" y="127"/>
                    <a:pt x="1902" y="134"/>
                  </a:cubicBezTo>
                  <a:cubicBezTo>
                    <a:pt x="1879" y="134"/>
                    <a:pt x="1834" y="157"/>
                    <a:pt x="1811" y="179"/>
                  </a:cubicBezTo>
                  <a:cubicBezTo>
                    <a:pt x="1811" y="134"/>
                    <a:pt x="1789" y="111"/>
                    <a:pt x="1744" y="89"/>
                  </a:cubicBezTo>
                  <a:cubicBezTo>
                    <a:pt x="1720" y="73"/>
                    <a:pt x="1695" y="65"/>
                    <a:pt x="1672" y="65"/>
                  </a:cubicBezTo>
                  <a:cubicBezTo>
                    <a:pt x="1630" y="65"/>
                    <a:pt x="1592" y="90"/>
                    <a:pt x="1563" y="134"/>
                  </a:cubicBezTo>
                  <a:cubicBezTo>
                    <a:pt x="1540" y="89"/>
                    <a:pt x="1517" y="66"/>
                    <a:pt x="1495" y="44"/>
                  </a:cubicBezTo>
                  <a:cubicBezTo>
                    <a:pt x="1474" y="23"/>
                    <a:pt x="1455" y="15"/>
                    <a:pt x="1438" y="15"/>
                  </a:cubicBezTo>
                  <a:cubicBezTo>
                    <a:pt x="1399" y="15"/>
                    <a:pt x="1368" y="57"/>
                    <a:pt x="1336" y="89"/>
                  </a:cubicBezTo>
                  <a:cubicBezTo>
                    <a:pt x="1302" y="38"/>
                    <a:pt x="1256" y="12"/>
                    <a:pt x="1206" y="12"/>
                  </a:cubicBezTo>
                  <a:cubicBezTo>
                    <a:pt x="1189" y="12"/>
                    <a:pt x="1172" y="15"/>
                    <a:pt x="1155" y="21"/>
                  </a:cubicBezTo>
                  <a:cubicBezTo>
                    <a:pt x="1110" y="44"/>
                    <a:pt x="1087" y="66"/>
                    <a:pt x="1065" y="89"/>
                  </a:cubicBezTo>
                  <a:cubicBezTo>
                    <a:pt x="1042" y="66"/>
                    <a:pt x="1019" y="44"/>
                    <a:pt x="997" y="21"/>
                  </a:cubicBezTo>
                  <a:cubicBezTo>
                    <a:pt x="978" y="7"/>
                    <a:pt x="958" y="0"/>
                    <a:pt x="9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
            <p:cNvSpPr/>
            <p:nvPr/>
          </p:nvSpPr>
          <p:spPr>
            <a:xfrm>
              <a:off x="961232" y="17468778"/>
              <a:ext cx="225938" cy="160600"/>
            </a:xfrm>
            <a:custGeom>
              <a:avLst/>
              <a:gdLst/>
              <a:ahLst/>
              <a:cxnLst/>
              <a:rect l="l" t="t" r="r" b="b"/>
              <a:pathLst>
                <a:path w="2016" h="1433" extrusionOk="0">
                  <a:moveTo>
                    <a:pt x="745" y="0"/>
                  </a:moveTo>
                  <a:cubicBezTo>
                    <a:pt x="678" y="0"/>
                    <a:pt x="626" y="74"/>
                    <a:pt x="589" y="148"/>
                  </a:cubicBezTo>
                  <a:cubicBezTo>
                    <a:pt x="567" y="125"/>
                    <a:pt x="544" y="103"/>
                    <a:pt x="521" y="103"/>
                  </a:cubicBezTo>
                  <a:cubicBezTo>
                    <a:pt x="521" y="91"/>
                    <a:pt x="516" y="86"/>
                    <a:pt x="510" y="86"/>
                  </a:cubicBezTo>
                  <a:cubicBezTo>
                    <a:pt x="504" y="86"/>
                    <a:pt x="499" y="91"/>
                    <a:pt x="499" y="103"/>
                  </a:cubicBezTo>
                  <a:cubicBezTo>
                    <a:pt x="476" y="125"/>
                    <a:pt x="476" y="148"/>
                    <a:pt x="454" y="171"/>
                  </a:cubicBezTo>
                  <a:cubicBezTo>
                    <a:pt x="454" y="148"/>
                    <a:pt x="431" y="148"/>
                    <a:pt x="408" y="148"/>
                  </a:cubicBezTo>
                  <a:cubicBezTo>
                    <a:pt x="402" y="141"/>
                    <a:pt x="393" y="139"/>
                    <a:pt x="384" y="139"/>
                  </a:cubicBezTo>
                  <a:cubicBezTo>
                    <a:pt x="361" y="139"/>
                    <a:pt x="334" y="155"/>
                    <a:pt x="318" y="171"/>
                  </a:cubicBezTo>
                  <a:cubicBezTo>
                    <a:pt x="295" y="216"/>
                    <a:pt x="318" y="261"/>
                    <a:pt x="363" y="306"/>
                  </a:cubicBezTo>
                  <a:cubicBezTo>
                    <a:pt x="318" y="306"/>
                    <a:pt x="295" y="306"/>
                    <a:pt x="272" y="352"/>
                  </a:cubicBezTo>
                  <a:cubicBezTo>
                    <a:pt x="250" y="374"/>
                    <a:pt x="250" y="374"/>
                    <a:pt x="272" y="397"/>
                  </a:cubicBezTo>
                  <a:cubicBezTo>
                    <a:pt x="182" y="397"/>
                    <a:pt x="91" y="442"/>
                    <a:pt x="23" y="510"/>
                  </a:cubicBezTo>
                  <a:cubicBezTo>
                    <a:pt x="1" y="578"/>
                    <a:pt x="69" y="646"/>
                    <a:pt x="159" y="668"/>
                  </a:cubicBezTo>
                  <a:cubicBezTo>
                    <a:pt x="137" y="691"/>
                    <a:pt x="114" y="714"/>
                    <a:pt x="114" y="736"/>
                  </a:cubicBezTo>
                  <a:cubicBezTo>
                    <a:pt x="114" y="759"/>
                    <a:pt x="137" y="804"/>
                    <a:pt x="182" y="804"/>
                  </a:cubicBezTo>
                  <a:cubicBezTo>
                    <a:pt x="137" y="827"/>
                    <a:pt x="114" y="872"/>
                    <a:pt x="137" y="940"/>
                  </a:cubicBezTo>
                  <a:cubicBezTo>
                    <a:pt x="159" y="963"/>
                    <a:pt x="182" y="985"/>
                    <a:pt x="227" y="985"/>
                  </a:cubicBezTo>
                  <a:lnTo>
                    <a:pt x="272" y="985"/>
                  </a:lnTo>
                  <a:cubicBezTo>
                    <a:pt x="250" y="1053"/>
                    <a:pt x="272" y="1121"/>
                    <a:pt x="318" y="1166"/>
                  </a:cubicBezTo>
                  <a:cubicBezTo>
                    <a:pt x="340" y="1166"/>
                    <a:pt x="340" y="1189"/>
                    <a:pt x="363" y="1189"/>
                  </a:cubicBezTo>
                  <a:cubicBezTo>
                    <a:pt x="363" y="1212"/>
                    <a:pt x="363" y="1212"/>
                    <a:pt x="363" y="1234"/>
                  </a:cubicBezTo>
                  <a:cubicBezTo>
                    <a:pt x="363" y="1285"/>
                    <a:pt x="376" y="1311"/>
                    <a:pt x="430" y="1311"/>
                  </a:cubicBezTo>
                  <a:cubicBezTo>
                    <a:pt x="448" y="1311"/>
                    <a:pt x="470" y="1308"/>
                    <a:pt x="499" y="1302"/>
                  </a:cubicBezTo>
                  <a:cubicBezTo>
                    <a:pt x="528" y="1346"/>
                    <a:pt x="576" y="1371"/>
                    <a:pt x="625" y="1371"/>
                  </a:cubicBezTo>
                  <a:cubicBezTo>
                    <a:pt x="652" y="1371"/>
                    <a:pt x="678" y="1363"/>
                    <a:pt x="702" y="1347"/>
                  </a:cubicBezTo>
                  <a:cubicBezTo>
                    <a:pt x="716" y="1402"/>
                    <a:pt x="763" y="1432"/>
                    <a:pt x="813" y="1432"/>
                  </a:cubicBezTo>
                  <a:cubicBezTo>
                    <a:pt x="846" y="1432"/>
                    <a:pt x="879" y="1419"/>
                    <a:pt x="906" y="1393"/>
                  </a:cubicBezTo>
                  <a:cubicBezTo>
                    <a:pt x="922" y="1416"/>
                    <a:pt x="946" y="1426"/>
                    <a:pt x="971" y="1426"/>
                  </a:cubicBezTo>
                  <a:cubicBezTo>
                    <a:pt x="1017" y="1426"/>
                    <a:pt x="1065" y="1392"/>
                    <a:pt x="1065" y="1347"/>
                  </a:cubicBezTo>
                  <a:cubicBezTo>
                    <a:pt x="1092" y="1388"/>
                    <a:pt x="1160" y="1421"/>
                    <a:pt x="1214" y="1421"/>
                  </a:cubicBezTo>
                  <a:cubicBezTo>
                    <a:pt x="1251" y="1421"/>
                    <a:pt x="1282" y="1406"/>
                    <a:pt x="1291" y="1370"/>
                  </a:cubicBezTo>
                  <a:cubicBezTo>
                    <a:pt x="1300" y="1373"/>
                    <a:pt x="1309" y="1375"/>
                    <a:pt x="1316" y="1375"/>
                  </a:cubicBezTo>
                  <a:cubicBezTo>
                    <a:pt x="1365" y="1375"/>
                    <a:pt x="1385" y="1319"/>
                    <a:pt x="1404" y="1280"/>
                  </a:cubicBezTo>
                  <a:cubicBezTo>
                    <a:pt x="1438" y="1302"/>
                    <a:pt x="1472" y="1314"/>
                    <a:pt x="1506" y="1314"/>
                  </a:cubicBezTo>
                  <a:cubicBezTo>
                    <a:pt x="1540" y="1314"/>
                    <a:pt x="1574" y="1302"/>
                    <a:pt x="1608" y="1280"/>
                  </a:cubicBezTo>
                  <a:cubicBezTo>
                    <a:pt x="1676" y="1234"/>
                    <a:pt x="1721" y="1166"/>
                    <a:pt x="1721" y="1076"/>
                  </a:cubicBezTo>
                  <a:cubicBezTo>
                    <a:pt x="1766" y="1053"/>
                    <a:pt x="1811" y="1008"/>
                    <a:pt x="1834" y="963"/>
                  </a:cubicBezTo>
                  <a:cubicBezTo>
                    <a:pt x="1857" y="917"/>
                    <a:pt x="1857" y="895"/>
                    <a:pt x="1834" y="850"/>
                  </a:cubicBezTo>
                  <a:cubicBezTo>
                    <a:pt x="1879" y="850"/>
                    <a:pt x="1902" y="850"/>
                    <a:pt x="1947" y="827"/>
                  </a:cubicBezTo>
                  <a:cubicBezTo>
                    <a:pt x="2015" y="827"/>
                    <a:pt x="1947" y="759"/>
                    <a:pt x="1879" y="736"/>
                  </a:cubicBezTo>
                  <a:cubicBezTo>
                    <a:pt x="1902" y="714"/>
                    <a:pt x="1925" y="691"/>
                    <a:pt x="1947" y="668"/>
                  </a:cubicBezTo>
                  <a:cubicBezTo>
                    <a:pt x="1970" y="578"/>
                    <a:pt x="1879" y="533"/>
                    <a:pt x="1811" y="533"/>
                  </a:cubicBezTo>
                  <a:cubicBezTo>
                    <a:pt x="1834" y="510"/>
                    <a:pt x="1834" y="487"/>
                    <a:pt x="1811" y="465"/>
                  </a:cubicBezTo>
                  <a:cubicBezTo>
                    <a:pt x="1811" y="442"/>
                    <a:pt x="1766" y="442"/>
                    <a:pt x="1744" y="442"/>
                  </a:cubicBezTo>
                  <a:cubicBezTo>
                    <a:pt x="1766" y="420"/>
                    <a:pt x="1789" y="397"/>
                    <a:pt x="1789" y="374"/>
                  </a:cubicBezTo>
                  <a:cubicBezTo>
                    <a:pt x="1789" y="329"/>
                    <a:pt x="1744" y="306"/>
                    <a:pt x="1698" y="306"/>
                  </a:cubicBezTo>
                  <a:lnTo>
                    <a:pt x="1698" y="329"/>
                  </a:lnTo>
                  <a:cubicBezTo>
                    <a:pt x="1676" y="284"/>
                    <a:pt x="1653" y="238"/>
                    <a:pt x="1608" y="216"/>
                  </a:cubicBezTo>
                  <a:cubicBezTo>
                    <a:pt x="1608" y="216"/>
                    <a:pt x="1608" y="216"/>
                    <a:pt x="1608" y="193"/>
                  </a:cubicBezTo>
                  <a:cubicBezTo>
                    <a:pt x="1608" y="177"/>
                    <a:pt x="1596" y="161"/>
                    <a:pt x="1582" y="161"/>
                  </a:cubicBezTo>
                  <a:cubicBezTo>
                    <a:pt x="1576" y="161"/>
                    <a:pt x="1569" y="164"/>
                    <a:pt x="1562" y="171"/>
                  </a:cubicBezTo>
                  <a:lnTo>
                    <a:pt x="1540" y="171"/>
                  </a:lnTo>
                  <a:cubicBezTo>
                    <a:pt x="1562" y="148"/>
                    <a:pt x="1562" y="125"/>
                    <a:pt x="1540" y="103"/>
                  </a:cubicBezTo>
                  <a:lnTo>
                    <a:pt x="1517" y="103"/>
                  </a:lnTo>
                  <a:cubicBezTo>
                    <a:pt x="1495" y="103"/>
                    <a:pt x="1472" y="125"/>
                    <a:pt x="1449" y="148"/>
                  </a:cubicBezTo>
                  <a:cubicBezTo>
                    <a:pt x="1449" y="103"/>
                    <a:pt x="1427" y="80"/>
                    <a:pt x="1404" y="57"/>
                  </a:cubicBezTo>
                  <a:cubicBezTo>
                    <a:pt x="1386" y="51"/>
                    <a:pt x="1369" y="49"/>
                    <a:pt x="1354" y="49"/>
                  </a:cubicBezTo>
                  <a:cubicBezTo>
                    <a:pt x="1312" y="49"/>
                    <a:pt x="1279" y="70"/>
                    <a:pt x="1246" y="103"/>
                  </a:cubicBezTo>
                  <a:cubicBezTo>
                    <a:pt x="1223" y="80"/>
                    <a:pt x="1223" y="35"/>
                    <a:pt x="1200" y="12"/>
                  </a:cubicBezTo>
                  <a:cubicBezTo>
                    <a:pt x="1188" y="6"/>
                    <a:pt x="1174" y="3"/>
                    <a:pt x="1160" y="3"/>
                  </a:cubicBezTo>
                  <a:cubicBezTo>
                    <a:pt x="1122" y="3"/>
                    <a:pt x="1081" y="24"/>
                    <a:pt x="1065" y="57"/>
                  </a:cubicBezTo>
                  <a:cubicBezTo>
                    <a:pt x="1048" y="24"/>
                    <a:pt x="1007" y="3"/>
                    <a:pt x="969" y="3"/>
                  </a:cubicBezTo>
                  <a:cubicBezTo>
                    <a:pt x="955" y="3"/>
                    <a:pt x="941" y="6"/>
                    <a:pt x="929" y="12"/>
                  </a:cubicBezTo>
                  <a:cubicBezTo>
                    <a:pt x="884" y="12"/>
                    <a:pt x="861" y="35"/>
                    <a:pt x="861" y="80"/>
                  </a:cubicBezTo>
                  <a:cubicBezTo>
                    <a:pt x="838" y="57"/>
                    <a:pt x="816" y="35"/>
                    <a:pt x="793" y="12"/>
                  </a:cubicBezTo>
                  <a:cubicBezTo>
                    <a:pt x="776" y="4"/>
                    <a:pt x="761" y="0"/>
                    <a:pt x="7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
            <p:cNvSpPr/>
            <p:nvPr/>
          </p:nvSpPr>
          <p:spPr>
            <a:xfrm>
              <a:off x="974008" y="17619738"/>
              <a:ext cx="45726" cy="37096"/>
            </a:xfrm>
            <a:custGeom>
              <a:avLst/>
              <a:gdLst/>
              <a:ahLst/>
              <a:cxnLst/>
              <a:rect l="l" t="t" r="r" b="b"/>
              <a:pathLst>
                <a:path w="408" h="331" extrusionOk="0">
                  <a:moveTo>
                    <a:pt x="113" y="0"/>
                  </a:moveTo>
                  <a:cubicBezTo>
                    <a:pt x="68" y="0"/>
                    <a:pt x="0" y="91"/>
                    <a:pt x="23" y="136"/>
                  </a:cubicBezTo>
                  <a:cubicBezTo>
                    <a:pt x="50" y="177"/>
                    <a:pt x="77" y="185"/>
                    <a:pt x="104" y="185"/>
                  </a:cubicBezTo>
                  <a:cubicBezTo>
                    <a:pt x="122" y="185"/>
                    <a:pt x="140" y="182"/>
                    <a:pt x="158" y="182"/>
                  </a:cubicBezTo>
                  <a:cubicBezTo>
                    <a:pt x="158" y="204"/>
                    <a:pt x="158" y="249"/>
                    <a:pt x="181" y="295"/>
                  </a:cubicBezTo>
                  <a:cubicBezTo>
                    <a:pt x="199" y="321"/>
                    <a:pt x="224" y="331"/>
                    <a:pt x="250" y="331"/>
                  </a:cubicBezTo>
                  <a:cubicBezTo>
                    <a:pt x="290" y="331"/>
                    <a:pt x="335" y="308"/>
                    <a:pt x="362" y="295"/>
                  </a:cubicBezTo>
                  <a:cubicBezTo>
                    <a:pt x="407" y="295"/>
                    <a:pt x="407" y="249"/>
                    <a:pt x="362" y="249"/>
                  </a:cubicBezTo>
                  <a:lnTo>
                    <a:pt x="294" y="249"/>
                  </a:lnTo>
                  <a:cubicBezTo>
                    <a:pt x="272" y="249"/>
                    <a:pt x="249" y="249"/>
                    <a:pt x="226" y="227"/>
                  </a:cubicBezTo>
                  <a:cubicBezTo>
                    <a:pt x="226" y="204"/>
                    <a:pt x="226" y="136"/>
                    <a:pt x="226" y="91"/>
                  </a:cubicBezTo>
                  <a:cubicBezTo>
                    <a:pt x="204" y="91"/>
                    <a:pt x="204" y="91"/>
                    <a:pt x="181" y="114"/>
                  </a:cubicBezTo>
                  <a:lnTo>
                    <a:pt x="91" y="114"/>
                  </a:lnTo>
                  <a:cubicBezTo>
                    <a:pt x="68" y="114"/>
                    <a:pt x="113" y="46"/>
                    <a:pt x="136" y="23"/>
                  </a:cubicBezTo>
                  <a:cubicBezTo>
                    <a:pt x="136" y="0"/>
                    <a:pt x="136" y="0"/>
                    <a:pt x="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
            <p:cNvSpPr/>
            <p:nvPr/>
          </p:nvSpPr>
          <p:spPr>
            <a:xfrm>
              <a:off x="953611" y="17693257"/>
              <a:ext cx="43260" cy="37096"/>
            </a:xfrm>
            <a:custGeom>
              <a:avLst/>
              <a:gdLst/>
              <a:ahLst/>
              <a:cxnLst/>
              <a:rect l="l" t="t" r="r" b="b"/>
              <a:pathLst>
                <a:path w="386" h="331" extrusionOk="0">
                  <a:moveTo>
                    <a:pt x="114" y="1"/>
                  </a:moveTo>
                  <a:cubicBezTo>
                    <a:pt x="114" y="1"/>
                    <a:pt x="1" y="91"/>
                    <a:pt x="24" y="137"/>
                  </a:cubicBezTo>
                  <a:cubicBezTo>
                    <a:pt x="57" y="170"/>
                    <a:pt x="90" y="191"/>
                    <a:pt x="123" y="191"/>
                  </a:cubicBezTo>
                  <a:cubicBezTo>
                    <a:pt x="135" y="191"/>
                    <a:pt x="147" y="188"/>
                    <a:pt x="159" y="182"/>
                  </a:cubicBezTo>
                  <a:cubicBezTo>
                    <a:pt x="159" y="227"/>
                    <a:pt x="159" y="250"/>
                    <a:pt x="182" y="295"/>
                  </a:cubicBezTo>
                  <a:cubicBezTo>
                    <a:pt x="200" y="322"/>
                    <a:pt x="225" y="331"/>
                    <a:pt x="251" y="331"/>
                  </a:cubicBezTo>
                  <a:cubicBezTo>
                    <a:pt x="291" y="331"/>
                    <a:pt x="336" y="309"/>
                    <a:pt x="363" y="295"/>
                  </a:cubicBezTo>
                  <a:cubicBezTo>
                    <a:pt x="386" y="272"/>
                    <a:pt x="386" y="250"/>
                    <a:pt x="386" y="250"/>
                  </a:cubicBezTo>
                  <a:lnTo>
                    <a:pt x="295" y="250"/>
                  </a:lnTo>
                  <a:cubicBezTo>
                    <a:pt x="273" y="250"/>
                    <a:pt x="250" y="250"/>
                    <a:pt x="227" y="227"/>
                  </a:cubicBezTo>
                  <a:cubicBezTo>
                    <a:pt x="227" y="227"/>
                    <a:pt x="227" y="137"/>
                    <a:pt x="227" y="91"/>
                  </a:cubicBezTo>
                  <a:cubicBezTo>
                    <a:pt x="205" y="91"/>
                    <a:pt x="205" y="114"/>
                    <a:pt x="205" y="114"/>
                  </a:cubicBezTo>
                  <a:lnTo>
                    <a:pt x="91" y="114"/>
                  </a:lnTo>
                  <a:cubicBezTo>
                    <a:pt x="69" y="114"/>
                    <a:pt x="137" y="46"/>
                    <a:pt x="137" y="23"/>
                  </a:cubicBezTo>
                  <a:cubicBezTo>
                    <a:pt x="159" y="1"/>
                    <a:pt x="137"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
            <p:cNvSpPr/>
            <p:nvPr/>
          </p:nvSpPr>
          <p:spPr>
            <a:xfrm>
              <a:off x="1100761" y="17650782"/>
              <a:ext cx="40682" cy="24880"/>
            </a:xfrm>
            <a:custGeom>
              <a:avLst/>
              <a:gdLst/>
              <a:ahLst/>
              <a:cxnLst/>
              <a:rect l="l" t="t" r="r" b="b"/>
              <a:pathLst>
                <a:path w="363" h="222" extrusionOk="0">
                  <a:moveTo>
                    <a:pt x="329" y="1"/>
                  </a:moveTo>
                  <a:cubicBezTo>
                    <a:pt x="323" y="1"/>
                    <a:pt x="317" y="6"/>
                    <a:pt x="317" y="18"/>
                  </a:cubicBezTo>
                  <a:cubicBezTo>
                    <a:pt x="295" y="40"/>
                    <a:pt x="272" y="86"/>
                    <a:pt x="227" y="86"/>
                  </a:cubicBezTo>
                  <a:cubicBezTo>
                    <a:pt x="182" y="86"/>
                    <a:pt x="159" y="63"/>
                    <a:pt x="136" y="40"/>
                  </a:cubicBezTo>
                  <a:cubicBezTo>
                    <a:pt x="136" y="34"/>
                    <a:pt x="133" y="31"/>
                    <a:pt x="127" y="31"/>
                  </a:cubicBezTo>
                  <a:cubicBezTo>
                    <a:pt x="114" y="31"/>
                    <a:pt x="91" y="47"/>
                    <a:pt x="91" y="63"/>
                  </a:cubicBezTo>
                  <a:cubicBezTo>
                    <a:pt x="114" y="86"/>
                    <a:pt x="114" y="108"/>
                    <a:pt x="136" y="131"/>
                  </a:cubicBezTo>
                  <a:cubicBezTo>
                    <a:pt x="136" y="149"/>
                    <a:pt x="122" y="182"/>
                    <a:pt x="104" y="182"/>
                  </a:cubicBezTo>
                  <a:cubicBezTo>
                    <a:pt x="100" y="182"/>
                    <a:pt x="95" y="180"/>
                    <a:pt x="91" y="176"/>
                  </a:cubicBezTo>
                  <a:cubicBezTo>
                    <a:pt x="69" y="176"/>
                    <a:pt x="46" y="131"/>
                    <a:pt x="23" y="131"/>
                  </a:cubicBezTo>
                  <a:lnTo>
                    <a:pt x="1" y="131"/>
                  </a:lnTo>
                  <a:cubicBezTo>
                    <a:pt x="1" y="176"/>
                    <a:pt x="69" y="221"/>
                    <a:pt x="114" y="221"/>
                  </a:cubicBezTo>
                  <a:cubicBezTo>
                    <a:pt x="159" y="221"/>
                    <a:pt x="182" y="176"/>
                    <a:pt x="204" y="131"/>
                  </a:cubicBezTo>
                  <a:lnTo>
                    <a:pt x="250" y="131"/>
                  </a:lnTo>
                  <a:cubicBezTo>
                    <a:pt x="295" y="131"/>
                    <a:pt x="363" y="63"/>
                    <a:pt x="340" y="18"/>
                  </a:cubicBezTo>
                  <a:cubicBezTo>
                    <a:pt x="340" y="6"/>
                    <a:pt x="334" y="1"/>
                    <a:pt x="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
            <p:cNvSpPr/>
            <p:nvPr/>
          </p:nvSpPr>
          <p:spPr>
            <a:xfrm>
              <a:off x="1067812" y="17733827"/>
              <a:ext cx="40682" cy="25553"/>
            </a:xfrm>
            <a:custGeom>
              <a:avLst/>
              <a:gdLst/>
              <a:ahLst/>
              <a:cxnLst/>
              <a:rect l="l" t="t" r="r" b="b"/>
              <a:pathLst>
                <a:path w="363" h="228" extrusionOk="0">
                  <a:moveTo>
                    <a:pt x="317" y="1"/>
                  </a:moveTo>
                  <a:cubicBezTo>
                    <a:pt x="295" y="46"/>
                    <a:pt x="272" y="91"/>
                    <a:pt x="249" y="91"/>
                  </a:cubicBezTo>
                  <a:cubicBezTo>
                    <a:pt x="204" y="91"/>
                    <a:pt x="159" y="69"/>
                    <a:pt x="136" y="46"/>
                  </a:cubicBezTo>
                  <a:cubicBezTo>
                    <a:pt x="136" y="39"/>
                    <a:pt x="134" y="36"/>
                    <a:pt x="130" y="36"/>
                  </a:cubicBezTo>
                  <a:cubicBezTo>
                    <a:pt x="124" y="36"/>
                    <a:pt x="114" y="46"/>
                    <a:pt x="114" y="46"/>
                  </a:cubicBezTo>
                  <a:cubicBezTo>
                    <a:pt x="114" y="91"/>
                    <a:pt x="136" y="114"/>
                    <a:pt x="159" y="114"/>
                  </a:cubicBezTo>
                  <a:cubicBezTo>
                    <a:pt x="159" y="159"/>
                    <a:pt x="136" y="182"/>
                    <a:pt x="91" y="182"/>
                  </a:cubicBezTo>
                  <a:cubicBezTo>
                    <a:pt x="68" y="159"/>
                    <a:pt x="68" y="137"/>
                    <a:pt x="46" y="114"/>
                  </a:cubicBezTo>
                  <a:lnTo>
                    <a:pt x="23" y="114"/>
                  </a:lnTo>
                  <a:cubicBezTo>
                    <a:pt x="0" y="114"/>
                    <a:pt x="68" y="227"/>
                    <a:pt x="114" y="227"/>
                  </a:cubicBezTo>
                  <a:cubicBezTo>
                    <a:pt x="159" y="227"/>
                    <a:pt x="204" y="182"/>
                    <a:pt x="204" y="137"/>
                  </a:cubicBezTo>
                  <a:lnTo>
                    <a:pt x="249" y="137"/>
                  </a:lnTo>
                  <a:cubicBezTo>
                    <a:pt x="317" y="137"/>
                    <a:pt x="363" y="69"/>
                    <a:pt x="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
            <p:cNvSpPr/>
            <p:nvPr/>
          </p:nvSpPr>
          <p:spPr>
            <a:xfrm>
              <a:off x="1171815" y="17604496"/>
              <a:ext cx="12776" cy="17483"/>
            </a:xfrm>
            <a:custGeom>
              <a:avLst/>
              <a:gdLst/>
              <a:ahLst/>
              <a:cxnLst/>
              <a:rect l="l" t="t" r="r" b="b"/>
              <a:pathLst>
                <a:path w="114" h="156" extrusionOk="0">
                  <a:moveTo>
                    <a:pt x="46" y="1"/>
                  </a:moveTo>
                  <a:cubicBezTo>
                    <a:pt x="46" y="1"/>
                    <a:pt x="68" y="114"/>
                    <a:pt x="0" y="114"/>
                  </a:cubicBezTo>
                  <a:cubicBezTo>
                    <a:pt x="0" y="114"/>
                    <a:pt x="0" y="136"/>
                    <a:pt x="0" y="136"/>
                  </a:cubicBezTo>
                  <a:cubicBezTo>
                    <a:pt x="14" y="150"/>
                    <a:pt x="29" y="155"/>
                    <a:pt x="44" y="155"/>
                  </a:cubicBezTo>
                  <a:cubicBezTo>
                    <a:pt x="80" y="155"/>
                    <a:pt x="113" y="123"/>
                    <a:pt x="113" y="91"/>
                  </a:cubicBezTo>
                  <a:cubicBezTo>
                    <a:pt x="113" y="46"/>
                    <a:pt x="91"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
            <p:cNvSpPr/>
            <p:nvPr/>
          </p:nvSpPr>
          <p:spPr>
            <a:xfrm>
              <a:off x="996758" y="17546219"/>
              <a:ext cx="35639" cy="37208"/>
            </a:xfrm>
            <a:custGeom>
              <a:avLst/>
              <a:gdLst/>
              <a:ahLst/>
              <a:cxnLst/>
              <a:rect l="l" t="t" r="r" b="b"/>
              <a:pathLst>
                <a:path w="318" h="332" extrusionOk="0">
                  <a:moveTo>
                    <a:pt x="137" y="0"/>
                  </a:moveTo>
                  <a:cubicBezTo>
                    <a:pt x="114" y="0"/>
                    <a:pt x="91" y="0"/>
                    <a:pt x="46" y="45"/>
                  </a:cubicBezTo>
                  <a:cubicBezTo>
                    <a:pt x="23" y="45"/>
                    <a:pt x="1" y="91"/>
                    <a:pt x="1" y="136"/>
                  </a:cubicBezTo>
                  <a:cubicBezTo>
                    <a:pt x="1" y="159"/>
                    <a:pt x="46" y="181"/>
                    <a:pt x="91" y="181"/>
                  </a:cubicBezTo>
                  <a:lnTo>
                    <a:pt x="137" y="181"/>
                  </a:lnTo>
                  <a:cubicBezTo>
                    <a:pt x="137" y="204"/>
                    <a:pt x="137" y="249"/>
                    <a:pt x="137" y="272"/>
                  </a:cubicBezTo>
                  <a:cubicBezTo>
                    <a:pt x="147" y="314"/>
                    <a:pt x="177" y="331"/>
                    <a:pt x="211" y="331"/>
                  </a:cubicBezTo>
                  <a:cubicBezTo>
                    <a:pt x="250" y="331"/>
                    <a:pt x="293" y="308"/>
                    <a:pt x="318" y="272"/>
                  </a:cubicBezTo>
                  <a:cubicBezTo>
                    <a:pt x="318" y="249"/>
                    <a:pt x="295" y="249"/>
                    <a:pt x="295" y="249"/>
                  </a:cubicBezTo>
                  <a:lnTo>
                    <a:pt x="227" y="249"/>
                  </a:lnTo>
                  <a:cubicBezTo>
                    <a:pt x="182" y="249"/>
                    <a:pt x="182" y="249"/>
                    <a:pt x="182" y="204"/>
                  </a:cubicBezTo>
                  <a:cubicBezTo>
                    <a:pt x="182" y="181"/>
                    <a:pt x="227" y="136"/>
                    <a:pt x="227" y="91"/>
                  </a:cubicBezTo>
                  <a:cubicBezTo>
                    <a:pt x="227" y="76"/>
                    <a:pt x="227" y="71"/>
                    <a:pt x="226" y="71"/>
                  </a:cubicBezTo>
                  <a:cubicBezTo>
                    <a:pt x="225" y="71"/>
                    <a:pt x="219" y="91"/>
                    <a:pt x="204" y="91"/>
                  </a:cubicBezTo>
                  <a:cubicBezTo>
                    <a:pt x="182" y="91"/>
                    <a:pt x="182" y="113"/>
                    <a:pt x="159" y="136"/>
                  </a:cubicBezTo>
                  <a:lnTo>
                    <a:pt x="91" y="136"/>
                  </a:lnTo>
                  <a:cubicBezTo>
                    <a:pt x="69" y="136"/>
                    <a:pt x="46" y="136"/>
                    <a:pt x="69" y="113"/>
                  </a:cubicBezTo>
                  <a:cubicBezTo>
                    <a:pt x="91" y="68"/>
                    <a:pt x="114" y="45"/>
                    <a:pt x="137" y="23"/>
                  </a:cubicBez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
            <p:cNvSpPr/>
            <p:nvPr/>
          </p:nvSpPr>
          <p:spPr>
            <a:xfrm>
              <a:off x="1014578" y="17498028"/>
              <a:ext cx="20397" cy="19052"/>
            </a:xfrm>
            <a:custGeom>
              <a:avLst/>
              <a:gdLst/>
              <a:ahLst/>
              <a:cxnLst/>
              <a:rect l="l" t="t" r="r" b="b"/>
              <a:pathLst>
                <a:path w="182" h="170" extrusionOk="0">
                  <a:moveTo>
                    <a:pt x="68" y="0"/>
                  </a:moveTo>
                  <a:cubicBezTo>
                    <a:pt x="45" y="0"/>
                    <a:pt x="0" y="0"/>
                    <a:pt x="0" y="45"/>
                  </a:cubicBezTo>
                  <a:cubicBezTo>
                    <a:pt x="0" y="83"/>
                    <a:pt x="64" y="169"/>
                    <a:pt x="124" y="169"/>
                  </a:cubicBezTo>
                  <a:cubicBezTo>
                    <a:pt x="136" y="169"/>
                    <a:pt x="148" y="166"/>
                    <a:pt x="159" y="159"/>
                  </a:cubicBezTo>
                  <a:cubicBezTo>
                    <a:pt x="113" y="136"/>
                    <a:pt x="113" y="113"/>
                    <a:pt x="91" y="113"/>
                  </a:cubicBezTo>
                  <a:cubicBezTo>
                    <a:pt x="68" y="91"/>
                    <a:pt x="68" y="68"/>
                    <a:pt x="45" y="45"/>
                  </a:cubicBezTo>
                  <a:cubicBezTo>
                    <a:pt x="91" y="45"/>
                    <a:pt x="113" y="45"/>
                    <a:pt x="136" y="68"/>
                  </a:cubicBezTo>
                  <a:lnTo>
                    <a:pt x="181" y="68"/>
                  </a:lnTo>
                  <a:lnTo>
                    <a:pt x="181" y="45"/>
                  </a:lnTo>
                  <a:cubicBezTo>
                    <a:pt x="181" y="23"/>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
            <p:cNvSpPr/>
            <p:nvPr/>
          </p:nvSpPr>
          <p:spPr>
            <a:xfrm>
              <a:off x="1098184" y="17492873"/>
              <a:ext cx="45838" cy="39898"/>
            </a:xfrm>
            <a:custGeom>
              <a:avLst/>
              <a:gdLst/>
              <a:ahLst/>
              <a:cxnLst/>
              <a:rect l="l" t="t" r="r" b="b"/>
              <a:pathLst>
                <a:path w="409" h="356" extrusionOk="0">
                  <a:moveTo>
                    <a:pt x="182" y="1"/>
                  </a:moveTo>
                  <a:cubicBezTo>
                    <a:pt x="137" y="1"/>
                    <a:pt x="92" y="23"/>
                    <a:pt x="69" y="69"/>
                  </a:cubicBezTo>
                  <a:cubicBezTo>
                    <a:pt x="46" y="69"/>
                    <a:pt x="1" y="114"/>
                    <a:pt x="1" y="159"/>
                  </a:cubicBezTo>
                  <a:cubicBezTo>
                    <a:pt x="1" y="159"/>
                    <a:pt x="24" y="137"/>
                    <a:pt x="46" y="114"/>
                  </a:cubicBezTo>
                  <a:cubicBezTo>
                    <a:pt x="69" y="91"/>
                    <a:pt x="92" y="91"/>
                    <a:pt x="92" y="69"/>
                  </a:cubicBezTo>
                  <a:cubicBezTo>
                    <a:pt x="107" y="69"/>
                    <a:pt x="132" y="49"/>
                    <a:pt x="154" y="49"/>
                  </a:cubicBezTo>
                  <a:cubicBezTo>
                    <a:pt x="164" y="49"/>
                    <a:pt x="175" y="54"/>
                    <a:pt x="182" y="69"/>
                  </a:cubicBezTo>
                  <a:cubicBezTo>
                    <a:pt x="182" y="91"/>
                    <a:pt x="182" y="114"/>
                    <a:pt x="182" y="137"/>
                  </a:cubicBezTo>
                  <a:cubicBezTo>
                    <a:pt x="159" y="137"/>
                    <a:pt x="137" y="159"/>
                    <a:pt x="114" y="182"/>
                  </a:cubicBezTo>
                  <a:lnTo>
                    <a:pt x="273" y="182"/>
                  </a:lnTo>
                  <a:cubicBezTo>
                    <a:pt x="318" y="205"/>
                    <a:pt x="227" y="272"/>
                    <a:pt x="227" y="318"/>
                  </a:cubicBezTo>
                  <a:cubicBezTo>
                    <a:pt x="214" y="344"/>
                    <a:pt x="224" y="355"/>
                    <a:pt x="235" y="355"/>
                  </a:cubicBezTo>
                  <a:cubicBezTo>
                    <a:pt x="242" y="355"/>
                    <a:pt x="250" y="350"/>
                    <a:pt x="250" y="340"/>
                  </a:cubicBezTo>
                  <a:cubicBezTo>
                    <a:pt x="273" y="340"/>
                    <a:pt x="408" y="227"/>
                    <a:pt x="318" y="159"/>
                  </a:cubicBezTo>
                  <a:cubicBezTo>
                    <a:pt x="295" y="137"/>
                    <a:pt x="250" y="137"/>
                    <a:pt x="227" y="137"/>
                  </a:cubicBezTo>
                  <a:cubicBezTo>
                    <a:pt x="250" y="114"/>
                    <a:pt x="250" y="91"/>
                    <a:pt x="250" y="46"/>
                  </a:cubicBezTo>
                  <a:cubicBezTo>
                    <a:pt x="250" y="23"/>
                    <a:pt x="205" y="1"/>
                    <a:pt x="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
            <p:cNvSpPr/>
            <p:nvPr/>
          </p:nvSpPr>
          <p:spPr>
            <a:xfrm>
              <a:off x="1075433" y="17571771"/>
              <a:ext cx="53347" cy="25216"/>
            </a:xfrm>
            <a:custGeom>
              <a:avLst/>
              <a:gdLst/>
              <a:ahLst/>
              <a:cxnLst/>
              <a:rect l="l" t="t" r="r" b="b"/>
              <a:pathLst>
                <a:path w="476" h="225" extrusionOk="0">
                  <a:moveTo>
                    <a:pt x="45" y="1"/>
                  </a:moveTo>
                  <a:cubicBezTo>
                    <a:pt x="43" y="1"/>
                    <a:pt x="38" y="21"/>
                    <a:pt x="23" y="21"/>
                  </a:cubicBezTo>
                  <a:cubicBezTo>
                    <a:pt x="0" y="89"/>
                    <a:pt x="46" y="180"/>
                    <a:pt x="113" y="225"/>
                  </a:cubicBezTo>
                  <a:cubicBezTo>
                    <a:pt x="181" y="225"/>
                    <a:pt x="227" y="202"/>
                    <a:pt x="249" y="134"/>
                  </a:cubicBezTo>
                  <a:cubicBezTo>
                    <a:pt x="272" y="134"/>
                    <a:pt x="295" y="157"/>
                    <a:pt x="317" y="157"/>
                  </a:cubicBezTo>
                  <a:cubicBezTo>
                    <a:pt x="408" y="157"/>
                    <a:pt x="476" y="89"/>
                    <a:pt x="476" y="21"/>
                  </a:cubicBezTo>
                  <a:cubicBezTo>
                    <a:pt x="464" y="10"/>
                    <a:pt x="453" y="4"/>
                    <a:pt x="444" y="4"/>
                  </a:cubicBezTo>
                  <a:cubicBezTo>
                    <a:pt x="436" y="4"/>
                    <a:pt x="430" y="10"/>
                    <a:pt x="430" y="21"/>
                  </a:cubicBezTo>
                  <a:cubicBezTo>
                    <a:pt x="408" y="66"/>
                    <a:pt x="362" y="89"/>
                    <a:pt x="317" y="89"/>
                  </a:cubicBezTo>
                  <a:cubicBezTo>
                    <a:pt x="272" y="89"/>
                    <a:pt x="227" y="44"/>
                    <a:pt x="204" y="21"/>
                  </a:cubicBezTo>
                  <a:lnTo>
                    <a:pt x="181" y="21"/>
                  </a:lnTo>
                  <a:cubicBezTo>
                    <a:pt x="181" y="44"/>
                    <a:pt x="181" y="66"/>
                    <a:pt x="204" y="112"/>
                  </a:cubicBezTo>
                  <a:cubicBezTo>
                    <a:pt x="181" y="134"/>
                    <a:pt x="159" y="157"/>
                    <a:pt x="113" y="157"/>
                  </a:cubicBezTo>
                  <a:cubicBezTo>
                    <a:pt x="91" y="134"/>
                    <a:pt x="68" y="66"/>
                    <a:pt x="46" y="21"/>
                  </a:cubicBezTo>
                  <a:cubicBezTo>
                    <a:pt x="46" y="6"/>
                    <a:pt x="46" y="1"/>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
            <p:cNvSpPr/>
            <p:nvPr/>
          </p:nvSpPr>
          <p:spPr>
            <a:xfrm>
              <a:off x="1067812" y="17536020"/>
              <a:ext cx="25440" cy="15354"/>
            </a:xfrm>
            <a:custGeom>
              <a:avLst/>
              <a:gdLst/>
              <a:ahLst/>
              <a:cxnLst/>
              <a:rect l="l" t="t" r="r" b="b"/>
              <a:pathLst>
                <a:path w="227" h="137" extrusionOk="0">
                  <a:moveTo>
                    <a:pt x="204" y="1"/>
                  </a:moveTo>
                  <a:cubicBezTo>
                    <a:pt x="159" y="23"/>
                    <a:pt x="159" y="68"/>
                    <a:pt x="114" y="68"/>
                  </a:cubicBezTo>
                  <a:cubicBezTo>
                    <a:pt x="106" y="76"/>
                    <a:pt x="98" y="79"/>
                    <a:pt x="91" y="79"/>
                  </a:cubicBezTo>
                  <a:cubicBezTo>
                    <a:pt x="76" y="79"/>
                    <a:pt x="61" y="68"/>
                    <a:pt x="46" y="68"/>
                  </a:cubicBezTo>
                  <a:lnTo>
                    <a:pt x="23" y="68"/>
                  </a:lnTo>
                  <a:cubicBezTo>
                    <a:pt x="0" y="114"/>
                    <a:pt x="68" y="136"/>
                    <a:pt x="114" y="136"/>
                  </a:cubicBezTo>
                  <a:cubicBezTo>
                    <a:pt x="181" y="114"/>
                    <a:pt x="227" y="68"/>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6"/>
            <p:cNvSpPr/>
            <p:nvPr/>
          </p:nvSpPr>
          <p:spPr>
            <a:xfrm>
              <a:off x="1039906" y="17675550"/>
              <a:ext cx="27234" cy="16363"/>
            </a:xfrm>
            <a:custGeom>
              <a:avLst/>
              <a:gdLst/>
              <a:ahLst/>
              <a:cxnLst/>
              <a:rect l="l" t="t" r="r" b="b"/>
              <a:pathLst>
                <a:path w="243" h="146" extrusionOk="0">
                  <a:moveTo>
                    <a:pt x="46" y="0"/>
                  </a:moveTo>
                  <a:cubicBezTo>
                    <a:pt x="0" y="46"/>
                    <a:pt x="23" y="114"/>
                    <a:pt x="91" y="136"/>
                  </a:cubicBezTo>
                  <a:cubicBezTo>
                    <a:pt x="103" y="142"/>
                    <a:pt x="117" y="145"/>
                    <a:pt x="131" y="145"/>
                  </a:cubicBezTo>
                  <a:cubicBezTo>
                    <a:pt x="169" y="145"/>
                    <a:pt x="210" y="124"/>
                    <a:pt x="227" y="91"/>
                  </a:cubicBezTo>
                  <a:cubicBezTo>
                    <a:pt x="243" y="75"/>
                    <a:pt x="236" y="59"/>
                    <a:pt x="223" y="59"/>
                  </a:cubicBezTo>
                  <a:cubicBezTo>
                    <a:pt x="217" y="59"/>
                    <a:pt x="211" y="62"/>
                    <a:pt x="204" y="68"/>
                  </a:cubicBezTo>
                  <a:cubicBezTo>
                    <a:pt x="189" y="68"/>
                    <a:pt x="164" y="78"/>
                    <a:pt x="142" y="78"/>
                  </a:cubicBezTo>
                  <a:cubicBezTo>
                    <a:pt x="131" y="78"/>
                    <a:pt x="121" y="76"/>
                    <a:pt x="114" y="68"/>
                  </a:cubicBezTo>
                  <a:cubicBezTo>
                    <a:pt x="91" y="68"/>
                    <a:pt x="68" y="23"/>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6"/>
            <p:cNvSpPr/>
            <p:nvPr/>
          </p:nvSpPr>
          <p:spPr>
            <a:xfrm>
              <a:off x="1138866" y="17724413"/>
              <a:ext cx="22863" cy="14681"/>
            </a:xfrm>
            <a:custGeom>
              <a:avLst/>
              <a:gdLst/>
              <a:ahLst/>
              <a:cxnLst/>
              <a:rect l="l" t="t" r="r" b="b"/>
              <a:pathLst>
                <a:path w="204" h="131" extrusionOk="0">
                  <a:moveTo>
                    <a:pt x="173" y="0"/>
                  </a:moveTo>
                  <a:cubicBezTo>
                    <a:pt x="164" y="0"/>
                    <a:pt x="159" y="6"/>
                    <a:pt x="159" y="17"/>
                  </a:cubicBezTo>
                  <a:cubicBezTo>
                    <a:pt x="136" y="40"/>
                    <a:pt x="136" y="85"/>
                    <a:pt x="91" y="85"/>
                  </a:cubicBezTo>
                  <a:cubicBezTo>
                    <a:pt x="45" y="85"/>
                    <a:pt x="23" y="62"/>
                    <a:pt x="0" y="40"/>
                  </a:cubicBezTo>
                  <a:lnTo>
                    <a:pt x="0" y="40"/>
                  </a:lnTo>
                  <a:cubicBezTo>
                    <a:pt x="0" y="108"/>
                    <a:pt x="45" y="130"/>
                    <a:pt x="91" y="130"/>
                  </a:cubicBezTo>
                  <a:cubicBezTo>
                    <a:pt x="159" y="130"/>
                    <a:pt x="204" y="62"/>
                    <a:pt x="204" y="17"/>
                  </a:cubicBezTo>
                  <a:cubicBezTo>
                    <a:pt x="192" y="6"/>
                    <a:pt x="181"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1" name="Google Shape;2071;p6"/>
          <p:cNvSpPr/>
          <p:nvPr/>
        </p:nvSpPr>
        <p:spPr>
          <a:xfrm>
            <a:off x="457200" y="3526050"/>
            <a:ext cx="22099800" cy="12067500"/>
          </a:xfrm>
          <a:prstGeom prst="roundRect">
            <a:avLst>
              <a:gd name="adj" fmla="val 2622"/>
            </a:avLst>
          </a:prstGeom>
          <a:solidFill>
            <a:srgbClr val="FFFFFF"/>
          </a:solidFill>
          <a:ln>
            <a:noFill/>
          </a:ln>
          <a:effectLst>
            <a:outerShdw blurRad="157163" dist="57150" dir="3000000" algn="bl" rotWithShape="0">
              <a:schemeClr val="dk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072"/>
        <p:cNvGrpSpPr/>
        <p:nvPr/>
      </p:nvGrpSpPr>
      <p:grpSpPr>
        <a:xfrm>
          <a:off x="0" y="0"/>
          <a:ext cx="0" cy="0"/>
          <a:chOff x="0" y="0"/>
          <a:chExt cx="0" cy="0"/>
        </a:xfrm>
      </p:grpSpPr>
      <p:sp>
        <p:nvSpPr>
          <p:cNvPr id="2073" name="Google Shape;2073;p7"/>
          <p:cNvSpPr txBox="1">
            <a:spLocks noGrp="1"/>
          </p:cNvSpPr>
          <p:nvPr>
            <p:ph type="title"/>
          </p:nvPr>
        </p:nvSpPr>
        <p:spPr>
          <a:xfrm>
            <a:off x="785484" y="1866815"/>
            <a:ext cx="7076100" cy="2539200"/>
          </a:xfrm>
          <a:prstGeom prst="rect">
            <a:avLst/>
          </a:prstGeom>
        </p:spPr>
        <p:txBody>
          <a:bodyPr spcFirstLastPara="1" wrap="square" lIns="256000" tIns="256000" rIns="256000" bIns="256000" anchor="b" anchorCtr="0">
            <a:noAutofit/>
          </a:bodyPr>
          <a:lstStyle>
            <a:lvl1pPr lvl="0">
              <a:spcBef>
                <a:spcPts val="0"/>
              </a:spcBef>
              <a:spcAft>
                <a:spcPts val="0"/>
              </a:spcAft>
              <a:buSzPts val="6700"/>
              <a:buNone/>
              <a:defRPr sz="6700"/>
            </a:lvl1pPr>
            <a:lvl2pPr lvl="1">
              <a:spcBef>
                <a:spcPts val="0"/>
              </a:spcBef>
              <a:spcAft>
                <a:spcPts val="0"/>
              </a:spcAft>
              <a:buSzPts val="6700"/>
              <a:buNone/>
              <a:defRPr sz="6700"/>
            </a:lvl2pPr>
            <a:lvl3pPr lvl="2">
              <a:spcBef>
                <a:spcPts val="0"/>
              </a:spcBef>
              <a:spcAft>
                <a:spcPts val="0"/>
              </a:spcAft>
              <a:buSzPts val="6700"/>
              <a:buNone/>
              <a:defRPr sz="6700"/>
            </a:lvl3pPr>
            <a:lvl4pPr lvl="3">
              <a:spcBef>
                <a:spcPts val="0"/>
              </a:spcBef>
              <a:spcAft>
                <a:spcPts val="0"/>
              </a:spcAft>
              <a:buSzPts val="6700"/>
              <a:buNone/>
              <a:defRPr sz="6700"/>
            </a:lvl4pPr>
            <a:lvl5pPr lvl="4">
              <a:spcBef>
                <a:spcPts val="0"/>
              </a:spcBef>
              <a:spcAft>
                <a:spcPts val="0"/>
              </a:spcAft>
              <a:buSzPts val="6700"/>
              <a:buNone/>
              <a:defRPr sz="6700"/>
            </a:lvl5pPr>
            <a:lvl6pPr lvl="5">
              <a:spcBef>
                <a:spcPts val="0"/>
              </a:spcBef>
              <a:spcAft>
                <a:spcPts val="0"/>
              </a:spcAft>
              <a:buSzPts val="6700"/>
              <a:buNone/>
              <a:defRPr sz="6700"/>
            </a:lvl6pPr>
            <a:lvl7pPr lvl="6">
              <a:spcBef>
                <a:spcPts val="0"/>
              </a:spcBef>
              <a:spcAft>
                <a:spcPts val="0"/>
              </a:spcAft>
              <a:buSzPts val="6700"/>
              <a:buNone/>
              <a:defRPr sz="6700"/>
            </a:lvl7pPr>
            <a:lvl8pPr lvl="7">
              <a:spcBef>
                <a:spcPts val="0"/>
              </a:spcBef>
              <a:spcAft>
                <a:spcPts val="0"/>
              </a:spcAft>
              <a:buSzPts val="6700"/>
              <a:buNone/>
              <a:defRPr sz="6700"/>
            </a:lvl8pPr>
            <a:lvl9pPr lvl="8">
              <a:spcBef>
                <a:spcPts val="0"/>
              </a:spcBef>
              <a:spcAft>
                <a:spcPts val="0"/>
              </a:spcAft>
              <a:buSzPts val="6700"/>
              <a:buNone/>
              <a:defRPr sz="6700"/>
            </a:lvl9pPr>
          </a:lstStyle>
          <a:p>
            <a:endParaRPr/>
          </a:p>
        </p:txBody>
      </p:sp>
      <p:sp>
        <p:nvSpPr>
          <p:cNvPr id="2074" name="Google Shape;2074;p7"/>
          <p:cNvSpPr txBox="1">
            <a:spLocks noGrp="1"/>
          </p:cNvSpPr>
          <p:nvPr>
            <p:ph type="body" idx="1"/>
          </p:nvPr>
        </p:nvSpPr>
        <p:spPr>
          <a:xfrm>
            <a:off x="785484" y="4669053"/>
            <a:ext cx="7076100" cy="10682700"/>
          </a:xfrm>
          <a:prstGeom prst="rect">
            <a:avLst/>
          </a:prstGeom>
        </p:spPr>
        <p:txBody>
          <a:bodyPr spcFirstLastPara="1" wrap="square" lIns="256000" tIns="256000" rIns="256000" bIns="256000" anchor="t" anchorCtr="0">
            <a:noAutofit/>
          </a:bodyPr>
          <a:lstStyle>
            <a:lvl1pPr marL="457200" lvl="0" indent="-444500">
              <a:spcBef>
                <a:spcPts val="0"/>
              </a:spcBef>
              <a:spcAft>
                <a:spcPts val="0"/>
              </a:spcAft>
              <a:buSzPts val="3400"/>
              <a:buChar char="●"/>
              <a:defRPr sz="3400"/>
            </a:lvl1pPr>
            <a:lvl2pPr marL="914400" lvl="1" indent="-444500">
              <a:spcBef>
                <a:spcPts val="0"/>
              </a:spcBef>
              <a:spcAft>
                <a:spcPts val="0"/>
              </a:spcAft>
              <a:buSzPts val="3400"/>
              <a:buChar char="○"/>
              <a:defRPr sz="3400"/>
            </a:lvl2pPr>
            <a:lvl3pPr marL="1371600" lvl="2" indent="-444500">
              <a:spcBef>
                <a:spcPts val="0"/>
              </a:spcBef>
              <a:spcAft>
                <a:spcPts val="0"/>
              </a:spcAft>
              <a:buSzPts val="3400"/>
              <a:buChar char="■"/>
              <a:defRPr sz="3400"/>
            </a:lvl3pPr>
            <a:lvl4pPr marL="1828800" lvl="3" indent="-444500">
              <a:spcBef>
                <a:spcPts val="0"/>
              </a:spcBef>
              <a:spcAft>
                <a:spcPts val="0"/>
              </a:spcAft>
              <a:buSzPts val="3400"/>
              <a:buChar char="●"/>
              <a:defRPr sz="3400"/>
            </a:lvl4pPr>
            <a:lvl5pPr marL="2286000" lvl="4" indent="-444500">
              <a:spcBef>
                <a:spcPts val="0"/>
              </a:spcBef>
              <a:spcAft>
                <a:spcPts val="0"/>
              </a:spcAft>
              <a:buSzPts val="3400"/>
              <a:buChar char="○"/>
              <a:defRPr sz="3400"/>
            </a:lvl5pPr>
            <a:lvl6pPr marL="2743200" lvl="5" indent="-444500">
              <a:spcBef>
                <a:spcPts val="0"/>
              </a:spcBef>
              <a:spcAft>
                <a:spcPts val="0"/>
              </a:spcAft>
              <a:buSzPts val="3400"/>
              <a:buChar char="■"/>
              <a:defRPr sz="3400"/>
            </a:lvl6pPr>
            <a:lvl7pPr marL="3200400" lvl="6" indent="-444500">
              <a:spcBef>
                <a:spcPts val="0"/>
              </a:spcBef>
              <a:spcAft>
                <a:spcPts val="0"/>
              </a:spcAft>
              <a:buSzPts val="3400"/>
              <a:buChar char="●"/>
              <a:defRPr sz="3400"/>
            </a:lvl7pPr>
            <a:lvl8pPr marL="3657600" lvl="7" indent="-444500">
              <a:spcBef>
                <a:spcPts val="0"/>
              </a:spcBef>
              <a:spcAft>
                <a:spcPts val="0"/>
              </a:spcAft>
              <a:buSzPts val="3400"/>
              <a:buChar char="○"/>
              <a:defRPr sz="3400"/>
            </a:lvl8pPr>
            <a:lvl9pPr marL="4114800" lvl="8" indent="-444500">
              <a:spcBef>
                <a:spcPts val="0"/>
              </a:spcBef>
              <a:spcAft>
                <a:spcPts val="0"/>
              </a:spcAft>
              <a:buSzPts val="3400"/>
              <a:buChar char="■"/>
              <a:defRPr sz="3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075"/>
        <p:cNvGrpSpPr/>
        <p:nvPr/>
      </p:nvGrpSpPr>
      <p:grpSpPr>
        <a:xfrm>
          <a:off x="0" y="0"/>
          <a:ext cx="0" cy="0"/>
          <a:chOff x="0" y="0"/>
          <a:chExt cx="0" cy="0"/>
        </a:xfrm>
      </p:grpSpPr>
      <p:sp>
        <p:nvSpPr>
          <p:cNvPr id="2076" name="Google Shape;2076;p8"/>
          <p:cNvSpPr txBox="1">
            <a:spLocks noGrp="1"/>
          </p:cNvSpPr>
          <p:nvPr>
            <p:ph type="title"/>
          </p:nvPr>
        </p:nvSpPr>
        <p:spPr>
          <a:xfrm>
            <a:off x="1235430" y="1512503"/>
            <a:ext cx="16047000" cy="13745100"/>
          </a:xfrm>
          <a:prstGeom prst="rect">
            <a:avLst/>
          </a:prstGeom>
        </p:spPr>
        <p:txBody>
          <a:bodyPr spcFirstLastPara="1" wrap="square" lIns="256000" tIns="256000" rIns="256000" bIns="256000" anchor="ctr" anchorCtr="0">
            <a:noAutofit/>
          </a:bodyPr>
          <a:lstStyle>
            <a:lvl1pPr lvl="0">
              <a:spcBef>
                <a:spcPts val="0"/>
              </a:spcBef>
              <a:spcAft>
                <a:spcPts val="0"/>
              </a:spcAft>
              <a:buSzPts val="13400"/>
              <a:buNone/>
              <a:defRPr sz="13400"/>
            </a:lvl1pPr>
            <a:lvl2pPr lvl="1">
              <a:spcBef>
                <a:spcPts val="0"/>
              </a:spcBef>
              <a:spcAft>
                <a:spcPts val="0"/>
              </a:spcAft>
              <a:buSzPts val="13400"/>
              <a:buNone/>
              <a:defRPr sz="13400"/>
            </a:lvl2pPr>
            <a:lvl3pPr lvl="2">
              <a:spcBef>
                <a:spcPts val="0"/>
              </a:spcBef>
              <a:spcAft>
                <a:spcPts val="0"/>
              </a:spcAft>
              <a:buSzPts val="13400"/>
              <a:buNone/>
              <a:defRPr sz="13400"/>
            </a:lvl3pPr>
            <a:lvl4pPr lvl="3">
              <a:spcBef>
                <a:spcPts val="0"/>
              </a:spcBef>
              <a:spcAft>
                <a:spcPts val="0"/>
              </a:spcAft>
              <a:buSzPts val="13400"/>
              <a:buNone/>
              <a:defRPr sz="13400"/>
            </a:lvl4pPr>
            <a:lvl5pPr lvl="4">
              <a:spcBef>
                <a:spcPts val="0"/>
              </a:spcBef>
              <a:spcAft>
                <a:spcPts val="0"/>
              </a:spcAft>
              <a:buSzPts val="13400"/>
              <a:buNone/>
              <a:defRPr sz="13400"/>
            </a:lvl5pPr>
            <a:lvl6pPr lvl="5">
              <a:spcBef>
                <a:spcPts val="0"/>
              </a:spcBef>
              <a:spcAft>
                <a:spcPts val="0"/>
              </a:spcAft>
              <a:buSzPts val="13400"/>
              <a:buNone/>
              <a:defRPr sz="13400"/>
            </a:lvl6pPr>
            <a:lvl7pPr lvl="6">
              <a:spcBef>
                <a:spcPts val="0"/>
              </a:spcBef>
              <a:spcAft>
                <a:spcPts val="0"/>
              </a:spcAft>
              <a:buSzPts val="13400"/>
              <a:buNone/>
              <a:defRPr sz="13400"/>
            </a:lvl7pPr>
            <a:lvl8pPr lvl="7">
              <a:spcBef>
                <a:spcPts val="0"/>
              </a:spcBef>
              <a:spcAft>
                <a:spcPts val="0"/>
              </a:spcAft>
              <a:buSzPts val="13400"/>
              <a:buNone/>
              <a:defRPr sz="13400"/>
            </a:lvl8pPr>
            <a:lvl9pPr lvl="8">
              <a:spcBef>
                <a:spcPts val="0"/>
              </a:spcBef>
              <a:spcAft>
                <a:spcPts val="0"/>
              </a:spcAft>
              <a:buSzPts val="13400"/>
              <a:buNone/>
              <a:defRPr sz="134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77"/>
        <p:cNvGrpSpPr/>
        <p:nvPr/>
      </p:nvGrpSpPr>
      <p:grpSpPr>
        <a:xfrm>
          <a:off x="0" y="0"/>
          <a:ext cx="0" cy="0"/>
          <a:chOff x="0" y="0"/>
          <a:chExt cx="0" cy="0"/>
        </a:xfrm>
      </p:grpSpPr>
      <p:sp>
        <p:nvSpPr>
          <p:cNvPr id="2078" name="Google Shape;2078;p9"/>
          <p:cNvSpPr txBox="1">
            <a:spLocks noGrp="1"/>
          </p:cNvSpPr>
          <p:nvPr>
            <p:ph type="title"/>
          </p:nvPr>
        </p:nvSpPr>
        <p:spPr>
          <a:xfrm>
            <a:off x="669060" y="4143466"/>
            <a:ext cx="10194000" cy="4980600"/>
          </a:xfrm>
          <a:prstGeom prst="rect">
            <a:avLst/>
          </a:prstGeom>
        </p:spPr>
        <p:txBody>
          <a:bodyPr spcFirstLastPara="1" wrap="square" lIns="256000" tIns="256000" rIns="256000" bIns="256000" anchor="b" anchorCtr="0">
            <a:noAutofit/>
          </a:bodyPr>
          <a:lstStyle>
            <a:lvl1pPr lvl="0" algn="ctr">
              <a:spcBef>
                <a:spcPts val="0"/>
              </a:spcBef>
              <a:spcAft>
                <a:spcPts val="0"/>
              </a:spcAft>
              <a:buSzPts val="11800"/>
              <a:buNone/>
              <a:defRPr sz="11800"/>
            </a:lvl1pPr>
            <a:lvl2pPr lvl="1" algn="ctr">
              <a:spcBef>
                <a:spcPts val="0"/>
              </a:spcBef>
              <a:spcAft>
                <a:spcPts val="0"/>
              </a:spcAft>
              <a:buSzPts val="11800"/>
              <a:buNone/>
              <a:defRPr sz="11800"/>
            </a:lvl2pPr>
            <a:lvl3pPr lvl="2" algn="ctr">
              <a:spcBef>
                <a:spcPts val="0"/>
              </a:spcBef>
              <a:spcAft>
                <a:spcPts val="0"/>
              </a:spcAft>
              <a:buSzPts val="11800"/>
              <a:buNone/>
              <a:defRPr sz="11800"/>
            </a:lvl3pPr>
            <a:lvl4pPr lvl="3" algn="ctr">
              <a:spcBef>
                <a:spcPts val="0"/>
              </a:spcBef>
              <a:spcAft>
                <a:spcPts val="0"/>
              </a:spcAft>
              <a:buSzPts val="11800"/>
              <a:buNone/>
              <a:defRPr sz="11800"/>
            </a:lvl4pPr>
            <a:lvl5pPr lvl="4" algn="ctr">
              <a:spcBef>
                <a:spcPts val="0"/>
              </a:spcBef>
              <a:spcAft>
                <a:spcPts val="0"/>
              </a:spcAft>
              <a:buSzPts val="11800"/>
              <a:buNone/>
              <a:defRPr sz="11800"/>
            </a:lvl5pPr>
            <a:lvl6pPr lvl="5" algn="ctr">
              <a:spcBef>
                <a:spcPts val="0"/>
              </a:spcBef>
              <a:spcAft>
                <a:spcPts val="0"/>
              </a:spcAft>
              <a:buSzPts val="11800"/>
              <a:buNone/>
              <a:defRPr sz="11800"/>
            </a:lvl6pPr>
            <a:lvl7pPr lvl="6" algn="ctr">
              <a:spcBef>
                <a:spcPts val="0"/>
              </a:spcBef>
              <a:spcAft>
                <a:spcPts val="0"/>
              </a:spcAft>
              <a:buSzPts val="11800"/>
              <a:buNone/>
              <a:defRPr sz="11800"/>
            </a:lvl7pPr>
            <a:lvl8pPr lvl="7" algn="ctr">
              <a:spcBef>
                <a:spcPts val="0"/>
              </a:spcBef>
              <a:spcAft>
                <a:spcPts val="0"/>
              </a:spcAft>
              <a:buSzPts val="11800"/>
              <a:buNone/>
              <a:defRPr sz="11800"/>
            </a:lvl8pPr>
            <a:lvl9pPr lvl="8" algn="ctr">
              <a:spcBef>
                <a:spcPts val="0"/>
              </a:spcBef>
              <a:spcAft>
                <a:spcPts val="0"/>
              </a:spcAft>
              <a:buSzPts val="11800"/>
              <a:buNone/>
              <a:defRPr sz="11800"/>
            </a:lvl9pPr>
          </a:lstStyle>
          <a:p>
            <a:endParaRPr/>
          </a:p>
        </p:txBody>
      </p:sp>
      <p:sp>
        <p:nvSpPr>
          <p:cNvPr id="2079" name="Google Shape;2079;p9"/>
          <p:cNvSpPr txBox="1">
            <a:spLocks noGrp="1"/>
          </p:cNvSpPr>
          <p:nvPr>
            <p:ph type="subTitle" idx="1"/>
          </p:nvPr>
        </p:nvSpPr>
        <p:spPr>
          <a:xfrm>
            <a:off x="669060" y="9418327"/>
            <a:ext cx="10194000" cy="4149900"/>
          </a:xfrm>
          <a:prstGeom prst="rect">
            <a:avLst/>
          </a:prstGeom>
        </p:spPr>
        <p:txBody>
          <a:bodyPr spcFirstLastPara="1" wrap="square" lIns="256000" tIns="256000" rIns="256000" bIns="256000" anchor="t" anchorCtr="0">
            <a:noAutofit/>
          </a:bodyPr>
          <a:lstStyle>
            <a:lvl1pPr lvl="0" algn="ctr">
              <a:lnSpc>
                <a:spcPct val="100000"/>
              </a:lnSpc>
              <a:spcBef>
                <a:spcPts val="0"/>
              </a:spcBef>
              <a:spcAft>
                <a:spcPts val="0"/>
              </a:spcAft>
              <a:buSzPts val="5900"/>
              <a:buNone/>
              <a:defRPr sz="5900"/>
            </a:lvl1pPr>
            <a:lvl2pPr lvl="1" algn="ctr">
              <a:lnSpc>
                <a:spcPct val="100000"/>
              </a:lnSpc>
              <a:spcBef>
                <a:spcPts val="0"/>
              </a:spcBef>
              <a:spcAft>
                <a:spcPts val="0"/>
              </a:spcAft>
              <a:buSzPts val="5900"/>
              <a:buNone/>
              <a:defRPr sz="5900"/>
            </a:lvl2pPr>
            <a:lvl3pPr lvl="2" algn="ctr">
              <a:lnSpc>
                <a:spcPct val="100000"/>
              </a:lnSpc>
              <a:spcBef>
                <a:spcPts val="0"/>
              </a:spcBef>
              <a:spcAft>
                <a:spcPts val="0"/>
              </a:spcAft>
              <a:buSzPts val="5900"/>
              <a:buNone/>
              <a:defRPr sz="5900"/>
            </a:lvl3pPr>
            <a:lvl4pPr lvl="3" algn="ctr">
              <a:lnSpc>
                <a:spcPct val="100000"/>
              </a:lnSpc>
              <a:spcBef>
                <a:spcPts val="0"/>
              </a:spcBef>
              <a:spcAft>
                <a:spcPts val="0"/>
              </a:spcAft>
              <a:buSzPts val="5900"/>
              <a:buNone/>
              <a:defRPr sz="5900"/>
            </a:lvl4pPr>
            <a:lvl5pPr lvl="4" algn="ctr">
              <a:lnSpc>
                <a:spcPct val="100000"/>
              </a:lnSpc>
              <a:spcBef>
                <a:spcPts val="0"/>
              </a:spcBef>
              <a:spcAft>
                <a:spcPts val="0"/>
              </a:spcAft>
              <a:buSzPts val="5900"/>
              <a:buNone/>
              <a:defRPr sz="5900"/>
            </a:lvl5pPr>
            <a:lvl6pPr lvl="5" algn="ctr">
              <a:lnSpc>
                <a:spcPct val="100000"/>
              </a:lnSpc>
              <a:spcBef>
                <a:spcPts val="0"/>
              </a:spcBef>
              <a:spcAft>
                <a:spcPts val="0"/>
              </a:spcAft>
              <a:buSzPts val="5900"/>
              <a:buNone/>
              <a:defRPr sz="5900"/>
            </a:lvl6pPr>
            <a:lvl7pPr lvl="6" algn="ctr">
              <a:lnSpc>
                <a:spcPct val="100000"/>
              </a:lnSpc>
              <a:spcBef>
                <a:spcPts val="0"/>
              </a:spcBef>
              <a:spcAft>
                <a:spcPts val="0"/>
              </a:spcAft>
              <a:buSzPts val="5900"/>
              <a:buNone/>
              <a:defRPr sz="5900"/>
            </a:lvl7pPr>
            <a:lvl8pPr lvl="7" algn="ctr">
              <a:lnSpc>
                <a:spcPct val="100000"/>
              </a:lnSpc>
              <a:spcBef>
                <a:spcPts val="0"/>
              </a:spcBef>
              <a:spcAft>
                <a:spcPts val="0"/>
              </a:spcAft>
              <a:buSzPts val="5900"/>
              <a:buNone/>
              <a:defRPr sz="5900"/>
            </a:lvl8pPr>
            <a:lvl9pPr lvl="8" algn="ctr">
              <a:lnSpc>
                <a:spcPct val="100000"/>
              </a:lnSpc>
              <a:spcBef>
                <a:spcPts val="0"/>
              </a:spcBef>
              <a:spcAft>
                <a:spcPts val="0"/>
              </a:spcAft>
              <a:buSzPts val="5900"/>
              <a:buNone/>
              <a:defRPr sz="5900"/>
            </a:lvl9pPr>
          </a:lstStyle>
          <a:p>
            <a:endParaRPr/>
          </a:p>
        </p:txBody>
      </p:sp>
      <p:sp>
        <p:nvSpPr>
          <p:cNvPr id="2080" name="Google Shape;2080;p9"/>
          <p:cNvSpPr txBox="1">
            <a:spLocks noGrp="1"/>
          </p:cNvSpPr>
          <p:nvPr>
            <p:ph type="body" idx="2"/>
          </p:nvPr>
        </p:nvSpPr>
        <p:spPr>
          <a:xfrm>
            <a:off x="12447537" y="2432891"/>
            <a:ext cx="9669300" cy="12415500"/>
          </a:xfrm>
          <a:prstGeom prst="rect">
            <a:avLst/>
          </a:prstGeom>
        </p:spPr>
        <p:txBody>
          <a:bodyPr spcFirstLastPara="1" wrap="square" lIns="256000" tIns="256000" rIns="256000" bIns="256000" anchor="ctr" anchorCtr="0">
            <a:noAutofit/>
          </a:bodyPr>
          <a:lstStyle>
            <a:lvl1pPr marL="457200" lvl="0" indent="-381000">
              <a:spcBef>
                <a:spcPts val="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81"/>
        <p:cNvGrpSpPr/>
        <p:nvPr/>
      </p:nvGrpSpPr>
      <p:grpSpPr>
        <a:xfrm>
          <a:off x="0" y="0"/>
          <a:ext cx="0" cy="0"/>
          <a:chOff x="0" y="0"/>
          <a:chExt cx="0" cy="0"/>
        </a:xfrm>
      </p:grpSpPr>
      <p:sp>
        <p:nvSpPr>
          <p:cNvPr id="2082" name="Google Shape;2082;p10"/>
          <p:cNvSpPr txBox="1">
            <a:spLocks noGrp="1"/>
          </p:cNvSpPr>
          <p:nvPr>
            <p:ph type="body" idx="1"/>
          </p:nvPr>
        </p:nvSpPr>
        <p:spPr>
          <a:xfrm>
            <a:off x="785484" y="14214724"/>
            <a:ext cx="15117000" cy="2033100"/>
          </a:xfrm>
          <a:prstGeom prst="rect">
            <a:avLst/>
          </a:prstGeom>
        </p:spPr>
        <p:txBody>
          <a:bodyPr spcFirstLastPara="1" wrap="square" lIns="256000" tIns="256000" rIns="256000" bIns="256000" anchor="ctr" anchorCtr="0">
            <a:noAutofit/>
          </a:bodyPr>
          <a:lstStyle>
            <a:lvl1pPr marL="457200" lvl="0" indent="-228600">
              <a:lnSpc>
                <a:spcPct val="100000"/>
              </a:lnSpc>
              <a:spcBef>
                <a:spcPts val="0"/>
              </a:spcBef>
              <a:spcAft>
                <a:spcPts val="0"/>
              </a:spcAft>
              <a:buSzPts val="2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accent5"/>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5484" y="1495283"/>
            <a:ext cx="21471900" cy="1924200"/>
          </a:xfrm>
          <a:prstGeom prst="rect">
            <a:avLst/>
          </a:prstGeom>
          <a:noFill/>
          <a:ln>
            <a:noFill/>
          </a:ln>
        </p:spPr>
        <p:txBody>
          <a:bodyPr spcFirstLastPara="1" wrap="square" lIns="256000" tIns="256000" rIns="256000" bIns="256000" anchor="ctr" anchorCtr="0">
            <a:noAutofit/>
          </a:bodyPr>
          <a:lstStyle>
            <a:lvl1pPr lvl="0" algn="ctr">
              <a:spcBef>
                <a:spcPts val="0"/>
              </a:spcBef>
              <a:spcAft>
                <a:spcPts val="0"/>
              </a:spcAft>
              <a:buClr>
                <a:schemeClr val="dk2"/>
              </a:buClr>
              <a:buSzPts val="7000"/>
              <a:buFont typeface="Poppins"/>
              <a:buNone/>
              <a:defRPr sz="7000" b="1">
                <a:solidFill>
                  <a:schemeClr val="dk2"/>
                </a:solidFill>
                <a:latin typeface="Poppins"/>
                <a:ea typeface="Poppins"/>
                <a:cs typeface="Poppins"/>
                <a:sym typeface="Poppins"/>
              </a:defRPr>
            </a:lvl1pPr>
            <a:lvl2pPr lvl="1" algn="ctr">
              <a:spcBef>
                <a:spcPts val="0"/>
              </a:spcBef>
              <a:spcAft>
                <a:spcPts val="0"/>
              </a:spcAft>
              <a:buClr>
                <a:schemeClr val="dk2"/>
              </a:buClr>
              <a:buSzPts val="7000"/>
              <a:buFont typeface="Be Vietnam"/>
              <a:buNone/>
              <a:defRPr sz="7000" b="1">
                <a:solidFill>
                  <a:schemeClr val="dk2"/>
                </a:solidFill>
                <a:latin typeface="Be Vietnam"/>
                <a:ea typeface="Be Vietnam"/>
                <a:cs typeface="Be Vietnam"/>
                <a:sym typeface="Be Vietnam"/>
              </a:defRPr>
            </a:lvl2pPr>
            <a:lvl3pPr lvl="2" algn="ctr">
              <a:spcBef>
                <a:spcPts val="0"/>
              </a:spcBef>
              <a:spcAft>
                <a:spcPts val="0"/>
              </a:spcAft>
              <a:buClr>
                <a:schemeClr val="dk2"/>
              </a:buClr>
              <a:buSzPts val="7000"/>
              <a:buFont typeface="Be Vietnam"/>
              <a:buNone/>
              <a:defRPr sz="7000" b="1">
                <a:solidFill>
                  <a:schemeClr val="dk2"/>
                </a:solidFill>
                <a:latin typeface="Be Vietnam"/>
                <a:ea typeface="Be Vietnam"/>
                <a:cs typeface="Be Vietnam"/>
                <a:sym typeface="Be Vietnam"/>
              </a:defRPr>
            </a:lvl3pPr>
            <a:lvl4pPr lvl="3" algn="ctr">
              <a:spcBef>
                <a:spcPts val="0"/>
              </a:spcBef>
              <a:spcAft>
                <a:spcPts val="0"/>
              </a:spcAft>
              <a:buClr>
                <a:schemeClr val="dk2"/>
              </a:buClr>
              <a:buSzPts val="7000"/>
              <a:buFont typeface="Be Vietnam"/>
              <a:buNone/>
              <a:defRPr sz="7000" b="1">
                <a:solidFill>
                  <a:schemeClr val="dk2"/>
                </a:solidFill>
                <a:latin typeface="Be Vietnam"/>
                <a:ea typeface="Be Vietnam"/>
                <a:cs typeface="Be Vietnam"/>
                <a:sym typeface="Be Vietnam"/>
              </a:defRPr>
            </a:lvl4pPr>
            <a:lvl5pPr lvl="4" algn="ctr">
              <a:spcBef>
                <a:spcPts val="0"/>
              </a:spcBef>
              <a:spcAft>
                <a:spcPts val="0"/>
              </a:spcAft>
              <a:buClr>
                <a:schemeClr val="dk2"/>
              </a:buClr>
              <a:buSzPts val="7000"/>
              <a:buFont typeface="Be Vietnam"/>
              <a:buNone/>
              <a:defRPr sz="7000" b="1">
                <a:solidFill>
                  <a:schemeClr val="dk2"/>
                </a:solidFill>
                <a:latin typeface="Be Vietnam"/>
                <a:ea typeface="Be Vietnam"/>
                <a:cs typeface="Be Vietnam"/>
                <a:sym typeface="Be Vietnam"/>
              </a:defRPr>
            </a:lvl5pPr>
            <a:lvl6pPr lvl="5" algn="ctr">
              <a:spcBef>
                <a:spcPts val="0"/>
              </a:spcBef>
              <a:spcAft>
                <a:spcPts val="0"/>
              </a:spcAft>
              <a:buClr>
                <a:schemeClr val="dk2"/>
              </a:buClr>
              <a:buSzPts val="7000"/>
              <a:buFont typeface="Be Vietnam"/>
              <a:buNone/>
              <a:defRPr sz="7000" b="1">
                <a:solidFill>
                  <a:schemeClr val="dk2"/>
                </a:solidFill>
                <a:latin typeface="Be Vietnam"/>
                <a:ea typeface="Be Vietnam"/>
                <a:cs typeface="Be Vietnam"/>
                <a:sym typeface="Be Vietnam"/>
              </a:defRPr>
            </a:lvl6pPr>
            <a:lvl7pPr lvl="6" algn="ctr">
              <a:spcBef>
                <a:spcPts val="0"/>
              </a:spcBef>
              <a:spcAft>
                <a:spcPts val="0"/>
              </a:spcAft>
              <a:buClr>
                <a:schemeClr val="dk2"/>
              </a:buClr>
              <a:buSzPts val="7000"/>
              <a:buFont typeface="Be Vietnam"/>
              <a:buNone/>
              <a:defRPr sz="7000" b="1">
                <a:solidFill>
                  <a:schemeClr val="dk2"/>
                </a:solidFill>
                <a:latin typeface="Be Vietnam"/>
                <a:ea typeface="Be Vietnam"/>
                <a:cs typeface="Be Vietnam"/>
                <a:sym typeface="Be Vietnam"/>
              </a:defRPr>
            </a:lvl7pPr>
            <a:lvl8pPr lvl="7" algn="ctr">
              <a:spcBef>
                <a:spcPts val="0"/>
              </a:spcBef>
              <a:spcAft>
                <a:spcPts val="0"/>
              </a:spcAft>
              <a:buClr>
                <a:schemeClr val="dk2"/>
              </a:buClr>
              <a:buSzPts val="7000"/>
              <a:buFont typeface="Be Vietnam"/>
              <a:buNone/>
              <a:defRPr sz="7000" b="1">
                <a:solidFill>
                  <a:schemeClr val="dk2"/>
                </a:solidFill>
                <a:latin typeface="Be Vietnam"/>
                <a:ea typeface="Be Vietnam"/>
                <a:cs typeface="Be Vietnam"/>
                <a:sym typeface="Be Vietnam"/>
              </a:defRPr>
            </a:lvl8pPr>
            <a:lvl9pPr lvl="8" algn="ctr">
              <a:spcBef>
                <a:spcPts val="0"/>
              </a:spcBef>
              <a:spcAft>
                <a:spcPts val="0"/>
              </a:spcAft>
              <a:buClr>
                <a:schemeClr val="dk2"/>
              </a:buClr>
              <a:buSzPts val="7000"/>
              <a:buFont typeface="Be Vietnam"/>
              <a:buNone/>
              <a:defRPr sz="7000" b="1">
                <a:solidFill>
                  <a:schemeClr val="dk2"/>
                </a:solidFill>
                <a:latin typeface="Be Vietnam"/>
                <a:ea typeface="Be Vietnam"/>
                <a:cs typeface="Be Vietnam"/>
                <a:sym typeface="Be Vietnam"/>
              </a:defRPr>
            </a:lvl9pPr>
          </a:lstStyle>
          <a:p>
            <a:endParaRPr/>
          </a:p>
        </p:txBody>
      </p:sp>
      <p:sp>
        <p:nvSpPr>
          <p:cNvPr id="7" name="Google Shape;7;p1"/>
          <p:cNvSpPr txBox="1">
            <a:spLocks noGrp="1"/>
          </p:cNvSpPr>
          <p:nvPr>
            <p:ph type="body" idx="1"/>
          </p:nvPr>
        </p:nvSpPr>
        <p:spPr>
          <a:xfrm>
            <a:off x="785484" y="3872314"/>
            <a:ext cx="21471900" cy="11479200"/>
          </a:xfrm>
          <a:prstGeom prst="rect">
            <a:avLst/>
          </a:prstGeom>
          <a:noFill/>
          <a:ln>
            <a:noFill/>
          </a:ln>
        </p:spPr>
        <p:txBody>
          <a:bodyPr spcFirstLastPara="1" wrap="square" lIns="256000" tIns="256000" rIns="256000" bIns="256000" anchor="t" anchorCtr="0">
            <a:noAutofit/>
          </a:bodyPr>
          <a:lstStyle>
            <a:lvl1pPr marL="457200" lvl="0" indent="-381000">
              <a:lnSpc>
                <a:spcPct val="115000"/>
              </a:lnSpc>
              <a:spcBef>
                <a:spcPts val="0"/>
              </a:spcBef>
              <a:spcAft>
                <a:spcPts val="0"/>
              </a:spcAft>
              <a:buClr>
                <a:schemeClr val="dk2"/>
              </a:buClr>
              <a:buSzPts val="2400"/>
              <a:buFont typeface="Be Vietnam"/>
              <a:buChar char="●"/>
              <a:defRPr sz="2400">
                <a:solidFill>
                  <a:schemeClr val="dk2"/>
                </a:solidFill>
                <a:latin typeface="Be Vietnam"/>
                <a:ea typeface="Be Vietnam"/>
                <a:cs typeface="Be Vietnam"/>
                <a:sym typeface="Be Vietnam"/>
              </a:defRPr>
            </a:lvl1pPr>
            <a:lvl2pPr marL="914400" lvl="1" indent="-381000">
              <a:lnSpc>
                <a:spcPct val="115000"/>
              </a:lnSpc>
              <a:spcBef>
                <a:spcPts val="0"/>
              </a:spcBef>
              <a:spcAft>
                <a:spcPts val="0"/>
              </a:spcAft>
              <a:buClr>
                <a:schemeClr val="dk2"/>
              </a:buClr>
              <a:buSzPts val="2400"/>
              <a:buFont typeface="Be Vietnam"/>
              <a:buChar char="○"/>
              <a:defRPr sz="2400">
                <a:solidFill>
                  <a:schemeClr val="dk2"/>
                </a:solidFill>
                <a:latin typeface="Be Vietnam"/>
                <a:ea typeface="Be Vietnam"/>
                <a:cs typeface="Be Vietnam"/>
                <a:sym typeface="Be Vietnam"/>
              </a:defRPr>
            </a:lvl2pPr>
            <a:lvl3pPr marL="1371600" lvl="2" indent="-381000">
              <a:lnSpc>
                <a:spcPct val="115000"/>
              </a:lnSpc>
              <a:spcBef>
                <a:spcPts val="0"/>
              </a:spcBef>
              <a:spcAft>
                <a:spcPts val="0"/>
              </a:spcAft>
              <a:buClr>
                <a:schemeClr val="dk2"/>
              </a:buClr>
              <a:buSzPts val="2400"/>
              <a:buFont typeface="Be Vietnam"/>
              <a:buChar char="■"/>
              <a:defRPr sz="2400">
                <a:solidFill>
                  <a:schemeClr val="dk2"/>
                </a:solidFill>
                <a:latin typeface="Be Vietnam"/>
                <a:ea typeface="Be Vietnam"/>
                <a:cs typeface="Be Vietnam"/>
                <a:sym typeface="Be Vietnam"/>
              </a:defRPr>
            </a:lvl3pPr>
            <a:lvl4pPr marL="1828800" lvl="3" indent="-381000">
              <a:lnSpc>
                <a:spcPct val="115000"/>
              </a:lnSpc>
              <a:spcBef>
                <a:spcPts val="0"/>
              </a:spcBef>
              <a:spcAft>
                <a:spcPts val="0"/>
              </a:spcAft>
              <a:buClr>
                <a:schemeClr val="dk2"/>
              </a:buClr>
              <a:buSzPts val="2400"/>
              <a:buFont typeface="Be Vietnam"/>
              <a:buChar char="●"/>
              <a:defRPr sz="2400">
                <a:solidFill>
                  <a:schemeClr val="dk2"/>
                </a:solidFill>
                <a:latin typeface="Be Vietnam"/>
                <a:ea typeface="Be Vietnam"/>
                <a:cs typeface="Be Vietnam"/>
                <a:sym typeface="Be Vietnam"/>
              </a:defRPr>
            </a:lvl4pPr>
            <a:lvl5pPr marL="2286000" lvl="4" indent="-381000">
              <a:lnSpc>
                <a:spcPct val="115000"/>
              </a:lnSpc>
              <a:spcBef>
                <a:spcPts val="0"/>
              </a:spcBef>
              <a:spcAft>
                <a:spcPts val="0"/>
              </a:spcAft>
              <a:buClr>
                <a:schemeClr val="dk2"/>
              </a:buClr>
              <a:buSzPts val="2400"/>
              <a:buFont typeface="Be Vietnam"/>
              <a:buChar char="○"/>
              <a:defRPr sz="2400">
                <a:solidFill>
                  <a:schemeClr val="dk2"/>
                </a:solidFill>
                <a:latin typeface="Be Vietnam"/>
                <a:ea typeface="Be Vietnam"/>
                <a:cs typeface="Be Vietnam"/>
                <a:sym typeface="Be Vietnam"/>
              </a:defRPr>
            </a:lvl5pPr>
            <a:lvl6pPr marL="2743200" lvl="5" indent="-381000">
              <a:lnSpc>
                <a:spcPct val="115000"/>
              </a:lnSpc>
              <a:spcBef>
                <a:spcPts val="0"/>
              </a:spcBef>
              <a:spcAft>
                <a:spcPts val="0"/>
              </a:spcAft>
              <a:buClr>
                <a:schemeClr val="dk2"/>
              </a:buClr>
              <a:buSzPts val="2400"/>
              <a:buFont typeface="Be Vietnam"/>
              <a:buChar char="■"/>
              <a:defRPr sz="2400">
                <a:solidFill>
                  <a:schemeClr val="dk2"/>
                </a:solidFill>
                <a:latin typeface="Be Vietnam"/>
                <a:ea typeface="Be Vietnam"/>
                <a:cs typeface="Be Vietnam"/>
                <a:sym typeface="Be Vietnam"/>
              </a:defRPr>
            </a:lvl6pPr>
            <a:lvl7pPr marL="3200400" lvl="6" indent="-381000">
              <a:lnSpc>
                <a:spcPct val="115000"/>
              </a:lnSpc>
              <a:spcBef>
                <a:spcPts val="0"/>
              </a:spcBef>
              <a:spcAft>
                <a:spcPts val="0"/>
              </a:spcAft>
              <a:buClr>
                <a:schemeClr val="dk2"/>
              </a:buClr>
              <a:buSzPts val="2400"/>
              <a:buFont typeface="Be Vietnam"/>
              <a:buChar char="●"/>
              <a:defRPr sz="2400">
                <a:solidFill>
                  <a:schemeClr val="dk2"/>
                </a:solidFill>
                <a:latin typeface="Be Vietnam"/>
                <a:ea typeface="Be Vietnam"/>
                <a:cs typeface="Be Vietnam"/>
                <a:sym typeface="Be Vietnam"/>
              </a:defRPr>
            </a:lvl7pPr>
            <a:lvl8pPr marL="3657600" lvl="7" indent="-381000">
              <a:lnSpc>
                <a:spcPct val="115000"/>
              </a:lnSpc>
              <a:spcBef>
                <a:spcPts val="0"/>
              </a:spcBef>
              <a:spcAft>
                <a:spcPts val="0"/>
              </a:spcAft>
              <a:buClr>
                <a:schemeClr val="dk2"/>
              </a:buClr>
              <a:buSzPts val="2400"/>
              <a:buFont typeface="Be Vietnam"/>
              <a:buChar char="○"/>
              <a:defRPr sz="2400">
                <a:solidFill>
                  <a:schemeClr val="dk2"/>
                </a:solidFill>
                <a:latin typeface="Be Vietnam"/>
                <a:ea typeface="Be Vietnam"/>
                <a:cs typeface="Be Vietnam"/>
                <a:sym typeface="Be Vietnam"/>
              </a:defRPr>
            </a:lvl8pPr>
            <a:lvl9pPr marL="4114800" lvl="8" indent="-381000">
              <a:lnSpc>
                <a:spcPct val="115000"/>
              </a:lnSpc>
              <a:spcBef>
                <a:spcPts val="0"/>
              </a:spcBef>
              <a:spcAft>
                <a:spcPts val="0"/>
              </a:spcAft>
              <a:buClr>
                <a:schemeClr val="dk2"/>
              </a:buClr>
              <a:buSzPts val="2400"/>
              <a:buFont typeface="Be Vietnam"/>
              <a:buChar char="■"/>
              <a:defRPr sz="2400">
                <a:solidFill>
                  <a:schemeClr val="dk2"/>
                </a:solidFill>
                <a:latin typeface="Be Vietnam"/>
                <a:ea typeface="Be Vietnam"/>
                <a:cs typeface="Be Vietnam"/>
                <a:sym typeface="Be Vietna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322"/>
        <p:cNvGrpSpPr/>
        <p:nvPr/>
      </p:nvGrpSpPr>
      <p:grpSpPr>
        <a:xfrm>
          <a:off x="0" y="0"/>
          <a:ext cx="0" cy="0"/>
          <a:chOff x="0" y="0"/>
          <a:chExt cx="0" cy="0"/>
        </a:xfrm>
      </p:grpSpPr>
      <p:sp>
        <p:nvSpPr>
          <p:cNvPr id="4323" name="Google Shape;4323;p18"/>
          <p:cNvSpPr txBox="1">
            <a:spLocks noGrp="1"/>
          </p:cNvSpPr>
          <p:nvPr>
            <p:ph type="title"/>
          </p:nvPr>
        </p:nvSpPr>
        <p:spPr>
          <a:xfrm>
            <a:off x="2691611" y="3136391"/>
            <a:ext cx="17759400" cy="1620600"/>
          </a:xfrm>
          <a:prstGeom prst="rect">
            <a:avLst/>
          </a:prstGeom>
          <a:noFill/>
          <a:ln>
            <a:noFill/>
          </a:ln>
        </p:spPr>
        <p:txBody>
          <a:bodyPr spcFirstLastPara="1" wrap="square" lIns="255175" tIns="255175" rIns="255175" bIns="255175" anchor="t" anchorCtr="0">
            <a:noAutofit/>
          </a:bodyPr>
          <a:lstStyle>
            <a:lvl1pPr lvl="0" algn="ctr" rtl="0">
              <a:spcBef>
                <a:spcPts val="0"/>
              </a:spcBef>
              <a:spcAft>
                <a:spcPts val="0"/>
              </a:spcAft>
              <a:buClr>
                <a:srgbClr val="FFFFFF"/>
              </a:buClr>
              <a:buSzPts val="6500"/>
              <a:buFont typeface="Proxima Nova Semibold"/>
              <a:buNone/>
              <a:defRPr sz="65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6500"/>
              <a:buFont typeface="Proxima Nova Semibold"/>
              <a:buNone/>
              <a:defRPr sz="65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6500"/>
              <a:buFont typeface="Proxima Nova Semibold"/>
              <a:buNone/>
              <a:defRPr sz="65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6500"/>
              <a:buFont typeface="Proxima Nova Semibold"/>
              <a:buNone/>
              <a:defRPr sz="65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6500"/>
              <a:buFont typeface="Proxima Nova Semibold"/>
              <a:buNone/>
              <a:defRPr sz="65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6500"/>
              <a:buFont typeface="Proxima Nova Semibold"/>
              <a:buNone/>
              <a:defRPr sz="65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6500"/>
              <a:buFont typeface="Proxima Nova Semibold"/>
              <a:buNone/>
              <a:defRPr sz="65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6500"/>
              <a:buFont typeface="Proxima Nova Semibold"/>
              <a:buNone/>
              <a:defRPr sz="65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6500"/>
              <a:buFont typeface="Proxima Nova Semibold"/>
              <a:buNone/>
              <a:defRPr sz="6500">
                <a:solidFill>
                  <a:srgbClr val="FFFFFF"/>
                </a:solidFill>
                <a:latin typeface="Proxima Nova Semibold"/>
                <a:ea typeface="Proxima Nova Semibold"/>
                <a:cs typeface="Proxima Nova Semibold"/>
                <a:sym typeface="Proxima Nova Semibold"/>
              </a:defRPr>
            </a:lvl9pPr>
          </a:lstStyle>
          <a:p>
            <a:endParaRPr/>
          </a:p>
        </p:txBody>
      </p:sp>
      <p:sp>
        <p:nvSpPr>
          <p:cNvPr id="4324" name="Google Shape;4324;p18"/>
          <p:cNvSpPr txBox="1">
            <a:spLocks noGrp="1"/>
          </p:cNvSpPr>
          <p:nvPr>
            <p:ph type="body" idx="1"/>
          </p:nvPr>
        </p:nvSpPr>
        <p:spPr>
          <a:xfrm>
            <a:off x="2691611" y="5696710"/>
            <a:ext cx="17759400" cy="8406300"/>
          </a:xfrm>
          <a:prstGeom prst="rect">
            <a:avLst/>
          </a:prstGeom>
          <a:noFill/>
          <a:ln>
            <a:noFill/>
          </a:ln>
        </p:spPr>
        <p:txBody>
          <a:bodyPr spcFirstLastPara="1" wrap="square" lIns="255175" tIns="255175" rIns="255175" bIns="255175" anchor="t" anchorCtr="0">
            <a:noAutofit/>
          </a:bodyPr>
          <a:lstStyle>
            <a:lvl1pPr marL="457200" lvl="0" indent="-425450" rtl="0">
              <a:lnSpc>
                <a:spcPct val="115000"/>
              </a:lnSpc>
              <a:spcBef>
                <a:spcPts val="0"/>
              </a:spcBef>
              <a:spcAft>
                <a:spcPts val="0"/>
              </a:spcAft>
              <a:buClr>
                <a:srgbClr val="435D74"/>
              </a:buClr>
              <a:buSzPts val="3100"/>
              <a:buFont typeface="Proxima Nova"/>
              <a:buChar char="●"/>
              <a:defRPr sz="3100">
                <a:solidFill>
                  <a:srgbClr val="435D74"/>
                </a:solidFill>
                <a:latin typeface="Proxima Nova"/>
                <a:ea typeface="Proxima Nova"/>
                <a:cs typeface="Proxima Nova"/>
                <a:sym typeface="Proxima Nova"/>
              </a:defRPr>
            </a:lvl1pPr>
            <a:lvl2pPr marL="914400" lvl="1" indent="-425450" rtl="0">
              <a:lnSpc>
                <a:spcPct val="115000"/>
              </a:lnSpc>
              <a:spcBef>
                <a:spcPts val="0"/>
              </a:spcBef>
              <a:spcAft>
                <a:spcPts val="0"/>
              </a:spcAft>
              <a:buClr>
                <a:srgbClr val="435D74"/>
              </a:buClr>
              <a:buSzPts val="3100"/>
              <a:buFont typeface="Proxima Nova"/>
              <a:buChar char="○"/>
              <a:defRPr sz="3100">
                <a:solidFill>
                  <a:srgbClr val="435D74"/>
                </a:solidFill>
                <a:latin typeface="Proxima Nova"/>
                <a:ea typeface="Proxima Nova"/>
                <a:cs typeface="Proxima Nova"/>
                <a:sym typeface="Proxima Nova"/>
              </a:defRPr>
            </a:lvl2pPr>
            <a:lvl3pPr marL="1371600" lvl="2" indent="-425450" rtl="0">
              <a:lnSpc>
                <a:spcPct val="115000"/>
              </a:lnSpc>
              <a:spcBef>
                <a:spcPts val="0"/>
              </a:spcBef>
              <a:spcAft>
                <a:spcPts val="0"/>
              </a:spcAft>
              <a:buClr>
                <a:srgbClr val="435D74"/>
              </a:buClr>
              <a:buSzPts val="3100"/>
              <a:buFont typeface="Proxima Nova"/>
              <a:buChar char="■"/>
              <a:defRPr sz="3100">
                <a:solidFill>
                  <a:srgbClr val="435D74"/>
                </a:solidFill>
                <a:latin typeface="Proxima Nova"/>
                <a:ea typeface="Proxima Nova"/>
                <a:cs typeface="Proxima Nova"/>
                <a:sym typeface="Proxima Nova"/>
              </a:defRPr>
            </a:lvl3pPr>
            <a:lvl4pPr marL="1828800" lvl="3" indent="-425450" rtl="0">
              <a:lnSpc>
                <a:spcPct val="115000"/>
              </a:lnSpc>
              <a:spcBef>
                <a:spcPts val="0"/>
              </a:spcBef>
              <a:spcAft>
                <a:spcPts val="0"/>
              </a:spcAft>
              <a:buClr>
                <a:srgbClr val="435D74"/>
              </a:buClr>
              <a:buSzPts val="3100"/>
              <a:buFont typeface="Proxima Nova"/>
              <a:buChar char="●"/>
              <a:defRPr sz="3100">
                <a:solidFill>
                  <a:srgbClr val="435D74"/>
                </a:solidFill>
                <a:latin typeface="Proxima Nova"/>
                <a:ea typeface="Proxima Nova"/>
                <a:cs typeface="Proxima Nova"/>
                <a:sym typeface="Proxima Nova"/>
              </a:defRPr>
            </a:lvl4pPr>
            <a:lvl5pPr marL="2286000" lvl="4" indent="-425450" rtl="0">
              <a:lnSpc>
                <a:spcPct val="115000"/>
              </a:lnSpc>
              <a:spcBef>
                <a:spcPts val="0"/>
              </a:spcBef>
              <a:spcAft>
                <a:spcPts val="0"/>
              </a:spcAft>
              <a:buClr>
                <a:srgbClr val="435D74"/>
              </a:buClr>
              <a:buSzPts val="3100"/>
              <a:buFont typeface="Proxima Nova"/>
              <a:buChar char="○"/>
              <a:defRPr sz="3100">
                <a:solidFill>
                  <a:srgbClr val="435D74"/>
                </a:solidFill>
                <a:latin typeface="Proxima Nova"/>
                <a:ea typeface="Proxima Nova"/>
                <a:cs typeface="Proxima Nova"/>
                <a:sym typeface="Proxima Nova"/>
              </a:defRPr>
            </a:lvl5pPr>
            <a:lvl6pPr marL="2743200" lvl="5" indent="-425450" rtl="0">
              <a:lnSpc>
                <a:spcPct val="115000"/>
              </a:lnSpc>
              <a:spcBef>
                <a:spcPts val="0"/>
              </a:spcBef>
              <a:spcAft>
                <a:spcPts val="0"/>
              </a:spcAft>
              <a:buClr>
                <a:srgbClr val="435D74"/>
              </a:buClr>
              <a:buSzPts val="3100"/>
              <a:buFont typeface="Proxima Nova"/>
              <a:buChar char="■"/>
              <a:defRPr sz="3100">
                <a:solidFill>
                  <a:srgbClr val="435D74"/>
                </a:solidFill>
                <a:latin typeface="Proxima Nova"/>
                <a:ea typeface="Proxima Nova"/>
                <a:cs typeface="Proxima Nova"/>
                <a:sym typeface="Proxima Nova"/>
              </a:defRPr>
            </a:lvl6pPr>
            <a:lvl7pPr marL="3200400" lvl="6" indent="-425450" rtl="0">
              <a:lnSpc>
                <a:spcPct val="115000"/>
              </a:lnSpc>
              <a:spcBef>
                <a:spcPts val="0"/>
              </a:spcBef>
              <a:spcAft>
                <a:spcPts val="0"/>
              </a:spcAft>
              <a:buClr>
                <a:srgbClr val="435D74"/>
              </a:buClr>
              <a:buSzPts val="3100"/>
              <a:buFont typeface="Proxima Nova"/>
              <a:buChar char="●"/>
              <a:defRPr sz="3100">
                <a:solidFill>
                  <a:srgbClr val="435D74"/>
                </a:solidFill>
                <a:latin typeface="Proxima Nova"/>
                <a:ea typeface="Proxima Nova"/>
                <a:cs typeface="Proxima Nova"/>
                <a:sym typeface="Proxima Nova"/>
              </a:defRPr>
            </a:lvl7pPr>
            <a:lvl8pPr marL="3657600" lvl="7" indent="-425450" rtl="0">
              <a:lnSpc>
                <a:spcPct val="115000"/>
              </a:lnSpc>
              <a:spcBef>
                <a:spcPts val="0"/>
              </a:spcBef>
              <a:spcAft>
                <a:spcPts val="0"/>
              </a:spcAft>
              <a:buClr>
                <a:srgbClr val="435D74"/>
              </a:buClr>
              <a:buSzPts val="3100"/>
              <a:buFont typeface="Proxima Nova"/>
              <a:buChar char="○"/>
              <a:defRPr sz="3100">
                <a:solidFill>
                  <a:srgbClr val="435D74"/>
                </a:solidFill>
                <a:latin typeface="Proxima Nova"/>
                <a:ea typeface="Proxima Nova"/>
                <a:cs typeface="Proxima Nova"/>
                <a:sym typeface="Proxima Nova"/>
              </a:defRPr>
            </a:lvl8pPr>
            <a:lvl9pPr marL="4114800" lvl="8" indent="-425450" rtl="0">
              <a:lnSpc>
                <a:spcPct val="115000"/>
              </a:lnSpc>
              <a:spcBef>
                <a:spcPts val="0"/>
              </a:spcBef>
              <a:spcAft>
                <a:spcPts val="0"/>
              </a:spcAft>
              <a:buClr>
                <a:srgbClr val="435D74"/>
              </a:buClr>
              <a:buSzPts val="3100"/>
              <a:buFont typeface="Proxima Nova"/>
              <a:buChar char="■"/>
              <a:defRPr sz="3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29"/>
        <p:cNvGrpSpPr/>
        <p:nvPr/>
      </p:nvGrpSpPr>
      <p:grpSpPr>
        <a:xfrm>
          <a:off x="0" y="0"/>
          <a:ext cx="0" cy="0"/>
          <a:chOff x="0" y="0"/>
          <a:chExt cx="0" cy="0"/>
        </a:xfrm>
      </p:grpSpPr>
      <p:sp>
        <p:nvSpPr>
          <p:cNvPr id="4330" name="Google Shape;4330;p20"/>
          <p:cNvSpPr/>
          <p:nvPr/>
        </p:nvSpPr>
        <p:spPr>
          <a:xfrm>
            <a:off x="457200" y="4274625"/>
            <a:ext cx="22128900" cy="8733000"/>
          </a:xfrm>
          <a:prstGeom prst="roundRect">
            <a:avLst>
              <a:gd name="adj" fmla="val 4640"/>
            </a:avLst>
          </a:prstGeom>
          <a:solidFill>
            <a:srgbClr val="FFFFFF"/>
          </a:solidFill>
          <a:ln>
            <a:noFill/>
          </a:ln>
          <a:effectLst>
            <a:outerShdw blurRad="157163" dist="57150" dir="3000000" algn="bl" rotWithShape="0">
              <a:schemeClr val="dk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20"/>
          <p:cNvSpPr txBox="1">
            <a:spLocks noGrp="1"/>
          </p:cNvSpPr>
          <p:nvPr>
            <p:ph type="ctrTitle"/>
          </p:nvPr>
        </p:nvSpPr>
        <p:spPr>
          <a:xfrm>
            <a:off x="-1" y="4917140"/>
            <a:ext cx="23042563" cy="4479150"/>
          </a:xfrm>
          <a:prstGeom prst="rect">
            <a:avLst/>
          </a:prstGeom>
        </p:spPr>
        <p:txBody>
          <a:bodyPr spcFirstLastPara="1" wrap="square" lIns="256000" tIns="256000" rIns="256000" bIns="256000" anchor="ctr" anchorCtr="0">
            <a:noAutofit/>
          </a:bodyPr>
          <a:lstStyle/>
          <a:p>
            <a:pPr marL="0" lvl="0" indent="0" rtl="0">
              <a:spcBef>
                <a:spcPts val="0"/>
              </a:spcBef>
              <a:spcAft>
                <a:spcPts val="0"/>
              </a:spcAft>
              <a:buNone/>
            </a:pPr>
            <a:r>
              <a:rPr lang="fr-FR" dirty="0"/>
              <a:t>Projet : </a:t>
            </a:r>
            <a:r>
              <a:rPr lang="fr-FR" dirty="0" err="1">
                <a:solidFill>
                  <a:srgbClr val="0070C0"/>
                </a:solidFill>
                <a:effectLst>
                  <a:outerShdw blurRad="38100" dist="38100" dir="2700000" algn="tl">
                    <a:srgbClr val="000000">
                      <a:alpha val="43137"/>
                    </a:srgbClr>
                  </a:outerShdw>
                </a:effectLst>
              </a:rPr>
              <a:t>eTicket</a:t>
            </a:r>
            <a:r>
              <a:rPr lang="fr-FR" dirty="0">
                <a:solidFill>
                  <a:srgbClr val="0070C0"/>
                </a:solidFill>
                <a:effectLst>
                  <a:outerShdw blurRad="38100" dist="38100" dir="2700000" algn="tl">
                    <a:srgbClr val="000000">
                      <a:alpha val="43137"/>
                    </a:srgbClr>
                  </a:outerShdw>
                </a:effectLst>
              </a:rPr>
              <a:t> pour Train</a:t>
            </a:r>
            <a:endParaRPr dirty="0">
              <a:solidFill>
                <a:srgbClr val="0070C0"/>
              </a:solidFill>
              <a:effectLst>
                <a:outerShdw blurRad="38100" dist="38100" dir="2700000" algn="tl">
                  <a:srgbClr val="000000">
                    <a:alpha val="43137"/>
                  </a:srgbClr>
                </a:outerShdw>
              </a:effectLst>
            </a:endParaRPr>
          </a:p>
        </p:txBody>
      </p:sp>
      <p:sp>
        <p:nvSpPr>
          <p:cNvPr id="4332" name="Google Shape;4332;p20"/>
          <p:cNvSpPr txBox="1">
            <a:spLocks noGrp="1"/>
          </p:cNvSpPr>
          <p:nvPr>
            <p:ph type="subTitle" idx="1"/>
          </p:nvPr>
        </p:nvSpPr>
        <p:spPr>
          <a:xfrm>
            <a:off x="-4198794" y="9396290"/>
            <a:ext cx="17179800" cy="1119300"/>
          </a:xfrm>
          <a:prstGeom prst="rect">
            <a:avLst/>
          </a:prstGeom>
        </p:spPr>
        <p:txBody>
          <a:bodyPr spcFirstLastPara="1" wrap="square" lIns="256000" tIns="256000" rIns="256000" bIns="256000" anchor="t" anchorCtr="0">
            <a:noAutofit/>
          </a:bodyPr>
          <a:lstStyle/>
          <a:p>
            <a:pPr marL="0" lvl="0" indent="0" algn="ctr" rtl="0">
              <a:spcBef>
                <a:spcPts val="0"/>
              </a:spcBef>
              <a:spcAft>
                <a:spcPts val="0"/>
              </a:spcAft>
              <a:buNone/>
            </a:pPr>
            <a:r>
              <a:rPr lang="fr-FR" sz="4800" dirty="0"/>
              <a:t>Réalisé par: </a:t>
            </a:r>
          </a:p>
          <a:p>
            <a:pPr marL="0" lvl="0" indent="0" algn="ctr" rtl="0">
              <a:spcBef>
                <a:spcPts val="0"/>
              </a:spcBef>
              <a:spcAft>
                <a:spcPts val="0"/>
              </a:spcAft>
              <a:buNone/>
            </a:pPr>
            <a:r>
              <a:rPr lang="fr-FR" sz="4800" b="1" dirty="0"/>
              <a:t>ACHKHITY YASSINE</a:t>
            </a:r>
          </a:p>
          <a:p>
            <a:pPr marL="0" lvl="0" indent="0" algn="ctr" rtl="0">
              <a:spcBef>
                <a:spcPts val="0"/>
              </a:spcBef>
              <a:spcAft>
                <a:spcPts val="0"/>
              </a:spcAft>
              <a:buNone/>
            </a:pPr>
            <a:endParaRPr sz="4000" b="1" dirty="0"/>
          </a:p>
        </p:txBody>
      </p:sp>
      <p:sp>
        <p:nvSpPr>
          <p:cNvPr id="2" name="Google Shape;4332;p20">
            <a:extLst>
              <a:ext uri="{FF2B5EF4-FFF2-40B4-BE49-F238E27FC236}">
                <a16:creationId xmlns:a16="http://schemas.microsoft.com/office/drawing/2014/main" id="{9D71995C-C27F-F9BE-B53A-86D6FD1A1628}"/>
              </a:ext>
            </a:extLst>
          </p:cNvPr>
          <p:cNvSpPr txBox="1">
            <a:spLocks/>
          </p:cNvSpPr>
          <p:nvPr/>
        </p:nvSpPr>
        <p:spPr>
          <a:xfrm>
            <a:off x="8971387" y="8995079"/>
            <a:ext cx="17624332" cy="2250731"/>
          </a:xfrm>
          <a:prstGeom prst="rect">
            <a:avLst/>
          </a:prstGeom>
          <a:noFill/>
          <a:ln>
            <a:noFill/>
          </a:ln>
        </p:spPr>
        <p:txBody>
          <a:bodyPr spcFirstLastPara="1" wrap="square" lIns="256000" tIns="256000" rIns="256000" bIns="256000" anchor="t" anchorCtr="0">
            <a:noAutofit/>
          </a:bodyPr>
          <a:lstStyle>
            <a:defPPr marR="0" lvl="0" algn="l" rtl="0">
              <a:lnSpc>
                <a:spcPct val="100000"/>
              </a:lnSpc>
              <a:spcBef>
                <a:spcPts val="0"/>
              </a:spcBef>
              <a:spcAft>
                <a:spcPts val="0"/>
              </a:spcAft>
            </a:defPPr>
            <a:lvl1pPr marL="457200" marR="0" lvl="0" indent="-381000" algn="ctr" rtl="0">
              <a:lnSpc>
                <a:spcPct val="100000"/>
              </a:lnSpc>
              <a:spcBef>
                <a:spcPts val="0"/>
              </a:spcBef>
              <a:spcAft>
                <a:spcPts val="0"/>
              </a:spcAft>
              <a:buClr>
                <a:schemeClr val="dk2"/>
              </a:buClr>
              <a:buSzPts val="7800"/>
              <a:buFont typeface="Be Vietnam"/>
              <a:buNone/>
              <a:defRPr sz="3800" b="0" i="0" u="none" strike="noStrike" cap="none">
                <a:solidFill>
                  <a:schemeClr val="dk2"/>
                </a:solidFill>
                <a:latin typeface="Poppins"/>
                <a:ea typeface="Poppins"/>
                <a:cs typeface="Poppins"/>
                <a:sym typeface="Poppins"/>
              </a:defRPr>
            </a:lvl1pPr>
            <a:lvl2pPr marL="914400" marR="0" lvl="1" indent="-381000" algn="ctr" rtl="0">
              <a:lnSpc>
                <a:spcPct val="100000"/>
              </a:lnSpc>
              <a:spcBef>
                <a:spcPts val="0"/>
              </a:spcBef>
              <a:spcAft>
                <a:spcPts val="0"/>
              </a:spcAft>
              <a:buClr>
                <a:schemeClr val="dk2"/>
              </a:buClr>
              <a:buSzPts val="7800"/>
              <a:buFont typeface="Be Vietnam"/>
              <a:buNone/>
              <a:defRPr sz="7800" b="0" i="0" u="none" strike="noStrike" cap="none">
                <a:solidFill>
                  <a:schemeClr val="dk2"/>
                </a:solidFill>
                <a:latin typeface="Be Vietnam"/>
                <a:ea typeface="Be Vietnam"/>
                <a:cs typeface="Be Vietnam"/>
                <a:sym typeface="Be Vietnam"/>
              </a:defRPr>
            </a:lvl2pPr>
            <a:lvl3pPr marL="1371600" marR="0" lvl="2" indent="-381000" algn="ctr" rtl="0">
              <a:lnSpc>
                <a:spcPct val="100000"/>
              </a:lnSpc>
              <a:spcBef>
                <a:spcPts val="0"/>
              </a:spcBef>
              <a:spcAft>
                <a:spcPts val="0"/>
              </a:spcAft>
              <a:buClr>
                <a:schemeClr val="dk2"/>
              </a:buClr>
              <a:buSzPts val="7800"/>
              <a:buFont typeface="Be Vietnam"/>
              <a:buNone/>
              <a:defRPr sz="7800" b="0" i="0" u="none" strike="noStrike" cap="none">
                <a:solidFill>
                  <a:schemeClr val="dk2"/>
                </a:solidFill>
                <a:latin typeface="Be Vietnam"/>
                <a:ea typeface="Be Vietnam"/>
                <a:cs typeface="Be Vietnam"/>
                <a:sym typeface="Be Vietnam"/>
              </a:defRPr>
            </a:lvl3pPr>
            <a:lvl4pPr marL="1828800" marR="0" lvl="3" indent="-381000" algn="ctr" rtl="0">
              <a:lnSpc>
                <a:spcPct val="100000"/>
              </a:lnSpc>
              <a:spcBef>
                <a:spcPts val="0"/>
              </a:spcBef>
              <a:spcAft>
                <a:spcPts val="0"/>
              </a:spcAft>
              <a:buClr>
                <a:schemeClr val="dk2"/>
              </a:buClr>
              <a:buSzPts val="7800"/>
              <a:buFont typeface="Be Vietnam"/>
              <a:buNone/>
              <a:defRPr sz="7800" b="0" i="0" u="none" strike="noStrike" cap="none">
                <a:solidFill>
                  <a:schemeClr val="dk2"/>
                </a:solidFill>
                <a:latin typeface="Be Vietnam"/>
                <a:ea typeface="Be Vietnam"/>
                <a:cs typeface="Be Vietnam"/>
                <a:sym typeface="Be Vietnam"/>
              </a:defRPr>
            </a:lvl4pPr>
            <a:lvl5pPr marL="2286000" marR="0" lvl="4" indent="-381000" algn="ctr" rtl="0">
              <a:lnSpc>
                <a:spcPct val="100000"/>
              </a:lnSpc>
              <a:spcBef>
                <a:spcPts val="0"/>
              </a:spcBef>
              <a:spcAft>
                <a:spcPts val="0"/>
              </a:spcAft>
              <a:buClr>
                <a:schemeClr val="dk2"/>
              </a:buClr>
              <a:buSzPts val="7800"/>
              <a:buFont typeface="Be Vietnam"/>
              <a:buNone/>
              <a:defRPr sz="7800" b="0" i="0" u="none" strike="noStrike" cap="none">
                <a:solidFill>
                  <a:schemeClr val="dk2"/>
                </a:solidFill>
                <a:latin typeface="Be Vietnam"/>
                <a:ea typeface="Be Vietnam"/>
                <a:cs typeface="Be Vietnam"/>
                <a:sym typeface="Be Vietnam"/>
              </a:defRPr>
            </a:lvl5pPr>
            <a:lvl6pPr marL="2743200" marR="0" lvl="5" indent="-381000" algn="ctr" rtl="0">
              <a:lnSpc>
                <a:spcPct val="100000"/>
              </a:lnSpc>
              <a:spcBef>
                <a:spcPts val="0"/>
              </a:spcBef>
              <a:spcAft>
                <a:spcPts val="0"/>
              </a:spcAft>
              <a:buClr>
                <a:schemeClr val="dk2"/>
              </a:buClr>
              <a:buSzPts val="7800"/>
              <a:buFont typeface="Be Vietnam"/>
              <a:buNone/>
              <a:defRPr sz="7800" b="0" i="0" u="none" strike="noStrike" cap="none">
                <a:solidFill>
                  <a:schemeClr val="dk2"/>
                </a:solidFill>
                <a:latin typeface="Be Vietnam"/>
                <a:ea typeface="Be Vietnam"/>
                <a:cs typeface="Be Vietnam"/>
                <a:sym typeface="Be Vietnam"/>
              </a:defRPr>
            </a:lvl6pPr>
            <a:lvl7pPr marL="3200400" marR="0" lvl="6" indent="-381000" algn="ctr" rtl="0">
              <a:lnSpc>
                <a:spcPct val="100000"/>
              </a:lnSpc>
              <a:spcBef>
                <a:spcPts val="0"/>
              </a:spcBef>
              <a:spcAft>
                <a:spcPts val="0"/>
              </a:spcAft>
              <a:buClr>
                <a:schemeClr val="dk2"/>
              </a:buClr>
              <a:buSzPts val="7800"/>
              <a:buFont typeface="Be Vietnam"/>
              <a:buNone/>
              <a:defRPr sz="7800" b="0" i="0" u="none" strike="noStrike" cap="none">
                <a:solidFill>
                  <a:schemeClr val="dk2"/>
                </a:solidFill>
                <a:latin typeface="Be Vietnam"/>
                <a:ea typeface="Be Vietnam"/>
                <a:cs typeface="Be Vietnam"/>
                <a:sym typeface="Be Vietnam"/>
              </a:defRPr>
            </a:lvl7pPr>
            <a:lvl8pPr marL="3657600" marR="0" lvl="7" indent="-381000" algn="ctr" rtl="0">
              <a:lnSpc>
                <a:spcPct val="100000"/>
              </a:lnSpc>
              <a:spcBef>
                <a:spcPts val="0"/>
              </a:spcBef>
              <a:spcAft>
                <a:spcPts val="0"/>
              </a:spcAft>
              <a:buClr>
                <a:schemeClr val="dk2"/>
              </a:buClr>
              <a:buSzPts val="7800"/>
              <a:buFont typeface="Be Vietnam"/>
              <a:buNone/>
              <a:defRPr sz="7800" b="0" i="0" u="none" strike="noStrike" cap="none">
                <a:solidFill>
                  <a:schemeClr val="dk2"/>
                </a:solidFill>
                <a:latin typeface="Be Vietnam"/>
                <a:ea typeface="Be Vietnam"/>
                <a:cs typeface="Be Vietnam"/>
                <a:sym typeface="Be Vietnam"/>
              </a:defRPr>
            </a:lvl8pPr>
            <a:lvl9pPr marL="4114800" marR="0" lvl="8" indent="-381000" algn="ctr" rtl="0">
              <a:lnSpc>
                <a:spcPct val="100000"/>
              </a:lnSpc>
              <a:spcBef>
                <a:spcPts val="0"/>
              </a:spcBef>
              <a:spcAft>
                <a:spcPts val="0"/>
              </a:spcAft>
              <a:buClr>
                <a:schemeClr val="dk2"/>
              </a:buClr>
              <a:buSzPts val="7800"/>
              <a:buFont typeface="Be Vietnam"/>
              <a:buNone/>
              <a:defRPr sz="7800" b="0" i="0" u="none" strike="noStrike" cap="none">
                <a:solidFill>
                  <a:schemeClr val="dk2"/>
                </a:solidFill>
                <a:latin typeface="Be Vietnam"/>
                <a:ea typeface="Be Vietnam"/>
                <a:cs typeface="Be Vietnam"/>
                <a:sym typeface="Be Vietnam"/>
              </a:defRPr>
            </a:lvl9pPr>
          </a:lstStyle>
          <a:p>
            <a:pPr marL="0" indent="0"/>
            <a:r>
              <a:rPr lang="fr-FR" sz="4800" dirty="0"/>
              <a:t>Encadré par:</a:t>
            </a:r>
          </a:p>
          <a:p>
            <a:pPr marL="0" indent="0"/>
            <a:r>
              <a:rPr lang="fr-FR" sz="4800" b="1" dirty="0"/>
              <a:t>Mme. EL FAQUIH LOUBNA </a:t>
            </a:r>
          </a:p>
          <a:p>
            <a:pPr marL="0" indent="0"/>
            <a:r>
              <a:rPr lang="fr-FR" sz="4800" b="1" dirty="0"/>
              <a:t>Mme. SEKKATE SARA</a:t>
            </a:r>
          </a:p>
          <a:p>
            <a:pPr marL="0" indent="0"/>
            <a:endParaRPr lang="fr-FR" sz="4000" b="1" dirty="0"/>
          </a:p>
        </p:txBody>
      </p:sp>
      <p:pic>
        <p:nvPicPr>
          <p:cNvPr id="4" name="Image 3" descr="Une image contenant texte, Police, capture d’écran, Bleu électrique&#10;&#10;Description générée automatiquement">
            <a:extLst>
              <a:ext uri="{FF2B5EF4-FFF2-40B4-BE49-F238E27FC236}">
                <a16:creationId xmlns:a16="http://schemas.microsoft.com/office/drawing/2014/main" id="{5B25662F-7E28-9DFA-CC3F-26FEC3B52410}"/>
              </a:ext>
            </a:extLst>
          </p:cNvPr>
          <p:cNvPicPr>
            <a:picLocks noChangeAspect="1"/>
          </p:cNvPicPr>
          <p:nvPr/>
        </p:nvPicPr>
        <p:blipFill>
          <a:blip r:embed="rId3"/>
          <a:stretch>
            <a:fillRect/>
          </a:stretch>
        </p:blipFill>
        <p:spPr>
          <a:xfrm>
            <a:off x="0" y="-26497"/>
            <a:ext cx="6773337" cy="245160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36"/>
        <p:cNvGrpSpPr/>
        <p:nvPr/>
      </p:nvGrpSpPr>
      <p:grpSpPr>
        <a:xfrm>
          <a:off x="0" y="0"/>
          <a:ext cx="0" cy="0"/>
          <a:chOff x="0" y="0"/>
          <a:chExt cx="0" cy="0"/>
        </a:xfrm>
      </p:grpSpPr>
      <p:sp>
        <p:nvSpPr>
          <p:cNvPr id="4337" name="Google Shape;4337;p21"/>
          <p:cNvSpPr txBox="1">
            <a:spLocks noGrp="1"/>
          </p:cNvSpPr>
          <p:nvPr>
            <p:ph type="title"/>
          </p:nvPr>
        </p:nvSpPr>
        <p:spPr>
          <a:xfrm>
            <a:off x="785475" y="865254"/>
            <a:ext cx="21471900" cy="1089900"/>
          </a:xfrm>
          <a:prstGeom prst="rect">
            <a:avLst/>
          </a:prstGeom>
        </p:spPr>
        <p:txBody>
          <a:bodyPr spcFirstLastPara="1" wrap="square" lIns="256000" tIns="256000" rIns="256000" bIns="256000" anchor="ctr" anchorCtr="0">
            <a:noAutofit/>
          </a:bodyPr>
          <a:lstStyle/>
          <a:p>
            <a:pPr marL="0" lvl="0" indent="0" algn="ctr" rtl="0">
              <a:spcBef>
                <a:spcPts val="0"/>
              </a:spcBef>
              <a:spcAft>
                <a:spcPts val="0"/>
              </a:spcAft>
              <a:buNone/>
            </a:pPr>
            <a:r>
              <a:rPr lang="fr-FR" dirty="0">
                <a:latin typeface="Poppins"/>
                <a:ea typeface="Poppins"/>
                <a:cs typeface="Poppins"/>
                <a:sym typeface="Poppins"/>
              </a:rPr>
              <a:t>PLAN</a:t>
            </a:r>
            <a:endParaRPr dirty="0">
              <a:latin typeface="Poppins"/>
              <a:ea typeface="Poppins"/>
              <a:cs typeface="Poppins"/>
              <a:sym typeface="Poppins"/>
            </a:endParaRPr>
          </a:p>
        </p:txBody>
      </p:sp>
      <p:graphicFrame>
        <p:nvGraphicFramePr>
          <p:cNvPr id="4338" name="Google Shape;4338;p21"/>
          <p:cNvGraphicFramePr/>
          <p:nvPr>
            <p:extLst>
              <p:ext uri="{D42A27DB-BD31-4B8C-83A1-F6EECF244321}">
                <p14:modId xmlns:p14="http://schemas.microsoft.com/office/powerpoint/2010/main" val="547894756"/>
              </p:ext>
            </p:extLst>
          </p:nvPr>
        </p:nvGraphicFramePr>
        <p:xfrm>
          <a:off x="785475" y="5058123"/>
          <a:ext cx="21471900" cy="7165277"/>
        </p:xfrm>
        <a:graphic>
          <a:graphicData uri="http://schemas.openxmlformats.org/drawingml/2006/table">
            <a:tbl>
              <a:tblPr>
                <a:noFill/>
                <a:tableStyleId>{4FB522C0-DA90-453E-9248-30F5246A9D46}</a:tableStyleId>
              </a:tblPr>
              <a:tblGrid>
                <a:gridCol w="6021242">
                  <a:extLst>
                    <a:ext uri="{9D8B030D-6E8A-4147-A177-3AD203B41FA5}">
                      <a16:colId xmlns:a16="http://schemas.microsoft.com/office/drawing/2014/main" val="20000"/>
                    </a:ext>
                  </a:extLst>
                </a:gridCol>
                <a:gridCol w="15450658">
                  <a:extLst>
                    <a:ext uri="{9D8B030D-6E8A-4147-A177-3AD203B41FA5}">
                      <a16:colId xmlns:a16="http://schemas.microsoft.com/office/drawing/2014/main" val="20001"/>
                    </a:ext>
                  </a:extLst>
                </a:gridCol>
              </a:tblGrid>
              <a:tr h="1861847">
                <a:tc>
                  <a:txBody>
                    <a:bodyPr/>
                    <a:lstStyle/>
                    <a:p>
                      <a:pPr marL="91440" lvl="0" indent="0" algn="ctr" rtl="0">
                        <a:spcBef>
                          <a:spcPts val="0"/>
                        </a:spcBef>
                        <a:spcAft>
                          <a:spcPts val="0"/>
                        </a:spcAft>
                        <a:buNone/>
                      </a:pPr>
                      <a:r>
                        <a:rPr lang="en" sz="9600" b="1" dirty="0">
                          <a:solidFill>
                            <a:schemeClr val="accent6"/>
                          </a:solidFill>
                          <a:uFill>
                            <a:noFill/>
                          </a:uFill>
                          <a:latin typeface="Poppins SemiBold"/>
                          <a:ea typeface="Poppins SemiBold"/>
                          <a:cs typeface="Poppins SemiBold"/>
                          <a:sym typeface="Poppins SemiBold"/>
                        </a:rPr>
                        <a:t>1</a:t>
                      </a:r>
                      <a:endParaRPr sz="9600" b="1" dirty="0">
                        <a:solidFill>
                          <a:schemeClr val="accent6"/>
                        </a:solidFill>
                        <a:latin typeface="Poppins SemiBold"/>
                        <a:ea typeface="Poppins SemiBold"/>
                        <a:cs typeface="Poppins SemiBold"/>
                        <a:sym typeface="Poppins SemiBold"/>
                      </a:endParaRPr>
                    </a:p>
                  </a:txBody>
                  <a:tcPr marL="91425" marR="91425" marT="91425" marB="91425" anchor="ctr">
                    <a:lnL w="28575" cap="flat" cmpd="sng">
                      <a:solidFill>
                        <a:schemeClr val="dk2">
                          <a:alpha val="0"/>
                        </a:schemeClr>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alpha val="0"/>
                        </a:schemeClr>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91440" lvl="0" indent="0" algn="l" rtl="0">
                        <a:spcBef>
                          <a:spcPts val="0"/>
                        </a:spcBef>
                        <a:spcAft>
                          <a:spcPts val="1600"/>
                        </a:spcAft>
                        <a:buNone/>
                      </a:pPr>
                      <a:r>
                        <a:rPr lang="fr-FR" sz="6000" b="0" dirty="0">
                          <a:solidFill>
                            <a:schemeClr val="dk2"/>
                          </a:solidFill>
                          <a:latin typeface="Poppins"/>
                          <a:ea typeface="Poppins"/>
                          <a:cs typeface="Poppins"/>
                          <a:sym typeface="Poppins"/>
                        </a:rPr>
                        <a:t>Présentation de Projet &amp; Cahier des charges</a:t>
                      </a:r>
                      <a:endParaRPr sz="6000" b="0" dirty="0">
                        <a:solidFill>
                          <a:schemeClr val="dk2"/>
                        </a:solidFill>
                        <a:latin typeface="Poppins"/>
                        <a:ea typeface="Poppins"/>
                        <a:cs typeface="Poppins"/>
                        <a:sym typeface="Poppins"/>
                      </a:endParaRPr>
                    </a:p>
                  </a:txBody>
                  <a:tcPr marL="91425" marR="91425" marT="91425" marB="91425" anchor="ctr">
                    <a:lnL w="28575" cap="flat" cmpd="sng">
                      <a:solidFill>
                        <a:schemeClr val="dk2"/>
                      </a:solidFill>
                      <a:prstDash val="solid"/>
                      <a:round/>
                      <a:headEnd type="none" w="sm" len="sm"/>
                      <a:tailEnd type="none" w="sm" len="sm"/>
                    </a:lnL>
                    <a:lnR w="28575" cap="flat" cmpd="sng">
                      <a:solidFill>
                        <a:schemeClr val="dk2">
                          <a:alpha val="0"/>
                        </a:schemeClr>
                      </a:solidFill>
                      <a:prstDash val="solid"/>
                      <a:round/>
                      <a:headEnd type="none" w="sm" len="sm"/>
                      <a:tailEnd type="none" w="sm" len="sm"/>
                    </a:lnR>
                    <a:lnT w="28575" cap="flat" cmpd="sng">
                      <a:solidFill>
                        <a:schemeClr val="dk2">
                          <a:alpha val="0"/>
                        </a:schemeClr>
                      </a:solidFill>
                      <a:prstDash val="solid"/>
                      <a:round/>
                      <a:headEnd type="none" w="sm" len="sm"/>
                      <a:tailEnd type="none" w="sm" len="sm"/>
                    </a:lnT>
                    <a:lnB w="28575"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1861847">
                <a:tc>
                  <a:txBody>
                    <a:bodyPr/>
                    <a:lstStyle/>
                    <a:p>
                      <a:pPr marL="91440" lvl="0" indent="0" algn="ctr" rtl="0">
                        <a:spcBef>
                          <a:spcPts val="0"/>
                        </a:spcBef>
                        <a:spcAft>
                          <a:spcPts val="0"/>
                        </a:spcAft>
                        <a:buNone/>
                      </a:pPr>
                      <a:r>
                        <a:rPr lang="fr-FR" sz="9600" b="1" dirty="0">
                          <a:solidFill>
                            <a:schemeClr val="accent6"/>
                          </a:solidFill>
                          <a:latin typeface="Poppins SemiBold"/>
                          <a:ea typeface="Poppins SemiBold"/>
                          <a:cs typeface="Poppins SemiBold"/>
                          <a:sym typeface="Poppins SemiBold"/>
                        </a:rPr>
                        <a:t>2</a:t>
                      </a:r>
                      <a:endParaRPr sz="9600" b="1" dirty="0">
                        <a:solidFill>
                          <a:schemeClr val="accent6"/>
                        </a:solidFill>
                        <a:latin typeface="Poppins SemiBold"/>
                        <a:ea typeface="Poppins SemiBold"/>
                        <a:cs typeface="Poppins SemiBold"/>
                        <a:sym typeface="Poppins SemiBold"/>
                      </a:endParaRPr>
                    </a:p>
                  </a:txBody>
                  <a:tcPr marL="91425" marR="91425" marT="91425" marB="91425" anchor="ctr">
                    <a:lnL w="28575" cap="flat" cmpd="sng">
                      <a:solidFill>
                        <a:schemeClr val="dk2">
                          <a:alpha val="0"/>
                        </a:schemeClr>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91440" marR="0" lvl="0" indent="0" algn="l" rtl="0">
                        <a:lnSpc>
                          <a:spcPct val="100000"/>
                        </a:lnSpc>
                        <a:spcBef>
                          <a:spcPts val="0"/>
                        </a:spcBef>
                        <a:spcAft>
                          <a:spcPts val="1600"/>
                        </a:spcAft>
                        <a:buNone/>
                      </a:pPr>
                      <a:r>
                        <a:rPr lang="fr-FR" sz="6000" b="0" dirty="0">
                          <a:solidFill>
                            <a:schemeClr val="dk2"/>
                          </a:solidFill>
                          <a:latin typeface="Poppins"/>
                          <a:ea typeface="Poppins"/>
                          <a:cs typeface="Poppins"/>
                          <a:sym typeface="Poppins"/>
                        </a:rPr>
                        <a:t>Conception et Modélisation</a:t>
                      </a:r>
                      <a:endParaRPr sz="6000" b="0" dirty="0">
                        <a:solidFill>
                          <a:schemeClr val="dk2"/>
                        </a:solidFill>
                        <a:latin typeface="Poppins"/>
                        <a:ea typeface="Poppins"/>
                        <a:cs typeface="Poppins"/>
                        <a:sym typeface="Poppins"/>
                      </a:endParaRPr>
                    </a:p>
                  </a:txBody>
                  <a:tcPr marL="91425" marR="91425" marT="91425" marB="91425" anchor="ctr">
                    <a:lnL w="28575" cap="flat" cmpd="sng">
                      <a:solidFill>
                        <a:schemeClr val="dk2"/>
                      </a:solidFill>
                      <a:prstDash val="solid"/>
                      <a:round/>
                      <a:headEnd type="none" w="sm" len="sm"/>
                      <a:tailEnd type="none" w="sm" len="sm"/>
                    </a:lnL>
                    <a:lnR w="28575" cap="flat" cmpd="sng">
                      <a:solidFill>
                        <a:schemeClr val="dk2">
                          <a:alpha val="0"/>
                        </a:schemeClr>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372754">
                <a:tc>
                  <a:txBody>
                    <a:bodyPr/>
                    <a:lstStyle/>
                    <a:p>
                      <a:pPr marL="91440" lvl="0" indent="0" algn="ctr" rtl="0">
                        <a:spcBef>
                          <a:spcPts val="0"/>
                        </a:spcBef>
                        <a:spcAft>
                          <a:spcPts val="0"/>
                        </a:spcAft>
                        <a:buNone/>
                      </a:pPr>
                      <a:r>
                        <a:rPr lang="fr-FR" sz="9600" b="1" dirty="0">
                          <a:solidFill>
                            <a:schemeClr val="accent6"/>
                          </a:solidFill>
                          <a:latin typeface="Poppins SemiBold"/>
                          <a:ea typeface="Poppins SemiBold"/>
                          <a:cs typeface="Poppins SemiBold"/>
                          <a:sym typeface="Poppins SemiBold"/>
                        </a:rPr>
                        <a:t>3</a:t>
                      </a:r>
                      <a:endParaRPr sz="9600" b="1" dirty="0">
                        <a:solidFill>
                          <a:schemeClr val="accent6"/>
                        </a:solidFill>
                        <a:latin typeface="Poppins SemiBold"/>
                        <a:ea typeface="Poppins SemiBold"/>
                        <a:cs typeface="Poppins SemiBold"/>
                        <a:sym typeface="Poppins SemiBold"/>
                      </a:endParaRPr>
                    </a:p>
                  </a:txBody>
                  <a:tcPr marL="91425" marR="91425" marT="91425" marB="91425" anchor="ctr">
                    <a:lnL w="28575" cap="flat" cmpd="sng">
                      <a:solidFill>
                        <a:schemeClr val="dk2">
                          <a:alpha val="0"/>
                        </a:schemeClr>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91440" lvl="0" indent="0" algn="l" rtl="0">
                        <a:spcBef>
                          <a:spcPts val="0"/>
                        </a:spcBef>
                        <a:spcAft>
                          <a:spcPts val="1600"/>
                        </a:spcAft>
                        <a:buNone/>
                      </a:pPr>
                      <a:r>
                        <a:rPr lang="fr-FR" sz="6000" b="0" dirty="0">
                          <a:solidFill>
                            <a:schemeClr val="dk2"/>
                          </a:solidFill>
                          <a:latin typeface="Poppins"/>
                          <a:ea typeface="Poppins"/>
                          <a:cs typeface="Poppins"/>
                          <a:sym typeface="Poppins"/>
                        </a:rPr>
                        <a:t>Technologies Utilisées</a:t>
                      </a:r>
                      <a:endParaRPr sz="6000" b="0" dirty="0">
                        <a:solidFill>
                          <a:schemeClr val="dk2"/>
                        </a:solidFill>
                        <a:latin typeface="Poppins"/>
                        <a:ea typeface="Poppins"/>
                        <a:cs typeface="Poppins"/>
                        <a:sym typeface="Poppins"/>
                      </a:endParaRPr>
                    </a:p>
                  </a:txBody>
                  <a:tcPr marL="91425" marR="91425" marT="91425" marB="91425" anchor="ctr">
                    <a:lnL w="28575" cap="flat" cmpd="sng">
                      <a:solidFill>
                        <a:schemeClr val="dk2"/>
                      </a:solidFill>
                      <a:prstDash val="solid"/>
                      <a:round/>
                      <a:headEnd type="none" w="sm" len="sm"/>
                      <a:tailEnd type="none" w="sm" len="sm"/>
                    </a:lnL>
                    <a:lnR w="28575" cap="flat" cmpd="sng">
                      <a:solidFill>
                        <a:schemeClr val="dk2">
                          <a:alpha val="0"/>
                        </a:schemeClr>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372754">
                <a:tc>
                  <a:txBody>
                    <a:bodyPr/>
                    <a:lstStyle/>
                    <a:p>
                      <a:pPr marL="91440" lvl="0" indent="0" algn="ctr" rtl="0">
                        <a:spcBef>
                          <a:spcPts val="0"/>
                        </a:spcBef>
                        <a:spcAft>
                          <a:spcPts val="0"/>
                        </a:spcAft>
                        <a:buNone/>
                      </a:pPr>
                      <a:r>
                        <a:rPr lang="fr-FR" sz="9600" b="1" dirty="0">
                          <a:solidFill>
                            <a:schemeClr val="accent6"/>
                          </a:solidFill>
                          <a:latin typeface="Poppins SemiBold"/>
                          <a:ea typeface="Poppins SemiBold"/>
                          <a:cs typeface="Poppins SemiBold"/>
                          <a:sym typeface="Poppins SemiBold"/>
                        </a:rPr>
                        <a:t>4</a:t>
                      </a:r>
                      <a:endParaRPr sz="9600" b="1" dirty="0">
                        <a:solidFill>
                          <a:schemeClr val="accent6"/>
                        </a:solidFill>
                        <a:latin typeface="Poppins SemiBold"/>
                        <a:ea typeface="Poppins SemiBold"/>
                        <a:cs typeface="Poppins SemiBold"/>
                        <a:sym typeface="Poppins SemiBold"/>
                      </a:endParaRPr>
                    </a:p>
                  </a:txBody>
                  <a:tcPr marL="91425" marR="91425" marT="91425" marB="91425" anchor="ctr">
                    <a:lnL w="28575" cap="flat" cmpd="sng">
                      <a:solidFill>
                        <a:schemeClr val="dk2">
                          <a:alpha val="0"/>
                        </a:schemeClr>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91440" lvl="0" indent="0" algn="l" rtl="0">
                        <a:spcBef>
                          <a:spcPts val="0"/>
                        </a:spcBef>
                        <a:spcAft>
                          <a:spcPts val="0"/>
                        </a:spcAft>
                        <a:buNone/>
                      </a:pPr>
                      <a:r>
                        <a:rPr lang="fr-FR" sz="6000" b="0" dirty="0">
                          <a:solidFill>
                            <a:schemeClr val="dk2"/>
                          </a:solidFill>
                          <a:latin typeface="Poppins"/>
                          <a:ea typeface="Poppins"/>
                          <a:cs typeface="Poppins"/>
                          <a:sym typeface="Poppins"/>
                        </a:rPr>
                        <a:t>Démonstration et Conclusion</a:t>
                      </a:r>
                      <a:endParaRPr sz="6000" b="0" dirty="0">
                        <a:solidFill>
                          <a:schemeClr val="dk2"/>
                        </a:solidFill>
                        <a:latin typeface="Poppins"/>
                        <a:ea typeface="Poppins"/>
                        <a:cs typeface="Poppins"/>
                        <a:sym typeface="Poppins"/>
                      </a:endParaRPr>
                    </a:p>
                  </a:txBody>
                  <a:tcPr marL="91425" marR="91425" marT="91425" marB="91425" anchor="ctr">
                    <a:lnL w="28575" cap="flat" cmpd="sng">
                      <a:solidFill>
                        <a:schemeClr val="dk2"/>
                      </a:solidFill>
                      <a:prstDash val="solid"/>
                      <a:round/>
                      <a:headEnd type="none" w="sm" len="sm"/>
                      <a:tailEnd type="none" w="sm" len="sm"/>
                    </a:lnL>
                    <a:lnR w="28575" cap="flat" cmpd="sng">
                      <a:solidFill>
                        <a:schemeClr val="dk2">
                          <a:alpha val="0"/>
                        </a:schemeClr>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45"/>
        <p:cNvGrpSpPr/>
        <p:nvPr/>
      </p:nvGrpSpPr>
      <p:grpSpPr>
        <a:xfrm>
          <a:off x="0" y="0"/>
          <a:ext cx="0" cy="0"/>
          <a:chOff x="0" y="0"/>
          <a:chExt cx="0" cy="0"/>
        </a:xfrm>
      </p:grpSpPr>
      <p:sp>
        <p:nvSpPr>
          <p:cNvPr id="4347" name="Google Shape;4347;p22"/>
          <p:cNvSpPr txBox="1">
            <a:spLocks noGrp="1"/>
          </p:cNvSpPr>
          <p:nvPr>
            <p:ph type="title"/>
          </p:nvPr>
        </p:nvSpPr>
        <p:spPr>
          <a:xfrm>
            <a:off x="1260819" y="825527"/>
            <a:ext cx="21471900" cy="1118100"/>
          </a:xfrm>
          <a:prstGeom prst="rect">
            <a:avLst/>
          </a:prstGeom>
        </p:spPr>
        <p:txBody>
          <a:bodyPr spcFirstLastPara="1" wrap="square" lIns="256000" tIns="256000" rIns="256000" bIns="256000" anchor="ctr" anchorCtr="0">
            <a:noAutofit/>
          </a:bodyPr>
          <a:lstStyle/>
          <a:p>
            <a:pPr marL="0" lvl="0" indent="0" algn="ctr" rtl="0">
              <a:spcBef>
                <a:spcPts val="0"/>
              </a:spcBef>
              <a:spcAft>
                <a:spcPts val="0"/>
              </a:spcAft>
              <a:buNone/>
            </a:pPr>
            <a:r>
              <a:rPr lang="fr-FR" dirty="0">
                <a:latin typeface="Poppins"/>
                <a:ea typeface="Poppins"/>
                <a:cs typeface="Poppins"/>
                <a:sym typeface="Poppins"/>
              </a:rPr>
              <a:t>INTRODUCTION</a:t>
            </a:r>
            <a:endParaRPr dirty="0">
              <a:latin typeface="Poppins"/>
              <a:ea typeface="Poppins"/>
              <a:cs typeface="Poppins"/>
              <a:sym typeface="Poppins"/>
            </a:endParaRPr>
          </a:p>
        </p:txBody>
      </p:sp>
      <p:sp>
        <p:nvSpPr>
          <p:cNvPr id="4348" name="Google Shape;4348;p22"/>
          <p:cNvSpPr txBox="1">
            <a:spLocks noGrp="1"/>
          </p:cNvSpPr>
          <p:nvPr>
            <p:ph type="body" idx="1"/>
          </p:nvPr>
        </p:nvSpPr>
        <p:spPr>
          <a:xfrm>
            <a:off x="2163819" y="4595934"/>
            <a:ext cx="19665900" cy="4849500"/>
          </a:xfrm>
          <a:prstGeom prst="rect">
            <a:avLst/>
          </a:prstGeom>
        </p:spPr>
        <p:txBody>
          <a:bodyPr spcFirstLastPara="1" wrap="square" lIns="256000" tIns="256000" rIns="256000" bIns="256000" anchor="t" anchorCtr="0">
            <a:noAutofit/>
          </a:bodyPr>
          <a:lstStyle/>
          <a:p>
            <a:pPr marL="0" lvl="0" indent="0" algn="ctr" rtl="0">
              <a:lnSpc>
                <a:spcPct val="200000"/>
              </a:lnSpc>
              <a:spcBef>
                <a:spcPts val="0"/>
              </a:spcBef>
              <a:spcAft>
                <a:spcPts val="0"/>
              </a:spcAft>
              <a:buClr>
                <a:schemeClr val="dk1"/>
              </a:buClr>
              <a:buSzPts val="1100"/>
              <a:buFont typeface="Arial"/>
              <a:buNone/>
            </a:pPr>
            <a:r>
              <a:rPr lang="fr-FR" sz="5400" b="1" dirty="0">
                <a:solidFill>
                  <a:srgbClr val="0070C0"/>
                </a:solidFill>
                <a:latin typeface="Poppins"/>
                <a:ea typeface="Poppins"/>
                <a:cs typeface="Poppins"/>
                <a:sym typeface="Poppins"/>
              </a:rPr>
              <a:t>Objectif</a:t>
            </a:r>
          </a:p>
          <a:p>
            <a:pPr lvl="0" indent="-457200" algn="ctr" rtl="0">
              <a:lnSpc>
                <a:spcPct val="200000"/>
              </a:lnSpc>
              <a:spcBef>
                <a:spcPts val="0"/>
              </a:spcBef>
              <a:spcAft>
                <a:spcPts val="0"/>
              </a:spcAft>
              <a:buClr>
                <a:schemeClr val="dk1"/>
              </a:buClr>
              <a:buSzPts val="1100"/>
              <a:buFontTx/>
              <a:buChar char="-"/>
            </a:pPr>
            <a:r>
              <a:rPr lang="fr-FR" sz="4000" dirty="0">
                <a:latin typeface="Poppins"/>
                <a:ea typeface="Poppins"/>
                <a:cs typeface="Poppins"/>
                <a:sym typeface="Poppins"/>
              </a:rPr>
              <a:t>Permettre aux utilisateurs de consulter les trains disponibles entre les différentes stations et de réserver des Tickets en ligne</a:t>
            </a:r>
          </a:p>
          <a:p>
            <a:pPr marL="0" lvl="0" indent="0" algn="l" rtl="0">
              <a:spcBef>
                <a:spcPts val="0"/>
              </a:spcBef>
              <a:spcAft>
                <a:spcPts val="0"/>
              </a:spcAft>
              <a:buClr>
                <a:schemeClr val="dk1"/>
              </a:buClr>
              <a:buSzPts val="1100"/>
              <a:buNone/>
            </a:pPr>
            <a:endParaRPr dirty="0">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24"/>
        <p:cNvGrpSpPr/>
        <p:nvPr/>
      </p:nvGrpSpPr>
      <p:grpSpPr>
        <a:xfrm>
          <a:off x="0" y="0"/>
          <a:ext cx="0" cy="0"/>
          <a:chOff x="0" y="0"/>
          <a:chExt cx="0" cy="0"/>
        </a:xfrm>
      </p:grpSpPr>
      <p:sp>
        <p:nvSpPr>
          <p:cNvPr id="5325" name="Google Shape;5325;p27"/>
          <p:cNvSpPr/>
          <p:nvPr/>
        </p:nvSpPr>
        <p:spPr>
          <a:xfrm>
            <a:off x="457200" y="2686281"/>
            <a:ext cx="21858911" cy="10881705"/>
          </a:xfrm>
          <a:prstGeom prst="roundRect">
            <a:avLst>
              <a:gd name="adj" fmla="val 2644"/>
            </a:avLst>
          </a:prstGeom>
          <a:solidFill>
            <a:srgbClr val="FFFFFF"/>
          </a:solidFill>
          <a:ln>
            <a:noFill/>
          </a:ln>
          <a:effectLst>
            <a:outerShdw blurRad="157163" dist="57150" dir="3000000" algn="bl" rotWithShape="0">
              <a:schemeClr val="dk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6" name="Google Shape;5326;p27"/>
          <p:cNvSpPr txBox="1">
            <a:spLocks noGrp="1"/>
          </p:cNvSpPr>
          <p:nvPr>
            <p:ph type="title"/>
          </p:nvPr>
        </p:nvSpPr>
        <p:spPr>
          <a:xfrm>
            <a:off x="785475" y="865254"/>
            <a:ext cx="21471900" cy="1089900"/>
          </a:xfrm>
          <a:prstGeom prst="rect">
            <a:avLst/>
          </a:prstGeom>
        </p:spPr>
        <p:txBody>
          <a:bodyPr spcFirstLastPara="1" wrap="square" lIns="256000" tIns="256000" rIns="256000" bIns="256000" anchor="ctr" anchorCtr="0">
            <a:noAutofit/>
          </a:bodyPr>
          <a:lstStyle/>
          <a:p>
            <a:pPr marL="0" lvl="0" indent="0" algn="ctr" rtl="0">
              <a:spcBef>
                <a:spcPts val="0"/>
              </a:spcBef>
              <a:spcAft>
                <a:spcPts val="0"/>
              </a:spcAft>
              <a:buNone/>
            </a:pPr>
            <a:r>
              <a:rPr lang="fr-FR" dirty="0"/>
              <a:t>CDC</a:t>
            </a:r>
            <a:endParaRPr dirty="0"/>
          </a:p>
        </p:txBody>
      </p:sp>
      <p:grpSp>
        <p:nvGrpSpPr>
          <p:cNvPr id="5328" name="Google Shape;5328;p27"/>
          <p:cNvGrpSpPr/>
          <p:nvPr/>
        </p:nvGrpSpPr>
        <p:grpSpPr>
          <a:xfrm>
            <a:off x="3679995" y="11095654"/>
            <a:ext cx="9276924" cy="6090630"/>
            <a:chOff x="2890000" y="1127550"/>
            <a:chExt cx="1680450" cy="1103275"/>
          </a:xfrm>
        </p:grpSpPr>
        <p:sp>
          <p:nvSpPr>
            <p:cNvPr id="5329" name="Google Shape;5329;p27"/>
            <p:cNvSpPr/>
            <p:nvPr/>
          </p:nvSpPr>
          <p:spPr>
            <a:xfrm>
              <a:off x="3411675" y="1645075"/>
              <a:ext cx="33950" cy="47725"/>
            </a:xfrm>
            <a:custGeom>
              <a:avLst/>
              <a:gdLst/>
              <a:ahLst/>
              <a:cxnLst/>
              <a:rect l="l" t="t" r="r" b="b"/>
              <a:pathLst>
                <a:path w="1358" h="1909" extrusionOk="0">
                  <a:moveTo>
                    <a:pt x="497" y="1"/>
                  </a:moveTo>
                  <a:cubicBezTo>
                    <a:pt x="441" y="1"/>
                    <a:pt x="386" y="12"/>
                    <a:pt x="340" y="31"/>
                  </a:cubicBezTo>
                  <a:lnTo>
                    <a:pt x="0" y="234"/>
                  </a:lnTo>
                  <a:lnTo>
                    <a:pt x="113" y="506"/>
                  </a:lnTo>
                  <a:cubicBezTo>
                    <a:pt x="113" y="528"/>
                    <a:pt x="113" y="528"/>
                    <a:pt x="113" y="528"/>
                  </a:cubicBezTo>
                  <a:cubicBezTo>
                    <a:pt x="136" y="958"/>
                    <a:pt x="317" y="1343"/>
                    <a:pt x="634" y="1637"/>
                  </a:cubicBezTo>
                  <a:lnTo>
                    <a:pt x="770" y="1909"/>
                  </a:lnTo>
                  <a:lnTo>
                    <a:pt x="1109" y="1728"/>
                  </a:lnTo>
                  <a:cubicBezTo>
                    <a:pt x="1267" y="1592"/>
                    <a:pt x="1358" y="1411"/>
                    <a:pt x="1335" y="1230"/>
                  </a:cubicBezTo>
                  <a:cubicBezTo>
                    <a:pt x="1313" y="755"/>
                    <a:pt x="1086" y="325"/>
                    <a:pt x="724" y="76"/>
                  </a:cubicBezTo>
                  <a:cubicBezTo>
                    <a:pt x="658" y="23"/>
                    <a:pt x="576" y="1"/>
                    <a:pt x="4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0" name="Google Shape;5330;p27"/>
            <p:cNvSpPr/>
            <p:nvPr/>
          </p:nvSpPr>
          <p:spPr>
            <a:xfrm>
              <a:off x="3406575" y="1649600"/>
              <a:ext cx="30000" cy="44050"/>
            </a:xfrm>
            <a:custGeom>
              <a:avLst/>
              <a:gdLst/>
              <a:ahLst/>
              <a:cxnLst/>
              <a:rect l="l" t="t" r="r" b="b"/>
              <a:pathLst>
                <a:path w="1200" h="1762" extrusionOk="0">
                  <a:moveTo>
                    <a:pt x="360" y="0"/>
                  </a:moveTo>
                  <a:cubicBezTo>
                    <a:pt x="152" y="0"/>
                    <a:pt x="0" y="208"/>
                    <a:pt x="0" y="528"/>
                  </a:cubicBezTo>
                  <a:cubicBezTo>
                    <a:pt x="0" y="981"/>
                    <a:pt x="227" y="1411"/>
                    <a:pt x="589" y="1683"/>
                  </a:cubicBezTo>
                  <a:cubicBezTo>
                    <a:pt x="678" y="1736"/>
                    <a:pt x="763" y="1762"/>
                    <a:pt x="839" y="1762"/>
                  </a:cubicBezTo>
                  <a:cubicBezTo>
                    <a:pt x="1053" y="1762"/>
                    <a:pt x="1200" y="1563"/>
                    <a:pt x="1200" y="1230"/>
                  </a:cubicBezTo>
                  <a:cubicBezTo>
                    <a:pt x="1200" y="777"/>
                    <a:pt x="974" y="347"/>
                    <a:pt x="589" y="76"/>
                  </a:cubicBezTo>
                  <a:cubicBezTo>
                    <a:pt x="508" y="24"/>
                    <a:pt x="431"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1" name="Google Shape;5331;p27"/>
            <p:cNvSpPr/>
            <p:nvPr/>
          </p:nvSpPr>
          <p:spPr>
            <a:xfrm>
              <a:off x="3408825" y="1655925"/>
              <a:ext cx="22100" cy="32225"/>
            </a:xfrm>
            <a:custGeom>
              <a:avLst/>
              <a:gdLst/>
              <a:ahLst/>
              <a:cxnLst/>
              <a:rect l="l" t="t" r="r" b="b"/>
              <a:pathLst>
                <a:path w="884" h="1289" extrusionOk="0">
                  <a:moveTo>
                    <a:pt x="281" y="0"/>
                  </a:moveTo>
                  <a:cubicBezTo>
                    <a:pt x="117" y="0"/>
                    <a:pt x="1" y="149"/>
                    <a:pt x="1" y="389"/>
                  </a:cubicBezTo>
                  <a:cubicBezTo>
                    <a:pt x="1" y="728"/>
                    <a:pt x="182" y="1045"/>
                    <a:pt x="454" y="1226"/>
                  </a:cubicBezTo>
                  <a:cubicBezTo>
                    <a:pt x="514" y="1268"/>
                    <a:pt x="573" y="1288"/>
                    <a:pt x="627" y="1288"/>
                  </a:cubicBezTo>
                  <a:cubicBezTo>
                    <a:pt x="774" y="1288"/>
                    <a:pt x="884" y="1141"/>
                    <a:pt x="884" y="909"/>
                  </a:cubicBezTo>
                  <a:cubicBezTo>
                    <a:pt x="884" y="570"/>
                    <a:pt x="725" y="253"/>
                    <a:pt x="454" y="49"/>
                  </a:cubicBezTo>
                  <a:cubicBezTo>
                    <a:pt x="393" y="16"/>
                    <a:pt x="334" y="0"/>
                    <a:pt x="2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2" name="Google Shape;5332;p27"/>
            <p:cNvSpPr/>
            <p:nvPr/>
          </p:nvSpPr>
          <p:spPr>
            <a:xfrm>
              <a:off x="3411100" y="1659450"/>
              <a:ext cx="17575" cy="25400"/>
            </a:xfrm>
            <a:custGeom>
              <a:avLst/>
              <a:gdLst/>
              <a:ahLst/>
              <a:cxnLst/>
              <a:rect l="l" t="t" r="r" b="b"/>
              <a:pathLst>
                <a:path w="703" h="1016" extrusionOk="0">
                  <a:moveTo>
                    <a:pt x="215" y="0"/>
                  </a:moveTo>
                  <a:cubicBezTo>
                    <a:pt x="87" y="0"/>
                    <a:pt x="0" y="115"/>
                    <a:pt x="0" y="316"/>
                  </a:cubicBezTo>
                  <a:cubicBezTo>
                    <a:pt x="0" y="587"/>
                    <a:pt x="136" y="836"/>
                    <a:pt x="363" y="972"/>
                  </a:cubicBezTo>
                  <a:cubicBezTo>
                    <a:pt x="410" y="1002"/>
                    <a:pt x="457" y="1016"/>
                    <a:pt x="499" y="1016"/>
                  </a:cubicBezTo>
                  <a:cubicBezTo>
                    <a:pt x="616" y="1016"/>
                    <a:pt x="702" y="906"/>
                    <a:pt x="702" y="723"/>
                  </a:cubicBezTo>
                  <a:cubicBezTo>
                    <a:pt x="702" y="451"/>
                    <a:pt x="566" y="202"/>
                    <a:pt x="363" y="44"/>
                  </a:cubicBezTo>
                  <a:cubicBezTo>
                    <a:pt x="310" y="14"/>
                    <a:pt x="260" y="0"/>
                    <a:pt x="2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3" name="Google Shape;5333;p27"/>
            <p:cNvSpPr/>
            <p:nvPr/>
          </p:nvSpPr>
          <p:spPr>
            <a:xfrm>
              <a:off x="3445050" y="1664425"/>
              <a:ext cx="33975" cy="47625"/>
            </a:xfrm>
            <a:custGeom>
              <a:avLst/>
              <a:gdLst/>
              <a:ahLst/>
              <a:cxnLst/>
              <a:rect l="l" t="t" r="r" b="b"/>
              <a:pathLst>
                <a:path w="1359" h="1905" extrusionOk="0">
                  <a:moveTo>
                    <a:pt x="518" y="0"/>
                  </a:moveTo>
                  <a:cubicBezTo>
                    <a:pt x="455" y="0"/>
                    <a:pt x="392" y="17"/>
                    <a:pt x="340" y="49"/>
                  </a:cubicBezTo>
                  <a:lnTo>
                    <a:pt x="0" y="230"/>
                  </a:lnTo>
                  <a:lnTo>
                    <a:pt x="136" y="524"/>
                  </a:lnTo>
                  <a:lnTo>
                    <a:pt x="136" y="547"/>
                  </a:lnTo>
                  <a:cubicBezTo>
                    <a:pt x="136" y="954"/>
                    <a:pt x="317" y="1361"/>
                    <a:pt x="634" y="1633"/>
                  </a:cubicBezTo>
                  <a:lnTo>
                    <a:pt x="770" y="1904"/>
                  </a:lnTo>
                  <a:lnTo>
                    <a:pt x="1132" y="1723"/>
                  </a:lnTo>
                  <a:cubicBezTo>
                    <a:pt x="1268" y="1610"/>
                    <a:pt x="1358" y="1407"/>
                    <a:pt x="1336" y="1225"/>
                  </a:cubicBezTo>
                  <a:cubicBezTo>
                    <a:pt x="1336" y="773"/>
                    <a:pt x="1109" y="343"/>
                    <a:pt x="725" y="71"/>
                  </a:cubicBezTo>
                  <a:cubicBezTo>
                    <a:pt x="664" y="23"/>
                    <a:pt x="590" y="0"/>
                    <a:pt x="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4" name="Google Shape;5334;p27"/>
            <p:cNvSpPr/>
            <p:nvPr/>
          </p:nvSpPr>
          <p:spPr>
            <a:xfrm>
              <a:off x="3439400" y="1668750"/>
              <a:ext cx="30575" cy="44150"/>
            </a:xfrm>
            <a:custGeom>
              <a:avLst/>
              <a:gdLst/>
              <a:ahLst/>
              <a:cxnLst/>
              <a:rect l="l" t="t" r="r" b="b"/>
              <a:pathLst>
                <a:path w="1223" h="1766" extrusionOk="0">
                  <a:moveTo>
                    <a:pt x="370" y="0"/>
                  </a:moveTo>
                  <a:cubicBezTo>
                    <a:pt x="160" y="0"/>
                    <a:pt x="0" y="199"/>
                    <a:pt x="0" y="532"/>
                  </a:cubicBezTo>
                  <a:cubicBezTo>
                    <a:pt x="23" y="985"/>
                    <a:pt x="249" y="1415"/>
                    <a:pt x="611" y="1686"/>
                  </a:cubicBezTo>
                  <a:cubicBezTo>
                    <a:pt x="701" y="1740"/>
                    <a:pt x="785" y="1765"/>
                    <a:pt x="862" y="1765"/>
                  </a:cubicBezTo>
                  <a:cubicBezTo>
                    <a:pt x="1075" y="1765"/>
                    <a:pt x="1222" y="1567"/>
                    <a:pt x="1222" y="1234"/>
                  </a:cubicBezTo>
                  <a:cubicBezTo>
                    <a:pt x="1222" y="781"/>
                    <a:pt x="996" y="351"/>
                    <a:pt x="611" y="79"/>
                  </a:cubicBezTo>
                  <a:cubicBezTo>
                    <a:pt x="528" y="26"/>
                    <a:pt x="446" y="0"/>
                    <a:pt x="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5" name="Google Shape;5335;p27"/>
            <p:cNvSpPr/>
            <p:nvPr/>
          </p:nvSpPr>
          <p:spPr>
            <a:xfrm>
              <a:off x="3442225" y="1675150"/>
              <a:ext cx="22075" cy="32225"/>
            </a:xfrm>
            <a:custGeom>
              <a:avLst/>
              <a:gdLst/>
              <a:ahLst/>
              <a:cxnLst/>
              <a:rect l="l" t="t" r="r" b="b"/>
              <a:pathLst>
                <a:path w="883" h="1289" extrusionOk="0">
                  <a:moveTo>
                    <a:pt x="281" y="1"/>
                  </a:moveTo>
                  <a:cubicBezTo>
                    <a:pt x="116" y="1"/>
                    <a:pt x="0" y="150"/>
                    <a:pt x="0" y="389"/>
                  </a:cubicBezTo>
                  <a:cubicBezTo>
                    <a:pt x="0" y="729"/>
                    <a:pt x="181" y="1045"/>
                    <a:pt x="453" y="1226"/>
                  </a:cubicBezTo>
                  <a:cubicBezTo>
                    <a:pt x="513" y="1269"/>
                    <a:pt x="572" y="1289"/>
                    <a:pt x="626" y="1289"/>
                  </a:cubicBezTo>
                  <a:cubicBezTo>
                    <a:pt x="774" y="1289"/>
                    <a:pt x="883" y="1142"/>
                    <a:pt x="883" y="910"/>
                  </a:cubicBezTo>
                  <a:cubicBezTo>
                    <a:pt x="883" y="570"/>
                    <a:pt x="724" y="253"/>
                    <a:pt x="453" y="50"/>
                  </a:cubicBezTo>
                  <a:cubicBezTo>
                    <a:pt x="392" y="16"/>
                    <a:pt x="334" y="1"/>
                    <a:pt x="2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6" name="Google Shape;5336;p27"/>
            <p:cNvSpPr/>
            <p:nvPr/>
          </p:nvSpPr>
          <p:spPr>
            <a:xfrm>
              <a:off x="3444475" y="1678675"/>
              <a:ext cx="17575" cy="25425"/>
            </a:xfrm>
            <a:custGeom>
              <a:avLst/>
              <a:gdLst/>
              <a:ahLst/>
              <a:cxnLst/>
              <a:rect l="l" t="t" r="r" b="b"/>
              <a:pathLst>
                <a:path w="703" h="1017" extrusionOk="0">
                  <a:moveTo>
                    <a:pt x="215" y="1"/>
                  </a:moveTo>
                  <a:cubicBezTo>
                    <a:pt x="87" y="1"/>
                    <a:pt x="1" y="115"/>
                    <a:pt x="1" y="316"/>
                  </a:cubicBezTo>
                  <a:cubicBezTo>
                    <a:pt x="1" y="565"/>
                    <a:pt x="137" y="814"/>
                    <a:pt x="363" y="972"/>
                  </a:cubicBezTo>
                  <a:cubicBezTo>
                    <a:pt x="411" y="1002"/>
                    <a:pt x="457" y="1016"/>
                    <a:pt x="499" y="1016"/>
                  </a:cubicBezTo>
                  <a:cubicBezTo>
                    <a:pt x="616" y="1016"/>
                    <a:pt x="702" y="907"/>
                    <a:pt x="702" y="723"/>
                  </a:cubicBezTo>
                  <a:cubicBezTo>
                    <a:pt x="702" y="452"/>
                    <a:pt x="567" y="203"/>
                    <a:pt x="363" y="44"/>
                  </a:cubicBezTo>
                  <a:cubicBezTo>
                    <a:pt x="310" y="15"/>
                    <a:pt x="260"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7" name="Google Shape;5337;p27"/>
            <p:cNvSpPr/>
            <p:nvPr/>
          </p:nvSpPr>
          <p:spPr>
            <a:xfrm>
              <a:off x="2912050" y="1356800"/>
              <a:ext cx="33975" cy="48025"/>
            </a:xfrm>
            <a:custGeom>
              <a:avLst/>
              <a:gdLst/>
              <a:ahLst/>
              <a:cxnLst/>
              <a:rect l="l" t="t" r="r" b="b"/>
              <a:pathLst>
                <a:path w="1359" h="1921" extrusionOk="0">
                  <a:moveTo>
                    <a:pt x="500" y="1"/>
                  </a:moveTo>
                  <a:cubicBezTo>
                    <a:pt x="443" y="1"/>
                    <a:pt x="388" y="13"/>
                    <a:pt x="340" y="42"/>
                  </a:cubicBezTo>
                  <a:lnTo>
                    <a:pt x="1" y="223"/>
                  </a:lnTo>
                  <a:lnTo>
                    <a:pt x="114" y="517"/>
                  </a:lnTo>
                  <a:lnTo>
                    <a:pt x="114" y="540"/>
                  </a:lnTo>
                  <a:cubicBezTo>
                    <a:pt x="137" y="947"/>
                    <a:pt x="318" y="1354"/>
                    <a:pt x="635" y="1626"/>
                  </a:cubicBezTo>
                  <a:lnTo>
                    <a:pt x="770" y="1920"/>
                  </a:lnTo>
                  <a:lnTo>
                    <a:pt x="1133" y="1717"/>
                  </a:lnTo>
                  <a:cubicBezTo>
                    <a:pt x="1268" y="1603"/>
                    <a:pt x="1359" y="1422"/>
                    <a:pt x="1336" y="1219"/>
                  </a:cubicBezTo>
                  <a:cubicBezTo>
                    <a:pt x="1314" y="766"/>
                    <a:pt x="1110" y="336"/>
                    <a:pt x="725" y="64"/>
                  </a:cubicBezTo>
                  <a:cubicBezTo>
                    <a:pt x="659" y="25"/>
                    <a:pt x="578" y="1"/>
                    <a:pt x="5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8" name="Google Shape;5338;p27"/>
            <p:cNvSpPr/>
            <p:nvPr/>
          </p:nvSpPr>
          <p:spPr>
            <a:xfrm>
              <a:off x="2906975" y="1361275"/>
              <a:ext cx="30000" cy="44075"/>
            </a:xfrm>
            <a:custGeom>
              <a:avLst/>
              <a:gdLst/>
              <a:ahLst/>
              <a:cxnLst/>
              <a:rect l="l" t="t" r="r" b="b"/>
              <a:pathLst>
                <a:path w="1200" h="1763" extrusionOk="0">
                  <a:moveTo>
                    <a:pt x="366" y="1"/>
                  </a:moveTo>
                  <a:cubicBezTo>
                    <a:pt x="155" y="1"/>
                    <a:pt x="0" y="200"/>
                    <a:pt x="0" y="542"/>
                  </a:cubicBezTo>
                  <a:cubicBezTo>
                    <a:pt x="0" y="994"/>
                    <a:pt x="227" y="1424"/>
                    <a:pt x="589" y="1696"/>
                  </a:cubicBezTo>
                  <a:cubicBezTo>
                    <a:pt x="673" y="1741"/>
                    <a:pt x="753" y="1762"/>
                    <a:pt x="826" y="1762"/>
                  </a:cubicBezTo>
                  <a:cubicBezTo>
                    <a:pt x="1046" y="1762"/>
                    <a:pt x="1200" y="1567"/>
                    <a:pt x="1200" y="1243"/>
                  </a:cubicBezTo>
                  <a:cubicBezTo>
                    <a:pt x="1200" y="768"/>
                    <a:pt x="973" y="338"/>
                    <a:pt x="589" y="66"/>
                  </a:cubicBezTo>
                  <a:cubicBezTo>
                    <a:pt x="511" y="22"/>
                    <a:pt x="436" y="1"/>
                    <a:pt x="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9" name="Google Shape;5339;p27"/>
            <p:cNvSpPr/>
            <p:nvPr/>
          </p:nvSpPr>
          <p:spPr>
            <a:xfrm>
              <a:off x="2909225" y="1367850"/>
              <a:ext cx="22100" cy="32050"/>
            </a:xfrm>
            <a:custGeom>
              <a:avLst/>
              <a:gdLst/>
              <a:ahLst/>
              <a:cxnLst/>
              <a:rect l="l" t="t" r="r" b="b"/>
              <a:pathLst>
                <a:path w="884" h="1282" extrusionOk="0">
                  <a:moveTo>
                    <a:pt x="270" y="0"/>
                  </a:moveTo>
                  <a:cubicBezTo>
                    <a:pt x="112" y="0"/>
                    <a:pt x="1" y="135"/>
                    <a:pt x="1" y="369"/>
                  </a:cubicBezTo>
                  <a:cubicBezTo>
                    <a:pt x="1" y="709"/>
                    <a:pt x="159" y="1026"/>
                    <a:pt x="453" y="1229"/>
                  </a:cubicBezTo>
                  <a:cubicBezTo>
                    <a:pt x="512" y="1264"/>
                    <a:pt x="569" y="1281"/>
                    <a:pt x="621" y="1281"/>
                  </a:cubicBezTo>
                  <a:cubicBezTo>
                    <a:pt x="771" y="1281"/>
                    <a:pt x="883" y="1142"/>
                    <a:pt x="883" y="890"/>
                  </a:cubicBezTo>
                  <a:cubicBezTo>
                    <a:pt x="883" y="550"/>
                    <a:pt x="725" y="256"/>
                    <a:pt x="453" y="52"/>
                  </a:cubicBezTo>
                  <a:cubicBezTo>
                    <a:pt x="388" y="17"/>
                    <a:pt x="326"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0" name="Google Shape;5340;p27"/>
            <p:cNvSpPr/>
            <p:nvPr/>
          </p:nvSpPr>
          <p:spPr>
            <a:xfrm>
              <a:off x="2911500" y="1371450"/>
              <a:ext cx="17550" cy="25400"/>
            </a:xfrm>
            <a:custGeom>
              <a:avLst/>
              <a:gdLst/>
              <a:ahLst/>
              <a:cxnLst/>
              <a:rect l="l" t="t" r="r" b="b"/>
              <a:pathLst>
                <a:path w="702" h="1016" extrusionOk="0">
                  <a:moveTo>
                    <a:pt x="204" y="0"/>
                  </a:moveTo>
                  <a:cubicBezTo>
                    <a:pt x="86" y="0"/>
                    <a:pt x="0" y="110"/>
                    <a:pt x="0" y="293"/>
                  </a:cubicBezTo>
                  <a:cubicBezTo>
                    <a:pt x="0" y="565"/>
                    <a:pt x="136" y="814"/>
                    <a:pt x="362" y="972"/>
                  </a:cubicBezTo>
                  <a:cubicBezTo>
                    <a:pt x="410" y="1002"/>
                    <a:pt x="455" y="1016"/>
                    <a:pt x="497" y="1016"/>
                  </a:cubicBezTo>
                  <a:cubicBezTo>
                    <a:pt x="615" y="1016"/>
                    <a:pt x="702" y="901"/>
                    <a:pt x="702" y="701"/>
                  </a:cubicBezTo>
                  <a:cubicBezTo>
                    <a:pt x="702" y="429"/>
                    <a:pt x="566" y="180"/>
                    <a:pt x="340" y="44"/>
                  </a:cubicBezTo>
                  <a:cubicBezTo>
                    <a:pt x="292" y="14"/>
                    <a:pt x="246"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1" name="Google Shape;5341;p27"/>
            <p:cNvSpPr/>
            <p:nvPr/>
          </p:nvSpPr>
          <p:spPr>
            <a:xfrm>
              <a:off x="2945450" y="1375850"/>
              <a:ext cx="33975" cy="47650"/>
            </a:xfrm>
            <a:custGeom>
              <a:avLst/>
              <a:gdLst/>
              <a:ahLst/>
              <a:cxnLst/>
              <a:rect l="l" t="t" r="r" b="b"/>
              <a:pathLst>
                <a:path w="1359" h="1906" extrusionOk="0">
                  <a:moveTo>
                    <a:pt x="517" y="1"/>
                  </a:moveTo>
                  <a:cubicBezTo>
                    <a:pt x="455" y="1"/>
                    <a:pt x="392" y="18"/>
                    <a:pt x="340" y="49"/>
                  </a:cubicBezTo>
                  <a:lnTo>
                    <a:pt x="0" y="230"/>
                  </a:lnTo>
                  <a:lnTo>
                    <a:pt x="113" y="525"/>
                  </a:lnTo>
                  <a:lnTo>
                    <a:pt x="113" y="547"/>
                  </a:lnTo>
                  <a:cubicBezTo>
                    <a:pt x="136" y="955"/>
                    <a:pt x="317" y="1362"/>
                    <a:pt x="634" y="1634"/>
                  </a:cubicBezTo>
                  <a:lnTo>
                    <a:pt x="770" y="1905"/>
                  </a:lnTo>
                  <a:lnTo>
                    <a:pt x="1109" y="1724"/>
                  </a:lnTo>
                  <a:cubicBezTo>
                    <a:pt x="1268" y="1611"/>
                    <a:pt x="1358" y="1430"/>
                    <a:pt x="1336" y="1226"/>
                  </a:cubicBezTo>
                  <a:cubicBezTo>
                    <a:pt x="1313" y="774"/>
                    <a:pt x="1109" y="344"/>
                    <a:pt x="724" y="72"/>
                  </a:cubicBezTo>
                  <a:cubicBezTo>
                    <a:pt x="664" y="23"/>
                    <a:pt x="590" y="1"/>
                    <a:pt x="5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2" name="Google Shape;5342;p27"/>
            <p:cNvSpPr/>
            <p:nvPr/>
          </p:nvSpPr>
          <p:spPr>
            <a:xfrm>
              <a:off x="2940350" y="1380525"/>
              <a:ext cx="30025" cy="44050"/>
            </a:xfrm>
            <a:custGeom>
              <a:avLst/>
              <a:gdLst/>
              <a:ahLst/>
              <a:cxnLst/>
              <a:rect l="l" t="t" r="r" b="b"/>
              <a:pathLst>
                <a:path w="1201" h="1762" extrusionOk="0">
                  <a:moveTo>
                    <a:pt x="367" y="0"/>
                  </a:moveTo>
                  <a:cubicBezTo>
                    <a:pt x="155" y="0"/>
                    <a:pt x="1" y="200"/>
                    <a:pt x="1" y="541"/>
                  </a:cubicBezTo>
                  <a:cubicBezTo>
                    <a:pt x="1" y="994"/>
                    <a:pt x="227" y="1424"/>
                    <a:pt x="589" y="1695"/>
                  </a:cubicBezTo>
                  <a:cubicBezTo>
                    <a:pt x="673" y="1740"/>
                    <a:pt x="753" y="1762"/>
                    <a:pt x="826" y="1762"/>
                  </a:cubicBezTo>
                  <a:cubicBezTo>
                    <a:pt x="1046" y="1762"/>
                    <a:pt x="1200" y="1566"/>
                    <a:pt x="1200" y="1243"/>
                  </a:cubicBezTo>
                  <a:cubicBezTo>
                    <a:pt x="1200" y="768"/>
                    <a:pt x="974" y="338"/>
                    <a:pt x="589" y="66"/>
                  </a:cubicBezTo>
                  <a:cubicBezTo>
                    <a:pt x="511" y="21"/>
                    <a:pt x="436"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3" name="Google Shape;5343;p27"/>
            <p:cNvSpPr/>
            <p:nvPr/>
          </p:nvSpPr>
          <p:spPr>
            <a:xfrm>
              <a:off x="2942625" y="1387175"/>
              <a:ext cx="22075" cy="31950"/>
            </a:xfrm>
            <a:custGeom>
              <a:avLst/>
              <a:gdLst/>
              <a:ahLst/>
              <a:cxnLst/>
              <a:rect l="l" t="t" r="r" b="b"/>
              <a:pathLst>
                <a:path w="883" h="1278" extrusionOk="0">
                  <a:moveTo>
                    <a:pt x="281" y="0"/>
                  </a:moveTo>
                  <a:cubicBezTo>
                    <a:pt x="116" y="0"/>
                    <a:pt x="0" y="149"/>
                    <a:pt x="0" y="388"/>
                  </a:cubicBezTo>
                  <a:cubicBezTo>
                    <a:pt x="0" y="728"/>
                    <a:pt x="181" y="1022"/>
                    <a:pt x="453" y="1226"/>
                  </a:cubicBezTo>
                  <a:cubicBezTo>
                    <a:pt x="511" y="1261"/>
                    <a:pt x="568" y="1278"/>
                    <a:pt x="620" y="1278"/>
                  </a:cubicBezTo>
                  <a:cubicBezTo>
                    <a:pt x="771" y="1278"/>
                    <a:pt x="883" y="1138"/>
                    <a:pt x="883" y="886"/>
                  </a:cubicBezTo>
                  <a:cubicBezTo>
                    <a:pt x="883" y="569"/>
                    <a:pt x="724" y="253"/>
                    <a:pt x="453" y="49"/>
                  </a:cubicBezTo>
                  <a:cubicBezTo>
                    <a:pt x="392" y="16"/>
                    <a:pt x="334" y="0"/>
                    <a:pt x="2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4" name="Google Shape;5344;p27"/>
            <p:cNvSpPr/>
            <p:nvPr/>
          </p:nvSpPr>
          <p:spPr>
            <a:xfrm>
              <a:off x="2944875" y="1390200"/>
              <a:ext cx="17575" cy="25900"/>
            </a:xfrm>
            <a:custGeom>
              <a:avLst/>
              <a:gdLst/>
              <a:ahLst/>
              <a:cxnLst/>
              <a:rect l="l" t="t" r="r" b="b"/>
              <a:pathLst>
                <a:path w="703" h="1036" extrusionOk="0">
                  <a:moveTo>
                    <a:pt x="224" y="1"/>
                  </a:moveTo>
                  <a:cubicBezTo>
                    <a:pt x="91" y="1"/>
                    <a:pt x="1" y="124"/>
                    <a:pt x="1" y="313"/>
                  </a:cubicBezTo>
                  <a:cubicBezTo>
                    <a:pt x="1" y="584"/>
                    <a:pt x="136" y="833"/>
                    <a:pt x="363" y="992"/>
                  </a:cubicBezTo>
                  <a:cubicBezTo>
                    <a:pt x="410" y="1021"/>
                    <a:pt x="455" y="1035"/>
                    <a:pt x="497" y="1035"/>
                  </a:cubicBezTo>
                  <a:cubicBezTo>
                    <a:pt x="616" y="1035"/>
                    <a:pt x="702" y="921"/>
                    <a:pt x="702" y="720"/>
                  </a:cubicBezTo>
                  <a:cubicBezTo>
                    <a:pt x="702" y="448"/>
                    <a:pt x="566" y="200"/>
                    <a:pt x="363" y="41"/>
                  </a:cubicBezTo>
                  <a:cubicBezTo>
                    <a:pt x="313" y="14"/>
                    <a:pt x="266" y="1"/>
                    <a:pt x="2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5" name="Google Shape;5345;p27"/>
            <p:cNvSpPr/>
            <p:nvPr/>
          </p:nvSpPr>
          <p:spPr>
            <a:xfrm>
              <a:off x="3008825" y="1413400"/>
              <a:ext cx="33950" cy="48000"/>
            </a:xfrm>
            <a:custGeom>
              <a:avLst/>
              <a:gdLst/>
              <a:ahLst/>
              <a:cxnLst/>
              <a:rect l="l" t="t" r="r" b="b"/>
              <a:pathLst>
                <a:path w="1358" h="1920" extrusionOk="0">
                  <a:moveTo>
                    <a:pt x="499" y="0"/>
                  </a:moveTo>
                  <a:cubicBezTo>
                    <a:pt x="442" y="0"/>
                    <a:pt x="387" y="13"/>
                    <a:pt x="340" y="41"/>
                  </a:cubicBezTo>
                  <a:lnTo>
                    <a:pt x="0" y="222"/>
                  </a:lnTo>
                  <a:lnTo>
                    <a:pt x="113" y="516"/>
                  </a:lnTo>
                  <a:lnTo>
                    <a:pt x="113" y="539"/>
                  </a:lnTo>
                  <a:cubicBezTo>
                    <a:pt x="136" y="946"/>
                    <a:pt x="317" y="1354"/>
                    <a:pt x="634" y="1625"/>
                  </a:cubicBezTo>
                  <a:lnTo>
                    <a:pt x="770" y="1919"/>
                  </a:lnTo>
                  <a:lnTo>
                    <a:pt x="1109" y="1716"/>
                  </a:lnTo>
                  <a:cubicBezTo>
                    <a:pt x="1267" y="1603"/>
                    <a:pt x="1358" y="1422"/>
                    <a:pt x="1335" y="1218"/>
                  </a:cubicBezTo>
                  <a:cubicBezTo>
                    <a:pt x="1313" y="765"/>
                    <a:pt x="1086" y="335"/>
                    <a:pt x="724" y="64"/>
                  </a:cubicBezTo>
                  <a:cubicBezTo>
                    <a:pt x="659" y="24"/>
                    <a:pt x="577" y="0"/>
                    <a:pt x="4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6" name="Google Shape;5346;p27"/>
            <p:cNvSpPr/>
            <p:nvPr/>
          </p:nvSpPr>
          <p:spPr>
            <a:xfrm>
              <a:off x="3003150" y="1418100"/>
              <a:ext cx="30575" cy="43825"/>
            </a:xfrm>
            <a:custGeom>
              <a:avLst/>
              <a:gdLst/>
              <a:ahLst/>
              <a:cxnLst/>
              <a:rect l="l" t="t" r="r" b="b"/>
              <a:pathLst>
                <a:path w="1223" h="1753" extrusionOk="0">
                  <a:moveTo>
                    <a:pt x="371" y="0"/>
                  </a:moveTo>
                  <a:cubicBezTo>
                    <a:pt x="160" y="0"/>
                    <a:pt x="1" y="199"/>
                    <a:pt x="1" y="532"/>
                  </a:cubicBezTo>
                  <a:cubicBezTo>
                    <a:pt x="1" y="985"/>
                    <a:pt x="227" y="1415"/>
                    <a:pt x="612" y="1686"/>
                  </a:cubicBezTo>
                  <a:cubicBezTo>
                    <a:pt x="690" y="1731"/>
                    <a:pt x="768" y="1752"/>
                    <a:pt x="839" y="1752"/>
                  </a:cubicBezTo>
                  <a:cubicBezTo>
                    <a:pt x="1056" y="1752"/>
                    <a:pt x="1223" y="1557"/>
                    <a:pt x="1223" y="1234"/>
                  </a:cubicBezTo>
                  <a:cubicBezTo>
                    <a:pt x="1200" y="758"/>
                    <a:pt x="974" y="328"/>
                    <a:pt x="612" y="79"/>
                  </a:cubicBezTo>
                  <a:cubicBezTo>
                    <a:pt x="528" y="26"/>
                    <a:pt x="446" y="0"/>
                    <a:pt x="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7" name="Google Shape;5347;p27"/>
            <p:cNvSpPr/>
            <p:nvPr/>
          </p:nvSpPr>
          <p:spPr>
            <a:xfrm>
              <a:off x="3005975" y="1424425"/>
              <a:ext cx="22100" cy="32050"/>
            </a:xfrm>
            <a:custGeom>
              <a:avLst/>
              <a:gdLst/>
              <a:ahLst/>
              <a:cxnLst/>
              <a:rect l="l" t="t" r="r" b="b"/>
              <a:pathLst>
                <a:path w="884" h="1282" extrusionOk="0">
                  <a:moveTo>
                    <a:pt x="263" y="1"/>
                  </a:moveTo>
                  <a:cubicBezTo>
                    <a:pt x="113" y="1"/>
                    <a:pt x="1" y="140"/>
                    <a:pt x="1" y="392"/>
                  </a:cubicBezTo>
                  <a:cubicBezTo>
                    <a:pt x="1" y="709"/>
                    <a:pt x="159" y="1026"/>
                    <a:pt x="431" y="1230"/>
                  </a:cubicBezTo>
                  <a:cubicBezTo>
                    <a:pt x="495" y="1265"/>
                    <a:pt x="557" y="1282"/>
                    <a:pt x="612" y="1282"/>
                  </a:cubicBezTo>
                  <a:cubicBezTo>
                    <a:pt x="772" y="1282"/>
                    <a:pt x="884" y="1142"/>
                    <a:pt x="884" y="890"/>
                  </a:cubicBezTo>
                  <a:cubicBezTo>
                    <a:pt x="884" y="551"/>
                    <a:pt x="702" y="256"/>
                    <a:pt x="431" y="53"/>
                  </a:cubicBezTo>
                  <a:cubicBezTo>
                    <a:pt x="372" y="18"/>
                    <a:pt x="315" y="1"/>
                    <a:pt x="2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8" name="Google Shape;5348;p27"/>
            <p:cNvSpPr/>
            <p:nvPr/>
          </p:nvSpPr>
          <p:spPr>
            <a:xfrm>
              <a:off x="3008250" y="1428025"/>
              <a:ext cx="17575" cy="25400"/>
            </a:xfrm>
            <a:custGeom>
              <a:avLst/>
              <a:gdLst/>
              <a:ahLst/>
              <a:cxnLst/>
              <a:rect l="l" t="t" r="r" b="b"/>
              <a:pathLst>
                <a:path w="703" h="1016" extrusionOk="0">
                  <a:moveTo>
                    <a:pt x="204" y="0"/>
                  </a:moveTo>
                  <a:cubicBezTo>
                    <a:pt x="86" y="0"/>
                    <a:pt x="0" y="110"/>
                    <a:pt x="0" y="293"/>
                  </a:cubicBezTo>
                  <a:cubicBezTo>
                    <a:pt x="0" y="565"/>
                    <a:pt x="136" y="814"/>
                    <a:pt x="340" y="972"/>
                  </a:cubicBezTo>
                  <a:cubicBezTo>
                    <a:pt x="393" y="1002"/>
                    <a:pt x="443" y="1016"/>
                    <a:pt x="488" y="1016"/>
                  </a:cubicBezTo>
                  <a:cubicBezTo>
                    <a:pt x="615" y="1016"/>
                    <a:pt x="702" y="902"/>
                    <a:pt x="702" y="701"/>
                  </a:cubicBezTo>
                  <a:cubicBezTo>
                    <a:pt x="702" y="429"/>
                    <a:pt x="566" y="180"/>
                    <a:pt x="340" y="44"/>
                  </a:cubicBezTo>
                  <a:cubicBezTo>
                    <a:pt x="292" y="15"/>
                    <a:pt x="246"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9" name="Google Shape;5349;p27"/>
            <p:cNvSpPr/>
            <p:nvPr/>
          </p:nvSpPr>
          <p:spPr>
            <a:xfrm>
              <a:off x="3042200" y="1432625"/>
              <a:ext cx="33975" cy="48000"/>
            </a:xfrm>
            <a:custGeom>
              <a:avLst/>
              <a:gdLst/>
              <a:ahLst/>
              <a:cxnLst/>
              <a:rect l="l" t="t" r="r" b="b"/>
              <a:pathLst>
                <a:path w="1359" h="1920" extrusionOk="0">
                  <a:moveTo>
                    <a:pt x="499" y="0"/>
                  </a:moveTo>
                  <a:cubicBezTo>
                    <a:pt x="443" y="0"/>
                    <a:pt x="387" y="13"/>
                    <a:pt x="340" y="41"/>
                  </a:cubicBezTo>
                  <a:lnTo>
                    <a:pt x="0" y="223"/>
                  </a:lnTo>
                  <a:lnTo>
                    <a:pt x="114" y="517"/>
                  </a:lnTo>
                  <a:cubicBezTo>
                    <a:pt x="114" y="517"/>
                    <a:pt x="114" y="517"/>
                    <a:pt x="114" y="539"/>
                  </a:cubicBezTo>
                  <a:cubicBezTo>
                    <a:pt x="136" y="947"/>
                    <a:pt x="317" y="1354"/>
                    <a:pt x="634" y="1626"/>
                  </a:cubicBezTo>
                  <a:lnTo>
                    <a:pt x="770" y="1920"/>
                  </a:lnTo>
                  <a:lnTo>
                    <a:pt x="1109" y="1716"/>
                  </a:lnTo>
                  <a:cubicBezTo>
                    <a:pt x="1268" y="1603"/>
                    <a:pt x="1358" y="1422"/>
                    <a:pt x="1336" y="1218"/>
                  </a:cubicBezTo>
                  <a:cubicBezTo>
                    <a:pt x="1313" y="766"/>
                    <a:pt x="1087" y="336"/>
                    <a:pt x="725" y="64"/>
                  </a:cubicBezTo>
                  <a:cubicBezTo>
                    <a:pt x="659" y="25"/>
                    <a:pt x="578" y="0"/>
                    <a:pt x="4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0" name="Google Shape;5350;p27"/>
            <p:cNvSpPr/>
            <p:nvPr/>
          </p:nvSpPr>
          <p:spPr>
            <a:xfrm>
              <a:off x="3036550" y="1437100"/>
              <a:ext cx="30575" cy="44050"/>
            </a:xfrm>
            <a:custGeom>
              <a:avLst/>
              <a:gdLst/>
              <a:ahLst/>
              <a:cxnLst/>
              <a:rect l="l" t="t" r="r" b="b"/>
              <a:pathLst>
                <a:path w="1223" h="1762" extrusionOk="0">
                  <a:moveTo>
                    <a:pt x="376" y="0"/>
                  </a:moveTo>
                  <a:cubicBezTo>
                    <a:pt x="154" y="0"/>
                    <a:pt x="0" y="200"/>
                    <a:pt x="0" y="541"/>
                  </a:cubicBezTo>
                  <a:cubicBezTo>
                    <a:pt x="0" y="994"/>
                    <a:pt x="226" y="1424"/>
                    <a:pt x="611" y="1696"/>
                  </a:cubicBezTo>
                  <a:cubicBezTo>
                    <a:pt x="690" y="1741"/>
                    <a:pt x="767" y="1762"/>
                    <a:pt x="838" y="1762"/>
                  </a:cubicBezTo>
                  <a:cubicBezTo>
                    <a:pt x="1056" y="1762"/>
                    <a:pt x="1222" y="1566"/>
                    <a:pt x="1222" y="1243"/>
                  </a:cubicBezTo>
                  <a:cubicBezTo>
                    <a:pt x="1200" y="768"/>
                    <a:pt x="973" y="338"/>
                    <a:pt x="611" y="66"/>
                  </a:cubicBezTo>
                  <a:cubicBezTo>
                    <a:pt x="528" y="22"/>
                    <a:pt x="448" y="0"/>
                    <a:pt x="3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1" name="Google Shape;5351;p27"/>
            <p:cNvSpPr/>
            <p:nvPr/>
          </p:nvSpPr>
          <p:spPr>
            <a:xfrm>
              <a:off x="3039375" y="1443750"/>
              <a:ext cx="22075" cy="31975"/>
            </a:xfrm>
            <a:custGeom>
              <a:avLst/>
              <a:gdLst/>
              <a:ahLst/>
              <a:cxnLst/>
              <a:rect l="l" t="t" r="r" b="b"/>
              <a:pathLst>
                <a:path w="883" h="1279" extrusionOk="0">
                  <a:moveTo>
                    <a:pt x="281" y="0"/>
                  </a:moveTo>
                  <a:cubicBezTo>
                    <a:pt x="116" y="0"/>
                    <a:pt x="0" y="149"/>
                    <a:pt x="0" y="389"/>
                  </a:cubicBezTo>
                  <a:cubicBezTo>
                    <a:pt x="0" y="728"/>
                    <a:pt x="181" y="1022"/>
                    <a:pt x="453" y="1226"/>
                  </a:cubicBezTo>
                  <a:cubicBezTo>
                    <a:pt x="511" y="1261"/>
                    <a:pt x="568" y="1278"/>
                    <a:pt x="621" y="1278"/>
                  </a:cubicBezTo>
                  <a:cubicBezTo>
                    <a:pt x="771" y="1278"/>
                    <a:pt x="883" y="1138"/>
                    <a:pt x="883" y="887"/>
                  </a:cubicBezTo>
                  <a:cubicBezTo>
                    <a:pt x="883" y="570"/>
                    <a:pt x="702" y="253"/>
                    <a:pt x="453" y="49"/>
                  </a:cubicBezTo>
                  <a:cubicBezTo>
                    <a:pt x="392" y="16"/>
                    <a:pt x="334" y="0"/>
                    <a:pt x="2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2" name="Google Shape;5352;p27"/>
            <p:cNvSpPr/>
            <p:nvPr/>
          </p:nvSpPr>
          <p:spPr>
            <a:xfrm>
              <a:off x="3041625" y="1446775"/>
              <a:ext cx="17575" cy="25900"/>
            </a:xfrm>
            <a:custGeom>
              <a:avLst/>
              <a:gdLst/>
              <a:ahLst/>
              <a:cxnLst/>
              <a:rect l="l" t="t" r="r" b="b"/>
              <a:pathLst>
                <a:path w="703" h="1036" extrusionOk="0">
                  <a:moveTo>
                    <a:pt x="224" y="1"/>
                  </a:moveTo>
                  <a:cubicBezTo>
                    <a:pt x="91" y="1"/>
                    <a:pt x="1" y="125"/>
                    <a:pt x="1" y="313"/>
                  </a:cubicBezTo>
                  <a:cubicBezTo>
                    <a:pt x="1" y="584"/>
                    <a:pt x="137" y="833"/>
                    <a:pt x="363" y="992"/>
                  </a:cubicBezTo>
                  <a:cubicBezTo>
                    <a:pt x="410" y="1021"/>
                    <a:pt x="455" y="1035"/>
                    <a:pt x="497" y="1035"/>
                  </a:cubicBezTo>
                  <a:cubicBezTo>
                    <a:pt x="616" y="1035"/>
                    <a:pt x="702" y="921"/>
                    <a:pt x="702" y="720"/>
                  </a:cubicBezTo>
                  <a:cubicBezTo>
                    <a:pt x="702" y="449"/>
                    <a:pt x="567" y="200"/>
                    <a:pt x="363" y="41"/>
                  </a:cubicBezTo>
                  <a:cubicBezTo>
                    <a:pt x="313" y="14"/>
                    <a:pt x="266" y="1"/>
                    <a:pt x="2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3" name="Google Shape;5353;p27"/>
            <p:cNvSpPr/>
            <p:nvPr/>
          </p:nvSpPr>
          <p:spPr>
            <a:xfrm>
              <a:off x="2890000" y="1221475"/>
              <a:ext cx="665975" cy="520000"/>
            </a:xfrm>
            <a:custGeom>
              <a:avLst/>
              <a:gdLst/>
              <a:ahLst/>
              <a:cxnLst/>
              <a:rect l="l" t="t" r="r" b="b"/>
              <a:pathLst>
                <a:path w="26639" h="20800" extrusionOk="0">
                  <a:moveTo>
                    <a:pt x="0" y="0"/>
                  </a:moveTo>
                  <a:lnTo>
                    <a:pt x="0" y="5410"/>
                  </a:lnTo>
                  <a:lnTo>
                    <a:pt x="26638" y="20799"/>
                  </a:lnTo>
                  <a:lnTo>
                    <a:pt x="26638" y="15390"/>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4" name="Google Shape;5354;p27"/>
            <p:cNvSpPr/>
            <p:nvPr/>
          </p:nvSpPr>
          <p:spPr>
            <a:xfrm>
              <a:off x="2890000" y="1319350"/>
              <a:ext cx="665975" cy="422125"/>
            </a:xfrm>
            <a:custGeom>
              <a:avLst/>
              <a:gdLst/>
              <a:ahLst/>
              <a:cxnLst/>
              <a:rect l="l" t="t" r="r" b="b"/>
              <a:pathLst>
                <a:path w="26639" h="16885" extrusionOk="0">
                  <a:moveTo>
                    <a:pt x="0" y="1"/>
                  </a:moveTo>
                  <a:lnTo>
                    <a:pt x="0" y="1495"/>
                  </a:lnTo>
                  <a:lnTo>
                    <a:pt x="26638" y="16884"/>
                  </a:lnTo>
                  <a:lnTo>
                    <a:pt x="26638" y="15368"/>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5" name="Google Shape;5355;p27"/>
            <p:cNvSpPr/>
            <p:nvPr/>
          </p:nvSpPr>
          <p:spPr>
            <a:xfrm>
              <a:off x="2890000" y="1315975"/>
              <a:ext cx="665975" cy="404000"/>
            </a:xfrm>
            <a:custGeom>
              <a:avLst/>
              <a:gdLst/>
              <a:ahLst/>
              <a:cxnLst/>
              <a:rect l="l" t="t" r="r" b="b"/>
              <a:pathLst>
                <a:path w="26639" h="16160" extrusionOk="0">
                  <a:moveTo>
                    <a:pt x="0" y="0"/>
                  </a:moveTo>
                  <a:lnTo>
                    <a:pt x="0" y="770"/>
                  </a:lnTo>
                  <a:lnTo>
                    <a:pt x="26638" y="16159"/>
                  </a:lnTo>
                  <a:lnTo>
                    <a:pt x="26638" y="15390"/>
                  </a:lnTo>
                  <a:lnTo>
                    <a:pt x="0" y="0"/>
                  </a:lnTo>
                  <a:close/>
                </a:path>
              </a:pathLst>
            </a:custGeom>
            <a:solidFill>
              <a:srgbClr val="FF4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6" name="Google Shape;5356;p27"/>
            <p:cNvSpPr/>
            <p:nvPr/>
          </p:nvSpPr>
          <p:spPr>
            <a:xfrm>
              <a:off x="2890000" y="1293900"/>
              <a:ext cx="665975" cy="392700"/>
            </a:xfrm>
            <a:custGeom>
              <a:avLst/>
              <a:gdLst/>
              <a:ahLst/>
              <a:cxnLst/>
              <a:rect l="l" t="t" r="r" b="b"/>
              <a:pathLst>
                <a:path w="26639" h="15708" extrusionOk="0">
                  <a:moveTo>
                    <a:pt x="0" y="0"/>
                  </a:moveTo>
                  <a:lnTo>
                    <a:pt x="0" y="317"/>
                  </a:lnTo>
                  <a:lnTo>
                    <a:pt x="26638" y="15707"/>
                  </a:lnTo>
                  <a:lnTo>
                    <a:pt x="26638" y="15368"/>
                  </a:lnTo>
                  <a:lnTo>
                    <a:pt x="0" y="0"/>
                  </a:lnTo>
                  <a:close/>
                </a:path>
              </a:pathLst>
            </a:custGeom>
            <a:solidFill>
              <a:srgbClr val="FF4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7" name="Google Shape;5357;p27"/>
            <p:cNvSpPr/>
            <p:nvPr/>
          </p:nvSpPr>
          <p:spPr>
            <a:xfrm>
              <a:off x="2890000" y="1201675"/>
              <a:ext cx="736125" cy="424950"/>
            </a:xfrm>
            <a:custGeom>
              <a:avLst/>
              <a:gdLst/>
              <a:ahLst/>
              <a:cxnLst/>
              <a:rect l="l" t="t" r="r" b="b"/>
              <a:pathLst>
                <a:path w="29445" h="16998" extrusionOk="0">
                  <a:moveTo>
                    <a:pt x="1381" y="0"/>
                  </a:moveTo>
                  <a:lnTo>
                    <a:pt x="0" y="792"/>
                  </a:lnTo>
                  <a:lnTo>
                    <a:pt x="28064" y="16997"/>
                  </a:lnTo>
                  <a:lnTo>
                    <a:pt x="29445" y="16182"/>
                  </a:lnTo>
                  <a:lnTo>
                    <a:pt x="13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8" name="Google Shape;5358;p27"/>
            <p:cNvSpPr/>
            <p:nvPr/>
          </p:nvSpPr>
          <p:spPr>
            <a:xfrm>
              <a:off x="3021250" y="1127550"/>
              <a:ext cx="696525" cy="402300"/>
            </a:xfrm>
            <a:custGeom>
              <a:avLst/>
              <a:gdLst/>
              <a:ahLst/>
              <a:cxnLst/>
              <a:rect l="l" t="t" r="r" b="b"/>
              <a:pathLst>
                <a:path w="27861" h="16092" extrusionOk="0">
                  <a:moveTo>
                    <a:pt x="1223" y="1"/>
                  </a:moveTo>
                  <a:lnTo>
                    <a:pt x="1" y="725"/>
                  </a:lnTo>
                  <a:lnTo>
                    <a:pt x="26639" y="16092"/>
                  </a:lnTo>
                  <a:lnTo>
                    <a:pt x="27861" y="15368"/>
                  </a:lnTo>
                  <a:lnTo>
                    <a:pt x="12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9" name="Google Shape;5359;p27"/>
            <p:cNvSpPr/>
            <p:nvPr/>
          </p:nvSpPr>
          <p:spPr>
            <a:xfrm>
              <a:off x="2924500" y="1145650"/>
              <a:ext cx="762725" cy="440225"/>
            </a:xfrm>
            <a:custGeom>
              <a:avLst/>
              <a:gdLst/>
              <a:ahLst/>
              <a:cxnLst/>
              <a:rect l="l" t="t" r="r" b="b"/>
              <a:pathLst>
                <a:path w="30509" h="17609" extrusionOk="0">
                  <a:moveTo>
                    <a:pt x="3871" y="1"/>
                  </a:moveTo>
                  <a:lnTo>
                    <a:pt x="1" y="2241"/>
                  </a:lnTo>
                  <a:lnTo>
                    <a:pt x="26639" y="17609"/>
                  </a:lnTo>
                  <a:lnTo>
                    <a:pt x="30509" y="15368"/>
                  </a:lnTo>
                  <a:lnTo>
                    <a:pt x="3871" y="1"/>
                  </a:lnTo>
                  <a:close/>
                </a:path>
              </a:pathLst>
            </a:custGeom>
            <a:solidFill>
              <a:srgbClr val="DAC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0" name="Google Shape;5360;p27"/>
            <p:cNvSpPr/>
            <p:nvPr/>
          </p:nvSpPr>
          <p:spPr>
            <a:xfrm>
              <a:off x="2924500" y="1145650"/>
              <a:ext cx="762725" cy="440225"/>
            </a:xfrm>
            <a:custGeom>
              <a:avLst/>
              <a:gdLst/>
              <a:ahLst/>
              <a:cxnLst/>
              <a:rect l="l" t="t" r="r" b="b"/>
              <a:pathLst>
                <a:path w="30509" h="17609" extrusionOk="0">
                  <a:moveTo>
                    <a:pt x="3871" y="1"/>
                  </a:moveTo>
                  <a:lnTo>
                    <a:pt x="1" y="2241"/>
                  </a:lnTo>
                  <a:lnTo>
                    <a:pt x="26639" y="17609"/>
                  </a:lnTo>
                  <a:lnTo>
                    <a:pt x="30509" y="15368"/>
                  </a:lnTo>
                  <a:lnTo>
                    <a:pt x="38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1" name="Google Shape;5361;p27"/>
            <p:cNvSpPr/>
            <p:nvPr/>
          </p:nvSpPr>
          <p:spPr>
            <a:xfrm>
              <a:off x="3555950" y="1511725"/>
              <a:ext cx="161825" cy="229175"/>
            </a:xfrm>
            <a:custGeom>
              <a:avLst/>
              <a:gdLst/>
              <a:ahLst/>
              <a:cxnLst/>
              <a:rect l="l" t="t" r="r" b="b"/>
              <a:pathLst>
                <a:path w="6473" h="9167" extrusionOk="0">
                  <a:moveTo>
                    <a:pt x="6473" y="1"/>
                  </a:moveTo>
                  <a:lnTo>
                    <a:pt x="0" y="3758"/>
                  </a:lnTo>
                  <a:lnTo>
                    <a:pt x="0" y="9167"/>
                  </a:lnTo>
                  <a:lnTo>
                    <a:pt x="6473" y="5410"/>
                  </a:lnTo>
                  <a:lnTo>
                    <a:pt x="64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2" name="Google Shape;5362;p27"/>
            <p:cNvSpPr/>
            <p:nvPr/>
          </p:nvSpPr>
          <p:spPr>
            <a:xfrm>
              <a:off x="3376575" y="1403650"/>
              <a:ext cx="193550" cy="116600"/>
            </a:xfrm>
            <a:custGeom>
              <a:avLst/>
              <a:gdLst/>
              <a:ahLst/>
              <a:cxnLst/>
              <a:rect l="l" t="t" r="r" b="b"/>
              <a:pathLst>
                <a:path w="7742" h="4664" extrusionOk="0">
                  <a:moveTo>
                    <a:pt x="2604" y="1"/>
                  </a:moveTo>
                  <a:cubicBezTo>
                    <a:pt x="2445" y="1"/>
                    <a:pt x="2287" y="46"/>
                    <a:pt x="2151" y="114"/>
                  </a:cubicBezTo>
                  <a:lnTo>
                    <a:pt x="250" y="1223"/>
                  </a:lnTo>
                  <a:cubicBezTo>
                    <a:pt x="114" y="1291"/>
                    <a:pt x="24" y="1427"/>
                    <a:pt x="1" y="1585"/>
                  </a:cubicBezTo>
                  <a:cubicBezTo>
                    <a:pt x="1" y="1744"/>
                    <a:pt x="91" y="1857"/>
                    <a:pt x="205" y="1925"/>
                  </a:cubicBezTo>
                  <a:lnTo>
                    <a:pt x="4776" y="4573"/>
                  </a:lnTo>
                  <a:cubicBezTo>
                    <a:pt x="4889" y="4641"/>
                    <a:pt x="5025" y="4663"/>
                    <a:pt x="5161" y="4663"/>
                  </a:cubicBezTo>
                  <a:cubicBezTo>
                    <a:pt x="5297" y="4663"/>
                    <a:pt x="5455" y="4618"/>
                    <a:pt x="5591" y="4550"/>
                  </a:cubicBezTo>
                  <a:lnTo>
                    <a:pt x="7492" y="3441"/>
                  </a:lnTo>
                  <a:cubicBezTo>
                    <a:pt x="7628" y="3373"/>
                    <a:pt x="7741" y="3237"/>
                    <a:pt x="7741" y="3079"/>
                  </a:cubicBezTo>
                  <a:cubicBezTo>
                    <a:pt x="7741" y="2921"/>
                    <a:pt x="7650" y="2807"/>
                    <a:pt x="7537" y="2739"/>
                  </a:cubicBezTo>
                  <a:lnTo>
                    <a:pt x="2966" y="92"/>
                  </a:lnTo>
                  <a:cubicBezTo>
                    <a:pt x="2853" y="46"/>
                    <a:pt x="2717" y="1"/>
                    <a:pt x="26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3" name="Google Shape;5363;p27"/>
            <p:cNvSpPr/>
            <p:nvPr/>
          </p:nvSpPr>
          <p:spPr>
            <a:xfrm>
              <a:off x="3465425" y="1494200"/>
              <a:ext cx="80350" cy="20700"/>
            </a:xfrm>
            <a:custGeom>
              <a:avLst/>
              <a:gdLst/>
              <a:ahLst/>
              <a:cxnLst/>
              <a:rect l="l" t="t" r="r" b="b"/>
              <a:pathLst>
                <a:path w="3214" h="828" extrusionOk="0">
                  <a:moveTo>
                    <a:pt x="0" y="0"/>
                  </a:moveTo>
                  <a:lnTo>
                    <a:pt x="1335" y="770"/>
                  </a:lnTo>
                  <a:cubicBezTo>
                    <a:pt x="1415" y="809"/>
                    <a:pt x="1503" y="827"/>
                    <a:pt x="1592" y="827"/>
                  </a:cubicBezTo>
                  <a:cubicBezTo>
                    <a:pt x="1706" y="827"/>
                    <a:pt x="1822" y="798"/>
                    <a:pt x="1924" y="747"/>
                  </a:cubicBezTo>
                  <a:lnTo>
                    <a:pt x="32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4" name="Google Shape;5364;p27"/>
            <p:cNvSpPr/>
            <p:nvPr/>
          </p:nvSpPr>
          <p:spPr>
            <a:xfrm>
              <a:off x="3382800" y="1446675"/>
              <a:ext cx="168075" cy="23200"/>
            </a:xfrm>
            <a:custGeom>
              <a:avLst/>
              <a:gdLst/>
              <a:ahLst/>
              <a:cxnLst/>
              <a:rect l="l" t="t" r="r" b="b"/>
              <a:pathLst>
                <a:path w="6723" h="928" extrusionOk="0">
                  <a:moveTo>
                    <a:pt x="1" y="0"/>
                  </a:moveTo>
                  <a:cubicBezTo>
                    <a:pt x="23" y="0"/>
                    <a:pt x="46" y="23"/>
                    <a:pt x="69" y="23"/>
                  </a:cubicBezTo>
                  <a:lnTo>
                    <a:pt x="1630" y="928"/>
                  </a:lnTo>
                  <a:lnTo>
                    <a:pt x="6723" y="928"/>
                  </a:lnTo>
                  <a:lnTo>
                    <a:pt x="5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5" name="Google Shape;5365;p27"/>
            <p:cNvSpPr/>
            <p:nvPr/>
          </p:nvSpPr>
          <p:spPr>
            <a:xfrm>
              <a:off x="3380550" y="1409050"/>
              <a:ext cx="129025" cy="37650"/>
            </a:xfrm>
            <a:custGeom>
              <a:avLst/>
              <a:gdLst/>
              <a:ahLst/>
              <a:cxnLst/>
              <a:rect l="l" t="t" r="r" b="b"/>
              <a:pathLst>
                <a:path w="5161" h="1506" extrusionOk="0">
                  <a:moveTo>
                    <a:pt x="2438" y="1"/>
                  </a:moveTo>
                  <a:cubicBezTo>
                    <a:pt x="2320" y="1"/>
                    <a:pt x="2201" y="36"/>
                    <a:pt x="2082" y="102"/>
                  </a:cubicBezTo>
                  <a:lnTo>
                    <a:pt x="181" y="1188"/>
                  </a:lnTo>
                  <a:cubicBezTo>
                    <a:pt x="23" y="1279"/>
                    <a:pt x="0" y="1414"/>
                    <a:pt x="91" y="1505"/>
                  </a:cubicBezTo>
                  <a:lnTo>
                    <a:pt x="5160" y="1505"/>
                  </a:lnTo>
                  <a:lnTo>
                    <a:pt x="2694" y="57"/>
                  </a:lnTo>
                  <a:cubicBezTo>
                    <a:pt x="2608" y="19"/>
                    <a:pt x="2523" y="1"/>
                    <a:pt x="2438"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6" name="Google Shape;5366;p27"/>
            <p:cNvSpPr/>
            <p:nvPr/>
          </p:nvSpPr>
          <p:spPr>
            <a:xfrm>
              <a:off x="3380550" y="1409050"/>
              <a:ext cx="129025" cy="37650"/>
            </a:xfrm>
            <a:custGeom>
              <a:avLst/>
              <a:gdLst/>
              <a:ahLst/>
              <a:cxnLst/>
              <a:rect l="l" t="t" r="r" b="b"/>
              <a:pathLst>
                <a:path w="5161" h="1506" extrusionOk="0">
                  <a:moveTo>
                    <a:pt x="2438" y="1"/>
                  </a:moveTo>
                  <a:cubicBezTo>
                    <a:pt x="2320" y="1"/>
                    <a:pt x="2201" y="36"/>
                    <a:pt x="2082" y="102"/>
                  </a:cubicBezTo>
                  <a:lnTo>
                    <a:pt x="181" y="1188"/>
                  </a:lnTo>
                  <a:cubicBezTo>
                    <a:pt x="23" y="1279"/>
                    <a:pt x="0" y="1414"/>
                    <a:pt x="91" y="1505"/>
                  </a:cubicBezTo>
                  <a:lnTo>
                    <a:pt x="5160" y="1505"/>
                  </a:lnTo>
                  <a:lnTo>
                    <a:pt x="2694" y="57"/>
                  </a:lnTo>
                  <a:cubicBezTo>
                    <a:pt x="2608" y="19"/>
                    <a:pt x="2523" y="1"/>
                    <a:pt x="24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7" name="Google Shape;5367;p27"/>
            <p:cNvSpPr/>
            <p:nvPr/>
          </p:nvSpPr>
          <p:spPr>
            <a:xfrm>
              <a:off x="3422975" y="1469850"/>
              <a:ext cx="143175" cy="24375"/>
            </a:xfrm>
            <a:custGeom>
              <a:avLst/>
              <a:gdLst/>
              <a:ahLst/>
              <a:cxnLst/>
              <a:rect l="l" t="t" r="r" b="b"/>
              <a:pathLst>
                <a:path w="5727" h="975" extrusionOk="0">
                  <a:moveTo>
                    <a:pt x="1" y="1"/>
                  </a:moveTo>
                  <a:lnTo>
                    <a:pt x="1675" y="974"/>
                  </a:lnTo>
                  <a:lnTo>
                    <a:pt x="4889" y="974"/>
                  </a:lnTo>
                  <a:lnTo>
                    <a:pt x="5500" y="612"/>
                  </a:lnTo>
                  <a:cubicBezTo>
                    <a:pt x="5704" y="521"/>
                    <a:pt x="5727" y="363"/>
                    <a:pt x="5568" y="273"/>
                  </a:cubicBezTo>
                  <a:lnTo>
                    <a:pt x="5093" y="1"/>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8" name="Google Shape;5368;p27"/>
            <p:cNvSpPr/>
            <p:nvPr/>
          </p:nvSpPr>
          <p:spPr>
            <a:xfrm>
              <a:off x="3422975" y="1469850"/>
              <a:ext cx="143175" cy="24375"/>
            </a:xfrm>
            <a:custGeom>
              <a:avLst/>
              <a:gdLst/>
              <a:ahLst/>
              <a:cxnLst/>
              <a:rect l="l" t="t" r="r" b="b"/>
              <a:pathLst>
                <a:path w="5727" h="975" extrusionOk="0">
                  <a:moveTo>
                    <a:pt x="1" y="1"/>
                  </a:moveTo>
                  <a:lnTo>
                    <a:pt x="1675" y="974"/>
                  </a:lnTo>
                  <a:lnTo>
                    <a:pt x="4889" y="974"/>
                  </a:lnTo>
                  <a:lnTo>
                    <a:pt x="5500" y="612"/>
                  </a:lnTo>
                  <a:cubicBezTo>
                    <a:pt x="5704" y="521"/>
                    <a:pt x="5727" y="363"/>
                    <a:pt x="5568" y="273"/>
                  </a:cubicBezTo>
                  <a:lnTo>
                    <a:pt x="5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9" name="Google Shape;5369;p27"/>
            <p:cNvSpPr/>
            <p:nvPr/>
          </p:nvSpPr>
          <p:spPr>
            <a:xfrm>
              <a:off x="3008825" y="1191475"/>
              <a:ext cx="193525" cy="116600"/>
            </a:xfrm>
            <a:custGeom>
              <a:avLst/>
              <a:gdLst/>
              <a:ahLst/>
              <a:cxnLst/>
              <a:rect l="l" t="t" r="r" b="b"/>
              <a:pathLst>
                <a:path w="7741" h="4664" extrusionOk="0">
                  <a:moveTo>
                    <a:pt x="2603" y="1"/>
                  </a:moveTo>
                  <a:cubicBezTo>
                    <a:pt x="2444" y="1"/>
                    <a:pt x="2286" y="46"/>
                    <a:pt x="2150" y="114"/>
                  </a:cubicBezTo>
                  <a:lnTo>
                    <a:pt x="249" y="1223"/>
                  </a:lnTo>
                  <a:cubicBezTo>
                    <a:pt x="113" y="1291"/>
                    <a:pt x="23" y="1427"/>
                    <a:pt x="0" y="1585"/>
                  </a:cubicBezTo>
                  <a:cubicBezTo>
                    <a:pt x="0" y="1744"/>
                    <a:pt x="91" y="1857"/>
                    <a:pt x="204" y="1925"/>
                  </a:cubicBezTo>
                  <a:lnTo>
                    <a:pt x="4775" y="4573"/>
                  </a:lnTo>
                  <a:cubicBezTo>
                    <a:pt x="4889" y="4641"/>
                    <a:pt x="5024" y="4663"/>
                    <a:pt x="5160" y="4663"/>
                  </a:cubicBezTo>
                  <a:cubicBezTo>
                    <a:pt x="5296" y="4663"/>
                    <a:pt x="5454" y="4618"/>
                    <a:pt x="5590" y="4550"/>
                  </a:cubicBezTo>
                  <a:lnTo>
                    <a:pt x="7491" y="3441"/>
                  </a:lnTo>
                  <a:cubicBezTo>
                    <a:pt x="7627" y="3373"/>
                    <a:pt x="7740" y="3237"/>
                    <a:pt x="7740" y="3079"/>
                  </a:cubicBezTo>
                  <a:cubicBezTo>
                    <a:pt x="7740" y="2921"/>
                    <a:pt x="7650" y="2807"/>
                    <a:pt x="7537" y="2739"/>
                  </a:cubicBezTo>
                  <a:lnTo>
                    <a:pt x="2965" y="92"/>
                  </a:lnTo>
                  <a:cubicBezTo>
                    <a:pt x="2852" y="46"/>
                    <a:pt x="2716" y="1"/>
                    <a:pt x="26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0" name="Google Shape;5370;p27"/>
            <p:cNvSpPr/>
            <p:nvPr/>
          </p:nvSpPr>
          <p:spPr>
            <a:xfrm>
              <a:off x="3097650" y="1282025"/>
              <a:ext cx="79800" cy="20700"/>
            </a:xfrm>
            <a:custGeom>
              <a:avLst/>
              <a:gdLst/>
              <a:ahLst/>
              <a:cxnLst/>
              <a:rect l="l" t="t" r="r" b="b"/>
              <a:pathLst>
                <a:path w="3192" h="828" extrusionOk="0">
                  <a:moveTo>
                    <a:pt x="0" y="0"/>
                  </a:moveTo>
                  <a:lnTo>
                    <a:pt x="1313" y="770"/>
                  </a:lnTo>
                  <a:cubicBezTo>
                    <a:pt x="1392" y="809"/>
                    <a:pt x="1480" y="827"/>
                    <a:pt x="1571" y="827"/>
                  </a:cubicBezTo>
                  <a:cubicBezTo>
                    <a:pt x="1688" y="827"/>
                    <a:pt x="1810" y="798"/>
                    <a:pt x="1924" y="747"/>
                  </a:cubicBezTo>
                  <a:lnTo>
                    <a:pt x="31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1" name="Google Shape;5371;p27"/>
            <p:cNvSpPr/>
            <p:nvPr/>
          </p:nvSpPr>
          <p:spPr>
            <a:xfrm>
              <a:off x="3015050" y="1234500"/>
              <a:ext cx="168050" cy="23200"/>
            </a:xfrm>
            <a:custGeom>
              <a:avLst/>
              <a:gdLst/>
              <a:ahLst/>
              <a:cxnLst/>
              <a:rect l="l" t="t" r="r" b="b"/>
              <a:pathLst>
                <a:path w="6722" h="928" extrusionOk="0">
                  <a:moveTo>
                    <a:pt x="0" y="0"/>
                  </a:moveTo>
                  <a:cubicBezTo>
                    <a:pt x="23" y="0"/>
                    <a:pt x="45" y="23"/>
                    <a:pt x="45" y="23"/>
                  </a:cubicBezTo>
                  <a:lnTo>
                    <a:pt x="1630" y="928"/>
                  </a:lnTo>
                  <a:lnTo>
                    <a:pt x="6722" y="928"/>
                  </a:lnTo>
                  <a:lnTo>
                    <a:pt x="5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2" name="Google Shape;5372;p27"/>
            <p:cNvSpPr/>
            <p:nvPr/>
          </p:nvSpPr>
          <p:spPr>
            <a:xfrm>
              <a:off x="3012775" y="1196875"/>
              <a:ext cx="129025" cy="37650"/>
            </a:xfrm>
            <a:custGeom>
              <a:avLst/>
              <a:gdLst/>
              <a:ahLst/>
              <a:cxnLst/>
              <a:rect l="l" t="t" r="r" b="b"/>
              <a:pathLst>
                <a:path w="5161" h="1506" extrusionOk="0">
                  <a:moveTo>
                    <a:pt x="2432" y="1"/>
                  </a:moveTo>
                  <a:cubicBezTo>
                    <a:pt x="2309" y="1"/>
                    <a:pt x="2188" y="36"/>
                    <a:pt x="2083" y="102"/>
                  </a:cubicBezTo>
                  <a:lnTo>
                    <a:pt x="182" y="1188"/>
                  </a:lnTo>
                  <a:cubicBezTo>
                    <a:pt x="23" y="1279"/>
                    <a:pt x="0" y="1414"/>
                    <a:pt x="91" y="1505"/>
                  </a:cubicBezTo>
                  <a:lnTo>
                    <a:pt x="5161" y="1505"/>
                  </a:lnTo>
                  <a:lnTo>
                    <a:pt x="2694" y="57"/>
                  </a:lnTo>
                  <a:cubicBezTo>
                    <a:pt x="2609" y="19"/>
                    <a:pt x="2520" y="1"/>
                    <a:pt x="2432"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3" name="Google Shape;5373;p27"/>
            <p:cNvSpPr/>
            <p:nvPr/>
          </p:nvSpPr>
          <p:spPr>
            <a:xfrm>
              <a:off x="3012775" y="1196875"/>
              <a:ext cx="129025" cy="37650"/>
            </a:xfrm>
            <a:custGeom>
              <a:avLst/>
              <a:gdLst/>
              <a:ahLst/>
              <a:cxnLst/>
              <a:rect l="l" t="t" r="r" b="b"/>
              <a:pathLst>
                <a:path w="5161" h="1506" extrusionOk="0">
                  <a:moveTo>
                    <a:pt x="2432" y="1"/>
                  </a:moveTo>
                  <a:cubicBezTo>
                    <a:pt x="2309" y="1"/>
                    <a:pt x="2188" y="36"/>
                    <a:pt x="2083" y="102"/>
                  </a:cubicBezTo>
                  <a:lnTo>
                    <a:pt x="182" y="1188"/>
                  </a:lnTo>
                  <a:cubicBezTo>
                    <a:pt x="23" y="1279"/>
                    <a:pt x="0" y="1414"/>
                    <a:pt x="91" y="1505"/>
                  </a:cubicBezTo>
                  <a:lnTo>
                    <a:pt x="5161" y="1505"/>
                  </a:lnTo>
                  <a:lnTo>
                    <a:pt x="2694" y="57"/>
                  </a:lnTo>
                  <a:cubicBezTo>
                    <a:pt x="2609" y="19"/>
                    <a:pt x="2520" y="1"/>
                    <a:pt x="24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4" name="Google Shape;5374;p27"/>
            <p:cNvSpPr/>
            <p:nvPr/>
          </p:nvSpPr>
          <p:spPr>
            <a:xfrm>
              <a:off x="3055200" y="1257675"/>
              <a:ext cx="142625" cy="24375"/>
            </a:xfrm>
            <a:custGeom>
              <a:avLst/>
              <a:gdLst/>
              <a:ahLst/>
              <a:cxnLst/>
              <a:rect l="l" t="t" r="r" b="b"/>
              <a:pathLst>
                <a:path w="5705" h="975" extrusionOk="0">
                  <a:moveTo>
                    <a:pt x="1" y="1"/>
                  </a:moveTo>
                  <a:lnTo>
                    <a:pt x="1676" y="974"/>
                  </a:lnTo>
                  <a:lnTo>
                    <a:pt x="4912" y="974"/>
                  </a:lnTo>
                  <a:lnTo>
                    <a:pt x="5523" y="612"/>
                  </a:lnTo>
                  <a:cubicBezTo>
                    <a:pt x="5704" y="521"/>
                    <a:pt x="5704" y="363"/>
                    <a:pt x="5568" y="273"/>
                  </a:cubicBezTo>
                  <a:lnTo>
                    <a:pt x="5093" y="1"/>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5" name="Google Shape;5375;p27"/>
            <p:cNvSpPr/>
            <p:nvPr/>
          </p:nvSpPr>
          <p:spPr>
            <a:xfrm>
              <a:off x="3055200" y="1257675"/>
              <a:ext cx="142625" cy="24375"/>
            </a:xfrm>
            <a:custGeom>
              <a:avLst/>
              <a:gdLst/>
              <a:ahLst/>
              <a:cxnLst/>
              <a:rect l="l" t="t" r="r" b="b"/>
              <a:pathLst>
                <a:path w="5705" h="975" extrusionOk="0">
                  <a:moveTo>
                    <a:pt x="1" y="1"/>
                  </a:moveTo>
                  <a:lnTo>
                    <a:pt x="1676" y="974"/>
                  </a:lnTo>
                  <a:lnTo>
                    <a:pt x="4912" y="974"/>
                  </a:lnTo>
                  <a:lnTo>
                    <a:pt x="5523" y="612"/>
                  </a:lnTo>
                  <a:cubicBezTo>
                    <a:pt x="5704" y="521"/>
                    <a:pt x="5704" y="363"/>
                    <a:pt x="5568" y="273"/>
                  </a:cubicBezTo>
                  <a:lnTo>
                    <a:pt x="5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6" name="Google Shape;5376;p27"/>
            <p:cNvSpPr/>
            <p:nvPr/>
          </p:nvSpPr>
          <p:spPr>
            <a:xfrm>
              <a:off x="4081575" y="2033225"/>
              <a:ext cx="33975" cy="48300"/>
            </a:xfrm>
            <a:custGeom>
              <a:avLst/>
              <a:gdLst/>
              <a:ahLst/>
              <a:cxnLst/>
              <a:rect l="l" t="t" r="r" b="b"/>
              <a:pathLst>
                <a:path w="1359" h="1932" extrusionOk="0">
                  <a:moveTo>
                    <a:pt x="497" y="0"/>
                  </a:moveTo>
                  <a:cubicBezTo>
                    <a:pt x="441" y="0"/>
                    <a:pt x="387" y="11"/>
                    <a:pt x="340" y="30"/>
                  </a:cubicBezTo>
                  <a:lnTo>
                    <a:pt x="0" y="234"/>
                  </a:lnTo>
                  <a:lnTo>
                    <a:pt x="114" y="505"/>
                  </a:lnTo>
                  <a:lnTo>
                    <a:pt x="114" y="528"/>
                  </a:lnTo>
                  <a:cubicBezTo>
                    <a:pt x="136" y="958"/>
                    <a:pt x="317" y="1343"/>
                    <a:pt x="634" y="1637"/>
                  </a:cubicBezTo>
                  <a:lnTo>
                    <a:pt x="770" y="1931"/>
                  </a:lnTo>
                  <a:lnTo>
                    <a:pt x="1109" y="1727"/>
                  </a:lnTo>
                  <a:cubicBezTo>
                    <a:pt x="1268" y="1614"/>
                    <a:pt x="1358" y="1411"/>
                    <a:pt x="1336" y="1230"/>
                  </a:cubicBezTo>
                  <a:cubicBezTo>
                    <a:pt x="1313" y="754"/>
                    <a:pt x="1087" y="324"/>
                    <a:pt x="725" y="75"/>
                  </a:cubicBezTo>
                  <a:cubicBezTo>
                    <a:pt x="658" y="22"/>
                    <a:pt x="576" y="0"/>
                    <a:pt x="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7" name="Google Shape;5377;p27"/>
            <p:cNvSpPr/>
            <p:nvPr/>
          </p:nvSpPr>
          <p:spPr>
            <a:xfrm>
              <a:off x="4076475" y="2037725"/>
              <a:ext cx="30025" cy="44075"/>
            </a:xfrm>
            <a:custGeom>
              <a:avLst/>
              <a:gdLst/>
              <a:ahLst/>
              <a:cxnLst/>
              <a:rect l="l" t="t" r="r" b="b"/>
              <a:pathLst>
                <a:path w="1201" h="1763" extrusionOk="0">
                  <a:moveTo>
                    <a:pt x="360" y="1"/>
                  </a:moveTo>
                  <a:cubicBezTo>
                    <a:pt x="152" y="1"/>
                    <a:pt x="1" y="208"/>
                    <a:pt x="1" y="529"/>
                  </a:cubicBezTo>
                  <a:cubicBezTo>
                    <a:pt x="1" y="982"/>
                    <a:pt x="227" y="1412"/>
                    <a:pt x="589" y="1683"/>
                  </a:cubicBezTo>
                  <a:cubicBezTo>
                    <a:pt x="679" y="1737"/>
                    <a:pt x="763" y="1762"/>
                    <a:pt x="840" y="1762"/>
                  </a:cubicBezTo>
                  <a:cubicBezTo>
                    <a:pt x="1053" y="1762"/>
                    <a:pt x="1200" y="1564"/>
                    <a:pt x="1200" y="1231"/>
                  </a:cubicBezTo>
                  <a:cubicBezTo>
                    <a:pt x="1200" y="778"/>
                    <a:pt x="974" y="348"/>
                    <a:pt x="589" y="76"/>
                  </a:cubicBezTo>
                  <a:cubicBezTo>
                    <a:pt x="509" y="25"/>
                    <a:pt x="431" y="1"/>
                    <a:pt x="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8" name="Google Shape;5378;p27"/>
            <p:cNvSpPr/>
            <p:nvPr/>
          </p:nvSpPr>
          <p:spPr>
            <a:xfrm>
              <a:off x="4078750" y="2044300"/>
              <a:ext cx="22075" cy="32225"/>
            </a:xfrm>
            <a:custGeom>
              <a:avLst/>
              <a:gdLst/>
              <a:ahLst/>
              <a:cxnLst/>
              <a:rect l="l" t="t" r="r" b="b"/>
              <a:pathLst>
                <a:path w="883" h="1289" extrusionOk="0">
                  <a:moveTo>
                    <a:pt x="266" y="0"/>
                  </a:moveTo>
                  <a:cubicBezTo>
                    <a:pt x="109" y="0"/>
                    <a:pt x="0" y="147"/>
                    <a:pt x="0" y="379"/>
                  </a:cubicBezTo>
                  <a:cubicBezTo>
                    <a:pt x="0" y="719"/>
                    <a:pt x="159" y="1036"/>
                    <a:pt x="453" y="1239"/>
                  </a:cubicBezTo>
                  <a:cubicBezTo>
                    <a:pt x="508" y="1272"/>
                    <a:pt x="562" y="1288"/>
                    <a:pt x="612" y="1288"/>
                  </a:cubicBezTo>
                  <a:cubicBezTo>
                    <a:pt x="767" y="1288"/>
                    <a:pt x="883" y="1139"/>
                    <a:pt x="883" y="900"/>
                  </a:cubicBezTo>
                  <a:cubicBezTo>
                    <a:pt x="883" y="560"/>
                    <a:pt x="724" y="243"/>
                    <a:pt x="453" y="62"/>
                  </a:cubicBezTo>
                  <a:cubicBezTo>
                    <a:pt x="386" y="20"/>
                    <a:pt x="323"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9" name="Google Shape;5379;p27"/>
            <p:cNvSpPr/>
            <p:nvPr/>
          </p:nvSpPr>
          <p:spPr>
            <a:xfrm>
              <a:off x="4081000" y="2047575"/>
              <a:ext cx="17575" cy="25675"/>
            </a:xfrm>
            <a:custGeom>
              <a:avLst/>
              <a:gdLst/>
              <a:ahLst/>
              <a:cxnLst/>
              <a:rect l="l" t="t" r="r" b="b"/>
              <a:pathLst>
                <a:path w="703" h="1027" extrusionOk="0">
                  <a:moveTo>
                    <a:pt x="215" y="1"/>
                  </a:moveTo>
                  <a:cubicBezTo>
                    <a:pt x="87" y="1"/>
                    <a:pt x="1" y="115"/>
                    <a:pt x="1" y="316"/>
                  </a:cubicBezTo>
                  <a:cubicBezTo>
                    <a:pt x="1" y="588"/>
                    <a:pt x="137" y="837"/>
                    <a:pt x="363" y="995"/>
                  </a:cubicBezTo>
                  <a:cubicBezTo>
                    <a:pt x="405" y="1016"/>
                    <a:pt x="445" y="1026"/>
                    <a:pt x="483" y="1026"/>
                  </a:cubicBezTo>
                  <a:cubicBezTo>
                    <a:pt x="609" y="1026"/>
                    <a:pt x="702" y="915"/>
                    <a:pt x="702" y="723"/>
                  </a:cubicBezTo>
                  <a:cubicBezTo>
                    <a:pt x="702" y="452"/>
                    <a:pt x="567" y="203"/>
                    <a:pt x="363" y="45"/>
                  </a:cubicBezTo>
                  <a:cubicBezTo>
                    <a:pt x="310" y="15"/>
                    <a:pt x="260"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0" name="Google Shape;5380;p27"/>
            <p:cNvSpPr/>
            <p:nvPr/>
          </p:nvSpPr>
          <p:spPr>
            <a:xfrm>
              <a:off x="4114950" y="2052225"/>
              <a:ext cx="33975" cy="48525"/>
            </a:xfrm>
            <a:custGeom>
              <a:avLst/>
              <a:gdLst/>
              <a:ahLst/>
              <a:cxnLst/>
              <a:rect l="l" t="t" r="r" b="b"/>
              <a:pathLst>
                <a:path w="1359" h="1941" extrusionOk="0">
                  <a:moveTo>
                    <a:pt x="490" y="0"/>
                  </a:moveTo>
                  <a:cubicBezTo>
                    <a:pt x="436" y="0"/>
                    <a:pt x="385" y="13"/>
                    <a:pt x="340" y="40"/>
                  </a:cubicBezTo>
                  <a:lnTo>
                    <a:pt x="1" y="243"/>
                  </a:lnTo>
                  <a:lnTo>
                    <a:pt x="114" y="515"/>
                  </a:lnTo>
                  <a:lnTo>
                    <a:pt x="114" y="537"/>
                  </a:lnTo>
                  <a:cubicBezTo>
                    <a:pt x="136" y="967"/>
                    <a:pt x="318" y="1352"/>
                    <a:pt x="634" y="1624"/>
                  </a:cubicBezTo>
                  <a:lnTo>
                    <a:pt x="770" y="1941"/>
                  </a:lnTo>
                  <a:lnTo>
                    <a:pt x="1110" y="1737"/>
                  </a:lnTo>
                  <a:cubicBezTo>
                    <a:pt x="1268" y="1624"/>
                    <a:pt x="1359" y="1420"/>
                    <a:pt x="1336" y="1239"/>
                  </a:cubicBezTo>
                  <a:cubicBezTo>
                    <a:pt x="1313" y="764"/>
                    <a:pt x="1110" y="334"/>
                    <a:pt x="725" y="85"/>
                  </a:cubicBezTo>
                  <a:cubicBezTo>
                    <a:pt x="656" y="30"/>
                    <a:pt x="571" y="0"/>
                    <a:pt x="4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1" name="Google Shape;5381;p27"/>
            <p:cNvSpPr/>
            <p:nvPr/>
          </p:nvSpPr>
          <p:spPr>
            <a:xfrm>
              <a:off x="4109850" y="2056875"/>
              <a:ext cx="30025" cy="44150"/>
            </a:xfrm>
            <a:custGeom>
              <a:avLst/>
              <a:gdLst/>
              <a:ahLst/>
              <a:cxnLst/>
              <a:rect l="l" t="t" r="r" b="b"/>
              <a:pathLst>
                <a:path w="1201" h="1766" extrusionOk="0">
                  <a:moveTo>
                    <a:pt x="353" y="1"/>
                  </a:moveTo>
                  <a:cubicBezTo>
                    <a:pt x="148" y="1"/>
                    <a:pt x="1" y="199"/>
                    <a:pt x="1" y="533"/>
                  </a:cubicBezTo>
                  <a:cubicBezTo>
                    <a:pt x="1" y="985"/>
                    <a:pt x="227" y="1415"/>
                    <a:pt x="589" y="1687"/>
                  </a:cubicBezTo>
                  <a:cubicBezTo>
                    <a:pt x="679" y="1740"/>
                    <a:pt x="764" y="1766"/>
                    <a:pt x="840" y="1766"/>
                  </a:cubicBezTo>
                  <a:cubicBezTo>
                    <a:pt x="1053" y="1766"/>
                    <a:pt x="1200" y="1567"/>
                    <a:pt x="1200" y="1234"/>
                  </a:cubicBezTo>
                  <a:cubicBezTo>
                    <a:pt x="1200" y="781"/>
                    <a:pt x="974" y="351"/>
                    <a:pt x="589" y="80"/>
                  </a:cubicBezTo>
                  <a:cubicBezTo>
                    <a:pt x="506" y="26"/>
                    <a:pt x="426"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2" name="Google Shape;5382;p27"/>
            <p:cNvSpPr/>
            <p:nvPr/>
          </p:nvSpPr>
          <p:spPr>
            <a:xfrm>
              <a:off x="4112125" y="2063775"/>
              <a:ext cx="22100" cy="31750"/>
            </a:xfrm>
            <a:custGeom>
              <a:avLst/>
              <a:gdLst/>
              <a:ahLst/>
              <a:cxnLst/>
              <a:rect l="l" t="t" r="r" b="b"/>
              <a:pathLst>
                <a:path w="884" h="1270" extrusionOk="0">
                  <a:moveTo>
                    <a:pt x="272" y="1"/>
                  </a:moveTo>
                  <a:cubicBezTo>
                    <a:pt x="113" y="1"/>
                    <a:pt x="1" y="141"/>
                    <a:pt x="1" y="392"/>
                  </a:cubicBezTo>
                  <a:cubicBezTo>
                    <a:pt x="1" y="709"/>
                    <a:pt x="182" y="1026"/>
                    <a:pt x="453" y="1207"/>
                  </a:cubicBezTo>
                  <a:cubicBezTo>
                    <a:pt x="514" y="1250"/>
                    <a:pt x="573" y="1269"/>
                    <a:pt x="627" y="1269"/>
                  </a:cubicBezTo>
                  <a:cubicBezTo>
                    <a:pt x="774" y="1269"/>
                    <a:pt x="883" y="1122"/>
                    <a:pt x="883" y="890"/>
                  </a:cubicBezTo>
                  <a:cubicBezTo>
                    <a:pt x="883" y="551"/>
                    <a:pt x="725" y="234"/>
                    <a:pt x="453" y="53"/>
                  </a:cubicBezTo>
                  <a:cubicBezTo>
                    <a:pt x="389" y="18"/>
                    <a:pt x="328" y="1"/>
                    <a:pt x="2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3" name="Google Shape;5383;p27"/>
            <p:cNvSpPr/>
            <p:nvPr/>
          </p:nvSpPr>
          <p:spPr>
            <a:xfrm>
              <a:off x="4114400" y="2066825"/>
              <a:ext cx="17550" cy="25400"/>
            </a:xfrm>
            <a:custGeom>
              <a:avLst/>
              <a:gdLst/>
              <a:ahLst/>
              <a:cxnLst/>
              <a:rect l="l" t="t" r="r" b="b"/>
              <a:pathLst>
                <a:path w="702" h="1016" extrusionOk="0">
                  <a:moveTo>
                    <a:pt x="214" y="0"/>
                  </a:moveTo>
                  <a:cubicBezTo>
                    <a:pt x="87" y="0"/>
                    <a:pt x="0" y="115"/>
                    <a:pt x="0" y="316"/>
                  </a:cubicBezTo>
                  <a:cubicBezTo>
                    <a:pt x="0" y="565"/>
                    <a:pt x="136" y="813"/>
                    <a:pt x="362" y="972"/>
                  </a:cubicBezTo>
                  <a:cubicBezTo>
                    <a:pt x="410" y="1002"/>
                    <a:pt x="456" y="1016"/>
                    <a:pt x="498" y="1016"/>
                  </a:cubicBezTo>
                  <a:cubicBezTo>
                    <a:pt x="616" y="1016"/>
                    <a:pt x="702" y="906"/>
                    <a:pt x="702" y="723"/>
                  </a:cubicBezTo>
                  <a:cubicBezTo>
                    <a:pt x="702" y="451"/>
                    <a:pt x="566" y="202"/>
                    <a:pt x="362" y="44"/>
                  </a:cubicBezTo>
                  <a:cubicBezTo>
                    <a:pt x="309" y="15"/>
                    <a:pt x="259"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4" name="Google Shape;5384;p27"/>
            <p:cNvSpPr/>
            <p:nvPr/>
          </p:nvSpPr>
          <p:spPr>
            <a:xfrm>
              <a:off x="3581975" y="1744950"/>
              <a:ext cx="33975" cy="48000"/>
            </a:xfrm>
            <a:custGeom>
              <a:avLst/>
              <a:gdLst/>
              <a:ahLst/>
              <a:cxnLst/>
              <a:rect l="l" t="t" r="r" b="b"/>
              <a:pathLst>
                <a:path w="1359" h="1920" extrusionOk="0">
                  <a:moveTo>
                    <a:pt x="499" y="0"/>
                  </a:moveTo>
                  <a:cubicBezTo>
                    <a:pt x="443" y="0"/>
                    <a:pt x="387" y="13"/>
                    <a:pt x="340" y="41"/>
                  </a:cubicBezTo>
                  <a:lnTo>
                    <a:pt x="0" y="245"/>
                  </a:lnTo>
                  <a:lnTo>
                    <a:pt x="113" y="517"/>
                  </a:lnTo>
                  <a:lnTo>
                    <a:pt x="113" y="539"/>
                  </a:lnTo>
                  <a:cubicBezTo>
                    <a:pt x="136" y="969"/>
                    <a:pt x="317" y="1354"/>
                    <a:pt x="634" y="1626"/>
                  </a:cubicBezTo>
                  <a:lnTo>
                    <a:pt x="770" y="1920"/>
                  </a:lnTo>
                  <a:lnTo>
                    <a:pt x="1109" y="1716"/>
                  </a:lnTo>
                  <a:cubicBezTo>
                    <a:pt x="1268" y="1603"/>
                    <a:pt x="1358" y="1422"/>
                    <a:pt x="1336" y="1218"/>
                  </a:cubicBezTo>
                  <a:cubicBezTo>
                    <a:pt x="1313" y="766"/>
                    <a:pt x="1087" y="336"/>
                    <a:pt x="725" y="64"/>
                  </a:cubicBezTo>
                  <a:cubicBezTo>
                    <a:pt x="659" y="25"/>
                    <a:pt x="578" y="0"/>
                    <a:pt x="4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5" name="Google Shape;5385;p27"/>
            <p:cNvSpPr/>
            <p:nvPr/>
          </p:nvSpPr>
          <p:spPr>
            <a:xfrm>
              <a:off x="3576300" y="1749650"/>
              <a:ext cx="30600" cy="44075"/>
            </a:xfrm>
            <a:custGeom>
              <a:avLst/>
              <a:gdLst/>
              <a:ahLst/>
              <a:cxnLst/>
              <a:rect l="l" t="t" r="r" b="b"/>
              <a:pathLst>
                <a:path w="1224" h="1763" extrusionOk="0">
                  <a:moveTo>
                    <a:pt x="371" y="1"/>
                  </a:moveTo>
                  <a:cubicBezTo>
                    <a:pt x="161" y="1"/>
                    <a:pt x="1" y="199"/>
                    <a:pt x="1" y="532"/>
                  </a:cubicBezTo>
                  <a:cubicBezTo>
                    <a:pt x="24" y="985"/>
                    <a:pt x="250" y="1415"/>
                    <a:pt x="612" y="1687"/>
                  </a:cubicBezTo>
                  <a:cubicBezTo>
                    <a:pt x="698" y="1738"/>
                    <a:pt x="780" y="1762"/>
                    <a:pt x="854" y="1762"/>
                  </a:cubicBezTo>
                  <a:cubicBezTo>
                    <a:pt x="1072" y="1762"/>
                    <a:pt x="1223" y="1555"/>
                    <a:pt x="1223" y="1234"/>
                  </a:cubicBezTo>
                  <a:cubicBezTo>
                    <a:pt x="1223" y="759"/>
                    <a:pt x="997" y="329"/>
                    <a:pt x="612" y="80"/>
                  </a:cubicBezTo>
                  <a:cubicBezTo>
                    <a:pt x="529" y="26"/>
                    <a:pt x="447" y="1"/>
                    <a:pt x="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6" name="Google Shape;5386;p27"/>
            <p:cNvSpPr/>
            <p:nvPr/>
          </p:nvSpPr>
          <p:spPr>
            <a:xfrm>
              <a:off x="3579150" y="1755975"/>
              <a:ext cx="22075" cy="32075"/>
            </a:xfrm>
            <a:custGeom>
              <a:avLst/>
              <a:gdLst/>
              <a:ahLst/>
              <a:cxnLst/>
              <a:rect l="l" t="t" r="r" b="b"/>
              <a:pathLst>
                <a:path w="883" h="1283" extrusionOk="0">
                  <a:moveTo>
                    <a:pt x="272" y="1"/>
                  </a:moveTo>
                  <a:cubicBezTo>
                    <a:pt x="112" y="1"/>
                    <a:pt x="0" y="141"/>
                    <a:pt x="0" y="392"/>
                  </a:cubicBezTo>
                  <a:cubicBezTo>
                    <a:pt x="0" y="709"/>
                    <a:pt x="159" y="1026"/>
                    <a:pt x="453" y="1230"/>
                  </a:cubicBezTo>
                  <a:cubicBezTo>
                    <a:pt x="512" y="1265"/>
                    <a:pt x="570" y="1282"/>
                    <a:pt x="622" y="1282"/>
                  </a:cubicBezTo>
                  <a:cubicBezTo>
                    <a:pt x="772" y="1282"/>
                    <a:pt x="883" y="1147"/>
                    <a:pt x="883" y="913"/>
                  </a:cubicBezTo>
                  <a:cubicBezTo>
                    <a:pt x="883" y="574"/>
                    <a:pt x="724" y="257"/>
                    <a:pt x="453" y="53"/>
                  </a:cubicBezTo>
                  <a:cubicBezTo>
                    <a:pt x="388" y="18"/>
                    <a:pt x="327" y="1"/>
                    <a:pt x="2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7" name="Google Shape;5387;p27"/>
            <p:cNvSpPr/>
            <p:nvPr/>
          </p:nvSpPr>
          <p:spPr>
            <a:xfrm>
              <a:off x="3581400" y="1759575"/>
              <a:ext cx="17575" cy="25425"/>
            </a:xfrm>
            <a:custGeom>
              <a:avLst/>
              <a:gdLst/>
              <a:ahLst/>
              <a:cxnLst/>
              <a:rect l="l" t="t" r="r" b="b"/>
              <a:pathLst>
                <a:path w="703" h="1017" extrusionOk="0">
                  <a:moveTo>
                    <a:pt x="213" y="1"/>
                  </a:moveTo>
                  <a:cubicBezTo>
                    <a:pt x="87" y="1"/>
                    <a:pt x="1" y="111"/>
                    <a:pt x="1" y="294"/>
                  </a:cubicBezTo>
                  <a:cubicBezTo>
                    <a:pt x="1" y="565"/>
                    <a:pt x="136" y="814"/>
                    <a:pt x="363" y="973"/>
                  </a:cubicBezTo>
                  <a:cubicBezTo>
                    <a:pt x="410" y="1002"/>
                    <a:pt x="455" y="1016"/>
                    <a:pt x="497" y="1016"/>
                  </a:cubicBezTo>
                  <a:cubicBezTo>
                    <a:pt x="616" y="1016"/>
                    <a:pt x="702" y="902"/>
                    <a:pt x="702" y="701"/>
                  </a:cubicBezTo>
                  <a:cubicBezTo>
                    <a:pt x="702" y="430"/>
                    <a:pt x="566" y="181"/>
                    <a:pt x="363" y="45"/>
                  </a:cubicBezTo>
                  <a:cubicBezTo>
                    <a:pt x="309" y="15"/>
                    <a:pt x="258"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8" name="Google Shape;5388;p27"/>
            <p:cNvSpPr/>
            <p:nvPr/>
          </p:nvSpPr>
          <p:spPr>
            <a:xfrm>
              <a:off x="3615350" y="1764000"/>
              <a:ext cx="33975" cy="48200"/>
            </a:xfrm>
            <a:custGeom>
              <a:avLst/>
              <a:gdLst/>
              <a:ahLst/>
              <a:cxnLst/>
              <a:rect l="l" t="t" r="r" b="b"/>
              <a:pathLst>
                <a:path w="1359" h="1928" extrusionOk="0">
                  <a:moveTo>
                    <a:pt x="518" y="0"/>
                  </a:moveTo>
                  <a:cubicBezTo>
                    <a:pt x="455" y="0"/>
                    <a:pt x="393" y="17"/>
                    <a:pt x="340" y="49"/>
                  </a:cubicBezTo>
                  <a:lnTo>
                    <a:pt x="1" y="230"/>
                  </a:lnTo>
                  <a:lnTo>
                    <a:pt x="114" y="524"/>
                  </a:lnTo>
                  <a:lnTo>
                    <a:pt x="114" y="547"/>
                  </a:lnTo>
                  <a:cubicBezTo>
                    <a:pt x="136" y="954"/>
                    <a:pt x="317" y="1362"/>
                    <a:pt x="634" y="1633"/>
                  </a:cubicBezTo>
                  <a:lnTo>
                    <a:pt x="770" y="1927"/>
                  </a:lnTo>
                  <a:lnTo>
                    <a:pt x="1132" y="1724"/>
                  </a:lnTo>
                  <a:cubicBezTo>
                    <a:pt x="1268" y="1610"/>
                    <a:pt x="1359" y="1429"/>
                    <a:pt x="1336" y="1226"/>
                  </a:cubicBezTo>
                  <a:cubicBezTo>
                    <a:pt x="1313" y="773"/>
                    <a:pt x="1087" y="343"/>
                    <a:pt x="725" y="71"/>
                  </a:cubicBezTo>
                  <a:cubicBezTo>
                    <a:pt x="664" y="23"/>
                    <a:pt x="591" y="0"/>
                    <a:pt x="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9" name="Google Shape;5389;p27"/>
            <p:cNvSpPr/>
            <p:nvPr/>
          </p:nvSpPr>
          <p:spPr>
            <a:xfrm>
              <a:off x="3610250" y="1768650"/>
              <a:ext cx="30025" cy="44075"/>
            </a:xfrm>
            <a:custGeom>
              <a:avLst/>
              <a:gdLst/>
              <a:ahLst/>
              <a:cxnLst/>
              <a:rect l="l" t="t" r="r" b="b"/>
              <a:pathLst>
                <a:path w="1201" h="1763" extrusionOk="0">
                  <a:moveTo>
                    <a:pt x="367" y="1"/>
                  </a:moveTo>
                  <a:cubicBezTo>
                    <a:pt x="155" y="1"/>
                    <a:pt x="1" y="201"/>
                    <a:pt x="1" y="542"/>
                  </a:cubicBezTo>
                  <a:cubicBezTo>
                    <a:pt x="1" y="994"/>
                    <a:pt x="227" y="1424"/>
                    <a:pt x="589" y="1696"/>
                  </a:cubicBezTo>
                  <a:cubicBezTo>
                    <a:pt x="674" y="1741"/>
                    <a:pt x="754" y="1762"/>
                    <a:pt x="826" y="1762"/>
                  </a:cubicBezTo>
                  <a:cubicBezTo>
                    <a:pt x="1047" y="1762"/>
                    <a:pt x="1200" y="1567"/>
                    <a:pt x="1200" y="1243"/>
                  </a:cubicBezTo>
                  <a:cubicBezTo>
                    <a:pt x="1200" y="768"/>
                    <a:pt x="974" y="338"/>
                    <a:pt x="589" y="67"/>
                  </a:cubicBezTo>
                  <a:cubicBezTo>
                    <a:pt x="511" y="22"/>
                    <a:pt x="436"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0" name="Google Shape;5390;p27"/>
            <p:cNvSpPr/>
            <p:nvPr/>
          </p:nvSpPr>
          <p:spPr>
            <a:xfrm>
              <a:off x="3612525" y="1775300"/>
              <a:ext cx="22100" cy="31975"/>
            </a:xfrm>
            <a:custGeom>
              <a:avLst/>
              <a:gdLst/>
              <a:ahLst/>
              <a:cxnLst/>
              <a:rect l="l" t="t" r="r" b="b"/>
              <a:pathLst>
                <a:path w="884" h="1279" extrusionOk="0">
                  <a:moveTo>
                    <a:pt x="281" y="1"/>
                  </a:moveTo>
                  <a:cubicBezTo>
                    <a:pt x="117" y="1"/>
                    <a:pt x="0" y="150"/>
                    <a:pt x="0" y="389"/>
                  </a:cubicBezTo>
                  <a:cubicBezTo>
                    <a:pt x="0" y="728"/>
                    <a:pt x="181" y="1023"/>
                    <a:pt x="453" y="1226"/>
                  </a:cubicBezTo>
                  <a:cubicBezTo>
                    <a:pt x="512" y="1261"/>
                    <a:pt x="568" y="1278"/>
                    <a:pt x="621" y="1278"/>
                  </a:cubicBezTo>
                  <a:cubicBezTo>
                    <a:pt x="771" y="1278"/>
                    <a:pt x="883" y="1139"/>
                    <a:pt x="883" y="887"/>
                  </a:cubicBezTo>
                  <a:cubicBezTo>
                    <a:pt x="883" y="570"/>
                    <a:pt x="702" y="253"/>
                    <a:pt x="453" y="50"/>
                  </a:cubicBezTo>
                  <a:cubicBezTo>
                    <a:pt x="392" y="16"/>
                    <a:pt x="334" y="1"/>
                    <a:pt x="2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1" name="Google Shape;5391;p27"/>
            <p:cNvSpPr/>
            <p:nvPr/>
          </p:nvSpPr>
          <p:spPr>
            <a:xfrm>
              <a:off x="3614775" y="1778825"/>
              <a:ext cx="18150" cy="25400"/>
            </a:xfrm>
            <a:custGeom>
              <a:avLst/>
              <a:gdLst/>
              <a:ahLst/>
              <a:cxnLst/>
              <a:rect l="l" t="t" r="r" b="b"/>
              <a:pathLst>
                <a:path w="726" h="1016" extrusionOk="0">
                  <a:moveTo>
                    <a:pt x="213" y="0"/>
                  </a:moveTo>
                  <a:cubicBezTo>
                    <a:pt x="87" y="0"/>
                    <a:pt x="1" y="110"/>
                    <a:pt x="1" y="293"/>
                  </a:cubicBezTo>
                  <a:cubicBezTo>
                    <a:pt x="24" y="565"/>
                    <a:pt x="137" y="814"/>
                    <a:pt x="363" y="972"/>
                  </a:cubicBezTo>
                  <a:cubicBezTo>
                    <a:pt x="416" y="1002"/>
                    <a:pt x="466" y="1016"/>
                    <a:pt x="511" y="1016"/>
                  </a:cubicBezTo>
                  <a:cubicBezTo>
                    <a:pt x="638" y="1016"/>
                    <a:pt x="725" y="902"/>
                    <a:pt x="725" y="701"/>
                  </a:cubicBezTo>
                  <a:cubicBezTo>
                    <a:pt x="703" y="429"/>
                    <a:pt x="567" y="180"/>
                    <a:pt x="363" y="44"/>
                  </a:cubicBezTo>
                  <a:cubicBezTo>
                    <a:pt x="309" y="14"/>
                    <a:pt x="259"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2" name="Google Shape;5392;p27"/>
            <p:cNvSpPr/>
            <p:nvPr/>
          </p:nvSpPr>
          <p:spPr>
            <a:xfrm>
              <a:off x="3678725" y="1801525"/>
              <a:ext cx="33400" cy="47450"/>
            </a:xfrm>
            <a:custGeom>
              <a:avLst/>
              <a:gdLst/>
              <a:ahLst/>
              <a:cxnLst/>
              <a:rect l="l" t="t" r="r" b="b"/>
              <a:pathLst>
                <a:path w="1336" h="1898" extrusionOk="0">
                  <a:moveTo>
                    <a:pt x="495" y="1"/>
                  </a:moveTo>
                  <a:cubicBezTo>
                    <a:pt x="435" y="1"/>
                    <a:pt x="374" y="13"/>
                    <a:pt x="317" y="42"/>
                  </a:cubicBezTo>
                  <a:lnTo>
                    <a:pt x="0" y="223"/>
                  </a:lnTo>
                  <a:lnTo>
                    <a:pt x="114" y="517"/>
                  </a:lnTo>
                  <a:lnTo>
                    <a:pt x="114" y="539"/>
                  </a:lnTo>
                  <a:cubicBezTo>
                    <a:pt x="136" y="947"/>
                    <a:pt x="317" y="1354"/>
                    <a:pt x="634" y="1626"/>
                  </a:cubicBezTo>
                  <a:lnTo>
                    <a:pt x="770" y="1897"/>
                  </a:lnTo>
                  <a:lnTo>
                    <a:pt x="1109" y="1716"/>
                  </a:lnTo>
                  <a:cubicBezTo>
                    <a:pt x="1268" y="1603"/>
                    <a:pt x="1336" y="1422"/>
                    <a:pt x="1336" y="1218"/>
                  </a:cubicBezTo>
                  <a:cubicBezTo>
                    <a:pt x="1313" y="766"/>
                    <a:pt x="1087" y="336"/>
                    <a:pt x="725" y="64"/>
                  </a:cubicBezTo>
                  <a:cubicBezTo>
                    <a:pt x="659" y="25"/>
                    <a:pt x="578" y="1"/>
                    <a:pt x="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3" name="Google Shape;5393;p27"/>
            <p:cNvSpPr/>
            <p:nvPr/>
          </p:nvSpPr>
          <p:spPr>
            <a:xfrm>
              <a:off x="3673075" y="1806225"/>
              <a:ext cx="30575" cy="43825"/>
            </a:xfrm>
            <a:custGeom>
              <a:avLst/>
              <a:gdLst/>
              <a:ahLst/>
              <a:cxnLst/>
              <a:rect l="l" t="t" r="r" b="b"/>
              <a:pathLst>
                <a:path w="1223" h="1753" extrusionOk="0">
                  <a:moveTo>
                    <a:pt x="361" y="1"/>
                  </a:moveTo>
                  <a:cubicBezTo>
                    <a:pt x="147" y="1"/>
                    <a:pt x="0" y="199"/>
                    <a:pt x="0" y="533"/>
                  </a:cubicBezTo>
                  <a:cubicBezTo>
                    <a:pt x="0" y="985"/>
                    <a:pt x="226" y="1415"/>
                    <a:pt x="611" y="1687"/>
                  </a:cubicBezTo>
                  <a:cubicBezTo>
                    <a:pt x="690" y="1732"/>
                    <a:pt x="767" y="1753"/>
                    <a:pt x="838" y="1753"/>
                  </a:cubicBezTo>
                  <a:cubicBezTo>
                    <a:pt x="1056" y="1753"/>
                    <a:pt x="1222" y="1558"/>
                    <a:pt x="1222" y="1234"/>
                  </a:cubicBezTo>
                  <a:cubicBezTo>
                    <a:pt x="1200" y="759"/>
                    <a:pt x="973" y="329"/>
                    <a:pt x="611" y="80"/>
                  </a:cubicBezTo>
                  <a:cubicBezTo>
                    <a:pt x="522" y="26"/>
                    <a:pt x="437"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4" name="Google Shape;5394;p27"/>
            <p:cNvSpPr/>
            <p:nvPr/>
          </p:nvSpPr>
          <p:spPr>
            <a:xfrm>
              <a:off x="3675900" y="1812550"/>
              <a:ext cx="22075" cy="32075"/>
            </a:xfrm>
            <a:custGeom>
              <a:avLst/>
              <a:gdLst/>
              <a:ahLst/>
              <a:cxnLst/>
              <a:rect l="l" t="t" r="r" b="b"/>
              <a:pathLst>
                <a:path w="883" h="1283" extrusionOk="0">
                  <a:moveTo>
                    <a:pt x="261" y="1"/>
                  </a:moveTo>
                  <a:cubicBezTo>
                    <a:pt x="111" y="1"/>
                    <a:pt x="0" y="136"/>
                    <a:pt x="0" y="370"/>
                  </a:cubicBezTo>
                  <a:cubicBezTo>
                    <a:pt x="0" y="710"/>
                    <a:pt x="159" y="1026"/>
                    <a:pt x="430" y="1230"/>
                  </a:cubicBezTo>
                  <a:cubicBezTo>
                    <a:pt x="495" y="1265"/>
                    <a:pt x="556" y="1282"/>
                    <a:pt x="611" y="1282"/>
                  </a:cubicBezTo>
                  <a:cubicBezTo>
                    <a:pt x="771" y="1282"/>
                    <a:pt x="883" y="1142"/>
                    <a:pt x="883" y="891"/>
                  </a:cubicBezTo>
                  <a:cubicBezTo>
                    <a:pt x="883" y="551"/>
                    <a:pt x="702" y="234"/>
                    <a:pt x="430" y="53"/>
                  </a:cubicBezTo>
                  <a:cubicBezTo>
                    <a:pt x="371" y="18"/>
                    <a:pt x="313" y="1"/>
                    <a:pt x="2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5" name="Google Shape;5395;p27"/>
            <p:cNvSpPr/>
            <p:nvPr/>
          </p:nvSpPr>
          <p:spPr>
            <a:xfrm>
              <a:off x="3678150" y="1816175"/>
              <a:ext cx="17575" cy="25400"/>
            </a:xfrm>
            <a:custGeom>
              <a:avLst/>
              <a:gdLst/>
              <a:ahLst/>
              <a:cxnLst/>
              <a:rect l="l" t="t" r="r" b="b"/>
              <a:pathLst>
                <a:path w="703" h="1016" extrusionOk="0">
                  <a:moveTo>
                    <a:pt x="204" y="0"/>
                  </a:moveTo>
                  <a:cubicBezTo>
                    <a:pt x="87" y="0"/>
                    <a:pt x="1" y="110"/>
                    <a:pt x="1" y="293"/>
                  </a:cubicBezTo>
                  <a:cubicBezTo>
                    <a:pt x="1" y="565"/>
                    <a:pt x="137" y="813"/>
                    <a:pt x="340" y="972"/>
                  </a:cubicBezTo>
                  <a:cubicBezTo>
                    <a:pt x="393" y="1001"/>
                    <a:pt x="443" y="1015"/>
                    <a:pt x="488" y="1015"/>
                  </a:cubicBezTo>
                  <a:cubicBezTo>
                    <a:pt x="616" y="1015"/>
                    <a:pt x="702" y="901"/>
                    <a:pt x="702" y="700"/>
                  </a:cubicBezTo>
                  <a:cubicBezTo>
                    <a:pt x="702" y="429"/>
                    <a:pt x="567" y="180"/>
                    <a:pt x="340" y="44"/>
                  </a:cubicBezTo>
                  <a:cubicBezTo>
                    <a:pt x="292" y="14"/>
                    <a:pt x="246"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6" name="Google Shape;5396;p27"/>
            <p:cNvSpPr/>
            <p:nvPr/>
          </p:nvSpPr>
          <p:spPr>
            <a:xfrm>
              <a:off x="3712100" y="1820775"/>
              <a:ext cx="33975" cy="47425"/>
            </a:xfrm>
            <a:custGeom>
              <a:avLst/>
              <a:gdLst/>
              <a:ahLst/>
              <a:cxnLst/>
              <a:rect l="l" t="t" r="r" b="b"/>
              <a:pathLst>
                <a:path w="1359" h="1897" extrusionOk="0">
                  <a:moveTo>
                    <a:pt x="500" y="0"/>
                  </a:moveTo>
                  <a:cubicBezTo>
                    <a:pt x="443" y="0"/>
                    <a:pt x="388" y="13"/>
                    <a:pt x="340" y="41"/>
                  </a:cubicBezTo>
                  <a:lnTo>
                    <a:pt x="1" y="222"/>
                  </a:lnTo>
                  <a:lnTo>
                    <a:pt x="114" y="516"/>
                  </a:lnTo>
                  <a:lnTo>
                    <a:pt x="114" y="539"/>
                  </a:lnTo>
                  <a:cubicBezTo>
                    <a:pt x="136" y="946"/>
                    <a:pt x="318" y="1354"/>
                    <a:pt x="634" y="1625"/>
                  </a:cubicBezTo>
                  <a:lnTo>
                    <a:pt x="770" y="1897"/>
                  </a:lnTo>
                  <a:lnTo>
                    <a:pt x="1110" y="1716"/>
                  </a:lnTo>
                  <a:cubicBezTo>
                    <a:pt x="1268" y="1603"/>
                    <a:pt x="1359" y="1422"/>
                    <a:pt x="1336" y="1218"/>
                  </a:cubicBezTo>
                  <a:cubicBezTo>
                    <a:pt x="1313" y="765"/>
                    <a:pt x="1087" y="335"/>
                    <a:pt x="725" y="64"/>
                  </a:cubicBezTo>
                  <a:cubicBezTo>
                    <a:pt x="659" y="24"/>
                    <a:pt x="578" y="0"/>
                    <a:pt x="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7" name="Google Shape;5397;p27"/>
            <p:cNvSpPr/>
            <p:nvPr/>
          </p:nvSpPr>
          <p:spPr>
            <a:xfrm>
              <a:off x="3706450" y="1825225"/>
              <a:ext cx="30575" cy="44075"/>
            </a:xfrm>
            <a:custGeom>
              <a:avLst/>
              <a:gdLst/>
              <a:ahLst/>
              <a:cxnLst/>
              <a:rect l="l" t="t" r="r" b="b"/>
              <a:pathLst>
                <a:path w="1223" h="1763" extrusionOk="0">
                  <a:moveTo>
                    <a:pt x="386" y="1"/>
                  </a:moveTo>
                  <a:cubicBezTo>
                    <a:pt x="168" y="1"/>
                    <a:pt x="0" y="201"/>
                    <a:pt x="0" y="542"/>
                  </a:cubicBezTo>
                  <a:cubicBezTo>
                    <a:pt x="23" y="995"/>
                    <a:pt x="249" y="1425"/>
                    <a:pt x="611" y="1696"/>
                  </a:cubicBezTo>
                  <a:cubicBezTo>
                    <a:pt x="690" y="1741"/>
                    <a:pt x="767" y="1762"/>
                    <a:pt x="839" y="1762"/>
                  </a:cubicBezTo>
                  <a:cubicBezTo>
                    <a:pt x="1056" y="1762"/>
                    <a:pt x="1222" y="1567"/>
                    <a:pt x="1222" y="1244"/>
                  </a:cubicBezTo>
                  <a:cubicBezTo>
                    <a:pt x="1222" y="768"/>
                    <a:pt x="996" y="338"/>
                    <a:pt x="611" y="67"/>
                  </a:cubicBezTo>
                  <a:cubicBezTo>
                    <a:pt x="533" y="22"/>
                    <a:pt x="457" y="1"/>
                    <a:pt x="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8" name="Google Shape;5398;p27"/>
            <p:cNvSpPr/>
            <p:nvPr/>
          </p:nvSpPr>
          <p:spPr>
            <a:xfrm>
              <a:off x="3709275" y="1831875"/>
              <a:ext cx="22100" cy="31975"/>
            </a:xfrm>
            <a:custGeom>
              <a:avLst/>
              <a:gdLst/>
              <a:ahLst/>
              <a:cxnLst/>
              <a:rect l="l" t="t" r="r" b="b"/>
              <a:pathLst>
                <a:path w="884" h="1279" extrusionOk="0">
                  <a:moveTo>
                    <a:pt x="271" y="1"/>
                  </a:moveTo>
                  <a:cubicBezTo>
                    <a:pt x="117" y="1"/>
                    <a:pt x="1" y="150"/>
                    <a:pt x="1" y="389"/>
                  </a:cubicBezTo>
                  <a:cubicBezTo>
                    <a:pt x="1" y="729"/>
                    <a:pt x="159" y="1023"/>
                    <a:pt x="431" y="1227"/>
                  </a:cubicBezTo>
                  <a:cubicBezTo>
                    <a:pt x="495" y="1262"/>
                    <a:pt x="556" y="1279"/>
                    <a:pt x="612" y="1279"/>
                  </a:cubicBezTo>
                  <a:cubicBezTo>
                    <a:pt x="771" y="1279"/>
                    <a:pt x="883" y="1139"/>
                    <a:pt x="883" y="887"/>
                  </a:cubicBezTo>
                  <a:cubicBezTo>
                    <a:pt x="861" y="570"/>
                    <a:pt x="702" y="253"/>
                    <a:pt x="431" y="50"/>
                  </a:cubicBezTo>
                  <a:cubicBezTo>
                    <a:pt x="375" y="16"/>
                    <a:pt x="321" y="1"/>
                    <a:pt x="2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9" name="Google Shape;5399;p27"/>
            <p:cNvSpPr/>
            <p:nvPr/>
          </p:nvSpPr>
          <p:spPr>
            <a:xfrm>
              <a:off x="3711550" y="1835150"/>
              <a:ext cx="17550" cy="25650"/>
            </a:xfrm>
            <a:custGeom>
              <a:avLst/>
              <a:gdLst/>
              <a:ahLst/>
              <a:cxnLst/>
              <a:rect l="l" t="t" r="r" b="b"/>
              <a:pathLst>
                <a:path w="702" h="1026" extrusionOk="0">
                  <a:moveTo>
                    <a:pt x="219" y="1"/>
                  </a:moveTo>
                  <a:cubicBezTo>
                    <a:pt x="94" y="1"/>
                    <a:pt x="0" y="112"/>
                    <a:pt x="0" y="303"/>
                  </a:cubicBezTo>
                  <a:cubicBezTo>
                    <a:pt x="0" y="575"/>
                    <a:pt x="136" y="824"/>
                    <a:pt x="340" y="982"/>
                  </a:cubicBezTo>
                  <a:cubicBezTo>
                    <a:pt x="393" y="1012"/>
                    <a:pt x="442" y="1026"/>
                    <a:pt x="487" y="1026"/>
                  </a:cubicBezTo>
                  <a:cubicBezTo>
                    <a:pt x="615" y="1026"/>
                    <a:pt x="702" y="912"/>
                    <a:pt x="702" y="711"/>
                  </a:cubicBezTo>
                  <a:cubicBezTo>
                    <a:pt x="702" y="439"/>
                    <a:pt x="566" y="190"/>
                    <a:pt x="340" y="32"/>
                  </a:cubicBezTo>
                  <a:cubicBezTo>
                    <a:pt x="298" y="11"/>
                    <a:pt x="257" y="1"/>
                    <a:pt x="2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0" name="Google Shape;5400;p27"/>
            <p:cNvSpPr/>
            <p:nvPr/>
          </p:nvSpPr>
          <p:spPr>
            <a:xfrm>
              <a:off x="3563300" y="1608475"/>
              <a:ext cx="1007150" cy="616950"/>
            </a:xfrm>
            <a:custGeom>
              <a:avLst/>
              <a:gdLst/>
              <a:ahLst/>
              <a:cxnLst/>
              <a:rect l="l" t="t" r="r" b="b"/>
              <a:pathLst>
                <a:path w="40286" h="24678" extrusionOk="0">
                  <a:moveTo>
                    <a:pt x="0" y="1"/>
                  </a:moveTo>
                  <a:lnTo>
                    <a:pt x="0" y="4595"/>
                  </a:lnTo>
                  <a:cubicBezTo>
                    <a:pt x="0" y="4595"/>
                    <a:pt x="18966" y="15413"/>
                    <a:pt x="22248" y="17450"/>
                  </a:cubicBezTo>
                  <a:cubicBezTo>
                    <a:pt x="24217" y="18672"/>
                    <a:pt x="28200" y="21207"/>
                    <a:pt x="32115" y="22927"/>
                  </a:cubicBezTo>
                  <a:cubicBezTo>
                    <a:pt x="34112" y="23822"/>
                    <a:pt x="36214" y="24678"/>
                    <a:pt x="37753" y="24678"/>
                  </a:cubicBezTo>
                  <a:cubicBezTo>
                    <a:pt x="38237" y="24678"/>
                    <a:pt x="38666" y="24593"/>
                    <a:pt x="39018" y="24398"/>
                  </a:cubicBezTo>
                  <a:cubicBezTo>
                    <a:pt x="40285" y="23448"/>
                    <a:pt x="39199" y="22090"/>
                    <a:pt x="36529" y="19917"/>
                  </a:cubicBezTo>
                  <a:cubicBezTo>
                    <a:pt x="34627" y="18355"/>
                    <a:pt x="32613" y="16930"/>
                    <a:pt x="30554" y="15594"/>
                  </a:cubicBezTo>
                  <a:lnTo>
                    <a:pt x="14440" y="6292"/>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1" name="Google Shape;5401;p27"/>
            <p:cNvSpPr/>
            <p:nvPr/>
          </p:nvSpPr>
          <p:spPr>
            <a:xfrm>
              <a:off x="3563300" y="1723350"/>
              <a:ext cx="975475" cy="507475"/>
            </a:xfrm>
            <a:custGeom>
              <a:avLst/>
              <a:gdLst/>
              <a:ahLst/>
              <a:cxnLst/>
              <a:rect l="l" t="t" r="r" b="b"/>
              <a:pathLst>
                <a:path w="39019" h="20299" extrusionOk="0">
                  <a:moveTo>
                    <a:pt x="0" y="0"/>
                  </a:moveTo>
                  <a:lnTo>
                    <a:pt x="0" y="860"/>
                  </a:lnTo>
                  <a:lnTo>
                    <a:pt x="24081" y="14734"/>
                  </a:lnTo>
                  <a:cubicBezTo>
                    <a:pt x="25122" y="15345"/>
                    <a:pt x="28924" y="17472"/>
                    <a:pt x="30938" y="18332"/>
                  </a:cubicBezTo>
                  <a:cubicBezTo>
                    <a:pt x="33769" y="19545"/>
                    <a:pt x="35841" y="20299"/>
                    <a:pt x="37330" y="20299"/>
                  </a:cubicBezTo>
                  <a:cubicBezTo>
                    <a:pt x="38008" y="20299"/>
                    <a:pt x="38565" y="20143"/>
                    <a:pt x="39018" y="19803"/>
                  </a:cubicBezTo>
                  <a:lnTo>
                    <a:pt x="39018" y="19803"/>
                  </a:lnTo>
                  <a:cubicBezTo>
                    <a:pt x="38663" y="20005"/>
                    <a:pt x="38231" y="20092"/>
                    <a:pt x="37743" y="20092"/>
                  </a:cubicBezTo>
                  <a:cubicBezTo>
                    <a:pt x="36205" y="20092"/>
                    <a:pt x="34108" y="19225"/>
                    <a:pt x="32115" y="18332"/>
                  </a:cubicBezTo>
                  <a:cubicBezTo>
                    <a:pt x="28200" y="16612"/>
                    <a:pt x="24217" y="14077"/>
                    <a:pt x="22248" y="12855"/>
                  </a:cubicBezTo>
                  <a:cubicBezTo>
                    <a:pt x="18943" y="10818"/>
                    <a:pt x="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2" name="Google Shape;5402;p27"/>
            <p:cNvSpPr/>
            <p:nvPr/>
          </p:nvSpPr>
          <p:spPr>
            <a:xfrm>
              <a:off x="3563300" y="1515125"/>
              <a:ext cx="1002050" cy="711275"/>
            </a:xfrm>
            <a:custGeom>
              <a:avLst/>
              <a:gdLst/>
              <a:ahLst/>
              <a:cxnLst/>
              <a:rect l="l" t="t" r="r" b="b"/>
              <a:pathLst>
                <a:path w="40082" h="28451" extrusionOk="0">
                  <a:moveTo>
                    <a:pt x="6473" y="1"/>
                  </a:moveTo>
                  <a:lnTo>
                    <a:pt x="0" y="3735"/>
                  </a:lnTo>
                  <a:lnTo>
                    <a:pt x="24081" y="17631"/>
                  </a:lnTo>
                  <a:cubicBezTo>
                    <a:pt x="24828" y="18061"/>
                    <a:pt x="25756" y="19011"/>
                    <a:pt x="26842" y="20211"/>
                  </a:cubicBezTo>
                  <a:cubicBezTo>
                    <a:pt x="28245" y="21727"/>
                    <a:pt x="29535" y="23402"/>
                    <a:pt x="31753" y="25303"/>
                  </a:cubicBezTo>
                  <a:cubicBezTo>
                    <a:pt x="33858" y="27091"/>
                    <a:pt x="35239" y="27747"/>
                    <a:pt x="36913" y="28336"/>
                  </a:cubicBezTo>
                  <a:cubicBezTo>
                    <a:pt x="37176" y="28412"/>
                    <a:pt x="37446" y="28450"/>
                    <a:pt x="37715" y="28450"/>
                  </a:cubicBezTo>
                  <a:cubicBezTo>
                    <a:pt x="38162" y="28450"/>
                    <a:pt x="38608" y="28344"/>
                    <a:pt x="39018" y="28132"/>
                  </a:cubicBezTo>
                  <a:cubicBezTo>
                    <a:pt x="40082" y="27634"/>
                    <a:pt x="39606" y="24850"/>
                    <a:pt x="37411" y="22067"/>
                  </a:cubicBezTo>
                  <a:cubicBezTo>
                    <a:pt x="36687" y="21139"/>
                    <a:pt x="35555" y="19690"/>
                    <a:pt x="33609" y="17133"/>
                  </a:cubicBezTo>
                  <a:cubicBezTo>
                    <a:pt x="31663" y="14553"/>
                    <a:pt x="30780" y="14032"/>
                    <a:pt x="29377" y="13195"/>
                  </a:cubicBezTo>
                  <a:lnTo>
                    <a:pt x="64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3" name="Google Shape;5403;p27"/>
            <p:cNvSpPr/>
            <p:nvPr/>
          </p:nvSpPr>
          <p:spPr>
            <a:xfrm>
              <a:off x="3598375" y="1533800"/>
              <a:ext cx="934175" cy="643425"/>
            </a:xfrm>
            <a:custGeom>
              <a:avLst/>
              <a:gdLst/>
              <a:ahLst/>
              <a:cxnLst/>
              <a:rect l="l" t="t" r="r" b="b"/>
              <a:pathLst>
                <a:path w="37367" h="25737" extrusionOk="0">
                  <a:moveTo>
                    <a:pt x="3803" y="0"/>
                  </a:moveTo>
                  <a:lnTo>
                    <a:pt x="1" y="2218"/>
                  </a:lnTo>
                  <a:cubicBezTo>
                    <a:pt x="1" y="2218"/>
                    <a:pt x="7877" y="6745"/>
                    <a:pt x="8895" y="7311"/>
                  </a:cubicBezTo>
                  <a:cubicBezTo>
                    <a:pt x="13286" y="9687"/>
                    <a:pt x="22633" y="15096"/>
                    <a:pt x="23900" y="16069"/>
                  </a:cubicBezTo>
                  <a:cubicBezTo>
                    <a:pt x="26005" y="17699"/>
                    <a:pt x="29173" y="21116"/>
                    <a:pt x="31052" y="22791"/>
                  </a:cubicBezTo>
                  <a:cubicBezTo>
                    <a:pt x="32549" y="24113"/>
                    <a:pt x="34531" y="25736"/>
                    <a:pt x="35749" y="25736"/>
                  </a:cubicBezTo>
                  <a:cubicBezTo>
                    <a:pt x="35948" y="25736"/>
                    <a:pt x="36127" y="25693"/>
                    <a:pt x="36280" y="25597"/>
                  </a:cubicBezTo>
                  <a:cubicBezTo>
                    <a:pt x="37366" y="24896"/>
                    <a:pt x="36416" y="23198"/>
                    <a:pt x="34356" y="20505"/>
                  </a:cubicBezTo>
                  <a:cubicBezTo>
                    <a:pt x="33654" y="19577"/>
                    <a:pt x="30554" y="15413"/>
                    <a:pt x="28200" y="13896"/>
                  </a:cubicBezTo>
                  <a:cubicBezTo>
                    <a:pt x="25575" y="12222"/>
                    <a:pt x="15368" y="6450"/>
                    <a:pt x="12675" y="4934"/>
                  </a:cubicBezTo>
                  <a:cubicBezTo>
                    <a:pt x="12199" y="4663"/>
                    <a:pt x="3803" y="0"/>
                    <a:pt x="38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4" name="Google Shape;5404;p27"/>
            <p:cNvSpPr/>
            <p:nvPr/>
          </p:nvSpPr>
          <p:spPr>
            <a:xfrm>
              <a:off x="4253000" y="1924775"/>
              <a:ext cx="192975" cy="158450"/>
            </a:xfrm>
            <a:custGeom>
              <a:avLst/>
              <a:gdLst/>
              <a:ahLst/>
              <a:cxnLst/>
              <a:rect l="l" t="t" r="r" b="b"/>
              <a:pathLst>
                <a:path w="7719" h="6338" extrusionOk="0">
                  <a:moveTo>
                    <a:pt x="4210" y="0"/>
                  </a:moveTo>
                  <a:cubicBezTo>
                    <a:pt x="3690" y="1403"/>
                    <a:pt x="1585" y="2037"/>
                    <a:pt x="1" y="2399"/>
                  </a:cubicBezTo>
                  <a:cubicBezTo>
                    <a:pt x="340" y="3010"/>
                    <a:pt x="1449" y="4074"/>
                    <a:pt x="2287" y="4866"/>
                  </a:cubicBezTo>
                  <a:cubicBezTo>
                    <a:pt x="2830" y="5387"/>
                    <a:pt x="3418" y="5884"/>
                    <a:pt x="4007" y="6337"/>
                  </a:cubicBezTo>
                  <a:lnTo>
                    <a:pt x="7718" y="4232"/>
                  </a:lnTo>
                  <a:cubicBezTo>
                    <a:pt x="7718" y="4232"/>
                    <a:pt x="6881" y="3169"/>
                    <a:pt x="5433" y="1449"/>
                  </a:cubicBezTo>
                  <a:cubicBezTo>
                    <a:pt x="5161" y="1109"/>
                    <a:pt x="4550" y="385"/>
                    <a:pt x="4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5" name="Google Shape;5405;p27"/>
            <p:cNvSpPr/>
            <p:nvPr/>
          </p:nvSpPr>
          <p:spPr>
            <a:xfrm>
              <a:off x="3563300" y="1702975"/>
              <a:ext cx="555650" cy="316875"/>
            </a:xfrm>
            <a:custGeom>
              <a:avLst/>
              <a:gdLst/>
              <a:ahLst/>
              <a:cxnLst/>
              <a:rect l="l" t="t" r="r" b="b"/>
              <a:pathLst>
                <a:path w="22226" h="12675" extrusionOk="0">
                  <a:moveTo>
                    <a:pt x="0" y="0"/>
                  </a:moveTo>
                  <a:lnTo>
                    <a:pt x="0" y="815"/>
                  </a:lnTo>
                  <a:cubicBezTo>
                    <a:pt x="0" y="815"/>
                    <a:pt x="11701" y="7559"/>
                    <a:pt x="15571" y="9800"/>
                  </a:cubicBezTo>
                  <a:cubicBezTo>
                    <a:pt x="20347" y="12577"/>
                    <a:pt x="21994" y="12675"/>
                    <a:pt x="22202" y="12675"/>
                  </a:cubicBezTo>
                  <a:cubicBezTo>
                    <a:pt x="22218" y="12675"/>
                    <a:pt x="22225" y="12674"/>
                    <a:pt x="22225" y="12674"/>
                  </a:cubicBezTo>
                  <a:cubicBezTo>
                    <a:pt x="22225" y="12674"/>
                    <a:pt x="19758" y="11384"/>
                    <a:pt x="18762" y="10728"/>
                  </a:cubicBezTo>
                  <a:cubicBezTo>
                    <a:pt x="17767" y="10049"/>
                    <a:pt x="0" y="0"/>
                    <a:pt x="0" y="0"/>
                  </a:cubicBezTo>
                  <a:close/>
                </a:path>
              </a:pathLst>
            </a:custGeom>
            <a:solidFill>
              <a:srgbClr val="FF4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6" name="Google Shape;5406;p27"/>
            <p:cNvSpPr/>
            <p:nvPr/>
          </p:nvSpPr>
          <p:spPr>
            <a:xfrm>
              <a:off x="3662325" y="1566625"/>
              <a:ext cx="193525" cy="116575"/>
            </a:xfrm>
            <a:custGeom>
              <a:avLst/>
              <a:gdLst/>
              <a:ahLst/>
              <a:cxnLst/>
              <a:rect l="l" t="t" r="r" b="b"/>
              <a:pathLst>
                <a:path w="7741" h="4663" extrusionOk="0">
                  <a:moveTo>
                    <a:pt x="2580" y="0"/>
                  </a:moveTo>
                  <a:cubicBezTo>
                    <a:pt x="2422" y="0"/>
                    <a:pt x="2286" y="45"/>
                    <a:pt x="2150" y="113"/>
                  </a:cubicBezTo>
                  <a:lnTo>
                    <a:pt x="249" y="1222"/>
                  </a:lnTo>
                  <a:cubicBezTo>
                    <a:pt x="91" y="1290"/>
                    <a:pt x="0" y="1426"/>
                    <a:pt x="0" y="1607"/>
                  </a:cubicBezTo>
                  <a:cubicBezTo>
                    <a:pt x="0" y="1743"/>
                    <a:pt x="68" y="1856"/>
                    <a:pt x="204" y="1924"/>
                  </a:cubicBezTo>
                  <a:lnTo>
                    <a:pt x="4775" y="4572"/>
                  </a:lnTo>
                  <a:cubicBezTo>
                    <a:pt x="4889" y="4640"/>
                    <a:pt x="5002" y="4662"/>
                    <a:pt x="5138" y="4662"/>
                  </a:cubicBezTo>
                  <a:cubicBezTo>
                    <a:pt x="5296" y="4662"/>
                    <a:pt x="5454" y="4617"/>
                    <a:pt x="5590" y="4549"/>
                  </a:cubicBezTo>
                  <a:lnTo>
                    <a:pt x="7491" y="3440"/>
                  </a:lnTo>
                  <a:cubicBezTo>
                    <a:pt x="7627" y="3372"/>
                    <a:pt x="7718" y="3236"/>
                    <a:pt x="7740" y="3078"/>
                  </a:cubicBezTo>
                  <a:cubicBezTo>
                    <a:pt x="7718" y="2920"/>
                    <a:pt x="7650" y="2806"/>
                    <a:pt x="7514" y="2738"/>
                  </a:cubicBezTo>
                  <a:lnTo>
                    <a:pt x="2942" y="91"/>
                  </a:lnTo>
                  <a:cubicBezTo>
                    <a:pt x="2829" y="45"/>
                    <a:pt x="2716" y="0"/>
                    <a:pt x="25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7" name="Google Shape;5407;p27"/>
            <p:cNvSpPr/>
            <p:nvPr/>
          </p:nvSpPr>
          <p:spPr>
            <a:xfrm>
              <a:off x="3751150" y="1657150"/>
              <a:ext cx="80375" cy="20700"/>
            </a:xfrm>
            <a:custGeom>
              <a:avLst/>
              <a:gdLst/>
              <a:ahLst/>
              <a:cxnLst/>
              <a:rect l="l" t="t" r="r" b="b"/>
              <a:pathLst>
                <a:path w="3215" h="828" extrusionOk="0">
                  <a:moveTo>
                    <a:pt x="0" y="0"/>
                  </a:moveTo>
                  <a:lnTo>
                    <a:pt x="1336" y="770"/>
                  </a:lnTo>
                  <a:cubicBezTo>
                    <a:pt x="1415" y="809"/>
                    <a:pt x="1503" y="827"/>
                    <a:pt x="1592" y="827"/>
                  </a:cubicBezTo>
                  <a:cubicBezTo>
                    <a:pt x="1706" y="827"/>
                    <a:pt x="1822" y="798"/>
                    <a:pt x="1924" y="747"/>
                  </a:cubicBezTo>
                  <a:lnTo>
                    <a:pt x="32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8" name="Google Shape;5408;p27"/>
            <p:cNvSpPr/>
            <p:nvPr/>
          </p:nvSpPr>
          <p:spPr>
            <a:xfrm>
              <a:off x="3668550" y="1609625"/>
              <a:ext cx="168050" cy="23200"/>
            </a:xfrm>
            <a:custGeom>
              <a:avLst/>
              <a:gdLst/>
              <a:ahLst/>
              <a:cxnLst/>
              <a:rect l="l" t="t" r="r" b="b"/>
              <a:pathLst>
                <a:path w="6722" h="928" extrusionOk="0">
                  <a:moveTo>
                    <a:pt x="0" y="0"/>
                  </a:moveTo>
                  <a:cubicBezTo>
                    <a:pt x="23" y="0"/>
                    <a:pt x="45" y="23"/>
                    <a:pt x="68" y="23"/>
                  </a:cubicBezTo>
                  <a:lnTo>
                    <a:pt x="1630" y="928"/>
                  </a:lnTo>
                  <a:lnTo>
                    <a:pt x="6722" y="928"/>
                  </a:lnTo>
                  <a:lnTo>
                    <a:pt x="5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9" name="Google Shape;5409;p27"/>
            <p:cNvSpPr/>
            <p:nvPr/>
          </p:nvSpPr>
          <p:spPr>
            <a:xfrm>
              <a:off x="3666275" y="1572000"/>
              <a:ext cx="129025" cy="37650"/>
            </a:xfrm>
            <a:custGeom>
              <a:avLst/>
              <a:gdLst/>
              <a:ahLst/>
              <a:cxnLst/>
              <a:rect l="l" t="t" r="r" b="b"/>
              <a:pathLst>
                <a:path w="5161" h="1506" extrusionOk="0">
                  <a:moveTo>
                    <a:pt x="2432" y="1"/>
                  </a:moveTo>
                  <a:cubicBezTo>
                    <a:pt x="2309" y="1"/>
                    <a:pt x="2188" y="36"/>
                    <a:pt x="2083" y="102"/>
                  </a:cubicBezTo>
                  <a:lnTo>
                    <a:pt x="182" y="1188"/>
                  </a:lnTo>
                  <a:cubicBezTo>
                    <a:pt x="46" y="1279"/>
                    <a:pt x="0" y="1415"/>
                    <a:pt x="91" y="1505"/>
                  </a:cubicBezTo>
                  <a:lnTo>
                    <a:pt x="5161" y="1505"/>
                  </a:lnTo>
                  <a:lnTo>
                    <a:pt x="2694" y="57"/>
                  </a:lnTo>
                  <a:cubicBezTo>
                    <a:pt x="2609" y="19"/>
                    <a:pt x="2520" y="1"/>
                    <a:pt x="2432"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0" name="Google Shape;5410;p27"/>
            <p:cNvSpPr/>
            <p:nvPr/>
          </p:nvSpPr>
          <p:spPr>
            <a:xfrm>
              <a:off x="3666275" y="1572000"/>
              <a:ext cx="129025" cy="37650"/>
            </a:xfrm>
            <a:custGeom>
              <a:avLst/>
              <a:gdLst/>
              <a:ahLst/>
              <a:cxnLst/>
              <a:rect l="l" t="t" r="r" b="b"/>
              <a:pathLst>
                <a:path w="5161" h="1506" extrusionOk="0">
                  <a:moveTo>
                    <a:pt x="2432" y="1"/>
                  </a:moveTo>
                  <a:cubicBezTo>
                    <a:pt x="2309" y="1"/>
                    <a:pt x="2188" y="36"/>
                    <a:pt x="2083" y="102"/>
                  </a:cubicBezTo>
                  <a:lnTo>
                    <a:pt x="182" y="1188"/>
                  </a:lnTo>
                  <a:cubicBezTo>
                    <a:pt x="46" y="1279"/>
                    <a:pt x="0" y="1415"/>
                    <a:pt x="91" y="1505"/>
                  </a:cubicBezTo>
                  <a:lnTo>
                    <a:pt x="5161" y="1505"/>
                  </a:lnTo>
                  <a:lnTo>
                    <a:pt x="2694" y="57"/>
                  </a:lnTo>
                  <a:cubicBezTo>
                    <a:pt x="2609" y="19"/>
                    <a:pt x="2520" y="1"/>
                    <a:pt x="24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1" name="Google Shape;5411;p27"/>
            <p:cNvSpPr/>
            <p:nvPr/>
          </p:nvSpPr>
          <p:spPr>
            <a:xfrm>
              <a:off x="3709275" y="1632800"/>
              <a:ext cx="142600" cy="24375"/>
            </a:xfrm>
            <a:custGeom>
              <a:avLst/>
              <a:gdLst/>
              <a:ahLst/>
              <a:cxnLst/>
              <a:rect l="l" t="t" r="r" b="b"/>
              <a:pathLst>
                <a:path w="5704" h="975" extrusionOk="0">
                  <a:moveTo>
                    <a:pt x="1" y="1"/>
                  </a:moveTo>
                  <a:lnTo>
                    <a:pt x="1653" y="974"/>
                  </a:lnTo>
                  <a:lnTo>
                    <a:pt x="4889" y="974"/>
                  </a:lnTo>
                  <a:lnTo>
                    <a:pt x="5477" y="612"/>
                  </a:lnTo>
                  <a:cubicBezTo>
                    <a:pt x="5681" y="522"/>
                    <a:pt x="5704" y="363"/>
                    <a:pt x="5545" y="273"/>
                  </a:cubicBezTo>
                  <a:lnTo>
                    <a:pt x="5093" y="1"/>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2" name="Google Shape;5412;p27"/>
            <p:cNvSpPr/>
            <p:nvPr/>
          </p:nvSpPr>
          <p:spPr>
            <a:xfrm>
              <a:off x="3709275" y="1632800"/>
              <a:ext cx="142600" cy="24375"/>
            </a:xfrm>
            <a:custGeom>
              <a:avLst/>
              <a:gdLst/>
              <a:ahLst/>
              <a:cxnLst/>
              <a:rect l="l" t="t" r="r" b="b"/>
              <a:pathLst>
                <a:path w="5704" h="975" extrusionOk="0">
                  <a:moveTo>
                    <a:pt x="1" y="1"/>
                  </a:moveTo>
                  <a:lnTo>
                    <a:pt x="1653" y="974"/>
                  </a:lnTo>
                  <a:lnTo>
                    <a:pt x="4889" y="974"/>
                  </a:lnTo>
                  <a:lnTo>
                    <a:pt x="5477" y="612"/>
                  </a:lnTo>
                  <a:cubicBezTo>
                    <a:pt x="5681" y="522"/>
                    <a:pt x="5704" y="363"/>
                    <a:pt x="5545" y="273"/>
                  </a:cubicBezTo>
                  <a:lnTo>
                    <a:pt x="5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3" name="Google Shape;5413;p27"/>
            <p:cNvSpPr/>
            <p:nvPr/>
          </p:nvSpPr>
          <p:spPr>
            <a:xfrm>
              <a:off x="4189650" y="1985300"/>
              <a:ext cx="164100" cy="97925"/>
            </a:xfrm>
            <a:custGeom>
              <a:avLst/>
              <a:gdLst/>
              <a:ahLst/>
              <a:cxnLst/>
              <a:rect l="l" t="t" r="r" b="b"/>
              <a:pathLst>
                <a:path w="6564" h="3917" extrusionOk="0">
                  <a:moveTo>
                    <a:pt x="589" y="1"/>
                  </a:moveTo>
                  <a:cubicBezTo>
                    <a:pt x="181" y="46"/>
                    <a:pt x="0" y="544"/>
                    <a:pt x="294" y="838"/>
                  </a:cubicBezTo>
                  <a:cubicBezTo>
                    <a:pt x="589" y="1268"/>
                    <a:pt x="973" y="1630"/>
                    <a:pt x="1426" y="1947"/>
                  </a:cubicBezTo>
                  <a:cubicBezTo>
                    <a:pt x="2128" y="2445"/>
                    <a:pt x="2897" y="2875"/>
                    <a:pt x="3734" y="3192"/>
                  </a:cubicBezTo>
                  <a:cubicBezTo>
                    <a:pt x="4640" y="3509"/>
                    <a:pt x="5590" y="3735"/>
                    <a:pt x="6563" y="3916"/>
                  </a:cubicBezTo>
                  <a:cubicBezTo>
                    <a:pt x="6563" y="3916"/>
                    <a:pt x="3712" y="1449"/>
                    <a:pt x="2535" y="1"/>
                  </a:cubicBezTo>
                  <a:cubicBezTo>
                    <a:pt x="2207" y="12"/>
                    <a:pt x="1879" y="18"/>
                    <a:pt x="1553" y="18"/>
                  </a:cubicBezTo>
                  <a:cubicBezTo>
                    <a:pt x="1228" y="18"/>
                    <a:pt x="905" y="12"/>
                    <a:pt x="589" y="1"/>
                  </a:cubicBezTo>
                  <a:close/>
                </a:path>
              </a:pathLst>
            </a:custGeom>
            <a:solidFill>
              <a:srgbClr val="000000">
                <a:alpha val="6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4" name="Google Shape;5414;p27"/>
            <p:cNvSpPr/>
            <p:nvPr/>
          </p:nvSpPr>
          <p:spPr>
            <a:xfrm>
              <a:off x="4351450" y="1896425"/>
              <a:ext cx="94525" cy="134175"/>
            </a:xfrm>
            <a:custGeom>
              <a:avLst/>
              <a:gdLst/>
              <a:ahLst/>
              <a:cxnLst/>
              <a:rect l="l" t="t" r="r" b="b"/>
              <a:pathLst>
                <a:path w="3781" h="5367" extrusionOk="0">
                  <a:moveTo>
                    <a:pt x="142" y="0"/>
                  </a:moveTo>
                  <a:cubicBezTo>
                    <a:pt x="109" y="0"/>
                    <a:pt x="84" y="15"/>
                    <a:pt x="69" y="48"/>
                  </a:cubicBezTo>
                  <a:cubicBezTo>
                    <a:pt x="1" y="251"/>
                    <a:pt x="272" y="1134"/>
                    <a:pt x="272" y="1134"/>
                  </a:cubicBezTo>
                  <a:lnTo>
                    <a:pt x="3780" y="5366"/>
                  </a:lnTo>
                  <a:cubicBezTo>
                    <a:pt x="3305" y="4235"/>
                    <a:pt x="2739" y="3171"/>
                    <a:pt x="2083" y="2153"/>
                  </a:cubicBezTo>
                  <a:cubicBezTo>
                    <a:pt x="1530" y="1354"/>
                    <a:pt x="459" y="0"/>
                    <a:pt x="142" y="0"/>
                  </a:cubicBezTo>
                  <a:close/>
                </a:path>
              </a:pathLst>
            </a:custGeom>
            <a:solidFill>
              <a:srgbClr val="000000">
                <a:alpha val="6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5" name="Google Shape;5415;p27"/>
            <p:cNvSpPr/>
            <p:nvPr/>
          </p:nvSpPr>
          <p:spPr>
            <a:xfrm>
              <a:off x="3562725" y="1682025"/>
              <a:ext cx="589025" cy="340650"/>
            </a:xfrm>
            <a:custGeom>
              <a:avLst/>
              <a:gdLst/>
              <a:ahLst/>
              <a:cxnLst/>
              <a:rect l="l" t="t" r="r" b="b"/>
              <a:pathLst>
                <a:path w="23561" h="13626" extrusionOk="0">
                  <a:moveTo>
                    <a:pt x="1" y="1"/>
                  </a:moveTo>
                  <a:lnTo>
                    <a:pt x="1" y="295"/>
                  </a:lnTo>
                  <a:lnTo>
                    <a:pt x="22746" y="13467"/>
                  </a:lnTo>
                  <a:cubicBezTo>
                    <a:pt x="22904" y="13512"/>
                    <a:pt x="23561" y="13625"/>
                    <a:pt x="23561" y="13625"/>
                  </a:cubicBezTo>
                  <a:lnTo>
                    <a:pt x="1" y="1"/>
                  </a:lnTo>
                  <a:close/>
                </a:path>
              </a:pathLst>
            </a:custGeom>
            <a:solidFill>
              <a:srgbClr val="FF4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6" name="Google Shape;5416;p27"/>
            <p:cNvSpPr/>
            <p:nvPr/>
          </p:nvSpPr>
          <p:spPr>
            <a:xfrm>
              <a:off x="3936150" y="1842700"/>
              <a:ext cx="47575" cy="142625"/>
            </a:xfrm>
            <a:custGeom>
              <a:avLst/>
              <a:gdLst/>
              <a:ahLst/>
              <a:cxnLst/>
              <a:rect l="l" t="t" r="r" b="b"/>
              <a:pathLst>
                <a:path w="1903" h="5705" extrusionOk="0">
                  <a:moveTo>
                    <a:pt x="388" y="1"/>
                  </a:moveTo>
                  <a:cubicBezTo>
                    <a:pt x="188" y="1"/>
                    <a:pt x="1" y="160"/>
                    <a:pt x="1" y="386"/>
                  </a:cubicBezTo>
                  <a:lnTo>
                    <a:pt x="1" y="4596"/>
                  </a:lnTo>
                  <a:lnTo>
                    <a:pt x="1902" y="5705"/>
                  </a:lnTo>
                  <a:lnTo>
                    <a:pt x="1902" y="1359"/>
                  </a:lnTo>
                  <a:cubicBezTo>
                    <a:pt x="1902" y="1020"/>
                    <a:pt x="1721" y="703"/>
                    <a:pt x="1449" y="545"/>
                  </a:cubicBezTo>
                  <a:lnTo>
                    <a:pt x="567" y="47"/>
                  </a:lnTo>
                  <a:cubicBezTo>
                    <a:pt x="509" y="15"/>
                    <a:pt x="448" y="1"/>
                    <a:pt x="3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7" name="Google Shape;5417;p27"/>
            <p:cNvSpPr/>
            <p:nvPr/>
          </p:nvSpPr>
          <p:spPr>
            <a:xfrm>
              <a:off x="3578575" y="1652175"/>
              <a:ext cx="18125" cy="40500"/>
            </a:xfrm>
            <a:custGeom>
              <a:avLst/>
              <a:gdLst/>
              <a:ahLst/>
              <a:cxnLst/>
              <a:rect l="l" t="t" r="r" b="b"/>
              <a:pathLst>
                <a:path w="725" h="1620" extrusionOk="0">
                  <a:moveTo>
                    <a:pt x="94" y="1"/>
                  </a:moveTo>
                  <a:cubicBezTo>
                    <a:pt x="38" y="1"/>
                    <a:pt x="1" y="47"/>
                    <a:pt x="1" y="131"/>
                  </a:cubicBezTo>
                  <a:lnTo>
                    <a:pt x="1" y="1082"/>
                  </a:lnTo>
                  <a:cubicBezTo>
                    <a:pt x="1" y="1195"/>
                    <a:pt x="68" y="1285"/>
                    <a:pt x="159" y="1353"/>
                  </a:cubicBezTo>
                  <a:lnTo>
                    <a:pt x="566" y="1602"/>
                  </a:lnTo>
                  <a:cubicBezTo>
                    <a:pt x="590" y="1614"/>
                    <a:pt x="612" y="1620"/>
                    <a:pt x="631" y="1620"/>
                  </a:cubicBezTo>
                  <a:cubicBezTo>
                    <a:pt x="687" y="1620"/>
                    <a:pt x="725" y="1573"/>
                    <a:pt x="725" y="1489"/>
                  </a:cubicBezTo>
                  <a:lnTo>
                    <a:pt x="725" y="539"/>
                  </a:lnTo>
                  <a:cubicBezTo>
                    <a:pt x="725" y="425"/>
                    <a:pt x="657" y="312"/>
                    <a:pt x="566" y="244"/>
                  </a:cubicBezTo>
                  <a:lnTo>
                    <a:pt x="159" y="18"/>
                  </a:lnTo>
                  <a:cubicBezTo>
                    <a:pt x="136" y="6"/>
                    <a:pt x="114" y="1"/>
                    <a:pt x="94"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8" name="Google Shape;5418;p27"/>
            <p:cNvSpPr/>
            <p:nvPr/>
          </p:nvSpPr>
          <p:spPr>
            <a:xfrm>
              <a:off x="3666850" y="1704225"/>
              <a:ext cx="18125" cy="41075"/>
            </a:xfrm>
            <a:custGeom>
              <a:avLst/>
              <a:gdLst/>
              <a:ahLst/>
              <a:cxnLst/>
              <a:rect l="l" t="t" r="r" b="b"/>
              <a:pathLst>
                <a:path w="725" h="1643" extrusionOk="0">
                  <a:moveTo>
                    <a:pt x="94" y="1"/>
                  </a:moveTo>
                  <a:cubicBezTo>
                    <a:pt x="37" y="1"/>
                    <a:pt x="0" y="47"/>
                    <a:pt x="0" y="131"/>
                  </a:cubicBezTo>
                  <a:lnTo>
                    <a:pt x="0" y="1082"/>
                  </a:lnTo>
                  <a:cubicBezTo>
                    <a:pt x="0" y="1195"/>
                    <a:pt x="68" y="1308"/>
                    <a:pt x="159" y="1376"/>
                  </a:cubicBezTo>
                  <a:lnTo>
                    <a:pt x="566" y="1625"/>
                  </a:lnTo>
                  <a:cubicBezTo>
                    <a:pt x="589" y="1637"/>
                    <a:pt x="611" y="1642"/>
                    <a:pt x="631" y="1642"/>
                  </a:cubicBezTo>
                  <a:cubicBezTo>
                    <a:pt x="687" y="1642"/>
                    <a:pt x="724" y="1596"/>
                    <a:pt x="724" y="1512"/>
                  </a:cubicBezTo>
                  <a:lnTo>
                    <a:pt x="724" y="561"/>
                  </a:lnTo>
                  <a:cubicBezTo>
                    <a:pt x="724" y="448"/>
                    <a:pt x="679" y="335"/>
                    <a:pt x="566" y="267"/>
                  </a:cubicBezTo>
                  <a:lnTo>
                    <a:pt x="159" y="18"/>
                  </a:lnTo>
                  <a:cubicBezTo>
                    <a:pt x="135" y="7"/>
                    <a:pt x="113" y="1"/>
                    <a:pt x="94"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9" name="Google Shape;5419;p27"/>
            <p:cNvSpPr/>
            <p:nvPr/>
          </p:nvSpPr>
          <p:spPr>
            <a:xfrm>
              <a:off x="3696825" y="1722100"/>
              <a:ext cx="18700" cy="40750"/>
            </a:xfrm>
            <a:custGeom>
              <a:avLst/>
              <a:gdLst/>
              <a:ahLst/>
              <a:cxnLst/>
              <a:rect l="l" t="t" r="r" b="b"/>
              <a:pathLst>
                <a:path w="748" h="1630" extrusionOk="0">
                  <a:moveTo>
                    <a:pt x="90" y="0"/>
                  </a:moveTo>
                  <a:cubicBezTo>
                    <a:pt x="36" y="0"/>
                    <a:pt x="1" y="59"/>
                    <a:pt x="1" y="141"/>
                  </a:cubicBezTo>
                  <a:lnTo>
                    <a:pt x="1" y="1069"/>
                  </a:lnTo>
                  <a:cubicBezTo>
                    <a:pt x="1" y="1204"/>
                    <a:pt x="68" y="1317"/>
                    <a:pt x="159" y="1385"/>
                  </a:cubicBezTo>
                  <a:lnTo>
                    <a:pt x="589" y="1612"/>
                  </a:lnTo>
                  <a:cubicBezTo>
                    <a:pt x="607" y="1623"/>
                    <a:pt x="626" y="1629"/>
                    <a:pt x="644" y="1629"/>
                  </a:cubicBezTo>
                  <a:cubicBezTo>
                    <a:pt x="698" y="1629"/>
                    <a:pt x="747" y="1582"/>
                    <a:pt x="747" y="1499"/>
                  </a:cubicBezTo>
                  <a:lnTo>
                    <a:pt x="747" y="548"/>
                  </a:lnTo>
                  <a:cubicBezTo>
                    <a:pt x="725" y="435"/>
                    <a:pt x="680" y="322"/>
                    <a:pt x="589" y="254"/>
                  </a:cubicBezTo>
                  <a:lnTo>
                    <a:pt x="159" y="27"/>
                  </a:lnTo>
                  <a:cubicBezTo>
                    <a:pt x="134" y="9"/>
                    <a:pt x="111" y="0"/>
                    <a:pt x="90"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0" name="Google Shape;5420;p27"/>
            <p:cNvSpPr/>
            <p:nvPr/>
          </p:nvSpPr>
          <p:spPr>
            <a:xfrm>
              <a:off x="3726250" y="1739325"/>
              <a:ext cx="18700" cy="41050"/>
            </a:xfrm>
            <a:custGeom>
              <a:avLst/>
              <a:gdLst/>
              <a:ahLst/>
              <a:cxnLst/>
              <a:rect l="l" t="t" r="r" b="b"/>
              <a:pathLst>
                <a:path w="748" h="1642" extrusionOk="0">
                  <a:moveTo>
                    <a:pt x="105" y="0"/>
                  </a:moveTo>
                  <a:cubicBezTo>
                    <a:pt x="51" y="0"/>
                    <a:pt x="0" y="51"/>
                    <a:pt x="0" y="153"/>
                  </a:cubicBezTo>
                  <a:lnTo>
                    <a:pt x="0" y="1081"/>
                  </a:lnTo>
                  <a:cubicBezTo>
                    <a:pt x="0" y="1194"/>
                    <a:pt x="68" y="1307"/>
                    <a:pt x="159" y="1398"/>
                  </a:cubicBezTo>
                  <a:lnTo>
                    <a:pt x="589" y="1624"/>
                  </a:lnTo>
                  <a:cubicBezTo>
                    <a:pt x="612" y="1636"/>
                    <a:pt x="634" y="1642"/>
                    <a:pt x="654" y="1642"/>
                  </a:cubicBezTo>
                  <a:cubicBezTo>
                    <a:pt x="710" y="1642"/>
                    <a:pt x="747" y="1595"/>
                    <a:pt x="747" y="1511"/>
                  </a:cubicBezTo>
                  <a:lnTo>
                    <a:pt x="747" y="561"/>
                  </a:lnTo>
                  <a:cubicBezTo>
                    <a:pt x="747" y="447"/>
                    <a:pt x="679" y="334"/>
                    <a:pt x="589" y="266"/>
                  </a:cubicBezTo>
                  <a:lnTo>
                    <a:pt x="159" y="17"/>
                  </a:lnTo>
                  <a:cubicBezTo>
                    <a:pt x="142" y="6"/>
                    <a:pt x="124" y="0"/>
                    <a:pt x="105"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1" name="Google Shape;5421;p27"/>
            <p:cNvSpPr/>
            <p:nvPr/>
          </p:nvSpPr>
          <p:spPr>
            <a:xfrm>
              <a:off x="3756225" y="1756875"/>
              <a:ext cx="18150" cy="41050"/>
            </a:xfrm>
            <a:custGeom>
              <a:avLst/>
              <a:gdLst/>
              <a:ahLst/>
              <a:cxnLst/>
              <a:rect l="l" t="t" r="r" b="b"/>
              <a:pathLst>
                <a:path w="726" h="1642" extrusionOk="0">
                  <a:moveTo>
                    <a:pt x="96" y="0"/>
                  </a:moveTo>
                  <a:cubicBezTo>
                    <a:pt x="39" y="0"/>
                    <a:pt x="1" y="51"/>
                    <a:pt x="1" y="153"/>
                  </a:cubicBezTo>
                  <a:lnTo>
                    <a:pt x="1" y="1081"/>
                  </a:lnTo>
                  <a:cubicBezTo>
                    <a:pt x="1" y="1194"/>
                    <a:pt x="46" y="1307"/>
                    <a:pt x="159" y="1375"/>
                  </a:cubicBezTo>
                  <a:lnTo>
                    <a:pt x="567" y="1624"/>
                  </a:lnTo>
                  <a:cubicBezTo>
                    <a:pt x="590" y="1636"/>
                    <a:pt x="612" y="1641"/>
                    <a:pt x="632" y="1641"/>
                  </a:cubicBezTo>
                  <a:cubicBezTo>
                    <a:pt x="688" y="1641"/>
                    <a:pt x="725" y="1595"/>
                    <a:pt x="725" y="1511"/>
                  </a:cubicBezTo>
                  <a:lnTo>
                    <a:pt x="725" y="560"/>
                  </a:lnTo>
                  <a:cubicBezTo>
                    <a:pt x="725" y="447"/>
                    <a:pt x="657" y="334"/>
                    <a:pt x="567" y="266"/>
                  </a:cubicBezTo>
                  <a:lnTo>
                    <a:pt x="159" y="17"/>
                  </a:lnTo>
                  <a:cubicBezTo>
                    <a:pt x="137" y="6"/>
                    <a:pt x="116" y="0"/>
                    <a:pt x="96"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2" name="Google Shape;5422;p27"/>
            <p:cNvSpPr/>
            <p:nvPr/>
          </p:nvSpPr>
          <p:spPr>
            <a:xfrm>
              <a:off x="3785100" y="1774400"/>
              <a:ext cx="18700" cy="41050"/>
            </a:xfrm>
            <a:custGeom>
              <a:avLst/>
              <a:gdLst/>
              <a:ahLst/>
              <a:cxnLst/>
              <a:rect l="l" t="t" r="r" b="b"/>
              <a:pathLst>
                <a:path w="748" h="1642" extrusionOk="0">
                  <a:moveTo>
                    <a:pt x="105" y="1"/>
                  </a:moveTo>
                  <a:cubicBezTo>
                    <a:pt x="51" y="1"/>
                    <a:pt x="0" y="52"/>
                    <a:pt x="0" y="153"/>
                  </a:cubicBezTo>
                  <a:lnTo>
                    <a:pt x="0" y="1081"/>
                  </a:lnTo>
                  <a:cubicBezTo>
                    <a:pt x="0" y="1194"/>
                    <a:pt x="68" y="1308"/>
                    <a:pt x="159" y="1376"/>
                  </a:cubicBezTo>
                  <a:lnTo>
                    <a:pt x="589" y="1624"/>
                  </a:lnTo>
                  <a:cubicBezTo>
                    <a:pt x="612" y="1636"/>
                    <a:pt x="634" y="1642"/>
                    <a:pt x="653" y="1642"/>
                  </a:cubicBezTo>
                  <a:cubicBezTo>
                    <a:pt x="710" y="1642"/>
                    <a:pt x="747" y="1595"/>
                    <a:pt x="747" y="1511"/>
                  </a:cubicBezTo>
                  <a:lnTo>
                    <a:pt x="747" y="561"/>
                  </a:lnTo>
                  <a:cubicBezTo>
                    <a:pt x="747" y="448"/>
                    <a:pt x="679" y="334"/>
                    <a:pt x="589" y="267"/>
                  </a:cubicBezTo>
                  <a:lnTo>
                    <a:pt x="159" y="18"/>
                  </a:lnTo>
                  <a:cubicBezTo>
                    <a:pt x="142" y="6"/>
                    <a:pt x="123" y="1"/>
                    <a:pt x="105"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3" name="Google Shape;5423;p27"/>
            <p:cNvSpPr/>
            <p:nvPr/>
          </p:nvSpPr>
          <p:spPr>
            <a:xfrm>
              <a:off x="3815075" y="1791375"/>
              <a:ext cx="18125" cy="41050"/>
            </a:xfrm>
            <a:custGeom>
              <a:avLst/>
              <a:gdLst/>
              <a:ahLst/>
              <a:cxnLst/>
              <a:rect l="l" t="t" r="r" b="b"/>
              <a:pathLst>
                <a:path w="725" h="1642" extrusionOk="0">
                  <a:moveTo>
                    <a:pt x="94" y="0"/>
                  </a:moveTo>
                  <a:cubicBezTo>
                    <a:pt x="38" y="0"/>
                    <a:pt x="1" y="47"/>
                    <a:pt x="1" y="131"/>
                  </a:cubicBezTo>
                  <a:lnTo>
                    <a:pt x="1" y="1081"/>
                  </a:lnTo>
                  <a:cubicBezTo>
                    <a:pt x="1" y="1194"/>
                    <a:pt x="46" y="1308"/>
                    <a:pt x="159" y="1375"/>
                  </a:cubicBezTo>
                  <a:lnTo>
                    <a:pt x="566" y="1624"/>
                  </a:lnTo>
                  <a:cubicBezTo>
                    <a:pt x="590" y="1636"/>
                    <a:pt x="612" y="1642"/>
                    <a:pt x="631" y="1642"/>
                  </a:cubicBezTo>
                  <a:cubicBezTo>
                    <a:pt x="688" y="1642"/>
                    <a:pt x="725" y="1595"/>
                    <a:pt x="725" y="1511"/>
                  </a:cubicBezTo>
                  <a:lnTo>
                    <a:pt x="725" y="561"/>
                  </a:lnTo>
                  <a:cubicBezTo>
                    <a:pt x="725" y="448"/>
                    <a:pt x="657" y="334"/>
                    <a:pt x="566" y="267"/>
                  </a:cubicBezTo>
                  <a:lnTo>
                    <a:pt x="159" y="18"/>
                  </a:lnTo>
                  <a:cubicBezTo>
                    <a:pt x="136" y="6"/>
                    <a:pt x="114" y="0"/>
                    <a:pt x="94"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4" name="Google Shape;5424;p27"/>
            <p:cNvSpPr/>
            <p:nvPr/>
          </p:nvSpPr>
          <p:spPr>
            <a:xfrm>
              <a:off x="3844500" y="1808900"/>
              <a:ext cx="18125" cy="41075"/>
            </a:xfrm>
            <a:custGeom>
              <a:avLst/>
              <a:gdLst/>
              <a:ahLst/>
              <a:cxnLst/>
              <a:rect l="l" t="t" r="r" b="b"/>
              <a:pathLst>
                <a:path w="725" h="1643" extrusionOk="0">
                  <a:moveTo>
                    <a:pt x="94" y="1"/>
                  </a:moveTo>
                  <a:cubicBezTo>
                    <a:pt x="38" y="1"/>
                    <a:pt x="1" y="47"/>
                    <a:pt x="1" y="131"/>
                  </a:cubicBezTo>
                  <a:lnTo>
                    <a:pt x="1" y="1082"/>
                  </a:lnTo>
                  <a:cubicBezTo>
                    <a:pt x="1" y="1195"/>
                    <a:pt x="46" y="1308"/>
                    <a:pt x="159" y="1399"/>
                  </a:cubicBezTo>
                  <a:lnTo>
                    <a:pt x="566" y="1625"/>
                  </a:lnTo>
                  <a:cubicBezTo>
                    <a:pt x="590" y="1637"/>
                    <a:pt x="612" y="1642"/>
                    <a:pt x="631" y="1642"/>
                  </a:cubicBezTo>
                  <a:cubicBezTo>
                    <a:pt x="687" y="1642"/>
                    <a:pt x="725" y="1596"/>
                    <a:pt x="725" y="1512"/>
                  </a:cubicBezTo>
                  <a:lnTo>
                    <a:pt x="725" y="561"/>
                  </a:lnTo>
                  <a:cubicBezTo>
                    <a:pt x="725" y="448"/>
                    <a:pt x="680" y="335"/>
                    <a:pt x="589" y="267"/>
                  </a:cubicBezTo>
                  <a:lnTo>
                    <a:pt x="159" y="18"/>
                  </a:lnTo>
                  <a:cubicBezTo>
                    <a:pt x="136" y="6"/>
                    <a:pt x="114" y="1"/>
                    <a:pt x="94"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5" name="Google Shape;5425;p27"/>
            <p:cNvSpPr/>
            <p:nvPr/>
          </p:nvSpPr>
          <p:spPr>
            <a:xfrm>
              <a:off x="3873925" y="1826450"/>
              <a:ext cx="18125" cy="41050"/>
            </a:xfrm>
            <a:custGeom>
              <a:avLst/>
              <a:gdLst/>
              <a:ahLst/>
              <a:cxnLst/>
              <a:rect l="l" t="t" r="r" b="b"/>
              <a:pathLst>
                <a:path w="725" h="1642" extrusionOk="0">
                  <a:moveTo>
                    <a:pt x="94" y="0"/>
                  </a:moveTo>
                  <a:cubicBezTo>
                    <a:pt x="38" y="0"/>
                    <a:pt x="0" y="47"/>
                    <a:pt x="0" y="131"/>
                  </a:cubicBezTo>
                  <a:lnTo>
                    <a:pt x="0" y="1081"/>
                  </a:lnTo>
                  <a:cubicBezTo>
                    <a:pt x="0" y="1195"/>
                    <a:pt x="46" y="1308"/>
                    <a:pt x="159" y="1376"/>
                  </a:cubicBezTo>
                  <a:lnTo>
                    <a:pt x="566" y="1625"/>
                  </a:lnTo>
                  <a:cubicBezTo>
                    <a:pt x="590" y="1636"/>
                    <a:pt x="611" y="1642"/>
                    <a:pt x="631" y="1642"/>
                  </a:cubicBezTo>
                  <a:cubicBezTo>
                    <a:pt x="687" y="1642"/>
                    <a:pt x="725" y="1595"/>
                    <a:pt x="725" y="1511"/>
                  </a:cubicBezTo>
                  <a:lnTo>
                    <a:pt x="725" y="561"/>
                  </a:lnTo>
                  <a:cubicBezTo>
                    <a:pt x="725" y="448"/>
                    <a:pt x="657" y="335"/>
                    <a:pt x="566" y="267"/>
                  </a:cubicBezTo>
                  <a:lnTo>
                    <a:pt x="159" y="18"/>
                  </a:lnTo>
                  <a:cubicBezTo>
                    <a:pt x="135" y="6"/>
                    <a:pt x="114" y="0"/>
                    <a:pt x="94"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6" name="Google Shape;5426;p27"/>
            <p:cNvSpPr/>
            <p:nvPr/>
          </p:nvSpPr>
          <p:spPr>
            <a:xfrm>
              <a:off x="3903350" y="1843750"/>
              <a:ext cx="18125" cy="41300"/>
            </a:xfrm>
            <a:custGeom>
              <a:avLst/>
              <a:gdLst/>
              <a:ahLst/>
              <a:cxnLst/>
              <a:rect l="l" t="t" r="r" b="b"/>
              <a:pathLst>
                <a:path w="725" h="1652" extrusionOk="0">
                  <a:moveTo>
                    <a:pt x="90" y="0"/>
                  </a:moveTo>
                  <a:cubicBezTo>
                    <a:pt x="36" y="0"/>
                    <a:pt x="0" y="58"/>
                    <a:pt x="0" y="141"/>
                  </a:cubicBezTo>
                  <a:lnTo>
                    <a:pt x="0" y="1068"/>
                  </a:lnTo>
                  <a:cubicBezTo>
                    <a:pt x="0" y="1204"/>
                    <a:pt x="46" y="1317"/>
                    <a:pt x="159" y="1385"/>
                  </a:cubicBezTo>
                  <a:lnTo>
                    <a:pt x="566" y="1634"/>
                  </a:lnTo>
                  <a:cubicBezTo>
                    <a:pt x="589" y="1646"/>
                    <a:pt x="610" y="1651"/>
                    <a:pt x="629" y="1651"/>
                  </a:cubicBezTo>
                  <a:cubicBezTo>
                    <a:pt x="686" y="1651"/>
                    <a:pt x="725" y="1600"/>
                    <a:pt x="725" y="1498"/>
                  </a:cubicBezTo>
                  <a:lnTo>
                    <a:pt x="725" y="571"/>
                  </a:lnTo>
                  <a:cubicBezTo>
                    <a:pt x="725" y="435"/>
                    <a:pt x="657" y="322"/>
                    <a:pt x="566" y="254"/>
                  </a:cubicBezTo>
                  <a:lnTo>
                    <a:pt x="159" y="27"/>
                  </a:lnTo>
                  <a:cubicBezTo>
                    <a:pt x="134" y="9"/>
                    <a:pt x="111" y="0"/>
                    <a:pt x="90"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7" name="Google Shape;5427;p27"/>
            <p:cNvSpPr/>
            <p:nvPr/>
          </p:nvSpPr>
          <p:spPr>
            <a:xfrm>
              <a:off x="3947475" y="1859050"/>
              <a:ext cx="24925" cy="56775"/>
            </a:xfrm>
            <a:custGeom>
              <a:avLst/>
              <a:gdLst/>
              <a:ahLst/>
              <a:cxnLst/>
              <a:rect l="l" t="t" r="r" b="b"/>
              <a:pathLst>
                <a:path w="997" h="2271" extrusionOk="0">
                  <a:moveTo>
                    <a:pt x="131" y="0"/>
                  </a:moveTo>
                  <a:cubicBezTo>
                    <a:pt x="50" y="0"/>
                    <a:pt x="1" y="68"/>
                    <a:pt x="1" y="185"/>
                  </a:cubicBezTo>
                  <a:lnTo>
                    <a:pt x="1" y="1497"/>
                  </a:lnTo>
                  <a:cubicBezTo>
                    <a:pt x="1" y="1656"/>
                    <a:pt x="91" y="1814"/>
                    <a:pt x="227" y="1905"/>
                  </a:cubicBezTo>
                  <a:lnTo>
                    <a:pt x="793" y="2244"/>
                  </a:lnTo>
                  <a:cubicBezTo>
                    <a:pt x="822" y="2262"/>
                    <a:pt x="850" y="2271"/>
                    <a:pt x="876" y="2271"/>
                  </a:cubicBezTo>
                  <a:cubicBezTo>
                    <a:pt x="947" y="2271"/>
                    <a:pt x="996" y="2203"/>
                    <a:pt x="996" y="2086"/>
                  </a:cubicBezTo>
                  <a:lnTo>
                    <a:pt x="996" y="773"/>
                  </a:lnTo>
                  <a:cubicBezTo>
                    <a:pt x="996" y="615"/>
                    <a:pt x="906" y="456"/>
                    <a:pt x="793" y="366"/>
                  </a:cubicBezTo>
                  <a:lnTo>
                    <a:pt x="227" y="26"/>
                  </a:lnTo>
                  <a:cubicBezTo>
                    <a:pt x="191" y="9"/>
                    <a:pt x="159" y="0"/>
                    <a:pt x="131"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8" name="Google Shape;5428;p27"/>
            <p:cNvSpPr/>
            <p:nvPr/>
          </p:nvSpPr>
          <p:spPr>
            <a:xfrm>
              <a:off x="3608000" y="1655100"/>
              <a:ext cx="46975" cy="142375"/>
            </a:xfrm>
            <a:custGeom>
              <a:avLst/>
              <a:gdLst/>
              <a:ahLst/>
              <a:cxnLst/>
              <a:rect l="l" t="t" r="r" b="b"/>
              <a:pathLst>
                <a:path w="1879" h="5695" extrusionOk="0">
                  <a:moveTo>
                    <a:pt x="359" y="1"/>
                  </a:moveTo>
                  <a:cubicBezTo>
                    <a:pt x="164" y="1"/>
                    <a:pt x="0" y="157"/>
                    <a:pt x="0" y="376"/>
                  </a:cubicBezTo>
                  <a:lnTo>
                    <a:pt x="0" y="4609"/>
                  </a:lnTo>
                  <a:lnTo>
                    <a:pt x="1879" y="5695"/>
                  </a:lnTo>
                  <a:lnTo>
                    <a:pt x="1879" y="1350"/>
                  </a:lnTo>
                  <a:cubicBezTo>
                    <a:pt x="1879" y="1010"/>
                    <a:pt x="1698" y="716"/>
                    <a:pt x="1426" y="557"/>
                  </a:cubicBezTo>
                  <a:lnTo>
                    <a:pt x="566" y="60"/>
                  </a:lnTo>
                  <a:cubicBezTo>
                    <a:pt x="497" y="19"/>
                    <a:pt x="426" y="1"/>
                    <a:pt x="3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9" name="Google Shape;5429;p27"/>
            <p:cNvSpPr/>
            <p:nvPr/>
          </p:nvSpPr>
          <p:spPr>
            <a:xfrm>
              <a:off x="3618750" y="1671200"/>
              <a:ext cx="24925" cy="56775"/>
            </a:xfrm>
            <a:custGeom>
              <a:avLst/>
              <a:gdLst/>
              <a:ahLst/>
              <a:cxnLst/>
              <a:rect l="l" t="t" r="r" b="b"/>
              <a:pathLst>
                <a:path w="997" h="2271" extrusionOk="0">
                  <a:moveTo>
                    <a:pt x="142" y="1"/>
                  </a:moveTo>
                  <a:cubicBezTo>
                    <a:pt x="63" y="1"/>
                    <a:pt x="0" y="73"/>
                    <a:pt x="0" y="208"/>
                  </a:cubicBezTo>
                  <a:lnTo>
                    <a:pt x="0" y="1498"/>
                  </a:lnTo>
                  <a:cubicBezTo>
                    <a:pt x="0" y="1656"/>
                    <a:pt x="91" y="1815"/>
                    <a:pt x="227" y="1928"/>
                  </a:cubicBezTo>
                  <a:lnTo>
                    <a:pt x="793" y="2245"/>
                  </a:lnTo>
                  <a:cubicBezTo>
                    <a:pt x="822" y="2262"/>
                    <a:pt x="850" y="2271"/>
                    <a:pt x="875" y="2271"/>
                  </a:cubicBezTo>
                  <a:cubicBezTo>
                    <a:pt x="947" y="2271"/>
                    <a:pt x="996" y="2203"/>
                    <a:pt x="996" y="2086"/>
                  </a:cubicBezTo>
                  <a:lnTo>
                    <a:pt x="996" y="796"/>
                  </a:lnTo>
                  <a:cubicBezTo>
                    <a:pt x="996" y="615"/>
                    <a:pt x="928" y="457"/>
                    <a:pt x="793" y="366"/>
                  </a:cubicBezTo>
                  <a:lnTo>
                    <a:pt x="227" y="27"/>
                  </a:lnTo>
                  <a:cubicBezTo>
                    <a:pt x="198" y="9"/>
                    <a:pt x="169" y="1"/>
                    <a:pt x="142"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0" name="Google Shape;5430;p27"/>
            <p:cNvSpPr/>
            <p:nvPr/>
          </p:nvSpPr>
          <p:spPr>
            <a:xfrm>
              <a:off x="4000100" y="1899200"/>
              <a:ext cx="18700" cy="40975"/>
            </a:xfrm>
            <a:custGeom>
              <a:avLst/>
              <a:gdLst/>
              <a:ahLst/>
              <a:cxnLst/>
              <a:rect l="l" t="t" r="r" b="b"/>
              <a:pathLst>
                <a:path w="748" h="1639" extrusionOk="0">
                  <a:moveTo>
                    <a:pt x="100" y="0"/>
                  </a:moveTo>
                  <a:cubicBezTo>
                    <a:pt x="48" y="0"/>
                    <a:pt x="0" y="58"/>
                    <a:pt x="0" y="140"/>
                  </a:cubicBezTo>
                  <a:lnTo>
                    <a:pt x="0" y="1068"/>
                  </a:lnTo>
                  <a:cubicBezTo>
                    <a:pt x="0" y="1204"/>
                    <a:pt x="68" y="1317"/>
                    <a:pt x="159" y="1385"/>
                  </a:cubicBezTo>
                  <a:lnTo>
                    <a:pt x="589" y="1612"/>
                  </a:lnTo>
                  <a:cubicBezTo>
                    <a:pt x="614" y="1630"/>
                    <a:pt x="637" y="1639"/>
                    <a:pt x="657" y="1639"/>
                  </a:cubicBezTo>
                  <a:cubicBezTo>
                    <a:pt x="712" y="1639"/>
                    <a:pt x="747" y="1580"/>
                    <a:pt x="747" y="1498"/>
                  </a:cubicBezTo>
                  <a:lnTo>
                    <a:pt x="747" y="570"/>
                  </a:lnTo>
                  <a:cubicBezTo>
                    <a:pt x="747" y="435"/>
                    <a:pt x="679" y="322"/>
                    <a:pt x="589" y="254"/>
                  </a:cubicBezTo>
                  <a:lnTo>
                    <a:pt x="159" y="27"/>
                  </a:lnTo>
                  <a:cubicBezTo>
                    <a:pt x="140" y="9"/>
                    <a:pt x="120" y="0"/>
                    <a:pt x="100"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1" name="Google Shape;5431;p27"/>
            <p:cNvSpPr/>
            <p:nvPr/>
          </p:nvSpPr>
          <p:spPr>
            <a:xfrm>
              <a:off x="4030075" y="1916425"/>
              <a:ext cx="18150" cy="41050"/>
            </a:xfrm>
            <a:custGeom>
              <a:avLst/>
              <a:gdLst/>
              <a:ahLst/>
              <a:cxnLst/>
              <a:rect l="l" t="t" r="r" b="b"/>
              <a:pathLst>
                <a:path w="726" h="1642" extrusionOk="0">
                  <a:moveTo>
                    <a:pt x="96" y="0"/>
                  </a:moveTo>
                  <a:cubicBezTo>
                    <a:pt x="39" y="0"/>
                    <a:pt x="1" y="51"/>
                    <a:pt x="1" y="153"/>
                  </a:cubicBezTo>
                  <a:lnTo>
                    <a:pt x="1" y="1081"/>
                  </a:lnTo>
                  <a:cubicBezTo>
                    <a:pt x="1" y="1217"/>
                    <a:pt x="46" y="1307"/>
                    <a:pt x="159" y="1398"/>
                  </a:cubicBezTo>
                  <a:lnTo>
                    <a:pt x="567" y="1624"/>
                  </a:lnTo>
                  <a:cubicBezTo>
                    <a:pt x="590" y="1636"/>
                    <a:pt x="612" y="1641"/>
                    <a:pt x="632" y="1641"/>
                  </a:cubicBezTo>
                  <a:cubicBezTo>
                    <a:pt x="688" y="1641"/>
                    <a:pt x="725" y="1595"/>
                    <a:pt x="725" y="1511"/>
                  </a:cubicBezTo>
                  <a:lnTo>
                    <a:pt x="725" y="560"/>
                  </a:lnTo>
                  <a:cubicBezTo>
                    <a:pt x="725" y="447"/>
                    <a:pt x="657" y="334"/>
                    <a:pt x="567" y="266"/>
                  </a:cubicBezTo>
                  <a:lnTo>
                    <a:pt x="159" y="17"/>
                  </a:lnTo>
                  <a:cubicBezTo>
                    <a:pt x="137" y="6"/>
                    <a:pt x="115" y="0"/>
                    <a:pt x="96"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2" name="Google Shape;5432;p27"/>
            <p:cNvSpPr/>
            <p:nvPr/>
          </p:nvSpPr>
          <p:spPr>
            <a:xfrm>
              <a:off x="2906975" y="1265750"/>
              <a:ext cx="18125" cy="41050"/>
            </a:xfrm>
            <a:custGeom>
              <a:avLst/>
              <a:gdLst/>
              <a:ahLst/>
              <a:cxnLst/>
              <a:rect l="l" t="t" r="r" b="b"/>
              <a:pathLst>
                <a:path w="725" h="1642" extrusionOk="0">
                  <a:moveTo>
                    <a:pt x="94" y="0"/>
                  </a:moveTo>
                  <a:cubicBezTo>
                    <a:pt x="38" y="0"/>
                    <a:pt x="0" y="47"/>
                    <a:pt x="0" y="131"/>
                  </a:cubicBezTo>
                  <a:lnTo>
                    <a:pt x="0" y="1081"/>
                  </a:lnTo>
                  <a:cubicBezTo>
                    <a:pt x="0" y="1194"/>
                    <a:pt x="46" y="1307"/>
                    <a:pt x="159" y="1375"/>
                  </a:cubicBezTo>
                  <a:lnTo>
                    <a:pt x="566" y="1624"/>
                  </a:lnTo>
                  <a:cubicBezTo>
                    <a:pt x="589" y="1636"/>
                    <a:pt x="611" y="1642"/>
                    <a:pt x="631" y="1642"/>
                  </a:cubicBezTo>
                  <a:cubicBezTo>
                    <a:pt x="687" y="1642"/>
                    <a:pt x="725" y="1595"/>
                    <a:pt x="725" y="1511"/>
                  </a:cubicBezTo>
                  <a:lnTo>
                    <a:pt x="725" y="561"/>
                  </a:lnTo>
                  <a:cubicBezTo>
                    <a:pt x="725" y="447"/>
                    <a:pt x="657" y="334"/>
                    <a:pt x="566" y="266"/>
                  </a:cubicBezTo>
                  <a:lnTo>
                    <a:pt x="159" y="17"/>
                  </a:lnTo>
                  <a:cubicBezTo>
                    <a:pt x="135" y="6"/>
                    <a:pt x="113"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3" name="Google Shape;5433;p27"/>
            <p:cNvSpPr/>
            <p:nvPr/>
          </p:nvSpPr>
          <p:spPr>
            <a:xfrm>
              <a:off x="2992975" y="1316100"/>
              <a:ext cx="18125" cy="41050"/>
            </a:xfrm>
            <a:custGeom>
              <a:avLst/>
              <a:gdLst/>
              <a:ahLst/>
              <a:cxnLst/>
              <a:rect l="l" t="t" r="r" b="b"/>
              <a:pathLst>
                <a:path w="725" h="1642" extrusionOk="0">
                  <a:moveTo>
                    <a:pt x="94" y="0"/>
                  </a:moveTo>
                  <a:cubicBezTo>
                    <a:pt x="38" y="0"/>
                    <a:pt x="0" y="47"/>
                    <a:pt x="0" y="131"/>
                  </a:cubicBezTo>
                  <a:lnTo>
                    <a:pt x="0" y="1081"/>
                  </a:lnTo>
                  <a:cubicBezTo>
                    <a:pt x="0" y="1195"/>
                    <a:pt x="46" y="1308"/>
                    <a:pt x="159" y="1376"/>
                  </a:cubicBezTo>
                  <a:lnTo>
                    <a:pt x="566" y="1625"/>
                  </a:lnTo>
                  <a:cubicBezTo>
                    <a:pt x="590" y="1636"/>
                    <a:pt x="611" y="1642"/>
                    <a:pt x="631" y="1642"/>
                  </a:cubicBezTo>
                  <a:cubicBezTo>
                    <a:pt x="687" y="1642"/>
                    <a:pt x="725" y="1595"/>
                    <a:pt x="725" y="1511"/>
                  </a:cubicBezTo>
                  <a:lnTo>
                    <a:pt x="725" y="561"/>
                  </a:lnTo>
                  <a:cubicBezTo>
                    <a:pt x="725" y="448"/>
                    <a:pt x="657" y="335"/>
                    <a:pt x="566" y="267"/>
                  </a:cubicBezTo>
                  <a:lnTo>
                    <a:pt x="159" y="18"/>
                  </a:lnTo>
                  <a:cubicBezTo>
                    <a:pt x="135" y="6"/>
                    <a:pt x="114"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4" name="Google Shape;5434;p27"/>
            <p:cNvSpPr/>
            <p:nvPr/>
          </p:nvSpPr>
          <p:spPr>
            <a:xfrm>
              <a:off x="3022950" y="1333950"/>
              <a:ext cx="18150" cy="41000"/>
            </a:xfrm>
            <a:custGeom>
              <a:avLst/>
              <a:gdLst/>
              <a:ahLst/>
              <a:cxnLst/>
              <a:rect l="l" t="t" r="r" b="b"/>
              <a:pathLst>
                <a:path w="726" h="1640" extrusionOk="0">
                  <a:moveTo>
                    <a:pt x="91" y="1"/>
                  </a:moveTo>
                  <a:cubicBezTo>
                    <a:pt x="37" y="1"/>
                    <a:pt x="1" y="59"/>
                    <a:pt x="1" y="141"/>
                  </a:cubicBezTo>
                  <a:lnTo>
                    <a:pt x="1" y="1069"/>
                  </a:lnTo>
                  <a:cubicBezTo>
                    <a:pt x="1" y="1205"/>
                    <a:pt x="46" y="1318"/>
                    <a:pt x="159" y="1386"/>
                  </a:cubicBezTo>
                  <a:lnTo>
                    <a:pt x="567" y="1612"/>
                  </a:lnTo>
                  <a:cubicBezTo>
                    <a:pt x="592" y="1631"/>
                    <a:pt x="615" y="1639"/>
                    <a:pt x="635" y="1639"/>
                  </a:cubicBezTo>
                  <a:cubicBezTo>
                    <a:pt x="689" y="1639"/>
                    <a:pt x="725" y="1581"/>
                    <a:pt x="725" y="1499"/>
                  </a:cubicBezTo>
                  <a:lnTo>
                    <a:pt x="725" y="571"/>
                  </a:lnTo>
                  <a:cubicBezTo>
                    <a:pt x="725" y="435"/>
                    <a:pt x="657" y="322"/>
                    <a:pt x="567" y="254"/>
                  </a:cubicBezTo>
                  <a:lnTo>
                    <a:pt x="159" y="28"/>
                  </a:lnTo>
                  <a:cubicBezTo>
                    <a:pt x="134" y="9"/>
                    <a:pt x="111"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5" name="Google Shape;5435;p27"/>
            <p:cNvSpPr/>
            <p:nvPr/>
          </p:nvSpPr>
          <p:spPr>
            <a:xfrm>
              <a:off x="3052375" y="1350050"/>
              <a:ext cx="18125" cy="41050"/>
            </a:xfrm>
            <a:custGeom>
              <a:avLst/>
              <a:gdLst/>
              <a:ahLst/>
              <a:cxnLst/>
              <a:rect l="l" t="t" r="r" b="b"/>
              <a:pathLst>
                <a:path w="725" h="1642" extrusionOk="0">
                  <a:moveTo>
                    <a:pt x="94" y="0"/>
                  </a:moveTo>
                  <a:cubicBezTo>
                    <a:pt x="38" y="0"/>
                    <a:pt x="1" y="47"/>
                    <a:pt x="1" y="131"/>
                  </a:cubicBezTo>
                  <a:lnTo>
                    <a:pt x="1" y="1081"/>
                  </a:lnTo>
                  <a:cubicBezTo>
                    <a:pt x="1" y="1194"/>
                    <a:pt x="46" y="1308"/>
                    <a:pt x="159" y="1376"/>
                  </a:cubicBezTo>
                  <a:lnTo>
                    <a:pt x="567" y="1624"/>
                  </a:lnTo>
                  <a:cubicBezTo>
                    <a:pt x="590" y="1636"/>
                    <a:pt x="612" y="1642"/>
                    <a:pt x="631" y="1642"/>
                  </a:cubicBezTo>
                  <a:cubicBezTo>
                    <a:pt x="688" y="1642"/>
                    <a:pt x="725" y="1595"/>
                    <a:pt x="725" y="1511"/>
                  </a:cubicBezTo>
                  <a:lnTo>
                    <a:pt x="725" y="561"/>
                  </a:lnTo>
                  <a:cubicBezTo>
                    <a:pt x="725" y="448"/>
                    <a:pt x="680" y="334"/>
                    <a:pt x="567" y="267"/>
                  </a:cubicBezTo>
                  <a:lnTo>
                    <a:pt x="159" y="18"/>
                  </a:lnTo>
                  <a:cubicBezTo>
                    <a:pt x="136" y="6"/>
                    <a:pt x="114"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6" name="Google Shape;5436;p27"/>
            <p:cNvSpPr/>
            <p:nvPr/>
          </p:nvSpPr>
          <p:spPr>
            <a:xfrm>
              <a:off x="3081800" y="1367900"/>
              <a:ext cx="18125" cy="41000"/>
            </a:xfrm>
            <a:custGeom>
              <a:avLst/>
              <a:gdLst/>
              <a:ahLst/>
              <a:cxnLst/>
              <a:rect l="l" t="t" r="r" b="b"/>
              <a:pathLst>
                <a:path w="725" h="1640" extrusionOk="0">
                  <a:moveTo>
                    <a:pt x="90" y="1"/>
                  </a:moveTo>
                  <a:cubicBezTo>
                    <a:pt x="36" y="1"/>
                    <a:pt x="1" y="59"/>
                    <a:pt x="1" y="141"/>
                  </a:cubicBezTo>
                  <a:lnTo>
                    <a:pt x="1" y="1069"/>
                  </a:lnTo>
                  <a:cubicBezTo>
                    <a:pt x="1" y="1205"/>
                    <a:pt x="46" y="1318"/>
                    <a:pt x="159" y="1386"/>
                  </a:cubicBezTo>
                  <a:lnTo>
                    <a:pt x="566" y="1612"/>
                  </a:lnTo>
                  <a:cubicBezTo>
                    <a:pt x="591" y="1631"/>
                    <a:pt x="615" y="1639"/>
                    <a:pt x="635" y="1639"/>
                  </a:cubicBezTo>
                  <a:cubicBezTo>
                    <a:pt x="689" y="1639"/>
                    <a:pt x="725" y="1581"/>
                    <a:pt x="725" y="1499"/>
                  </a:cubicBezTo>
                  <a:lnTo>
                    <a:pt x="725" y="571"/>
                  </a:lnTo>
                  <a:cubicBezTo>
                    <a:pt x="725" y="435"/>
                    <a:pt x="657" y="322"/>
                    <a:pt x="566" y="254"/>
                  </a:cubicBezTo>
                  <a:lnTo>
                    <a:pt x="159" y="28"/>
                  </a:lnTo>
                  <a:cubicBezTo>
                    <a:pt x="134" y="9"/>
                    <a:pt x="111" y="1"/>
                    <a:pt x="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7" name="Google Shape;5437;p27"/>
            <p:cNvSpPr/>
            <p:nvPr/>
          </p:nvSpPr>
          <p:spPr>
            <a:xfrm>
              <a:off x="3111225" y="1384575"/>
              <a:ext cx="18125" cy="41050"/>
            </a:xfrm>
            <a:custGeom>
              <a:avLst/>
              <a:gdLst/>
              <a:ahLst/>
              <a:cxnLst/>
              <a:rect l="l" t="t" r="r" b="b"/>
              <a:pathLst>
                <a:path w="725" h="1642" extrusionOk="0">
                  <a:moveTo>
                    <a:pt x="96" y="0"/>
                  </a:moveTo>
                  <a:cubicBezTo>
                    <a:pt x="39" y="0"/>
                    <a:pt x="0" y="51"/>
                    <a:pt x="0" y="153"/>
                  </a:cubicBezTo>
                  <a:lnTo>
                    <a:pt x="0" y="1081"/>
                  </a:lnTo>
                  <a:cubicBezTo>
                    <a:pt x="0" y="1194"/>
                    <a:pt x="68" y="1307"/>
                    <a:pt x="159" y="1398"/>
                  </a:cubicBezTo>
                  <a:lnTo>
                    <a:pt x="566" y="1624"/>
                  </a:lnTo>
                  <a:cubicBezTo>
                    <a:pt x="590" y="1636"/>
                    <a:pt x="612" y="1641"/>
                    <a:pt x="631" y="1641"/>
                  </a:cubicBezTo>
                  <a:cubicBezTo>
                    <a:pt x="687" y="1641"/>
                    <a:pt x="725" y="1595"/>
                    <a:pt x="725" y="1511"/>
                  </a:cubicBezTo>
                  <a:lnTo>
                    <a:pt x="725" y="560"/>
                  </a:lnTo>
                  <a:cubicBezTo>
                    <a:pt x="725" y="447"/>
                    <a:pt x="657" y="334"/>
                    <a:pt x="566" y="266"/>
                  </a:cubicBezTo>
                  <a:lnTo>
                    <a:pt x="159" y="17"/>
                  </a:lnTo>
                  <a:cubicBezTo>
                    <a:pt x="136" y="6"/>
                    <a:pt x="115"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8" name="Google Shape;5438;p27"/>
            <p:cNvSpPr/>
            <p:nvPr/>
          </p:nvSpPr>
          <p:spPr>
            <a:xfrm>
              <a:off x="3140650" y="1401850"/>
              <a:ext cx="18125" cy="41000"/>
            </a:xfrm>
            <a:custGeom>
              <a:avLst/>
              <a:gdLst/>
              <a:ahLst/>
              <a:cxnLst/>
              <a:rect l="l" t="t" r="r" b="b"/>
              <a:pathLst>
                <a:path w="725" h="1640" extrusionOk="0">
                  <a:moveTo>
                    <a:pt x="90" y="1"/>
                  </a:moveTo>
                  <a:cubicBezTo>
                    <a:pt x="36" y="1"/>
                    <a:pt x="0" y="59"/>
                    <a:pt x="0" y="141"/>
                  </a:cubicBezTo>
                  <a:lnTo>
                    <a:pt x="0" y="1069"/>
                  </a:lnTo>
                  <a:cubicBezTo>
                    <a:pt x="0" y="1205"/>
                    <a:pt x="68" y="1318"/>
                    <a:pt x="159" y="1386"/>
                  </a:cubicBezTo>
                  <a:lnTo>
                    <a:pt x="566" y="1612"/>
                  </a:lnTo>
                  <a:cubicBezTo>
                    <a:pt x="591" y="1631"/>
                    <a:pt x="614" y="1639"/>
                    <a:pt x="635" y="1639"/>
                  </a:cubicBezTo>
                  <a:cubicBezTo>
                    <a:pt x="689" y="1639"/>
                    <a:pt x="725" y="1581"/>
                    <a:pt x="725" y="1499"/>
                  </a:cubicBezTo>
                  <a:lnTo>
                    <a:pt x="725" y="571"/>
                  </a:lnTo>
                  <a:cubicBezTo>
                    <a:pt x="725" y="435"/>
                    <a:pt x="679" y="322"/>
                    <a:pt x="566" y="254"/>
                  </a:cubicBezTo>
                  <a:lnTo>
                    <a:pt x="159" y="28"/>
                  </a:lnTo>
                  <a:cubicBezTo>
                    <a:pt x="134" y="9"/>
                    <a:pt x="111" y="1"/>
                    <a:pt x="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9" name="Google Shape;5439;p27"/>
            <p:cNvSpPr/>
            <p:nvPr/>
          </p:nvSpPr>
          <p:spPr>
            <a:xfrm>
              <a:off x="3170075" y="1419075"/>
              <a:ext cx="18700" cy="41050"/>
            </a:xfrm>
            <a:custGeom>
              <a:avLst/>
              <a:gdLst/>
              <a:ahLst/>
              <a:cxnLst/>
              <a:rect l="l" t="t" r="r" b="b"/>
              <a:pathLst>
                <a:path w="748" h="1642" extrusionOk="0">
                  <a:moveTo>
                    <a:pt x="103" y="0"/>
                  </a:moveTo>
                  <a:cubicBezTo>
                    <a:pt x="50" y="0"/>
                    <a:pt x="0" y="47"/>
                    <a:pt x="0" y="131"/>
                  </a:cubicBezTo>
                  <a:lnTo>
                    <a:pt x="0" y="1081"/>
                  </a:lnTo>
                  <a:cubicBezTo>
                    <a:pt x="0" y="1195"/>
                    <a:pt x="68" y="1308"/>
                    <a:pt x="159" y="1376"/>
                  </a:cubicBezTo>
                  <a:lnTo>
                    <a:pt x="589" y="1625"/>
                  </a:lnTo>
                  <a:cubicBezTo>
                    <a:pt x="611" y="1636"/>
                    <a:pt x="632" y="1642"/>
                    <a:pt x="652" y="1642"/>
                  </a:cubicBezTo>
                  <a:cubicBezTo>
                    <a:pt x="709" y="1642"/>
                    <a:pt x="747" y="1591"/>
                    <a:pt x="747" y="1489"/>
                  </a:cubicBezTo>
                  <a:lnTo>
                    <a:pt x="747" y="561"/>
                  </a:lnTo>
                  <a:cubicBezTo>
                    <a:pt x="747" y="425"/>
                    <a:pt x="679" y="335"/>
                    <a:pt x="589" y="267"/>
                  </a:cubicBezTo>
                  <a:lnTo>
                    <a:pt x="159" y="18"/>
                  </a:lnTo>
                  <a:cubicBezTo>
                    <a:pt x="141" y="6"/>
                    <a:pt x="122"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0" name="Google Shape;5440;p27"/>
            <p:cNvSpPr/>
            <p:nvPr/>
          </p:nvSpPr>
          <p:spPr>
            <a:xfrm>
              <a:off x="3199500" y="1435500"/>
              <a:ext cx="18125" cy="41050"/>
            </a:xfrm>
            <a:custGeom>
              <a:avLst/>
              <a:gdLst/>
              <a:ahLst/>
              <a:cxnLst/>
              <a:rect l="l" t="t" r="r" b="b"/>
              <a:pathLst>
                <a:path w="725" h="1642" extrusionOk="0">
                  <a:moveTo>
                    <a:pt x="96" y="0"/>
                  </a:moveTo>
                  <a:cubicBezTo>
                    <a:pt x="38" y="0"/>
                    <a:pt x="0" y="51"/>
                    <a:pt x="0" y="153"/>
                  </a:cubicBezTo>
                  <a:lnTo>
                    <a:pt x="0" y="1081"/>
                  </a:lnTo>
                  <a:cubicBezTo>
                    <a:pt x="0" y="1217"/>
                    <a:pt x="68" y="1307"/>
                    <a:pt x="158" y="1398"/>
                  </a:cubicBezTo>
                  <a:lnTo>
                    <a:pt x="566" y="1624"/>
                  </a:lnTo>
                  <a:cubicBezTo>
                    <a:pt x="589" y="1636"/>
                    <a:pt x="611" y="1641"/>
                    <a:pt x="631" y="1641"/>
                  </a:cubicBezTo>
                  <a:cubicBezTo>
                    <a:pt x="687" y="1641"/>
                    <a:pt x="724" y="1595"/>
                    <a:pt x="724" y="1511"/>
                  </a:cubicBezTo>
                  <a:lnTo>
                    <a:pt x="724" y="560"/>
                  </a:lnTo>
                  <a:cubicBezTo>
                    <a:pt x="724" y="447"/>
                    <a:pt x="679" y="334"/>
                    <a:pt x="566" y="266"/>
                  </a:cubicBezTo>
                  <a:lnTo>
                    <a:pt x="158" y="17"/>
                  </a:lnTo>
                  <a:cubicBezTo>
                    <a:pt x="136" y="6"/>
                    <a:pt x="115"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1" name="Google Shape;5441;p27"/>
            <p:cNvSpPr/>
            <p:nvPr/>
          </p:nvSpPr>
          <p:spPr>
            <a:xfrm>
              <a:off x="3231750" y="1455300"/>
              <a:ext cx="18125" cy="41050"/>
            </a:xfrm>
            <a:custGeom>
              <a:avLst/>
              <a:gdLst/>
              <a:ahLst/>
              <a:cxnLst/>
              <a:rect l="l" t="t" r="r" b="b"/>
              <a:pathLst>
                <a:path w="725" h="1642" extrusionOk="0">
                  <a:moveTo>
                    <a:pt x="96" y="0"/>
                  </a:moveTo>
                  <a:cubicBezTo>
                    <a:pt x="38" y="0"/>
                    <a:pt x="0" y="51"/>
                    <a:pt x="0" y="153"/>
                  </a:cubicBezTo>
                  <a:lnTo>
                    <a:pt x="0" y="1081"/>
                  </a:lnTo>
                  <a:cubicBezTo>
                    <a:pt x="0" y="1194"/>
                    <a:pt x="45" y="1307"/>
                    <a:pt x="158" y="1398"/>
                  </a:cubicBezTo>
                  <a:lnTo>
                    <a:pt x="566" y="1624"/>
                  </a:lnTo>
                  <a:cubicBezTo>
                    <a:pt x="589" y="1636"/>
                    <a:pt x="611" y="1641"/>
                    <a:pt x="631" y="1641"/>
                  </a:cubicBezTo>
                  <a:cubicBezTo>
                    <a:pt x="687" y="1641"/>
                    <a:pt x="724" y="1595"/>
                    <a:pt x="724" y="1511"/>
                  </a:cubicBezTo>
                  <a:lnTo>
                    <a:pt x="724" y="560"/>
                  </a:lnTo>
                  <a:cubicBezTo>
                    <a:pt x="724" y="447"/>
                    <a:pt x="656" y="334"/>
                    <a:pt x="566" y="266"/>
                  </a:cubicBezTo>
                  <a:lnTo>
                    <a:pt x="158" y="17"/>
                  </a:lnTo>
                  <a:cubicBezTo>
                    <a:pt x="136" y="6"/>
                    <a:pt x="115" y="0"/>
                    <a:pt x="96"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2" name="Google Shape;5442;p27"/>
            <p:cNvSpPr/>
            <p:nvPr/>
          </p:nvSpPr>
          <p:spPr>
            <a:xfrm>
              <a:off x="3228900" y="1453025"/>
              <a:ext cx="18700" cy="41050"/>
            </a:xfrm>
            <a:custGeom>
              <a:avLst/>
              <a:gdLst/>
              <a:ahLst/>
              <a:cxnLst/>
              <a:rect l="l" t="t" r="r" b="b"/>
              <a:pathLst>
                <a:path w="748" h="1642" extrusionOk="0">
                  <a:moveTo>
                    <a:pt x="96" y="1"/>
                  </a:moveTo>
                  <a:cubicBezTo>
                    <a:pt x="39" y="1"/>
                    <a:pt x="1" y="52"/>
                    <a:pt x="1" y="153"/>
                  </a:cubicBezTo>
                  <a:lnTo>
                    <a:pt x="1" y="1081"/>
                  </a:lnTo>
                  <a:cubicBezTo>
                    <a:pt x="1" y="1194"/>
                    <a:pt x="69" y="1308"/>
                    <a:pt x="159" y="1398"/>
                  </a:cubicBezTo>
                  <a:lnTo>
                    <a:pt x="589" y="1624"/>
                  </a:lnTo>
                  <a:cubicBezTo>
                    <a:pt x="607" y="1636"/>
                    <a:pt x="626" y="1642"/>
                    <a:pt x="645" y="1642"/>
                  </a:cubicBezTo>
                  <a:cubicBezTo>
                    <a:pt x="698" y="1642"/>
                    <a:pt x="748" y="1595"/>
                    <a:pt x="748" y="1511"/>
                  </a:cubicBezTo>
                  <a:lnTo>
                    <a:pt x="748" y="561"/>
                  </a:lnTo>
                  <a:cubicBezTo>
                    <a:pt x="725" y="448"/>
                    <a:pt x="680" y="334"/>
                    <a:pt x="589" y="267"/>
                  </a:cubicBezTo>
                  <a:lnTo>
                    <a:pt x="159" y="18"/>
                  </a:lnTo>
                  <a:cubicBezTo>
                    <a:pt x="137" y="6"/>
                    <a:pt x="115" y="1"/>
                    <a:pt x="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3" name="Google Shape;5443;p27"/>
            <p:cNvSpPr/>
            <p:nvPr/>
          </p:nvSpPr>
          <p:spPr>
            <a:xfrm>
              <a:off x="3258325" y="1470325"/>
              <a:ext cx="18700" cy="40725"/>
            </a:xfrm>
            <a:custGeom>
              <a:avLst/>
              <a:gdLst/>
              <a:ahLst/>
              <a:cxnLst/>
              <a:rect l="l" t="t" r="r" b="b"/>
              <a:pathLst>
                <a:path w="748" h="1629" extrusionOk="0">
                  <a:moveTo>
                    <a:pt x="113" y="0"/>
                  </a:moveTo>
                  <a:cubicBezTo>
                    <a:pt x="59" y="0"/>
                    <a:pt x="23" y="58"/>
                    <a:pt x="23" y="140"/>
                  </a:cubicBezTo>
                  <a:lnTo>
                    <a:pt x="23" y="1068"/>
                  </a:lnTo>
                  <a:cubicBezTo>
                    <a:pt x="1" y="1181"/>
                    <a:pt x="69" y="1295"/>
                    <a:pt x="182" y="1385"/>
                  </a:cubicBezTo>
                  <a:lnTo>
                    <a:pt x="589" y="1611"/>
                  </a:lnTo>
                  <a:cubicBezTo>
                    <a:pt x="613" y="1623"/>
                    <a:pt x="634" y="1629"/>
                    <a:pt x="654" y="1629"/>
                  </a:cubicBezTo>
                  <a:cubicBezTo>
                    <a:pt x="710" y="1629"/>
                    <a:pt x="748" y="1582"/>
                    <a:pt x="748" y="1498"/>
                  </a:cubicBezTo>
                  <a:lnTo>
                    <a:pt x="748" y="548"/>
                  </a:lnTo>
                  <a:cubicBezTo>
                    <a:pt x="748" y="435"/>
                    <a:pt x="680" y="321"/>
                    <a:pt x="589" y="254"/>
                  </a:cubicBezTo>
                  <a:lnTo>
                    <a:pt x="182" y="27"/>
                  </a:lnTo>
                  <a:cubicBezTo>
                    <a:pt x="157" y="9"/>
                    <a:pt x="134" y="0"/>
                    <a:pt x="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4" name="Google Shape;5444;p27"/>
            <p:cNvSpPr/>
            <p:nvPr/>
          </p:nvSpPr>
          <p:spPr>
            <a:xfrm>
              <a:off x="3288325" y="1487525"/>
              <a:ext cx="18125" cy="41075"/>
            </a:xfrm>
            <a:custGeom>
              <a:avLst/>
              <a:gdLst/>
              <a:ahLst/>
              <a:cxnLst/>
              <a:rect l="l" t="t" r="r" b="b"/>
              <a:pathLst>
                <a:path w="725" h="1643" extrusionOk="0">
                  <a:moveTo>
                    <a:pt x="94" y="1"/>
                  </a:moveTo>
                  <a:cubicBezTo>
                    <a:pt x="38" y="1"/>
                    <a:pt x="0" y="47"/>
                    <a:pt x="0" y="131"/>
                  </a:cubicBezTo>
                  <a:lnTo>
                    <a:pt x="0" y="1082"/>
                  </a:lnTo>
                  <a:cubicBezTo>
                    <a:pt x="0" y="1195"/>
                    <a:pt x="46" y="1308"/>
                    <a:pt x="159" y="1376"/>
                  </a:cubicBezTo>
                  <a:lnTo>
                    <a:pt x="566" y="1625"/>
                  </a:lnTo>
                  <a:cubicBezTo>
                    <a:pt x="589" y="1636"/>
                    <a:pt x="610" y="1642"/>
                    <a:pt x="629" y="1642"/>
                  </a:cubicBezTo>
                  <a:cubicBezTo>
                    <a:pt x="686" y="1642"/>
                    <a:pt x="725" y="1591"/>
                    <a:pt x="725" y="1489"/>
                  </a:cubicBezTo>
                  <a:lnTo>
                    <a:pt x="725" y="561"/>
                  </a:lnTo>
                  <a:cubicBezTo>
                    <a:pt x="725" y="426"/>
                    <a:pt x="657" y="312"/>
                    <a:pt x="566" y="244"/>
                  </a:cubicBezTo>
                  <a:lnTo>
                    <a:pt x="159" y="18"/>
                  </a:lnTo>
                  <a:cubicBezTo>
                    <a:pt x="135" y="6"/>
                    <a:pt x="113" y="1"/>
                    <a:pt x="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5" name="Google Shape;5445;p27"/>
            <p:cNvSpPr/>
            <p:nvPr/>
          </p:nvSpPr>
          <p:spPr>
            <a:xfrm>
              <a:off x="3317750" y="1504275"/>
              <a:ext cx="18125" cy="40725"/>
            </a:xfrm>
            <a:custGeom>
              <a:avLst/>
              <a:gdLst/>
              <a:ahLst/>
              <a:cxnLst/>
              <a:rect l="l" t="t" r="r" b="b"/>
              <a:pathLst>
                <a:path w="725" h="1629" extrusionOk="0">
                  <a:moveTo>
                    <a:pt x="90" y="0"/>
                  </a:moveTo>
                  <a:cubicBezTo>
                    <a:pt x="36" y="0"/>
                    <a:pt x="0" y="58"/>
                    <a:pt x="0" y="140"/>
                  </a:cubicBezTo>
                  <a:lnTo>
                    <a:pt x="0" y="1068"/>
                  </a:lnTo>
                  <a:cubicBezTo>
                    <a:pt x="0" y="1204"/>
                    <a:pt x="45" y="1295"/>
                    <a:pt x="159" y="1385"/>
                  </a:cubicBezTo>
                  <a:lnTo>
                    <a:pt x="566" y="1611"/>
                  </a:lnTo>
                  <a:cubicBezTo>
                    <a:pt x="589" y="1623"/>
                    <a:pt x="611" y="1629"/>
                    <a:pt x="631" y="1629"/>
                  </a:cubicBezTo>
                  <a:cubicBezTo>
                    <a:pt x="687" y="1629"/>
                    <a:pt x="724" y="1582"/>
                    <a:pt x="724" y="1498"/>
                  </a:cubicBezTo>
                  <a:lnTo>
                    <a:pt x="724" y="570"/>
                  </a:lnTo>
                  <a:cubicBezTo>
                    <a:pt x="724" y="435"/>
                    <a:pt x="656" y="321"/>
                    <a:pt x="566" y="253"/>
                  </a:cubicBezTo>
                  <a:lnTo>
                    <a:pt x="159" y="27"/>
                  </a:lnTo>
                  <a:cubicBezTo>
                    <a:pt x="134" y="8"/>
                    <a:pt x="110" y="0"/>
                    <a:pt x="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6" name="Google Shape;5446;p27"/>
            <p:cNvSpPr/>
            <p:nvPr/>
          </p:nvSpPr>
          <p:spPr>
            <a:xfrm>
              <a:off x="3347175" y="1520350"/>
              <a:ext cx="18125" cy="41075"/>
            </a:xfrm>
            <a:custGeom>
              <a:avLst/>
              <a:gdLst/>
              <a:ahLst/>
              <a:cxnLst/>
              <a:rect l="l" t="t" r="r" b="b"/>
              <a:pathLst>
                <a:path w="725" h="1643" extrusionOk="0">
                  <a:moveTo>
                    <a:pt x="94" y="0"/>
                  </a:moveTo>
                  <a:cubicBezTo>
                    <a:pt x="37" y="0"/>
                    <a:pt x="0" y="47"/>
                    <a:pt x="0" y="131"/>
                  </a:cubicBezTo>
                  <a:lnTo>
                    <a:pt x="0" y="1082"/>
                  </a:lnTo>
                  <a:cubicBezTo>
                    <a:pt x="0" y="1195"/>
                    <a:pt x="45" y="1308"/>
                    <a:pt x="158" y="1376"/>
                  </a:cubicBezTo>
                  <a:lnTo>
                    <a:pt x="566" y="1625"/>
                  </a:lnTo>
                  <a:cubicBezTo>
                    <a:pt x="589" y="1636"/>
                    <a:pt x="611" y="1642"/>
                    <a:pt x="631" y="1642"/>
                  </a:cubicBezTo>
                  <a:cubicBezTo>
                    <a:pt x="687" y="1642"/>
                    <a:pt x="724" y="1595"/>
                    <a:pt x="724" y="1512"/>
                  </a:cubicBezTo>
                  <a:lnTo>
                    <a:pt x="724" y="561"/>
                  </a:lnTo>
                  <a:cubicBezTo>
                    <a:pt x="724" y="448"/>
                    <a:pt x="656" y="335"/>
                    <a:pt x="566" y="267"/>
                  </a:cubicBezTo>
                  <a:lnTo>
                    <a:pt x="158" y="18"/>
                  </a:lnTo>
                  <a:cubicBezTo>
                    <a:pt x="135" y="6"/>
                    <a:pt x="113"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7" name="Google Shape;5447;p27"/>
            <p:cNvSpPr/>
            <p:nvPr/>
          </p:nvSpPr>
          <p:spPr>
            <a:xfrm>
              <a:off x="3376575" y="1537650"/>
              <a:ext cx="18150" cy="40725"/>
            </a:xfrm>
            <a:custGeom>
              <a:avLst/>
              <a:gdLst/>
              <a:ahLst/>
              <a:cxnLst/>
              <a:rect l="l" t="t" r="r" b="b"/>
              <a:pathLst>
                <a:path w="726" h="1629" extrusionOk="0">
                  <a:moveTo>
                    <a:pt x="91" y="0"/>
                  </a:moveTo>
                  <a:cubicBezTo>
                    <a:pt x="37" y="0"/>
                    <a:pt x="1" y="59"/>
                    <a:pt x="1" y="141"/>
                  </a:cubicBezTo>
                  <a:lnTo>
                    <a:pt x="1" y="1068"/>
                  </a:lnTo>
                  <a:cubicBezTo>
                    <a:pt x="1" y="1204"/>
                    <a:pt x="69" y="1317"/>
                    <a:pt x="159" y="1385"/>
                  </a:cubicBezTo>
                  <a:lnTo>
                    <a:pt x="567" y="1612"/>
                  </a:lnTo>
                  <a:cubicBezTo>
                    <a:pt x="590" y="1623"/>
                    <a:pt x="612" y="1629"/>
                    <a:pt x="632" y="1629"/>
                  </a:cubicBezTo>
                  <a:cubicBezTo>
                    <a:pt x="688" y="1629"/>
                    <a:pt x="725" y="1582"/>
                    <a:pt x="725" y="1498"/>
                  </a:cubicBezTo>
                  <a:lnTo>
                    <a:pt x="725" y="548"/>
                  </a:lnTo>
                  <a:cubicBezTo>
                    <a:pt x="725" y="435"/>
                    <a:pt x="680" y="322"/>
                    <a:pt x="567" y="254"/>
                  </a:cubicBezTo>
                  <a:lnTo>
                    <a:pt x="159" y="27"/>
                  </a:lnTo>
                  <a:cubicBezTo>
                    <a:pt x="134" y="9"/>
                    <a:pt x="111"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8" name="Google Shape;5448;p27"/>
            <p:cNvSpPr/>
            <p:nvPr/>
          </p:nvSpPr>
          <p:spPr>
            <a:xfrm>
              <a:off x="3406000" y="1554300"/>
              <a:ext cx="18125" cy="41050"/>
            </a:xfrm>
            <a:custGeom>
              <a:avLst/>
              <a:gdLst/>
              <a:ahLst/>
              <a:cxnLst/>
              <a:rect l="l" t="t" r="r" b="b"/>
              <a:pathLst>
                <a:path w="725" h="1642" extrusionOk="0">
                  <a:moveTo>
                    <a:pt x="94" y="0"/>
                  </a:moveTo>
                  <a:cubicBezTo>
                    <a:pt x="38" y="0"/>
                    <a:pt x="1" y="47"/>
                    <a:pt x="1" y="131"/>
                  </a:cubicBezTo>
                  <a:lnTo>
                    <a:pt x="1" y="1081"/>
                  </a:lnTo>
                  <a:cubicBezTo>
                    <a:pt x="1" y="1195"/>
                    <a:pt x="46" y="1308"/>
                    <a:pt x="159" y="1398"/>
                  </a:cubicBezTo>
                  <a:lnTo>
                    <a:pt x="567" y="1625"/>
                  </a:lnTo>
                  <a:cubicBezTo>
                    <a:pt x="590" y="1636"/>
                    <a:pt x="612" y="1642"/>
                    <a:pt x="631" y="1642"/>
                  </a:cubicBezTo>
                  <a:cubicBezTo>
                    <a:pt x="688" y="1642"/>
                    <a:pt x="725" y="1595"/>
                    <a:pt x="725" y="1511"/>
                  </a:cubicBezTo>
                  <a:lnTo>
                    <a:pt x="725" y="561"/>
                  </a:lnTo>
                  <a:cubicBezTo>
                    <a:pt x="725" y="448"/>
                    <a:pt x="680" y="335"/>
                    <a:pt x="589" y="267"/>
                  </a:cubicBezTo>
                  <a:lnTo>
                    <a:pt x="159" y="18"/>
                  </a:lnTo>
                  <a:cubicBezTo>
                    <a:pt x="136" y="6"/>
                    <a:pt x="114"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9" name="Google Shape;5449;p27"/>
            <p:cNvSpPr/>
            <p:nvPr/>
          </p:nvSpPr>
          <p:spPr>
            <a:xfrm>
              <a:off x="3435425" y="1571825"/>
              <a:ext cx="18125" cy="41075"/>
            </a:xfrm>
            <a:custGeom>
              <a:avLst/>
              <a:gdLst/>
              <a:ahLst/>
              <a:cxnLst/>
              <a:rect l="l" t="t" r="r" b="b"/>
              <a:pathLst>
                <a:path w="725" h="1643" extrusionOk="0">
                  <a:moveTo>
                    <a:pt x="94" y="1"/>
                  </a:moveTo>
                  <a:cubicBezTo>
                    <a:pt x="38" y="1"/>
                    <a:pt x="1" y="48"/>
                    <a:pt x="1" y="131"/>
                  </a:cubicBezTo>
                  <a:lnTo>
                    <a:pt x="1" y="1082"/>
                  </a:lnTo>
                  <a:cubicBezTo>
                    <a:pt x="1" y="1195"/>
                    <a:pt x="46" y="1308"/>
                    <a:pt x="159" y="1376"/>
                  </a:cubicBezTo>
                  <a:lnTo>
                    <a:pt x="566" y="1625"/>
                  </a:lnTo>
                  <a:cubicBezTo>
                    <a:pt x="589" y="1637"/>
                    <a:pt x="610" y="1642"/>
                    <a:pt x="629" y="1642"/>
                  </a:cubicBezTo>
                  <a:cubicBezTo>
                    <a:pt x="687" y="1642"/>
                    <a:pt x="725" y="1591"/>
                    <a:pt x="725" y="1489"/>
                  </a:cubicBezTo>
                  <a:lnTo>
                    <a:pt x="725" y="562"/>
                  </a:lnTo>
                  <a:cubicBezTo>
                    <a:pt x="725" y="448"/>
                    <a:pt x="657" y="335"/>
                    <a:pt x="566" y="267"/>
                  </a:cubicBezTo>
                  <a:lnTo>
                    <a:pt x="159" y="18"/>
                  </a:lnTo>
                  <a:cubicBezTo>
                    <a:pt x="136" y="7"/>
                    <a:pt x="114" y="1"/>
                    <a:pt x="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0" name="Google Shape;5450;p27"/>
            <p:cNvSpPr/>
            <p:nvPr/>
          </p:nvSpPr>
          <p:spPr>
            <a:xfrm>
              <a:off x="3519175" y="1619375"/>
              <a:ext cx="18125" cy="41050"/>
            </a:xfrm>
            <a:custGeom>
              <a:avLst/>
              <a:gdLst/>
              <a:ahLst/>
              <a:cxnLst/>
              <a:rect l="l" t="t" r="r" b="b"/>
              <a:pathLst>
                <a:path w="725" h="1642" extrusionOk="0">
                  <a:moveTo>
                    <a:pt x="94" y="0"/>
                  </a:moveTo>
                  <a:cubicBezTo>
                    <a:pt x="37" y="0"/>
                    <a:pt x="0" y="47"/>
                    <a:pt x="0" y="131"/>
                  </a:cubicBezTo>
                  <a:lnTo>
                    <a:pt x="0" y="1081"/>
                  </a:lnTo>
                  <a:cubicBezTo>
                    <a:pt x="0" y="1194"/>
                    <a:pt x="68" y="1307"/>
                    <a:pt x="181" y="1375"/>
                  </a:cubicBezTo>
                  <a:lnTo>
                    <a:pt x="589" y="1624"/>
                  </a:lnTo>
                  <a:cubicBezTo>
                    <a:pt x="606" y="1636"/>
                    <a:pt x="623" y="1641"/>
                    <a:pt x="638" y="1641"/>
                  </a:cubicBezTo>
                  <a:cubicBezTo>
                    <a:pt x="686" y="1641"/>
                    <a:pt x="724" y="1590"/>
                    <a:pt x="724" y="1489"/>
                  </a:cubicBezTo>
                  <a:lnTo>
                    <a:pt x="724" y="561"/>
                  </a:lnTo>
                  <a:cubicBezTo>
                    <a:pt x="724" y="425"/>
                    <a:pt x="679" y="312"/>
                    <a:pt x="589" y="244"/>
                  </a:cubicBezTo>
                  <a:lnTo>
                    <a:pt x="159" y="17"/>
                  </a:lnTo>
                  <a:cubicBezTo>
                    <a:pt x="135" y="6"/>
                    <a:pt x="113"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1" name="Google Shape;5451;p27"/>
            <p:cNvSpPr/>
            <p:nvPr/>
          </p:nvSpPr>
          <p:spPr>
            <a:xfrm>
              <a:off x="3460900" y="1568850"/>
              <a:ext cx="47550" cy="142075"/>
            </a:xfrm>
            <a:custGeom>
              <a:avLst/>
              <a:gdLst/>
              <a:ahLst/>
              <a:cxnLst/>
              <a:rect l="l" t="t" r="r" b="b"/>
              <a:pathLst>
                <a:path w="1902" h="5683" extrusionOk="0">
                  <a:moveTo>
                    <a:pt x="385" y="1"/>
                  </a:moveTo>
                  <a:cubicBezTo>
                    <a:pt x="186" y="1"/>
                    <a:pt x="0" y="156"/>
                    <a:pt x="0" y="364"/>
                  </a:cubicBezTo>
                  <a:lnTo>
                    <a:pt x="0" y="4596"/>
                  </a:lnTo>
                  <a:lnTo>
                    <a:pt x="1901" y="5682"/>
                  </a:lnTo>
                  <a:lnTo>
                    <a:pt x="1879" y="1337"/>
                  </a:lnTo>
                  <a:cubicBezTo>
                    <a:pt x="1879" y="1020"/>
                    <a:pt x="1697" y="703"/>
                    <a:pt x="1403" y="545"/>
                  </a:cubicBezTo>
                  <a:lnTo>
                    <a:pt x="566" y="47"/>
                  </a:lnTo>
                  <a:cubicBezTo>
                    <a:pt x="508" y="15"/>
                    <a:pt x="446" y="1"/>
                    <a:pt x="3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2" name="Google Shape;5452;p27"/>
            <p:cNvSpPr/>
            <p:nvPr/>
          </p:nvSpPr>
          <p:spPr>
            <a:xfrm>
              <a:off x="3471650" y="1585200"/>
              <a:ext cx="24900" cy="56775"/>
            </a:xfrm>
            <a:custGeom>
              <a:avLst/>
              <a:gdLst/>
              <a:ahLst/>
              <a:cxnLst/>
              <a:rect l="l" t="t" r="r" b="b"/>
              <a:pathLst>
                <a:path w="996" h="2271" extrusionOk="0">
                  <a:moveTo>
                    <a:pt x="130" y="0"/>
                  </a:moveTo>
                  <a:cubicBezTo>
                    <a:pt x="49" y="0"/>
                    <a:pt x="0" y="68"/>
                    <a:pt x="0" y="185"/>
                  </a:cubicBezTo>
                  <a:lnTo>
                    <a:pt x="0" y="1498"/>
                  </a:lnTo>
                  <a:cubicBezTo>
                    <a:pt x="0" y="1656"/>
                    <a:pt x="91" y="1814"/>
                    <a:pt x="226" y="1905"/>
                  </a:cubicBezTo>
                  <a:lnTo>
                    <a:pt x="792" y="2244"/>
                  </a:lnTo>
                  <a:cubicBezTo>
                    <a:pt x="821" y="2262"/>
                    <a:pt x="849" y="2270"/>
                    <a:pt x="873" y="2270"/>
                  </a:cubicBezTo>
                  <a:cubicBezTo>
                    <a:pt x="946" y="2270"/>
                    <a:pt x="996" y="2198"/>
                    <a:pt x="996" y="2063"/>
                  </a:cubicBezTo>
                  <a:lnTo>
                    <a:pt x="996" y="773"/>
                  </a:lnTo>
                  <a:cubicBezTo>
                    <a:pt x="996" y="615"/>
                    <a:pt x="905" y="457"/>
                    <a:pt x="792" y="343"/>
                  </a:cubicBezTo>
                  <a:lnTo>
                    <a:pt x="226" y="27"/>
                  </a:lnTo>
                  <a:cubicBezTo>
                    <a:pt x="191" y="9"/>
                    <a:pt x="158"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3" name="Google Shape;5453;p27"/>
            <p:cNvSpPr/>
            <p:nvPr/>
          </p:nvSpPr>
          <p:spPr>
            <a:xfrm>
              <a:off x="2936400" y="1268975"/>
              <a:ext cx="46975" cy="142625"/>
            </a:xfrm>
            <a:custGeom>
              <a:avLst/>
              <a:gdLst/>
              <a:ahLst/>
              <a:cxnLst/>
              <a:rect l="l" t="t" r="r" b="b"/>
              <a:pathLst>
                <a:path w="1879" h="5705" extrusionOk="0">
                  <a:moveTo>
                    <a:pt x="378" y="1"/>
                  </a:moveTo>
                  <a:cubicBezTo>
                    <a:pt x="174" y="1"/>
                    <a:pt x="0" y="160"/>
                    <a:pt x="0" y="386"/>
                  </a:cubicBezTo>
                  <a:lnTo>
                    <a:pt x="0" y="4596"/>
                  </a:lnTo>
                  <a:lnTo>
                    <a:pt x="1879" y="5705"/>
                  </a:lnTo>
                  <a:lnTo>
                    <a:pt x="1879" y="1359"/>
                  </a:lnTo>
                  <a:cubicBezTo>
                    <a:pt x="1879" y="1020"/>
                    <a:pt x="1698" y="726"/>
                    <a:pt x="1403" y="545"/>
                  </a:cubicBezTo>
                  <a:lnTo>
                    <a:pt x="566" y="47"/>
                  </a:lnTo>
                  <a:cubicBezTo>
                    <a:pt x="503" y="15"/>
                    <a:pt x="439" y="1"/>
                    <a:pt x="3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4" name="Google Shape;5454;p27"/>
            <p:cNvSpPr/>
            <p:nvPr/>
          </p:nvSpPr>
          <p:spPr>
            <a:xfrm>
              <a:off x="2947150" y="1285325"/>
              <a:ext cx="25475" cy="56775"/>
            </a:xfrm>
            <a:custGeom>
              <a:avLst/>
              <a:gdLst/>
              <a:ahLst/>
              <a:cxnLst/>
              <a:rect l="l" t="t" r="r" b="b"/>
              <a:pathLst>
                <a:path w="1019" h="2271" extrusionOk="0">
                  <a:moveTo>
                    <a:pt x="130" y="0"/>
                  </a:moveTo>
                  <a:cubicBezTo>
                    <a:pt x="50" y="0"/>
                    <a:pt x="0" y="68"/>
                    <a:pt x="0" y="185"/>
                  </a:cubicBezTo>
                  <a:lnTo>
                    <a:pt x="0" y="1498"/>
                  </a:lnTo>
                  <a:cubicBezTo>
                    <a:pt x="0" y="1656"/>
                    <a:pt x="91" y="1814"/>
                    <a:pt x="226" y="1905"/>
                  </a:cubicBezTo>
                  <a:lnTo>
                    <a:pt x="792" y="2244"/>
                  </a:lnTo>
                  <a:cubicBezTo>
                    <a:pt x="822" y="2262"/>
                    <a:pt x="851" y="2271"/>
                    <a:pt x="879" y="2271"/>
                  </a:cubicBezTo>
                  <a:cubicBezTo>
                    <a:pt x="957" y="2271"/>
                    <a:pt x="1019" y="2203"/>
                    <a:pt x="1019" y="2086"/>
                  </a:cubicBezTo>
                  <a:lnTo>
                    <a:pt x="1019" y="773"/>
                  </a:lnTo>
                  <a:cubicBezTo>
                    <a:pt x="996" y="615"/>
                    <a:pt x="928" y="457"/>
                    <a:pt x="792" y="366"/>
                  </a:cubicBezTo>
                  <a:lnTo>
                    <a:pt x="226" y="27"/>
                  </a:lnTo>
                  <a:cubicBezTo>
                    <a:pt x="191" y="9"/>
                    <a:pt x="159"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55" name="Google Shape;5455;p27"/>
          <p:cNvGrpSpPr/>
          <p:nvPr/>
        </p:nvGrpSpPr>
        <p:grpSpPr>
          <a:xfrm>
            <a:off x="685791" y="13708728"/>
            <a:ext cx="3094541" cy="3320123"/>
            <a:chOff x="-312109" y="15146878"/>
            <a:chExt cx="3094541" cy="3320123"/>
          </a:xfrm>
        </p:grpSpPr>
        <p:sp>
          <p:nvSpPr>
            <p:cNvPr id="5456" name="Google Shape;5456;p27"/>
            <p:cNvSpPr/>
            <p:nvPr/>
          </p:nvSpPr>
          <p:spPr>
            <a:xfrm>
              <a:off x="1443141" y="18124508"/>
              <a:ext cx="134599" cy="261353"/>
            </a:xfrm>
            <a:custGeom>
              <a:avLst/>
              <a:gdLst/>
              <a:ahLst/>
              <a:cxnLst/>
              <a:rect l="l" t="t" r="r" b="b"/>
              <a:pathLst>
                <a:path w="1201" h="2332" extrusionOk="0">
                  <a:moveTo>
                    <a:pt x="1200" y="0"/>
                  </a:moveTo>
                  <a:lnTo>
                    <a:pt x="1" y="702"/>
                  </a:lnTo>
                  <a:lnTo>
                    <a:pt x="1" y="2331"/>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7" name="Google Shape;5457;p27"/>
            <p:cNvSpPr/>
            <p:nvPr/>
          </p:nvSpPr>
          <p:spPr>
            <a:xfrm>
              <a:off x="1443141" y="18203071"/>
              <a:ext cx="139642" cy="263931"/>
            </a:xfrm>
            <a:custGeom>
              <a:avLst/>
              <a:gdLst/>
              <a:ahLst/>
              <a:cxnLst/>
              <a:rect l="l" t="t" r="r" b="b"/>
              <a:pathLst>
                <a:path w="1246" h="2355" extrusionOk="0">
                  <a:moveTo>
                    <a:pt x="1" y="1"/>
                  </a:moveTo>
                  <a:lnTo>
                    <a:pt x="1" y="1630"/>
                  </a:lnTo>
                  <a:lnTo>
                    <a:pt x="1246" y="2355"/>
                  </a:lnTo>
                  <a:lnTo>
                    <a:pt x="1246" y="72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8" name="Google Shape;5458;p27"/>
            <p:cNvSpPr/>
            <p:nvPr/>
          </p:nvSpPr>
          <p:spPr>
            <a:xfrm>
              <a:off x="1582671" y="18215735"/>
              <a:ext cx="111736" cy="251267"/>
            </a:xfrm>
            <a:custGeom>
              <a:avLst/>
              <a:gdLst/>
              <a:ahLst/>
              <a:cxnLst/>
              <a:rect l="l" t="t" r="r" b="b"/>
              <a:pathLst>
                <a:path w="997" h="2242" extrusionOk="0">
                  <a:moveTo>
                    <a:pt x="997" y="1"/>
                  </a:moveTo>
                  <a:lnTo>
                    <a:pt x="1" y="612"/>
                  </a:lnTo>
                  <a:lnTo>
                    <a:pt x="1" y="2242"/>
                  </a:lnTo>
                  <a:lnTo>
                    <a:pt x="997" y="1630"/>
                  </a:lnTo>
                  <a:lnTo>
                    <a:pt x="9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9" name="Google Shape;5459;p27"/>
            <p:cNvSpPr/>
            <p:nvPr/>
          </p:nvSpPr>
          <p:spPr>
            <a:xfrm>
              <a:off x="1443141" y="18134595"/>
              <a:ext cx="251267" cy="149841"/>
            </a:xfrm>
            <a:custGeom>
              <a:avLst/>
              <a:gdLst/>
              <a:ahLst/>
              <a:cxnLst/>
              <a:rect l="l" t="t" r="r" b="b"/>
              <a:pathLst>
                <a:path w="2242" h="1337" extrusionOk="0">
                  <a:moveTo>
                    <a:pt x="997" y="1"/>
                  </a:moveTo>
                  <a:lnTo>
                    <a:pt x="1" y="612"/>
                  </a:lnTo>
                  <a:lnTo>
                    <a:pt x="1246" y="1336"/>
                  </a:lnTo>
                  <a:lnTo>
                    <a:pt x="2242" y="725"/>
                  </a:lnTo>
                  <a:lnTo>
                    <a:pt x="9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0" name="Google Shape;5460;p27"/>
            <p:cNvSpPr/>
            <p:nvPr/>
          </p:nvSpPr>
          <p:spPr>
            <a:xfrm>
              <a:off x="1577628" y="17191064"/>
              <a:ext cx="48303" cy="1050231"/>
            </a:xfrm>
            <a:custGeom>
              <a:avLst/>
              <a:gdLst/>
              <a:ahLst/>
              <a:cxnLst/>
              <a:rect l="l" t="t" r="r" b="b"/>
              <a:pathLst>
                <a:path w="431" h="9371" extrusionOk="0">
                  <a:moveTo>
                    <a:pt x="430" y="1"/>
                  </a:moveTo>
                  <a:lnTo>
                    <a:pt x="0" y="250"/>
                  </a:lnTo>
                  <a:lnTo>
                    <a:pt x="0" y="9370"/>
                  </a:lnTo>
                  <a:lnTo>
                    <a:pt x="430" y="9121"/>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1" name="Google Shape;5461;p27"/>
            <p:cNvSpPr/>
            <p:nvPr/>
          </p:nvSpPr>
          <p:spPr>
            <a:xfrm>
              <a:off x="1514195" y="17183443"/>
              <a:ext cx="63545" cy="1057852"/>
            </a:xfrm>
            <a:custGeom>
              <a:avLst/>
              <a:gdLst/>
              <a:ahLst/>
              <a:cxnLst/>
              <a:rect l="l" t="t" r="r" b="b"/>
              <a:pathLst>
                <a:path w="567" h="9439" extrusionOk="0">
                  <a:moveTo>
                    <a:pt x="1" y="1"/>
                  </a:moveTo>
                  <a:lnTo>
                    <a:pt x="1" y="9121"/>
                  </a:lnTo>
                  <a:lnTo>
                    <a:pt x="566" y="9438"/>
                  </a:lnTo>
                  <a:lnTo>
                    <a:pt x="566" y="31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2" name="Google Shape;5462;p27"/>
            <p:cNvSpPr/>
            <p:nvPr/>
          </p:nvSpPr>
          <p:spPr>
            <a:xfrm>
              <a:off x="-312109" y="17097268"/>
              <a:ext cx="134599" cy="261353"/>
            </a:xfrm>
            <a:custGeom>
              <a:avLst/>
              <a:gdLst/>
              <a:ahLst/>
              <a:cxnLst/>
              <a:rect l="l" t="t" r="r" b="b"/>
              <a:pathLst>
                <a:path w="1201" h="2332" extrusionOk="0">
                  <a:moveTo>
                    <a:pt x="1200" y="0"/>
                  </a:moveTo>
                  <a:lnTo>
                    <a:pt x="1" y="702"/>
                  </a:lnTo>
                  <a:lnTo>
                    <a:pt x="1" y="2332"/>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3" name="Google Shape;5463;p27"/>
            <p:cNvSpPr/>
            <p:nvPr/>
          </p:nvSpPr>
          <p:spPr>
            <a:xfrm>
              <a:off x="-312109" y="17175943"/>
              <a:ext cx="139642" cy="263819"/>
            </a:xfrm>
            <a:custGeom>
              <a:avLst/>
              <a:gdLst/>
              <a:ahLst/>
              <a:cxnLst/>
              <a:rect l="l" t="t" r="r" b="b"/>
              <a:pathLst>
                <a:path w="1246" h="2354" extrusionOk="0">
                  <a:moveTo>
                    <a:pt x="1" y="0"/>
                  </a:moveTo>
                  <a:lnTo>
                    <a:pt x="1" y="1630"/>
                  </a:lnTo>
                  <a:lnTo>
                    <a:pt x="1245" y="2354"/>
                  </a:lnTo>
                  <a:lnTo>
                    <a:pt x="1245" y="70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4" name="Google Shape;5464;p27"/>
            <p:cNvSpPr/>
            <p:nvPr/>
          </p:nvSpPr>
          <p:spPr>
            <a:xfrm>
              <a:off x="-172580" y="17188607"/>
              <a:ext cx="111736" cy="251154"/>
            </a:xfrm>
            <a:custGeom>
              <a:avLst/>
              <a:gdLst/>
              <a:ahLst/>
              <a:cxnLst/>
              <a:rect l="l" t="t" r="r" b="b"/>
              <a:pathLst>
                <a:path w="997" h="2241" extrusionOk="0">
                  <a:moveTo>
                    <a:pt x="996" y="0"/>
                  </a:moveTo>
                  <a:lnTo>
                    <a:pt x="0" y="589"/>
                  </a:lnTo>
                  <a:lnTo>
                    <a:pt x="0" y="2241"/>
                  </a:lnTo>
                  <a:lnTo>
                    <a:pt x="996" y="1630"/>
                  </a:lnTo>
                  <a:lnTo>
                    <a:pt x="9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5" name="Google Shape;5465;p27"/>
            <p:cNvSpPr/>
            <p:nvPr/>
          </p:nvSpPr>
          <p:spPr>
            <a:xfrm>
              <a:off x="-312109" y="17107355"/>
              <a:ext cx="251267" cy="147263"/>
            </a:xfrm>
            <a:custGeom>
              <a:avLst/>
              <a:gdLst/>
              <a:ahLst/>
              <a:cxnLst/>
              <a:rect l="l" t="t" r="r" b="b"/>
              <a:pathLst>
                <a:path w="2242" h="1314" extrusionOk="0">
                  <a:moveTo>
                    <a:pt x="996" y="1"/>
                  </a:moveTo>
                  <a:lnTo>
                    <a:pt x="1" y="612"/>
                  </a:lnTo>
                  <a:lnTo>
                    <a:pt x="1245" y="1314"/>
                  </a:lnTo>
                  <a:lnTo>
                    <a:pt x="2241" y="725"/>
                  </a:lnTo>
                  <a:lnTo>
                    <a:pt x="9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6" name="Google Shape;5466;p27"/>
            <p:cNvSpPr/>
            <p:nvPr/>
          </p:nvSpPr>
          <p:spPr>
            <a:xfrm>
              <a:off x="-177623" y="16163824"/>
              <a:ext cx="48303" cy="1050231"/>
            </a:xfrm>
            <a:custGeom>
              <a:avLst/>
              <a:gdLst/>
              <a:ahLst/>
              <a:cxnLst/>
              <a:rect l="l" t="t" r="r" b="b"/>
              <a:pathLst>
                <a:path w="431" h="9371" extrusionOk="0">
                  <a:moveTo>
                    <a:pt x="430" y="1"/>
                  </a:moveTo>
                  <a:lnTo>
                    <a:pt x="0" y="250"/>
                  </a:lnTo>
                  <a:lnTo>
                    <a:pt x="0" y="9371"/>
                  </a:lnTo>
                  <a:lnTo>
                    <a:pt x="430" y="9122"/>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7" name="Google Shape;5467;p27"/>
            <p:cNvSpPr/>
            <p:nvPr/>
          </p:nvSpPr>
          <p:spPr>
            <a:xfrm>
              <a:off x="-241056" y="16153738"/>
              <a:ext cx="63545" cy="1060318"/>
            </a:xfrm>
            <a:custGeom>
              <a:avLst/>
              <a:gdLst/>
              <a:ahLst/>
              <a:cxnLst/>
              <a:rect l="l" t="t" r="r" b="b"/>
              <a:pathLst>
                <a:path w="567" h="9461" extrusionOk="0">
                  <a:moveTo>
                    <a:pt x="0" y="0"/>
                  </a:moveTo>
                  <a:lnTo>
                    <a:pt x="0" y="9121"/>
                  </a:lnTo>
                  <a:lnTo>
                    <a:pt x="566" y="9461"/>
                  </a:lnTo>
                  <a:lnTo>
                    <a:pt x="566" y="34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8" name="Google Shape;5468;p27"/>
            <p:cNvSpPr/>
            <p:nvPr/>
          </p:nvSpPr>
          <p:spPr>
            <a:xfrm>
              <a:off x="1580205" y="17023629"/>
              <a:ext cx="45726" cy="195454"/>
            </a:xfrm>
            <a:custGeom>
              <a:avLst/>
              <a:gdLst/>
              <a:ahLst/>
              <a:cxnLst/>
              <a:rect l="l" t="t" r="r" b="b"/>
              <a:pathLst>
                <a:path w="408" h="1744" extrusionOk="0">
                  <a:moveTo>
                    <a:pt x="407" y="1"/>
                  </a:moveTo>
                  <a:lnTo>
                    <a:pt x="0" y="250"/>
                  </a:lnTo>
                  <a:lnTo>
                    <a:pt x="0" y="1744"/>
                  </a:lnTo>
                  <a:lnTo>
                    <a:pt x="407" y="1495"/>
                  </a:lnTo>
                  <a:lnTo>
                    <a:pt x="4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9" name="Google Shape;5469;p27"/>
            <p:cNvSpPr/>
            <p:nvPr/>
          </p:nvSpPr>
          <p:spPr>
            <a:xfrm>
              <a:off x="-289156" y="15973630"/>
              <a:ext cx="1869481" cy="1245462"/>
            </a:xfrm>
            <a:custGeom>
              <a:avLst/>
              <a:gdLst/>
              <a:ahLst/>
              <a:cxnLst/>
              <a:rect l="l" t="t" r="r" b="b"/>
              <a:pathLst>
                <a:path w="16681" h="11113" extrusionOk="0">
                  <a:moveTo>
                    <a:pt x="0" y="0"/>
                  </a:moveTo>
                  <a:lnTo>
                    <a:pt x="0" y="1494"/>
                  </a:lnTo>
                  <a:lnTo>
                    <a:pt x="16680" y="11113"/>
                  </a:lnTo>
                  <a:lnTo>
                    <a:pt x="16680" y="961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0" name="Google Shape;5470;p27"/>
            <p:cNvSpPr/>
            <p:nvPr/>
          </p:nvSpPr>
          <p:spPr>
            <a:xfrm>
              <a:off x="-289156" y="15945724"/>
              <a:ext cx="1915095" cy="1105931"/>
            </a:xfrm>
            <a:custGeom>
              <a:avLst/>
              <a:gdLst/>
              <a:ahLst/>
              <a:cxnLst/>
              <a:rect l="l" t="t" r="r" b="b"/>
              <a:pathLst>
                <a:path w="17088" h="9868" extrusionOk="0">
                  <a:moveTo>
                    <a:pt x="430" y="0"/>
                  </a:moveTo>
                  <a:lnTo>
                    <a:pt x="0" y="249"/>
                  </a:lnTo>
                  <a:lnTo>
                    <a:pt x="16680" y="9868"/>
                  </a:lnTo>
                  <a:lnTo>
                    <a:pt x="17087" y="9619"/>
                  </a:lnTo>
                  <a:lnTo>
                    <a:pt x="4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1" name="Google Shape;5471;p27"/>
            <p:cNvSpPr/>
            <p:nvPr/>
          </p:nvSpPr>
          <p:spPr>
            <a:xfrm>
              <a:off x="882578" y="15174680"/>
              <a:ext cx="1899853" cy="1230220"/>
            </a:xfrm>
            <a:custGeom>
              <a:avLst/>
              <a:gdLst/>
              <a:ahLst/>
              <a:cxnLst/>
              <a:rect l="l" t="t" r="r" b="b"/>
              <a:pathLst>
                <a:path w="16952" h="10977" extrusionOk="0">
                  <a:moveTo>
                    <a:pt x="0" y="0"/>
                  </a:moveTo>
                  <a:lnTo>
                    <a:pt x="0" y="0"/>
                  </a:lnTo>
                  <a:cubicBezTo>
                    <a:pt x="159" y="295"/>
                    <a:pt x="272" y="589"/>
                    <a:pt x="362" y="883"/>
                  </a:cubicBezTo>
                  <a:cubicBezTo>
                    <a:pt x="340" y="1041"/>
                    <a:pt x="317" y="1200"/>
                    <a:pt x="294" y="1358"/>
                  </a:cubicBezTo>
                  <a:lnTo>
                    <a:pt x="16906" y="10977"/>
                  </a:lnTo>
                  <a:cubicBezTo>
                    <a:pt x="16906" y="10977"/>
                    <a:pt x="16952" y="10411"/>
                    <a:pt x="16906" y="10253"/>
                  </a:cubicBezTo>
                  <a:cubicBezTo>
                    <a:pt x="16838" y="10004"/>
                    <a:pt x="16725" y="9777"/>
                    <a:pt x="16567" y="9574"/>
                  </a:cubicBez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2" name="Google Shape;5472;p27"/>
            <p:cNvSpPr/>
            <p:nvPr/>
          </p:nvSpPr>
          <p:spPr>
            <a:xfrm>
              <a:off x="-225814" y="15159550"/>
              <a:ext cx="1166787" cy="824293"/>
            </a:xfrm>
            <a:custGeom>
              <a:avLst/>
              <a:gdLst/>
              <a:ahLst/>
              <a:cxnLst/>
              <a:rect l="l" t="t" r="r" b="b"/>
              <a:pathLst>
                <a:path w="10411" h="7355" extrusionOk="0">
                  <a:moveTo>
                    <a:pt x="9406" y="0"/>
                  </a:moveTo>
                  <a:cubicBezTo>
                    <a:pt x="9112" y="0"/>
                    <a:pt x="8754" y="117"/>
                    <a:pt x="8351" y="362"/>
                  </a:cubicBezTo>
                  <a:lnTo>
                    <a:pt x="1743" y="4164"/>
                  </a:lnTo>
                  <a:cubicBezTo>
                    <a:pt x="317" y="5001"/>
                    <a:pt x="45" y="6834"/>
                    <a:pt x="0" y="7355"/>
                  </a:cubicBezTo>
                  <a:lnTo>
                    <a:pt x="272" y="7219"/>
                  </a:lnTo>
                  <a:cubicBezTo>
                    <a:pt x="362" y="6586"/>
                    <a:pt x="679" y="5069"/>
                    <a:pt x="1879" y="4368"/>
                  </a:cubicBezTo>
                  <a:lnTo>
                    <a:pt x="8487" y="565"/>
                  </a:lnTo>
                  <a:cubicBezTo>
                    <a:pt x="8861" y="341"/>
                    <a:pt x="9166" y="235"/>
                    <a:pt x="9408" y="235"/>
                  </a:cubicBezTo>
                  <a:cubicBezTo>
                    <a:pt x="9532" y="235"/>
                    <a:pt x="9640" y="263"/>
                    <a:pt x="9732" y="316"/>
                  </a:cubicBezTo>
                  <a:cubicBezTo>
                    <a:pt x="10003" y="475"/>
                    <a:pt x="10162" y="860"/>
                    <a:pt x="10184" y="1493"/>
                  </a:cubicBezTo>
                  <a:lnTo>
                    <a:pt x="10411" y="1358"/>
                  </a:lnTo>
                  <a:cubicBezTo>
                    <a:pt x="10366" y="701"/>
                    <a:pt x="10184" y="294"/>
                    <a:pt x="9845" y="113"/>
                  </a:cubicBezTo>
                  <a:cubicBezTo>
                    <a:pt x="9721" y="39"/>
                    <a:pt x="9574" y="0"/>
                    <a:pt x="9406" y="0"/>
                  </a:cubicBezTo>
                  <a:close/>
                </a:path>
              </a:pathLst>
            </a:custGeom>
            <a:solidFill>
              <a:srgbClr val="278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3" name="Google Shape;5473;p27"/>
            <p:cNvSpPr/>
            <p:nvPr/>
          </p:nvSpPr>
          <p:spPr>
            <a:xfrm>
              <a:off x="-271448" y="15146878"/>
              <a:ext cx="2972835" cy="1899741"/>
            </a:xfrm>
            <a:custGeom>
              <a:avLst/>
              <a:gdLst/>
              <a:ahLst/>
              <a:cxnLst/>
              <a:rect l="l" t="t" r="r" b="b"/>
              <a:pathLst>
                <a:path w="26526" h="16951" extrusionOk="0">
                  <a:moveTo>
                    <a:pt x="9390" y="0"/>
                  </a:moveTo>
                  <a:cubicBezTo>
                    <a:pt x="9103" y="0"/>
                    <a:pt x="8755" y="117"/>
                    <a:pt x="8352" y="361"/>
                  </a:cubicBezTo>
                  <a:lnTo>
                    <a:pt x="1743" y="4164"/>
                  </a:lnTo>
                  <a:cubicBezTo>
                    <a:pt x="295" y="5001"/>
                    <a:pt x="46" y="6834"/>
                    <a:pt x="1" y="7355"/>
                  </a:cubicBezTo>
                  <a:lnTo>
                    <a:pt x="16613" y="16951"/>
                  </a:lnTo>
                  <a:cubicBezTo>
                    <a:pt x="16613" y="16951"/>
                    <a:pt x="17043" y="15163"/>
                    <a:pt x="17744" y="14393"/>
                  </a:cubicBezTo>
                  <a:cubicBezTo>
                    <a:pt x="18446" y="13624"/>
                    <a:pt x="20935" y="12424"/>
                    <a:pt x="23017" y="11225"/>
                  </a:cubicBezTo>
                  <a:cubicBezTo>
                    <a:pt x="23993" y="10670"/>
                    <a:pt x="25146" y="9615"/>
                    <a:pt x="26053" y="9615"/>
                  </a:cubicBezTo>
                  <a:cubicBezTo>
                    <a:pt x="26220" y="9615"/>
                    <a:pt x="26378" y="9650"/>
                    <a:pt x="26525" y="9731"/>
                  </a:cubicBezTo>
                  <a:lnTo>
                    <a:pt x="9823" y="112"/>
                  </a:lnTo>
                  <a:cubicBezTo>
                    <a:pt x="9699" y="38"/>
                    <a:pt x="9555" y="0"/>
                    <a:pt x="9390" y="0"/>
                  </a:cubicBezTo>
                  <a:close/>
                </a:path>
              </a:pathLst>
            </a:custGeom>
            <a:solidFill>
              <a:srgbClr val="7BBDFF">
                <a:alpha val="6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4" name="Google Shape;5474;p27"/>
            <p:cNvSpPr/>
            <p:nvPr/>
          </p:nvSpPr>
          <p:spPr>
            <a:xfrm>
              <a:off x="1590292" y="16221533"/>
              <a:ext cx="1164321" cy="825078"/>
            </a:xfrm>
            <a:custGeom>
              <a:avLst/>
              <a:gdLst/>
              <a:ahLst/>
              <a:cxnLst/>
              <a:rect l="l" t="t" r="r" b="b"/>
              <a:pathLst>
                <a:path w="10389" h="7362" extrusionOk="0">
                  <a:moveTo>
                    <a:pt x="9406" y="0"/>
                  </a:moveTo>
                  <a:cubicBezTo>
                    <a:pt x="9116" y="0"/>
                    <a:pt x="8762" y="111"/>
                    <a:pt x="8352" y="346"/>
                  </a:cubicBezTo>
                  <a:lnTo>
                    <a:pt x="1743" y="4170"/>
                  </a:lnTo>
                  <a:cubicBezTo>
                    <a:pt x="295" y="5008"/>
                    <a:pt x="46" y="6841"/>
                    <a:pt x="1" y="7362"/>
                  </a:cubicBezTo>
                  <a:lnTo>
                    <a:pt x="250" y="7226"/>
                  </a:lnTo>
                  <a:cubicBezTo>
                    <a:pt x="340" y="6569"/>
                    <a:pt x="680" y="5053"/>
                    <a:pt x="1879" y="4374"/>
                  </a:cubicBezTo>
                  <a:lnTo>
                    <a:pt x="8465" y="572"/>
                  </a:lnTo>
                  <a:cubicBezTo>
                    <a:pt x="8839" y="347"/>
                    <a:pt x="9154" y="242"/>
                    <a:pt x="9403" y="242"/>
                  </a:cubicBezTo>
                  <a:cubicBezTo>
                    <a:pt x="9530" y="242"/>
                    <a:pt x="9640" y="269"/>
                    <a:pt x="9732" y="323"/>
                  </a:cubicBezTo>
                  <a:cubicBezTo>
                    <a:pt x="10004" y="459"/>
                    <a:pt x="10140" y="866"/>
                    <a:pt x="10162" y="1500"/>
                  </a:cubicBezTo>
                  <a:lnTo>
                    <a:pt x="10389" y="1364"/>
                  </a:lnTo>
                  <a:cubicBezTo>
                    <a:pt x="10343" y="708"/>
                    <a:pt x="10162" y="300"/>
                    <a:pt x="9823" y="97"/>
                  </a:cubicBezTo>
                  <a:cubicBezTo>
                    <a:pt x="9703" y="33"/>
                    <a:pt x="9564" y="0"/>
                    <a:pt x="9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5" name="Google Shape;5475;p27"/>
            <p:cNvSpPr/>
            <p:nvPr/>
          </p:nvSpPr>
          <p:spPr>
            <a:xfrm>
              <a:off x="15141" y="15299079"/>
              <a:ext cx="1123751" cy="836957"/>
            </a:xfrm>
            <a:custGeom>
              <a:avLst/>
              <a:gdLst/>
              <a:ahLst/>
              <a:cxnLst/>
              <a:rect l="l" t="t" r="r" b="b"/>
              <a:pathLst>
                <a:path w="10027" h="7468" extrusionOk="0">
                  <a:moveTo>
                    <a:pt x="9396" y="0"/>
                  </a:moveTo>
                  <a:cubicBezTo>
                    <a:pt x="9103" y="0"/>
                    <a:pt x="8754" y="117"/>
                    <a:pt x="8351" y="361"/>
                  </a:cubicBezTo>
                  <a:lnTo>
                    <a:pt x="1743" y="4164"/>
                  </a:lnTo>
                  <a:cubicBezTo>
                    <a:pt x="317" y="5001"/>
                    <a:pt x="45" y="6834"/>
                    <a:pt x="0" y="7355"/>
                  </a:cubicBezTo>
                  <a:lnTo>
                    <a:pt x="181" y="7468"/>
                  </a:lnTo>
                  <a:cubicBezTo>
                    <a:pt x="249" y="6925"/>
                    <a:pt x="498" y="5114"/>
                    <a:pt x="1924" y="4277"/>
                  </a:cubicBezTo>
                  <a:lnTo>
                    <a:pt x="8532" y="475"/>
                  </a:lnTo>
                  <a:cubicBezTo>
                    <a:pt x="8950" y="230"/>
                    <a:pt x="9294" y="113"/>
                    <a:pt x="9582" y="113"/>
                  </a:cubicBezTo>
                  <a:cubicBezTo>
                    <a:pt x="9748" y="113"/>
                    <a:pt x="9894" y="152"/>
                    <a:pt x="10026" y="226"/>
                  </a:cubicBezTo>
                  <a:lnTo>
                    <a:pt x="9845" y="113"/>
                  </a:lnTo>
                  <a:cubicBezTo>
                    <a:pt x="9713" y="38"/>
                    <a:pt x="9563" y="0"/>
                    <a:pt x="93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6" name="Google Shape;5476;p27"/>
            <p:cNvSpPr/>
            <p:nvPr/>
          </p:nvSpPr>
          <p:spPr>
            <a:xfrm>
              <a:off x="243319" y="15430988"/>
              <a:ext cx="1127898" cy="836957"/>
            </a:xfrm>
            <a:custGeom>
              <a:avLst/>
              <a:gdLst/>
              <a:ahLst/>
              <a:cxnLst/>
              <a:rect l="l" t="t" r="r" b="b"/>
              <a:pathLst>
                <a:path w="10064" h="7468" extrusionOk="0">
                  <a:moveTo>
                    <a:pt x="9402" y="0"/>
                  </a:moveTo>
                  <a:cubicBezTo>
                    <a:pt x="9114" y="0"/>
                    <a:pt x="8770" y="117"/>
                    <a:pt x="8352" y="361"/>
                  </a:cubicBezTo>
                  <a:lnTo>
                    <a:pt x="1766" y="4164"/>
                  </a:lnTo>
                  <a:cubicBezTo>
                    <a:pt x="318" y="5001"/>
                    <a:pt x="69" y="6834"/>
                    <a:pt x="1" y="7355"/>
                  </a:cubicBezTo>
                  <a:lnTo>
                    <a:pt x="205" y="7468"/>
                  </a:lnTo>
                  <a:cubicBezTo>
                    <a:pt x="250" y="6925"/>
                    <a:pt x="522" y="5114"/>
                    <a:pt x="1947" y="4277"/>
                  </a:cubicBezTo>
                  <a:lnTo>
                    <a:pt x="8556" y="474"/>
                  </a:lnTo>
                  <a:cubicBezTo>
                    <a:pt x="8959" y="230"/>
                    <a:pt x="9307" y="113"/>
                    <a:pt x="9594" y="113"/>
                  </a:cubicBezTo>
                  <a:cubicBezTo>
                    <a:pt x="9759" y="113"/>
                    <a:pt x="9903" y="151"/>
                    <a:pt x="10027" y="226"/>
                  </a:cubicBezTo>
                  <a:cubicBezTo>
                    <a:pt x="10033" y="228"/>
                    <a:pt x="10037" y="229"/>
                    <a:pt x="10040" y="229"/>
                  </a:cubicBezTo>
                  <a:cubicBezTo>
                    <a:pt x="10063" y="229"/>
                    <a:pt x="9908" y="133"/>
                    <a:pt x="9846" y="112"/>
                  </a:cubicBezTo>
                  <a:cubicBezTo>
                    <a:pt x="9714" y="38"/>
                    <a:pt x="9567" y="0"/>
                    <a:pt x="94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7" name="Google Shape;5477;p27"/>
            <p:cNvSpPr/>
            <p:nvPr/>
          </p:nvSpPr>
          <p:spPr>
            <a:xfrm>
              <a:off x="474188" y="15563456"/>
              <a:ext cx="1125320" cy="836397"/>
            </a:xfrm>
            <a:custGeom>
              <a:avLst/>
              <a:gdLst/>
              <a:ahLst/>
              <a:cxnLst/>
              <a:rect l="l" t="t" r="r" b="b"/>
              <a:pathLst>
                <a:path w="10041" h="7463" extrusionOk="0">
                  <a:moveTo>
                    <a:pt x="9408" y="1"/>
                  </a:moveTo>
                  <a:cubicBezTo>
                    <a:pt x="9117" y="1"/>
                    <a:pt x="8763" y="121"/>
                    <a:pt x="8352" y="356"/>
                  </a:cubicBezTo>
                  <a:lnTo>
                    <a:pt x="1743" y="4158"/>
                  </a:lnTo>
                  <a:cubicBezTo>
                    <a:pt x="295" y="4996"/>
                    <a:pt x="46" y="6829"/>
                    <a:pt x="1" y="7349"/>
                  </a:cubicBezTo>
                  <a:lnTo>
                    <a:pt x="182" y="7463"/>
                  </a:lnTo>
                  <a:cubicBezTo>
                    <a:pt x="249" y="6942"/>
                    <a:pt x="498" y="5109"/>
                    <a:pt x="1947" y="4294"/>
                  </a:cubicBezTo>
                  <a:lnTo>
                    <a:pt x="8533" y="492"/>
                  </a:lnTo>
                  <a:cubicBezTo>
                    <a:pt x="8937" y="246"/>
                    <a:pt x="9286" y="121"/>
                    <a:pt x="9580" y="121"/>
                  </a:cubicBezTo>
                  <a:cubicBezTo>
                    <a:pt x="9747" y="121"/>
                    <a:pt x="9895" y="161"/>
                    <a:pt x="10026" y="243"/>
                  </a:cubicBezTo>
                  <a:cubicBezTo>
                    <a:pt x="10031" y="245"/>
                    <a:pt x="10033" y="246"/>
                    <a:pt x="10033" y="246"/>
                  </a:cubicBezTo>
                  <a:cubicBezTo>
                    <a:pt x="10040" y="246"/>
                    <a:pt x="9885" y="148"/>
                    <a:pt x="9823" y="107"/>
                  </a:cubicBez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8" name="Google Shape;5478;p27"/>
            <p:cNvSpPr/>
            <p:nvPr/>
          </p:nvSpPr>
          <p:spPr>
            <a:xfrm>
              <a:off x="654378" y="15680115"/>
              <a:ext cx="1124760" cy="838975"/>
            </a:xfrm>
            <a:custGeom>
              <a:avLst/>
              <a:gdLst/>
              <a:ahLst/>
              <a:cxnLst/>
              <a:rect l="l" t="t" r="r" b="b"/>
              <a:pathLst>
                <a:path w="10036" h="7486" extrusionOk="0">
                  <a:moveTo>
                    <a:pt x="9939" y="178"/>
                  </a:moveTo>
                  <a:lnTo>
                    <a:pt x="9939" y="178"/>
                  </a:lnTo>
                  <a:cubicBezTo>
                    <a:pt x="9982" y="206"/>
                    <a:pt x="10024" y="231"/>
                    <a:pt x="10032" y="231"/>
                  </a:cubicBezTo>
                  <a:cubicBezTo>
                    <a:pt x="10035" y="231"/>
                    <a:pt x="10034" y="228"/>
                    <a:pt x="10026" y="220"/>
                  </a:cubicBezTo>
                  <a:cubicBezTo>
                    <a:pt x="9998" y="204"/>
                    <a:pt x="9969" y="190"/>
                    <a:pt x="9939" y="178"/>
                  </a:cubicBezTo>
                  <a:close/>
                  <a:moveTo>
                    <a:pt x="9414" y="0"/>
                  </a:moveTo>
                  <a:cubicBezTo>
                    <a:pt x="9117" y="0"/>
                    <a:pt x="8763" y="121"/>
                    <a:pt x="8352" y="356"/>
                  </a:cubicBezTo>
                  <a:lnTo>
                    <a:pt x="1743" y="4181"/>
                  </a:lnTo>
                  <a:cubicBezTo>
                    <a:pt x="317" y="4996"/>
                    <a:pt x="46" y="6829"/>
                    <a:pt x="0" y="7372"/>
                  </a:cubicBezTo>
                  <a:lnTo>
                    <a:pt x="181" y="7485"/>
                  </a:lnTo>
                  <a:cubicBezTo>
                    <a:pt x="227" y="6942"/>
                    <a:pt x="498" y="5109"/>
                    <a:pt x="1924" y="4294"/>
                  </a:cubicBezTo>
                  <a:lnTo>
                    <a:pt x="8533" y="469"/>
                  </a:lnTo>
                  <a:cubicBezTo>
                    <a:pt x="8959" y="234"/>
                    <a:pt x="9308" y="114"/>
                    <a:pt x="9600" y="114"/>
                  </a:cubicBezTo>
                  <a:cubicBezTo>
                    <a:pt x="9723" y="114"/>
                    <a:pt x="9835" y="135"/>
                    <a:pt x="9939" y="178"/>
                  </a:cubicBezTo>
                  <a:lnTo>
                    <a:pt x="9939" y="178"/>
                  </a:lnTo>
                  <a:cubicBezTo>
                    <a:pt x="9901" y="153"/>
                    <a:pt x="9863" y="125"/>
                    <a:pt x="9845" y="107"/>
                  </a:cubicBezTo>
                  <a:cubicBezTo>
                    <a:pt x="9718" y="36"/>
                    <a:pt x="9574" y="0"/>
                    <a:pt x="94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9" name="Google Shape;5479;p27"/>
            <p:cNvSpPr/>
            <p:nvPr/>
          </p:nvSpPr>
          <p:spPr>
            <a:xfrm>
              <a:off x="882669" y="15811351"/>
              <a:ext cx="1124648" cy="837070"/>
            </a:xfrm>
            <a:custGeom>
              <a:avLst/>
              <a:gdLst/>
              <a:ahLst/>
              <a:cxnLst/>
              <a:rect l="l" t="t" r="r" b="b"/>
              <a:pathLst>
                <a:path w="10035" h="7469" extrusionOk="0">
                  <a:moveTo>
                    <a:pt x="9980" y="202"/>
                  </a:moveTo>
                  <a:cubicBezTo>
                    <a:pt x="10007" y="221"/>
                    <a:pt x="10029" y="235"/>
                    <a:pt x="10033" y="235"/>
                  </a:cubicBezTo>
                  <a:cubicBezTo>
                    <a:pt x="10035" y="235"/>
                    <a:pt x="10033" y="233"/>
                    <a:pt x="10026" y="226"/>
                  </a:cubicBezTo>
                  <a:cubicBezTo>
                    <a:pt x="10011" y="217"/>
                    <a:pt x="9995" y="209"/>
                    <a:pt x="9980" y="202"/>
                  </a:cubicBezTo>
                  <a:close/>
                  <a:moveTo>
                    <a:pt x="9396" y="1"/>
                  </a:moveTo>
                  <a:cubicBezTo>
                    <a:pt x="9103" y="1"/>
                    <a:pt x="8755" y="117"/>
                    <a:pt x="8351" y="362"/>
                  </a:cubicBezTo>
                  <a:lnTo>
                    <a:pt x="1743" y="4164"/>
                  </a:lnTo>
                  <a:cubicBezTo>
                    <a:pt x="317" y="5001"/>
                    <a:pt x="46" y="6835"/>
                    <a:pt x="0" y="7378"/>
                  </a:cubicBezTo>
                  <a:lnTo>
                    <a:pt x="181" y="7468"/>
                  </a:lnTo>
                  <a:cubicBezTo>
                    <a:pt x="249" y="6948"/>
                    <a:pt x="498" y="5115"/>
                    <a:pt x="1947" y="4300"/>
                  </a:cubicBezTo>
                  <a:lnTo>
                    <a:pt x="8533" y="475"/>
                  </a:lnTo>
                  <a:cubicBezTo>
                    <a:pt x="8959" y="240"/>
                    <a:pt x="9308" y="119"/>
                    <a:pt x="9600" y="119"/>
                  </a:cubicBezTo>
                  <a:cubicBezTo>
                    <a:pt x="9739" y="119"/>
                    <a:pt x="9865" y="147"/>
                    <a:pt x="9980" y="202"/>
                  </a:cubicBezTo>
                  <a:lnTo>
                    <a:pt x="9980" y="202"/>
                  </a:lnTo>
                  <a:cubicBezTo>
                    <a:pt x="9933" y="170"/>
                    <a:pt x="9870" y="125"/>
                    <a:pt x="9845" y="113"/>
                  </a:cubicBezTo>
                  <a:cubicBezTo>
                    <a:pt x="9713" y="39"/>
                    <a:pt x="9564" y="1"/>
                    <a:pt x="93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0" name="Google Shape;5480;p27"/>
            <p:cNvSpPr/>
            <p:nvPr/>
          </p:nvSpPr>
          <p:spPr>
            <a:xfrm>
              <a:off x="1113425" y="15943931"/>
              <a:ext cx="1124760" cy="836397"/>
            </a:xfrm>
            <a:custGeom>
              <a:avLst/>
              <a:gdLst/>
              <a:ahLst/>
              <a:cxnLst/>
              <a:rect l="l" t="t" r="r" b="b"/>
              <a:pathLst>
                <a:path w="10036" h="7463" extrusionOk="0">
                  <a:moveTo>
                    <a:pt x="9924" y="171"/>
                  </a:moveTo>
                  <a:cubicBezTo>
                    <a:pt x="9975" y="202"/>
                    <a:pt x="10023" y="230"/>
                    <a:pt x="10032" y="230"/>
                  </a:cubicBezTo>
                  <a:cubicBezTo>
                    <a:pt x="10035" y="230"/>
                    <a:pt x="10034" y="227"/>
                    <a:pt x="10027" y="220"/>
                  </a:cubicBezTo>
                  <a:cubicBezTo>
                    <a:pt x="9994" y="201"/>
                    <a:pt x="9959" y="185"/>
                    <a:pt x="9924" y="171"/>
                  </a:cubicBezTo>
                  <a:close/>
                  <a:moveTo>
                    <a:pt x="9408" y="0"/>
                  </a:moveTo>
                  <a:cubicBezTo>
                    <a:pt x="9117" y="0"/>
                    <a:pt x="8763" y="121"/>
                    <a:pt x="8352" y="356"/>
                  </a:cubicBezTo>
                  <a:lnTo>
                    <a:pt x="1743" y="4181"/>
                  </a:lnTo>
                  <a:cubicBezTo>
                    <a:pt x="318" y="4995"/>
                    <a:pt x="46" y="6829"/>
                    <a:pt x="1" y="7372"/>
                  </a:cubicBezTo>
                  <a:lnTo>
                    <a:pt x="182" y="7462"/>
                  </a:lnTo>
                  <a:cubicBezTo>
                    <a:pt x="227" y="6942"/>
                    <a:pt x="499" y="5109"/>
                    <a:pt x="1925" y="4294"/>
                  </a:cubicBezTo>
                  <a:lnTo>
                    <a:pt x="8533" y="469"/>
                  </a:lnTo>
                  <a:cubicBezTo>
                    <a:pt x="8959" y="234"/>
                    <a:pt x="9309" y="113"/>
                    <a:pt x="9601" y="113"/>
                  </a:cubicBezTo>
                  <a:cubicBezTo>
                    <a:pt x="9717" y="113"/>
                    <a:pt x="9825" y="133"/>
                    <a:pt x="9924" y="171"/>
                  </a:cubicBezTo>
                  <a:lnTo>
                    <a:pt x="9924" y="171"/>
                  </a:lnTo>
                  <a:cubicBezTo>
                    <a:pt x="9886" y="148"/>
                    <a:pt x="9847" y="123"/>
                    <a:pt x="9823" y="107"/>
                  </a:cubicBezTo>
                  <a:cubicBezTo>
                    <a:pt x="9704" y="35"/>
                    <a:pt x="9565" y="0"/>
                    <a:pt x="9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1" name="Google Shape;5481;p27"/>
            <p:cNvSpPr/>
            <p:nvPr/>
          </p:nvSpPr>
          <p:spPr>
            <a:xfrm>
              <a:off x="1341716" y="16075727"/>
              <a:ext cx="1123751" cy="838975"/>
            </a:xfrm>
            <a:custGeom>
              <a:avLst/>
              <a:gdLst/>
              <a:ahLst/>
              <a:cxnLst/>
              <a:rect l="l" t="t" r="r" b="b"/>
              <a:pathLst>
                <a:path w="10027" h="7486" extrusionOk="0">
                  <a:moveTo>
                    <a:pt x="10019" y="217"/>
                  </a:moveTo>
                  <a:lnTo>
                    <a:pt x="10027" y="221"/>
                  </a:lnTo>
                  <a:cubicBezTo>
                    <a:pt x="10024" y="219"/>
                    <a:pt x="10022" y="218"/>
                    <a:pt x="10019" y="217"/>
                  </a:cubicBezTo>
                  <a:close/>
                  <a:moveTo>
                    <a:pt x="9408" y="1"/>
                  </a:moveTo>
                  <a:cubicBezTo>
                    <a:pt x="9117" y="1"/>
                    <a:pt x="8763" y="122"/>
                    <a:pt x="8352" y="357"/>
                  </a:cubicBezTo>
                  <a:lnTo>
                    <a:pt x="1743" y="4181"/>
                  </a:lnTo>
                  <a:cubicBezTo>
                    <a:pt x="295" y="4996"/>
                    <a:pt x="46" y="6829"/>
                    <a:pt x="1" y="7373"/>
                  </a:cubicBezTo>
                  <a:lnTo>
                    <a:pt x="182" y="7486"/>
                  </a:lnTo>
                  <a:cubicBezTo>
                    <a:pt x="227" y="6943"/>
                    <a:pt x="499" y="5109"/>
                    <a:pt x="1924" y="4295"/>
                  </a:cubicBezTo>
                  <a:lnTo>
                    <a:pt x="8533" y="470"/>
                  </a:lnTo>
                  <a:cubicBezTo>
                    <a:pt x="8944" y="235"/>
                    <a:pt x="9298" y="114"/>
                    <a:pt x="9595" y="114"/>
                  </a:cubicBezTo>
                  <a:cubicBezTo>
                    <a:pt x="9753" y="114"/>
                    <a:pt x="9894" y="148"/>
                    <a:pt x="10019" y="217"/>
                  </a:cubicBezTo>
                  <a:lnTo>
                    <a:pt x="10019" y="217"/>
                  </a:lnTo>
                  <a:lnTo>
                    <a:pt x="9823" y="108"/>
                  </a:ln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2" name="Google Shape;5482;p27"/>
            <p:cNvSpPr/>
            <p:nvPr/>
          </p:nvSpPr>
          <p:spPr>
            <a:xfrm>
              <a:off x="1570007" y="16207636"/>
              <a:ext cx="1124760" cy="838975"/>
            </a:xfrm>
            <a:custGeom>
              <a:avLst/>
              <a:gdLst/>
              <a:ahLst/>
              <a:cxnLst/>
              <a:rect l="l" t="t" r="r" b="b"/>
              <a:pathLst>
                <a:path w="10036" h="7486" extrusionOk="0">
                  <a:moveTo>
                    <a:pt x="9939" y="178"/>
                  </a:moveTo>
                  <a:lnTo>
                    <a:pt x="9939" y="178"/>
                  </a:lnTo>
                  <a:cubicBezTo>
                    <a:pt x="9982" y="207"/>
                    <a:pt x="10024" y="231"/>
                    <a:pt x="10032" y="231"/>
                  </a:cubicBezTo>
                  <a:cubicBezTo>
                    <a:pt x="10035" y="231"/>
                    <a:pt x="10034" y="228"/>
                    <a:pt x="10027" y="221"/>
                  </a:cubicBezTo>
                  <a:cubicBezTo>
                    <a:pt x="9998" y="205"/>
                    <a:pt x="9969" y="191"/>
                    <a:pt x="9939" y="178"/>
                  </a:cubicBezTo>
                  <a:close/>
                  <a:moveTo>
                    <a:pt x="9414" y="1"/>
                  </a:moveTo>
                  <a:cubicBezTo>
                    <a:pt x="9117" y="1"/>
                    <a:pt x="8763" y="121"/>
                    <a:pt x="8352" y="357"/>
                  </a:cubicBezTo>
                  <a:lnTo>
                    <a:pt x="1743" y="4181"/>
                  </a:lnTo>
                  <a:cubicBezTo>
                    <a:pt x="317" y="4996"/>
                    <a:pt x="46" y="6852"/>
                    <a:pt x="1" y="7372"/>
                  </a:cubicBezTo>
                  <a:lnTo>
                    <a:pt x="182" y="7486"/>
                  </a:lnTo>
                  <a:cubicBezTo>
                    <a:pt x="227" y="6942"/>
                    <a:pt x="498" y="5109"/>
                    <a:pt x="1924" y="4294"/>
                  </a:cubicBezTo>
                  <a:lnTo>
                    <a:pt x="8533" y="470"/>
                  </a:lnTo>
                  <a:cubicBezTo>
                    <a:pt x="8959" y="235"/>
                    <a:pt x="9309" y="114"/>
                    <a:pt x="9601" y="114"/>
                  </a:cubicBezTo>
                  <a:cubicBezTo>
                    <a:pt x="9723" y="114"/>
                    <a:pt x="9835" y="135"/>
                    <a:pt x="9939" y="178"/>
                  </a:cubicBezTo>
                  <a:lnTo>
                    <a:pt x="9939" y="178"/>
                  </a:lnTo>
                  <a:cubicBezTo>
                    <a:pt x="9901" y="153"/>
                    <a:pt x="9863" y="125"/>
                    <a:pt x="9845" y="108"/>
                  </a:cubicBezTo>
                  <a:cubicBezTo>
                    <a:pt x="9718" y="36"/>
                    <a:pt x="9575" y="1"/>
                    <a:pt x="94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3" name="Google Shape;5483;p27"/>
            <p:cNvSpPr/>
            <p:nvPr/>
          </p:nvSpPr>
          <p:spPr>
            <a:xfrm>
              <a:off x="245988" y="17551262"/>
              <a:ext cx="99072" cy="55924"/>
            </a:xfrm>
            <a:custGeom>
              <a:avLst/>
              <a:gdLst/>
              <a:ahLst/>
              <a:cxnLst/>
              <a:rect l="l" t="t" r="r" b="b"/>
              <a:pathLst>
                <a:path w="884" h="499" extrusionOk="0">
                  <a:moveTo>
                    <a:pt x="431" y="0"/>
                  </a:moveTo>
                  <a:cubicBezTo>
                    <a:pt x="204" y="0"/>
                    <a:pt x="1" y="114"/>
                    <a:pt x="1" y="249"/>
                  </a:cubicBezTo>
                  <a:cubicBezTo>
                    <a:pt x="1" y="385"/>
                    <a:pt x="204" y="498"/>
                    <a:pt x="431" y="498"/>
                  </a:cubicBezTo>
                  <a:cubicBezTo>
                    <a:pt x="680" y="498"/>
                    <a:pt x="883" y="385"/>
                    <a:pt x="883" y="249"/>
                  </a:cubicBezTo>
                  <a:cubicBezTo>
                    <a:pt x="883" y="114"/>
                    <a:pt x="680" y="0"/>
                    <a:pt x="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4" name="Google Shape;5484;p27"/>
            <p:cNvSpPr/>
            <p:nvPr/>
          </p:nvSpPr>
          <p:spPr>
            <a:xfrm>
              <a:off x="190176" y="17360965"/>
              <a:ext cx="210696" cy="225938"/>
            </a:xfrm>
            <a:custGeom>
              <a:avLst/>
              <a:gdLst/>
              <a:ahLst/>
              <a:cxnLst/>
              <a:rect l="l" t="t" r="r" b="b"/>
              <a:pathLst>
                <a:path w="1880" h="2016" extrusionOk="0">
                  <a:moveTo>
                    <a:pt x="23" y="1"/>
                  </a:moveTo>
                  <a:cubicBezTo>
                    <a:pt x="1" y="137"/>
                    <a:pt x="1" y="250"/>
                    <a:pt x="1" y="386"/>
                  </a:cubicBezTo>
                  <a:cubicBezTo>
                    <a:pt x="1" y="1291"/>
                    <a:pt x="431" y="2015"/>
                    <a:pt x="929" y="2015"/>
                  </a:cubicBezTo>
                  <a:cubicBezTo>
                    <a:pt x="1449" y="2015"/>
                    <a:pt x="1857" y="1291"/>
                    <a:pt x="1857" y="386"/>
                  </a:cubicBezTo>
                  <a:cubicBezTo>
                    <a:pt x="1879" y="273"/>
                    <a:pt x="1879" y="159"/>
                    <a:pt x="1857" y="46"/>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5" name="Google Shape;5485;p27"/>
            <p:cNvSpPr/>
            <p:nvPr/>
          </p:nvSpPr>
          <p:spPr>
            <a:xfrm>
              <a:off x="190176" y="17312774"/>
              <a:ext cx="208119" cy="111736"/>
            </a:xfrm>
            <a:custGeom>
              <a:avLst/>
              <a:gdLst/>
              <a:ahLst/>
              <a:cxnLst/>
              <a:rect l="l" t="t" r="r" b="b"/>
              <a:pathLst>
                <a:path w="1857" h="997" extrusionOk="0">
                  <a:moveTo>
                    <a:pt x="929" y="1"/>
                  </a:moveTo>
                  <a:cubicBezTo>
                    <a:pt x="431" y="1"/>
                    <a:pt x="1" y="227"/>
                    <a:pt x="1" y="499"/>
                  </a:cubicBezTo>
                  <a:cubicBezTo>
                    <a:pt x="1" y="770"/>
                    <a:pt x="431" y="997"/>
                    <a:pt x="929" y="997"/>
                  </a:cubicBezTo>
                  <a:cubicBezTo>
                    <a:pt x="1449" y="997"/>
                    <a:pt x="1857" y="770"/>
                    <a:pt x="1857" y="499"/>
                  </a:cubicBezTo>
                  <a:cubicBezTo>
                    <a:pt x="1857" y="227"/>
                    <a:pt x="1449" y="1"/>
                    <a:pt x="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6" name="Google Shape;5486;p27"/>
            <p:cNvSpPr/>
            <p:nvPr/>
          </p:nvSpPr>
          <p:spPr>
            <a:xfrm>
              <a:off x="202840" y="17317929"/>
              <a:ext cx="185368" cy="55924"/>
            </a:xfrm>
            <a:custGeom>
              <a:avLst/>
              <a:gdLst/>
              <a:ahLst/>
              <a:cxnLst/>
              <a:rect l="l" t="t" r="r" b="b"/>
              <a:pathLst>
                <a:path w="1654" h="499" extrusionOk="0">
                  <a:moveTo>
                    <a:pt x="816" y="0"/>
                  </a:moveTo>
                  <a:cubicBezTo>
                    <a:pt x="408" y="0"/>
                    <a:pt x="69" y="159"/>
                    <a:pt x="1" y="385"/>
                  </a:cubicBezTo>
                  <a:cubicBezTo>
                    <a:pt x="24" y="340"/>
                    <a:pt x="46" y="317"/>
                    <a:pt x="69" y="294"/>
                  </a:cubicBezTo>
                  <a:cubicBezTo>
                    <a:pt x="101" y="278"/>
                    <a:pt x="144" y="262"/>
                    <a:pt x="183" y="262"/>
                  </a:cubicBezTo>
                  <a:cubicBezTo>
                    <a:pt x="199" y="262"/>
                    <a:pt x="214" y="265"/>
                    <a:pt x="227" y="272"/>
                  </a:cubicBezTo>
                  <a:cubicBezTo>
                    <a:pt x="227" y="227"/>
                    <a:pt x="272" y="181"/>
                    <a:pt x="318" y="159"/>
                  </a:cubicBezTo>
                  <a:cubicBezTo>
                    <a:pt x="327" y="149"/>
                    <a:pt x="344" y="144"/>
                    <a:pt x="363" y="144"/>
                  </a:cubicBezTo>
                  <a:cubicBezTo>
                    <a:pt x="389" y="144"/>
                    <a:pt x="418" y="155"/>
                    <a:pt x="431" y="181"/>
                  </a:cubicBezTo>
                  <a:cubicBezTo>
                    <a:pt x="465" y="136"/>
                    <a:pt x="516" y="113"/>
                    <a:pt x="567" y="113"/>
                  </a:cubicBezTo>
                  <a:cubicBezTo>
                    <a:pt x="618" y="113"/>
                    <a:pt x="669" y="136"/>
                    <a:pt x="702" y="181"/>
                  </a:cubicBezTo>
                  <a:cubicBezTo>
                    <a:pt x="716" y="155"/>
                    <a:pt x="737" y="144"/>
                    <a:pt x="761" y="144"/>
                  </a:cubicBezTo>
                  <a:cubicBezTo>
                    <a:pt x="778" y="144"/>
                    <a:pt x="797" y="149"/>
                    <a:pt x="816" y="159"/>
                  </a:cubicBezTo>
                  <a:cubicBezTo>
                    <a:pt x="838" y="181"/>
                    <a:pt x="861" y="204"/>
                    <a:pt x="861" y="227"/>
                  </a:cubicBezTo>
                  <a:cubicBezTo>
                    <a:pt x="872" y="204"/>
                    <a:pt x="895" y="193"/>
                    <a:pt x="917" y="193"/>
                  </a:cubicBezTo>
                  <a:cubicBezTo>
                    <a:pt x="940" y="193"/>
                    <a:pt x="963" y="204"/>
                    <a:pt x="974" y="227"/>
                  </a:cubicBezTo>
                  <a:cubicBezTo>
                    <a:pt x="1025" y="176"/>
                    <a:pt x="1089" y="150"/>
                    <a:pt x="1155" y="150"/>
                  </a:cubicBezTo>
                  <a:cubicBezTo>
                    <a:pt x="1178" y="150"/>
                    <a:pt x="1200" y="153"/>
                    <a:pt x="1223" y="159"/>
                  </a:cubicBezTo>
                  <a:cubicBezTo>
                    <a:pt x="1291" y="181"/>
                    <a:pt x="1336" y="249"/>
                    <a:pt x="1314" y="340"/>
                  </a:cubicBezTo>
                  <a:cubicBezTo>
                    <a:pt x="1322" y="335"/>
                    <a:pt x="1331" y="334"/>
                    <a:pt x="1339" y="334"/>
                  </a:cubicBezTo>
                  <a:cubicBezTo>
                    <a:pt x="1375" y="334"/>
                    <a:pt x="1408" y="367"/>
                    <a:pt x="1427" y="385"/>
                  </a:cubicBezTo>
                  <a:cubicBezTo>
                    <a:pt x="1442" y="381"/>
                    <a:pt x="1458" y="379"/>
                    <a:pt x="1473" y="379"/>
                  </a:cubicBezTo>
                  <a:cubicBezTo>
                    <a:pt x="1547" y="379"/>
                    <a:pt x="1616" y="423"/>
                    <a:pt x="1653" y="498"/>
                  </a:cubicBezTo>
                  <a:cubicBezTo>
                    <a:pt x="1653" y="476"/>
                    <a:pt x="1653" y="476"/>
                    <a:pt x="1653" y="453"/>
                  </a:cubicBezTo>
                  <a:cubicBezTo>
                    <a:pt x="1653" y="204"/>
                    <a:pt x="1268" y="0"/>
                    <a:pt x="8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7" name="Google Shape;5487;p27"/>
            <p:cNvSpPr/>
            <p:nvPr/>
          </p:nvSpPr>
          <p:spPr>
            <a:xfrm>
              <a:off x="202840" y="17330593"/>
              <a:ext cx="185368" cy="86296"/>
            </a:xfrm>
            <a:custGeom>
              <a:avLst/>
              <a:gdLst/>
              <a:ahLst/>
              <a:cxnLst/>
              <a:rect l="l" t="t" r="r" b="b"/>
              <a:pathLst>
                <a:path w="1654" h="770" extrusionOk="0">
                  <a:moveTo>
                    <a:pt x="575" y="0"/>
                  </a:moveTo>
                  <a:cubicBezTo>
                    <a:pt x="527" y="0"/>
                    <a:pt x="476" y="23"/>
                    <a:pt x="431" y="68"/>
                  </a:cubicBezTo>
                  <a:cubicBezTo>
                    <a:pt x="418" y="42"/>
                    <a:pt x="397" y="31"/>
                    <a:pt x="372" y="31"/>
                  </a:cubicBezTo>
                  <a:cubicBezTo>
                    <a:pt x="355" y="31"/>
                    <a:pt x="336" y="36"/>
                    <a:pt x="318" y="46"/>
                  </a:cubicBezTo>
                  <a:cubicBezTo>
                    <a:pt x="272" y="68"/>
                    <a:pt x="250" y="114"/>
                    <a:pt x="227" y="159"/>
                  </a:cubicBezTo>
                  <a:cubicBezTo>
                    <a:pt x="214" y="152"/>
                    <a:pt x="201" y="149"/>
                    <a:pt x="187" y="149"/>
                  </a:cubicBezTo>
                  <a:cubicBezTo>
                    <a:pt x="155" y="149"/>
                    <a:pt x="123" y="165"/>
                    <a:pt x="91" y="181"/>
                  </a:cubicBezTo>
                  <a:cubicBezTo>
                    <a:pt x="69" y="204"/>
                    <a:pt x="46" y="227"/>
                    <a:pt x="24" y="249"/>
                  </a:cubicBezTo>
                  <a:cubicBezTo>
                    <a:pt x="24" y="272"/>
                    <a:pt x="24" y="295"/>
                    <a:pt x="24" y="317"/>
                  </a:cubicBezTo>
                  <a:cubicBezTo>
                    <a:pt x="1" y="589"/>
                    <a:pt x="386" y="770"/>
                    <a:pt x="838" y="770"/>
                  </a:cubicBezTo>
                  <a:cubicBezTo>
                    <a:pt x="1268" y="770"/>
                    <a:pt x="1608" y="611"/>
                    <a:pt x="1653" y="385"/>
                  </a:cubicBezTo>
                  <a:cubicBezTo>
                    <a:pt x="1634" y="310"/>
                    <a:pt x="1553" y="266"/>
                    <a:pt x="1475" y="266"/>
                  </a:cubicBezTo>
                  <a:cubicBezTo>
                    <a:pt x="1458" y="266"/>
                    <a:pt x="1442" y="268"/>
                    <a:pt x="1427" y="272"/>
                  </a:cubicBezTo>
                  <a:cubicBezTo>
                    <a:pt x="1404" y="227"/>
                    <a:pt x="1381" y="204"/>
                    <a:pt x="1336" y="204"/>
                  </a:cubicBezTo>
                  <a:cubicBezTo>
                    <a:pt x="1336" y="136"/>
                    <a:pt x="1291" y="68"/>
                    <a:pt x="1223" y="46"/>
                  </a:cubicBezTo>
                  <a:cubicBezTo>
                    <a:pt x="1200" y="40"/>
                    <a:pt x="1178" y="37"/>
                    <a:pt x="1155" y="37"/>
                  </a:cubicBezTo>
                  <a:cubicBezTo>
                    <a:pt x="1089" y="37"/>
                    <a:pt x="1025" y="63"/>
                    <a:pt x="974" y="114"/>
                  </a:cubicBezTo>
                  <a:cubicBezTo>
                    <a:pt x="963" y="91"/>
                    <a:pt x="946" y="80"/>
                    <a:pt x="926" y="80"/>
                  </a:cubicBezTo>
                  <a:cubicBezTo>
                    <a:pt x="906" y="80"/>
                    <a:pt x="884" y="91"/>
                    <a:pt x="861" y="114"/>
                  </a:cubicBezTo>
                  <a:cubicBezTo>
                    <a:pt x="861" y="68"/>
                    <a:pt x="861" y="46"/>
                    <a:pt x="838" y="46"/>
                  </a:cubicBezTo>
                  <a:cubicBezTo>
                    <a:pt x="820" y="36"/>
                    <a:pt x="801" y="31"/>
                    <a:pt x="782" y="31"/>
                  </a:cubicBezTo>
                  <a:cubicBezTo>
                    <a:pt x="756" y="31"/>
                    <a:pt x="729" y="42"/>
                    <a:pt x="702" y="68"/>
                  </a:cubicBezTo>
                  <a:cubicBezTo>
                    <a:pt x="669" y="23"/>
                    <a:pt x="623" y="0"/>
                    <a:pt x="5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8" name="Google Shape;5488;p27"/>
            <p:cNvSpPr/>
            <p:nvPr/>
          </p:nvSpPr>
          <p:spPr>
            <a:xfrm>
              <a:off x="278937" y="17262117"/>
              <a:ext cx="33173" cy="120254"/>
            </a:xfrm>
            <a:custGeom>
              <a:avLst/>
              <a:gdLst/>
              <a:ahLst/>
              <a:cxnLst/>
              <a:rect l="l" t="t" r="r" b="b"/>
              <a:pathLst>
                <a:path w="296" h="1073" extrusionOk="0">
                  <a:moveTo>
                    <a:pt x="1" y="0"/>
                  </a:moveTo>
                  <a:lnTo>
                    <a:pt x="1" y="23"/>
                  </a:lnTo>
                  <a:cubicBezTo>
                    <a:pt x="69" y="340"/>
                    <a:pt x="69" y="679"/>
                    <a:pt x="1" y="1019"/>
                  </a:cubicBezTo>
                  <a:cubicBezTo>
                    <a:pt x="38" y="1056"/>
                    <a:pt x="96" y="1073"/>
                    <a:pt x="152" y="1073"/>
                  </a:cubicBezTo>
                  <a:cubicBezTo>
                    <a:pt x="198" y="1073"/>
                    <a:pt x="242" y="1062"/>
                    <a:pt x="272" y="1041"/>
                  </a:cubicBezTo>
                  <a:cubicBezTo>
                    <a:pt x="227" y="702"/>
                    <a:pt x="250" y="362"/>
                    <a:pt x="295" y="46"/>
                  </a:cubicBezTo>
                  <a:cubicBezTo>
                    <a:pt x="295" y="46"/>
                    <a:pt x="295" y="23"/>
                    <a:pt x="295" y="23"/>
                  </a:cubicBezTo>
                  <a:cubicBezTo>
                    <a:pt x="182" y="23"/>
                    <a:pt x="9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9" name="Google Shape;5489;p27"/>
            <p:cNvSpPr/>
            <p:nvPr/>
          </p:nvSpPr>
          <p:spPr>
            <a:xfrm>
              <a:off x="131899" y="17091208"/>
              <a:ext cx="314588" cy="225826"/>
            </a:xfrm>
            <a:custGeom>
              <a:avLst/>
              <a:gdLst/>
              <a:ahLst/>
              <a:cxnLst/>
              <a:rect l="l" t="t" r="r" b="b"/>
              <a:pathLst>
                <a:path w="2807" h="2015" extrusionOk="0">
                  <a:moveTo>
                    <a:pt x="1331" y="1"/>
                  </a:moveTo>
                  <a:cubicBezTo>
                    <a:pt x="1310" y="1"/>
                    <a:pt x="1289" y="4"/>
                    <a:pt x="1268" y="9"/>
                  </a:cubicBezTo>
                  <a:cubicBezTo>
                    <a:pt x="1245" y="32"/>
                    <a:pt x="1200" y="54"/>
                    <a:pt x="1177" y="100"/>
                  </a:cubicBezTo>
                  <a:cubicBezTo>
                    <a:pt x="1154" y="77"/>
                    <a:pt x="1132" y="54"/>
                    <a:pt x="1109" y="32"/>
                  </a:cubicBezTo>
                  <a:cubicBezTo>
                    <a:pt x="1083" y="11"/>
                    <a:pt x="1057" y="2"/>
                    <a:pt x="1032" y="2"/>
                  </a:cubicBezTo>
                  <a:cubicBezTo>
                    <a:pt x="948" y="2"/>
                    <a:pt x="872" y="103"/>
                    <a:pt x="838" y="190"/>
                  </a:cubicBezTo>
                  <a:cubicBezTo>
                    <a:pt x="792" y="167"/>
                    <a:pt x="770" y="145"/>
                    <a:pt x="724" y="122"/>
                  </a:cubicBezTo>
                  <a:lnTo>
                    <a:pt x="702" y="122"/>
                  </a:lnTo>
                  <a:cubicBezTo>
                    <a:pt x="679" y="167"/>
                    <a:pt x="657" y="190"/>
                    <a:pt x="657" y="235"/>
                  </a:cubicBezTo>
                  <a:cubicBezTo>
                    <a:pt x="634" y="213"/>
                    <a:pt x="611" y="190"/>
                    <a:pt x="589" y="190"/>
                  </a:cubicBezTo>
                  <a:cubicBezTo>
                    <a:pt x="576" y="184"/>
                    <a:pt x="563" y="181"/>
                    <a:pt x="549" y="181"/>
                  </a:cubicBezTo>
                  <a:cubicBezTo>
                    <a:pt x="510" y="181"/>
                    <a:pt x="469" y="202"/>
                    <a:pt x="453" y="235"/>
                  </a:cubicBezTo>
                  <a:cubicBezTo>
                    <a:pt x="408" y="303"/>
                    <a:pt x="475" y="371"/>
                    <a:pt x="498" y="416"/>
                  </a:cubicBezTo>
                  <a:lnTo>
                    <a:pt x="521" y="416"/>
                  </a:lnTo>
                  <a:lnTo>
                    <a:pt x="498" y="462"/>
                  </a:lnTo>
                  <a:cubicBezTo>
                    <a:pt x="485" y="455"/>
                    <a:pt x="472" y="452"/>
                    <a:pt x="459" y="452"/>
                  </a:cubicBezTo>
                  <a:cubicBezTo>
                    <a:pt x="428" y="452"/>
                    <a:pt x="401" y="468"/>
                    <a:pt x="385" y="484"/>
                  </a:cubicBezTo>
                  <a:cubicBezTo>
                    <a:pt x="362" y="507"/>
                    <a:pt x="362" y="552"/>
                    <a:pt x="385" y="575"/>
                  </a:cubicBezTo>
                  <a:lnTo>
                    <a:pt x="385" y="597"/>
                  </a:lnTo>
                  <a:cubicBezTo>
                    <a:pt x="367" y="594"/>
                    <a:pt x="350" y="593"/>
                    <a:pt x="333" y="593"/>
                  </a:cubicBezTo>
                  <a:cubicBezTo>
                    <a:pt x="220" y="593"/>
                    <a:pt x="124" y="657"/>
                    <a:pt x="45" y="756"/>
                  </a:cubicBezTo>
                  <a:cubicBezTo>
                    <a:pt x="0" y="846"/>
                    <a:pt x="113" y="914"/>
                    <a:pt x="227" y="960"/>
                  </a:cubicBezTo>
                  <a:cubicBezTo>
                    <a:pt x="181" y="982"/>
                    <a:pt x="159" y="1005"/>
                    <a:pt x="159" y="1050"/>
                  </a:cubicBezTo>
                  <a:cubicBezTo>
                    <a:pt x="181" y="1095"/>
                    <a:pt x="204" y="1141"/>
                    <a:pt x="249" y="1141"/>
                  </a:cubicBezTo>
                  <a:lnTo>
                    <a:pt x="272" y="1141"/>
                  </a:lnTo>
                  <a:cubicBezTo>
                    <a:pt x="204" y="1186"/>
                    <a:pt x="181" y="1254"/>
                    <a:pt x="204" y="1322"/>
                  </a:cubicBezTo>
                  <a:cubicBezTo>
                    <a:pt x="227" y="1367"/>
                    <a:pt x="272" y="1412"/>
                    <a:pt x="340" y="1412"/>
                  </a:cubicBezTo>
                  <a:lnTo>
                    <a:pt x="385" y="1412"/>
                  </a:lnTo>
                  <a:cubicBezTo>
                    <a:pt x="362" y="1480"/>
                    <a:pt x="385" y="1571"/>
                    <a:pt x="430" y="1638"/>
                  </a:cubicBezTo>
                  <a:cubicBezTo>
                    <a:pt x="453" y="1661"/>
                    <a:pt x="498" y="1661"/>
                    <a:pt x="521" y="1684"/>
                  </a:cubicBezTo>
                  <a:cubicBezTo>
                    <a:pt x="498" y="1706"/>
                    <a:pt x="498" y="1729"/>
                    <a:pt x="498" y="1752"/>
                  </a:cubicBezTo>
                  <a:cubicBezTo>
                    <a:pt x="498" y="1808"/>
                    <a:pt x="513" y="1848"/>
                    <a:pt x="620" y="1848"/>
                  </a:cubicBezTo>
                  <a:cubicBezTo>
                    <a:pt x="643" y="1848"/>
                    <a:pt x="670" y="1846"/>
                    <a:pt x="702" y="1842"/>
                  </a:cubicBezTo>
                  <a:cubicBezTo>
                    <a:pt x="718" y="1891"/>
                    <a:pt x="793" y="1928"/>
                    <a:pt x="876" y="1928"/>
                  </a:cubicBezTo>
                  <a:cubicBezTo>
                    <a:pt x="908" y="1928"/>
                    <a:pt x="942" y="1923"/>
                    <a:pt x="973" y="1910"/>
                  </a:cubicBezTo>
                  <a:cubicBezTo>
                    <a:pt x="988" y="1967"/>
                    <a:pt x="1046" y="2015"/>
                    <a:pt x="1121" y="2015"/>
                  </a:cubicBezTo>
                  <a:cubicBezTo>
                    <a:pt x="1166" y="2015"/>
                    <a:pt x="1217" y="1998"/>
                    <a:pt x="1268" y="1955"/>
                  </a:cubicBezTo>
                  <a:cubicBezTo>
                    <a:pt x="1293" y="1989"/>
                    <a:pt x="1330" y="2004"/>
                    <a:pt x="1367" y="2004"/>
                  </a:cubicBezTo>
                  <a:cubicBezTo>
                    <a:pt x="1430" y="2004"/>
                    <a:pt x="1494" y="1959"/>
                    <a:pt x="1494" y="1887"/>
                  </a:cubicBezTo>
                  <a:cubicBezTo>
                    <a:pt x="1532" y="1952"/>
                    <a:pt x="1614" y="1994"/>
                    <a:pt x="1686" y="1994"/>
                  </a:cubicBezTo>
                  <a:cubicBezTo>
                    <a:pt x="1742" y="1994"/>
                    <a:pt x="1791" y="1969"/>
                    <a:pt x="1811" y="1910"/>
                  </a:cubicBezTo>
                  <a:cubicBezTo>
                    <a:pt x="1831" y="1920"/>
                    <a:pt x="1849" y="1925"/>
                    <a:pt x="1865" y="1925"/>
                  </a:cubicBezTo>
                  <a:cubicBezTo>
                    <a:pt x="1921" y="1925"/>
                    <a:pt x="1952" y="1872"/>
                    <a:pt x="1969" y="1820"/>
                  </a:cubicBezTo>
                  <a:cubicBezTo>
                    <a:pt x="2014" y="1842"/>
                    <a:pt x="2060" y="1854"/>
                    <a:pt x="2105" y="1854"/>
                  </a:cubicBezTo>
                  <a:cubicBezTo>
                    <a:pt x="2150" y="1854"/>
                    <a:pt x="2195" y="1842"/>
                    <a:pt x="2241" y="1820"/>
                  </a:cubicBezTo>
                  <a:cubicBezTo>
                    <a:pt x="2331" y="1752"/>
                    <a:pt x="2399" y="1638"/>
                    <a:pt x="2399" y="1525"/>
                  </a:cubicBezTo>
                  <a:cubicBezTo>
                    <a:pt x="2467" y="1503"/>
                    <a:pt x="2535" y="1435"/>
                    <a:pt x="2558" y="1367"/>
                  </a:cubicBezTo>
                  <a:cubicBezTo>
                    <a:pt x="2580" y="1322"/>
                    <a:pt x="2580" y="1254"/>
                    <a:pt x="2558" y="1208"/>
                  </a:cubicBezTo>
                  <a:cubicBezTo>
                    <a:pt x="2626" y="1208"/>
                    <a:pt x="2671" y="1186"/>
                    <a:pt x="2716" y="1163"/>
                  </a:cubicBezTo>
                  <a:cubicBezTo>
                    <a:pt x="2807" y="1141"/>
                    <a:pt x="2693" y="1073"/>
                    <a:pt x="2626" y="1027"/>
                  </a:cubicBezTo>
                  <a:cubicBezTo>
                    <a:pt x="2648" y="1005"/>
                    <a:pt x="2671" y="960"/>
                    <a:pt x="2693" y="914"/>
                  </a:cubicBezTo>
                  <a:cubicBezTo>
                    <a:pt x="2716" y="801"/>
                    <a:pt x="2626" y="733"/>
                    <a:pt x="2535" y="733"/>
                  </a:cubicBezTo>
                  <a:cubicBezTo>
                    <a:pt x="2535" y="711"/>
                    <a:pt x="2558" y="688"/>
                    <a:pt x="2535" y="665"/>
                  </a:cubicBezTo>
                  <a:cubicBezTo>
                    <a:pt x="2512" y="620"/>
                    <a:pt x="2490" y="620"/>
                    <a:pt x="2444" y="620"/>
                  </a:cubicBezTo>
                  <a:cubicBezTo>
                    <a:pt x="2467" y="597"/>
                    <a:pt x="2490" y="552"/>
                    <a:pt x="2512" y="507"/>
                  </a:cubicBezTo>
                  <a:cubicBezTo>
                    <a:pt x="2512" y="456"/>
                    <a:pt x="2474" y="431"/>
                    <a:pt x="2426" y="431"/>
                  </a:cubicBezTo>
                  <a:cubicBezTo>
                    <a:pt x="2411" y="431"/>
                    <a:pt x="2394" y="433"/>
                    <a:pt x="2377" y="439"/>
                  </a:cubicBezTo>
                  <a:cubicBezTo>
                    <a:pt x="2377" y="439"/>
                    <a:pt x="2354" y="439"/>
                    <a:pt x="2331" y="462"/>
                  </a:cubicBezTo>
                  <a:cubicBezTo>
                    <a:pt x="2309" y="394"/>
                    <a:pt x="2263" y="348"/>
                    <a:pt x="2218" y="326"/>
                  </a:cubicBezTo>
                  <a:cubicBezTo>
                    <a:pt x="2218" y="326"/>
                    <a:pt x="2218" y="303"/>
                    <a:pt x="2218" y="281"/>
                  </a:cubicBezTo>
                  <a:cubicBezTo>
                    <a:pt x="2218" y="258"/>
                    <a:pt x="2195" y="235"/>
                    <a:pt x="2150" y="235"/>
                  </a:cubicBezTo>
                  <a:lnTo>
                    <a:pt x="2128" y="235"/>
                  </a:lnTo>
                  <a:cubicBezTo>
                    <a:pt x="2150" y="213"/>
                    <a:pt x="2150" y="190"/>
                    <a:pt x="2150" y="145"/>
                  </a:cubicBezTo>
                  <a:cubicBezTo>
                    <a:pt x="2150" y="145"/>
                    <a:pt x="2128" y="122"/>
                    <a:pt x="2128" y="122"/>
                  </a:cubicBezTo>
                  <a:cubicBezTo>
                    <a:pt x="2082" y="145"/>
                    <a:pt x="2037" y="167"/>
                    <a:pt x="2014" y="190"/>
                  </a:cubicBezTo>
                  <a:cubicBezTo>
                    <a:pt x="2014" y="145"/>
                    <a:pt x="1992" y="100"/>
                    <a:pt x="1947" y="77"/>
                  </a:cubicBezTo>
                  <a:cubicBezTo>
                    <a:pt x="1930" y="71"/>
                    <a:pt x="1911" y="68"/>
                    <a:pt x="1892" y="68"/>
                  </a:cubicBezTo>
                  <a:cubicBezTo>
                    <a:pt x="1836" y="68"/>
                    <a:pt x="1777" y="94"/>
                    <a:pt x="1743" y="145"/>
                  </a:cubicBezTo>
                  <a:cubicBezTo>
                    <a:pt x="1720" y="100"/>
                    <a:pt x="1698" y="54"/>
                    <a:pt x="1652" y="32"/>
                  </a:cubicBezTo>
                  <a:cubicBezTo>
                    <a:pt x="1632" y="12"/>
                    <a:pt x="1613" y="3"/>
                    <a:pt x="1593" y="3"/>
                  </a:cubicBezTo>
                  <a:cubicBezTo>
                    <a:pt x="1547" y="3"/>
                    <a:pt x="1503" y="52"/>
                    <a:pt x="1471" y="100"/>
                  </a:cubicBezTo>
                  <a:cubicBezTo>
                    <a:pt x="1454" y="30"/>
                    <a:pt x="1397" y="1"/>
                    <a:pt x="1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0" name="Google Shape;5490;p27"/>
            <p:cNvSpPr/>
            <p:nvPr/>
          </p:nvSpPr>
          <p:spPr>
            <a:xfrm>
              <a:off x="154649" y="17049293"/>
              <a:ext cx="279173" cy="199265"/>
            </a:xfrm>
            <a:custGeom>
              <a:avLst/>
              <a:gdLst/>
              <a:ahLst/>
              <a:cxnLst/>
              <a:rect l="l" t="t" r="r" b="b"/>
              <a:pathLst>
                <a:path w="2491" h="1778" extrusionOk="0">
                  <a:moveTo>
                    <a:pt x="926" y="0"/>
                  </a:moveTo>
                  <a:cubicBezTo>
                    <a:pt x="839" y="0"/>
                    <a:pt x="761" y="90"/>
                    <a:pt x="725" y="179"/>
                  </a:cubicBezTo>
                  <a:cubicBezTo>
                    <a:pt x="702" y="157"/>
                    <a:pt x="680" y="134"/>
                    <a:pt x="635" y="111"/>
                  </a:cubicBezTo>
                  <a:lnTo>
                    <a:pt x="612" y="111"/>
                  </a:lnTo>
                  <a:cubicBezTo>
                    <a:pt x="589" y="157"/>
                    <a:pt x="589" y="179"/>
                    <a:pt x="567" y="202"/>
                  </a:cubicBezTo>
                  <a:cubicBezTo>
                    <a:pt x="567" y="202"/>
                    <a:pt x="544" y="179"/>
                    <a:pt x="521" y="179"/>
                  </a:cubicBezTo>
                  <a:cubicBezTo>
                    <a:pt x="509" y="173"/>
                    <a:pt x="496" y="170"/>
                    <a:pt x="481" y="170"/>
                  </a:cubicBezTo>
                  <a:cubicBezTo>
                    <a:pt x="443" y="170"/>
                    <a:pt x="402" y="191"/>
                    <a:pt x="386" y="225"/>
                  </a:cubicBezTo>
                  <a:cubicBezTo>
                    <a:pt x="363" y="270"/>
                    <a:pt x="408" y="338"/>
                    <a:pt x="431" y="383"/>
                  </a:cubicBezTo>
                  <a:cubicBezTo>
                    <a:pt x="431" y="383"/>
                    <a:pt x="431" y="383"/>
                    <a:pt x="431" y="406"/>
                  </a:cubicBezTo>
                  <a:cubicBezTo>
                    <a:pt x="418" y="399"/>
                    <a:pt x="404" y="396"/>
                    <a:pt x="392" y="396"/>
                  </a:cubicBezTo>
                  <a:cubicBezTo>
                    <a:pt x="361" y="396"/>
                    <a:pt x="334" y="412"/>
                    <a:pt x="318" y="428"/>
                  </a:cubicBezTo>
                  <a:cubicBezTo>
                    <a:pt x="295" y="451"/>
                    <a:pt x="295" y="496"/>
                    <a:pt x="318" y="519"/>
                  </a:cubicBezTo>
                  <a:cubicBezTo>
                    <a:pt x="303" y="516"/>
                    <a:pt x="288" y="514"/>
                    <a:pt x="274" y="514"/>
                  </a:cubicBezTo>
                  <a:cubicBezTo>
                    <a:pt x="181" y="514"/>
                    <a:pt x="105" y="576"/>
                    <a:pt x="46" y="655"/>
                  </a:cubicBezTo>
                  <a:cubicBezTo>
                    <a:pt x="1" y="722"/>
                    <a:pt x="91" y="790"/>
                    <a:pt x="205" y="836"/>
                  </a:cubicBezTo>
                  <a:cubicBezTo>
                    <a:pt x="159" y="858"/>
                    <a:pt x="159" y="881"/>
                    <a:pt x="159" y="926"/>
                  </a:cubicBezTo>
                  <a:cubicBezTo>
                    <a:pt x="159" y="949"/>
                    <a:pt x="182" y="994"/>
                    <a:pt x="227" y="994"/>
                  </a:cubicBezTo>
                  <a:lnTo>
                    <a:pt x="250" y="994"/>
                  </a:lnTo>
                  <a:cubicBezTo>
                    <a:pt x="182" y="1039"/>
                    <a:pt x="159" y="1107"/>
                    <a:pt x="182" y="1152"/>
                  </a:cubicBezTo>
                  <a:cubicBezTo>
                    <a:pt x="205" y="1198"/>
                    <a:pt x="250" y="1243"/>
                    <a:pt x="295" y="1243"/>
                  </a:cubicBezTo>
                  <a:lnTo>
                    <a:pt x="340" y="1243"/>
                  </a:lnTo>
                  <a:cubicBezTo>
                    <a:pt x="318" y="1311"/>
                    <a:pt x="340" y="1401"/>
                    <a:pt x="386" y="1447"/>
                  </a:cubicBezTo>
                  <a:cubicBezTo>
                    <a:pt x="408" y="1469"/>
                    <a:pt x="431" y="1469"/>
                    <a:pt x="454" y="1469"/>
                  </a:cubicBezTo>
                  <a:cubicBezTo>
                    <a:pt x="454" y="1492"/>
                    <a:pt x="454" y="1515"/>
                    <a:pt x="431" y="1537"/>
                  </a:cubicBezTo>
                  <a:cubicBezTo>
                    <a:pt x="431" y="1586"/>
                    <a:pt x="454" y="1623"/>
                    <a:pt x="518" y="1623"/>
                  </a:cubicBezTo>
                  <a:cubicBezTo>
                    <a:pt x="543" y="1623"/>
                    <a:pt x="574" y="1618"/>
                    <a:pt x="612" y="1605"/>
                  </a:cubicBezTo>
                  <a:cubicBezTo>
                    <a:pt x="627" y="1665"/>
                    <a:pt x="692" y="1696"/>
                    <a:pt x="761" y="1696"/>
                  </a:cubicBezTo>
                  <a:cubicBezTo>
                    <a:pt x="796" y="1696"/>
                    <a:pt x="831" y="1688"/>
                    <a:pt x="861" y="1673"/>
                  </a:cubicBezTo>
                  <a:cubicBezTo>
                    <a:pt x="875" y="1730"/>
                    <a:pt x="925" y="1778"/>
                    <a:pt x="988" y="1778"/>
                  </a:cubicBezTo>
                  <a:cubicBezTo>
                    <a:pt x="1025" y="1778"/>
                    <a:pt x="1068" y="1761"/>
                    <a:pt x="1110" y="1718"/>
                  </a:cubicBezTo>
                  <a:cubicBezTo>
                    <a:pt x="1138" y="1756"/>
                    <a:pt x="1178" y="1774"/>
                    <a:pt x="1217" y="1774"/>
                  </a:cubicBezTo>
                  <a:cubicBezTo>
                    <a:pt x="1271" y="1774"/>
                    <a:pt x="1323" y="1739"/>
                    <a:pt x="1336" y="1673"/>
                  </a:cubicBezTo>
                  <a:cubicBezTo>
                    <a:pt x="1362" y="1726"/>
                    <a:pt x="1434" y="1763"/>
                    <a:pt x="1499" y="1763"/>
                  </a:cubicBezTo>
                  <a:cubicBezTo>
                    <a:pt x="1546" y="1763"/>
                    <a:pt x="1589" y="1743"/>
                    <a:pt x="1608" y="1696"/>
                  </a:cubicBezTo>
                  <a:cubicBezTo>
                    <a:pt x="1625" y="1704"/>
                    <a:pt x="1640" y="1708"/>
                    <a:pt x="1653" y="1708"/>
                  </a:cubicBezTo>
                  <a:cubicBezTo>
                    <a:pt x="1707" y="1708"/>
                    <a:pt x="1725" y="1642"/>
                    <a:pt x="1744" y="1605"/>
                  </a:cubicBezTo>
                  <a:cubicBezTo>
                    <a:pt x="1777" y="1628"/>
                    <a:pt x="1823" y="1639"/>
                    <a:pt x="1868" y="1639"/>
                  </a:cubicBezTo>
                  <a:cubicBezTo>
                    <a:pt x="1913" y="1639"/>
                    <a:pt x="1959" y="1628"/>
                    <a:pt x="1992" y="1605"/>
                  </a:cubicBezTo>
                  <a:cubicBezTo>
                    <a:pt x="2083" y="1560"/>
                    <a:pt x="2128" y="1447"/>
                    <a:pt x="2128" y="1356"/>
                  </a:cubicBezTo>
                  <a:cubicBezTo>
                    <a:pt x="2196" y="1311"/>
                    <a:pt x="2241" y="1266"/>
                    <a:pt x="2287" y="1198"/>
                  </a:cubicBezTo>
                  <a:cubicBezTo>
                    <a:pt x="2287" y="1152"/>
                    <a:pt x="2287" y="1107"/>
                    <a:pt x="2287" y="1062"/>
                  </a:cubicBezTo>
                  <a:cubicBezTo>
                    <a:pt x="2332" y="1062"/>
                    <a:pt x="2377" y="1062"/>
                    <a:pt x="2400" y="1039"/>
                  </a:cubicBezTo>
                  <a:cubicBezTo>
                    <a:pt x="2490" y="1039"/>
                    <a:pt x="2400" y="949"/>
                    <a:pt x="2332" y="904"/>
                  </a:cubicBezTo>
                  <a:cubicBezTo>
                    <a:pt x="2377" y="881"/>
                    <a:pt x="2400" y="858"/>
                    <a:pt x="2400" y="813"/>
                  </a:cubicBezTo>
                  <a:cubicBezTo>
                    <a:pt x="2423" y="722"/>
                    <a:pt x="2332" y="655"/>
                    <a:pt x="2264" y="655"/>
                  </a:cubicBezTo>
                  <a:cubicBezTo>
                    <a:pt x="2264" y="632"/>
                    <a:pt x="2264" y="609"/>
                    <a:pt x="2264" y="587"/>
                  </a:cubicBezTo>
                  <a:cubicBezTo>
                    <a:pt x="2241" y="564"/>
                    <a:pt x="2196" y="564"/>
                    <a:pt x="2174" y="564"/>
                  </a:cubicBezTo>
                  <a:cubicBezTo>
                    <a:pt x="2196" y="541"/>
                    <a:pt x="2219" y="496"/>
                    <a:pt x="2219" y="474"/>
                  </a:cubicBezTo>
                  <a:cubicBezTo>
                    <a:pt x="2219" y="423"/>
                    <a:pt x="2193" y="397"/>
                    <a:pt x="2162" y="397"/>
                  </a:cubicBezTo>
                  <a:cubicBezTo>
                    <a:pt x="2151" y="397"/>
                    <a:pt x="2140" y="400"/>
                    <a:pt x="2128" y="406"/>
                  </a:cubicBezTo>
                  <a:lnTo>
                    <a:pt x="2083" y="406"/>
                  </a:lnTo>
                  <a:cubicBezTo>
                    <a:pt x="2060" y="360"/>
                    <a:pt x="2015" y="315"/>
                    <a:pt x="1970" y="292"/>
                  </a:cubicBezTo>
                  <a:cubicBezTo>
                    <a:pt x="1970" y="292"/>
                    <a:pt x="1970" y="270"/>
                    <a:pt x="1970" y="270"/>
                  </a:cubicBezTo>
                  <a:cubicBezTo>
                    <a:pt x="1970" y="225"/>
                    <a:pt x="1947" y="225"/>
                    <a:pt x="1925" y="225"/>
                  </a:cubicBezTo>
                  <a:lnTo>
                    <a:pt x="1902" y="225"/>
                  </a:lnTo>
                  <a:cubicBezTo>
                    <a:pt x="1902" y="202"/>
                    <a:pt x="1925" y="179"/>
                    <a:pt x="1925" y="134"/>
                  </a:cubicBezTo>
                  <a:cubicBezTo>
                    <a:pt x="1910" y="134"/>
                    <a:pt x="1904" y="124"/>
                    <a:pt x="1896" y="124"/>
                  </a:cubicBezTo>
                  <a:cubicBezTo>
                    <a:pt x="1892" y="124"/>
                    <a:pt x="1887" y="126"/>
                    <a:pt x="1879" y="134"/>
                  </a:cubicBezTo>
                  <a:cubicBezTo>
                    <a:pt x="1857" y="134"/>
                    <a:pt x="1811" y="157"/>
                    <a:pt x="1789" y="179"/>
                  </a:cubicBezTo>
                  <a:cubicBezTo>
                    <a:pt x="1789" y="134"/>
                    <a:pt x="1766" y="111"/>
                    <a:pt x="1721" y="89"/>
                  </a:cubicBezTo>
                  <a:cubicBezTo>
                    <a:pt x="1705" y="73"/>
                    <a:pt x="1683" y="65"/>
                    <a:pt x="1660" y="65"/>
                  </a:cubicBezTo>
                  <a:cubicBezTo>
                    <a:pt x="1617" y="65"/>
                    <a:pt x="1569" y="90"/>
                    <a:pt x="1540" y="134"/>
                  </a:cubicBezTo>
                  <a:cubicBezTo>
                    <a:pt x="1517" y="89"/>
                    <a:pt x="1495" y="66"/>
                    <a:pt x="1472" y="21"/>
                  </a:cubicBezTo>
                  <a:cubicBezTo>
                    <a:pt x="1459" y="8"/>
                    <a:pt x="1445" y="3"/>
                    <a:pt x="1430" y="3"/>
                  </a:cubicBezTo>
                  <a:cubicBezTo>
                    <a:pt x="1391" y="3"/>
                    <a:pt x="1346" y="40"/>
                    <a:pt x="1314" y="89"/>
                  </a:cubicBezTo>
                  <a:cubicBezTo>
                    <a:pt x="1297" y="38"/>
                    <a:pt x="1241" y="12"/>
                    <a:pt x="1186" y="12"/>
                  </a:cubicBezTo>
                  <a:cubicBezTo>
                    <a:pt x="1168" y="12"/>
                    <a:pt x="1149" y="15"/>
                    <a:pt x="1132" y="21"/>
                  </a:cubicBezTo>
                  <a:cubicBezTo>
                    <a:pt x="1110" y="21"/>
                    <a:pt x="1065" y="66"/>
                    <a:pt x="1042" y="89"/>
                  </a:cubicBezTo>
                  <a:cubicBezTo>
                    <a:pt x="1042" y="66"/>
                    <a:pt x="1019" y="44"/>
                    <a:pt x="997" y="21"/>
                  </a:cubicBezTo>
                  <a:cubicBezTo>
                    <a:pt x="973" y="7"/>
                    <a:pt x="949" y="0"/>
                    <a:pt x="9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1" name="Google Shape;5491;p27"/>
            <p:cNvSpPr/>
            <p:nvPr/>
          </p:nvSpPr>
          <p:spPr>
            <a:xfrm>
              <a:off x="180090" y="17005249"/>
              <a:ext cx="225714" cy="159927"/>
            </a:xfrm>
            <a:custGeom>
              <a:avLst/>
              <a:gdLst/>
              <a:ahLst/>
              <a:cxnLst/>
              <a:rect l="l" t="t" r="r" b="b"/>
              <a:pathLst>
                <a:path w="2014" h="1427" extrusionOk="0">
                  <a:moveTo>
                    <a:pt x="955" y="0"/>
                  </a:moveTo>
                  <a:cubicBezTo>
                    <a:pt x="945" y="0"/>
                    <a:pt x="936" y="2"/>
                    <a:pt x="928" y="6"/>
                  </a:cubicBezTo>
                  <a:cubicBezTo>
                    <a:pt x="905" y="29"/>
                    <a:pt x="883" y="52"/>
                    <a:pt x="860" y="74"/>
                  </a:cubicBezTo>
                  <a:cubicBezTo>
                    <a:pt x="838" y="52"/>
                    <a:pt x="838" y="29"/>
                    <a:pt x="815" y="29"/>
                  </a:cubicBezTo>
                  <a:cubicBezTo>
                    <a:pt x="793" y="13"/>
                    <a:pt x="771" y="5"/>
                    <a:pt x="749" y="5"/>
                  </a:cubicBezTo>
                  <a:cubicBezTo>
                    <a:pt x="683" y="5"/>
                    <a:pt x="623" y="74"/>
                    <a:pt x="589" y="142"/>
                  </a:cubicBezTo>
                  <a:cubicBezTo>
                    <a:pt x="589" y="120"/>
                    <a:pt x="566" y="120"/>
                    <a:pt x="521" y="97"/>
                  </a:cubicBezTo>
                  <a:lnTo>
                    <a:pt x="498" y="97"/>
                  </a:lnTo>
                  <a:cubicBezTo>
                    <a:pt x="475" y="120"/>
                    <a:pt x="475" y="142"/>
                    <a:pt x="475" y="165"/>
                  </a:cubicBezTo>
                  <a:cubicBezTo>
                    <a:pt x="453" y="165"/>
                    <a:pt x="453" y="142"/>
                    <a:pt x="430" y="142"/>
                  </a:cubicBezTo>
                  <a:cubicBezTo>
                    <a:pt x="418" y="136"/>
                    <a:pt x="406" y="133"/>
                    <a:pt x="394" y="133"/>
                  </a:cubicBezTo>
                  <a:cubicBezTo>
                    <a:pt x="362" y="133"/>
                    <a:pt x="334" y="154"/>
                    <a:pt x="317" y="188"/>
                  </a:cubicBezTo>
                  <a:cubicBezTo>
                    <a:pt x="294" y="210"/>
                    <a:pt x="317" y="278"/>
                    <a:pt x="362" y="301"/>
                  </a:cubicBezTo>
                  <a:lnTo>
                    <a:pt x="362" y="323"/>
                  </a:lnTo>
                  <a:cubicBezTo>
                    <a:pt x="356" y="317"/>
                    <a:pt x="347" y="314"/>
                    <a:pt x="338" y="314"/>
                  </a:cubicBezTo>
                  <a:cubicBezTo>
                    <a:pt x="315" y="314"/>
                    <a:pt x="288" y="330"/>
                    <a:pt x="272" y="346"/>
                  </a:cubicBezTo>
                  <a:cubicBezTo>
                    <a:pt x="272" y="369"/>
                    <a:pt x="272" y="391"/>
                    <a:pt x="272" y="414"/>
                  </a:cubicBezTo>
                  <a:cubicBezTo>
                    <a:pt x="256" y="410"/>
                    <a:pt x="241" y="408"/>
                    <a:pt x="225" y="408"/>
                  </a:cubicBezTo>
                  <a:cubicBezTo>
                    <a:pt x="152" y="408"/>
                    <a:pt x="83" y="452"/>
                    <a:pt x="45" y="527"/>
                  </a:cubicBezTo>
                  <a:cubicBezTo>
                    <a:pt x="0" y="595"/>
                    <a:pt x="91" y="640"/>
                    <a:pt x="159" y="663"/>
                  </a:cubicBezTo>
                  <a:cubicBezTo>
                    <a:pt x="136" y="685"/>
                    <a:pt x="136" y="708"/>
                    <a:pt x="136" y="731"/>
                  </a:cubicBezTo>
                  <a:cubicBezTo>
                    <a:pt x="136" y="776"/>
                    <a:pt x="159" y="799"/>
                    <a:pt x="181" y="799"/>
                  </a:cubicBezTo>
                  <a:lnTo>
                    <a:pt x="204" y="799"/>
                  </a:lnTo>
                  <a:cubicBezTo>
                    <a:pt x="159" y="821"/>
                    <a:pt x="136" y="889"/>
                    <a:pt x="159" y="934"/>
                  </a:cubicBezTo>
                  <a:cubicBezTo>
                    <a:pt x="159" y="980"/>
                    <a:pt x="204" y="1002"/>
                    <a:pt x="249" y="1002"/>
                  </a:cubicBezTo>
                  <a:lnTo>
                    <a:pt x="272" y="1002"/>
                  </a:lnTo>
                  <a:cubicBezTo>
                    <a:pt x="249" y="1048"/>
                    <a:pt x="272" y="1115"/>
                    <a:pt x="317" y="1161"/>
                  </a:cubicBezTo>
                  <a:cubicBezTo>
                    <a:pt x="340" y="1183"/>
                    <a:pt x="362" y="1183"/>
                    <a:pt x="385" y="1183"/>
                  </a:cubicBezTo>
                  <a:cubicBezTo>
                    <a:pt x="362" y="1206"/>
                    <a:pt x="362" y="1229"/>
                    <a:pt x="362" y="1251"/>
                  </a:cubicBezTo>
                  <a:cubicBezTo>
                    <a:pt x="362" y="1283"/>
                    <a:pt x="374" y="1315"/>
                    <a:pt x="420" y="1315"/>
                  </a:cubicBezTo>
                  <a:cubicBezTo>
                    <a:pt x="440" y="1315"/>
                    <a:pt x="465" y="1310"/>
                    <a:pt x="498" y="1297"/>
                  </a:cubicBezTo>
                  <a:cubicBezTo>
                    <a:pt x="527" y="1340"/>
                    <a:pt x="575" y="1365"/>
                    <a:pt x="624" y="1365"/>
                  </a:cubicBezTo>
                  <a:cubicBezTo>
                    <a:pt x="651" y="1365"/>
                    <a:pt x="678" y="1358"/>
                    <a:pt x="702" y="1342"/>
                  </a:cubicBezTo>
                  <a:cubicBezTo>
                    <a:pt x="715" y="1397"/>
                    <a:pt x="762" y="1427"/>
                    <a:pt x="812" y="1427"/>
                  </a:cubicBezTo>
                  <a:cubicBezTo>
                    <a:pt x="845" y="1427"/>
                    <a:pt x="879" y="1414"/>
                    <a:pt x="905" y="1387"/>
                  </a:cubicBezTo>
                  <a:cubicBezTo>
                    <a:pt x="932" y="1414"/>
                    <a:pt x="963" y="1427"/>
                    <a:pt x="991" y="1427"/>
                  </a:cubicBezTo>
                  <a:cubicBezTo>
                    <a:pt x="1034" y="1427"/>
                    <a:pt x="1073" y="1397"/>
                    <a:pt x="1087" y="1342"/>
                  </a:cubicBezTo>
                  <a:cubicBezTo>
                    <a:pt x="1114" y="1383"/>
                    <a:pt x="1173" y="1415"/>
                    <a:pt x="1227" y="1415"/>
                  </a:cubicBezTo>
                  <a:cubicBezTo>
                    <a:pt x="1262" y="1415"/>
                    <a:pt x="1295" y="1401"/>
                    <a:pt x="1313" y="1364"/>
                  </a:cubicBezTo>
                  <a:cubicBezTo>
                    <a:pt x="1329" y="1375"/>
                    <a:pt x="1342" y="1379"/>
                    <a:pt x="1353" y="1379"/>
                  </a:cubicBezTo>
                  <a:cubicBezTo>
                    <a:pt x="1391" y="1379"/>
                    <a:pt x="1409" y="1331"/>
                    <a:pt x="1426" y="1297"/>
                  </a:cubicBezTo>
                  <a:cubicBezTo>
                    <a:pt x="1449" y="1308"/>
                    <a:pt x="1477" y="1314"/>
                    <a:pt x="1508" y="1314"/>
                  </a:cubicBezTo>
                  <a:cubicBezTo>
                    <a:pt x="1539" y="1314"/>
                    <a:pt x="1573" y="1308"/>
                    <a:pt x="1607" y="1297"/>
                  </a:cubicBezTo>
                  <a:cubicBezTo>
                    <a:pt x="1675" y="1251"/>
                    <a:pt x="1720" y="1161"/>
                    <a:pt x="1720" y="1093"/>
                  </a:cubicBezTo>
                  <a:cubicBezTo>
                    <a:pt x="1788" y="1070"/>
                    <a:pt x="1811" y="1025"/>
                    <a:pt x="1856" y="957"/>
                  </a:cubicBezTo>
                  <a:cubicBezTo>
                    <a:pt x="1856" y="934"/>
                    <a:pt x="1856" y="889"/>
                    <a:pt x="1856" y="867"/>
                  </a:cubicBezTo>
                  <a:cubicBezTo>
                    <a:pt x="1879" y="844"/>
                    <a:pt x="1924" y="844"/>
                    <a:pt x="1947" y="821"/>
                  </a:cubicBezTo>
                  <a:cubicBezTo>
                    <a:pt x="1959" y="824"/>
                    <a:pt x="1968" y="826"/>
                    <a:pt x="1974" y="826"/>
                  </a:cubicBezTo>
                  <a:cubicBezTo>
                    <a:pt x="2013" y="826"/>
                    <a:pt x="1940" y="770"/>
                    <a:pt x="1901" y="731"/>
                  </a:cubicBezTo>
                  <a:cubicBezTo>
                    <a:pt x="1924" y="731"/>
                    <a:pt x="1947" y="685"/>
                    <a:pt x="1969" y="663"/>
                  </a:cubicBezTo>
                  <a:cubicBezTo>
                    <a:pt x="1969" y="595"/>
                    <a:pt x="1901" y="527"/>
                    <a:pt x="1833" y="527"/>
                  </a:cubicBezTo>
                  <a:cubicBezTo>
                    <a:pt x="1856" y="504"/>
                    <a:pt x="1856" y="504"/>
                    <a:pt x="1833" y="482"/>
                  </a:cubicBezTo>
                  <a:cubicBezTo>
                    <a:pt x="1833" y="466"/>
                    <a:pt x="1811" y="450"/>
                    <a:pt x="1790" y="450"/>
                  </a:cubicBezTo>
                  <a:cubicBezTo>
                    <a:pt x="1781" y="450"/>
                    <a:pt x="1772" y="453"/>
                    <a:pt x="1765" y="459"/>
                  </a:cubicBezTo>
                  <a:cubicBezTo>
                    <a:pt x="1788" y="437"/>
                    <a:pt x="1811" y="414"/>
                    <a:pt x="1811" y="369"/>
                  </a:cubicBezTo>
                  <a:cubicBezTo>
                    <a:pt x="1811" y="335"/>
                    <a:pt x="1787" y="314"/>
                    <a:pt x="1756" y="314"/>
                  </a:cubicBezTo>
                  <a:cubicBezTo>
                    <a:pt x="1744" y="314"/>
                    <a:pt x="1732" y="317"/>
                    <a:pt x="1720" y="323"/>
                  </a:cubicBezTo>
                  <a:lnTo>
                    <a:pt x="1675" y="346"/>
                  </a:lnTo>
                  <a:cubicBezTo>
                    <a:pt x="1675" y="301"/>
                    <a:pt x="1630" y="255"/>
                    <a:pt x="1607" y="233"/>
                  </a:cubicBezTo>
                  <a:cubicBezTo>
                    <a:pt x="1607" y="233"/>
                    <a:pt x="1607" y="233"/>
                    <a:pt x="1607" y="210"/>
                  </a:cubicBezTo>
                  <a:cubicBezTo>
                    <a:pt x="1607" y="194"/>
                    <a:pt x="1596" y="178"/>
                    <a:pt x="1581" y="178"/>
                  </a:cubicBezTo>
                  <a:cubicBezTo>
                    <a:pt x="1575" y="178"/>
                    <a:pt x="1568" y="181"/>
                    <a:pt x="1562" y="188"/>
                  </a:cubicBezTo>
                  <a:lnTo>
                    <a:pt x="1539" y="188"/>
                  </a:lnTo>
                  <a:cubicBezTo>
                    <a:pt x="1562" y="165"/>
                    <a:pt x="1562" y="142"/>
                    <a:pt x="1562" y="120"/>
                  </a:cubicBezTo>
                  <a:cubicBezTo>
                    <a:pt x="1562" y="97"/>
                    <a:pt x="1539" y="97"/>
                    <a:pt x="1539" y="97"/>
                  </a:cubicBezTo>
                  <a:cubicBezTo>
                    <a:pt x="1494" y="120"/>
                    <a:pt x="1471" y="120"/>
                    <a:pt x="1449" y="142"/>
                  </a:cubicBezTo>
                  <a:cubicBezTo>
                    <a:pt x="1449" y="120"/>
                    <a:pt x="1426" y="74"/>
                    <a:pt x="1403" y="74"/>
                  </a:cubicBezTo>
                  <a:cubicBezTo>
                    <a:pt x="1386" y="57"/>
                    <a:pt x="1366" y="50"/>
                    <a:pt x="1345" y="50"/>
                  </a:cubicBezTo>
                  <a:cubicBezTo>
                    <a:pt x="1313" y="50"/>
                    <a:pt x="1282" y="69"/>
                    <a:pt x="1268" y="97"/>
                  </a:cubicBezTo>
                  <a:cubicBezTo>
                    <a:pt x="1245" y="74"/>
                    <a:pt x="1222" y="52"/>
                    <a:pt x="1200" y="29"/>
                  </a:cubicBezTo>
                  <a:cubicBezTo>
                    <a:pt x="1186" y="16"/>
                    <a:pt x="1173" y="10"/>
                    <a:pt x="1160" y="10"/>
                  </a:cubicBezTo>
                  <a:cubicBezTo>
                    <a:pt x="1128" y="10"/>
                    <a:pt x="1096" y="42"/>
                    <a:pt x="1064" y="74"/>
                  </a:cubicBezTo>
                  <a:cubicBezTo>
                    <a:pt x="1045" y="37"/>
                    <a:pt x="997" y="0"/>
                    <a:pt x="9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2" name="Google Shape;5492;p27"/>
            <p:cNvSpPr/>
            <p:nvPr/>
          </p:nvSpPr>
          <p:spPr>
            <a:xfrm>
              <a:off x="195219" y="17158115"/>
              <a:ext cx="45838" cy="35303"/>
            </a:xfrm>
            <a:custGeom>
              <a:avLst/>
              <a:gdLst/>
              <a:ahLst/>
              <a:cxnLst/>
              <a:rect l="l" t="t" r="r" b="b"/>
              <a:pathLst>
                <a:path w="409" h="315" extrusionOk="0">
                  <a:moveTo>
                    <a:pt x="114" y="0"/>
                  </a:moveTo>
                  <a:cubicBezTo>
                    <a:pt x="69" y="0"/>
                    <a:pt x="1" y="68"/>
                    <a:pt x="24" y="136"/>
                  </a:cubicBezTo>
                  <a:cubicBezTo>
                    <a:pt x="50" y="163"/>
                    <a:pt x="77" y="174"/>
                    <a:pt x="103" y="174"/>
                  </a:cubicBezTo>
                  <a:cubicBezTo>
                    <a:pt x="122" y="174"/>
                    <a:pt x="141" y="168"/>
                    <a:pt x="159" y="159"/>
                  </a:cubicBezTo>
                  <a:cubicBezTo>
                    <a:pt x="159" y="204"/>
                    <a:pt x="159" y="249"/>
                    <a:pt x="182" y="272"/>
                  </a:cubicBezTo>
                  <a:cubicBezTo>
                    <a:pt x="202" y="303"/>
                    <a:pt x="228" y="315"/>
                    <a:pt x="255" y="315"/>
                  </a:cubicBezTo>
                  <a:cubicBezTo>
                    <a:pt x="289" y="315"/>
                    <a:pt x="326" y="297"/>
                    <a:pt x="363" y="272"/>
                  </a:cubicBezTo>
                  <a:cubicBezTo>
                    <a:pt x="408" y="272"/>
                    <a:pt x="408" y="227"/>
                    <a:pt x="363" y="227"/>
                  </a:cubicBezTo>
                  <a:lnTo>
                    <a:pt x="295" y="227"/>
                  </a:lnTo>
                  <a:cubicBezTo>
                    <a:pt x="273" y="227"/>
                    <a:pt x="250" y="227"/>
                    <a:pt x="227" y="204"/>
                  </a:cubicBezTo>
                  <a:cubicBezTo>
                    <a:pt x="205" y="204"/>
                    <a:pt x="227" y="114"/>
                    <a:pt x="227" y="68"/>
                  </a:cubicBezTo>
                  <a:lnTo>
                    <a:pt x="227" y="68"/>
                  </a:lnTo>
                  <a:cubicBezTo>
                    <a:pt x="205" y="91"/>
                    <a:pt x="205" y="91"/>
                    <a:pt x="182" y="91"/>
                  </a:cubicBezTo>
                  <a:lnTo>
                    <a:pt x="92" y="91"/>
                  </a:lnTo>
                  <a:cubicBezTo>
                    <a:pt x="69" y="91"/>
                    <a:pt x="137" y="23"/>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3" name="Google Shape;5493;p27"/>
            <p:cNvSpPr/>
            <p:nvPr/>
          </p:nvSpPr>
          <p:spPr>
            <a:xfrm>
              <a:off x="190172" y="17234826"/>
              <a:ext cx="43260" cy="36536"/>
            </a:xfrm>
            <a:custGeom>
              <a:avLst/>
              <a:gdLst/>
              <a:ahLst/>
              <a:cxnLst/>
              <a:rect l="l" t="t" r="r" b="b"/>
              <a:pathLst>
                <a:path w="386" h="326" extrusionOk="0">
                  <a:moveTo>
                    <a:pt x="135" y="1"/>
                  </a:moveTo>
                  <a:cubicBezTo>
                    <a:pt x="129" y="1"/>
                    <a:pt x="122" y="3"/>
                    <a:pt x="114" y="11"/>
                  </a:cubicBezTo>
                  <a:cubicBezTo>
                    <a:pt x="114" y="11"/>
                    <a:pt x="1" y="79"/>
                    <a:pt x="24" y="147"/>
                  </a:cubicBezTo>
                  <a:cubicBezTo>
                    <a:pt x="50" y="173"/>
                    <a:pt x="77" y="184"/>
                    <a:pt x="103" y="184"/>
                  </a:cubicBezTo>
                  <a:cubicBezTo>
                    <a:pt x="122" y="184"/>
                    <a:pt x="141" y="179"/>
                    <a:pt x="159" y="169"/>
                  </a:cubicBezTo>
                  <a:cubicBezTo>
                    <a:pt x="159" y="214"/>
                    <a:pt x="159" y="260"/>
                    <a:pt x="182" y="282"/>
                  </a:cubicBezTo>
                  <a:cubicBezTo>
                    <a:pt x="202" y="313"/>
                    <a:pt x="232" y="325"/>
                    <a:pt x="263" y="325"/>
                  </a:cubicBezTo>
                  <a:cubicBezTo>
                    <a:pt x="300" y="325"/>
                    <a:pt x="338" y="307"/>
                    <a:pt x="363" y="282"/>
                  </a:cubicBezTo>
                  <a:cubicBezTo>
                    <a:pt x="386" y="282"/>
                    <a:pt x="386" y="260"/>
                    <a:pt x="363" y="260"/>
                  </a:cubicBezTo>
                  <a:lnTo>
                    <a:pt x="295" y="260"/>
                  </a:lnTo>
                  <a:cubicBezTo>
                    <a:pt x="273" y="260"/>
                    <a:pt x="250" y="260"/>
                    <a:pt x="227" y="237"/>
                  </a:cubicBezTo>
                  <a:cubicBezTo>
                    <a:pt x="205" y="214"/>
                    <a:pt x="227" y="147"/>
                    <a:pt x="227" y="101"/>
                  </a:cubicBezTo>
                  <a:cubicBezTo>
                    <a:pt x="205" y="101"/>
                    <a:pt x="205" y="101"/>
                    <a:pt x="182" y="124"/>
                  </a:cubicBezTo>
                  <a:lnTo>
                    <a:pt x="91" y="124"/>
                  </a:lnTo>
                  <a:cubicBezTo>
                    <a:pt x="69" y="124"/>
                    <a:pt x="137" y="33"/>
                    <a:pt x="137" y="11"/>
                  </a:cubicBezTo>
                  <a:cubicBezTo>
                    <a:pt x="152" y="11"/>
                    <a:pt x="147" y="1"/>
                    <a:pt x="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4" name="Google Shape;5494;p27"/>
            <p:cNvSpPr/>
            <p:nvPr/>
          </p:nvSpPr>
          <p:spPr>
            <a:xfrm>
              <a:off x="322085" y="17186693"/>
              <a:ext cx="38217" cy="24768"/>
            </a:xfrm>
            <a:custGeom>
              <a:avLst/>
              <a:gdLst/>
              <a:ahLst/>
              <a:cxnLst/>
              <a:rect l="l" t="t" r="r" b="b"/>
              <a:pathLst>
                <a:path w="341" h="221" extrusionOk="0">
                  <a:moveTo>
                    <a:pt x="317" y="0"/>
                  </a:moveTo>
                  <a:cubicBezTo>
                    <a:pt x="312" y="0"/>
                    <a:pt x="306" y="6"/>
                    <a:pt x="295" y="17"/>
                  </a:cubicBezTo>
                  <a:cubicBezTo>
                    <a:pt x="272" y="40"/>
                    <a:pt x="272" y="85"/>
                    <a:pt x="227" y="85"/>
                  </a:cubicBezTo>
                  <a:cubicBezTo>
                    <a:pt x="182" y="85"/>
                    <a:pt x="136" y="62"/>
                    <a:pt x="136" y="40"/>
                  </a:cubicBezTo>
                  <a:cubicBezTo>
                    <a:pt x="136" y="33"/>
                    <a:pt x="133" y="30"/>
                    <a:pt x="127" y="30"/>
                  </a:cubicBezTo>
                  <a:cubicBezTo>
                    <a:pt x="114" y="30"/>
                    <a:pt x="91" y="46"/>
                    <a:pt x="91" y="62"/>
                  </a:cubicBezTo>
                  <a:cubicBezTo>
                    <a:pt x="91" y="85"/>
                    <a:pt x="114" y="108"/>
                    <a:pt x="136" y="130"/>
                  </a:cubicBezTo>
                  <a:cubicBezTo>
                    <a:pt x="136" y="153"/>
                    <a:pt x="114" y="175"/>
                    <a:pt x="91" y="175"/>
                  </a:cubicBezTo>
                  <a:cubicBezTo>
                    <a:pt x="68" y="175"/>
                    <a:pt x="46" y="130"/>
                    <a:pt x="23" y="130"/>
                  </a:cubicBezTo>
                  <a:lnTo>
                    <a:pt x="1" y="130"/>
                  </a:lnTo>
                  <a:cubicBezTo>
                    <a:pt x="1" y="175"/>
                    <a:pt x="46" y="221"/>
                    <a:pt x="91" y="221"/>
                  </a:cubicBezTo>
                  <a:cubicBezTo>
                    <a:pt x="159" y="221"/>
                    <a:pt x="182" y="175"/>
                    <a:pt x="204" y="130"/>
                  </a:cubicBezTo>
                  <a:lnTo>
                    <a:pt x="227" y="130"/>
                  </a:lnTo>
                  <a:cubicBezTo>
                    <a:pt x="295" y="130"/>
                    <a:pt x="340" y="62"/>
                    <a:pt x="340" y="17"/>
                  </a:cubicBezTo>
                  <a:cubicBezTo>
                    <a:pt x="329" y="6"/>
                    <a:pt x="323"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5" name="Google Shape;5495;p27"/>
            <p:cNvSpPr/>
            <p:nvPr/>
          </p:nvSpPr>
          <p:spPr>
            <a:xfrm>
              <a:off x="291713" y="17270299"/>
              <a:ext cx="38105" cy="27458"/>
            </a:xfrm>
            <a:custGeom>
              <a:avLst/>
              <a:gdLst/>
              <a:ahLst/>
              <a:cxnLst/>
              <a:rect l="l" t="t" r="r" b="b"/>
              <a:pathLst>
                <a:path w="340" h="245" extrusionOk="0">
                  <a:moveTo>
                    <a:pt x="306" y="1"/>
                  </a:moveTo>
                  <a:cubicBezTo>
                    <a:pt x="300" y="1"/>
                    <a:pt x="294" y="7"/>
                    <a:pt x="294" y="18"/>
                  </a:cubicBezTo>
                  <a:cubicBezTo>
                    <a:pt x="272" y="40"/>
                    <a:pt x="249" y="86"/>
                    <a:pt x="204" y="86"/>
                  </a:cubicBezTo>
                  <a:cubicBezTo>
                    <a:pt x="181" y="86"/>
                    <a:pt x="136" y="86"/>
                    <a:pt x="113" y="40"/>
                  </a:cubicBezTo>
                  <a:cubicBezTo>
                    <a:pt x="113" y="34"/>
                    <a:pt x="111" y="31"/>
                    <a:pt x="108" y="31"/>
                  </a:cubicBezTo>
                  <a:cubicBezTo>
                    <a:pt x="102" y="31"/>
                    <a:pt x="91" y="47"/>
                    <a:pt x="91" y="63"/>
                  </a:cubicBezTo>
                  <a:cubicBezTo>
                    <a:pt x="91" y="86"/>
                    <a:pt x="113" y="108"/>
                    <a:pt x="136" y="131"/>
                  </a:cubicBezTo>
                  <a:cubicBezTo>
                    <a:pt x="136" y="149"/>
                    <a:pt x="121" y="182"/>
                    <a:pt x="91" y="182"/>
                  </a:cubicBezTo>
                  <a:cubicBezTo>
                    <a:pt x="84" y="182"/>
                    <a:pt x="77" y="181"/>
                    <a:pt x="68" y="176"/>
                  </a:cubicBezTo>
                  <a:cubicBezTo>
                    <a:pt x="45" y="176"/>
                    <a:pt x="45" y="131"/>
                    <a:pt x="0" y="131"/>
                  </a:cubicBezTo>
                  <a:cubicBezTo>
                    <a:pt x="0" y="131"/>
                    <a:pt x="45" y="244"/>
                    <a:pt x="91" y="244"/>
                  </a:cubicBezTo>
                  <a:cubicBezTo>
                    <a:pt x="136" y="222"/>
                    <a:pt x="181" y="199"/>
                    <a:pt x="181" y="131"/>
                  </a:cubicBezTo>
                  <a:lnTo>
                    <a:pt x="226" y="131"/>
                  </a:lnTo>
                  <a:cubicBezTo>
                    <a:pt x="294" y="131"/>
                    <a:pt x="339" y="63"/>
                    <a:pt x="317" y="18"/>
                  </a:cubicBezTo>
                  <a:cubicBezTo>
                    <a:pt x="317" y="7"/>
                    <a:pt x="311"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6" name="Google Shape;5496;p27"/>
            <p:cNvSpPr/>
            <p:nvPr/>
          </p:nvSpPr>
          <p:spPr>
            <a:xfrm>
              <a:off x="393139" y="17140296"/>
              <a:ext cx="12776" cy="18940"/>
            </a:xfrm>
            <a:custGeom>
              <a:avLst/>
              <a:gdLst/>
              <a:ahLst/>
              <a:cxnLst/>
              <a:rect l="l" t="t" r="r" b="b"/>
              <a:pathLst>
                <a:path w="114" h="169" extrusionOk="0">
                  <a:moveTo>
                    <a:pt x="23" y="1"/>
                  </a:moveTo>
                  <a:lnTo>
                    <a:pt x="23" y="1"/>
                  </a:lnTo>
                  <a:cubicBezTo>
                    <a:pt x="25" y="2"/>
                    <a:pt x="28" y="4"/>
                    <a:pt x="30" y="5"/>
                  </a:cubicBezTo>
                  <a:lnTo>
                    <a:pt x="30" y="5"/>
                  </a:lnTo>
                  <a:cubicBezTo>
                    <a:pt x="28" y="2"/>
                    <a:pt x="25" y="1"/>
                    <a:pt x="23" y="1"/>
                  </a:cubicBezTo>
                  <a:close/>
                  <a:moveTo>
                    <a:pt x="30" y="5"/>
                  </a:moveTo>
                  <a:lnTo>
                    <a:pt x="30" y="5"/>
                  </a:lnTo>
                  <a:cubicBezTo>
                    <a:pt x="49" y="25"/>
                    <a:pt x="61" y="117"/>
                    <a:pt x="0" y="137"/>
                  </a:cubicBezTo>
                  <a:cubicBezTo>
                    <a:pt x="0" y="137"/>
                    <a:pt x="0" y="159"/>
                    <a:pt x="0" y="159"/>
                  </a:cubicBezTo>
                  <a:cubicBezTo>
                    <a:pt x="12" y="165"/>
                    <a:pt x="25" y="168"/>
                    <a:pt x="36" y="168"/>
                  </a:cubicBezTo>
                  <a:cubicBezTo>
                    <a:pt x="68" y="168"/>
                    <a:pt x="97" y="147"/>
                    <a:pt x="113" y="114"/>
                  </a:cubicBezTo>
                  <a:cubicBezTo>
                    <a:pt x="113" y="71"/>
                    <a:pt x="73" y="29"/>
                    <a:pt x="30" y="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7" name="Google Shape;5497;p27"/>
            <p:cNvSpPr/>
            <p:nvPr/>
          </p:nvSpPr>
          <p:spPr>
            <a:xfrm>
              <a:off x="218082" y="17084596"/>
              <a:ext cx="38217" cy="35303"/>
            </a:xfrm>
            <a:custGeom>
              <a:avLst/>
              <a:gdLst/>
              <a:ahLst/>
              <a:cxnLst/>
              <a:rect l="l" t="t" r="r" b="b"/>
              <a:pathLst>
                <a:path w="341" h="315" extrusionOk="0">
                  <a:moveTo>
                    <a:pt x="159" y="0"/>
                  </a:moveTo>
                  <a:cubicBezTo>
                    <a:pt x="114" y="0"/>
                    <a:pt x="91" y="0"/>
                    <a:pt x="69" y="23"/>
                  </a:cubicBezTo>
                  <a:cubicBezTo>
                    <a:pt x="46" y="45"/>
                    <a:pt x="1" y="91"/>
                    <a:pt x="23" y="113"/>
                  </a:cubicBezTo>
                  <a:cubicBezTo>
                    <a:pt x="23" y="159"/>
                    <a:pt x="69" y="181"/>
                    <a:pt x="91" y="181"/>
                  </a:cubicBezTo>
                  <a:lnTo>
                    <a:pt x="136" y="181"/>
                  </a:lnTo>
                  <a:cubicBezTo>
                    <a:pt x="136" y="204"/>
                    <a:pt x="136" y="226"/>
                    <a:pt x="136" y="272"/>
                  </a:cubicBezTo>
                  <a:cubicBezTo>
                    <a:pt x="147" y="302"/>
                    <a:pt x="175" y="315"/>
                    <a:pt x="208" y="315"/>
                  </a:cubicBezTo>
                  <a:cubicBezTo>
                    <a:pt x="247" y="315"/>
                    <a:pt x="293" y="297"/>
                    <a:pt x="318" y="272"/>
                  </a:cubicBezTo>
                  <a:cubicBezTo>
                    <a:pt x="340" y="249"/>
                    <a:pt x="335" y="243"/>
                    <a:pt x="323" y="243"/>
                  </a:cubicBezTo>
                  <a:cubicBezTo>
                    <a:pt x="312" y="243"/>
                    <a:pt x="295" y="249"/>
                    <a:pt x="295" y="249"/>
                  </a:cubicBezTo>
                  <a:lnTo>
                    <a:pt x="227" y="249"/>
                  </a:lnTo>
                  <a:cubicBezTo>
                    <a:pt x="182" y="249"/>
                    <a:pt x="182" y="249"/>
                    <a:pt x="182" y="204"/>
                  </a:cubicBezTo>
                  <a:cubicBezTo>
                    <a:pt x="182" y="159"/>
                    <a:pt x="227" y="113"/>
                    <a:pt x="227" y="68"/>
                  </a:cubicBezTo>
                  <a:lnTo>
                    <a:pt x="227" y="68"/>
                  </a:lnTo>
                  <a:cubicBezTo>
                    <a:pt x="204" y="91"/>
                    <a:pt x="182" y="91"/>
                    <a:pt x="182" y="113"/>
                  </a:cubicBezTo>
                  <a:lnTo>
                    <a:pt x="114" y="113"/>
                  </a:lnTo>
                  <a:cubicBezTo>
                    <a:pt x="91" y="113"/>
                    <a:pt x="69" y="113"/>
                    <a:pt x="69" y="91"/>
                  </a:cubicBezTo>
                  <a:cubicBezTo>
                    <a:pt x="91" y="68"/>
                    <a:pt x="136" y="45"/>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8" name="Google Shape;5498;p27"/>
            <p:cNvSpPr/>
            <p:nvPr/>
          </p:nvSpPr>
          <p:spPr>
            <a:xfrm>
              <a:off x="235902" y="17033828"/>
              <a:ext cx="20397" cy="20845"/>
            </a:xfrm>
            <a:custGeom>
              <a:avLst/>
              <a:gdLst/>
              <a:ahLst/>
              <a:cxnLst/>
              <a:rect l="l" t="t" r="r" b="b"/>
              <a:pathLst>
                <a:path w="182" h="186" extrusionOk="0">
                  <a:moveTo>
                    <a:pt x="68" y="0"/>
                  </a:moveTo>
                  <a:cubicBezTo>
                    <a:pt x="23" y="0"/>
                    <a:pt x="0" y="0"/>
                    <a:pt x="0" y="46"/>
                  </a:cubicBezTo>
                  <a:cubicBezTo>
                    <a:pt x="0" y="106"/>
                    <a:pt x="54" y="185"/>
                    <a:pt x="114" y="185"/>
                  </a:cubicBezTo>
                  <a:cubicBezTo>
                    <a:pt x="121" y="185"/>
                    <a:pt x="129" y="184"/>
                    <a:pt x="136" y="182"/>
                  </a:cubicBezTo>
                  <a:lnTo>
                    <a:pt x="136" y="159"/>
                  </a:lnTo>
                  <a:cubicBezTo>
                    <a:pt x="113" y="136"/>
                    <a:pt x="91" y="114"/>
                    <a:pt x="91" y="114"/>
                  </a:cubicBezTo>
                  <a:cubicBezTo>
                    <a:pt x="68" y="91"/>
                    <a:pt x="68" y="68"/>
                    <a:pt x="45" y="46"/>
                  </a:cubicBezTo>
                  <a:cubicBezTo>
                    <a:pt x="68" y="46"/>
                    <a:pt x="91" y="46"/>
                    <a:pt x="136" y="68"/>
                  </a:cubicBezTo>
                  <a:lnTo>
                    <a:pt x="181" y="68"/>
                  </a:lnTo>
                  <a:cubicBezTo>
                    <a:pt x="181" y="46"/>
                    <a:pt x="181" y="46"/>
                    <a:pt x="181" y="46"/>
                  </a:cubicBezTo>
                  <a:cubicBezTo>
                    <a:pt x="159" y="0"/>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9" name="Google Shape;5499;p27"/>
            <p:cNvSpPr/>
            <p:nvPr/>
          </p:nvSpPr>
          <p:spPr>
            <a:xfrm>
              <a:off x="317042" y="17030241"/>
              <a:ext cx="48303" cy="39225"/>
            </a:xfrm>
            <a:custGeom>
              <a:avLst/>
              <a:gdLst/>
              <a:ahLst/>
              <a:cxnLst/>
              <a:rect l="l" t="t" r="r" b="b"/>
              <a:pathLst>
                <a:path w="431" h="350" extrusionOk="0">
                  <a:moveTo>
                    <a:pt x="203" y="1"/>
                  </a:moveTo>
                  <a:cubicBezTo>
                    <a:pt x="195" y="1"/>
                    <a:pt x="187" y="4"/>
                    <a:pt x="181" y="10"/>
                  </a:cubicBezTo>
                  <a:cubicBezTo>
                    <a:pt x="136" y="10"/>
                    <a:pt x="113" y="32"/>
                    <a:pt x="68" y="55"/>
                  </a:cubicBezTo>
                  <a:cubicBezTo>
                    <a:pt x="46" y="78"/>
                    <a:pt x="0" y="123"/>
                    <a:pt x="0" y="146"/>
                  </a:cubicBezTo>
                  <a:cubicBezTo>
                    <a:pt x="0" y="146"/>
                    <a:pt x="46" y="123"/>
                    <a:pt x="46" y="123"/>
                  </a:cubicBezTo>
                  <a:cubicBezTo>
                    <a:pt x="68" y="100"/>
                    <a:pt x="91" y="78"/>
                    <a:pt x="113" y="78"/>
                  </a:cubicBezTo>
                  <a:cubicBezTo>
                    <a:pt x="132" y="78"/>
                    <a:pt x="164" y="49"/>
                    <a:pt x="176" y="49"/>
                  </a:cubicBezTo>
                  <a:cubicBezTo>
                    <a:pt x="180" y="49"/>
                    <a:pt x="181" y="51"/>
                    <a:pt x="181" y="55"/>
                  </a:cubicBezTo>
                  <a:cubicBezTo>
                    <a:pt x="181" y="78"/>
                    <a:pt x="181" y="100"/>
                    <a:pt x="159" y="123"/>
                  </a:cubicBezTo>
                  <a:cubicBezTo>
                    <a:pt x="136" y="146"/>
                    <a:pt x="113" y="146"/>
                    <a:pt x="91" y="168"/>
                  </a:cubicBezTo>
                  <a:lnTo>
                    <a:pt x="91" y="191"/>
                  </a:lnTo>
                  <a:cubicBezTo>
                    <a:pt x="125" y="180"/>
                    <a:pt x="153" y="174"/>
                    <a:pt x="179" y="174"/>
                  </a:cubicBezTo>
                  <a:cubicBezTo>
                    <a:pt x="204" y="174"/>
                    <a:pt x="227" y="180"/>
                    <a:pt x="249" y="191"/>
                  </a:cubicBezTo>
                  <a:cubicBezTo>
                    <a:pt x="317" y="214"/>
                    <a:pt x="227" y="281"/>
                    <a:pt x="227" y="327"/>
                  </a:cubicBezTo>
                  <a:cubicBezTo>
                    <a:pt x="204" y="349"/>
                    <a:pt x="227" y="349"/>
                    <a:pt x="249" y="349"/>
                  </a:cubicBezTo>
                  <a:cubicBezTo>
                    <a:pt x="340" y="304"/>
                    <a:pt x="430" y="214"/>
                    <a:pt x="340" y="146"/>
                  </a:cubicBezTo>
                  <a:cubicBezTo>
                    <a:pt x="317" y="146"/>
                    <a:pt x="272" y="123"/>
                    <a:pt x="249" y="123"/>
                  </a:cubicBezTo>
                  <a:cubicBezTo>
                    <a:pt x="249" y="100"/>
                    <a:pt x="249" y="78"/>
                    <a:pt x="249" y="55"/>
                  </a:cubicBezTo>
                  <a:cubicBezTo>
                    <a:pt x="249" y="22"/>
                    <a:pt x="225"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0" name="Google Shape;5500;p27"/>
            <p:cNvSpPr/>
            <p:nvPr/>
          </p:nvSpPr>
          <p:spPr>
            <a:xfrm>
              <a:off x="296757" y="17109924"/>
              <a:ext cx="53010" cy="23535"/>
            </a:xfrm>
            <a:custGeom>
              <a:avLst/>
              <a:gdLst/>
              <a:ahLst/>
              <a:cxnLst/>
              <a:rect l="l" t="t" r="r" b="b"/>
              <a:pathLst>
                <a:path w="473" h="210" extrusionOk="0">
                  <a:moveTo>
                    <a:pt x="181" y="0"/>
                  </a:moveTo>
                  <a:cubicBezTo>
                    <a:pt x="181" y="0"/>
                    <a:pt x="181" y="68"/>
                    <a:pt x="204" y="91"/>
                  </a:cubicBezTo>
                  <a:cubicBezTo>
                    <a:pt x="186" y="109"/>
                    <a:pt x="167" y="142"/>
                    <a:pt x="137" y="142"/>
                  </a:cubicBezTo>
                  <a:cubicBezTo>
                    <a:pt x="130" y="142"/>
                    <a:pt x="122" y="141"/>
                    <a:pt x="113" y="136"/>
                  </a:cubicBezTo>
                  <a:cubicBezTo>
                    <a:pt x="68" y="136"/>
                    <a:pt x="68" y="68"/>
                    <a:pt x="46" y="23"/>
                  </a:cubicBezTo>
                  <a:cubicBezTo>
                    <a:pt x="46" y="8"/>
                    <a:pt x="46" y="3"/>
                    <a:pt x="45" y="3"/>
                  </a:cubicBezTo>
                  <a:cubicBezTo>
                    <a:pt x="43" y="3"/>
                    <a:pt x="38" y="23"/>
                    <a:pt x="23" y="23"/>
                  </a:cubicBezTo>
                  <a:cubicBezTo>
                    <a:pt x="0" y="91"/>
                    <a:pt x="23" y="181"/>
                    <a:pt x="113" y="204"/>
                  </a:cubicBezTo>
                  <a:cubicBezTo>
                    <a:pt x="125" y="208"/>
                    <a:pt x="137" y="210"/>
                    <a:pt x="147" y="210"/>
                  </a:cubicBezTo>
                  <a:cubicBezTo>
                    <a:pt x="197" y="210"/>
                    <a:pt x="231" y="169"/>
                    <a:pt x="249" y="114"/>
                  </a:cubicBezTo>
                  <a:cubicBezTo>
                    <a:pt x="272" y="136"/>
                    <a:pt x="294" y="136"/>
                    <a:pt x="317" y="136"/>
                  </a:cubicBezTo>
                  <a:cubicBezTo>
                    <a:pt x="329" y="139"/>
                    <a:pt x="341" y="141"/>
                    <a:pt x="352" y="141"/>
                  </a:cubicBezTo>
                  <a:cubicBezTo>
                    <a:pt x="424" y="141"/>
                    <a:pt x="473" y="79"/>
                    <a:pt x="453" y="0"/>
                  </a:cubicBezTo>
                  <a:lnTo>
                    <a:pt x="430" y="0"/>
                  </a:lnTo>
                  <a:cubicBezTo>
                    <a:pt x="408" y="46"/>
                    <a:pt x="362" y="91"/>
                    <a:pt x="317" y="91"/>
                  </a:cubicBezTo>
                  <a:cubicBezTo>
                    <a:pt x="272" y="68"/>
                    <a:pt x="227" y="46"/>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1" name="Google Shape;5501;p27"/>
            <p:cNvSpPr/>
            <p:nvPr/>
          </p:nvSpPr>
          <p:spPr>
            <a:xfrm>
              <a:off x="289136" y="17071820"/>
              <a:ext cx="25440" cy="15354"/>
            </a:xfrm>
            <a:custGeom>
              <a:avLst/>
              <a:gdLst/>
              <a:ahLst/>
              <a:cxnLst/>
              <a:rect l="l" t="t" r="r" b="b"/>
              <a:pathLst>
                <a:path w="227" h="137" extrusionOk="0">
                  <a:moveTo>
                    <a:pt x="181" y="1"/>
                  </a:moveTo>
                  <a:cubicBezTo>
                    <a:pt x="159" y="24"/>
                    <a:pt x="136" y="69"/>
                    <a:pt x="114" y="69"/>
                  </a:cubicBezTo>
                  <a:cubicBezTo>
                    <a:pt x="98" y="76"/>
                    <a:pt x="88" y="79"/>
                    <a:pt x="81" y="79"/>
                  </a:cubicBezTo>
                  <a:cubicBezTo>
                    <a:pt x="66" y="79"/>
                    <a:pt x="61" y="69"/>
                    <a:pt x="46" y="69"/>
                  </a:cubicBezTo>
                  <a:lnTo>
                    <a:pt x="23" y="69"/>
                  </a:lnTo>
                  <a:cubicBezTo>
                    <a:pt x="0" y="114"/>
                    <a:pt x="68" y="137"/>
                    <a:pt x="114" y="137"/>
                  </a:cubicBezTo>
                  <a:cubicBezTo>
                    <a:pt x="159" y="114"/>
                    <a:pt x="204" y="69"/>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2" name="Google Shape;5502;p27"/>
            <p:cNvSpPr/>
            <p:nvPr/>
          </p:nvSpPr>
          <p:spPr>
            <a:xfrm>
              <a:off x="261230" y="17211349"/>
              <a:ext cx="25440" cy="17483"/>
            </a:xfrm>
            <a:custGeom>
              <a:avLst/>
              <a:gdLst/>
              <a:ahLst/>
              <a:cxnLst/>
              <a:rect l="l" t="t" r="r" b="b"/>
              <a:pathLst>
                <a:path w="227" h="156" extrusionOk="0">
                  <a:moveTo>
                    <a:pt x="46" y="1"/>
                  </a:moveTo>
                  <a:lnTo>
                    <a:pt x="46" y="1"/>
                  </a:lnTo>
                  <a:cubicBezTo>
                    <a:pt x="0" y="69"/>
                    <a:pt x="23" y="114"/>
                    <a:pt x="91" y="136"/>
                  </a:cubicBezTo>
                  <a:cubicBezTo>
                    <a:pt x="104" y="150"/>
                    <a:pt x="119" y="155"/>
                    <a:pt x="135" y="155"/>
                  </a:cubicBezTo>
                  <a:cubicBezTo>
                    <a:pt x="172" y="155"/>
                    <a:pt x="211" y="123"/>
                    <a:pt x="227" y="91"/>
                  </a:cubicBezTo>
                  <a:cubicBezTo>
                    <a:pt x="227" y="69"/>
                    <a:pt x="204" y="69"/>
                    <a:pt x="204" y="69"/>
                  </a:cubicBezTo>
                  <a:cubicBezTo>
                    <a:pt x="181" y="91"/>
                    <a:pt x="136" y="91"/>
                    <a:pt x="114" y="91"/>
                  </a:cubicBezTo>
                  <a:cubicBezTo>
                    <a:pt x="68" y="91"/>
                    <a:pt x="68" y="46"/>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3" name="Google Shape;5503;p27"/>
            <p:cNvSpPr/>
            <p:nvPr/>
          </p:nvSpPr>
          <p:spPr>
            <a:xfrm>
              <a:off x="357612" y="17260212"/>
              <a:ext cx="25440" cy="14681"/>
            </a:xfrm>
            <a:custGeom>
              <a:avLst/>
              <a:gdLst/>
              <a:ahLst/>
              <a:cxnLst/>
              <a:rect l="l" t="t" r="r" b="b"/>
              <a:pathLst>
                <a:path w="227" h="131" extrusionOk="0">
                  <a:moveTo>
                    <a:pt x="193" y="0"/>
                  </a:moveTo>
                  <a:cubicBezTo>
                    <a:pt x="187" y="0"/>
                    <a:pt x="181" y="6"/>
                    <a:pt x="181" y="17"/>
                  </a:cubicBezTo>
                  <a:cubicBezTo>
                    <a:pt x="159" y="40"/>
                    <a:pt x="159" y="85"/>
                    <a:pt x="114" y="85"/>
                  </a:cubicBezTo>
                  <a:cubicBezTo>
                    <a:pt x="68" y="85"/>
                    <a:pt x="46" y="63"/>
                    <a:pt x="23" y="40"/>
                  </a:cubicBezTo>
                  <a:lnTo>
                    <a:pt x="0" y="40"/>
                  </a:lnTo>
                  <a:cubicBezTo>
                    <a:pt x="0" y="108"/>
                    <a:pt x="68" y="130"/>
                    <a:pt x="114" y="130"/>
                  </a:cubicBezTo>
                  <a:cubicBezTo>
                    <a:pt x="181" y="130"/>
                    <a:pt x="227" y="63"/>
                    <a:pt x="204" y="17"/>
                  </a:cubicBezTo>
                  <a:cubicBezTo>
                    <a:pt x="204" y="6"/>
                    <a:pt x="198" y="0"/>
                    <a:pt x="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4" name="Google Shape;5504;p27"/>
            <p:cNvSpPr/>
            <p:nvPr/>
          </p:nvSpPr>
          <p:spPr>
            <a:xfrm>
              <a:off x="885135" y="17820122"/>
              <a:ext cx="20397" cy="170014"/>
            </a:xfrm>
            <a:custGeom>
              <a:avLst/>
              <a:gdLst/>
              <a:ahLst/>
              <a:cxnLst/>
              <a:rect l="l" t="t" r="r" b="b"/>
              <a:pathLst>
                <a:path w="182" h="1517" extrusionOk="0">
                  <a:moveTo>
                    <a:pt x="182" y="0"/>
                  </a:moveTo>
                  <a:lnTo>
                    <a:pt x="1" y="114"/>
                  </a:lnTo>
                  <a:lnTo>
                    <a:pt x="1" y="1517"/>
                  </a:lnTo>
                  <a:lnTo>
                    <a:pt x="182" y="1426"/>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5" name="Google Shape;5505;p27"/>
            <p:cNvSpPr/>
            <p:nvPr/>
          </p:nvSpPr>
          <p:spPr>
            <a:xfrm>
              <a:off x="859806" y="17815079"/>
              <a:ext cx="25440" cy="175057"/>
            </a:xfrm>
            <a:custGeom>
              <a:avLst/>
              <a:gdLst/>
              <a:ahLst/>
              <a:cxnLst/>
              <a:rect l="l" t="t" r="r" b="b"/>
              <a:pathLst>
                <a:path w="227" h="1562" extrusionOk="0">
                  <a:moveTo>
                    <a:pt x="1" y="0"/>
                  </a:moveTo>
                  <a:lnTo>
                    <a:pt x="1" y="1426"/>
                  </a:lnTo>
                  <a:lnTo>
                    <a:pt x="227" y="1562"/>
                  </a:lnTo>
                  <a:lnTo>
                    <a:pt x="227" y="159"/>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6" name="Google Shape;5506;p27"/>
            <p:cNvSpPr/>
            <p:nvPr/>
          </p:nvSpPr>
          <p:spPr>
            <a:xfrm>
              <a:off x="342370" y="17538598"/>
              <a:ext cx="20397" cy="139530"/>
            </a:xfrm>
            <a:custGeom>
              <a:avLst/>
              <a:gdLst/>
              <a:ahLst/>
              <a:cxnLst/>
              <a:rect l="l" t="t" r="r" b="b"/>
              <a:pathLst>
                <a:path w="182" h="1245" extrusionOk="0">
                  <a:moveTo>
                    <a:pt x="182" y="0"/>
                  </a:moveTo>
                  <a:lnTo>
                    <a:pt x="1" y="91"/>
                  </a:lnTo>
                  <a:lnTo>
                    <a:pt x="1" y="1245"/>
                  </a:lnTo>
                  <a:lnTo>
                    <a:pt x="182" y="1132"/>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7" name="Google Shape;5507;p27"/>
            <p:cNvSpPr/>
            <p:nvPr/>
          </p:nvSpPr>
          <p:spPr>
            <a:xfrm>
              <a:off x="314464" y="17533443"/>
              <a:ext cx="28018" cy="144686"/>
            </a:xfrm>
            <a:custGeom>
              <a:avLst/>
              <a:gdLst/>
              <a:ahLst/>
              <a:cxnLst/>
              <a:rect l="l" t="t" r="r" b="b"/>
              <a:pathLst>
                <a:path w="250" h="1291" extrusionOk="0">
                  <a:moveTo>
                    <a:pt x="1" y="1"/>
                  </a:moveTo>
                  <a:lnTo>
                    <a:pt x="1" y="1155"/>
                  </a:lnTo>
                  <a:lnTo>
                    <a:pt x="250" y="1291"/>
                  </a:lnTo>
                  <a:lnTo>
                    <a:pt x="250" y="13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8" name="Google Shape;5508;p27"/>
            <p:cNvSpPr/>
            <p:nvPr/>
          </p:nvSpPr>
          <p:spPr>
            <a:xfrm>
              <a:off x="314464" y="17459924"/>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rgbClr val="EAA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9" name="Google Shape;5509;p27"/>
            <p:cNvSpPr/>
            <p:nvPr/>
          </p:nvSpPr>
          <p:spPr>
            <a:xfrm>
              <a:off x="314464" y="17432018"/>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0" name="Google Shape;5510;p27"/>
            <p:cNvSpPr/>
            <p:nvPr/>
          </p:nvSpPr>
          <p:spPr>
            <a:xfrm>
              <a:off x="360189" y="17490407"/>
              <a:ext cx="586027" cy="337450"/>
            </a:xfrm>
            <a:custGeom>
              <a:avLst/>
              <a:gdLst/>
              <a:ahLst/>
              <a:cxnLst/>
              <a:rect l="l" t="t" r="r" b="b"/>
              <a:pathLst>
                <a:path w="5229" h="3011" extrusionOk="0">
                  <a:moveTo>
                    <a:pt x="136" y="0"/>
                  </a:moveTo>
                  <a:lnTo>
                    <a:pt x="0" y="68"/>
                  </a:lnTo>
                  <a:lnTo>
                    <a:pt x="5092" y="3010"/>
                  </a:lnTo>
                  <a:lnTo>
                    <a:pt x="5228" y="2942"/>
                  </a:lnTo>
                  <a:lnTo>
                    <a:pt x="1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1" name="Google Shape;5511;p27"/>
            <p:cNvSpPr/>
            <p:nvPr/>
          </p:nvSpPr>
          <p:spPr>
            <a:xfrm>
              <a:off x="415889" y="17457458"/>
              <a:ext cx="586027" cy="339916"/>
            </a:xfrm>
            <a:custGeom>
              <a:avLst/>
              <a:gdLst/>
              <a:ahLst/>
              <a:cxnLst/>
              <a:rect l="l" t="t" r="r" b="b"/>
              <a:pathLst>
                <a:path w="5229" h="3033" extrusionOk="0">
                  <a:moveTo>
                    <a:pt x="137" y="0"/>
                  </a:moveTo>
                  <a:lnTo>
                    <a:pt x="1" y="91"/>
                  </a:lnTo>
                  <a:lnTo>
                    <a:pt x="5093" y="3033"/>
                  </a:lnTo>
                  <a:lnTo>
                    <a:pt x="5229" y="2942"/>
                  </a:ln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2" name="Google Shape;5512;p27"/>
            <p:cNvSpPr/>
            <p:nvPr/>
          </p:nvSpPr>
          <p:spPr>
            <a:xfrm>
              <a:off x="314464" y="17523356"/>
              <a:ext cx="570785" cy="357735"/>
            </a:xfrm>
            <a:custGeom>
              <a:avLst/>
              <a:gdLst/>
              <a:ahLst/>
              <a:cxnLst/>
              <a:rect l="l" t="t" r="r" b="b"/>
              <a:pathLst>
                <a:path w="5093" h="3192" extrusionOk="0">
                  <a:moveTo>
                    <a:pt x="1" y="0"/>
                  </a:moveTo>
                  <a:lnTo>
                    <a:pt x="1" y="249"/>
                  </a:lnTo>
                  <a:lnTo>
                    <a:pt x="5093" y="3192"/>
                  </a:lnTo>
                  <a:lnTo>
                    <a:pt x="5093" y="294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3" name="Google Shape;5513;p27"/>
            <p:cNvSpPr/>
            <p:nvPr/>
          </p:nvSpPr>
          <p:spPr>
            <a:xfrm>
              <a:off x="885135" y="17761733"/>
              <a:ext cx="159927" cy="119357"/>
            </a:xfrm>
            <a:custGeom>
              <a:avLst/>
              <a:gdLst/>
              <a:ahLst/>
              <a:cxnLst/>
              <a:rect l="l" t="t" r="r" b="b"/>
              <a:pathLst>
                <a:path w="1427" h="1065" extrusionOk="0">
                  <a:moveTo>
                    <a:pt x="1427" y="1"/>
                  </a:moveTo>
                  <a:lnTo>
                    <a:pt x="1" y="816"/>
                  </a:lnTo>
                  <a:lnTo>
                    <a:pt x="1" y="1065"/>
                  </a:lnTo>
                  <a:lnTo>
                    <a:pt x="1427" y="250"/>
                  </a:lnTo>
                  <a:lnTo>
                    <a:pt x="1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4" name="Google Shape;5514;p27"/>
            <p:cNvSpPr/>
            <p:nvPr/>
          </p:nvSpPr>
          <p:spPr>
            <a:xfrm>
              <a:off x="1024664" y="18015463"/>
              <a:ext cx="101538" cy="53347"/>
            </a:xfrm>
            <a:custGeom>
              <a:avLst/>
              <a:gdLst/>
              <a:ahLst/>
              <a:cxnLst/>
              <a:rect l="l" t="t" r="r" b="b"/>
              <a:pathLst>
                <a:path w="906" h="476" extrusionOk="0">
                  <a:moveTo>
                    <a:pt x="453" y="0"/>
                  </a:moveTo>
                  <a:cubicBezTo>
                    <a:pt x="204" y="0"/>
                    <a:pt x="1" y="136"/>
                    <a:pt x="1" y="249"/>
                  </a:cubicBezTo>
                  <a:cubicBezTo>
                    <a:pt x="1" y="362"/>
                    <a:pt x="204" y="475"/>
                    <a:pt x="453" y="475"/>
                  </a:cubicBezTo>
                  <a:cubicBezTo>
                    <a:pt x="702" y="475"/>
                    <a:pt x="906" y="362"/>
                    <a:pt x="906" y="226"/>
                  </a:cubicBezTo>
                  <a:cubicBezTo>
                    <a:pt x="906" y="113"/>
                    <a:pt x="702" y="0"/>
                    <a:pt x="4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5" name="Google Shape;5515;p27"/>
            <p:cNvSpPr/>
            <p:nvPr/>
          </p:nvSpPr>
          <p:spPr>
            <a:xfrm>
              <a:off x="1027242" y="17771931"/>
              <a:ext cx="17820" cy="137065"/>
            </a:xfrm>
            <a:custGeom>
              <a:avLst/>
              <a:gdLst/>
              <a:ahLst/>
              <a:cxnLst/>
              <a:rect l="l" t="t" r="r" b="b"/>
              <a:pathLst>
                <a:path w="159" h="1223" extrusionOk="0">
                  <a:moveTo>
                    <a:pt x="159" y="0"/>
                  </a:moveTo>
                  <a:lnTo>
                    <a:pt x="0" y="114"/>
                  </a:lnTo>
                  <a:lnTo>
                    <a:pt x="0" y="1223"/>
                  </a:lnTo>
                  <a:lnTo>
                    <a:pt x="159" y="1132"/>
                  </a:lnTo>
                  <a:lnTo>
                    <a:pt x="159" y="0"/>
                  </a:lnTo>
                  <a:close/>
                </a:path>
              </a:pathLst>
            </a:custGeom>
            <a:solidFill>
              <a:srgbClr val="C3B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6" name="Google Shape;5516;p27"/>
            <p:cNvSpPr/>
            <p:nvPr/>
          </p:nvSpPr>
          <p:spPr>
            <a:xfrm>
              <a:off x="999336" y="17769354"/>
              <a:ext cx="28018" cy="139642"/>
            </a:xfrm>
            <a:custGeom>
              <a:avLst/>
              <a:gdLst/>
              <a:ahLst/>
              <a:cxnLst/>
              <a:rect l="l" t="t" r="r" b="b"/>
              <a:pathLst>
                <a:path w="250" h="1246" extrusionOk="0">
                  <a:moveTo>
                    <a:pt x="0" y="1"/>
                  </a:moveTo>
                  <a:lnTo>
                    <a:pt x="0" y="1110"/>
                  </a:lnTo>
                  <a:lnTo>
                    <a:pt x="249" y="1246"/>
                  </a:lnTo>
                  <a:lnTo>
                    <a:pt x="249" y="137"/>
                  </a:lnTo>
                  <a:lnTo>
                    <a:pt x="0" y="1"/>
                  </a:lnTo>
                  <a:close/>
                </a:path>
              </a:pathLst>
            </a:custGeom>
            <a:solidFill>
              <a:srgbClr val="DAC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7" name="Google Shape;5517;p27"/>
            <p:cNvSpPr/>
            <p:nvPr/>
          </p:nvSpPr>
          <p:spPr>
            <a:xfrm>
              <a:off x="968852" y="17825165"/>
              <a:ext cx="210696" cy="225826"/>
            </a:xfrm>
            <a:custGeom>
              <a:avLst/>
              <a:gdLst/>
              <a:ahLst/>
              <a:cxnLst/>
              <a:rect l="l" t="t" r="r" b="b"/>
              <a:pathLst>
                <a:path w="1880" h="2015" extrusionOk="0">
                  <a:moveTo>
                    <a:pt x="23" y="1"/>
                  </a:moveTo>
                  <a:cubicBezTo>
                    <a:pt x="1" y="114"/>
                    <a:pt x="1" y="250"/>
                    <a:pt x="1" y="363"/>
                  </a:cubicBezTo>
                  <a:cubicBezTo>
                    <a:pt x="1" y="1268"/>
                    <a:pt x="431" y="2015"/>
                    <a:pt x="929" y="2015"/>
                  </a:cubicBezTo>
                  <a:cubicBezTo>
                    <a:pt x="1449" y="2015"/>
                    <a:pt x="1879" y="1268"/>
                    <a:pt x="1879" y="363"/>
                  </a:cubicBezTo>
                  <a:cubicBezTo>
                    <a:pt x="1879" y="250"/>
                    <a:pt x="1879" y="136"/>
                    <a:pt x="1879" y="23"/>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8" name="Google Shape;5518;p27"/>
            <p:cNvSpPr/>
            <p:nvPr/>
          </p:nvSpPr>
          <p:spPr>
            <a:xfrm>
              <a:off x="971430" y="17776974"/>
              <a:ext cx="208119" cy="109159"/>
            </a:xfrm>
            <a:custGeom>
              <a:avLst/>
              <a:gdLst/>
              <a:ahLst/>
              <a:cxnLst/>
              <a:rect l="l" t="t" r="r" b="b"/>
              <a:pathLst>
                <a:path w="1857" h="974" extrusionOk="0">
                  <a:moveTo>
                    <a:pt x="928" y="1"/>
                  </a:moveTo>
                  <a:cubicBezTo>
                    <a:pt x="408" y="1"/>
                    <a:pt x="0" y="204"/>
                    <a:pt x="0" y="499"/>
                  </a:cubicBezTo>
                  <a:cubicBezTo>
                    <a:pt x="0" y="770"/>
                    <a:pt x="408" y="974"/>
                    <a:pt x="928" y="974"/>
                  </a:cubicBezTo>
                  <a:cubicBezTo>
                    <a:pt x="1426" y="974"/>
                    <a:pt x="1856" y="770"/>
                    <a:pt x="1856" y="499"/>
                  </a:cubicBezTo>
                  <a:cubicBezTo>
                    <a:pt x="1856" y="204"/>
                    <a:pt x="1426" y="1"/>
                    <a:pt x="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9" name="Google Shape;5519;p27"/>
            <p:cNvSpPr/>
            <p:nvPr/>
          </p:nvSpPr>
          <p:spPr>
            <a:xfrm>
              <a:off x="981517" y="17782018"/>
              <a:ext cx="185368" cy="55924"/>
            </a:xfrm>
            <a:custGeom>
              <a:avLst/>
              <a:gdLst/>
              <a:ahLst/>
              <a:cxnLst/>
              <a:rect l="l" t="t" r="r" b="b"/>
              <a:pathLst>
                <a:path w="1654" h="499" extrusionOk="0">
                  <a:moveTo>
                    <a:pt x="838" y="1"/>
                  </a:moveTo>
                  <a:cubicBezTo>
                    <a:pt x="408" y="1"/>
                    <a:pt x="69" y="159"/>
                    <a:pt x="1" y="363"/>
                  </a:cubicBezTo>
                  <a:cubicBezTo>
                    <a:pt x="24" y="340"/>
                    <a:pt x="69" y="318"/>
                    <a:pt x="91" y="295"/>
                  </a:cubicBezTo>
                  <a:cubicBezTo>
                    <a:pt x="118" y="269"/>
                    <a:pt x="144" y="258"/>
                    <a:pt x="176" y="258"/>
                  </a:cubicBezTo>
                  <a:cubicBezTo>
                    <a:pt x="198" y="258"/>
                    <a:pt x="222" y="263"/>
                    <a:pt x="250" y="272"/>
                  </a:cubicBezTo>
                  <a:cubicBezTo>
                    <a:pt x="250" y="205"/>
                    <a:pt x="273" y="159"/>
                    <a:pt x="318" y="159"/>
                  </a:cubicBezTo>
                  <a:cubicBezTo>
                    <a:pt x="340" y="148"/>
                    <a:pt x="363" y="142"/>
                    <a:pt x="386" y="142"/>
                  </a:cubicBezTo>
                  <a:cubicBezTo>
                    <a:pt x="408" y="142"/>
                    <a:pt x="431" y="148"/>
                    <a:pt x="454" y="159"/>
                  </a:cubicBezTo>
                  <a:cubicBezTo>
                    <a:pt x="488" y="125"/>
                    <a:pt x="533" y="108"/>
                    <a:pt x="578" y="108"/>
                  </a:cubicBezTo>
                  <a:cubicBezTo>
                    <a:pt x="623" y="108"/>
                    <a:pt x="669" y="125"/>
                    <a:pt x="703" y="159"/>
                  </a:cubicBezTo>
                  <a:cubicBezTo>
                    <a:pt x="735" y="143"/>
                    <a:pt x="767" y="127"/>
                    <a:pt x="799" y="127"/>
                  </a:cubicBezTo>
                  <a:cubicBezTo>
                    <a:pt x="812" y="127"/>
                    <a:pt x="825" y="130"/>
                    <a:pt x="838" y="137"/>
                  </a:cubicBezTo>
                  <a:cubicBezTo>
                    <a:pt x="861" y="159"/>
                    <a:pt x="861" y="182"/>
                    <a:pt x="861" y="205"/>
                  </a:cubicBezTo>
                  <a:cubicBezTo>
                    <a:pt x="884" y="182"/>
                    <a:pt x="906" y="171"/>
                    <a:pt x="929" y="171"/>
                  </a:cubicBezTo>
                  <a:cubicBezTo>
                    <a:pt x="951" y="171"/>
                    <a:pt x="974" y="182"/>
                    <a:pt x="997" y="205"/>
                  </a:cubicBezTo>
                  <a:cubicBezTo>
                    <a:pt x="1026" y="161"/>
                    <a:pt x="1084" y="136"/>
                    <a:pt x="1139" y="136"/>
                  </a:cubicBezTo>
                  <a:cubicBezTo>
                    <a:pt x="1169" y="136"/>
                    <a:pt x="1199" y="143"/>
                    <a:pt x="1223" y="159"/>
                  </a:cubicBezTo>
                  <a:cubicBezTo>
                    <a:pt x="1314" y="182"/>
                    <a:pt x="1336" y="250"/>
                    <a:pt x="1336" y="318"/>
                  </a:cubicBezTo>
                  <a:cubicBezTo>
                    <a:pt x="1381" y="318"/>
                    <a:pt x="1427" y="340"/>
                    <a:pt x="1427" y="386"/>
                  </a:cubicBezTo>
                  <a:cubicBezTo>
                    <a:pt x="1450" y="374"/>
                    <a:pt x="1475" y="368"/>
                    <a:pt x="1499" y="368"/>
                  </a:cubicBezTo>
                  <a:cubicBezTo>
                    <a:pt x="1570" y="368"/>
                    <a:pt x="1636" y="415"/>
                    <a:pt x="1653" y="499"/>
                  </a:cubicBezTo>
                  <a:cubicBezTo>
                    <a:pt x="1653" y="476"/>
                    <a:pt x="1653" y="454"/>
                    <a:pt x="1653" y="431"/>
                  </a:cubicBezTo>
                  <a:cubicBezTo>
                    <a:pt x="1653" y="182"/>
                    <a:pt x="1291" y="1"/>
                    <a:pt x="8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0" name="Google Shape;5520;p27"/>
            <p:cNvSpPr/>
            <p:nvPr/>
          </p:nvSpPr>
          <p:spPr>
            <a:xfrm>
              <a:off x="981517" y="17794121"/>
              <a:ext cx="185368" cy="86968"/>
            </a:xfrm>
            <a:custGeom>
              <a:avLst/>
              <a:gdLst/>
              <a:ahLst/>
              <a:cxnLst/>
              <a:rect l="l" t="t" r="r" b="b"/>
              <a:pathLst>
                <a:path w="1654" h="776" extrusionOk="0">
                  <a:moveTo>
                    <a:pt x="578" y="0"/>
                  </a:moveTo>
                  <a:cubicBezTo>
                    <a:pt x="533" y="0"/>
                    <a:pt x="488" y="17"/>
                    <a:pt x="454" y="51"/>
                  </a:cubicBezTo>
                  <a:cubicBezTo>
                    <a:pt x="431" y="40"/>
                    <a:pt x="408" y="34"/>
                    <a:pt x="386" y="34"/>
                  </a:cubicBezTo>
                  <a:cubicBezTo>
                    <a:pt x="363" y="34"/>
                    <a:pt x="340" y="40"/>
                    <a:pt x="318" y="51"/>
                  </a:cubicBezTo>
                  <a:cubicBezTo>
                    <a:pt x="273" y="51"/>
                    <a:pt x="250" y="97"/>
                    <a:pt x="250" y="142"/>
                  </a:cubicBezTo>
                  <a:cubicBezTo>
                    <a:pt x="182" y="142"/>
                    <a:pt x="137" y="142"/>
                    <a:pt x="91" y="187"/>
                  </a:cubicBezTo>
                  <a:cubicBezTo>
                    <a:pt x="69" y="210"/>
                    <a:pt x="46" y="210"/>
                    <a:pt x="46" y="232"/>
                  </a:cubicBezTo>
                  <a:cubicBezTo>
                    <a:pt x="46" y="255"/>
                    <a:pt x="46" y="300"/>
                    <a:pt x="46" y="323"/>
                  </a:cubicBezTo>
                  <a:cubicBezTo>
                    <a:pt x="1" y="572"/>
                    <a:pt x="386" y="776"/>
                    <a:pt x="838" y="776"/>
                  </a:cubicBezTo>
                  <a:cubicBezTo>
                    <a:pt x="1268" y="776"/>
                    <a:pt x="1608" y="594"/>
                    <a:pt x="1653" y="391"/>
                  </a:cubicBezTo>
                  <a:cubicBezTo>
                    <a:pt x="1636" y="307"/>
                    <a:pt x="1570" y="260"/>
                    <a:pt x="1499" y="260"/>
                  </a:cubicBezTo>
                  <a:cubicBezTo>
                    <a:pt x="1475" y="260"/>
                    <a:pt x="1450" y="266"/>
                    <a:pt x="1427" y="278"/>
                  </a:cubicBezTo>
                  <a:cubicBezTo>
                    <a:pt x="1427" y="232"/>
                    <a:pt x="1381" y="210"/>
                    <a:pt x="1336" y="210"/>
                  </a:cubicBezTo>
                  <a:cubicBezTo>
                    <a:pt x="1336" y="142"/>
                    <a:pt x="1314" y="74"/>
                    <a:pt x="1223" y="51"/>
                  </a:cubicBezTo>
                  <a:cubicBezTo>
                    <a:pt x="1199" y="35"/>
                    <a:pt x="1169" y="28"/>
                    <a:pt x="1139" y="28"/>
                  </a:cubicBezTo>
                  <a:cubicBezTo>
                    <a:pt x="1084" y="28"/>
                    <a:pt x="1026" y="53"/>
                    <a:pt x="997" y="97"/>
                  </a:cubicBezTo>
                  <a:cubicBezTo>
                    <a:pt x="974" y="74"/>
                    <a:pt x="951" y="63"/>
                    <a:pt x="929" y="63"/>
                  </a:cubicBezTo>
                  <a:cubicBezTo>
                    <a:pt x="906" y="63"/>
                    <a:pt x="884" y="74"/>
                    <a:pt x="861" y="97"/>
                  </a:cubicBezTo>
                  <a:cubicBezTo>
                    <a:pt x="861" y="74"/>
                    <a:pt x="861" y="51"/>
                    <a:pt x="838" y="29"/>
                  </a:cubicBezTo>
                  <a:cubicBezTo>
                    <a:pt x="825" y="22"/>
                    <a:pt x="812" y="19"/>
                    <a:pt x="799" y="19"/>
                  </a:cubicBezTo>
                  <a:cubicBezTo>
                    <a:pt x="767" y="19"/>
                    <a:pt x="735" y="35"/>
                    <a:pt x="703" y="51"/>
                  </a:cubicBezTo>
                  <a:cubicBezTo>
                    <a:pt x="669" y="17"/>
                    <a:pt x="623" y="0"/>
                    <a:pt x="5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1" name="Google Shape;5521;p27"/>
            <p:cNvSpPr/>
            <p:nvPr/>
          </p:nvSpPr>
          <p:spPr>
            <a:xfrm>
              <a:off x="1057613" y="17726206"/>
              <a:ext cx="35639" cy="120366"/>
            </a:xfrm>
            <a:custGeom>
              <a:avLst/>
              <a:gdLst/>
              <a:ahLst/>
              <a:cxnLst/>
              <a:rect l="l" t="t" r="r" b="b"/>
              <a:pathLst>
                <a:path w="318" h="1074" extrusionOk="0">
                  <a:moveTo>
                    <a:pt x="1" y="1"/>
                  </a:moveTo>
                  <a:lnTo>
                    <a:pt x="1" y="24"/>
                  </a:lnTo>
                  <a:cubicBezTo>
                    <a:pt x="69" y="340"/>
                    <a:pt x="69" y="680"/>
                    <a:pt x="1" y="1019"/>
                  </a:cubicBezTo>
                  <a:cubicBezTo>
                    <a:pt x="51" y="1057"/>
                    <a:pt x="107" y="1074"/>
                    <a:pt x="163" y="1074"/>
                  </a:cubicBezTo>
                  <a:cubicBezTo>
                    <a:pt x="209" y="1074"/>
                    <a:pt x="254" y="1062"/>
                    <a:pt x="295" y="1042"/>
                  </a:cubicBezTo>
                  <a:cubicBezTo>
                    <a:pt x="227" y="703"/>
                    <a:pt x="250" y="363"/>
                    <a:pt x="318" y="46"/>
                  </a:cubicBezTo>
                  <a:cubicBezTo>
                    <a:pt x="318" y="46"/>
                    <a:pt x="318" y="24"/>
                    <a:pt x="295" y="24"/>
                  </a:cubicBezTo>
                  <a:cubicBezTo>
                    <a:pt x="182" y="24"/>
                    <a:pt x="91" y="1"/>
                    <a:pt x="1"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2" name="Google Shape;5522;p27"/>
            <p:cNvSpPr/>
            <p:nvPr/>
          </p:nvSpPr>
          <p:spPr>
            <a:xfrm>
              <a:off x="910575" y="17554288"/>
              <a:ext cx="314588" cy="226386"/>
            </a:xfrm>
            <a:custGeom>
              <a:avLst/>
              <a:gdLst/>
              <a:ahLst/>
              <a:cxnLst/>
              <a:rect l="l" t="t" r="r" b="b"/>
              <a:pathLst>
                <a:path w="2807" h="2020" extrusionOk="0">
                  <a:moveTo>
                    <a:pt x="1350" y="0"/>
                  </a:moveTo>
                  <a:cubicBezTo>
                    <a:pt x="1330" y="0"/>
                    <a:pt x="1309" y="6"/>
                    <a:pt x="1290" y="19"/>
                  </a:cubicBezTo>
                  <a:cubicBezTo>
                    <a:pt x="1245" y="19"/>
                    <a:pt x="1200" y="64"/>
                    <a:pt x="1177" y="87"/>
                  </a:cubicBezTo>
                  <a:cubicBezTo>
                    <a:pt x="1177" y="64"/>
                    <a:pt x="1154" y="41"/>
                    <a:pt x="1109" y="19"/>
                  </a:cubicBezTo>
                  <a:cubicBezTo>
                    <a:pt x="1088" y="6"/>
                    <a:pt x="1067" y="0"/>
                    <a:pt x="1047" y="0"/>
                  </a:cubicBezTo>
                  <a:cubicBezTo>
                    <a:pt x="956" y="0"/>
                    <a:pt x="874" y="108"/>
                    <a:pt x="838" y="200"/>
                  </a:cubicBezTo>
                  <a:cubicBezTo>
                    <a:pt x="815" y="177"/>
                    <a:pt x="770" y="154"/>
                    <a:pt x="747" y="132"/>
                  </a:cubicBezTo>
                  <a:cubicBezTo>
                    <a:pt x="736" y="120"/>
                    <a:pt x="724" y="115"/>
                    <a:pt x="716" y="115"/>
                  </a:cubicBezTo>
                  <a:cubicBezTo>
                    <a:pt x="707" y="115"/>
                    <a:pt x="702" y="120"/>
                    <a:pt x="702" y="132"/>
                  </a:cubicBezTo>
                  <a:cubicBezTo>
                    <a:pt x="679" y="154"/>
                    <a:pt x="657" y="200"/>
                    <a:pt x="657" y="222"/>
                  </a:cubicBezTo>
                  <a:cubicBezTo>
                    <a:pt x="634" y="222"/>
                    <a:pt x="611" y="200"/>
                    <a:pt x="589" y="200"/>
                  </a:cubicBezTo>
                  <a:cubicBezTo>
                    <a:pt x="577" y="194"/>
                    <a:pt x="563" y="191"/>
                    <a:pt x="549" y="191"/>
                  </a:cubicBezTo>
                  <a:cubicBezTo>
                    <a:pt x="510" y="191"/>
                    <a:pt x="469" y="212"/>
                    <a:pt x="453" y="245"/>
                  </a:cubicBezTo>
                  <a:cubicBezTo>
                    <a:pt x="430" y="290"/>
                    <a:pt x="475" y="358"/>
                    <a:pt x="498" y="403"/>
                  </a:cubicBezTo>
                  <a:lnTo>
                    <a:pt x="498" y="426"/>
                  </a:lnTo>
                  <a:lnTo>
                    <a:pt x="498" y="449"/>
                  </a:lnTo>
                  <a:cubicBezTo>
                    <a:pt x="486" y="443"/>
                    <a:pt x="472" y="440"/>
                    <a:pt x="458" y="440"/>
                  </a:cubicBezTo>
                  <a:cubicBezTo>
                    <a:pt x="420" y="440"/>
                    <a:pt x="379" y="461"/>
                    <a:pt x="362" y="494"/>
                  </a:cubicBezTo>
                  <a:cubicBezTo>
                    <a:pt x="362" y="517"/>
                    <a:pt x="362" y="539"/>
                    <a:pt x="362" y="584"/>
                  </a:cubicBezTo>
                  <a:lnTo>
                    <a:pt x="385" y="584"/>
                  </a:lnTo>
                  <a:cubicBezTo>
                    <a:pt x="249" y="584"/>
                    <a:pt x="136" y="630"/>
                    <a:pt x="45" y="743"/>
                  </a:cubicBezTo>
                  <a:cubicBezTo>
                    <a:pt x="0" y="833"/>
                    <a:pt x="113" y="924"/>
                    <a:pt x="227" y="969"/>
                  </a:cubicBezTo>
                  <a:cubicBezTo>
                    <a:pt x="204" y="969"/>
                    <a:pt x="181" y="1014"/>
                    <a:pt x="181" y="1060"/>
                  </a:cubicBezTo>
                  <a:cubicBezTo>
                    <a:pt x="181" y="1082"/>
                    <a:pt x="204" y="1128"/>
                    <a:pt x="249" y="1150"/>
                  </a:cubicBezTo>
                  <a:lnTo>
                    <a:pt x="272" y="1150"/>
                  </a:lnTo>
                  <a:cubicBezTo>
                    <a:pt x="204" y="1173"/>
                    <a:pt x="181" y="1263"/>
                    <a:pt x="204" y="1331"/>
                  </a:cubicBezTo>
                  <a:cubicBezTo>
                    <a:pt x="227" y="1377"/>
                    <a:pt x="294" y="1399"/>
                    <a:pt x="340" y="1422"/>
                  </a:cubicBezTo>
                  <a:lnTo>
                    <a:pt x="385" y="1422"/>
                  </a:lnTo>
                  <a:cubicBezTo>
                    <a:pt x="340" y="1512"/>
                    <a:pt x="408" y="1648"/>
                    <a:pt x="521" y="1671"/>
                  </a:cubicBezTo>
                  <a:cubicBezTo>
                    <a:pt x="521" y="1693"/>
                    <a:pt x="498" y="1716"/>
                    <a:pt x="498" y="1739"/>
                  </a:cubicBezTo>
                  <a:cubicBezTo>
                    <a:pt x="498" y="1805"/>
                    <a:pt x="510" y="1847"/>
                    <a:pt x="588" y="1847"/>
                  </a:cubicBezTo>
                  <a:cubicBezTo>
                    <a:pt x="616" y="1847"/>
                    <a:pt x="653" y="1841"/>
                    <a:pt x="702" y="1829"/>
                  </a:cubicBezTo>
                  <a:cubicBezTo>
                    <a:pt x="717" y="1890"/>
                    <a:pt x="782" y="1920"/>
                    <a:pt x="858" y="1920"/>
                  </a:cubicBezTo>
                  <a:cubicBezTo>
                    <a:pt x="895" y="1920"/>
                    <a:pt x="936" y="1912"/>
                    <a:pt x="973" y="1897"/>
                  </a:cubicBezTo>
                  <a:cubicBezTo>
                    <a:pt x="1001" y="1979"/>
                    <a:pt x="1068" y="2019"/>
                    <a:pt x="1138" y="2019"/>
                  </a:cubicBezTo>
                  <a:cubicBezTo>
                    <a:pt x="1184" y="2019"/>
                    <a:pt x="1231" y="2001"/>
                    <a:pt x="1268" y="1965"/>
                  </a:cubicBezTo>
                  <a:cubicBezTo>
                    <a:pt x="1293" y="1998"/>
                    <a:pt x="1330" y="2013"/>
                    <a:pt x="1367" y="2013"/>
                  </a:cubicBezTo>
                  <a:cubicBezTo>
                    <a:pt x="1430" y="2013"/>
                    <a:pt x="1494" y="1969"/>
                    <a:pt x="1494" y="1897"/>
                  </a:cubicBezTo>
                  <a:cubicBezTo>
                    <a:pt x="1534" y="1951"/>
                    <a:pt x="1630" y="1997"/>
                    <a:pt x="1706" y="1997"/>
                  </a:cubicBezTo>
                  <a:cubicBezTo>
                    <a:pt x="1759" y="1997"/>
                    <a:pt x="1802" y="1975"/>
                    <a:pt x="1811" y="1920"/>
                  </a:cubicBezTo>
                  <a:cubicBezTo>
                    <a:pt x="1832" y="1928"/>
                    <a:pt x="1850" y="1932"/>
                    <a:pt x="1865" y="1932"/>
                  </a:cubicBezTo>
                  <a:cubicBezTo>
                    <a:pt x="1932" y="1932"/>
                    <a:pt x="1951" y="1862"/>
                    <a:pt x="1969" y="1807"/>
                  </a:cubicBezTo>
                  <a:cubicBezTo>
                    <a:pt x="2014" y="1841"/>
                    <a:pt x="2060" y="1858"/>
                    <a:pt x="2105" y="1858"/>
                  </a:cubicBezTo>
                  <a:cubicBezTo>
                    <a:pt x="2150" y="1858"/>
                    <a:pt x="2196" y="1841"/>
                    <a:pt x="2241" y="1807"/>
                  </a:cubicBezTo>
                  <a:cubicBezTo>
                    <a:pt x="2354" y="1761"/>
                    <a:pt x="2399" y="1648"/>
                    <a:pt x="2399" y="1535"/>
                  </a:cubicBezTo>
                  <a:cubicBezTo>
                    <a:pt x="2467" y="1490"/>
                    <a:pt x="2535" y="1444"/>
                    <a:pt x="2558" y="1354"/>
                  </a:cubicBezTo>
                  <a:cubicBezTo>
                    <a:pt x="2580" y="1309"/>
                    <a:pt x="2580" y="1263"/>
                    <a:pt x="2558" y="1218"/>
                  </a:cubicBezTo>
                  <a:cubicBezTo>
                    <a:pt x="2626" y="1218"/>
                    <a:pt x="2671" y="1196"/>
                    <a:pt x="2716" y="1173"/>
                  </a:cubicBezTo>
                  <a:cubicBezTo>
                    <a:pt x="2807" y="1150"/>
                    <a:pt x="2716" y="1060"/>
                    <a:pt x="2626" y="1014"/>
                  </a:cubicBezTo>
                  <a:cubicBezTo>
                    <a:pt x="2648" y="992"/>
                    <a:pt x="2693" y="947"/>
                    <a:pt x="2693" y="924"/>
                  </a:cubicBezTo>
                  <a:cubicBezTo>
                    <a:pt x="2716" y="811"/>
                    <a:pt x="2626" y="743"/>
                    <a:pt x="2535" y="720"/>
                  </a:cubicBezTo>
                  <a:cubicBezTo>
                    <a:pt x="2558" y="720"/>
                    <a:pt x="2558" y="675"/>
                    <a:pt x="2535" y="652"/>
                  </a:cubicBezTo>
                  <a:cubicBezTo>
                    <a:pt x="2535" y="636"/>
                    <a:pt x="2512" y="620"/>
                    <a:pt x="2483" y="620"/>
                  </a:cubicBezTo>
                  <a:cubicBezTo>
                    <a:pt x="2471" y="620"/>
                    <a:pt x="2458" y="623"/>
                    <a:pt x="2444" y="630"/>
                  </a:cubicBezTo>
                  <a:cubicBezTo>
                    <a:pt x="2490" y="584"/>
                    <a:pt x="2512" y="562"/>
                    <a:pt x="2512" y="517"/>
                  </a:cubicBezTo>
                  <a:cubicBezTo>
                    <a:pt x="2512" y="466"/>
                    <a:pt x="2474" y="440"/>
                    <a:pt x="2436" y="440"/>
                  </a:cubicBezTo>
                  <a:cubicBezTo>
                    <a:pt x="2423" y="440"/>
                    <a:pt x="2411" y="443"/>
                    <a:pt x="2399" y="449"/>
                  </a:cubicBezTo>
                  <a:cubicBezTo>
                    <a:pt x="2377" y="449"/>
                    <a:pt x="2354" y="449"/>
                    <a:pt x="2331" y="471"/>
                  </a:cubicBezTo>
                  <a:cubicBezTo>
                    <a:pt x="2309" y="403"/>
                    <a:pt x="2263" y="358"/>
                    <a:pt x="2218" y="336"/>
                  </a:cubicBezTo>
                  <a:cubicBezTo>
                    <a:pt x="2218" y="313"/>
                    <a:pt x="2218" y="290"/>
                    <a:pt x="2218" y="290"/>
                  </a:cubicBezTo>
                  <a:cubicBezTo>
                    <a:pt x="2218" y="257"/>
                    <a:pt x="2206" y="236"/>
                    <a:pt x="2191" y="236"/>
                  </a:cubicBezTo>
                  <a:cubicBezTo>
                    <a:pt x="2185" y="236"/>
                    <a:pt x="2179" y="239"/>
                    <a:pt x="2173" y="245"/>
                  </a:cubicBezTo>
                  <a:lnTo>
                    <a:pt x="2128" y="245"/>
                  </a:lnTo>
                  <a:cubicBezTo>
                    <a:pt x="2150" y="222"/>
                    <a:pt x="2173" y="177"/>
                    <a:pt x="2150" y="154"/>
                  </a:cubicBezTo>
                  <a:cubicBezTo>
                    <a:pt x="2150" y="132"/>
                    <a:pt x="2128" y="132"/>
                    <a:pt x="2128" y="132"/>
                  </a:cubicBezTo>
                  <a:cubicBezTo>
                    <a:pt x="2082" y="154"/>
                    <a:pt x="2037" y="154"/>
                    <a:pt x="2014" y="200"/>
                  </a:cubicBezTo>
                  <a:cubicBezTo>
                    <a:pt x="2014" y="154"/>
                    <a:pt x="1992" y="109"/>
                    <a:pt x="1947" y="87"/>
                  </a:cubicBezTo>
                  <a:cubicBezTo>
                    <a:pt x="1923" y="71"/>
                    <a:pt x="1896" y="63"/>
                    <a:pt x="1869" y="63"/>
                  </a:cubicBezTo>
                  <a:cubicBezTo>
                    <a:pt x="1820" y="63"/>
                    <a:pt x="1772" y="88"/>
                    <a:pt x="1743" y="132"/>
                  </a:cubicBezTo>
                  <a:cubicBezTo>
                    <a:pt x="1720" y="87"/>
                    <a:pt x="1698" y="64"/>
                    <a:pt x="1675" y="19"/>
                  </a:cubicBezTo>
                  <a:cubicBezTo>
                    <a:pt x="1656" y="6"/>
                    <a:pt x="1635" y="0"/>
                    <a:pt x="1614" y="0"/>
                  </a:cubicBezTo>
                  <a:cubicBezTo>
                    <a:pt x="1560" y="0"/>
                    <a:pt x="1504" y="38"/>
                    <a:pt x="1471" y="87"/>
                  </a:cubicBezTo>
                  <a:cubicBezTo>
                    <a:pt x="1455" y="38"/>
                    <a:pt x="1403" y="0"/>
                    <a:pt x="13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3" name="Google Shape;5523;p27"/>
            <p:cNvSpPr/>
            <p:nvPr/>
          </p:nvSpPr>
          <p:spPr>
            <a:xfrm>
              <a:off x="933326" y="17510916"/>
              <a:ext cx="281750" cy="199937"/>
            </a:xfrm>
            <a:custGeom>
              <a:avLst/>
              <a:gdLst/>
              <a:ahLst/>
              <a:cxnLst/>
              <a:rect l="l" t="t" r="r" b="b"/>
              <a:pathLst>
                <a:path w="2514" h="1784" extrusionOk="0">
                  <a:moveTo>
                    <a:pt x="938" y="0"/>
                  </a:moveTo>
                  <a:cubicBezTo>
                    <a:pt x="862" y="0"/>
                    <a:pt x="784" y="90"/>
                    <a:pt x="748" y="179"/>
                  </a:cubicBezTo>
                  <a:cubicBezTo>
                    <a:pt x="725" y="157"/>
                    <a:pt x="703" y="134"/>
                    <a:pt x="657" y="111"/>
                  </a:cubicBezTo>
                  <a:lnTo>
                    <a:pt x="635" y="111"/>
                  </a:lnTo>
                  <a:cubicBezTo>
                    <a:pt x="612" y="157"/>
                    <a:pt x="589" y="179"/>
                    <a:pt x="589" y="202"/>
                  </a:cubicBezTo>
                  <a:cubicBezTo>
                    <a:pt x="567" y="202"/>
                    <a:pt x="567" y="179"/>
                    <a:pt x="544" y="179"/>
                  </a:cubicBezTo>
                  <a:cubicBezTo>
                    <a:pt x="532" y="173"/>
                    <a:pt x="518" y="170"/>
                    <a:pt x="504" y="170"/>
                  </a:cubicBezTo>
                  <a:cubicBezTo>
                    <a:pt x="466" y="170"/>
                    <a:pt x="425" y="191"/>
                    <a:pt x="408" y="225"/>
                  </a:cubicBezTo>
                  <a:cubicBezTo>
                    <a:pt x="386" y="270"/>
                    <a:pt x="431" y="338"/>
                    <a:pt x="454" y="383"/>
                  </a:cubicBezTo>
                  <a:cubicBezTo>
                    <a:pt x="454" y="383"/>
                    <a:pt x="454" y="383"/>
                    <a:pt x="431" y="406"/>
                  </a:cubicBezTo>
                  <a:cubicBezTo>
                    <a:pt x="424" y="399"/>
                    <a:pt x="416" y="396"/>
                    <a:pt x="406" y="396"/>
                  </a:cubicBezTo>
                  <a:cubicBezTo>
                    <a:pt x="384" y="396"/>
                    <a:pt x="356" y="412"/>
                    <a:pt x="340" y="428"/>
                  </a:cubicBezTo>
                  <a:cubicBezTo>
                    <a:pt x="318" y="451"/>
                    <a:pt x="318" y="496"/>
                    <a:pt x="340" y="519"/>
                  </a:cubicBezTo>
                  <a:cubicBezTo>
                    <a:pt x="326" y="516"/>
                    <a:pt x="311" y="514"/>
                    <a:pt x="296" y="514"/>
                  </a:cubicBezTo>
                  <a:cubicBezTo>
                    <a:pt x="198" y="514"/>
                    <a:pt x="105" y="576"/>
                    <a:pt x="46" y="655"/>
                  </a:cubicBezTo>
                  <a:cubicBezTo>
                    <a:pt x="1" y="723"/>
                    <a:pt x="114" y="790"/>
                    <a:pt x="205" y="836"/>
                  </a:cubicBezTo>
                  <a:cubicBezTo>
                    <a:pt x="182" y="858"/>
                    <a:pt x="159" y="881"/>
                    <a:pt x="159" y="926"/>
                  </a:cubicBezTo>
                  <a:cubicBezTo>
                    <a:pt x="159" y="971"/>
                    <a:pt x="182" y="994"/>
                    <a:pt x="227" y="994"/>
                  </a:cubicBezTo>
                  <a:lnTo>
                    <a:pt x="250" y="994"/>
                  </a:lnTo>
                  <a:cubicBezTo>
                    <a:pt x="182" y="1039"/>
                    <a:pt x="159" y="1107"/>
                    <a:pt x="182" y="1153"/>
                  </a:cubicBezTo>
                  <a:cubicBezTo>
                    <a:pt x="205" y="1220"/>
                    <a:pt x="250" y="1243"/>
                    <a:pt x="295" y="1243"/>
                  </a:cubicBezTo>
                  <a:lnTo>
                    <a:pt x="340" y="1243"/>
                  </a:lnTo>
                  <a:cubicBezTo>
                    <a:pt x="318" y="1311"/>
                    <a:pt x="340" y="1401"/>
                    <a:pt x="386" y="1447"/>
                  </a:cubicBezTo>
                  <a:cubicBezTo>
                    <a:pt x="408" y="1469"/>
                    <a:pt x="431" y="1469"/>
                    <a:pt x="476" y="1492"/>
                  </a:cubicBezTo>
                  <a:cubicBezTo>
                    <a:pt x="454" y="1492"/>
                    <a:pt x="454" y="1515"/>
                    <a:pt x="454" y="1537"/>
                  </a:cubicBezTo>
                  <a:cubicBezTo>
                    <a:pt x="454" y="1593"/>
                    <a:pt x="469" y="1634"/>
                    <a:pt x="563" y="1634"/>
                  </a:cubicBezTo>
                  <a:cubicBezTo>
                    <a:pt x="583" y="1634"/>
                    <a:pt x="607" y="1632"/>
                    <a:pt x="635" y="1628"/>
                  </a:cubicBezTo>
                  <a:cubicBezTo>
                    <a:pt x="649" y="1672"/>
                    <a:pt x="702" y="1697"/>
                    <a:pt x="761" y="1697"/>
                  </a:cubicBezTo>
                  <a:cubicBezTo>
                    <a:pt x="794" y="1697"/>
                    <a:pt x="829" y="1689"/>
                    <a:pt x="861" y="1673"/>
                  </a:cubicBezTo>
                  <a:cubicBezTo>
                    <a:pt x="876" y="1733"/>
                    <a:pt x="931" y="1784"/>
                    <a:pt x="1000" y="1784"/>
                  </a:cubicBezTo>
                  <a:cubicBezTo>
                    <a:pt x="1034" y="1784"/>
                    <a:pt x="1072" y="1771"/>
                    <a:pt x="1110" y="1741"/>
                  </a:cubicBezTo>
                  <a:cubicBezTo>
                    <a:pt x="1135" y="1766"/>
                    <a:pt x="1170" y="1779"/>
                    <a:pt x="1205" y="1779"/>
                  </a:cubicBezTo>
                  <a:cubicBezTo>
                    <a:pt x="1264" y="1779"/>
                    <a:pt x="1322" y="1744"/>
                    <a:pt x="1336" y="1673"/>
                  </a:cubicBezTo>
                  <a:cubicBezTo>
                    <a:pt x="1362" y="1726"/>
                    <a:pt x="1434" y="1763"/>
                    <a:pt x="1499" y="1763"/>
                  </a:cubicBezTo>
                  <a:cubicBezTo>
                    <a:pt x="1546" y="1763"/>
                    <a:pt x="1589" y="1743"/>
                    <a:pt x="1608" y="1696"/>
                  </a:cubicBezTo>
                  <a:cubicBezTo>
                    <a:pt x="1628" y="1706"/>
                    <a:pt x="1645" y="1710"/>
                    <a:pt x="1660" y="1710"/>
                  </a:cubicBezTo>
                  <a:cubicBezTo>
                    <a:pt x="1710" y="1710"/>
                    <a:pt x="1731" y="1658"/>
                    <a:pt x="1766" y="1605"/>
                  </a:cubicBezTo>
                  <a:cubicBezTo>
                    <a:pt x="1800" y="1628"/>
                    <a:pt x="1840" y="1639"/>
                    <a:pt x="1879" y="1639"/>
                  </a:cubicBezTo>
                  <a:cubicBezTo>
                    <a:pt x="1919" y="1639"/>
                    <a:pt x="1959" y="1628"/>
                    <a:pt x="1993" y="1605"/>
                  </a:cubicBezTo>
                  <a:cubicBezTo>
                    <a:pt x="2083" y="1560"/>
                    <a:pt x="2151" y="1447"/>
                    <a:pt x="2128" y="1356"/>
                  </a:cubicBezTo>
                  <a:cubicBezTo>
                    <a:pt x="2196" y="1334"/>
                    <a:pt x="2264" y="1266"/>
                    <a:pt x="2287" y="1198"/>
                  </a:cubicBezTo>
                  <a:cubicBezTo>
                    <a:pt x="2309" y="1153"/>
                    <a:pt x="2309" y="1107"/>
                    <a:pt x="2287" y="1062"/>
                  </a:cubicBezTo>
                  <a:cubicBezTo>
                    <a:pt x="2332" y="1062"/>
                    <a:pt x="2377" y="1062"/>
                    <a:pt x="2423" y="1039"/>
                  </a:cubicBezTo>
                  <a:cubicBezTo>
                    <a:pt x="2513" y="1039"/>
                    <a:pt x="2400" y="971"/>
                    <a:pt x="2332" y="926"/>
                  </a:cubicBezTo>
                  <a:cubicBezTo>
                    <a:pt x="2377" y="904"/>
                    <a:pt x="2400" y="858"/>
                    <a:pt x="2423" y="836"/>
                  </a:cubicBezTo>
                  <a:cubicBezTo>
                    <a:pt x="2445" y="745"/>
                    <a:pt x="2355" y="677"/>
                    <a:pt x="2264" y="677"/>
                  </a:cubicBezTo>
                  <a:cubicBezTo>
                    <a:pt x="2287" y="655"/>
                    <a:pt x="2287" y="632"/>
                    <a:pt x="2264" y="609"/>
                  </a:cubicBezTo>
                  <a:cubicBezTo>
                    <a:pt x="2264" y="587"/>
                    <a:pt x="2219" y="564"/>
                    <a:pt x="2196" y="564"/>
                  </a:cubicBezTo>
                  <a:cubicBezTo>
                    <a:pt x="2219" y="541"/>
                    <a:pt x="2241" y="519"/>
                    <a:pt x="2241" y="474"/>
                  </a:cubicBezTo>
                  <a:cubicBezTo>
                    <a:pt x="2241" y="406"/>
                    <a:pt x="2174" y="406"/>
                    <a:pt x="2128" y="406"/>
                  </a:cubicBezTo>
                  <a:lnTo>
                    <a:pt x="2083" y="428"/>
                  </a:lnTo>
                  <a:cubicBezTo>
                    <a:pt x="2060" y="383"/>
                    <a:pt x="2038" y="338"/>
                    <a:pt x="1993" y="315"/>
                  </a:cubicBezTo>
                  <a:cubicBezTo>
                    <a:pt x="1993" y="292"/>
                    <a:pt x="1993" y="292"/>
                    <a:pt x="1993" y="270"/>
                  </a:cubicBezTo>
                  <a:cubicBezTo>
                    <a:pt x="1993" y="247"/>
                    <a:pt x="1970" y="225"/>
                    <a:pt x="1947" y="225"/>
                  </a:cubicBezTo>
                  <a:lnTo>
                    <a:pt x="1925" y="225"/>
                  </a:lnTo>
                  <a:cubicBezTo>
                    <a:pt x="1925" y="202"/>
                    <a:pt x="1947" y="179"/>
                    <a:pt x="1925" y="134"/>
                  </a:cubicBezTo>
                  <a:cubicBezTo>
                    <a:pt x="1925" y="134"/>
                    <a:pt x="1925" y="124"/>
                    <a:pt x="1918" y="124"/>
                  </a:cubicBezTo>
                  <a:cubicBezTo>
                    <a:pt x="1915" y="124"/>
                    <a:pt x="1910" y="127"/>
                    <a:pt x="1902" y="134"/>
                  </a:cubicBezTo>
                  <a:cubicBezTo>
                    <a:pt x="1879" y="134"/>
                    <a:pt x="1834" y="157"/>
                    <a:pt x="1811" y="179"/>
                  </a:cubicBezTo>
                  <a:cubicBezTo>
                    <a:pt x="1811" y="134"/>
                    <a:pt x="1789" y="111"/>
                    <a:pt x="1744" y="89"/>
                  </a:cubicBezTo>
                  <a:cubicBezTo>
                    <a:pt x="1720" y="73"/>
                    <a:pt x="1695" y="65"/>
                    <a:pt x="1672" y="65"/>
                  </a:cubicBezTo>
                  <a:cubicBezTo>
                    <a:pt x="1630" y="65"/>
                    <a:pt x="1592" y="90"/>
                    <a:pt x="1563" y="134"/>
                  </a:cubicBezTo>
                  <a:cubicBezTo>
                    <a:pt x="1540" y="89"/>
                    <a:pt x="1517" y="66"/>
                    <a:pt x="1495" y="44"/>
                  </a:cubicBezTo>
                  <a:cubicBezTo>
                    <a:pt x="1474" y="23"/>
                    <a:pt x="1455" y="15"/>
                    <a:pt x="1438" y="15"/>
                  </a:cubicBezTo>
                  <a:cubicBezTo>
                    <a:pt x="1399" y="15"/>
                    <a:pt x="1368" y="57"/>
                    <a:pt x="1336" y="89"/>
                  </a:cubicBezTo>
                  <a:cubicBezTo>
                    <a:pt x="1302" y="38"/>
                    <a:pt x="1256" y="12"/>
                    <a:pt x="1206" y="12"/>
                  </a:cubicBezTo>
                  <a:cubicBezTo>
                    <a:pt x="1189" y="12"/>
                    <a:pt x="1172" y="15"/>
                    <a:pt x="1155" y="21"/>
                  </a:cubicBezTo>
                  <a:cubicBezTo>
                    <a:pt x="1110" y="44"/>
                    <a:pt x="1087" y="66"/>
                    <a:pt x="1065" y="89"/>
                  </a:cubicBezTo>
                  <a:cubicBezTo>
                    <a:pt x="1042" y="66"/>
                    <a:pt x="1019" y="44"/>
                    <a:pt x="997" y="21"/>
                  </a:cubicBezTo>
                  <a:cubicBezTo>
                    <a:pt x="978" y="7"/>
                    <a:pt x="958" y="0"/>
                    <a:pt x="9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4" name="Google Shape;5524;p27"/>
            <p:cNvSpPr/>
            <p:nvPr/>
          </p:nvSpPr>
          <p:spPr>
            <a:xfrm>
              <a:off x="961232" y="17468778"/>
              <a:ext cx="225938" cy="160600"/>
            </a:xfrm>
            <a:custGeom>
              <a:avLst/>
              <a:gdLst/>
              <a:ahLst/>
              <a:cxnLst/>
              <a:rect l="l" t="t" r="r" b="b"/>
              <a:pathLst>
                <a:path w="2016" h="1433" extrusionOk="0">
                  <a:moveTo>
                    <a:pt x="745" y="0"/>
                  </a:moveTo>
                  <a:cubicBezTo>
                    <a:pt x="678" y="0"/>
                    <a:pt x="626" y="74"/>
                    <a:pt x="589" y="148"/>
                  </a:cubicBezTo>
                  <a:cubicBezTo>
                    <a:pt x="567" y="125"/>
                    <a:pt x="544" y="103"/>
                    <a:pt x="521" y="103"/>
                  </a:cubicBezTo>
                  <a:cubicBezTo>
                    <a:pt x="521" y="91"/>
                    <a:pt x="516" y="86"/>
                    <a:pt x="510" y="86"/>
                  </a:cubicBezTo>
                  <a:cubicBezTo>
                    <a:pt x="504" y="86"/>
                    <a:pt x="499" y="91"/>
                    <a:pt x="499" y="103"/>
                  </a:cubicBezTo>
                  <a:cubicBezTo>
                    <a:pt x="476" y="125"/>
                    <a:pt x="476" y="148"/>
                    <a:pt x="454" y="171"/>
                  </a:cubicBezTo>
                  <a:cubicBezTo>
                    <a:pt x="454" y="148"/>
                    <a:pt x="431" y="148"/>
                    <a:pt x="408" y="148"/>
                  </a:cubicBezTo>
                  <a:cubicBezTo>
                    <a:pt x="402" y="141"/>
                    <a:pt x="393" y="139"/>
                    <a:pt x="384" y="139"/>
                  </a:cubicBezTo>
                  <a:cubicBezTo>
                    <a:pt x="361" y="139"/>
                    <a:pt x="334" y="155"/>
                    <a:pt x="318" y="171"/>
                  </a:cubicBezTo>
                  <a:cubicBezTo>
                    <a:pt x="295" y="216"/>
                    <a:pt x="318" y="261"/>
                    <a:pt x="363" y="306"/>
                  </a:cubicBezTo>
                  <a:cubicBezTo>
                    <a:pt x="318" y="306"/>
                    <a:pt x="295" y="306"/>
                    <a:pt x="272" y="352"/>
                  </a:cubicBezTo>
                  <a:cubicBezTo>
                    <a:pt x="250" y="374"/>
                    <a:pt x="250" y="374"/>
                    <a:pt x="272" y="397"/>
                  </a:cubicBezTo>
                  <a:cubicBezTo>
                    <a:pt x="182" y="397"/>
                    <a:pt x="91" y="442"/>
                    <a:pt x="23" y="510"/>
                  </a:cubicBezTo>
                  <a:cubicBezTo>
                    <a:pt x="1" y="578"/>
                    <a:pt x="69" y="646"/>
                    <a:pt x="159" y="668"/>
                  </a:cubicBezTo>
                  <a:cubicBezTo>
                    <a:pt x="137" y="691"/>
                    <a:pt x="114" y="714"/>
                    <a:pt x="114" y="736"/>
                  </a:cubicBezTo>
                  <a:cubicBezTo>
                    <a:pt x="114" y="759"/>
                    <a:pt x="137" y="804"/>
                    <a:pt x="182" y="804"/>
                  </a:cubicBezTo>
                  <a:cubicBezTo>
                    <a:pt x="137" y="827"/>
                    <a:pt x="114" y="872"/>
                    <a:pt x="137" y="940"/>
                  </a:cubicBezTo>
                  <a:cubicBezTo>
                    <a:pt x="159" y="963"/>
                    <a:pt x="182" y="985"/>
                    <a:pt x="227" y="985"/>
                  </a:cubicBezTo>
                  <a:lnTo>
                    <a:pt x="272" y="985"/>
                  </a:lnTo>
                  <a:cubicBezTo>
                    <a:pt x="250" y="1053"/>
                    <a:pt x="272" y="1121"/>
                    <a:pt x="318" y="1166"/>
                  </a:cubicBezTo>
                  <a:cubicBezTo>
                    <a:pt x="340" y="1166"/>
                    <a:pt x="340" y="1189"/>
                    <a:pt x="363" y="1189"/>
                  </a:cubicBezTo>
                  <a:cubicBezTo>
                    <a:pt x="363" y="1212"/>
                    <a:pt x="363" y="1212"/>
                    <a:pt x="363" y="1234"/>
                  </a:cubicBezTo>
                  <a:cubicBezTo>
                    <a:pt x="363" y="1285"/>
                    <a:pt x="376" y="1311"/>
                    <a:pt x="430" y="1311"/>
                  </a:cubicBezTo>
                  <a:cubicBezTo>
                    <a:pt x="448" y="1311"/>
                    <a:pt x="470" y="1308"/>
                    <a:pt x="499" y="1302"/>
                  </a:cubicBezTo>
                  <a:cubicBezTo>
                    <a:pt x="528" y="1346"/>
                    <a:pt x="576" y="1371"/>
                    <a:pt x="625" y="1371"/>
                  </a:cubicBezTo>
                  <a:cubicBezTo>
                    <a:pt x="652" y="1371"/>
                    <a:pt x="678" y="1363"/>
                    <a:pt x="702" y="1347"/>
                  </a:cubicBezTo>
                  <a:cubicBezTo>
                    <a:pt x="716" y="1402"/>
                    <a:pt x="763" y="1432"/>
                    <a:pt x="813" y="1432"/>
                  </a:cubicBezTo>
                  <a:cubicBezTo>
                    <a:pt x="846" y="1432"/>
                    <a:pt x="879" y="1419"/>
                    <a:pt x="906" y="1393"/>
                  </a:cubicBezTo>
                  <a:cubicBezTo>
                    <a:pt x="922" y="1416"/>
                    <a:pt x="946" y="1426"/>
                    <a:pt x="971" y="1426"/>
                  </a:cubicBezTo>
                  <a:cubicBezTo>
                    <a:pt x="1017" y="1426"/>
                    <a:pt x="1065" y="1392"/>
                    <a:pt x="1065" y="1347"/>
                  </a:cubicBezTo>
                  <a:cubicBezTo>
                    <a:pt x="1092" y="1388"/>
                    <a:pt x="1160" y="1421"/>
                    <a:pt x="1214" y="1421"/>
                  </a:cubicBezTo>
                  <a:cubicBezTo>
                    <a:pt x="1251" y="1421"/>
                    <a:pt x="1282" y="1406"/>
                    <a:pt x="1291" y="1370"/>
                  </a:cubicBezTo>
                  <a:cubicBezTo>
                    <a:pt x="1300" y="1373"/>
                    <a:pt x="1309" y="1375"/>
                    <a:pt x="1316" y="1375"/>
                  </a:cubicBezTo>
                  <a:cubicBezTo>
                    <a:pt x="1365" y="1375"/>
                    <a:pt x="1385" y="1319"/>
                    <a:pt x="1404" y="1280"/>
                  </a:cubicBezTo>
                  <a:cubicBezTo>
                    <a:pt x="1438" y="1302"/>
                    <a:pt x="1472" y="1314"/>
                    <a:pt x="1506" y="1314"/>
                  </a:cubicBezTo>
                  <a:cubicBezTo>
                    <a:pt x="1540" y="1314"/>
                    <a:pt x="1574" y="1302"/>
                    <a:pt x="1608" y="1280"/>
                  </a:cubicBezTo>
                  <a:cubicBezTo>
                    <a:pt x="1676" y="1234"/>
                    <a:pt x="1721" y="1166"/>
                    <a:pt x="1721" y="1076"/>
                  </a:cubicBezTo>
                  <a:cubicBezTo>
                    <a:pt x="1766" y="1053"/>
                    <a:pt x="1811" y="1008"/>
                    <a:pt x="1834" y="963"/>
                  </a:cubicBezTo>
                  <a:cubicBezTo>
                    <a:pt x="1857" y="917"/>
                    <a:pt x="1857" y="895"/>
                    <a:pt x="1834" y="850"/>
                  </a:cubicBezTo>
                  <a:cubicBezTo>
                    <a:pt x="1879" y="850"/>
                    <a:pt x="1902" y="850"/>
                    <a:pt x="1947" y="827"/>
                  </a:cubicBezTo>
                  <a:cubicBezTo>
                    <a:pt x="2015" y="827"/>
                    <a:pt x="1947" y="759"/>
                    <a:pt x="1879" y="736"/>
                  </a:cubicBezTo>
                  <a:cubicBezTo>
                    <a:pt x="1902" y="714"/>
                    <a:pt x="1925" y="691"/>
                    <a:pt x="1947" y="668"/>
                  </a:cubicBezTo>
                  <a:cubicBezTo>
                    <a:pt x="1970" y="578"/>
                    <a:pt x="1879" y="533"/>
                    <a:pt x="1811" y="533"/>
                  </a:cubicBezTo>
                  <a:cubicBezTo>
                    <a:pt x="1834" y="510"/>
                    <a:pt x="1834" y="487"/>
                    <a:pt x="1811" y="465"/>
                  </a:cubicBezTo>
                  <a:cubicBezTo>
                    <a:pt x="1811" y="442"/>
                    <a:pt x="1766" y="442"/>
                    <a:pt x="1744" y="442"/>
                  </a:cubicBezTo>
                  <a:cubicBezTo>
                    <a:pt x="1766" y="420"/>
                    <a:pt x="1789" y="397"/>
                    <a:pt x="1789" y="374"/>
                  </a:cubicBezTo>
                  <a:cubicBezTo>
                    <a:pt x="1789" y="329"/>
                    <a:pt x="1744" y="306"/>
                    <a:pt x="1698" y="306"/>
                  </a:cubicBezTo>
                  <a:lnTo>
                    <a:pt x="1698" y="329"/>
                  </a:lnTo>
                  <a:cubicBezTo>
                    <a:pt x="1676" y="284"/>
                    <a:pt x="1653" y="238"/>
                    <a:pt x="1608" y="216"/>
                  </a:cubicBezTo>
                  <a:cubicBezTo>
                    <a:pt x="1608" y="216"/>
                    <a:pt x="1608" y="216"/>
                    <a:pt x="1608" y="193"/>
                  </a:cubicBezTo>
                  <a:cubicBezTo>
                    <a:pt x="1608" y="177"/>
                    <a:pt x="1596" y="161"/>
                    <a:pt x="1582" y="161"/>
                  </a:cubicBezTo>
                  <a:cubicBezTo>
                    <a:pt x="1576" y="161"/>
                    <a:pt x="1569" y="164"/>
                    <a:pt x="1562" y="171"/>
                  </a:cubicBezTo>
                  <a:lnTo>
                    <a:pt x="1540" y="171"/>
                  </a:lnTo>
                  <a:cubicBezTo>
                    <a:pt x="1562" y="148"/>
                    <a:pt x="1562" y="125"/>
                    <a:pt x="1540" y="103"/>
                  </a:cubicBezTo>
                  <a:lnTo>
                    <a:pt x="1517" y="103"/>
                  </a:lnTo>
                  <a:cubicBezTo>
                    <a:pt x="1495" y="103"/>
                    <a:pt x="1472" y="125"/>
                    <a:pt x="1449" y="148"/>
                  </a:cubicBezTo>
                  <a:cubicBezTo>
                    <a:pt x="1449" y="103"/>
                    <a:pt x="1427" y="80"/>
                    <a:pt x="1404" y="57"/>
                  </a:cubicBezTo>
                  <a:cubicBezTo>
                    <a:pt x="1386" y="51"/>
                    <a:pt x="1369" y="49"/>
                    <a:pt x="1354" y="49"/>
                  </a:cubicBezTo>
                  <a:cubicBezTo>
                    <a:pt x="1312" y="49"/>
                    <a:pt x="1279" y="70"/>
                    <a:pt x="1246" y="103"/>
                  </a:cubicBezTo>
                  <a:cubicBezTo>
                    <a:pt x="1223" y="80"/>
                    <a:pt x="1223" y="35"/>
                    <a:pt x="1200" y="12"/>
                  </a:cubicBezTo>
                  <a:cubicBezTo>
                    <a:pt x="1188" y="6"/>
                    <a:pt x="1174" y="3"/>
                    <a:pt x="1160" y="3"/>
                  </a:cubicBezTo>
                  <a:cubicBezTo>
                    <a:pt x="1122" y="3"/>
                    <a:pt x="1081" y="24"/>
                    <a:pt x="1065" y="57"/>
                  </a:cubicBezTo>
                  <a:cubicBezTo>
                    <a:pt x="1048" y="24"/>
                    <a:pt x="1007" y="3"/>
                    <a:pt x="969" y="3"/>
                  </a:cubicBezTo>
                  <a:cubicBezTo>
                    <a:pt x="955" y="3"/>
                    <a:pt x="941" y="6"/>
                    <a:pt x="929" y="12"/>
                  </a:cubicBezTo>
                  <a:cubicBezTo>
                    <a:pt x="884" y="12"/>
                    <a:pt x="861" y="35"/>
                    <a:pt x="861" y="80"/>
                  </a:cubicBezTo>
                  <a:cubicBezTo>
                    <a:pt x="838" y="57"/>
                    <a:pt x="816" y="35"/>
                    <a:pt x="793" y="12"/>
                  </a:cubicBezTo>
                  <a:cubicBezTo>
                    <a:pt x="776" y="4"/>
                    <a:pt x="761" y="0"/>
                    <a:pt x="7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5" name="Google Shape;5525;p27"/>
            <p:cNvSpPr/>
            <p:nvPr/>
          </p:nvSpPr>
          <p:spPr>
            <a:xfrm>
              <a:off x="974008" y="17619738"/>
              <a:ext cx="45726" cy="37096"/>
            </a:xfrm>
            <a:custGeom>
              <a:avLst/>
              <a:gdLst/>
              <a:ahLst/>
              <a:cxnLst/>
              <a:rect l="l" t="t" r="r" b="b"/>
              <a:pathLst>
                <a:path w="408" h="331" extrusionOk="0">
                  <a:moveTo>
                    <a:pt x="113" y="0"/>
                  </a:moveTo>
                  <a:cubicBezTo>
                    <a:pt x="68" y="0"/>
                    <a:pt x="0" y="91"/>
                    <a:pt x="23" y="136"/>
                  </a:cubicBezTo>
                  <a:cubicBezTo>
                    <a:pt x="50" y="177"/>
                    <a:pt x="77" y="185"/>
                    <a:pt x="104" y="185"/>
                  </a:cubicBezTo>
                  <a:cubicBezTo>
                    <a:pt x="122" y="185"/>
                    <a:pt x="140" y="182"/>
                    <a:pt x="158" y="182"/>
                  </a:cubicBezTo>
                  <a:cubicBezTo>
                    <a:pt x="158" y="204"/>
                    <a:pt x="158" y="249"/>
                    <a:pt x="181" y="295"/>
                  </a:cubicBezTo>
                  <a:cubicBezTo>
                    <a:pt x="199" y="321"/>
                    <a:pt x="224" y="331"/>
                    <a:pt x="250" y="331"/>
                  </a:cubicBezTo>
                  <a:cubicBezTo>
                    <a:pt x="290" y="331"/>
                    <a:pt x="335" y="308"/>
                    <a:pt x="362" y="295"/>
                  </a:cubicBezTo>
                  <a:cubicBezTo>
                    <a:pt x="407" y="295"/>
                    <a:pt x="407" y="249"/>
                    <a:pt x="362" y="249"/>
                  </a:cubicBezTo>
                  <a:lnTo>
                    <a:pt x="294" y="249"/>
                  </a:lnTo>
                  <a:cubicBezTo>
                    <a:pt x="272" y="249"/>
                    <a:pt x="249" y="249"/>
                    <a:pt x="226" y="227"/>
                  </a:cubicBezTo>
                  <a:cubicBezTo>
                    <a:pt x="226" y="204"/>
                    <a:pt x="226" y="136"/>
                    <a:pt x="226" y="91"/>
                  </a:cubicBezTo>
                  <a:cubicBezTo>
                    <a:pt x="204" y="91"/>
                    <a:pt x="204" y="91"/>
                    <a:pt x="181" y="114"/>
                  </a:cubicBezTo>
                  <a:lnTo>
                    <a:pt x="91" y="114"/>
                  </a:lnTo>
                  <a:cubicBezTo>
                    <a:pt x="68" y="114"/>
                    <a:pt x="113" y="46"/>
                    <a:pt x="136" y="23"/>
                  </a:cubicBezTo>
                  <a:cubicBezTo>
                    <a:pt x="136" y="0"/>
                    <a:pt x="136" y="0"/>
                    <a:pt x="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6" name="Google Shape;5526;p27"/>
            <p:cNvSpPr/>
            <p:nvPr/>
          </p:nvSpPr>
          <p:spPr>
            <a:xfrm>
              <a:off x="953611" y="17693257"/>
              <a:ext cx="43260" cy="37096"/>
            </a:xfrm>
            <a:custGeom>
              <a:avLst/>
              <a:gdLst/>
              <a:ahLst/>
              <a:cxnLst/>
              <a:rect l="l" t="t" r="r" b="b"/>
              <a:pathLst>
                <a:path w="386" h="331" extrusionOk="0">
                  <a:moveTo>
                    <a:pt x="114" y="1"/>
                  </a:moveTo>
                  <a:cubicBezTo>
                    <a:pt x="114" y="1"/>
                    <a:pt x="1" y="91"/>
                    <a:pt x="24" y="137"/>
                  </a:cubicBezTo>
                  <a:cubicBezTo>
                    <a:pt x="57" y="170"/>
                    <a:pt x="90" y="191"/>
                    <a:pt x="123" y="191"/>
                  </a:cubicBezTo>
                  <a:cubicBezTo>
                    <a:pt x="135" y="191"/>
                    <a:pt x="147" y="188"/>
                    <a:pt x="159" y="182"/>
                  </a:cubicBezTo>
                  <a:cubicBezTo>
                    <a:pt x="159" y="227"/>
                    <a:pt x="159" y="250"/>
                    <a:pt x="182" y="295"/>
                  </a:cubicBezTo>
                  <a:cubicBezTo>
                    <a:pt x="200" y="322"/>
                    <a:pt x="225" y="331"/>
                    <a:pt x="251" y="331"/>
                  </a:cubicBezTo>
                  <a:cubicBezTo>
                    <a:pt x="291" y="331"/>
                    <a:pt x="336" y="309"/>
                    <a:pt x="363" y="295"/>
                  </a:cubicBezTo>
                  <a:cubicBezTo>
                    <a:pt x="386" y="272"/>
                    <a:pt x="386" y="250"/>
                    <a:pt x="386" y="250"/>
                  </a:cubicBezTo>
                  <a:lnTo>
                    <a:pt x="295" y="250"/>
                  </a:lnTo>
                  <a:cubicBezTo>
                    <a:pt x="273" y="250"/>
                    <a:pt x="250" y="250"/>
                    <a:pt x="227" y="227"/>
                  </a:cubicBezTo>
                  <a:cubicBezTo>
                    <a:pt x="227" y="227"/>
                    <a:pt x="227" y="137"/>
                    <a:pt x="227" y="91"/>
                  </a:cubicBezTo>
                  <a:cubicBezTo>
                    <a:pt x="205" y="91"/>
                    <a:pt x="205" y="114"/>
                    <a:pt x="205" y="114"/>
                  </a:cubicBezTo>
                  <a:lnTo>
                    <a:pt x="91" y="114"/>
                  </a:lnTo>
                  <a:cubicBezTo>
                    <a:pt x="69" y="114"/>
                    <a:pt x="137" y="46"/>
                    <a:pt x="137" y="23"/>
                  </a:cubicBezTo>
                  <a:cubicBezTo>
                    <a:pt x="159" y="1"/>
                    <a:pt x="137"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7" name="Google Shape;5527;p27"/>
            <p:cNvSpPr/>
            <p:nvPr/>
          </p:nvSpPr>
          <p:spPr>
            <a:xfrm>
              <a:off x="1100761" y="17650782"/>
              <a:ext cx="40682" cy="24880"/>
            </a:xfrm>
            <a:custGeom>
              <a:avLst/>
              <a:gdLst/>
              <a:ahLst/>
              <a:cxnLst/>
              <a:rect l="l" t="t" r="r" b="b"/>
              <a:pathLst>
                <a:path w="363" h="222" extrusionOk="0">
                  <a:moveTo>
                    <a:pt x="329" y="1"/>
                  </a:moveTo>
                  <a:cubicBezTo>
                    <a:pt x="323" y="1"/>
                    <a:pt x="317" y="6"/>
                    <a:pt x="317" y="18"/>
                  </a:cubicBezTo>
                  <a:cubicBezTo>
                    <a:pt x="295" y="40"/>
                    <a:pt x="272" y="86"/>
                    <a:pt x="227" y="86"/>
                  </a:cubicBezTo>
                  <a:cubicBezTo>
                    <a:pt x="182" y="86"/>
                    <a:pt x="159" y="63"/>
                    <a:pt x="136" y="40"/>
                  </a:cubicBezTo>
                  <a:cubicBezTo>
                    <a:pt x="136" y="34"/>
                    <a:pt x="133" y="31"/>
                    <a:pt x="127" y="31"/>
                  </a:cubicBezTo>
                  <a:cubicBezTo>
                    <a:pt x="114" y="31"/>
                    <a:pt x="91" y="47"/>
                    <a:pt x="91" y="63"/>
                  </a:cubicBezTo>
                  <a:cubicBezTo>
                    <a:pt x="114" y="86"/>
                    <a:pt x="114" y="108"/>
                    <a:pt x="136" y="131"/>
                  </a:cubicBezTo>
                  <a:cubicBezTo>
                    <a:pt x="136" y="149"/>
                    <a:pt x="122" y="182"/>
                    <a:pt x="104" y="182"/>
                  </a:cubicBezTo>
                  <a:cubicBezTo>
                    <a:pt x="100" y="182"/>
                    <a:pt x="95" y="180"/>
                    <a:pt x="91" y="176"/>
                  </a:cubicBezTo>
                  <a:cubicBezTo>
                    <a:pt x="69" y="176"/>
                    <a:pt x="46" y="131"/>
                    <a:pt x="23" y="131"/>
                  </a:cubicBezTo>
                  <a:lnTo>
                    <a:pt x="1" y="131"/>
                  </a:lnTo>
                  <a:cubicBezTo>
                    <a:pt x="1" y="176"/>
                    <a:pt x="69" y="221"/>
                    <a:pt x="114" y="221"/>
                  </a:cubicBezTo>
                  <a:cubicBezTo>
                    <a:pt x="159" y="221"/>
                    <a:pt x="182" y="176"/>
                    <a:pt x="204" y="131"/>
                  </a:cubicBezTo>
                  <a:lnTo>
                    <a:pt x="250" y="131"/>
                  </a:lnTo>
                  <a:cubicBezTo>
                    <a:pt x="295" y="131"/>
                    <a:pt x="363" y="63"/>
                    <a:pt x="340" y="18"/>
                  </a:cubicBezTo>
                  <a:cubicBezTo>
                    <a:pt x="340" y="6"/>
                    <a:pt x="334" y="1"/>
                    <a:pt x="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8" name="Google Shape;5528;p27"/>
            <p:cNvSpPr/>
            <p:nvPr/>
          </p:nvSpPr>
          <p:spPr>
            <a:xfrm>
              <a:off x="1067812" y="17733827"/>
              <a:ext cx="40682" cy="25553"/>
            </a:xfrm>
            <a:custGeom>
              <a:avLst/>
              <a:gdLst/>
              <a:ahLst/>
              <a:cxnLst/>
              <a:rect l="l" t="t" r="r" b="b"/>
              <a:pathLst>
                <a:path w="363" h="228" extrusionOk="0">
                  <a:moveTo>
                    <a:pt x="317" y="1"/>
                  </a:moveTo>
                  <a:cubicBezTo>
                    <a:pt x="295" y="46"/>
                    <a:pt x="272" y="91"/>
                    <a:pt x="249" y="91"/>
                  </a:cubicBezTo>
                  <a:cubicBezTo>
                    <a:pt x="204" y="91"/>
                    <a:pt x="159" y="69"/>
                    <a:pt x="136" y="46"/>
                  </a:cubicBezTo>
                  <a:cubicBezTo>
                    <a:pt x="136" y="39"/>
                    <a:pt x="134" y="36"/>
                    <a:pt x="130" y="36"/>
                  </a:cubicBezTo>
                  <a:cubicBezTo>
                    <a:pt x="124" y="36"/>
                    <a:pt x="114" y="46"/>
                    <a:pt x="114" y="46"/>
                  </a:cubicBezTo>
                  <a:cubicBezTo>
                    <a:pt x="114" y="91"/>
                    <a:pt x="136" y="114"/>
                    <a:pt x="159" y="114"/>
                  </a:cubicBezTo>
                  <a:cubicBezTo>
                    <a:pt x="159" y="159"/>
                    <a:pt x="136" y="182"/>
                    <a:pt x="91" y="182"/>
                  </a:cubicBezTo>
                  <a:cubicBezTo>
                    <a:pt x="68" y="159"/>
                    <a:pt x="68" y="137"/>
                    <a:pt x="46" y="114"/>
                  </a:cubicBezTo>
                  <a:lnTo>
                    <a:pt x="23" y="114"/>
                  </a:lnTo>
                  <a:cubicBezTo>
                    <a:pt x="0" y="114"/>
                    <a:pt x="68" y="227"/>
                    <a:pt x="114" y="227"/>
                  </a:cubicBezTo>
                  <a:cubicBezTo>
                    <a:pt x="159" y="227"/>
                    <a:pt x="204" y="182"/>
                    <a:pt x="204" y="137"/>
                  </a:cubicBezTo>
                  <a:lnTo>
                    <a:pt x="249" y="137"/>
                  </a:lnTo>
                  <a:cubicBezTo>
                    <a:pt x="317" y="137"/>
                    <a:pt x="363" y="69"/>
                    <a:pt x="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9" name="Google Shape;5529;p27"/>
            <p:cNvSpPr/>
            <p:nvPr/>
          </p:nvSpPr>
          <p:spPr>
            <a:xfrm>
              <a:off x="1171815" y="17604496"/>
              <a:ext cx="12776" cy="17483"/>
            </a:xfrm>
            <a:custGeom>
              <a:avLst/>
              <a:gdLst/>
              <a:ahLst/>
              <a:cxnLst/>
              <a:rect l="l" t="t" r="r" b="b"/>
              <a:pathLst>
                <a:path w="114" h="156" extrusionOk="0">
                  <a:moveTo>
                    <a:pt x="46" y="1"/>
                  </a:moveTo>
                  <a:cubicBezTo>
                    <a:pt x="46" y="1"/>
                    <a:pt x="68" y="114"/>
                    <a:pt x="0" y="114"/>
                  </a:cubicBezTo>
                  <a:cubicBezTo>
                    <a:pt x="0" y="114"/>
                    <a:pt x="0" y="136"/>
                    <a:pt x="0" y="136"/>
                  </a:cubicBezTo>
                  <a:cubicBezTo>
                    <a:pt x="14" y="150"/>
                    <a:pt x="29" y="155"/>
                    <a:pt x="44" y="155"/>
                  </a:cubicBezTo>
                  <a:cubicBezTo>
                    <a:pt x="80" y="155"/>
                    <a:pt x="113" y="123"/>
                    <a:pt x="113" y="91"/>
                  </a:cubicBezTo>
                  <a:cubicBezTo>
                    <a:pt x="113" y="46"/>
                    <a:pt x="91"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0" name="Google Shape;5530;p27"/>
            <p:cNvSpPr/>
            <p:nvPr/>
          </p:nvSpPr>
          <p:spPr>
            <a:xfrm>
              <a:off x="996758" y="17546219"/>
              <a:ext cx="35639" cy="37208"/>
            </a:xfrm>
            <a:custGeom>
              <a:avLst/>
              <a:gdLst/>
              <a:ahLst/>
              <a:cxnLst/>
              <a:rect l="l" t="t" r="r" b="b"/>
              <a:pathLst>
                <a:path w="318" h="332" extrusionOk="0">
                  <a:moveTo>
                    <a:pt x="137" y="0"/>
                  </a:moveTo>
                  <a:cubicBezTo>
                    <a:pt x="114" y="0"/>
                    <a:pt x="91" y="0"/>
                    <a:pt x="46" y="45"/>
                  </a:cubicBezTo>
                  <a:cubicBezTo>
                    <a:pt x="23" y="45"/>
                    <a:pt x="1" y="91"/>
                    <a:pt x="1" y="136"/>
                  </a:cubicBezTo>
                  <a:cubicBezTo>
                    <a:pt x="1" y="159"/>
                    <a:pt x="46" y="181"/>
                    <a:pt x="91" y="181"/>
                  </a:cubicBezTo>
                  <a:lnTo>
                    <a:pt x="137" y="181"/>
                  </a:lnTo>
                  <a:cubicBezTo>
                    <a:pt x="137" y="204"/>
                    <a:pt x="137" y="249"/>
                    <a:pt x="137" y="272"/>
                  </a:cubicBezTo>
                  <a:cubicBezTo>
                    <a:pt x="147" y="314"/>
                    <a:pt x="177" y="331"/>
                    <a:pt x="211" y="331"/>
                  </a:cubicBezTo>
                  <a:cubicBezTo>
                    <a:pt x="250" y="331"/>
                    <a:pt x="293" y="308"/>
                    <a:pt x="318" y="272"/>
                  </a:cubicBezTo>
                  <a:cubicBezTo>
                    <a:pt x="318" y="249"/>
                    <a:pt x="295" y="249"/>
                    <a:pt x="295" y="249"/>
                  </a:cubicBezTo>
                  <a:lnTo>
                    <a:pt x="227" y="249"/>
                  </a:lnTo>
                  <a:cubicBezTo>
                    <a:pt x="182" y="249"/>
                    <a:pt x="182" y="249"/>
                    <a:pt x="182" y="204"/>
                  </a:cubicBezTo>
                  <a:cubicBezTo>
                    <a:pt x="182" y="181"/>
                    <a:pt x="227" y="136"/>
                    <a:pt x="227" y="91"/>
                  </a:cubicBezTo>
                  <a:cubicBezTo>
                    <a:pt x="227" y="76"/>
                    <a:pt x="227" y="71"/>
                    <a:pt x="226" y="71"/>
                  </a:cubicBezTo>
                  <a:cubicBezTo>
                    <a:pt x="225" y="71"/>
                    <a:pt x="219" y="91"/>
                    <a:pt x="204" y="91"/>
                  </a:cubicBezTo>
                  <a:cubicBezTo>
                    <a:pt x="182" y="91"/>
                    <a:pt x="182" y="113"/>
                    <a:pt x="159" y="136"/>
                  </a:cubicBezTo>
                  <a:lnTo>
                    <a:pt x="91" y="136"/>
                  </a:lnTo>
                  <a:cubicBezTo>
                    <a:pt x="69" y="136"/>
                    <a:pt x="46" y="136"/>
                    <a:pt x="69" y="113"/>
                  </a:cubicBezTo>
                  <a:cubicBezTo>
                    <a:pt x="91" y="68"/>
                    <a:pt x="114" y="45"/>
                    <a:pt x="137" y="23"/>
                  </a:cubicBez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1" name="Google Shape;5531;p27"/>
            <p:cNvSpPr/>
            <p:nvPr/>
          </p:nvSpPr>
          <p:spPr>
            <a:xfrm>
              <a:off x="1014578" y="17498028"/>
              <a:ext cx="20397" cy="19052"/>
            </a:xfrm>
            <a:custGeom>
              <a:avLst/>
              <a:gdLst/>
              <a:ahLst/>
              <a:cxnLst/>
              <a:rect l="l" t="t" r="r" b="b"/>
              <a:pathLst>
                <a:path w="182" h="170" extrusionOk="0">
                  <a:moveTo>
                    <a:pt x="68" y="0"/>
                  </a:moveTo>
                  <a:cubicBezTo>
                    <a:pt x="45" y="0"/>
                    <a:pt x="0" y="0"/>
                    <a:pt x="0" y="45"/>
                  </a:cubicBezTo>
                  <a:cubicBezTo>
                    <a:pt x="0" y="83"/>
                    <a:pt x="64" y="169"/>
                    <a:pt x="124" y="169"/>
                  </a:cubicBezTo>
                  <a:cubicBezTo>
                    <a:pt x="136" y="169"/>
                    <a:pt x="148" y="166"/>
                    <a:pt x="159" y="159"/>
                  </a:cubicBezTo>
                  <a:cubicBezTo>
                    <a:pt x="113" y="136"/>
                    <a:pt x="113" y="113"/>
                    <a:pt x="91" y="113"/>
                  </a:cubicBezTo>
                  <a:cubicBezTo>
                    <a:pt x="68" y="91"/>
                    <a:pt x="68" y="68"/>
                    <a:pt x="45" y="45"/>
                  </a:cubicBezTo>
                  <a:cubicBezTo>
                    <a:pt x="91" y="45"/>
                    <a:pt x="113" y="45"/>
                    <a:pt x="136" y="68"/>
                  </a:cubicBezTo>
                  <a:lnTo>
                    <a:pt x="181" y="68"/>
                  </a:lnTo>
                  <a:lnTo>
                    <a:pt x="181" y="45"/>
                  </a:lnTo>
                  <a:cubicBezTo>
                    <a:pt x="181" y="23"/>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2" name="Google Shape;5532;p27"/>
            <p:cNvSpPr/>
            <p:nvPr/>
          </p:nvSpPr>
          <p:spPr>
            <a:xfrm>
              <a:off x="1098184" y="17492873"/>
              <a:ext cx="45838" cy="39898"/>
            </a:xfrm>
            <a:custGeom>
              <a:avLst/>
              <a:gdLst/>
              <a:ahLst/>
              <a:cxnLst/>
              <a:rect l="l" t="t" r="r" b="b"/>
              <a:pathLst>
                <a:path w="409" h="356" extrusionOk="0">
                  <a:moveTo>
                    <a:pt x="182" y="1"/>
                  </a:moveTo>
                  <a:cubicBezTo>
                    <a:pt x="137" y="1"/>
                    <a:pt x="92" y="23"/>
                    <a:pt x="69" y="69"/>
                  </a:cubicBezTo>
                  <a:cubicBezTo>
                    <a:pt x="46" y="69"/>
                    <a:pt x="1" y="114"/>
                    <a:pt x="1" y="159"/>
                  </a:cubicBezTo>
                  <a:cubicBezTo>
                    <a:pt x="1" y="159"/>
                    <a:pt x="24" y="137"/>
                    <a:pt x="46" y="114"/>
                  </a:cubicBezTo>
                  <a:cubicBezTo>
                    <a:pt x="69" y="91"/>
                    <a:pt x="92" y="91"/>
                    <a:pt x="92" y="69"/>
                  </a:cubicBezTo>
                  <a:cubicBezTo>
                    <a:pt x="107" y="69"/>
                    <a:pt x="132" y="49"/>
                    <a:pt x="154" y="49"/>
                  </a:cubicBezTo>
                  <a:cubicBezTo>
                    <a:pt x="164" y="49"/>
                    <a:pt x="175" y="54"/>
                    <a:pt x="182" y="69"/>
                  </a:cubicBezTo>
                  <a:cubicBezTo>
                    <a:pt x="182" y="91"/>
                    <a:pt x="182" y="114"/>
                    <a:pt x="182" y="137"/>
                  </a:cubicBezTo>
                  <a:cubicBezTo>
                    <a:pt x="159" y="137"/>
                    <a:pt x="137" y="159"/>
                    <a:pt x="114" y="182"/>
                  </a:cubicBezTo>
                  <a:lnTo>
                    <a:pt x="273" y="182"/>
                  </a:lnTo>
                  <a:cubicBezTo>
                    <a:pt x="318" y="205"/>
                    <a:pt x="227" y="272"/>
                    <a:pt x="227" y="318"/>
                  </a:cubicBezTo>
                  <a:cubicBezTo>
                    <a:pt x="214" y="344"/>
                    <a:pt x="224" y="355"/>
                    <a:pt x="235" y="355"/>
                  </a:cubicBezTo>
                  <a:cubicBezTo>
                    <a:pt x="242" y="355"/>
                    <a:pt x="250" y="350"/>
                    <a:pt x="250" y="340"/>
                  </a:cubicBezTo>
                  <a:cubicBezTo>
                    <a:pt x="273" y="340"/>
                    <a:pt x="408" y="227"/>
                    <a:pt x="318" y="159"/>
                  </a:cubicBezTo>
                  <a:cubicBezTo>
                    <a:pt x="295" y="137"/>
                    <a:pt x="250" y="137"/>
                    <a:pt x="227" y="137"/>
                  </a:cubicBezTo>
                  <a:cubicBezTo>
                    <a:pt x="250" y="114"/>
                    <a:pt x="250" y="91"/>
                    <a:pt x="250" y="46"/>
                  </a:cubicBezTo>
                  <a:cubicBezTo>
                    <a:pt x="250" y="23"/>
                    <a:pt x="205" y="1"/>
                    <a:pt x="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3" name="Google Shape;5533;p27"/>
            <p:cNvSpPr/>
            <p:nvPr/>
          </p:nvSpPr>
          <p:spPr>
            <a:xfrm>
              <a:off x="1075433" y="17571771"/>
              <a:ext cx="53347" cy="25216"/>
            </a:xfrm>
            <a:custGeom>
              <a:avLst/>
              <a:gdLst/>
              <a:ahLst/>
              <a:cxnLst/>
              <a:rect l="l" t="t" r="r" b="b"/>
              <a:pathLst>
                <a:path w="476" h="225" extrusionOk="0">
                  <a:moveTo>
                    <a:pt x="45" y="1"/>
                  </a:moveTo>
                  <a:cubicBezTo>
                    <a:pt x="43" y="1"/>
                    <a:pt x="38" y="21"/>
                    <a:pt x="23" y="21"/>
                  </a:cubicBezTo>
                  <a:cubicBezTo>
                    <a:pt x="0" y="89"/>
                    <a:pt x="46" y="180"/>
                    <a:pt x="113" y="225"/>
                  </a:cubicBezTo>
                  <a:cubicBezTo>
                    <a:pt x="181" y="225"/>
                    <a:pt x="227" y="202"/>
                    <a:pt x="249" y="134"/>
                  </a:cubicBezTo>
                  <a:cubicBezTo>
                    <a:pt x="272" y="134"/>
                    <a:pt x="295" y="157"/>
                    <a:pt x="317" y="157"/>
                  </a:cubicBezTo>
                  <a:cubicBezTo>
                    <a:pt x="408" y="157"/>
                    <a:pt x="476" y="89"/>
                    <a:pt x="476" y="21"/>
                  </a:cubicBezTo>
                  <a:cubicBezTo>
                    <a:pt x="464" y="10"/>
                    <a:pt x="453" y="4"/>
                    <a:pt x="444" y="4"/>
                  </a:cubicBezTo>
                  <a:cubicBezTo>
                    <a:pt x="436" y="4"/>
                    <a:pt x="430" y="10"/>
                    <a:pt x="430" y="21"/>
                  </a:cubicBezTo>
                  <a:cubicBezTo>
                    <a:pt x="408" y="66"/>
                    <a:pt x="362" y="89"/>
                    <a:pt x="317" y="89"/>
                  </a:cubicBezTo>
                  <a:cubicBezTo>
                    <a:pt x="272" y="89"/>
                    <a:pt x="227" y="44"/>
                    <a:pt x="204" y="21"/>
                  </a:cubicBezTo>
                  <a:lnTo>
                    <a:pt x="181" y="21"/>
                  </a:lnTo>
                  <a:cubicBezTo>
                    <a:pt x="181" y="44"/>
                    <a:pt x="181" y="66"/>
                    <a:pt x="204" y="112"/>
                  </a:cubicBezTo>
                  <a:cubicBezTo>
                    <a:pt x="181" y="134"/>
                    <a:pt x="159" y="157"/>
                    <a:pt x="113" y="157"/>
                  </a:cubicBezTo>
                  <a:cubicBezTo>
                    <a:pt x="91" y="134"/>
                    <a:pt x="68" y="66"/>
                    <a:pt x="46" y="21"/>
                  </a:cubicBezTo>
                  <a:cubicBezTo>
                    <a:pt x="46" y="6"/>
                    <a:pt x="46" y="1"/>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4" name="Google Shape;5534;p27"/>
            <p:cNvSpPr/>
            <p:nvPr/>
          </p:nvSpPr>
          <p:spPr>
            <a:xfrm>
              <a:off x="1067812" y="17536020"/>
              <a:ext cx="25440" cy="15354"/>
            </a:xfrm>
            <a:custGeom>
              <a:avLst/>
              <a:gdLst/>
              <a:ahLst/>
              <a:cxnLst/>
              <a:rect l="l" t="t" r="r" b="b"/>
              <a:pathLst>
                <a:path w="227" h="137" extrusionOk="0">
                  <a:moveTo>
                    <a:pt x="204" y="1"/>
                  </a:moveTo>
                  <a:cubicBezTo>
                    <a:pt x="159" y="23"/>
                    <a:pt x="159" y="68"/>
                    <a:pt x="114" y="68"/>
                  </a:cubicBezTo>
                  <a:cubicBezTo>
                    <a:pt x="106" y="76"/>
                    <a:pt x="98" y="79"/>
                    <a:pt x="91" y="79"/>
                  </a:cubicBezTo>
                  <a:cubicBezTo>
                    <a:pt x="76" y="79"/>
                    <a:pt x="61" y="68"/>
                    <a:pt x="46" y="68"/>
                  </a:cubicBezTo>
                  <a:lnTo>
                    <a:pt x="23" y="68"/>
                  </a:lnTo>
                  <a:cubicBezTo>
                    <a:pt x="0" y="114"/>
                    <a:pt x="68" y="136"/>
                    <a:pt x="114" y="136"/>
                  </a:cubicBezTo>
                  <a:cubicBezTo>
                    <a:pt x="181" y="114"/>
                    <a:pt x="227" y="68"/>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5" name="Google Shape;5535;p27"/>
            <p:cNvSpPr/>
            <p:nvPr/>
          </p:nvSpPr>
          <p:spPr>
            <a:xfrm>
              <a:off x="1039906" y="17675550"/>
              <a:ext cx="27234" cy="16363"/>
            </a:xfrm>
            <a:custGeom>
              <a:avLst/>
              <a:gdLst/>
              <a:ahLst/>
              <a:cxnLst/>
              <a:rect l="l" t="t" r="r" b="b"/>
              <a:pathLst>
                <a:path w="243" h="146" extrusionOk="0">
                  <a:moveTo>
                    <a:pt x="46" y="0"/>
                  </a:moveTo>
                  <a:cubicBezTo>
                    <a:pt x="0" y="46"/>
                    <a:pt x="23" y="114"/>
                    <a:pt x="91" y="136"/>
                  </a:cubicBezTo>
                  <a:cubicBezTo>
                    <a:pt x="103" y="142"/>
                    <a:pt x="117" y="145"/>
                    <a:pt x="131" y="145"/>
                  </a:cubicBezTo>
                  <a:cubicBezTo>
                    <a:pt x="169" y="145"/>
                    <a:pt x="210" y="124"/>
                    <a:pt x="227" y="91"/>
                  </a:cubicBezTo>
                  <a:cubicBezTo>
                    <a:pt x="243" y="75"/>
                    <a:pt x="236" y="59"/>
                    <a:pt x="223" y="59"/>
                  </a:cubicBezTo>
                  <a:cubicBezTo>
                    <a:pt x="217" y="59"/>
                    <a:pt x="211" y="62"/>
                    <a:pt x="204" y="68"/>
                  </a:cubicBezTo>
                  <a:cubicBezTo>
                    <a:pt x="189" y="68"/>
                    <a:pt x="164" y="78"/>
                    <a:pt x="142" y="78"/>
                  </a:cubicBezTo>
                  <a:cubicBezTo>
                    <a:pt x="131" y="78"/>
                    <a:pt x="121" y="76"/>
                    <a:pt x="114" y="68"/>
                  </a:cubicBezTo>
                  <a:cubicBezTo>
                    <a:pt x="91" y="68"/>
                    <a:pt x="68" y="23"/>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6" name="Google Shape;5536;p27"/>
            <p:cNvSpPr/>
            <p:nvPr/>
          </p:nvSpPr>
          <p:spPr>
            <a:xfrm>
              <a:off x="1138866" y="17724413"/>
              <a:ext cx="22863" cy="14681"/>
            </a:xfrm>
            <a:custGeom>
              <a:avLst/>
              <a:gdLst/>
              <a:ahLst/>
              <a:cxnLst/>
              <a:rect l="l" t="t" r="r" b="b"/>
              <a:pathLst>
                <a:path w="204" h="131" extrusionOk="0">
                  <a:moveTo>
                    <a:pt x="173" y="0"/>
                  </a:moveTo>
                  <a:cubicBezTo>
                    <a:pt x="164" y="0"/>
                    <a:pt x="159" y="6"/>
                    <a:pt x="159" y="17"/>
                  </a:cubicBezTo>
                  <a:cubicBezTo>
                    <a:pt x="136" y="40"/>
                    <a:pt x="136" y="85"/>
                    <a:pt x="91" y="85"/>
                  </a:cubicBezTo>
                  <a:cubicBezTo>
                    <a:pt x="45" y="85"/>
                    <a:pt x="23" y="62"/>
                    <a:pt x="0" y="40"/>
                  </a:cubicBezTo>
                  <a:lnTo>
                    <a:pt x="0" y="40"/>
                  </a:lnTo>
                  <a:cubicBezTo>
                    <a:pt x="0" y="108"/>
                    <a:pt x="45" y="130"/>
                    <a:pt x="91" y="130"/>
                  </a:cubicBezTo>
                  <a:cubicBezTo>
                    <a:pt x="159" y="130"/>
                    <a:pt x="204" y="62"/>
                    <a:pt x="204" y="17"/>
                  </a:cubicBezTo>
                  <a:cubicBezTo>
                    <a:pt x="192" y="6"/>
                    <a:pt x="181"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ZoneTexte 3">
            <a:extLst>
              <a:ext uri="{FF2B5EF4-FFF2-40B4-BE49-F238E27FC236}">
                <a16:creationId xmlns:a16="http://schemas.microsoft.com/office/drawing/2014/main" id="{37201A5C-656A-7F66-26F4-0994EE87157A}"/>
              </a:ext>
            </a:extLst>
          </p:cNvPr>
          <p:cNvSpPr txBox="1"/>
          <p:nvPr/>
        </p:nvSpPr>
        <p:spPr>
          <a:xfrm>
            <a:off x="12956919" y="5929388"/>
            <a:ext cx="8291057" cy="3877985"/>
          </a:xfrm>
          <a:prstGeom prst="rect">
            <a:avLst/>
          </a:prstGeom>
          <a:ln w="57150">
            <a:solidFill>
              <a:schemeClr val="accent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sz="4800" b="1" dirty="0">
                <a:solidFill>
                  <a:srgbClr val="0070C0"/>
                </a:solidFill>
                <a:effectLst>
                  <a:outerShdw blurRad="38100" dist="38100" dir="2700000" algn="tl">
                    <a:srgbClr val="000000">
                      <a:alpha val="43137"/>
                    </a:srgbClr>
                  </a:outerShdw>
                </a:effectLst>
                <a:latin typeface="Poppins" panose="00000500000000000000" pitchFamily="2" charset="0"/>
                <a:cs typeface="Poppins" panose="00000500000000000000" pitchFamily="2" charset="0"/>
              </a:rPr>
              <a:t>STATIONS COUVERTES</a:t>
            </a:r>
          </a:p>
          <a:p>
            <a:pPr algn="ctr"/>
            <a:r>
              <a:rPr lang="fr-FR" sz="4800" dirty="0">
                <a:solidFill>
                  <a:schemeClr val="bg2"/>
                </a:solidFill>
                <a:latin typeface="Poppins" panose="00000500000000000000" pitchFamily="2" charset="0"/>
                <a:cs typeface="Poppins" panose="00000500000000000000" pitchFamily="2" charset="0"/>
              </a:rPr>
              <a:t>RABAT</a:t>
            </a:r>
          </a:p>
          <a:p>
            <a:pPr algn="ctr"/>
            <a:r>
              <a:rPr lang="fr-FR" sz="4800" dirty="0">
                <a:solidFill>
                  <a:schemeClr val="bg2"/>
                </a:solidFill>
                <a:latin typeface="Poppins" panose="00000500000000000000" pitchFamily="2" charset="0"/>
                <a:cs typeface="Poppins" panose="00000500000000000000" pitchFamily="2" charset="0"/>
              </a:rPr>
              <a:t>CASABLANCA</a:t>
            </a:r>
          </a:p>
          <a:p>
            <a:pPr algn="ctr"/>
            <a:r>
              <a:rPr lang="fr-FR" sz="4800" dirty="0">
                <a:solidFill>
                  <a:schemeClr val="bg2"/>
                </a:solidFill>
                <a:latin typeface="Poppins" panose="00000500000000000000" pitchFamily="2" charset="0"/>
                <a:cs typeface="Poppins" panose="00000500000000000000" pitchFamily="2" charset="0"/>
              </a:rPr>
              <a:t>TANGER</a:t>
            </a:r>
          </a:p>
          <a:p>
            <a:pPr algn="ctr"/>
            <a:r>
              <a:rPr lang="fr-FR" sz="4800" dirty="0">
                <a:solidFill>
                  <a:schemeClr val="bg2"/>
                </a:solidFill>
                <a:latin typeface="Poppins" panose="00000500000000000000" pitchFamily="2" charset="0"/>
                <a:cs typeface="Poppins" panose="00000500000000000000" pitchFamily="2" charset="0"/>
              </a:rPr>
              <a:t>MARRAKECH</a:t>
            </a:r>
          </a:p>
        </p:txBody>
      </p:sp>
      <p:sp>
        <p:nvSpPr>
          <p:cNvPr id="5" name="ZoneTexte 4">
            <a:extLst>
              <a:ext uri="{FF2B5EF4-FFF2-40B4-BE49-F238E27FC236}">
                <a16:creationId xmlns:a16="http://schemas.microsoft.com/office/drawing/2014/main" id="{6C2B808D-C3C5-41D7-B3F0-CE0983F4CEDE}"/>
              </a:ext>
            </a:extLst>
          </p:cNvPr>
          <p:cNvSpPr txBox="1"/>
          <p:nvPr/>
        </p:nvSpPr>
        <p:spPr>
          <a:xfrm>
            <a:off x="1574916" y="3421010"/>
            <a:ext cx="10871431" cy="8894743"/>
          </a:xfrm>
          <a:prstGeom prst="rect">
            <a:avLst/>
          </a:prstGeom>
          <a:ln w="57150">
            <a:solidFill>
              <a:schemeClr val="accent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sz="4400" dirty="0">
                <a:solidFill>
                  <a:schemeClr val="bg2"/>
                </a:solidFill>
                <a:latin typeface="Poppins" panose="00000500000000000000" pitchFamily="2" charset="0"/>
                <a:cs typeface="Poppins" panose="00000500000000000000" pitchFamily="2" charset="0"/>
              </a:rPr>
              <a:t>Les Utilisateurs peuvent consulter les horaires et la disponibilité des trains et par la suite ils ont le choix de réserver un ou plusieurs billets en tapant le nombre des passagers</a:t>
            </a:r>
          </a:p>
          <a:p>
            <a:r>
              <a:rPr lang="fr-FR" sz="4400" dirty="0">
                <a:solidFill>
                  <a:schemeClr val="bg2"/>
                </a:solidFill>
                <a:latin typeface="Poppins" panose="00000500000000000000" pitchFamily="2" charset="0"/>
                <a:cs typeface="Poppins" panose="00000500000000000000" pitchFamily="2" charset="0"/>
              </a:rPr>
              <a:t>Les Utilisateurs peuvent bénéficier de plusieurs autres fonctions telles que le contact avec le support et l’abonnement mensuelle.</a:t>
            </a:r>
          </a:p>
          <a:p>
            <a:r>
              <a:rPr lang="fr-FR" sz="4400" dirty="0">
                <a:solidFill>
                  <a:schemeClr val="bg2"/>
                </a:solidFill>
                <a:latin typeface="Poppins" panose="00000500000000000000" pitchFamily="2" charset="0"/>
                <a:cs typeface="Poppins" panose="00000500000000000000" pitchFamily="2" charset="0"/>
              </a:rPr>
              <a:t>La plateforme propose aussi un formulaire pour applications à des emplois.</a:t>
            </a:r>
          </a:p>
          <a:p>
            <a:r>
              <a:rPr lang="fr-FR" sz="4400" dirty="0">
                <a:solidFill>
                  <a:schemeClr val="bg2"/>
                </a:solidFill>
                <a:latin typeface="Poppins" panose="00000500000000000000" pitchFamily="2" charset="0"/>
                <a:cs typeface="Poppins" panose="00000500000000000000" pitchFamily="2" charset="0"/>
              </a:rPr>
              <a:t>-Tout les voyages sont de ligne direct</a:t>
            </a:r>
            <a:r>
              <a:rPr lang="fr-FR" sz="4000" dirty="0">
                <a:solidFill>
                  <a:schemeClr val="bg2"/>
                </a:solidFill>
                <a:latin typeface="Poppins" panose="00000500000000000000" pitchFamily="2" charset="0"/>
                <a:cs typeface="Poppins" panose="00000500000000000000" pitchFamily="2"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82"/>
        <p:cNvGrpSpPr/>
        <p:nvPr/>
      </p:nvGrpSpPr>
      <p:grpSpPr>
        <a:xfrm>
          <a:off x="0" y="0"/>
          <a:ext cx="0" cy="0"/>
          <a:chOff x="0" y="0"/>
          <a:chExt cx="0" cy="0"/>
        </a:xfrm>
      </p:grpSpPr>
      <p:sp>
        <p:nvSpPr>
          <p:cNvPr id="4483" name="Google Shape;4483;p24"/>
          <p:cNvSpPr txBox="1">
            <a:spLocks noGrp="1"/>
          </p:cNvSpPr>
          <p:nvPr>
            <p:ph type="title"/>
          </p:nvPr>
        </p:nvSpPr>
        <p:spPr>
          <a:xfrm>
            <a:off x="785475" y="865254"/>
            <a:ext cx="21471900" cy="1089900"/>
          </a:xfrm>
          <a:prstGeom prst="rect">
            <a:avLst/>
          </a:prstGeom>
        </p:spPr>
        <p:txBody>
          <a:bodyPr spcFirstLastPara="1" wrap="square" lIns="256000" tIns="256000" rIns="256000" bIns="256000" anchor="ctr" anchorCtr="0">
            <a:noAutofit/>
          </a:bodyPr>
          <a:lstStyle/>
          <a:p>
            <a:pPr marL="0" lvl="0" indent="0" algn="ctr" rtl="0">
              <a:spcBef>
                <a:spcPts val="0"/>
              </a:spcBef>
              <a:spcAft>
                <a:spcPts val="0"/>
              </a:spcAft>
              <a:buNone/>
            </a:pPr>
            <a:r>
              <a:rPr lang="fr-FR" dirty="0"/>
              <a:t>USE CASE DIAGRAM UML</a:t>
            </a:r>
            <a:endParaRPr dirty="0"/>
          </a:p>
        </p:txBody>
      </p:sp>
      <p:pic>
        <p:nvPicPr>
          <p:cNvPr id="3" name="Image 2">
            <a:extLst>
              <a:ext uri="{FF2B5EF4-FFF2-40B4-BE49-F238E27FC236}">
                <a16:creationId xmlns:a16="http://schemas.microsoft.com/office/drawing/2014/main" id="{3AD559BF-DD14-36DE-D071-DEECF8AE653B}"/>
              </a:ext>
            </a:extLst>
          </p:cNvPr>
          <p:cNvPicPr>
            <a:picLocks noChangeAspect="1"/>
          </p:cNvPicPr>
          <p:nvPr/>
        </p:nvPicPr>
        <p:blipFill>
          <a:blip r:embed="rId3"/>
          <a:stretch>
            <a:fillRect/>
          </a:stretch>
        </p:blipFill>
        <p:spPr>
          <a:xfrm>
            <a:off x="36417" y="2670048"/>
            <a:ext cx="23158505" cy="1461147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20"/>
        <p:cNvGrpSpPr/>
        <p:nvPr/>
      </p:nvGrpSpPr>
      <p:grpSpPr>
        <a:xfrm>
          <a:off x="0" y="0"/>
          <a:ext cx="0" cy="0"/>
          <a:chOff x="0" y="0"/>
          <a:chExt cx="0" cy="0"/>
        </a:xfrm>
      </p:grpSpPr>
      <p:sp>
        <p:nvSpPr>
          <p:cNvPr id="4621" name="Google Shape;4621;p25"/>
          <p:cNvSpPr txBox="1">
            <a:spLocks noGrp="1"/>
          </p:cNvSpPr>
          <p:nvPr>
            <p:ph type="title"/>
          </p:nvPr>
        </p:nvSpPr>
        <p:spPr>
          <a:xfrm>
            <a:off x="785475" y="865254"/>
            <a:ext cx="21471900" cy="1089900"/>
          </a:xfrm>
          <a:prstGeom prst="rect">
            <a:avLst/>
          </a:prstGeom>
        </p:spPr>
        <p:txBody>
          <a:bodyPr spcFirstLastPara="1" wrap="square" lIns="256000" tIns="256000" rIns="256000" bIns="256000" anchor="ctr" anchorCtr="0">
            <a:noAutofit/>
          </a:bodyPr>
          <a:lstStyle/>
          <a:p>
            <a:pPr marL="0" lvl="0" indent="0" algn="ctr" rtl="0">
              <a:spcBef>
                <a:spcPts val="0"/>
              </a:spcBef>
              <a:spcAft>
                <a:spcPts val="0"/>
              </a:spcAft>
              <a:buNone/>
            </a:pPr>
            <a:r>
              <a:rPr lang="fr-FR" dirty="0"/>
              <a:t>Modèle Conceptuel de données MCD</a:t>
            </a:r>
            <a:endParaRPr dirty="0"/>
          </a:p>
        </p:txBody>
      </p:sp>
      <p:pic>
        <p:nvPicPr>
          <p:cNvPr id="3" name="Image 2">
            <a:extLst>
              <a:ext uri="{FF2B5EF4-FFF2-40B4-BE49-F238E27FC236}">
                <a16:creationId xmlns:a16="http://schemas.microsoft.com/office/drawing/2014/main" id="{6563FBD8-390F-B671-ED84-72F67C61971B}"/>
              </a:ext>
            </a:extLst>
          </p:cNvPr>
          <p:cNvPicPr>
            <a:picLocks noChangeAspect="1"/>
          </p:cNvPicPr>
          <p:nvPr/>
        </p:nvPicPr>
        <p:blipFill>
          <a:blip r:embed="rId3"/>
          <a:stretch>
            <a:fillRect/>
          </a:stretch>
        </p:blipFill>
        <p:spPr>
          <a:xfrm>
            <a:off x="0" y="2852928"/>
            <a:ext cx="23042563" cy="146994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43"/>
        <p:cNvGrpSpPr/>
        <p:nvPr/>
      </p:nvGrpSpPr>
      <p:grpSpPr>
        <a:xfrm>
          <a:off x="0" y="0"/>
          <a:ext cx="0" cy="0"/>
          <a:chOff x="0" y="0"/>
          <a:chExt cx="0" cy="0"/>
        </a:xfrm>
      </p:grpSpPr>
      <p:sp>
        <p:nvSpPr>
          <p:cNvPr id="4945" name="Google Shape;4945;p26"/>
          <p:cNvSpPr txBox="1">
            <a:spLocks noGrp="1"/>
          </p:cNvSpPr>
          <p:nvPr>
            <p:ph type="title"/>
          </p:nvPr>
        </p:nvSpPr>
        <p:spPr>
          <a:xfrm>
            <a:off x="785475" y="865254"/>
            <a:ext cx="21471900" cy="1089900"/>
          </a:xfrm>
          <a:prstGeom prst="rect">
            <a:avLst/>
          </a:prstGeom>
        </p:spPr>
        <p:txBody>
          <a:bodyPr spcFirstLastPara="1" wrap="square" lIns="256000" tIns="256000" rIns="256000" bIns="256000" anchor="ctr" anchorCtr="0">
            <a:noAutofit/>
          </a:bodyPr>
          <a:lstStyle/>
          <a:p>
            <a:pPr marL="0" lvl="0" indent="0" algn="ctr" rtl="0">
              <a:spcBef>
                <a:spcPts val="0"/>
              </a:spcBef>
              <a:spcAft>
                <a:spcPts val="0"/>
              </a:spcAft>
              <a:buNone/>
            </a:pPr>
            <a:r>
              <a:rPr lang="fr-FR" dirty="0"/>
              <a:t>Technologies Utilisées</a:t>
            </a:r>
            <a:endParaRPr dirty="0"/>
          </a:p>
        </p:txBody>
      </p:sp>
      <p:grpSp>
        <p:nvGrpSpPr>
          <p:cNvPr id="4947" name="Google Shape;4947;p26"/>
          <p:cNvGrpSpPr/>
          <p:nvPr/>
        </p:nvGrpSpPr>
        <p:grpSpPr>
          <a:xfrm>
            <a:off x="12468648" y="2672308"/>
            <a:ext cx="8277746" cy="5433457"/>
            <a:chOff x="8876715" y="7170317"/>
            <a:chExt cx="8277746" cy="5433457"/>
          </a:xfrm>
        </p:grpSpPr>
        <p:sp>
          <p:nvSpPr>
            <p:cNvPr id="4948" name="Google Shape;4948;p26"/>
            <p:cNvSpPr/>
            <p:nvPr/>
          </p:nvSpPr>
          <p:spPr>
            <a:xfrm>
              <a:off x="14418506" y="9719162"/>
              <a:ext cx="164841" cy="232449"/>
            </a:xfrm>
            <a:custGeom>
              <a:avLst/>
              <a:gdLst/>
              <a:ahLst/>
              <a:cxnLst/>
              <a:rect l="l" t="t" r="r" b="b"/>
              <a:pathLst>
                <a:path w="2465" h="3476" extrusionOk="0">
                  <a:moveTo>
                    <a:pt x="1516" y="1"/>
                  </a:moveTo>
                  <a:cubicBezTo>
                    <a:pt x="1381" y="1"/>
                    <a:pt x="1245" y="47"/>
                    <a:pt x="1109" y="148"/>
                  </a:cubicBezTo>
                  <a:cubicBezTo>
                    <a:pt x="431" y="641"/>
                    <a:pt x="0" y="1381"/>
                    <a:pt x="0" y="2243"/>
                  </a:cubicBezTo>
                  <a:cubicBezTo>
                    <a:pt x="0" y="2613"/>
                    <a:pt x="123" y="2921"/>
                    <a:pt x="431" y="3167"/>
                  </a:cubicBezTo>
                  <a:lnTo>
                    <a:pt x="1048" y="3475"/>
                  </a:lnTo>
                  <a:lnTo>
                    <a:pt x="1294" y="2921"/>
                  </a:lnTo>
                  <a:cubicBezTo>
                    <a:pt x="1849" y="2428"/>
                    <a:pt x="2218" y="1689"/>
                    <a:pt x="2218" y="949"/>
                  </a:cubicBezTo>
                  <a:lnTo>
                    <a:pt x="2465" y="456"/>
                  </a:lnTo>
                  <a:lnTo>
                    <a:pt x="1849" y="87"/>
                  </a:lnTo>
                  <a:cubicBezTo>
                    <a:pt x="1738" y="31"/>
                    <a:pt x="1627" y="1"/>
                    <a:pt x="15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9" name="Google Shape;4949;p26"/>
            <p:cNvSpPr/>
            <p:nvPr/>
          </p:nvSpPr>
          <p:spPr>
            <a:xfrm>
              <a:off x="14459699" y="9740695"/>
              <a:ext cx="148390" cy="218138"/>
            </a:xfrm>
            <a:custGeom>
              <a:avLst/>
              <a:gdLst/>
              <a:ahLst/>
              <a:cxnLst/>
              <a:rect l="l" t="t" r="r" b="b"/>
              <a:pathLst>
                <a:path w="2219" h="3262" extrusionOk="0">
                  <a:moveTo>
                    <a:pt x="1538" y="1"/>
                  </a:moveTo>
                  <a:cubicBezTo>
                    <a:pt x="1407" y="1"/>
                    <a:pt x="1262" y="43"/>
                    <a:pt x="1109" y="134"/>
                  </a:cubicBezTo>
                  <a:cubicBezTo>
                    <a:pt x="432" y="627"/>
                    <a:pt x="0" y="1428"/>
                    <a:pt x="0" y="2291"/>
                  </a:cubicBezTo>
                  <a:cubicBezTo>
                    <a:pt x="0" y="2902"/>
                    <a:pt x="287" y="3262"/>
                    <a:pt x="696" y="3262"/>
                  </a:cubicBezTo>
                  <a:cubicBezTo>
                    <a:pt x="824" y="3262"/>
                    <a:pt x="963" y="3227"/>
                    <a:pt x="1109" y="3153"/>
                  </a:cubicBezTo>
                  <a:cubicBezTo>
                    <a:pt x="1787" y="2599"/>
                    <a:pt x="2218" y="1860"/>
                    <a:pt x="2218" y="997"/>
                  </a:cubicBezTo>
                  <a:cubicBezTo>
                    <a:pt x="2218" y="394"/>
                    <a:pt x="1939" y="1"/>
                    <a:pt x="15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0" name="Google Shape;4950;p26"/>
            <p:cNvSpPr/>
            <p:nvPr/>
          </p:nvSpPr>
          <p:spPr>
            <a:xfrm>
              <a:off x="14488521" y="9776271"/>
              <a:ext cx="103051" cy="156348"/>
            </a:xfrm>
            <a:custGeom>
              <a:avLst/>
              <a:gdLst/>
              <a:ahLst/>
              <a:cxnLst/>
              <a:rect l="l" t="t" r="r" b="b"/>
              <a:pathLst>
                <a:path w="1541" h="2338" extrusionOk="0">
                  <a:moveTo>
                    <a:pt x="1082" y="1"/>
                  </a:moveTo>
                  <a:cubicBezTo>
                    <a:pt x="993" y="1"/>
                    <a:pt x="897" y="32"/>
                    <a:pt x="802" y="95"/>
                  </a:cubicBezTo>
                  <a:cubicBezTo>
                    <a:pt x="309" y="465"/>
                    <a:pt x="1" y="1020"/>
                    <a:pt x="1" y="1636"/>
                  </a:cubicBezTo>
                  <a:cubicBezTo>
                    <a:pt x="1" y="2058"/>
                    <a:pt x="215" y="2338"/>
                    <a:pt x="508" y="2338"/>
                  </a:cubicBezTo>
                  <a:cubicBezTo>
                    <a:pt x="600" y="2338"/>
                    <a:pt x="699" y="2310"/>
                    <a:pt x="802" y="2252"/>
                  </a:cubicBezTo>
                  <a:cubicBezTo>
                    <a:pt x="1233" y="1882"/>
                    <a:pt x="1541" y="1266"/>
                    <a:pt x="1541" y="711"/>
                  </a:cubicBezTo>
                  <a:cubicBezTo>
                    <a:pt x="1541" y="254"/>
                    <a:pt x="1338" y="1"/>
                    <a:pt x="10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1" name="Google Shape;4951;p26"/>
            <p:cNvSpPr/>
            <p:nvPr/>
          </p:nvSpPr>
          <p:spPr>
            <a:xfrm>
              <a:off x="14500893" y="9790248"/>
              <a:ext cx="86600" cy="126657"/>
            </a:xfrm>
            <a:custGeom>
              <a:avLst/>
              <a:gdLst/>
              <a:ahLst/>
              <a:cxnLst/>
              <a:rect l="l" t="t" r="r" b="b"/>
              <a:pathLst>
                <a:path w="1295" h="1894" extrusionOk="0">
                  <a:moveTo>
                    <a:pt x="884" y="1"/>
                  </a:moveTo>
                  <a:cubicBezTo>
                    <a:pt x="801" y="1"/>
                    <a:pt x="711" y="24"/>
                    <a:pt x="617" y="71"/>
                  </a:cubicBezTo>
                  <a:cubicBezTo>
                    <a:pt x="247" y="379"/>
                    <a:pt x="0" y="811"/>
                    <a:pt x="0" y="1303"/>
                  </a:cubicBezTo>
                  <a:cubicBezTo>
                    <a:pt x="0" y="1664"/>
                    <a:pt x="133" y="1893"/>
                    <a:pt x="348" y="1893"/>
                  </a:cubicBezTo>
                  <a:cubicBezTo>
                    <a:pt x="427" y="1893"/>
                    <a:pt x="518" y="1862"/>
                    <a:pt x="617" y="1796"/>
                  </a:cubicBezTo>
                  <a:cubicBezTo>
                    <a:pt x="1048" y="1488"/>
                    <a:pt x="1294" y="1057"/>
                    <a:pt x="1294" y="564"/>
                  </a:cubicBezTo>
                  <a:cubicBezTo>
                    <a:pt x="1294" y="197"/>
                    <a:pt x="1124" y="1"/>
                    <a:pt x="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2" name="Google Shape;4952;p26"/>
            <p:cNvSpPr/>
            <p:nvPr/>
          </p:nvSpPr>
          <p:spPr>
            <a:xfrm>
              <a:off x="14249586" y="9815191"/>
              <a:ext cx="168987" cy="235324"/>
            </a:xfrm>
            <a:custGeom>
              <a:avLst/>
              <a:gdLst/>
              <a:ahLst/>
              <a:cxnLst/>
              <a:rect l="l" t="t" r="r" b="b"/>
              <a:pathLst>
                <a:path w="2527" h="3519" extrusionOk="0">
                  <a:moveTo>
                    <a:pt x="1628" y="1"/>
                  </a:moveTo>
                  <a:cubicBezTo>
                    <a:pt x="1475" y="1"/>
                    <a:pt x="1323" y="53"/>
                    <a:pt x="1171" y="129"/>
                  </a:cubicBezTo>
                  <a:cubicBezTo>
                    <a:pt x="493" y="622"/>
                    <a:pt x="62" y="1423"/>
                    <a:pt x="62" y="2224"/>
                  </a:cubicBezTo>
                  <a:cubicBezTo>
                    <a:pt x="0" y="2594"/>
                    <a:pt x="185" y="2964"/>
                    <a:pt x="493" y="3149"/>
                  </a:cubicBezTo>
                  <a:lnTo>
                    <a:pt x="1109" y="3518"/>
                  </a:lnTo>
                  <a:lnTo>
                    <a:pt x="1356" y="2964"/>
                  </a:lnTo>
                  <a:cubicBezTo>
                    <a:pt x="1910" y="2471"/>
                    <a:pt x="2280" y="1731"/>
                    <a:pt x="2280" y="930"/>
                  </a:cubicBezTo>
                  <a:lnTo>
                    <a:pt x="2526" y="438"/>
                  </a:lnTo>
                  <a:lnTo>
                    <a:pt x="1910" y="68"/>
                  </a:lnTo>
                  <a:cubicBezTo>
                    <a:pt x="1816" y="21"/>
                    <a:pt x="1722" y="1"/>
                    <a:pt x="1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3" name="Google Shape;4953;p26"/>
            <p:cNvSpPr/>
            <p:nvPr/>
          </p:nvSpPr>
          <p:spPr>
            <a:xfrm>
              <a:off x="14294859" y="9835454"/>
              <a:ext cx="148390" cy="218138"/>
            </a:xfrm>
            <a:custGeom>
              <a:avLst/>
              <a:gdLst/>
              <a:ahLst/>
              <a:cxnLst/>
              <a:rect l="l" t="t" r="r" b="b"/>
              <a:pathLst>
                <a:path w="2219" h="3262" extrusionOk="0">
                  <a:moveTo>
                    <a:pt x="1539" y="1"/>
                  </a:moveTo>
                  <a:cubicBezTo>
                    <a:pt x="1407" y="1"/>
                    <a:pt x="1262" y="43"/>
                    <a:pt x="1110" y="135"/>
                  </a:cubicBezTo>
                  <a:cubicBezTo>
                    <a:pt x="432" y="627"/>
                    <a:pt x="1" y="1428"/>
                    <a:pt x="1" y="2291"/>
                  </a:cubicBezTo>
                  <a:cubicBezTo>
                    <a:pt x="1" y="2902"/>
                    <a:pt x="287" y="3262"/>
                    <a:pt x="697" y="3262"/>
                  </a:cubicBezTo>
                  <a:cubicBezTo>
                    <a:pt x="824" y="3262"/>
                    <a:pt x="963" y="3227"/>
                    <a:pt x="1110" y="3154"/>
                  </a:cubicBezTo>
                  <a:cubicBezTo>
                    <a:pt x="1788" y="2599"/>
                    <a:pt x="2219" y="1860"/>
                    <a:pt x="2219" y="997"/>
                  </a:cubicBezTo>
                  <a:cubicBezTo>
                    <a:pt x="2219" y="394"/>
                    <a:pt x="1940" y="1"/>
                    <a:pt x="15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4" name="Google Shape;4954;p26"/>
            <p:cNvSpPr/>
            <p:nvPr/>
          </p:nvSpPr>
          <p:spPr>
            <a:xfrm>
              <a:off x="14323747" y="9869224"/>
              <a:ext cx="103051" cy="156482"/>
            </a:xfrm>
            <a:custGeom>
              <a:avLst/>
              <a:gdLst/>
              <a:ahLst/>
              <a:cxnLst/>
              <a:rect l="l" t="t" r="r" b="b"/>
              <a:pathLst>
                <a:path w="1541" h="2340" extrusionOk="0">
                  <a:moveTo>
                    <a:pt x="1096" y="0"/>
                  </a:moveTo>
                  <a:cubicBezTo>
                    <a:pt x="1002" y="0"/>
                    <a:pt x="902" y="39"/>
                    <a:pt x="801" y="122"/>
                  </a:cubicBezTo>
                  <a:cubicBezTo>
                    <a:pt x="308" y="430"/>
                    <a:pt x="0" y="1047"/>
                    <a:pt x="0" y="1663"/>
                  </a:cubicBezTo>
                  <a:cubicBezTo>
                    <a:pt x="0" y="2066"/>
                    <a:pt x="196" y="2339"/>
                    <a:pt x="469" y="2339"/>
                  </a:cubicBezTo>
                  <a:cubicBezTo>
                    <a:pt x="571" y="2339"/>
                    <a:pt x="684" y="2301"/>
                    <a:pt x="801" y="2217"/>
                  </a:cubicBezTo>
                  <a:cubicBezTo>
                    <a:pt x="1232" y="1848"/>
                    <a:pt x="1540" y="1293"/>
                    <a:pt x="1540" y="677"/>
                  </a:cubicBezTo>
                  <a:cubicBezTo>
                    <a:pt x="1540" y="273"/>
                    <a:pt x="1345" y="0"/>
                    <a:pt x="10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5" name="Google Shape;4955;p26"/>
            <p:cNvSpPr/>
            <p:nvPr/>
          </p:nvSpPr>
          <p:spPr>
            <a:xfrm>
              <a:off x="14336052" y="9885006"/>
              <a:ext cx="86600" cy="124851"/>
            </a:xfrm>
            <a:custGeom>
              <a:avLst/>
              <a:gdLst/>
              <a:ahLst/>
              <a:cxnLst/>
              <a:rect l="l" t="t" r="r" b="b"/>
              <a:pathLst>
                <a:path w="1295" h="1867" extrusionOk="0">
                  <a:moveTo>
                    <a:pt x="884" y="1"/>
                  </a:moveTo>
                  <a:cubicBezTo>
                    <a:pt x="802" y="1"/>
                    <a:pt x="711" y="24"/>
                    <a:pt x="617" y="71"/>
                  </a:cubicBezTo>
                  <a:cubicBezTo>
                    <a:pt x="247" y="379"/>
                    <a:pt x="1" y="811"/>
                    <a:pt x="1" y="1304"/>
                  </a:cubicBezTo>
                  <a:cubicBezTo>
                    <a:pt x="1" y="1671"/>
                    <a:pt x="138" y="1867"/>
                    <a:pt x="360" y="1867"/>
                  </a:cubicBezTo>
                  <a:cubicBezTo>
                    <a:pt x="436" y="1867"/>
                    <a:pt x="523" y="1844"/>
                    <a:pt x="617" y="1796"/>
                  </a:cubicBezTo>
                  <a:cubicBezTo>
                    <a:pt x="1048" y="1488"/>
                    <a:pt x="1295" y="1057"/>
                    <a:pt x="1295" y="564"/>
                  </a:cubicBezTo>
                  <a:cubicBezTo>
                    <a:pt x="1295" y="197"/>
                    <a:pt x="1124" y="1"/>
                    <a:pt x="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6" name="Google Shape;4956;p26"/>
            <p:cNvSpPr/>
            <p:nvPr/>
          </p:nvSpPr>
          <p:spPr>
            <a:xfrm>
              <a:off x="16878277" y="8297654"/>
              <a:ext cx="169054" cy="236595"/>
            </a:xfrm>
            <a:custGeom>
              <a:avLst/>
              <a:gdLst/>
              <a:ahLst/>
              <a:cxnLst/>
              <a:rect l="l" t="t" r="r" b="b"/>
              <a:pathLst>
                <a:path w="2528" h="3538" extrusionOk="0">
                  <a:moveTo>
                    <a:pt x="1558" y="1"/>
                  </a:moveTo>
                  <a:cubicBezTo>
                    <a:pt x="1412" y="1"/>
                    <a:pt x="1273" y="47"/>
                    <a:pt x="1172" y="148"/>
                  </a:cubicBezTo>
                  <a:cubicBezTo>
                    <a:pt x="494" y="641"/>
                    <a:pt x="62" y="1442"/>
                    <a:pt x="62" y="2243"/>
                  </a:cubicBezTo>
                  <a:cubicBezTo>
                    <a:pt x="1" y="2613"/>
                    <a:pt x="186" y="2983"/>
                    <a:pt x="432" y="3167"/>
                  </a:cubicBezTo>
                  <a:lnTo>
                    <a:pt x="1048" y="3537"/>
                  </a:lnTo>
                  <a:lnTo>
                    <a:pt x="1356" y="2983"/>
                  </a:lnTo>
                  <a:cubicBezTo>
                    <a:pt x="1911" y="2428"/>
                    <a:pt x="2281" y="1750"/>
                    <a:pt x="2281" y="949"/>
                  </a:cubicBezTo>
                  <a:lnTo>
                    <a:pt x="2527" y="456"/>
                  </a:lnTo>
                  <a:lnTo>
                    <a:pt x="1911" y="87"/>
                  </a:lnTo>
                  <a:cubicBezTo>
                    <a:pt x="1800" y="31"/>
                    <a:pt x="1677" y="1"/>
                    <a:pt x="1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7" name="Google Shape;4957;p26"/>
            <p:cNvSpPr/>
            <p:nvPr/>
          </p:nvSpPr>
          <p:spPr>
            <a:xfrm>
              <a:off x="16923617" y="8322664"/>
              <a:ext cx="148390" cy="216399"/>
            </a:xfrm>
            <a:custGeom>
              <a:avLst/>
              <a:gdLst/>
              <a:ahLst/>
              <a:cxnLst/>
              <a:rect l="l" t="t" r="r" b="b"/>
              <a:pathLst>
                <a:path w="2219" h="3236" extrusionOk="0">
                  <a:moveTo>
                    <a:pt x="1566" y="0"/>
                  </a:moveTo>
                  <a:cubicBezTo>
                    <a:pt x="1427" y="0"/>
                    <a:pt x="1273" y="46"/>
                    <a:pt x="1110" y="144"/>
                  </a:cubicBezTo>
                  <a:cubicBezTo>
                    <a:pt x="432" y="575"/>
                    <a:pt x="1" y="1376"/>
                    <a:pt x="1" y="2239"/>
                  </a:cubicBezTo>
                  <a:cubicBezTo>
                    <a:pt x="1" y="2842"/>
                    <a:pt x="280" y="3235"/>
                    <a:pt x="681" y="3235"/>
                  </a:cubicBezTo>
                  <a:cubicBezTo>
                    <a:pt x="813" y="3235"/>
                    <a:pt x="957" y="3193"/>
                    <a:pt x="1110" y="3102"/>
                  </a:cubicBezTo>
                  <a:cubicBezTo>
                    <a:pt x="1787" y="2609"/>
                    <a:pt x="2219" y="1808"/>
                    <a:pt x="2219" y="945"/>
                  </a:cubicBezTo>
                  <a:cubicBezTo>
                    <a:pt x="2219" y="356"/>
                    <a:pt x="1952" y="0"/>
                    <a:pt x="15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8" name="Google Shape;4958;p26"/>
            <p:cNvSpPr/>
            <p:nvPr/>
          </p:nvSpPr>
          <p:spPr>
            <a:xfrm>
              <a:off x="16952439" y="8354763"/>
              <a:ext cx="103117" cy="156950"/>
            </a:xfrm>
            <a:custGeom>
              <a:avLst/>
              <a:gdLst/>
              <a:ahLst/>
              <a:cxnLst/>
              <a:rect l="l" t="t" r="r" b="b"/>
              <a:pathLst>
                <a:path w="1542" h="2347" extrusionOk="0">
                  <a:moveTo>
                    <a:pt x="1057" y="1"/>
                  </a:moveTo>
                  <a:cubicBezTo>
                    <a:pt x="959" y="1"/>
                    <a:pt x="852" y="32"/>
                    <a:pt x="740" y="95"/>
                  </a:cubicBezTo>
                  <a:cubicBezTo>
                    <a:pt x="247" y="465"/>
                    <a:pt x="1" y="1020"/>
                    <a:pt x="1" y="1636"/>
                  </a:cubicBezTo>
                  <a:cubicBezTo>
                    <a:pt x="1" y="2093"/>
                    <a:pt x="204" y="2346"/>
                    <a:pt x="460" y="2346"/>
                  </a:cubicBezTo>
                  <a:cubicBezTo>
                    <a:pt x="549" y="2346"/>
                    <a:pt x="645" y="2316"/>
                    <a:pt x="740" y="2252"/>
                  </a:cubicBezTo>
                  <a:cubicBezTo>
                    <a:pt x="1233" y="1882"/>
                    <a:pt x="1541" y="1328"/>
                    <a:pt x="1541" y="712"/>
                  </a:cubicBezTo>
                  <a:cubicBezTo>
                    <a:pt x="1541" y="255"/>
                    <a:pt x="1338" y="1"/>
                    <a:pt x="10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9" name="Google Shape;4959;p26"/>
            <p:cNvSpPr/>
            <p:nvPr/>
          </p:nvSpPr>
          <p:spPr>
            <a:xfrm>
              <a:off x="16960731" y="8369341"/>
              <a:ext cx="90679" cy="126055"/>
            </a:xfrm>
            <a:custGeom>
              <a:avLst/>
              <a:gdLst/>
              <a:ahLst/>
              <a:cxnLst/>
              <a:rect l="l" t="t" r="r" b="b"/>
              <a:pathLst>
                <a:path w="1356" h="1885" extrusionOk="0">
                  <a:moveTo>
                    <a:pt x="920" y="0"/>
                  </a:moveTo>
                  <a:cubicBezTo>
                    <a:pt x="844" y="0"/>
                    <a:pt x="763" y="20"/>
                    <a:pt x="678" y="62"/>
                  </a:cubicBezTo>
                  <a:cubicBezTo>
                    <a:pt x="247" y="370"/>
                    <a:pt x="0" y="802"/>
                    <a:pt x="0" y="1295"/>
                  </a:cubicBezTo>
                  <a:cubicBezTo>
                    <a:pt x="0" y="1655"/>
                    <a:pt x="165" y="1884"/>
                    <a:pt x="399" y="1884"/>
                  </a:cubicBezTo>
                  <a:cubicBezTo>
                    <a:pt x="484" y="1884"/>
                    <a:pt x="579" y="1853"/>
                    <a:pt x="678" y="1787"/>
                  </a:cubicBezTo>
                  <a:cubicBezTo>
                    <a:pt x="1048" y="1541"/>
                    <a:pt x="1294" y="1048"/>
                    <a:pt x="1356" y="555"/>
                  </a:cubicBezTo>
                  <a:cubicBezTo>
                    <a:pt x="1356" y="223"/>
                    <a:pt x="1173" y="0"/>
                    <a:pt x="9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0" name="Google Shape;4960;p26"/>
            <p:cNvSpPr/>
            <p:nvPr/>
          </p:nvSpPr>
          <p:spPr>
            <a:xfrm>
              <a:off x="16713503" y="8392479"/>
              <a:ext cx="168987" cy="236528"/>
            </a:xfrm>
            <a:custGeom>
              <a:avLst/>
              <a:gdLst/>
              <a:ahLst/>
              <a:cxnLst/>
              <a:rect l="l" t="t" r="r" b="b"/>
              <a:pathLst>
                <a:path w="2527" h="3537" extrusionOk="0">
                  <a:moveTo>
                    <a:pt x="1557" y="0"/>
                  </a:moveTo>
                  <a:cubicBezTo>
                    <a:pt x="1412" y="0"/>
                    <a:pt x="1273" y="46"/>
                    <a:pt x="1171" y="148"/>
                  </a:cubicBezTo>
                  <a:cubicBezTo>
                    <a:pt x="493" y="640"/>
                    <a:pt x="62" y="1441"/>
                    <a:pt x="62" y="2242"/>
                  </a:cubicBezTo>
                  <a:cubicBezTo>
                    <a:pt x="0" y="2612"/>
                    <a:pt x="124" y="2982"/>
                    <a:pt x="432" y="3167"/>
                  </a:cubicBezTo>
                  <a:lnTo>
                    <a:pt x="1109" y="3536"/>
                  </a:lnTo>
                  <a:lnTo>
                    <a:pt x="1356" y="2982"/>
                  </a:lnTo>
                  <a:cubicBezTo>
                    <a:pt x="1910" y="2489"/>
                    <a:pt x="2280" y="1749"/>
                    <a:pt x="2280" y="1010"/>
                  </a:cubicBezTo>
                  <a:lnTo>
                    <a:pt x="2280" y="949"/>
                  </a:lnTo>
                  <a:lnTo>
                    <a:pt x="2526" y="456"/>
                  </a:lnTo>
                  <a:lnTo>
                    <a:pt x="1910" y="86"/>
                  </a:lnTo>
                  <a:cubicBezTo>
                    <a:pt x="1800" y="31"/>
                    <a:pt x="1676" y="0"/>
                    <a:pt x="15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1" name="Google Shape;4961;p26"/>
            <p:cNvSpPr/>
            <p:nvPr/>
          </p:nvSpPr>
          <p:spPr>
            <a:xfrm>
              <a:off x="16758843" y="8415683"/>
              <a:ext cx="148390" cy="218138"/>
            </a:xfrm>
            <a:custGeom>
              <a:avLst/>
              <a:gdLst/>
              <a:ahLst/>
              <a:cxnLst/>
              <a:rect l="l" t="t" r="r" b="b"/>
              <a:pathLst>
                <a:path w="2219" h="3262" extrusionOk="0">
                  <a:moveTo>
                    <a:pt x="1522" y="0"/>
                  </a:moveTo>
                  <a:cubicBezTo>
                    <a:pt x="1395" y="0"/>
                    <a:pt x="1255" y="35"/>
                    <a:pt x="1109" y="109"/>
                  </a:cubicBezTo>
                  <a:cubicBezTo>
                    <a:pt x="431" y="602"/>
                    <a:pt x="0" y="1402"/>
                    <a:pt x="0" y="2265"/>
                  </a:cubicBezTo>
                  <a:cubicBezTo>
                    <a:pt x="0" y="2868"/>
                    <a:pt x="279" y="3262"/>
                    <a:pt x="680" y="3262"/>
                  </a:cubicBezTo>
                  <a:cubicBezTo>
                    <a:pt x="812" y="3262"/>
                    <a:pt x="957" y="3219"/>
                    <a:pt x="1109" y="3128"/>
                  </a:cubicBezTo>
                  <a:cubicBezTo>
                    <a:pt x="1787" y="2635"/>
                    <a:pt x="2218" y="1834"/>
                    <a:pt x="2218" y="971"/>
                  </a:cubicBezTo>
                  <a:cubicBezTo>
                    <a:pt x="2218" y="360"/>
                    <a:pt x="1932" y="0"/>
                    <a:pt x="15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2" name="Google Shape;4962;p26"/>
            <p:cNvSpPr/>
            <p:nvPr/>
          </p:nvSpPr>
          <p:spPr>
            <a:xfrm>
              <a:off x="16787665" y="8449588"/>
              <a:ext cx="103051" cy="156281"/>
            </a:xfrm>
            <a:custGeom>
              <a:avLst/>
              <a:gdLst/>
              <a:ahLst/>
              <a:cxnLst/>
              <a:rect l="l" t="t" r="r" b="b"/>
              <a:pathLst>
                <a:path w="1541" h="2337" extrusionOk="0">
                  <a:moveTo>
                    <a:pt x="1081" y="0"/>
                  </a:moveTo>
                  <a:cubicBezTo>
                    <a:pt x="992" y="0"/>
                    <a:pt x="897" y="31"/>
                    <a:pt x="801" y="95"/>
                  </a:cubicBezTo>
                  <a:cubicBezTo>
                    <a:pt x="308" y="403"/>
                    <a:pt x="0" y="1019"/>
                    <a:pt x="0" y="1635"/>
                  </a:cubicBezTo>
                  <a:cubicBezTo>
                    <a:pt x="0" y="2057"/>
                    <a:pt x="179" y="2337"/>
                    <a:pt x="483" y="2337"/>
                  </a:cubicBezTo>
                  <a:cubicBezTo>
                    <a:pt x="577" y="2337"/>
                    <a:pt x="684" y="2310"/>
                    <a:pt x="801" y="2251"/>
                  </a:cubicBezTo>
                  <a:cubicBezTo>
                    <a:pt x="1294" y="1881"/>
                    <a:pt x="1541" y="1265"/>
                    <a:pt x="1541" y="711"/>
                  </a:cubicBezTo>
                  <a:cubicBezTo>
                    <a:pt x="1541" y="254"/>
                    <a:pt x="1337" y="0"/>
                    <a:pt x="10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3" name="Google Shape;4963;p26"/>
            <p:cNvSpPr/>
            <p:nvPr/>
          </p:nvSpPr>
          <p:spPr>
            <a:xfrm>
              <a:off x="16795890" y="8463564"/>
              <a:ext cx="86600" cy="126590"/>
            </a:xfrm>
            <a:custGeom>
              <a:avLst/>
              <a:gdLst/>
              <a:ahLst/>
              <a:cxnLst/>
              <a:rect l="l" t="t" r="r" b="b"/>
              <a:pathLst>
                <a:path w="1295" h="1893" extrusionOk="0">
                  <a:moveTo>
                    <a:pt x="935" y="0"/>
                  </a:moveTo>
                  <a:cubicBezTo>
                    <a:pt x="859" y="0"/>
                    <a:pt x="773" y="23"/>
                    <a:pt x="678" y="70"/>
                  </a:cubicBezTo>
                  <a:cubicBezTo>
                    <a:pt x="247" y="378"/>
                    <a:pt x="1" y="810"/>
                    <a:pt x="1" y="1303"/>
                  </a:cubicBezTo>
                  <a:cubicBezTo>
                    <a:pt x="1" y="1663"/>
                    <a:pt x="166" y="1892"/>
                    <a:pt x="399" y="1892"/>
                  </a:cubicBezTo>
                  <a:cubicBezTo>
                    <a:pt x="485" y="1892"/>
                    <a:pt x="579" y="1862"/>
                    <a:pt x="678" y="1796"/>
                  </a:cubicBezTo>
                  <a:cubicBezTo>
                    <a:pt x="1048" y="1549"/>
                    <a:pt x="1294" y="1056"/>
                    <a:pt x="1294" y="563"/>
                  </a:cubicBezTo>
                  <a:cubicBezTo>
                    <a:pt x="1294" y="196"/>
                    <a:pt x="1158" y="0"/>
                    <a:pt x="9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4" name="Google Shape;4964;p26"/>
            <p:cNvSpPr/>
            <p:nvPr/>
          </p:nvSpPr>
          <p:spPr>
            <a:xfrm>
              <a:off x="16400339" y="8579120"/>
              <a:ext cx="168987" cy="235257"/>
            </a:xfrm>
            <a:custGeom>
              <a:avLst/>
              <a:gdLst/>
              <a:ahLst/>
              <a:cxnLst/>
              <a:rect l="l" t="t" r="r" b="b"/>
              <a:pathLst>
                <a:path w="2527" h="3518" extrusionOk="0">
                  <a:moveTo>
                    <a:pt x="1628" y="0"/>
                  </a:moveTo>
                  <a:cubicBezTo>
                    <a:pt x="1476" y="0"/>
                    <a:pt x="1324" y="53"/>
                    <a:pt x="1171" y="129"/>
                  </a:cubicBezTo>
                  <a:cubicBezTo>
                    <a:pt x="494" y="622"/>
                    <a:pt x="62" y="1423"/>
                    <a:pt x="62" y="2224"/>
                  </a:cubicBezTo>
                  <a:cubicBezTo>
                    <a:pt x="1" y="2594"/>
                    <a:pt x="185" y="2963"/>
                    <a:pt x="432" y="3210"/>
                  </a:cubicBezTo>
                  <a:lnTo>
                    <a:pt x="1110" y="3518"/>
                  </a:lnTo>
                  <a:lnTo>
                    <a:pt x="1356" y="3025"/>
                  </a:lnTo>
                  <a:cubicBezTo>
                    <a:pt x="1911" y="2471"/>
                    <a:pt x="2280" y="1731"/>
                    <a:pt x="2280" y="992"/>
                  </a:cubicBezTo>
                  <a:lnTo>
                    <a:pt x="2280" y="930"/>
                  </a:lnTo>
                  <a:lnTo>
                    <a:pt x="2527" y="437"/>
                  </a:lnTo>
                  <a:lnTo>
                    <a:pt x="1911" y="68"/>
                  </a:lnTo>
                  <a:cubicBezTo>
                    <a:pt x="1817" y="20"/>
                    <a:pt x="1722" y="0"/>
                    <a:pt x="16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5" name="Google Shape;4965;p26"/>
            <p:cNvSpPr/>
            <p:nvPr/>
          </p:nvSpPr>
          <p:spPr>
            <a:xfrm>
              <a:off x="16445679" y="8599382"/>
              <a:ext cx="148390" cy="216399"/>
            </a:xfrm>
            <a:custGeom>
              <a:avLst/>
              <a:gdLst/>
              <a:ahLst/>
              <a:cxnLst/>
              <a:rect l="l" t="t" r="r" b="b"/>
              <a:pathLst>
                <a:path w="2219" h="3236" extrusionOk="0">
                  <a:moveTo>
                    <a:pt x="1538" y="0"/>
                  </a:moveTo>
                  <a:cubicBezTo>
                    <a:pt x="1407" y="0"/>
                    <a:pt x="1262" y="43"/>
                    <a:pt x="1109" y="134"/>
                  </a:cubicBezTo>
                  <a:cubicBezTo>
                    <a:pt x="432" y="627"/>
                    <a:pt x="0" y="1428"/>
                    <a:pt x="0" y="2291"/>
                  </a:cubicBezTo>
                  <a:cubicBezTo>
                    <a:pt x="0" y="2880"/>
                    <a:pt x="267" y="3236"/>
                    <a:pt x="653" y="3236"/>
                  </a:cubicBezTo>
                  <a:cubicBezTo>
                    <a:pt x="792" y="3236"/>
                    <a:pt x="946" y="3190"/>
                    <a:pt x="1109" y="3092"/>
                  </a:cubicBezTo>
                  <a:cubicBezTo>
                    <a:pt x="1787" y="2599"/>
                    <a:pt x="2218" y="1859"/>
                    <a:pt x="2218" y="997"/>
                  </a:cubicBezTo>
                  <a:cubicBezTo>
                    <a:pt x="2218" y="394"/>
                    <a:pt x="1939" y="0"/>
                    <a:pt x="15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6" name="Google Shape;4966;p26"/>
            <p:cNvSpPr/>
            <p:nvPr/>
          </p:nvSpPr>
          <p:spPr>
            <a:xfrm>
              <a:off x="16474501" y="8633153"/>
              <a:ext cx="103117" cy="156482"/>
            </a:xfrm>
            <a:custGeom>
              <a:avLst/>
              <a:gdLst/>
              <a:ahLst/>
              <a:cxnLst/>
              <a:rect l="l" t="t" r="r" b="b"/>
              <a:pathLst>
                <a:path w="1542" h="2340" extrusionOk="0">
                  <a:moveTo>
                    <a:pt x="1096" y="0"/>
                  </a:moveTo>
                  <a:cubicBezTo>
                    <a:pt x="1003" y="0"/>
                    <a:pt x="902" y="38"/>
                    <a:pt x="802" y="122"/>
                  </a:cubicBezTo>
                  <a:cubicBezTo>
                    <a:pt x="309" y="430"/>
                    <a:pt x="1" y="1046"/>
                    <a:pt x="1" y="1663"/>
                  </a:cubicBezTo>
                  <a:cubicBezTo>
                    <a:pt x="1" y="2066"/>
                    <a:pt x="196" y="2339"/>
                    <a:pt x="469" y="2339"/>
                  </a:cubicBezTo>
                  <a:cubicBezTo>
                    <a:pt x="571" y="2339"/>
                    <a:pt x="684" y="2301"/>
                    <a:pt x="802" y="2217"/>
                  </a:cubicBezTo>
                  <a:cubicBezTo>
                    <a:pt x="1233" y="1847"/>
                    <a:pt x="1541" y="1293"/>
                    <a:pt x="1541" y="677"/>
                  </a:cubicBezTo>
                  <a:cubicBezTo>
                    <a:pt x="1541" y="273"/>
                    <a:pt x="1345" y="0"/>
                    <a:pt x="10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7" name="Google Shape;4967;p26"/>
            <p:cNvSpPr/>
            <p:nvPr/>
          </p:nvSpPr>
          <p:spPr>
            <a:xfrm>
              <a:off x="16482726" y="8648935"/>
              <a:ext cx="86600" cy="124851"/>
            </a:xfrm>
            <a:custGeom>
              <a:avLst/>
              <a:gdLst/>
              <a:ahLst/>
              <a:cxnLst/>
              <a:rect l="l" t="t" r="r" b="b"/>
              <a:pathLst>
                <a:path w="1295" h="1867" extrusionOk="0">
                  <a:moveTo>
                    <a:pt x="910" y="1"/>
                  </a:moveTo>
                  <a:cubicBezTo>
                    <a:pt x="836" y="1"/>
                    <a:pt x="757" y="24"/>
                    <a:pt x="679" y="71"/>
                  </a:cubicBezTo>
                  <a:cubicBezTo>
                    <a:pt x="247" y="379"/>
                    <a:pt x="1" y="810"/>
                    <a:pt x="1" y="1303"/>
                  </a:cubicBezTo>
                  <a:cubicBezTo>
                    <a:pt x="1" y="1670"/>
                    <a:pt x="172" y="1867"/>
                    <a:pt x="412" y="1867"/>
                  </a:cubicBezTo>
                  <a:cubicBezTo>
                    <a:pt x="494" y="1867"/>
                    <a:pt x="584" y="1843"/>
                    <a:pt x="679" y="1796"/>
                  </a:cubicBezTo>
                  <a:cubicBezTo>
                    <a:pt x="1048" y="1488"/>
                    <a:pt x="1295" y="1057"/>
                    <a:pt x="1295" y="564"/>
                  </a:cubicBezTo>
                  <a:cubicBezTo>
                    <a:pt x="1295" y="197"/>
                    <a:pt x="1124" y="1"/>
                    <a:pt x="9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8" name="Google Shape;4968;p26"/>
            <p:cNvSpPr/>
            <p:nvPr/>
          </p:nvSpPr>
          <p:spPr>
            <a:xfrm>
              <a:off x="16235565" y="8672206"/>
              <a:ext cx="168987" cy="236996"/>
            </a:xfrm>
            <a:custGeom>
              <a:avLst/>
              <a:gdLst/>
              <a:ahLst/>
              <a:cxnLst/>
              <a:rect l="l" t="t" r="r" b="b"/>
              <a:pathLst>
                <a:path w="2527" h="3544" extrusionOk="0">
                  <a:moveTo>
                    <a:pt x="1540" y="0"/>
                  </a:moveTo>
                  <a:cubicBezTo>
                    <a:pt x="1417" y="0"/>
                    <a:pt x="1294" y="31"/>
                    <a:pt x="1171" y="93"/>
                  </a:cubicBezTo>
                  <a:cubicBezTo>
                    <a:pt x="493" y="586"/>
                    <a:pt x="62" y="1387"/>
                    <a:pt x="62" y="2249"/>
                  </a:cubicBezTo>
                  <a:cubicBezTo>
                    <a:pt x="0" y="2619"/>
                    <a:pt x="185" y="2989"/>
                    <a:pt x="493" y="3173"/>
                  </a:cubicBezTo>
                  <a:lnTo>
                    <a:pt x="1109" y="3543"/>
                  </a:lnTo>
                  <a:lnTo>
                    <a:pt x="1417" y="2989"/>
                  </a:lnTo>
                  <a:cubicBezTo>
                    <a:pt x="1972" y="2434"/>
                    <a:pt x="2280" y="1695"/>
                    <a:pt x="2280" y="955"/>
                  </a:cubicBezTo>
                  <a:lnTo>
                    <a:pt x="2526" y="401"/>
                  </a:lnTo>
                  <a:lnTo>
                    <a:pt x="1910" y="93"/>
                  </a:lnTo>
                  <a:cubicBezTo>
                    <a:pt x="1787" y="31"/>
                    <a:pt x="1664" y="0"/>
                    <a:pt x="15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9" name="Google Shape;4969;p26"/>
            <p:cNvSpPr/>
            <p:nvPr/>
          </p:nvSpPr>
          <p:spPr>
            <a:xfrm>
              <a:off x="16280838" y="8693539"/>
              <a:ext cx="152536" cy="217001"/>
            </a:xfrm>
            <a:custGeom>
              <a:avLst/>
              <a:gdLst/>
              <a:ahLst/>
              <a:cxnLst/>
              <a:rect l="l" t="t" r="r" b="b"/>
              <a:pathLst>
                <a:path w="2281" h="3245" extrusionOk="0">
                  <a:moveTo>
                    <a:pt x="1572" y="1"/>
                  </a:moveTo>
                  <a:cubicBezTo>
                    <a:pt x="1428" y="1"/>
                    <a:pt x="1271" y="47"/>
                    <a:pt x="1110" y="143"/>
                  </a:cubicBezTo>
                  <a:cubicBezTo>
                    <a:pt x="432" y="636"/>
                    <a:pt x="1" y="1437"/>
                    <a:pt x="1" y="2300"/>
                  </a:cubicBezTo>
                  <a:cubicBezTo>
                    <a:pt x="1" y="2889"/>
                    <a:pt x="267" y="3245"/>
                    <a:pt x="654" y="3245"/>
                  </a:cubicBezTo>
                  <a:cubicBezTo>
                    <a:pt x="792" y="3245"/>
                    <a:pt x="947" y="3199"/>
                    <a:pt x="1110" y="3101"/>
                  </a:cubicBezTo>
                  <a:cubicBezTo>
                    <a:pt x="1788" y="2608"/>
                    <a:pt x="2219" y="1807"/>
                    <a:pt x="2281" y="1006"/>
                  </a:cubicBezTo>
                  <a:cubicBezTo>
                    <a:pt x="2281" y="369"/>
                    <a:pt x="1978" y="1"/>
                    <a:pt x="15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0" name="Google Shape;4970;p26"/>
            <p:cNvSpPr/>
            <p:nvPr/>
          </p:nvSpPr>
          <p:spPr>
            <a:xfrm>
              <a:off x="16309727" y="8727911"/>
              <a:ext cx="107197" cy="156482"/>
            </a:xfrm>
            <a:custGeom>
              <a:avLst/>
              <a:gdLst/>
              <a:ahLst/>
              <a:cxnLst/>
              <a:rect l="l" t="t" r="r" b="b"/>
              <a:pathLst>
                <a:path w="1603" h="2340" extrusionOk="0">
                  <a:moveTo>
                    <a:pt x="1133" y="0"/>
                  </a:moveTo>
                  <a:cubicBezTo>
                    <a:pt x="1031" y="0"/>
                    <a:pt x="919" y="38"/>
                    <a:pt x="801" y="122"/>
                  </a:cubicBezTo>
                  <a:cubicBezTo>
                    <a:pt x="308" y="430"/>
                    <a:pt x="0" y="1046"/>
                    <a:pt x="0" y="1663"/>
                  </a:cubicBezTo>
                  <a:cubicBezTo>
                    <a:pt x="0" y="2066"/>
                    <a:pt x="196" y="2339"/>
                    <a:pt x="469" y="2339"/>
                  </a:cubicBezTo>
                  <a:cubicBezTo>
                    <a:pt x="571" y="2339"/>
                    <a:pt x="684" y="2301"/>
                    <a:pt x="801" y="2217"/>
                  </a:cubicBezTo>
                  <a:cubicBezTo>
                    <a:pt x="1294" y="1847"/>
                    <a:pt x="1602" y="1293"/>
                    <a:pt x="1602" y="677"/>
                  </a:cubicBezTo>
                  <a:cubicBezTo>
                    <a:pt x="1602" y="273"/>
                    <a:pt x="1406" y="0"/>
                    <a:pt x="11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1" name="Google Shape;4971;p26"/>
            <p:cNvSpPr/>
            <p:nvPr/>
          </p:nvSpPr>
          <p:spPr>
            <a:xfrm>
              <a:off x="16322031" y="8743693"/>
              <a:ext cx="86600" cy="124851"/>
            </a:xfrm>
            <a:custGeom>
              <a:avLst/>
              <a:gdLst/>
              <a:ahLst/>
              <a:cxnLst/>
              <a:rect l="l" t="t" r="r" b="b"/>
              <a:pathLst>
                <a:path w="1295" h="1867" extrusionOk="0">
                  <a:moveTo>
                    <a:pt x="884" y="1"/>
                  </a:moveTo>
                  <a:cubicBezTo>
                    <a:pt x="802" y="1"/>
                    <a:pt x="712" y="24"/>
                    <a:pt x="617" y="71"/>
                  </a:cubicBezTo>
                  <a:cubicBezTo>
                    <a:pt x="247" y="318"/>
                    <a:pt x="1" y="810"/>
                    <a:pt x="1" y="1303"/>
                  </a:cubicBezTo>
                  <a:cubicBezTo>
                    <a:pt x="1" y="1670"/>
                    <a:pt x="138" y="1867"/>
                    <a:pt x="360" y="1867"/>
                  </a:cubicBezTo>
                  <a:cubicBezTo>
                    <a:pt x="436" y="1867"/>
                    <a:pt x="523" y="1844"/>
                    <a:pt x="617" y="1796"/>
                  </a:cubicBezTo>
                  <a:cubicBezTo>
                    <a:pt x="1048" y="1488"/>
                    <a:pt x="1295" y="1057"/>
                    <a:pt x="1295" y="564"/>
                  </a:cubicBezTo>
                  <a:cubicBezTo>
                    <a:pt x="1295" y="197"/>
                    <a:pt x="1124" y="1"/>
                    <a:pt x="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2" name="Google Shape;4972;p26"/>
            <p:cNvSpPr/>
            <p:nvPr/>
          </p:nvSpPr>
          <p:spPr>
            <a:xfrm>
              <a:off x="13870486" y="7631804"/>
              <a:ext cx="3283975" cy="2562889"/>
            </a:xfrm>
            <a:custGeom>
              <a:avLst/>
              <a:gdLst/>
              <a:ahLst/>
              <a:cxnLst/>
              <a:rect l="l" t="t" r="r" b="b"/>
              <a:pathLst>
                <a:path w="49108" h="38325" extrusionOk="0">
                  <a:moveTo>
                    <a:pt x="49107" y="1"/>
                  </a:moveTo>
                  <a:lnTo>
                    <a:pt x="1" y="28343"/>
                  </a:lnTo>
                  <a:lnTo>
                    <a:pt x="1" y="38325"/>
                  </a:lnTo>
                  <a:lnTo>
                    <a:pt x="49107" y="9982"/>
                  </a:lnTo>
                  <a:lnTo>
                    <a:pt x="491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3" name="Google Shape;4973;p26"/>
            <p:cNvSpPr/>
            <p:nvPr/>
          </p:nvSpPr>
          <p:spPr>
            <a:xfrm>
              <a:off x="13870486" y="8113888"/>
              <a:ext cx="3283975" cy="2080805"/>
            </a:xfrm>
            <a:custGeom>
              <a:avLst/>
              <a:gdLst/>
              <a:ahLst/>
              <a:cxnLst/>
              <a:rect l="l" t="t" r="r" b="b"/>
              <a:pathLst>
                <a:path w="49108" h="31116" extrusionOk="0">
                  <a:moveTo>
                    <a:pt x="49107" y="1"/>
                  </a:moveTo>
                  <a:lnTo>
                    <a:pt x="1" y="28343"/>
                  </a:lnTo>
                  <a:lnTo>
                    <a:pt x="1" y="31116"/>
                  </a:lnTo>
                  <a:lnTo>
                    <a:pt x="49107" y="2773"/>
                  </a:lnTo>
                  <a:lnTo>
                    <a:pt x="491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4" name="Google Shape;4974;p26"/>
            <p:cNvSpPr/>
            <p:nvPr/>
          </p:nvSpPr>
          <p:spPr>
            <a:xfrm>
              <a:off x="13870486" y="8097437"/>
              <a:ext cx="3283975" cy="1990126"/>
            </a:xfrm>
            <a:custGeom>
              <a:avLst/>
              <a:gdLst/>
              <a:ahLst/>
              <a:cxnLst/>
              <a:rect l="l" t="t" r="r" b="b"/>
              <a:pathLst>
                <a:path w="49108" h="29760" extrusionOk="0">
                  <a:moveTo>
                    <a:pt x="49107" y="0"/>
                  </a:moveTo>
                  <a:lnTo>
                    <a:pt x="1" y="28343"/>
                  </a:lnTo>
                  <a:lnTo>
                    <a:pt x="1" y="29760"/>
                  </a:lnTo>
                  <a:lnTo>
                    <a:pt x="49107" y="1417"/>
                  </a:lnTo>
                  <a:lnTo>
                    <a:pt x="491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5" name="Google Shape;4975;p26"/>
            <p:cNvSpPr/>
            <p:nvPr/>
          </p:nvSpPr>
          <p:spPr>
            <a:xfrm>
              <a:off x="13870486" y="7986161"/>
              <a:ext cx="3283975" cy="1936628"/>
            </a:xfrm>
            <a:custGeom>
              <a:avLst/>
              <a:gdLst/>
              <a:ahLst/>
              <a:cxnLst/>
              <a:rect l="l" t="t" r="r" b="b"/>
              <a:pathLst>
                <a:path w="49108" h="28960" extrusionOk="0">
                  <a:moveTo>
                    <a:pt x="49107" y="0"/>
                  </a:moveTo>
                  <a:lnTo>
                    <a:pt x="1" y="28343"/>
                  </a:lnTo>
                  <a:lnTo>
                    <a:pt x="1" y="28959"/>
                  </a:lnTo>
                  <a:lnTo>
                    <a:pt x="49107" y="617"/>
                  </a:lnTo>
                  <a:lnTo>
                    <a:pt x="491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6" name="Google Shape;4976;p26"/>
            <p:cNvSpPr/>
            <p:nvPr/>
          </p:nvSpPr>
          <p:spPr>
            <a:xfrm>
              <a:off x="13528500" y="7532900"/>
              <a:ext cx="3625961" cy="2093176"/>
            </a:xfrm>
            <a:custGeom>
              <a:avLst/>
              <a:gdLst/>
              <a:ahLst/>
              <a:cxnLst/>
              <a:rect l="l" t="t" r="r" b="b"/>
              <a:pathLst>
                <a:path w="54222" h="31301" extrusionOk="0">
                  <a:moveTo>
                    <a:pt x="51695" y="1"/>
                  </a:moveTo>
                  <a:lnTo>
                    <a:pt x="1" y="29822"/>
                  </a:lnTo>
                  <a:lnTo>
                    <a:pt x="2527" y="31301"/>
                  </a:lnTo>
                  <a:lnTo>
                    <a:pt x="54221" y="1480"/>
                  </a:lnTo>
                  <a:lnTo>
                    <a:pt x="51695" y="1"/>
                  </a:lnTo>
                  <a:close/>
                </a:path>
              </a:pathLst>
            </a:custGeom>
            <a:solidFill>
              <a:srgbClr val="FF6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7" name="Google Shape;4977;p26"/>
            <p:cNvSpPr/>
            <p:nvPr/>
          </p:nvSpPr>
          <p:spPr>
            <a:xfrm>
              <a:off x="13075238" y="7170317"/>
              <a:ext cx="3432298" cy="1981967"/>
            </a:xfrm>
            <a:custGeom>
              <a:avLst/>
              <a:gdLst/>
              <a:ahLst/>
              <a:cxnLst/>
              <a:rect l="l" t="t" r="r" b="b"/>
              <a:pathLst>
                <a:path w="51326" h="29638" extrusionOk="0">
                  <a:moveTo>
                    <a:pt x="49107" y="1"/>
                  </a:moveTo>
                  <a:lnTo>
                    <a:pt x="1" y="28282"/>
                  </a:lnTo>
                  <a:lnTo>
                    <a:pt x="2281" y="29637"/>
                  </a:lnTo>
                  <a:lnTo>
                    <a:pt x="51326" y="1295"/>
                  </a:lnTo>
                  <a:lnTo>
                    <a:pt x="49107" y="1"/>
                  </a:lnTo>
                  <a:close/>
                </a:path>
              </a:pathLst>
            </a:custGeom>
            <a:solidFill>
              <a:srgbClr val="FF6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8" name="Google Shape;4978;p26"/>
            <p:cNvSpPr/>
            <p:nvPr/>
          </p:nvSpPr>
          <p:spPr>
            <a:xfrm>
              <a:off x="13227707" y="7256850"/>
              <a:ext cx="3757766" cy="2171484"/>
            </a:xfrm>
            <a:custGeom>
              <a:avLst/>
              <a:gdLst/>
              <a:ahLst/>
              <a:cxnLst/>
              <a:rect l="l" t="t" r="r" b="b"/>
              <a:pathLst>
                <a:path w="56193" h="32472" extrusionOk="0">
                  <a:moveTo>
                    <a:pt x="49046" y="1"/>
                  </a:moveTo>
                  <a:lnTo>
                    <a:pt x="1" y="28343"/>
                  </a:lnTo>
                  <a:lnTo>
                    <a:pt x="7086" y="32471"/>
                  </a:lnTo>
                  <a:lnTo>
                    <a:pt x="56193" y="4129"/>
                  </a:lnTo>
                  <a:lnTo>
                    <a:pt x="49046" y="1"/>
                  </a:lnTo>
                  <a:close/>
                </a:path>
              </a:pathLst>
            </a:custGeom>
            <a:solidFill>
              <a:srgbClr val="CCB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9" name="Google Shape;4979;p26"/>
            <p:cNvSpPr/>
            <p:nvPr/>
          </p:nvSpPr>
          <p:spPr>
            <a:xfrm>
              <a:off x="13227707" y="7256850"/>
              <a:ext cx="3757766" cy="2171484"/>
            </a:xfrm>
            <a:custGeom>
              <a:avLst/>
              <a:gdLst/>
              <a:ahLst/>
              <a:cxnLst/>
              <a:rect l="l" t="t" r="r" b="b"/>
              <a:pathLst>
                <a:path w="56193" h="32472" extrusionOk="0">
                  <a:moveTo>
                    <a:pt x="49046" y="1"/>
                  </a:moveTo>
                  <a:lnTo>
                    <a:pt x="1" y="28343"/>
                  </a:lnTo>
                  <a:lnTo>
                    <a:pt x="7086" y="32471"/>
                  </a:lnTo>
                  <a:lnTo>
                    <a:pt x="56193" y="4129"/>
                  </a:lnTo>
                  <a:lnTo>
                    <a:pt x="490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0" name="Google Shape;4980;p26"/>
            <p:cNvSpPr/>
            <p:nvPr/>
          </p:nvSpPr>
          <p:spPr>
            <a:xfrm>
              <a:off x="13075238" y="9061538"/>
              <a:ext cx="795315" cy="1129075"/>
            </a:xfrm>
            <a:custGeom>
              <a:avLst/>
              <a:gdLst/>
              <a:ahLst/>
              <a:cxnLst/>
              <a:rect l="l" t="t" r="r" b="b"/>
              <a:pathLst>
                <a:path w="11893" h="16884" extrusionOk="0">
                  <a:moveTo>
                    <a:pt x="1" y="1"/>
                  </a:moveTo>
                  <a:lnTo>
                    <a:pt x="1" y="9982"/>
                  </a:lnTo>
                  <a:lnTo>
                    <a:pt x="11893" y="16883"/>
                  </a:lnTo>
                  <a:lnTo>
                    <a:pt x="11893" y="6963"/>
                  </a:lnTo>
                  <a:lnTo>
                    <a:pt x="1" y="1"/>
                  </a:lnTo>
                  <a:close/>
                </a:path>
              </a:pathLst>
            </a:custGeom>
            <a:solidFill>
              <a:srgbClr val="CCB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1" name="Google Shape;4981;p26"/>
            <p:cNvSpPr/>
            <p:nvPr/>
          </p:nvSpPr>
          <p:spPr>
            <a:xfrm>
              <a:off x="13804549" y="8530035"/>
              <a:ext cx="951863" cy="572763"/>
            </a:xfrm>
            <a:custGeom>
              <a:avLst/>
              <a:gdLst/>
              <a:ahLst/>
              <a:cxnLst/>
              <a:rect l="l" t="t" r="r" b="b"/>
              <a:pathLst>
                <a:path w="14234" h="8565" extrusionOk="0">
                  <a:moveTo>
                    <a:pt x="9489" y="1"/>
                  </a:moveTo>
                  <a:cubicBezTo>
                    <a:pt x="9243" y="1"/>
                    <a:pt x="8996" y="62"/>
                    <a:pt x="8812" y="185"/>
                  </a:cubicBezTo>
                  <a:lnTo>
                    <a:pt x="370" y="5053"/>
                  </a:lnTo>
                  <a:cubicBezTo>
                    <a:pt x="124" y="5176"/>
                    <a:pt x="1" y="5361"/>
                    <a:pt x="1" y="5669"/>
                  </a:cubicBezTo>
                  <a:cubicBezTo>
                    <a:pt x="1" y="5916"/>
                    <a:pt x="186" y="6224"/>
                    <a:pt x="432" y="6347"/>
                  </a:cubicBezTo>
                  <a:lnTo>
                    <a:pt x="3944" y="8380"/>
                  </a:lnTo>
                  <a:cubicBezTo>
                    <a:pt x="4190" y="8503"/>
                    <a:pt x="4499" y="8565"/>
                    <a:pt x="4745" y="8565"/>
                  </a:cubicBezTo>
                  <a:cubicBezTo>
                    <a:pt x="4991" y="8565"/>
                    <a:pt x="5238" y="8503"/>
                    <a:pt x="5423" y="8380"/>
                  </a:cubicBezTo>
                  <a:lnTo>
                    <a:pt x="13864" y="3574"/>
                  </a:lnTo>
                  <a:cubicBezTo>
                    <a:pt x="14110" y="3451"/>
                    <a:pt x="14234" y="3205"/>
                    <a:pt x="14234" y="2958"/>
                  </a:cubicBezTo>
                  <a:cubicBezTo>
                    <a:pt x="14234" y="2650"/>
                    <a:pt x="14049" y="2342"/>
                    <a:pt x="13802" y="2219"/>
                  </a:cubicBezTo>
                  <a:lnTo>
                    <a:pt x="10290" y="247"/>
                  </a:lnTo>
                  <a:cubicBezTo>
                    <a:pt x="10044" y="62"/>
                    <a:pt x="9736" y="1"/>
                    <a:pt x="94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2" name="Google Shape;4982;p26"/>
            <p:cNvSpPr/>
            <p:nvPr/>
          </p:nvSpPr>
          <p:spPr>
            <a:xfrm>
              <a:off x="13924051" y="8975005"/>
              <a:ext cx="395618" cy="102315"/>
            </a:xfrm>
            <a:custGeom>
              <a:avLst/>
              <a:gdLst/>
              <a:ahLst/>
              <a:cxnLst/>
              <a:rect l="l" t="t" r="r" b="b"/>
              <a:pathLst>
                <a:path w="5916" h="1530" extrusionOk="0">
                  <a:moveTo>
                    <a:pt x="0" y="1"/>
                  </a:moveTo>
                  <a:lnTo>
                    <a:pt x="2342" y="1356"/>
                  </a:lnTo>
                  <a:cubicBezTo>
                    <a:pt x="2557" y="1464"/>
                    <a:pt x="2772" y="1530"/>
                    <a:pt x="2986" y="1530"/>
                  </a:cubicBezTo>
                  <a:cubicBezTo>
                    <a:pt x="3141" y="1530"/>
                    <a:pt x="3296" y="1495"/>
                    <a:pt x="3451" y="1418"/>
                  </a:cubicBezTo>
                  <a:lnTo>
                    <a:pt x="59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3" name="Google Shape;4983;p26"/>
            <p:cNvSpPr/>
            <p:nvPr/>
          </p:nvSpPr>
          <p:spPr>
            <a:xfrm>
              <a:off x="13899308" y="8744295"/>
              <a:ext cx="824137" cy="111343"/>
            </a:xfrm>
            <a:custGeom>
              <a:avLst/>
              <a:gdLst/>
              <a:ahLst/>
              <a:cxnLst/>
              <a:rect l="l" t="t" r="r" b="b"/>
              <a:pathLst>
                <a:path w="12324" h="1665" extrusionOk="0">
                  <a:moveTo>
                    <a:pt x="3020" y="1"/>
                  </a:moveTo>
                  <a:lnTo>
                    <a:pt x="1" y="1664"/>
                  </a:lnTo>
                  <a:lnTo>
                    <a:pt x="9366" y="1664"/>
                  </a:lnTo>
                  <a:lnTo>
                    <a:pt x="12262" y="62"/>
                  </a:lnTo>
                  <a:lnTo>
                    <a:pt x="123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4" name="Google Shape;4984;p26"/>
            <p:cNvSpPr/>
            <p:nvPr/>
          </p:nvSpPr>
          <p:spPr>
            <a:xfrm>
              <a:off x="14101196" y="8553708"/>
              <a:ext cx="634620" cy="182428"/>
            </a:xfrm>
            <a:custGeom>
              <a:avLst/>
              <a:gdLst/>
              <a:ahLst/>
              <a:cxnLst/>
              <a:rect l="l" t="t" r="r" b="b"/>
              <a:pathLst>
                <a:path w="9490" h="2728" extrusionOk="0">
                  <a:moveTo>
                    <a:pt x="5092" y="1"/>
                  </a:moveTo>
                  <a:cubicBezTo>
                    <a:pt x="4899" y="1"/>
                    <a:pt x="4714" y="47"/>
                    <a:pt x="4560" y="139"/>
                  </a:cubicBezTo>
                  <a:lnTo>
                    <a:pt x="1" y="2727"/>
                  </a:lnTo>
                  <a:lnTo>
                    <a:pt x="9305" y="2727"/>
                  </a:lnTo>
                  <a:cubicBezTo>
                    <a:pt x="9489" y="2604"/>
                    <a:pt x="9428" y="2358"/>
                    <a:pt x="9120" y="2173"/>
                  </a:cubicBezTo>
                  <a:lnTo>
                    <a:pt x="5669" y="139"/>
                  </a:lnTo>
                  <a:cubicBezTo>
                    <a:pt x="5485" y="47"/>
                    <a:pt x="5284" y="1"/>
                    <a:pt x="5092" y="1"/>
                  </a:cubicBezTo>
                  <a:close/>
                </a:path>
              </a:pathLst>
            </a:custGeom>
            <a:solidFill>
              <a:srgbClr val="4D41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5" name="Google Shape;4985;p26"/>
            <p:cNvSpPr/>
            <p:nvPr/>
          </p:nvSpPr>
          <p:spPr>
            <a:xfrm>
              <a:off x="14101196" y="8553708"/>
              <a:ext cx="634620" cy="182428"/>
            </a:xfrm>
            <a:custGeom>
              <a:avLst/>
              <a:gdLst/>
              <a:ahLst/>
              <a:cxnLst/>
              <a:rect l="l" t="t" r="r" b="b"/>
              <a:pathLst>
                <a:path w="9490" h="2728" extrusionOk="0">
                  <a:moveTo>
                    <a:pt x="5092" y="1"/>
                  </a:moveTo>
                  <a:cubicBezTo>
                    <a:pt x="4899" y="1"/>
                    <a:pt x="4714" y="47"/>
                    <a:pt x="4560" y="139"/>
                  </a:cubicBezTo>
                  <a:lnTo>
                    <a:pt x="1" y="2727"/>
                  </a:lnTo>
                  <a:lnTo>
                    <a:pt x="9305" y="2727"/>
                  </a:lnTo>
                  <a:cubicBezTo>
                    <a:pt x="9489" y="2604"/>
                    <a:pt x="9428" y="2358"/>
                    <a:pt x="9120" y="2173"/>
                  </a:cubicBezTo>
                  <a:lnTo>
                    <a:pt x="5669" y="139"/>
                  </a:lnTo>
                  <a:cubicBezTo>
                    <a:pt x="5485" y="47"/>
                    <a:pt x="5284" y="1"/>
                    <a:pt x="50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6" name="Google Shape;4986;p26"/>
            <p:cNvSpPr/>
            <p:nvPr/>
          </p:nvSpPr>
          <p:spPr>
            <a:xfrm>
              <a:off x="13821067" y="8855571"/>
              <a:ext cx="704636" cy="119501"/>
            </a:xfrm>
            <a:custGeom>
              <a:avLst/>
              <a:gdLst/>
              <a:ahLst/>
              <a:cxnLst/>
              <a:rect l="l" t="t" r="r" b="b"/>
              <a:pathLst>
                <a:path w="10537" h="1787" extrusionOk="0">
                  <a:moveTo>
                    <a:pt x="1171" y="0"/>
                  </a:moveTo>
                  <a:lnTo>
                    <a:pt x="308" y="493"/>
                  </a:lnTo>
                  <a:cubicBezTo>
                    <a:pt x="0" y="678"/>
                    <a:pt x="62" y="924"/>
                    <a:pt x="370" y="1109"/>
                  </a:cubicBezTo>
                  <a:lnTo>
                    <a:pt x="1540" y="1787"/>
                  </a:lnTo>
                  <a:lnTo>
                    <a:pt x="7455" y="1787"/>
                  </a:lnTo>
                  <a:lnTo>
                    <a:pt x="10536" y="0"/>
                  </a:lnTo>
                  <a:close/>
                </a:path>
              </a:pathLst>
            </a:custGeom>
            <a:solidFill>
              <a:srgbClr val="4D41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7" name="Google Shape;4987;p26"/>
            <p:cNvSpPr/>
            <p:nvPr/>
          </p:nvSpPr>
          <p:spPr>
            <a:xfrm>
              <a:off x="13821067" y="8855571"/>
              <a:ext cx="704636" cy="119501"/>
            </a:xfrm>
            <a:custGeom>
              <a:avLst/>
              <a:gdLst/>
              <a:ahLst/>
              <a:cxnLst/>
              <a:rect l="l" t="t" r="r" b="b"/>
              <a:pathLst>
                <a:path w="10537" h="1787" extrusionOk="0">
                  <a:moveTo>
                    <a:pt x="1171" y="0"/>
                  </a:moveTo>
                  <a:lnTo>
                    <a:pt x="308" y="493"/>
                  </a:lnTo>
                  <a:cubicBezTo>
                    <a:pt x="0" y="678"/>
                    <a:pt x="62" y="924"/>
                    <a:pt x="370" y="1109"/>
                  </a:cubicBezTo>
                  <a:lnTo>
                    <a:pt x="1540" y="1787"/>
                  </a:lnTo>
                  <a:lnTo>
                    <a:pt x="7455" y="1787"/>
                  </a:lnTo>
                  <a:lnTo>
                    <a:pt x="105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8" name="Google Shape;4988;p26"/>
            <p:cNvSpPr/>
            <p:nvPr/>
          </p:nvSpPr>
          <p:spPr>
            <a:xfrm>
              <a:off x="15617463" y="7483481"/>
              <a:ext cx="951863" cy="572763"/>
            </a:xfrm>
            <a:custGeom>
              <a:avLst/>
              <a:gdLst/>
              <a:ahLst/>
              <a:cxnLst/>
              <a:rect l="l" t="t" r="r" b="b"/>
              <a:pathLst>
                <a:path w="14234" h="8565" extrusionOk="0">
                  <a:moveTo>
                    <a:pt x="9490" y="1"/>
                  </a:moveTo>
                  <a:cubicBezTo>
                    <a:pt x="9243" y="1"/>
                    <a:pt x="8997" y="62"/>
                    <a:pt x="8812" y="185"/>
                  </a:cubicBezTo>
                  <a:lnTo>
                    <a:pt x="371" y="5053"/>
                  </a:lnTo>
                  <a:cubicBezTo>
                    <a:pt x="124" y="5176"/>
                    <a:pt x="1" y="5423"/>
                    <a:pt x="1" y="5669"/>
                  </a:cubicBezTo>
                  <a:cubicBezTo>
                    <a:pt x="1" y="5977"/>
                    <a:pt x="186" y="6224"/>
                    <a:pt x="432" y="6347"/>
                  </a:cubicBezTo>
                  <a:lnTo>
                    <a:pt x="3944" y="8380"/>
                  </a:lnTo>
                  <a:cubicBezTo>
                    <a:pt x="4191" y="8503"/>
                    <a:pt x="4499" y="8565"/>
                    <a:pt x="4745" y="8565"/>
                  </a:cubicBezTo>
                  <a:cubicBezTo>
                    <a:pt x="4992" y="8565"/>
                    <a:pt x="5238" y="8503"/>
                    <a:pt x="5423" y="8442"/>
                  </a:cubicBezTo>
                  <a:lnTo>
                    <a:pt x="13864" y="3574"/>
                  </a:lnTo>
                  <a:cubicBezTo>
                    <a:pt x="14111" y="3451"/>
                    <a:pt x="14234" y="3204"/>
                    <a:pt x="14234" y="2958"/>
                  </a:cubicBezTo>
                  <a:cubicBezTo>
                    <a:pt x="14234" y="2650"/>
                    <a:pt x="14049" y="2404"/>
                    <a:pt x="13802" y="2280"/>
                  </a:cubicBezTo>
                  <a:lnTo>
                    <a:pt x="10290" y="247"/>
                  </a:lnTo>
                  <a:cubicBezTo>
                    <a:pt x="10044" y="62"/>
                    <a:pt x="9736" y="1"/>
                    <a:pt x="94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9" name="Google Shape;4989;p26"/>
            <p:cNvSpPr/>
            <p:nvPr/>
          </p:nvSpPr>
          <p:spPr>
            <a:xfrm>
              <a:off x="15732885" y="7928450"/>
              <a:ext cx="399697" cy="103652"/>
            </a:xfrm>
            <a:custGeom>
              <a:avLst/>
              <a:gdLst/>
              <a:ahLst/>
              <a:cxnLst/>
              <a:rect l="l" t="t" r="r" b="b"/>
              <a:pathLst>
                <a:path w="5977" h="1550" extrusionOk="0">
                  <a:moveTo>
                    <a:pt x="0" y="1"/>
                  </a:moveTo>
                  <a:lnTo>
                    <a:pt x="2403" y="1356"/>
                  </a:lnTo>
                  <a:cubicBezTo>
                    <a:pt x="2601" y="1488"/>
                    <a:pt x="2799" y="1550"/>
                    <a:pt x="2997" y="1550"/>
                  </a:cubicBezTo>
                  <a:cubicBezTo>
                    <a:pt x="3169" y="1550"/>
                    <a:pt x="3341" y="1504"/>
                    <a:pt x="3512" y="1418"/>
                  </a:cubicBezTo>
                  <a:lnTo>
                    <a:pt x="59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0" name="Google Shape;4990;p26"/>
            <p:cNvSpPr/>
            <p:nvPr/>
          </p:nvSpPr>
          <p:spPr>
            <a:xfrm>
              <a:off x="15712288" y="7693594"/>
              <a:ext cx="824070" cy="115489"/>
            </a:xfrm>
            <a:custGeom>
              <a:avLst/>
              <a:gdLst/>
              <a:ahLst/>
              <a:cxnLst/>
              <a:rect l="l" t="t" r="r" b="b"/>
              <a:pathLst>
                <a:path w="12323" h="1727" extrusionOk="0">
                  <a:moveTo>
                    <a:pt x="3019" y="1"/>
                  </a:moveTo>
                  <a:lnTo>
                    <a:pt x="0" y="1726"/>
                  </a:lnTo>
                  <a:lnTo>
                    <a:pt x="9365" y="1726"/>
                  </a:lnTo>
                  <a:lnTo>
                    <a:pt x="12261" y="62"/>
                  </a:lnTo>
                  <a:lnTo>
                    <a:pt x="123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1" name="Google Shape;4991;p26"/>
            <p:cNvSpPr/>
            <p:nvPr/>
          </p:nvSpPr>
          <p:spPr>
            <a:xfrm>
              <a:off x="15914176" y="7510698"/>
              <a:ext cx="634553" cy="182963"/>
            </a:xfrm>
            <a:custGeom>
              <a:avLst/>
              <a:gdLst/>
              <a:ahLst/>
              <a:cxnLst/>
              <a:rect l="l" t="t" r="r" b="b"/>
              <a:pathLst>
                <a:path w="9489" h="2736" extrusionOk="0">
                  <a:moveTo>
                    <a:pt x="5058" y="1"/>
                  </a:moveTo>
                  <a:cubicBezTo>
                    <a:pt x="4892" y="1"/>
                    <a:pt x="4726" y="31"/>
                    <a:pt x="4560" y="86"/>
                  </a:cubicBezTo>
                  <a:lnTo>
                    <a:pt x="0" y="2736"/>
                  </a:lnTo>
                  <a:lnTo>
                    <a:pt x="9304" y="2736"/>
                  </a:lnTo>
                  <a:cubicBezTo>
                    <a:pt x="9489" y="2613"/>
                    <a:pt x="9427" y="2366"/>
                    <a:pt x="9181" y="2181"/>
                  </a:cubicBezTo>
                  <a:lnTo>
                    <a:pt x="5669" y="148"/>
                  </a:lnTo>
                  <a:cubicBezTo>
                    <a:pt x="5465" y="46"/>
                    <a:pt x="5262" y="1"/>
                    <a:pt x="5058" y="1"/>
                  </a:cubicBezTo>
                  <a:close/>
                </a:path>
              </a:pathLst>
            </a:custGeom>
            <a:solidFill>
              <a:srgbClr val="4D41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2" name="Google Shape;4992;p26"/>
            <p:cNvSpPr/>
            <p:nvPr/>
          </p:nvSpPr>
          <p:spPr>
            <a:xfrm>
              <a:off x="15914176" y="7510698"/>
              <a:ext cx="634553" cy="182963"/>
            </a:xfrm>
            <a:custGeom>
              <a:avLst/>
              <a:gdLst/>
              <a:ahLst/>
              <a:cxnLst/>
              <a:rect l="l" t="t" r="r" b="b"/>
              <a:pathLst>
                <a:path w="9489" h="2736" extrusionOk="0">
                  <a:moveTo>
                    <a:pt x="5058" y="1"/>
                  </a:moveTo>
                  <a:cubicBezTo>
                    <a:pt x="4892" y="1"/>
                    <a:pt x="4726" y="31"/>
                    <a:pt x="4560" y="86"/>
                  </a:cubicBezTo>
                  <a:lnTo>
                    <a:pt x="0" y="2736"/>
                  </a:lnTo>
                  <a:lnTo>
                    <a:pt x="9304" y="2736"/>
                  </a:lnTo>
                  <a:cubicBezTo>
                    <a:pt x="9489" y="2613"/>
                    <a:pt x="9427" y="2366"/>
                    <a:pt x="9181" y="2181"/>
                  </a:cubicBezTo>
                  <a:lnTo>
                    <a:pt x="5669" y="148"/>
                  </a:lnTo>
                  <a:cubicBezTo>
                    <a:pt x="5465" y="46"/>
                    <a:pt x="5262" y="1"/>
                    <a:pt x="50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3" name="Google Shape;4993;p26"/>
            <p:cNvSpPr/>
            <p:nvPr/>
          </p:nvSpPr>
          <p:spPr>
            <a:xfrm>
              <a:off x="15638060" y="7809016"/>
              <a:ext cx="700556" cy="119501"/>
            </a:xfrm>
            <a:custGeom>
              <a:avLst/>
              <a:gdLst/>
              <a:ahLst/>
              <a:cxnLst/>
              <a:rect l="l" t="t" r="r" b="b"/>
              <a:pathLst>
                <a:path w="10476" h="1787" extrusionOk="0">
                  <a:moveTo>
                    <a:pt x="1110" y="0"/>
                  </a:moveTo>
                  <a:lnTo>
                    <a:pt x="247" y="493"/>
                  </a:lnTo>
                  <a:cubicBezTo>
                    <a:pt x="1" y="678"/>
                    <a:pt x="1" y="986"/>
                    <a:pt x="309" y="1171"/>
                  </a:cubicBezTo>
                  <a:lnTo>
                    <a:pt x="1480" y="1787"/>
                  </a:lnTo>
                  <a:lnTo>
                    <a:pt x="7395" y="1787"/>
                  </a:lnTo>
                  <a:lnTo>
                    <a:pt x="10475" y="0"/>
                  </a:lnTo>
                  <a:close/>
                </a:path>
              </a:pathLst>
            </a:custGeom>
            <a:solidFill>
              <a:srgbClr val="4D41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4" name="Google Shape;4994;p26"/>
            <p:cNvSpPr/>
            <p:nvPr/>
          </p:nvSpPr>
          <p:spPr>
            <a:xfrm>
              <a:off x="15638060" y="7809016"/>
              <a:ext cx="700556" cy="119501"/>
            </a:xfrm>
            <a:custGeom>
              <a:avLst/>
              <a:gdLst/>
              <a:ahLst/>
              <a:cxnLst/>
              <a:rect l="l" t="t" r="r" b="b"/>
              <a:pathLst>
                <a:path w="10476" h="1787" extrusionOk="0">
                  <a:moveTo>
                    <a:pt x="1110" y="0"/>
                  </a:moveTo>
                  <a:lnTo>
                    <a:pt x="247" y="493"/>
                  </a:lnTo>
                  <a:cubicBezTo>
                    <a:pt x="1" y="678"/>
                    <a:pt x="1" y="986"/>
                    <a:pt x="309" y="1171"/>
                  </a:cubicBezTo>
                  <a:lnTo>
                    <a:pt x="1480" y="1787"/>
                  </a:lnTo>
                  <a:lnTo>
                    <a:pt x="7395" y="1787"/>
                  </a:lnTo>
                  <a:lnTo>
                    <a:pt x="10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5" name="Google Shape;4995;p26"/>
            <p:cNvSpPr/>
            <p:nvPr/>
          </p:nvSpPr>
          <p:spPr>
            <a:xfrm>
              <a:off x="16977181" y="7848672"/>
              <a:ext cx="90746" cy="204964"/>
            </a:xfrm>
            <a:custGeom>
              <a:avLst/>
              <a:gdLst/>
              <a:ahLst/>
              <a:cxnLst/>
              <a:rect l="l" t="t" r="r" b="b"/>
              <a:pathLst>
                <a:path w="1357" h="3065" extrusionOk="0">
                  <a:moveTo>
                    <a:pt x="1195" y="1"/>
                  </a:moveTo>
                  <a:cubicBezTo>
                    <a:pt x="1168" y="1"/>
                    <a:pt x="1139" y="9"/>
                    <a:pt x="1110" y="23"/>
                  </a:cubicBezTo>
                  <a:lnTo>
                    <a:pt x="309" y="516"/>
                  </a:lnTo>
                  <a:cubicBezTo>
                    <a:pt x="124" y="639"/>
                    <a:pt x="1" y="824"/>
                    <a:pt x="1" y="1071"/>
                  </a:cubicBezTo>
                  <a:lnTo>
                    <a:pt x="1" y="2796"/>
                  </a:lnTo>
                  <a:cubicBezTo>
                    <a:pt x="1" y="2984"/>
                    <a:pt x="73" y="3065"/>
                    <a:pt x="189" y="3065"/>
                  </a:cubicBezTo>
                  <a:cubicBezTo>
                    <a:pt x="225" y="3065"/>
                    <a:pt x="265" y="3057"/>
                    <a:pt x="309" y="3042"/>
                  </a:cubicBezTo>
                  <a:lnTo>
                    <a:pt x="1110" y="2611"/>
                  </a:lnTo>
                  <a:cubicBezTo>
                    <a:pt x="1295" y="2426"/>
                    <a:pt x="1356" y="2241"/>
                    <a:pt x="1356" y="1995"/>
                  </a:cubicBezTo>
                  <a:lnTo>
                    <a:pt x="1356" y="270"/>
                  </a:lnTo>
                  <a:cubicBezTo>
                    <a:pt x="1356" y="81"/>
                    <a:pt x="1284" y="1"/>
                    <a:pt x="1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6" name="Google Shape;4996;p26"/>
            <p:cNvSpPr/>
            <p:nvPr/>
          </p:nvSpPr>
          <p:spPr>
            <a:xfrm>
              <a:off x="16556888" y="8098240"/>
              <a:ext cx="90746" cy="202624"/>
            </a:xfrm>
            <a:custGeom>
              <a:avLst/>
              <a:gdLst/>
              <a:ahLst/>
              <a:cxnLst/>
              <a:rect l="l" t="t" r="r" b="b"/>
              <a:pathLst>
                <a:path w="1357" h="3030" extrusionOk="0">
                  <a:moveTo>
                    <a:pt x="1187" y="0"/>
                  </a:moveTo>
                  <a:cubicBezTo>
                    <a:pt x="1147" y="0"/>
                    <a:pt x="1100" y="15"/>
                    <a:pt x="1048" y="50"/>
                  </a:cubicBezTo>
                  <a:lnTo>
                    <a:pt x="309" y="481"/>
                  </a:lnTo>
                  <a:cubicBezTo>
                    <a:pt x="124" y="604"/>
                    <a:pt x="1" y="789"/>
                    <a:pt x="1" y="1036"/>
                  </a:cubicBezTo>
                  <a:lnTo>
                    <a:pt x="1" y="2761"/>
                  </a:lnTo>
                  <a:cubicBezTo>
                    <a:pt x="1" y="2949"/>
                    <a:pt x="73" y="3029"/>
                    <a:pt x="189" y="3029"/>
                  </a:cubicBezTo>
                  <a:cubicBezTo>
                    <a:pt x="225" y="3029"/>
                    <a:pt x="265" y="3022"/>
                    <a:pt x="309" y="3007"/>
                  </a:cubicBezTo>
                  <a:lnTo>
                    <a:pt x="1048" y="2514"/>
                  </a:lnTo>
                  <a:cubicBezTo>
                    <a:pt x="1233" y="2391"/>
                    <a:pt x="1356" y="2206"/>
                    <a:pt x="1356" y="1960"/>
                  </a:cubicBezTo>
                  <a:lnTo>
                    <a:pt x="1356" y="235"/>
                  </a:lnTo>
                  <a:cubicBezTo>
                    <a:pt x="1356" y="101"/>
                    <a:pt x="1292" y="0"/>
                    <a:pt x="1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7" name="Google Shape;4997;p26"/>
            <p:cNvSpPr/>
            <p:nvPr/>
          </p:nvSpPr>
          <p:spPr>
            <a:xfrm>
              <a:off x="16412711" y="8186578"/>
              <a:ext cx="90679" cy="200818"/>
            </a:xfrm>
            <a:custGeom>
              <a:avLst/>
              <a:gdLst/>
              <a:ahLst/>
              <a:cxnLst/>
              <a:rect l="l" t="t" r="r" b="b"/>
              <a:pathLst>
                <a:path w="1356" h="3003" extrusionOk="0">
                  <a:moveTo>
                    <a:pt x="1168" y="0"/>
                  </a:moveTo>
                  <a:cubicBezTo>
                    <a:pt x="1132" y="0"/>
                    <a:pt x="1092" y="8"/>
                    <a:pt x="1048" y="23"/>
                  </a:cubicBezTo>
                  <a:lnTo>
                    <a:pt x="309" y="454"/>
                  </a:lnTo>
                  <a:cubicBezTo>
                    <a:pt x="124" y="577"/>
                    <a:pt x="0" y="824"/>
                    <a:pt x="0" y="1008"/>
                  </a:cubicBezTo>
                  <a:lnTo>
                    <a:pt x="0" y="2734"/>
                  </a:lnTo>
                  <a:cubicBezTo>
                    <a:pt x="0" y="2922"/>
                    <a:pt x="72" y="3002"/>
                    <a:pt x="189" y="3002"/>
                  </a:cubicBezTo>
                  <a:cubicBezTo>
                    <a:pt x="225" y="3002"/>
                    <a:pt x="265" y="2995"/>
                    <a:pt x="309" y="2980"/>
                  </a:cubicBezTo>
                  <a:lnTo>
                    <a:pt x="1048" y="2549"/>
                  </a:lnTo>
                  <a:cubicBezTo>
                    <a:pt x="1233" y="2426"/>
                    <a:pt x="1356" y="2179"/>
                    <a:pt x="1356" y="1994"/>
                  </a:cubicBezTo>
                  <a:lnTo>
                    <a:pt x="1356" y="269"/>
                  </a:lnTo>
                  <a:cubicBezTo>
                    <a:pt x="1356" y="81"/>
                    <a:pt x="1284" y="0"/>
                    <a:pt x="1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8" name="Google Shape;4998;p26"/>
            <p:cNvSpPr/>
            <p:nvPr/>
          </p:nvSpPr>
          <p:spPr>
            <a:xfrm>
              <a:off x="16264387" y="8264886"/>
              <a:ext cx="90679" cy="200751"/>
            </a:xfrm>
            <a:custGeom>
              <a:avLst/>
              <a:gdLst/>
              <a:ahLst/>
              <a:cxnLst/>
              <a:rect l="l" t="t" r="r" b="b"/>
              <a:pathLst>
                <a:path w="1356" h="3002" extrusionOk="0">
                  <a:moveTo>
                    <a:pt x="1168" y="0"/>
                  </a:moveTo>
                  <a:cubicBezTo>
                    <a:pt x="1132" y="0"/>
                    <a:pt x="1091" y="8"/>
                    <a:pt x="1048" y="22"/>
                  </a:cubicBezTo>
                  <a:lnTo>
                    <a:pt x="308" y="454"/>
                  </a:lnTo>
                  <a:cubicBezTo>
                    <a:pt x="124" y="577"/>
                    <a:pt x="0" y="823"/>
                    <a:pt x="0" y="1070"/>
                  </a:cubicBezTo>
                  <a:lnTo>
                    <a:pt x="0" y="2733"/>
                  </a:lnTo>
                  <a:cubicBezTo>
                    <a:pt x="0" y="2922"/>
                    <a:pt x="72" y="3002"/>
                    <a:pt x="189" y="3002"/>
                  </a:cubicBezTo>
                  <a:cubicBezTo>
                    <a:pt x="225" y="3002"/>
                    <a:pt x="265" y="2994"/>
                    <a:pt x="308" y="2980"/>
                  </a:cubicBezTo>
                  <a:lnTo>
                    <a:pt x="1048" y="2548"/>
                  </a:lnTo>
                  <a:cubicBezTo>
                    <a:pt x="1233" y="2425"/>
                    <a:pt x="1356" y="2179"/>
                    <a:pt x="1356" y="1994"/>
                  </a:cubicBezTo>
                  <a:lnTo>
                    <a:pt x="1356" y="269"/>
                  </a:lnTo>
                  <a:cubicBezTo>
                    <a:pt x="1356" y="80"/>
                    <a:pt x="1284" y="0"/>
                    <a:pt x="1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9" name="Google Shape;4999;p26"/>
            <p:cNvSpPr/>
            <p:nvPr/>
          </p:nvSpPr>
          <p:spPr>
            <a:xfrm>
              <a:off x="16120143" y="8353693"/>
              <a:ext cx="90746" cy="200350"/>
            </a:xfrm>
            <a:custGeom>
              <a:avLst/>
              <a:gdLst/>
              <a:ahLst/>
              <a:cxnLst/>
              <a:rect l="l" t="t" r="r" b="b"/>
              <a:pathLst>
                <a:path w="1357" h="2996" extrusionOk="0">
                  <a:moveTo>
                    <a:pt x="1187" y="0"/>
                  </a:moveTo>
                  <a:cubicBezTo>
                    <a:pt x="1147" y="0"/>
                    <a:pt x="1100" y="15"/>
                    <a:pt x="1048" y="50"/>
                  </a:cubicBezTo>
                  <a:lnTo>
                    <a:pt x="309" y="481"/>
                  </a:lnTo>
                  <a:cubicBezTo>
                    <a:pt x="124" y="604"/>
                    <a:pt x="1" y="789"/>
                    <a:pt x="1" y="1036"/>
                  </a:cubicBezTo>
                  <a:lnTo>
                    <a:pt x="1" y="2761"/>
                  </a:lnTo>
                  <a:cubicBezTo>
                    <a:pt x="1" y="2894"/>
                    <a:pt x="65" y="2995"/>
                    <a:pt x="170" y="2995"/>
                  </a:cubicBezTo>
                  <a:cubicBezTo>
                    <a:pt x="210" y="2995"/>
                    <a:pt x="257" y="2980"/>
                    <a:pt x="309" y="2946"/>
                  </a:cubicBezTo>
                  <a:lnTo>
                    <a:pt x="1048" y="2514"/>
                  </a:lnTo>
                  <a:cubicBezTo>
                    <a:pt x="1233" y="2391"/>
                    <a:pt x="1356" y="2206"/>
                    <a:pt x="1356" y="1960"/>
                  </a:cubicBezTo>
                  <a:lnTo>
                    <a:pt x="1356" y="235"/>
                  </a:lnTo>
                  <a:cubicBezTo>
                    <a:pt x="1356" y="101"/>
                    <a:pt x="1292" y="0"/>
                    <a:pt x="1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0" name="Google Shape;5000;p26"/>
            <p:cNvSpPr/>
            <p:nvPr/>
          </p:nvSpPr>
          <p:spPr>
            <a:xfrm>
              <a:off x="15971820" y="8436080"/>
              <a:ext cx="90746" cy="202624"/>
            </a:xfrm>
            <a:custGeom>
              <a:avLst/>
              <a:gdLst/>
              <a:ahLst/>
              <a:cxnLst/>
              <a:rect l="l" t="t" r="r" b="b"/>
              <a:pathLst>
                <a:path w="1357" h="3030" extrusionOk="0">
                  <a:moveTo>
                    <a:pt x="1210" y="0"/>
                  </a:moveTo>
                  <a:cubicBezTo>
                    <a:pt x="1179" y="0"/>
                    <a:pt x="1144" y="16"/>
                    <a:pt x="1110" y="50"/>
                  </a:cubicBezTo>
                  <a:lnTo>
                    <a:pt x="309" y="481"/>
                  </a:lnTo>
                  <a:cubicBezTo>
                    <a:pt x="124" y="605"/>
                    <a:pt x="1" y="789"/>
                    <a:pt x="1" y="1036"/>
                  </a:cubicBezTo>
                  <a:lnTo>
                    <a:pt x="1" y="2761"/>
                  </a:lnTo>
                  <a:cubicBezTo>
                    <a:pt x="1" y="2949"/>
                    <a:pt x="109" y="3030"/>
                    <a:pt x="214" y="3030"/>
                  </a:cubicBezTo>
                  <a:cubicBezTo>
                    <a:pt x="247" y="3030"/>
                    <a:pt x="280" y="3022"/>
                    <a:pt x="309" y="3008"/>
                  </a:cubicBezTo>
                  <a:lnTo>
                    <a:pt x="1110" y="2576"/>
                  </a:lnTo>
                  <a:cubicBezTo>
                    <a:pt x="1295" y="2391"/>
                    <a:pt x="1356" y="2207"/>
                    <a:pt x="1356" y="1960"/>
                  </a:cubicBezTo>
                  <a:lnTo>
                    <a:pt x="1356" y="235"/>
                  </a:lnTo>
                  <a:cubicBezTo>
                    <a:pt x="1356" y="102"/>
                    <a:pt x="1292" y="0"/>
                    <a:pt x="12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1" name="Google Shape;5001;p26"/>
            <p:cNvSpPr/>
            <p:nvPr/>
          </p:nvSpPr>
          <p:spPr>
            <a:xfrm>
              <a:off x="15827643" y="8518467"/>
              <a:ext cx="90679" cy="204496"/>
            </a:xfrm>
            <a:custGeom>
              <a:avLst/>
              <a:gdLst/>
              <a:ahLst/>
              <a:cxnLst/>
              <a:rect l="l" t="t" r="r" b="b"/>
              <a:pathLst>
                <a:path w="1356" h="3058" extrusionOk="0">
                  <a:moveTo>
                    <a:pt x="1187" y="1"/>
                  </a:moveTo>
                  <a:cubicBezTo>
                    <a:pt x="1146" y="1"/>
                    <a:pt x="1099" y="16"/>
                    <a:pt x="1048" y="50"/>
                  </a:cubicBezTo>
                  <a:lnTo>
                    <a:pt x="308" y="482"/>
                  </a:lnTo>
                  <a:cubicBezTo>
                    <a:pt x="123" y="605"/>
                    <a:pt x="0" y="790"/>
                    <a:pt x="0" y="1036"/>
                  </a:cubicBezTo>
                  <a:lnTo>
                    <a:pt x="0" y="2823"/>
                  </a:lnTo>
                  <a:cubicBezTo>
                    <a:pt x="0" y="2956"/>
                    <a:pt x="64" y="3057"/>
                    <a:pt x="169" y="3057"/>
                  </a:cubicBezTo>
                  <a:cubicBezTo>
                    <a:pt x="210" y="3057"/>
                    <a:pt x="257" y="3042"/>
                    <a:pt x="308" y="3008"/>
                  </a:cubicBezTo>
                  <a:lnTo>
                    <a:pt x="1048" y="2577"/>
                  </a:lnTo>
                  <a:cubicBezTo>
                    <a:pt x="1233" y="2453"/>
                    <a:pt x="1356" y="2207"/>
                    <a:pt x="1356" y="2022"/>
                  </a:cubicBezTo>
                  <a:lnTo>
                    <a:pt x="1356" y="235"/>
                  </a:lnTo>
                  <a:cubicBezTo>
                    <a:pt x="1356" y="102"/>
                    <a:pt x="1292" y="1"/>
                    <a:pt x="11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2" name="Google Shape;5002;p26"/>
            <p:cNvSpPr/>
            <p:nvPr/>
          </p:nvSpPr>
          <p:spPr>
            <a:xfrm>
              <a:off x="15683399" y="8605000"/>
              <a:ext cx="90746" cy="200350"/>
            </a:xfrm>
            <a:custGeom>
              <a:avLst/>
              <a:gdLst/>
              <a:ahLst/>
              <a:cxnLst/>
              <a:rect l="l" t="t" r="r" b="b"/>
              <a:pathLst>
                <a:path w="1357" h="2996" extrusionOk="0">
                  <a:moveTo>
                    <a:pt x="1187" y="1"/>
                  </a:moveTo>
                  <a:cubicBezTo>
                    <a:pt x="1147" y="1"/>
                    <a:pt x="1100" y="16"/>
                    <a:pt x="1048" y="50"/>
                  </a:cubicBezTo>
                  <a:lnTo>
                    <a:pt x="309" y="482"/>
                  </a:lnTo>
                  <a:cubicBezTo>
                    <a:pt x="124" y="605"/>
                    <a:pt x="1" y="790"/>
                    <a:pt x="1" y="1036"/>
                  </a:cubicBezTo>
                  <a:lnTo>
                    <a:pt x="1" y="2761"/>
                  </a:lnTo>
                  <a:cubicBezTo>
                    <a:pt x="1" y="2894"/>
                    <a:pt x="65" y="2996"/>
                    <a:pt x="170" y="2996"/>
                  </a:cubicBezTo>
                  <a:cubicBezTo>
                    <a:pt x="210" y="2996"/>
                    <a:pt x="257" y="2981"/>
                    <a:pt x="309" y="2946"/>
                  </a:cubicBezTo>
                  <a:lnTo>
                    <a:pt x="1048" y="2515"/>
                  </a:lnTo>
                  <a:cubicBezTo>
                    <a:pt x="1233" y="2392"/>
                    <a:pt x="1356" y="2207"/>
                    <a:pt x="1356" y="1960"/>
                  </a:cubicBezTo>
                  <a:lnTo>
                    <a:pt x="1356" y="235"/>
                  </a:lnTo>
                  <a:cubicBezTo>
                    <a:pt x="1356" y="102"/>
                    <a:pt x="1292" y="1"/>
                    <a:pt x="11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3" name="Google Shape;5003;p26"/>
            <p:cNvSpPr/>
            <p:nvPr/>
          </p:nvSpPr>
          <p:spPr>
            <a:xfrm>
              <a:off x="15535076" y="8687386"/>
              <a:ext cx="90746" cy="202691"/>
            </a:xfrm>
            <a:custGeom>
              <a:avLst/>
              <a:gdLst/>
              <a:ahLst/>
              <a:cxnLst/>
              <a:rect l="l" t="t" r="r" b="b"/>
              <a:pathLst>
                <a:path w="1357" h="3031" extrusionOk="0">
                  <a:moveTo>
                    <a:pt x="1210" y="1"/>
                  </a:moveTo>
                  <a:cubicBezTo>
                    <a:pt x="1179" y="1"/>
                    <a:pt x="1144" y="16"/>
                    <a:pt x="1110" y="51"/>
                  </a:cubicBezTo>
                  <a:lnTo>
                    <a:pt x="309" y="482"/>
                  </a:lnTo>
                  <a:cubicBezTo>
                    <a:pt x="124" y="605"/>
                    <a:pt x="1" y="790"/>
                    <a:pt x="1" y="1036"/>
                  </a:cubicBezTo>
                  <a:lnTo>
                    <a:pt x="1" y="2762"/>
                  </a:lnTo>
                  <a:cubicBezTo>
                    <a:pt x="1" y="2950"/>
                    <a:pt x="73" y="3030"/>
                    <a:pt x="189" y="3030"/>
                  </a:cubicBezTo>
                  <a:cubicBezTo>
                    <a:pt x="225" y="3030"/>
                    <a:pt x="265" y="3023"/>
                    <a:pt x="309" y="3008"/>
                  </a:cubicBezTo>
                  <a:lnTo>
                    <a:pt x="1110" y="2515"/>
                  </a:lnTo>
                  <a:cubicBezTo>
                    <a:pt x="1233" y="2392"/>
                    <a:pt x="1356" y="2207"/>
                    <a:pt x="1356" y="1961"/>
                  </a:cubicBezTo>
                  <a:lnTo>
                    <a:pt x="1356" y="235"/>
                  </a:lnTo>
                  <a:cubicBezTo>
                    <a:pt x="1356" y="102"/>
                    <a:pt x="1292" y="1"/>
                    <a:pt x="12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4" name="Google Shape;5004;p26"/>
            <p:cNvSpPr/>
            <p:nvPr/>
          </p:nvSpPr>
          <p:spPr>
            <a:xfrm>
              <a:off x="15382607" y="8784017"/>
              <a:ext cx="90746" cy="202557"/>
            </a:xfrm>
            <a:custGeom>
              <a:avLst/>
              <a:gdLst/>
              <a:ahLst/>
              <a:cxnLst/>
              <a:rect l="l" t="t" r="r" b="b"/>
              <a:pathLst>
                <a:path w="1357" h="3029" extrusionOk="0">
                  <a:moveTo>
                    <a:pt x="1168" y="0"/>
                  </a:moveTo>
                  <a:cubicBezTo>
                    <a:pt x="1132" y="0"/>
                    <a:pt x="1092" y="8"/>
                    <a:pt x="1048" y="23"/>
                  </a:cubicBezTo>
                  <a:lnTo>
                    <a:pt x="309" y="454"/>
                  </a:lnTo>
                  <a:cubicBezTo>
                    <a:pt x="124" y="577"/>
                    <a:pt x="1" y="824"/>
                    <a:pt x="1" y="1008"/>
                  </a:cubicBezTo>
                  <a:lnTo>
                    <a:pt x="1" y="2734"/>
                  </a:lnTo>
                  <a:cubicBezTo>
                    <a:pt x="1" y="2914"/>
                    <a:pt x="67" y="3028"/>
                    <a:pt x="175" y="3028"/>
                  </a:cubicBezTo>
                  <a:cubicBezTo>
                    <a:pt x="214" y="3028"/>
                    <a:pt x="259" y="3013"/>
                    <a:pt x="309" y="2980"/>
                  </a:cubicBezTo>
                  <a:lnTo>
                    <a:pt x="1048" y="2549"/>
                  </a:lnTo>
                  <a:cubicBezTo>
                    <a:pt x="1233" y="2426"/>
                    <a:pt x="1356" y="2179"/>
                    <a:pt x="1356" y="1994"/>
                  </a:cubicBezTo>
                  <a:lnTo>
                    <a:pt x="1356" y="269"/>
                  </a:lnTo>
                  <a:cubicBezTo>
                    <a:pt x="1356" y="81"/>
                    <a:pt x="1285" y="0"/>
                    <a:pt x="1168" y="0"/>
                  </a:cubicBezTo>
                  <a:close/>
                </a:path>
              </a:pathLst>
            </a:custGeom>
            <a:solidFill>
              <a:srgbClr val="4D41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5" name="Google Shape;5005;p26"/>
            <p:cNvSpPr/>
            <p:nvPr/>
          </p:nvSpPr>
          <p:spPr>
            <a:xfrm>
              <a:off x="15390899" y="8775792"/>
              <a:ext cx="90679" cy="200818"/>
            </a:xfrm>
            <a:custGeom>
              <a:avLst/>
              <a:gdLst/>
              <a:ahLst/>
              <a:cxnLst/>
              <a:rect l="l" t="t" r="r" b="b"/>
              <a:pathLst>
                <a:path w="1356" h="3003" extrusionOk="0">
                  <a:moveTo>
                    <a:pt x="1195" y="0"/>
                  </a:moveTo>
                  <a:cubicBezTo>
                    <a:pt x="1167" y="0"/>
                    <a:pt x="1138" y="8"/>
                    <a:pt x="1109" y="22"/>
                  </a:cubicBezTo>
                  <a:lnTo>
                    <a:pt x="308" y="454"/>
                  </a:lnTo>
                  <a:cubicBezTo>
                    <a:pt x="123" y="577"/>
                    <a:pt x="0" y="823"/>
                    <a:pt x="0" y="1070"/>
                  </a:cubicBezTo>
                  <a:lnTo>
                    <a:pt x="0" y="2733"/>
                  </a:lnTo>
                  <a:cubicBezTo>
                    <a:pt x="0" y="2922"/>
                    <a:pt x="108" y="3002"/>
                    <a:pt x="214" y="3002"/>
                  </a:cubicBezTo>
                  <a:cubicBezTo>
                    <a:pt x="247" y="3002"/>
                    <a:pt x="279" y="2994"/>
                    <a:pt x="308" y="2980"/>
                  </a:cubicBezTo>
                  <a:lnTo>
                    <a:pt x="1109" y="2487"/>
                  </a:lnTo>
                  <a:cubicBezTo>
                    <a:pt x="1232" y="2364"/>
                    <a:pt x="1356" y="2179"/>
                    <a:pt x="1356" y="1994"/>
                  </a:cubicBezTo>
                  <a:lnTo>
                    <a:pt x="1356" y="269"/>
                  </a:lnTo>
                  <a:cubicBezTo>
                    <a:pt x="1356" y="81"/>
                    <a:pt x="1284" y="0"/>
                    <a:pt x="1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6" name="Google Shape;5006;p26"/>
            <p:cNvSpPr/>
            <p:nvPr/>
          </p:nvSpPr>
          <p:spPr>
            <a:xfrm>
              <a:off x="15246655" y="8858179"/>
              <a:ext cx="90746" cy="200818"/>
            </a:xfrm>
            <a:custGeom>
              <a:avLst/>
              <a:gdLst/>
              <a:ahLst/>
              <a:cxnLst/>
              <a:rect l="l" t="t" r="r" b="b"/>
              <a:pathLst>
                <a:path w="1357" h="3003" extrusionOk="0">
                  <a:moveTo>
                    <a:pt x="1168" y="0"/>
                  </a:moveTo>
                  <a:cubicBezTo>
                    <a:pt x="1132" y="0"/>
                    <a:pt x="1092" y="8"/>
                    <a:pt x="1048" y="23"/>
                  </a:cubicBezTo>
                  <a:lnTo>
                    <a:pt x="309" y="454"/>
                  </a:lnTo>
                  <a:cubicBezTo>
                    <a:pt x="124" y="577"/>
                    <a:pt x="1" y="824"/>
                    <a:pt x="1" y="1009"/>
                  </a:cubicBezTo>
                  <a:lnTo>
                    <a:pt x="1" y="2734"/>
                  </a:lnTo>
                  <a:cubicBezTo>
                    <a:pt x="1" y="2922"/>
                    <a:pt x="73" y="3002"/>
                    <a:pt x="189" y="3002"/>
                  </a:cubicBezTo>
                  <a:cubicBezTo>
                    <a:pt x="225" y="3002"/>
                    <a:pt x="265" y="2995"/>
                    <a:pt x="309" y="2980"/>
                  </a:cubicBezTo>
                  <a:lnTo>
                    <a:pt x="1048" y="2549"/>
                  </a:lnTo>
                  <a:cubicBezTo>
                    <a:pt x="1233" y="2426"/>
                    <a:pt x="1356" y="2179"/>
                    <a:pt x="1356" y="1994"/>
                  </a:cubicBezTo>
                  <a:lnTo>
                    <a:pt x="1356" y="269"/>
                  </a:lnTo>
                  <a:cubicBezTo>
                    <a:pt x="1356" y="81"/>
                    <a:pt x="1284" y="0"/>
                    <a:pt x="1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7" name="Google Shape;5007;p26"/>
            <p:cNvSpPr/>
            <p:nvPr/>
          </p:nvSpPr>
          <p:spPr>
            <a:xfrm>
              <a:off x="15102478" y="8942906"/>
              <a:ext cx="90679" cy="200350"/>
            </a:xfrm>
            <a:custGeom>
              <a:avLst/>
              <a:gdLst/>
              <a:ahLst/>
              <a:cxnLst/>
              <a:rect l="l" t="t" r="r" b="b"/>
              <a:pathLst>
                <a:path w="1356" h="2996" extrusionOk="0">
                  <a:moveTo>
                    <a:pt x="1187" y="0"/>
                  </a:moveTo>
                  <a:cubicBezTo>
                    <a:pt x="1146" y="0"/>
                    <a:pt x="1099" y="15"/>
                    <a:pt x="1048" y="50"/>
                  </a:cubicBezTo>
                  <a:lnTo>
                    <a:pt x="308" y="481"/>
                  </a:lnTo>
                  <a:cubicBezTo>
                    <a:pt x="123" y="604"/>
                    <a:pt x="0" y="789"/>
                    <a:pt x="0" y="1035"/>
                  </a:cubicBezTo>
                  <a:lnTo>
                    <a:pt x="0" y="2761"/>
                  </a:lnTo>
                  <a:cubicBezTo>
                    <a:pt x="0" y="2894"/>
                    <a:pt x="64" y="2995"/>
                    <a:pt x="169" y="2995"/>
                  </a:cubicBezTo>
                  <a:cubicBezTo>
                    <a:pt x="210" y="2995"/>
                    <a:pt x="257" y="2980"/>
                    <a:pt x="308" y="2945"/>
                  </a:cubicBezTo>
                  <a:lnTo>
                    <a:pt x="1048" y="2514"/>
                  </a:lnTo>
                  <a:cubicBezTo>
                    <a:pt x="1232" y="2391"/>
                    <a:pt x="1356" y="2206"/>
                    <a:pt x="1356" y="1960"/>
                  </a:cubicBezTo>
                  <a:lnTo>
                    <a:pt x="1356" y="234"/>
                  </a:lnTo>
                  <a:cubicBezTo>
                    <a:pt x="1356" y="101"/>
                    <a:pt x="1292" y="0"/>
                    <a:pt x="1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8" name="Google Shape;5008;p26"/>
            <p:cNvSpPr/>
            <p:nvPr/>
          </p:nvSpPr>
          <p:spPr>
            <a:xfrm>
              <a:off x="14958234" y="9025293"/>
              <a:ext cx="90746" cy="200350"/>
            </a:xfrm>
            <a:custGeom>
              <a:avLst/>
              <a:gdLst/>
              <a:ahLst/>
              <a:cxnLst/>
              <a:rect l="l" t="t" r="r" b="b"/>
              <a:pathLst>
                <a:path w="1357" h="2996" extrusionOk="0">
                  <a:moveTo>
                    <a:pt x="1187" y="0"/>
                  </a:moveTo>
                  <a:cubicBezTo>
                    <a:pt x="1147" y="0"/>
                    <a:pt x="1100" y="15"/>
                    <a:pt x="1048" y="50"/>
                  </a:cubicBezTo>
                  <a:lnTo>
                    <a:pt x="309" y="481"/>
                  </a:lnTo>
                  <a:cubicBezTo>
                    <a:pt x="124" y="604"/>
                    <a:pt x="1" y="789"/>
                    <a:pt x="1" y="1036"/>
                  </a:cubicBezTo>
                  <a:lnTo>
                    <a:pt x="1" y="2761"/>
                  </a:lnTo>
                  <a:cubicBezTo>
                    <a:pt x="1" y="2894"/>
                    <a:pt x="65" y="2995"/>
                    <a:pt x="170" y="2995"/>
                  </a:cubicBezTo>
                  <a:cubicBezTo>
                    <a:pt x="210" y="2995"/>
                    <a:pt x="257" y="2980"/>
                    <a:pt x="309" y="2946"/>
                  </a:cubicBezTo>
                  <a:lnTo>
                    <a:pt x="1048" y="2514"/>
                  </a:lnTo>
                  <a:cubicBezTo>
                    <a:pt x="1233" y="2391"/>
                    <a:pt x="1356" y="2206"/>
                    <a:pt x="1356" y="1960"/>
                  </a:cubicBezTo>
                  <a:lnTo>
                    <a:pt x="1356" y="235"/>
                  </a:lnTo>
                  <a:cubicBezTo>
                    <a:pt x="1356" y="102"/>
                    <a:pt x="1292" y="0"/>
                    <a:pt x="1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9" name="Google Shape;5009;p26"/>
            <p:cNvSpPr/>
            <p:nvPr/>
          </p:nvSpPr>
          <p:spPr>
            <a:xfrm>
              <a:off x="14809911" y="9105406"/>
              <a:ext cx="90746" cy="200818"/>
            </a:xfrm>
            <a:custGeom>
              <a:avLst/>
              <a:gdLst/>
              <a:ahLst/>
              <a:cxnLst/>
              <a:rect l="l" t="t" r="r" b="b"/>
              <a:pathLst>
                <a:path w="1357" h="3003" extrusionOk="0">
                  <a:moveTo>
                    <a:pt x="1195" y="0"/>
                  </a:moveTo>
                  <a:cubicBezTo>
                    <a:pt x="1168" y="0"/>
                    <a:pt x="1139" y="8"/>
                    <a:pt x="1110" y="23"/>
                  </a:cubicBezTo>
                  <a:lnTo>
                    <a:pt x="309" y="454"/>
                  </a:lnTo>
                  <a:cubicBezTo>
                    <a:pt x="124" y="577"/>
                    <a:pt x="1" y="824"/>
                    <a:pt x="1" y="1008"/>
                  </a:cubicBezTo>
                  <a:lnTo>
                    <a:pt x="1" y="2734"/>
                  </a:lnTo>
                  <a:cubicBezTo>
                    <a:pt x="1" y="2922"/>
                    <a:pt x="108" y="3002"/>
                    <a:pt x="214" y="3002"/>
                  </a:cubicBezTo>
                  <a:cubicBezTo>
                    <a:pt x="247" y="3002"/>
                    <a:pt x="280" y="2995"/>
                    <a:pt x="309" y="2980"/>
                  </a:cubicBezTo>
                  <a:lnTo>
                    <a:pt x="1110" y="2549"/>
                  </a:lnTo>
                  <a:cubicBezTo>
                    <a:pt x="1294" y="2426"/>
                    <a:pt x="1356" y="2179"/>
                    <a:pt x="1356" y="1994"/>
                  </a:cubicBezTo>
                  <a:lnTo>
                    <a:pt x="1356" y="269"/>
                  </a:lnTo>
                  <a:cubicBezTo>
                    <a:pt x="1356" y="81"/>
                    <a:pt x="1284" y="0"/>
                    <a:pt x="1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0" name="Google Shape;5010;p26"/>
            <p:cNvSpPr/>
            <p:nvPr/>
          </p:nvSpPr>
          <p:spPr>
            <a:xfrm>
              <a:off x="14665733" y="9187793"/>
              <a:ext cx="90679" cy="204964"/>
            </a:xfrm>
            <a:custGeom>
              <a:avLst/>
              <a:gdLst/>
              <a:ahLst/>
              <a:cxnLst/>
              <a:rect l="l" t="t" r="r" b="b"/>
              <a:pathLst>
                <a:path w="1356" h="3065" extrusionOk="0">
                  <a:moveTo>
                    <a:pt x="1167" y="1"/>
                  </a:moveTo>
                  <a:cubicBezTo>
                    <a:pt x="1131" y="1"/>
                    <a:pt x="1091" y="8"/>
                    <a:pt x="1047" y="23"/>
                  </a:cubicBezTo>
                  <a:lnTo>
                    <a:pt x="308" y="516"/>
                  </a:lnTo>
                  <a:cubicBezTo>
                    <a:pt x="123" y="639"/>
                    <a:pt x="0" y="824"/>
                    <a:pt x="0" y="1070"/>
                  </a:cubicBezTo>
                  <a:lnTo>
                    <a:pt x="0" y="2795"/>
                  </a:lnTo>
                  <a:cubicBezTo>
                    <a:pt x="0" y="2984"/>
                    <a:pt x="72" y="3064"/>
                    <a:pt x="188" y="3064"/>
                  </a:cubicBezTo>
                  <a:cubicBezTo>
                    <a:pt x="224" y="3064"/>
                    <a:pt x="264" y="3056"/>
                    <a:pt x="308" y="3042"/>
                  </a:cubicBezTo>
                  <a:lnTo>
                    <a:pt x="1047" y="2611"/>
                  </a:lnTo>
                  <a:cubicBezTo>
                    <a:pt x="1232" y="2426"/>
                    <a:pt x="1356" y="2241"/>
                    <a:pt x="1356" y="1995"/>
                  </a:cubicBezTo>
                  <a:lnTo>
                    <a:pt x="1356" y="269"/>
                  </a:lnTo>
                  <a:cubicBezTo>
                    <a:pt x="1356" y="81"/>
                    <a:pt x="1284" y="1"/>
                    <a:pt x="1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1" name="Google Shape;5011;p26"/>
            <p:cNvSpPr/>
            <p:nvPr/>
          </p:nvSpPr>
          <p:spPr>
            <a:xfrm>
              <a:off x="14521489" y="9272521"/>
              <a:ext cx="90746" cy="200350"/>
            </a:xfrm>
            <a:custGeom>
              <a:avLst/>
              <a:gdLst/>
              <a:ahLst/>
              <a:cxnLst/>
              <a:rect l="l" t="t" r="r" b="b"/>
              <a:pathLst>
                <a:path w="1357" h="2996" extrusionOk="0">
                  <a:moveTo>
                    <a:pt x="1187" y="0"/>
                  </a:moveTo>
                  <a:cubicBezTo>
                    <a:pt x="1146" y="0"/>
                    <a:pt x="1100" y="15"/>
                    <a:pt x="1048" y="50"/>
                  </a:cubicBezTo>
                  <a:lnTo>
                    <a:pt x="309" y="481"/>
                  </a:lnTo>
                  <a:cubicBezTo>
                    <a:pt x="124" y="604"/>
                    <a:pt x="1" y="789"/>
                    <a:pt x="1" y="1036"/>
                  </a:cubicBezTo>
                  <a:lnTo>
                    <a:pt x="1" y="2761"/>
                  </a:lnTo>
                  <a:cubicBezTo>
                    <a:pt x="1" y="2894"/>
                    <a:pt x="65" y="2995"/>
                    <a:pt x="170" y="2995"/>
                  </a:cubicBezTo>
                  <a:cubicBezTo>
                    <a:pt x="210" y="2995"/>
                    <a:pt x="257" y="2980"/>
                    <a:pt x="309" y="2946"/>
                  </a:cubicBezTo>
                  <a:lnTo>
                    <a:pt x="1048" y="2514"/>
                  </a:lnTo>
                  <a:cubicBezTo>
                    <a:pt x="1233" y="2391"/>
                    <a:pt x="1356" y="2206"/>
                    <a:pt x="1356" y="1960"/>
                  </a:cubicBezTo>
                  <a:lnTo>
                    <a:pt x="1356" y="235"/>
                  </a:lnTo>
                  <a:cubicBezTo>
                    <a:pt x="1356" y="101"/>
                    <a:pt x="1292" y="0"/>
                    <a:pt x="1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2" name="Google Shape;5012;p26"/>
            <p:cNvSpPr/>
            <p:nvPr/>
          </p:nvSpPr>
          <p:spPr>
            <a:xfrm>
              <a:off x="14377312" y="9359054"/>
              <a:ext cx="90679" cy="200350"/>
            </a:xfrm>
            <a:custGeom>
              <a:avLst/>
              <a:gdLst/>
              <a:ahLst/>
              <a:cxnLst/>
              <a:rect l="l" t="t" r="r" b="b"/>
              <a:pathLst>
                <a:path w="1356" h="2996" extrusionOk="0">
                  <a:moveTo>
                    <a:pt x="1187" y="0"/>
                  </a:moveTo>
                  <a:cubicBezTo>
                    <a:pt x="1146" y="0"/>
                    <a:pt x="1099" y="15"/>
                    <a:pt x="1047" y="50"/>
                  </a:cubicBezTo>
                  <a:lnTo>
                    <a:pt x="247" y="481"/>
                  </a:lnTo>
                  <a:cubicBezTo>
                    <a:pt x="62" y="604"/>
                    <a:pt x="0" y="789"/>
                    <a:pt x="0" y="1035"/>
                  </a:cubicBezTo>
                  <a:lnTo>
                    <a:pt x="0" y="2761"/>
                  </a:lnTo>
                  <a:cubicBezTo>
                    <a:pt x="0" y="2894"/>
                    <a:pt x="64" y="2995"/>
                    <a:pt x="146" y="2995"/>
                  </a:cubicBezTo>
                  <a:cubicBezTo>
                    <a:pt x="178" y="2995"/>
                    <a:pt x="212" y="2980"/>
                    <a:pt x="247" y="2946"/>
                  </a:cubicBezTo>
                  <a:lnTo>
                    <a:pt x="1047" y="2514"/>
                  </a:lnTo>
                  <a:cubicBezTo>
                    <a:pt x="1232" y="2391"/>
                    <a:pt x="1356" y="2206"/>
                    <a:pt x="1356" y="1960"/>
                  </a:cubicBezTo>
                  <a:lnTo>
                    <a:pt x="1356" y="234"/>
                  </a:lnTo>
                  <a:cubicBezTo>
                    <a:pt x="1356" y="101"/>
                    <a:pt x="1292" y="0"/>
                    <a:pt x="1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3" name="Google Shape;5013;p26"/>
            <p:cNvSpPr/>
            <p:nvPr/>
          </p:nvSpPr>
          <p:spPr>
            <a:xfrm>
              <a:off x="13961165" y="9591570"/>
              <a:ext cx="90679" cy="202691"/>
            </a:xfrm>
            <a:custGeom>
              <a:avLst/>
              <a:gdLst/>
              <a:ahLst/>
              <a:cxnLst/>
              <a:rect l="l" t="t" r="r" b="b"/>
              <a:pathLst>
                <a:path w="1356" h="3031" extrusionOk="0">
                  <a:moveTo>
                    <a:pt x="1167" y="1"/>
                  </a:moveTo>
                  <a:cubicBezTo>
                    <a:pt x="1131" y="1"/>
                    <a:pt x="1091" y="8"/>
                    <a:pt x="1047" y="23"/>
                  </a:cubicBezTo>
                  <a:lnTo>
                    <a:pt x="308" y="516"/>
                  </a:lnTo>
                  <a:cubicBezTo>
                    <a:pt x="123" y="639"/>
                    <a:pt x="0" y="824"/>
                    <a:pt x="0" y="1070"/>
                  </a:cubicBezTo>
                  <a:lnTo>
                    <a:pt x="0" y="2796"/>
                  </a:lnTo>
                  <a:cubicBezTo>
                    <a:pt x="0" y="2929"/>
                    <a:pt x="64" y="3030"/>
                    <a:pt x="169" y="3030"/>
                  </a:cubicBezTo>
                  <a:cubicBezTo>
                    <a:pt x="210" y="3030"/>
                    <a:pt x="256" y="3015"/>
                    <a:pt x="308" y="2981"/>
                  </a:cubicBezTo>
                  <a:lnTo>
                    <a:pt x="1047" y="2549"/>
                  </a:lnTo>
                  <a:cubicBezTo>
                    <a:pt x="1232" y="2426"/>
                    <a:pt x="1356" y="2241"/>
                    <a:pt x="1356" y="1995"/>
                  </a:cubicBezTo>
                  <a:lnTo>
                    <a:pt x="1356" y="269"/>
                  </a:lnTo>
                  <a:cubicBezTo>
                    <a:pt x="1356" y="81"/>
                    <a:pt x="1284" y="1"/>
                    <a:pt x="1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4" name="Google Shape;5014;p26"/>
            <p:cNvSpPr/>
            <p:nvPr/>
          </p:nvSpPr>
          <p:spPr>
            <a:xfrm>
              <a:off x="14109488" y="9342536"/>
              <a:ext cx="230777" cy="703833"/>
            </a:xfrm>
            <a:custGeom>
              <a:avLst/>
              <a:gdLst/>
              <a:ahLst/>
              <a:cxnLst/>
              <a:rect l="l" t="t" r="r" b="b"/>
              <a:pathLst>
                <a:path w="3451" h="10525" extrusionOk="0">
                  <a:moveTo>
                    <a:pt x="2775" y="0"/>
                  </a:moveTo>
                  <a:cubicBezTo>
                    <a:pt x="2653" y="0"/>
                    <a:pt x="2526" y="35"/>
                    <a:pt x="2403" y="112"/>
                  </a:cubicBezTo>
                  <a:lnTo>
                    <a:pt x="863" y="1036"/>
                  </a:lnTo>
                  <a:cubicBezTo>
                    <a:pt x="308" y="1344"/>
                    <a:pt x="0" y="1899"/>
                    <a:pt x="0" y="2515"/>
                  </a:cubicBezTo>
                  <a:lnTo>
                    <a:pt x="0" y="10525"/>
                  </a:lnTo>
                  <a:lnTo>
                    <a:pt x="3451" y="8491"/>
                  </a:lnTo>
                  <a:lnTo>
                    <a:pt x="3451" y="728"/>
                  </a:lnTo>
                  <a:cubicBezTo>
                    <a:pt x="3451" y="312"/>
                    <a:pt x="3139" y="0"/>
                    <a:pt x="27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5" name="Google Shape;5015;p26"/>
            <p:cNvSpPr/>
            <p:nvPr/>
          </p:nvSpPr>
          <p:spPr>
            <a:xfrm>
              <a:off x="14163053" y="9423318"/>
              <a:ext cx="123647" cy="280129"/>
            </a:xfrm>
            <a:custGeom>
              <a:avLst/>
              <a:gdLst/>
              <a:ahLst/>
              <a:cxnLst/>
              <a:rect l="l" t="t" r="r" b="b"/>
              <a:pathLst>
                <a:path w="1849" h="4189" extrusionOk="0">
                  <a:moveTo>
                    <a:pt x="1628" y="1"/>
                  </a:moveTo>
                  <a:cubicBezTo>
                    <a:pt x="1581" y="1"/>
                    <a:pt x="1530" y="24"/>
                    <a:pt x="1479" y="74"/>
                  </a:cubicBezTo>
                  <a:lnTo>
                    <a:pt x="370" y="691"/>
                  </a:lnTo>
                  <a:cubicBezTo>
                    <a:pt x="123" y="814"/>
                    <a:pt x="0" y="1122"/>
                    <a:pt x="0" y="1430"/>
                  </a:cubicBezTo>
                  <a:lnTo>
                    <a:pt x="0" y="3833"/>
                  </a:lnTo>
                  <a:cubicBezTo>
                    <a:pt x="0" y="4061"/>
                    <a:pt x="102" y="4188"/>
                    <a:pt x="230" y="4188"/>
                  </a:cubicBezTo>
                  <a:cubicBezTo>
                    <a:pt x="274" y="4188"/>
                    <a:pt x="322" y="4173"/>
                    <a:pt x="370" y="4141"/>
                  </a:cubicBezTo>
                  <a:lnTo>
                    <a:pt x="1479" y="3525"/>
                  </a:lnTo>
                  <a:cubicBezTo>
                    <a:pt x="1664" y="3340"/>
                    <a:pt x="1849" y="3032"/>
                    <a:pt x="1849" y="2724"/>
                  </a:cubicBezTo>
                  <a:lnTo>
                    <a:pt x="1849" y="383"/>
                  </a:lnTo>
                  <a:cubicBezTo>
                    <a:pt x="1849" y="159"/>
                    <a:pt x="1751" y="1"/>
                    <a:pt x="1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6" name="Google Shape;5016;p26"/>
            <p:cNvSpPr/>
            <p:nvPr/>
          </p:nvSpPr>
          <p:spPr>
            <a:xfrm>
              <a:off x="16692906" y="7865055"/>
              <a:ext cx="234923" cy="702161"/>
            </a:xfrm>
            <a:custGeom>
              <a:avLst/>
              <a:gdLst/>
              <a:ahLst/>
              <a:cxnLst/>
              <a:rect l="l" t="t" r="r" b="b"/>
              <a:pathLst>
                <a:path w="3513" h="10500" extrusionOk="0">
                  <a:moveTo>
                    <a:pt x="2793" y="0"/>
                  </a:moveTo>
                  <a:cubicBezTo>
                    <a:pt x="2681" y="0"/>
                    <a:pt x="2567" y="28"/>
                    <a:pt x="2465" y="86"/>
                  </a:cubicBezTo>
                  <a:lnTo>
                    <a:pt x="863" y="1011"/>
                  </a:lnTo>
                  <a:cubicBezTo>
                    <a:pt x="308" y="1319"/>
                    <a:pt x="0" y="1873"/>
                    <a:pt x="0" y="2489"/>
                  </a:cubicBezTo>
                  <a:lnTo>
                    <a:pt x="0" y="10499"/>
                  </a:lnTo>
                  <a:lnTo>
                    <a:pt x="3512" y="8527"/>
                  </a:lnTo>
                  <a:lnTo>
                    <a:pt x="3512" y="702"/>
                  </a:lnTo>
                  <a:cubicBezTo>
                    <a:pt x="3512" y="280"/>
                    <a:pt x="3154" y="0"/>
                    <a:pt x="27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7" name="Google Shape;5017;p26"/>
            <p:cNvSpPr/>
            <p:nvPr/>
          </p:nvSpPr>
          <p:spPr>
            <a:xfrm>
              <a:off x="16746471" y="7945904"/>
              <a:ext cx="123647" cy="280129"/>
            </a:xfrm>
            <a:custGeom>
              <a:avLst/>
              <a:gdLst/>
              <a:ahLst/>
              <a:cxnLst/>
              <a:rect l="l" t="t" r="r" b="b"/>
              <a:pathLst>
                <a:path w="1849" h="4189" extrusionOk="0">
                  <a:moveTo>
                    <a:pt x="1619" y="1"/>
                  </a:moveTo>
                  <a:cubicBezTo>
                    <a:pt x="1574" y="1"/>
                    <a:pt x="1527" y="16"/>
                    <a:pt x="1479" y="48"/>
                  </a:cubicBezTo>
                  <a:lnTo>
                    <a:pt x="370" y="664"/>
                  </a:lnTo>
                  <a:cubicBezTo>
                    <a:pt x="123" y="849"/>
                    <a:pt x="0" y="1157"/>
                    <a:pt x="0" y="1465"/>
                  </a:cubicBezTo>
                  <a:lnTo>
                    <a:pt x="0" y="3806"/>
                  </a:lnTo>
                  <a:cubicBezTo>
                    <a:pt x="0" y="4030"/>
                    <a:pt x="97" y="4188"/>
                    <a:pt x="221" y="4188"/>
                  </a:cubicBezTo>
                  <a:cubicBezTo>
                    <a:pt x="268" y="4188"/>
                    <a:pt x="319" y="4165"/>
                    <a:pt x="370" y="4114"/>
                  </a:cubicBezTo>
                  <a:lnTo>
                    <a:pt x="1479" y="3498"/>
                  </a:lnTo>
                  <a:cubicBezTo>
                    <a:pt x="1725" y="3375"/>
                    <a:pt x="1849" y="3067"/>
                    <a:pt x="1849" y="2759"/>
                  </a:cubicBezTo>
                  <a:lnTo>
                    <a:pt x="1849" y="356"/>
                  </a:lnTo>
                  <a:cubicBezTo>
                    <a:pt x="1849" y="128"/>
                    <a:pt x="1747" y="1"/>
                    <a:pt x="16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8" name="Google Shape;5018;p26"/>
            <p:cNvSpPr/>
            <p:nvPr/>
          </p:nvSpPr>
          <p:spPr>
            <a:xfrm>
              <a:off x="11114001" y="11630579"/>
              <a:ext cx="168987" cy="236996"/>
            </a:xfrm>
            <a:custGeom>
              <a:avLst/>
              <a:gdLst/>
              <a:ahLst/>
              <a:cxnLst/>
              <a:rect l="l" t="t" r="r" b="b"/>
              <a:pathLst>
                <a:path w="2527" h="3544" extrusionOk="0">
                  <a:moveTo>
                    <a:pt x="1518" y="0"/>
                  </a:moveTo>
                  <a:cubicBezTo>
                    <a:pt x="1387" y="0"/>
                    <a:pt x="1264" y="31"/>
                    <a:pt x="1171" y="93"/>
                  </a:cubicBezTo>
                  <a:cubicBezTo>
                    <a:pt x="494" y="586"/>
                    <a:pt x="62" y="1387"/>
                    <a:pt x="62" y="2249"/>
                  </a:cubicBezTo>
                  <a:cubicBezTo>
                    <a:pt x="1" y="2619"/>
                    <a:pt x="124" y="2989"/>
                    <a:pt x="432" y="3235"/>
                  </a:cubicBezTo>
                  <a:lnTo>
                    <a:pt x="1110" y="3543"/>
                  </a:lnTo>
                  <a:lnTo>
                    <a:pt x="1356" y="3050"/>
                  </a:lnTo>
                  <a:cubicBezTo>
                    <a:pt x="1911" y="2496"/>
                    <a:pt x="2280" y="1756"/>
                    <a:pt x="2280" y="955"/>
                  </a:cubicBezTo>
                  <a:lnTo>
                    <a:pt x="2527" y="401"/>
                  </a:lnTo>
                  <a:lnTo>
                    <a:pt x="1911" y="93"/>
                  </a:lnTo>
                  <a:cubicBezTo>
                    <a:pt x="1787" y="31"/>
                    <a:pt x="1649" y="0"/>
                    <a:pt x="1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9" name="Google Shape;5019;p26"/>
            <p:cNvSpPr/>
            <p:nvPr/>
          </p:nvSpPr>
          <p:spPr>
            <a:xfrm>
              <a:off x="11159341" y="11655990"/>
              <a:ext cx="148390" cy="217001"/>
            </a:xfrm>
            <a:custGeom>
              <a:avLst/>
              <a:gdLst/>
              <a:ahLst/>
              <a:cxnLst/>
              <a:rect l="l" t="t" r="r" b="b"/>
              <a:pathLst>
                <a:path w="2219" h="3245" extrusionOk="0">
                  <a:moveTo>
                    <a:pt x="1566" y="0"/>
                  </a:moveTo>
                  <a:cubicBezTo>
                    <a:pt x="1427" y="0"/>
                    <a:pt x="1272" y="46"/>
                    <a:pt x="1109" y="144"/>
                  </a:cubicBezTo>
                  <a:cubicBezTo>
                    <a:pt x="432" y="637"/>
                    <a:pt x="0" y="1376"/>
                    <a:pt x="0" y="2239"/>
                  </a:cubicBezTo>
                  <a:cubicBezTo>
                    <a:pt x="0" y="2876"/>
                    <a:pt x="269" y="3244"/>
                    <a:pt x="658" y="3244"/>
                  </a:cubicBezTo>
                  <a:cubicBezTo>
                    <a:pt x="796" y="3244"/>
                    <a:pt x="948" y="3198"/>
                    <a:pt x="1109" y="3101"/>
                  </a:cubicBezTo>
                  <a:cubicBezTo>
                    <a:pt x="1787" y="2609"/>
                    <a:pt x="2218" y="1808"/>
                    <a:pt x="2218" y="945"/>
                  </a:cubicBezTo>
                  <a:cubicBezTo>
                    <a:pt x="2218" y="356"/>
                    <a:pt x="1952" y="0"/>
                    <a:pt x="15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0" name="Google Shape;5020;p26"/>
            <p:cNvSpPr/>
            <p:nvPr/>
          </p:nvSpPr>
          <p:spPr>
            <a:xfrm>
              <a:off x="11188163" y="11688089"/>
              <a:ext cx="103117" cy="156950"/>
            </a:xfrm>
            <a:custGeom>
              <a:avLst/>
              <a:gdLst/>
              <a:ahLst/>
              <a:cxnLst/>
              <a:rect l="l" t="t" r="r" b="b"/>
              <a:pathLst>
                <a:path w="1542" h="2347" extrusionOk="0">
                  <a:moveTo>
                    <a:pt x="1057" y="1"/>
                  </a:moveTo>
                  <a:cubicBezTo>
                    <a:pt x="959" y="1"/>
                    <a:pt x="851" y="32"/>
                    <a:pt x="740" y="95"/>
                  </a:cubicBezTo>
                  <a:cubicBezTo>
                    <a:pt x="247" y="465"/>
                    <a:pt x="1" y="1020"/>
                    <a:pt x="1" y="1636"/>
                  </a:cubicBezTo>
                  <a:cubicBezTo>
                    <a:pt x="1" y="2093"/>
                    <a:pt x="204" y="2346"/>
                    <a:pt x="460" y="2346"/>
                  </a:cubicBezTo>
                  <a:cubicBezTo>
                    <a:pt x="549" y="2346"/>
                    <a:pt x="645" y="2315"/>
                    <a:pt x="740" y="2252"/>
                  </a:cubicBezTo>
                  <a:cubicBezTo>
                    <a:pt x="1233" y="1882"/>
                    <a:pt x="1541" y="1328"/>
                    <a:pt x="1541" y="711"/>
                  </a:cubicBezTo>
                  <a:cubicBezTo>
                    <a:pt x="1541" y="254"/>
                    <a:pt x="1338" y="1"/>
                    <a:pt x="10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1" name="Google Shape;5021;p26"/>
            <p:cNvSpPr/>
            <p:nvPr/>
          </p:nvSpPr>
          <p:spPr>
            <a:xfrm>
              <a:off x="11196388" y="11702066"/>
              <a:ext cx="86600" cy="126657"/>
            </a:xfrm>
            <a:custGeom>
              <a:avLst/>
              <a:gdLst/>
              <a:ahLst/>
              <a:cxnLst/>
              <a:rect l="l" t="t" r="r" b="b"/>
              <a:pathLst>
                <a:path w="1295" h="1894" extrusionOk="0">
                  <a:moveTo>
                    <a:pt x="936" y="1"/>
                  </a:moveTo>
                  <a:cubicBezTo>
                    <a:pt x="859" y="1"/>
                    <a:pt x="773" y="24"/>
                    <a:pt x="679" y="71"/>
                  </a:cubicBezTo>
                  <a:cubicBezTo>
                    <a:pt x="247" y="379"/>
                    <a:pt x="1" y="811"/>
                    <a:pt x="1" y="1303"/>
                  </a:cubicBezTo>
                  <a:cubicBezTo>
                    <a:pt x="1" y="1664"/>
                    <a:pt x="166" y="1893"/>
                    <a:pt x="399" y="1893"/>
                  </a:cubicBezTo>
                  <a:cubicBezTo>
                    <a:pt x="485" y="1893"/>
                    <a:pt x="580" y="1862"/>
                    <a:pt x="679" y="1796"/>
                  </a:cubicBezTo>
                  <a:cubicBezTo>
                    <a:pt x="1048" y="1550"/>
                    <a:pt x="1295" y="1057"/>
                    <a:pt x="1295" y="564"/>
                  </a:cubicBezTo>
                  <a:cubicBezTo>
                    <a:pt x="1295" y="197"/>
                    <a:pt x="1158" y="1"/>
                    <a:pt x="9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2" name="Google Shape;5022;p26"/>
            <p:cNvSpPr/>
            <p:nvPr/>
          </p:nvSpPr>
          <p:spPr>
            <a:xfrm>
              <a:off x="10949227" y="11725738"/>
              <a:ext cx="168987" cy="232449"/>
            </a:xfrm>
            <a:custGeom>
              <a:avLst/>
              <a:gdLst/>
              <a:ahLst/>
              <a:cxnLst/>
              <a:rect l="l" t="t" r="r" b="b"/>
              <a:pathLst>
                <a:path w="2527" h="3476" extrusionOk="0">
                  <a:moveTo>
                    <a:pt x="1557" y="1"/>
                  </a:moveTo>
                  <a:cubicBezTo>
                    <a:pt x="1412" y="1"/>
                    <a:pt x="1272" y="47"/>
                    <a:pt x="1171" y="148"/>
                  </a:cubicBezTo>
                  <a:cubicBezTo>
                    <a:pt x="493" y="641"/>
                    <a:pt x="62" y="1442"/>
                    <a:pt x="62" y="2305"/>
                  </a:cubicBezTo>
                  <a:cubicBezTo>
                    <a:pt x="0" y="2613"/>
                    <a:pt x="185" y="2921"/>
                    <a:pt x="431" y="3106"/>
                  </a:cubicBezTo>
                  <a:lnTo>
                    <a:pt x="1047" y="3476"/>
                  </a:lnTo>
                  <a:lnTo>
                    <a:pt x="1356" y="2921"/>
                  </a:lnTo>
                  <a:cubicBezTo>
                    <a:pt x="1910" y="2428"/>
                    <a:pt x="2218" y="1689"/>
                    <a:pt x="2280" y="888"/>
                  </a:cubicBezTo>
                  <a:lnTo>
                    <a:pt x="2526" y="395"/>
                  </a:lnTo>
                  <a:lnTo>
                    <a:pt x="1910" y="87"/>
                  </a:lnTo>
                  <a:cubicBezTo>
                    <a:pt x="1799" y="31"/>
                    <a:pt x="1676" y="1"/>
                    <a:pt x="1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3" name="Google Shape;5023;p26"/>
            <p:cNvSpPr/>
            <p:nvPr/>
          </p:nvSpPr>
          <p:spPr>
            <a:xfrm>
              <a:off x="10994500" y="11749010"/>
              <a:ext cx="148390" cy="218138"/>
            </a:xfrm>
            <a:custGeom>
              <a:avLst/>
              <a:gdLst/>
              <a:ahLst/>
              <a:cxnLst/>
              <a:rect l="l" t="t" r="r" b="b"/>
              <a:pathLst>
                <a:path w="2219" h="3262" extrusionOk="0">
                  <a:moveTo>
                    <a:pt x="1523" y="0"/>
                  </a:moveTo>
                  <a:cubicBezTo>
                    <a:pt x="1396" y="0"/>
                    <a:pt x="1256" y="35"/>
                    <a:pt x="1110" y="109"/>
                  </a:cubicBezTo>
                  <a:cubicBezTo>
                    <a:pt x="432" y="601"/>
                    <a:pt x="1" y="1402"/>
                    <a:pt x="1" y="2265"/>
                  </a:cubicBezTo>
                  <a:cubicBezTo>
                    <a:pt x="1" y="2868"/>
                    <a:pt x="280" y="3261"/>
                    <a:pt x="681" y="3261"/>
                  </a:cubicBezTo>
                  <a:cubicBezTo>
                    <a:pt x="813" y="3261"/>
                    <a:pt x="958" y="3219"/>
                    <a:pt x="1110" y="3128"/>
                  </a:cubicBezTo>
                  <a:cubicBezTo>
                    <a:pt x="1788" y="2635"/>
                    <a:pt x="2219" y="1834"/>
                    <a:pt x="2219" y="971"/>
                  </a:cubicBezTo>
                  <a:cubicBezTo>
                    <a:pt x="2219" y="360"/>
                    <a:pt x="1932" y="0"/>
                    <a:pt x="15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4" name="Google Shape;5024;p26"/>
            <p:cNvSpPr/>
            <p:nvPr/>
          </p:nvSpPr>
          <p:spPr>
            <a:xfrm>
              <a:off x="11023389" y="11782848"/>
              <a:ext cx="107197" cy="156950"/>
            </a:xfrm>
            <a:custGeom>
              <a:avLst/>
              <a:gdLst/>
              <a:ahLst/>
              <a:cxnLst/>
              <a:rect l="l" t="t" r="r" b="b"/>
              <a:pathLst>
                <a:path w="1603" h="2347" extrusionOk="0">
                  <a:moveTo>
                    <a:pt x="1118" y="1"/>
                  </a:moveTo>
                  <a:cubicBezTo>
                    <a:pt x="1020" y="1"/>
                    <a:pt x="913" y="32"/>
                    <a:pt x="801" y="95"/>
                  </a:cubicBezTo>
                  <a:cubicBezTo>
                    <a:pt x="308" y="465"/>
                    <a:pt x="0" y="1020"/>
                    <a:pt x="0" y="1636"/>
                  </a:cubicBezTo>
                  <a:cubicBezTo>
                    <a:pt x="0" y="2093"/>
                    <a:pt x="203" y="2346"/>
                    <a:pt x="484" y="2346"/>
                  </a:cubicBezTo>
                  <a:cubicBezTo>
                    <a:pt x="582" y="2346"/>
                    <a:pt x="690" y="2316"/>
                    <a:pt x="801" y="2252"/>
                  </a:cubicBezTo>
                  <a:cubicBezTo>
                    <a:pt x="1294" y="1882"/>
                    <a:pt x="1602" y="1328"/>
                    <a:pt x="1602" y="712"/>
                  </a:cubicBezTo>
                  <a:cubicBezTo>
                    <a:pt x="1602" y="255"/>
                    <a:pt x="1399" y="1"/>
                    <a:pt x="11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5" name="Google Shape;5025;p26"/>
            <p:cNvSpPr/>
            <p:nvPr/>
          </p:nvSpPr>
          <p:spPr>
            <a:xfrm>
              <a:off x="11031614" y="11795085"/>
              <a:ext cx="86600" cy="126590"/>
            </a:xfrm>
            <a:custGeom>
              <a:avLst/>
              <a:gdLst/>
              <a:ahLst/>
              <a:cxnLst/>
              <a:rect l="l" t="t" r="r" b="b"/>
              <a:pathLst>
                <a:path w="1295" h="1893" extrusionOk="0">
                  <a:moveTo>
                    <a:pt x="946" y="1"/>
                  </a:moveTo>
                  <a:cubicBezTo>
                    <a:pt x="867" y="1"/>
                    <a:pt x="777" y="31"/>
                    <a:pt x="678" y="97"/>
                  </a:cubicBezTo>
                  <a:cubicBezTo>
                    <a:pt x="247" y="405"/>
                    <a:pt x="0" y="837"/>
                    <a:pt x="0" y="1330"/>
                  </a:cubicBezTo>
                  <a:cubicBezTo>
                    <a:pt x="0" y="1697"/>
                    <a:pt x="171" y="1893"/>
                    <a:pt x="411" y="1893"/>
                  </a:cubicBezTo>
                  <a:cubicBezTo>
                    <a:pt x="493" y="1893"/>
                    <a:pt x="584" y="1870"/>
                    <a:pt x="678" y="1822"/>
                  </a:cubicBezTo>
                  <a:cubicBezTo>
                    <a:pt x="1048" y="1514"/>
                    <a:pt x="1294" y="1083"/>
                    <a:pt x="1294" y="590"/>
                  </a:cubicBezTo>
                  <a:cubicBezTo>
                    <a:pt x="1294" y="229"/>
                    <a:pt x="1162" y="1"/>
                    <a:pt x="9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6" name="Google Shape;5026;p26"/>
            <p:cNvSpPr/>
            <p:nvPr/>
          </p:nvSpPr>
          <p:spPr>
            <a:xfrm>
              <a:off x="13577918" y="10210742"/>
              <a:ext cx="164908" cy="235324"/>
            </a:xfrm>
            <a:custGeom>
              <a:avLst/>
              <a:gdLst/>
              <a:ahLst/>
              <a:cxnLst/>
              <a:rect l="l" t="t" r="r" b="b"/>
              <a:pathLst>
                <a:path w="2466" h="3519" extrusionOk="0">
                  <a:moveTo>
                    <a:pt x="1597" y="1"/>
                  </a:moveTo>
                  <a:cubicBezTo>
                    <a:pt x="1447" y="1"/>
                    <a:pt x="1286" y="53"/>
                    <a:pt x="1172" y="129"/>
                  </a:cubicBezTo>
                  <a:cubicBezTo>
                    <a:pt x="432" y="622"/>
                    <a:pt x="63" y="1423"/>
                    <a:pt x="63" y="2286"/>
                  </a:cubicBezTo>
                  <a:cubicBezTo>
                    <a:pt x="1" y="2656"/>
                    <a:pt x="124" y="2964"/>
                    <a:pt x="432" y="3210"/>
                  </a:cubicBezTo>
                  <a:lnTo>
                    <a:pt x="1048" y="3518"/>
                  </a:lnTo>
                  <a:lnTo>
                    <a:pt x="1295" y="3025"/>
                  </a:lnTo>
                  <a:cubicBezTo>
                    <a:pt x="1911" y="2471"/>
                    <a:pt x="2219" y="1793"/>
                    <a:pt x="2281" y="992"/>
                  </a:cubicBezTo>
                  <a:lnTo>
                    <a:pt x="2281" y="930"/>
                  </a:lnTo>
                  <a:lnTo>
                    <a:pt x="2465" y="437"/>
                  </a:lnTo>
                  <a:lnTo>
                    <a:pt x="1849" y="68"/>
                  </a:lnTo>
                  <a:cubicBezTo>
                    <a:pt x="1779" y="21"/>
                    <a:pt x="1690" y="1"/>
                    <a:pt x="1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7" name="Google Shape;5027;p26"/>
            <p:cNvSpPr/>
            <p:nvPr/>
          </p:nvSpPr>
          <p:spPr>
            <a:xfrm>
              <a:off x="13623258" y="10234482"/>
              <a:ext cx="148390" cy="217001"/>
            </a:xfrm>
            <a:custGeom>
              <a:avLst/>
              <a:gdLst/>
              <a:ahLst/>
              <a:cxnLst/>
              <a:rect l="l" t="t" r="r" b="b"/>
              <a:pathLst>
                <a:path w="2219" h="3245" extrusionOk="0">
                  <a:moveTo>
                    <a:pt x="1566" y="0"/>
                  </a:moveTo>
                  <a:cubicBezTo>
                    <a:pt x="1427" y="0"/>
                    <a:pt x="1273" y="46"/>
                    <a:pt x="1110" y="144"/>
                  </a:cubicBezTo>
                  <a:cubicBezTo>
                    <a:pt x="370" y="637"/>
                    <a:pt x="1" y="1438"/>
                    <a:pt x="1" y="2239"/>
                  </a:cubicBezTo>
                  <a:cubicBezTo>
                    <a:pt x="1" y="2876"/>
                    <a:pt x="270" y="3244"/>
                    <a:pt x="658" y="3244"/>
                  </a:cubicBezTo>
                  <a:cubicBezTo>
                    <a:pt x="796" y="3244"/>
                    <a:pt x="949" y="3198"/>
                    <a:pt x="1110" y="3102"/>
                  </a:cubicBezTo>
                  <a:cubicBezTo>
                    <a:pt x="1787" y="2609"/>
                    <a:pt x="2219" y="1808"/>
                    <a:pt x="2219" y="945"/>
                  </a:cubicBezTo>
                  <a:cubicBezTo>
                    <a:pt x="2219" y="356"/>
                    <a:pt x="1952" y="0"/>
                    <a:pt x="15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8" name="Google Shape;5028;p26"/>
            <p:cNvSpPr/>
            <p:nvPr/>
          </p:nvSpPr>
          <p:spPr>
            <a:xfrm>
              <a:off x="13652080" y="10266581"/>
              <a:ext cx="103117" cy="156950"/>
            </a:xfrm>
            <a:custGeom>
              <a:avLst/>
              <a:gdLst/>
              <a:ahLst/>
              <a:cxnLst/>
              <a:rect l="l" t="t" r="r" b="b"/>
              <a:pathLst>
                <a:path w="1542" h="2347" extrusionOk="0">
                  <a:moveTo>
                    <a:pt x="1082" y="1"/>
                  </a:moveTo>
                  <a:cubicBezTo>
                    <a:pt x="993" y="1"/>
                    <a:pt x="897" y="32"/>
                    <a:pt x="802" y="95"/>
                  </a:cubicBezTo>
                  <a:cubicBezTo>
                    <a:pt x="309" y="465"/>
                    <a:pt x="1" y="1020"/>
                    <a:pt x="1" y="1636"/>
                  </a:cubicBezTo>
                  <a:cubicBezTo>
                    <a:pt x="1" y="2093"/>
                    <a:pt x="170" y="2346"/>
                    <a:pt x="459" y="2346"/>
                  </a:cubicBezTo>
                  <a:cubicBezTo>
                    <a:pt x="560" y="2346"/>
                    <a:pt x="675" y="2316"/>
                    <a:pt x="802" y="2252"/>
                  </a:cubicBezTo>
                  <a:cubicBezTo>
                    <a:pt x="1233" y="1882"/>
                    <a:pt x="1541" y="1328"/>
                    <a:pt x="1541" y="712"/>
                  </a:cubicBezTo>
                  <a:cubicBezTo>
                    <a:pt x="1541" y="255"/>
                    <a:pt x="1338" y="1"/>
                    <a:pt x="10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9" name="Google Shape;5029;p26"/>
            <p:cNvSpPr/>
            <p:nvPr/>
          </p:nvSpPr>
          <p:spPr>
            <a:xfrm>
              <a:off x="13660372" y="10282964"/>
              <a:ext cx="86600" cy="126590"/>
            </a:xfrm>
            <a:custGeom>
              <a:avLst/>
              <a:gdLst/>
              <a:ahLst/>
              <a:cxnLst/>
              <a:rect l="l" t="t" r="r" b="b"/>
              <a:pathLst>
                <a:path w="1295" h="1893" extrusionOk="0">
                  <a:moveTo>
                    <a:pt x="920" y="0"/>
                  </a:moveTo>
                  <a:cubicBezTo>
                    <a:pt x="843" y="0"/>
                    <a:pt x="760" y="31"/>
                    <a:pt x="678" y="97"/>
                  </a:cubicBezTo>
                  <a:cubicBezTo>
                    <a:pt x="247" y="343"/>
                    <a:pt x="0" y="836"/>
                    <a:pt x="0" y="1329"/>
                  </a:cubicBezTo>
                  <a:cubicBezTo>
                    <a:pt x="0" y="1696"/>
                    <a:pt x="171" y="1892"/>
                    <a:pt x="411" y="1892"/>
                  </a:cubicBezTo>
                  <a:cubicBezTo>
                    <a:pt x="493" y="1892"/>
                    <a:pt x="584" y="1869"/>
                    <a:pt x="678" y="1822"/>
                  </a:cubicBezTo>
                  <a:cubicBezTo>
                    <a:pt x="1048" y="1514"/>
                    <a:pt x="1294" y="1083"/>
                    <a:pt x="1294" y="590"/>
                  </a:cubicBezTo>
                  <a:cubicBezTo>
                    <a:pt x="1294" y="229"/>
                    <a:pt x="1129" y="0"/>
                    <a:pt x="9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0" name="Google Shape;5030;p26"/>
            <p:cNvSpPr/>
            <p:nvPr/>
          </p:nvSpPr>
          <p:spPr>
            <a:xfrm>
              <a:off x="13413145" y="10305500"/>
              <a:ext cx="164841" cy="235324"/>
            </a:xfrm>
            <a:custGeom>
              <a:avLst/>
              <a:gdLst/>
              <a:ahLst/>
              <a:cxnLst/>
              <a:rect l="l" t="t" r="r" b="b"/>
              <a:pathLst>
                <a:path w="2465" h="3519" extrusionOk="0">
                  <a:moveTo>
                    <a:pt x="1597" y="1"/>
                  </a:moveTo>
                  <a:cubicBezTo>
                    <a:pt x="1447" y="1"/>
                    <a:pt x="1285" y="53"/>
                    <a:pt x="1171" y="130"/>
                  </a:cubicBezTo>
                  <a:cubicBezTo>
                    <a:pt x="432" y="622"/>
                    <a:pt x="62" y="1423"/>
                    <a:pt x="62" y="2286"/>
                  </a:cubicBezTo>
                  <a:cubicBezTo>
                    <a:pt x="0" y="2594"/>
                    <a:pt x="124" y="2964"/>
                    <a:pt x="432" y="3210"/>
                  </a:cubicBezTo>
                  <a:lnTo>
                    <a:pt x="1048" y="3518"/>
                  </a:lnTo>
                  <a:lnTo>
                    <a:pt x="1294" y="2964"/>
                  </a:lnTo>
                  <a:cubicBezTo>
                    <a:pt x="1910" y="2471"/>
                    <a:pt x="2218" y="1732"/>
                    <a:pt x="2280" y="992"/>
                  </a:cubicBezTo>
                  <a:lnTo>
                    <a:pt x="2280" y="931"/>
                  </a:lnTo>
                  <a:lnTo>
                    <a:pt x="2465" y="438"/>
                  </a:lnTo>
                  <a:lnTo>
                    <a:pt x="1849" y="68"/>
                  </a:lnTo>
                  <a:cubicBezTo>
                    <a:pt x="1778" y="21"/>
                    <a:pt x="1690" y="1"/>
                    <a:pt x="1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1" name="Google Shape;5031;p26"/>
            <p:cNvSpPr/>
            <p:nvPr/>
          </p:nvSpPr>
          <p:spPr>
            <a:xfrm>
              <a:off x="13458484" y="10329240"/>
              <a:ext cx="148390" cy="217001"/>
            </a:xfrm>
            <a:custGeom>
              <a:avLst/>
              <a:gdLst/>
              <a:ahLst/>
              <a:cxnLst/>
              <a:rect l="l" t="t" r="r" b="b"/>
              <a:pathLst>
                <a:path w="2219" h="3245" extrusionOk="0">
                  <a:moveTo>
                    <a:pt x="1565" y="0"/>
                  </a:moveTo>
                  <a:cubicBezTo>
                    <a:pt x="1427" y="0"/>
                    <a:pt x="1272" y="46"/>
                    <a:pt x="1109" y="144"/>
                  </a:cubicBezTo>
                  <a:cubicBezTo>
                    <a:pt x="370" y="637"/>
                    <a:pt x="0" y="1377"/>
                    <a:pt x="0" y="2239"/>
                  </a:cubicBezTo>
                  <a:cubicBezTo>
                    <a:pt x="0" y="2876"/>
                    <a:pt x="269" y="3244"/>
                    <a:pt x="658" y="3244"/>
                  </a:cubicBezTo>
                  <a:cubicBezTo>
                    <a:pt x="795" y="3244"/>
                    <a:pt x="948" y="3198"/>
                    <a:pt x="1109" y="3102"/>
                  </a:cubicBezTo>
                  <a:cubicBezTo>
                    <a:pt x="1787" y="2609"/>
                    <a:pt x="2218" y="1808"/>
                    <a:pt x="2218" y="945"/>
                  </a:cubicBezTo>
                  <a:cubicBezTo>
                    <a:pt x="2218" y="356"/>
                    <a:pt x="1952" y="0"/>
                    <a:pt x="15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32;p26"/>
            <p:cNvSpPr/>
            <p:nvPr/>
          </p:nvSpPr>
          <p:spPr>
            <a:xfrm>
              <a:off x="13483160" y="10361406"/>
              <a:ext cx="103117" cy="156883"/>
            </a:xfrm>
            <a:custGeom>
              <a:avLst/>
              <a:gdLst/>
              <a:ahLst/>
              <a:cxnLst/>
              <a:rect l="l" t="t" r="r" b="b"/>
              <a:pathLst>
                <a:path w="1542" h="2346" extrusionOk="0">
                  <a:moveTo>
                    <a:pt x="1108" y="0"/>
                  </a:moveTo>
                  <a:cubicBezTo>
                    <a:pt x="1016" y="0"/>
                    <a:pt x="913" y="31"/>
                    <a:pt x="802" y="95"/>
                  </a:cubicBezTo>
                  <a:cubicBezTo>
                    <a:pt x="309" y="464"/>
                    <a:pt x="1" y="1019"/>
                    <a:pt x="1" y="1635"/>
                  </a:cubicBezTo>
                  <a:cubicBezTo>
                    <a:pt x="1" y="2092"/>
                    <a:pt x="204" y="2345"/>
                    <a:pt x="485" y="2345"/>
                  </a:cubicBezTo>
                  <a:cubicBezTo>
                    <a:pt x="583" y="2345"/>
                    <a:pt x="690" y="2315"/>
                    <a:pt x="802" y="2251"/>
                  </a:cubicBezTo>
                  <a:cubicBezTo>
                    <a:pt x="1295" y="1881"/>
                    <a:pt x="1541" y="1327"/>
                    <a:pt x="1541" y="711"/>
                  </a:cubicBezTo>
                  <a:cubicBezTo>
                    <a:pt x="1541" y="254"/>
                    <a:pt x="1372" y="0"/>
                    <a:pt x="1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3" name="Google Shape;5033;p26"/>
            <p:cNvSpPr/>
            <p:nvPr/>
          </p:nvSpPr>
          <p:spPr>
            <a:xfrm>
              <a:off x="13495532" y="10377723"/>
              <a:ext cx="86600" cy="126055"/>
            </a:xfrm>
            <a:custGeom>
              <a:avLst/>
              <a:gdLst/>
              <a:ahLst/>
              <a:cxnLst/>
              <a:rect l="l" t="t" r="r" b="b"/>
              <a:pathLst>
                <a:path w="1295" h="1885" extrusionOk="0">
                  <a:moveTo>
                    <a:pt x="920" y="0"/>
                  </a:moveTo>
                  <a:cubicBezTo>
                    <a:pt x="843" y="0"/>
                    <a:pt x="761" y="31"/>
                    <a:pt x="678" y="97"/>
                  </a:cubicBezTo>
                  <a:cubicBezTo>
                    <a:pt x="247" y="343"/>
                    <a:pt x="1" y="836"/>
                    <a:pt x="1" y="1329"/>
                  </a:cubicBezTo>
                  <a:cubicBezTo>
                    <a:pt x="1" y="1662"/>
                    <a:pt x="184" y="1884"/>
                    <a:pt x="437" y="1884"/>
                  </a:cubicBezTo>
                  <a:cubicBezTo>
                    <a:pt x="512" y="1884"/>
                    <a:pt x="594" y="1865"/>
                    <a:pt x="678" y="1822"/>
                  </a:cubicBezTo>
                  <a:cubicBezTo>
                    <a:pt x="1048" y="1514"/>
                    <a:pt x="1295" y="1083"/>
                    <a:pt x="1295" y="590"/>
                  </a:cubicBezTo>
                  <a:cubicBezTo>
                    <a:pt x="1295" y="229"/>
                    <a:pt x="1129" y="0"/>
                    <a:pt x="9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4" name="Google Shape;5034;p26"/>
            <p:cNvSpPr/>
            <p:nvPr/>
          </p:nvSpPr>
          <p:spPr>
            <a:xfrm>
              <a:off x="13099981" y="10489667"/>
              <a:ext cx="168987" cy="236528"/>
            </a:xfrm>
            <a:custGeom>
              <a:avLst/>
              <a:gdLst/>
              <a:ahLst/>
              <a:cxnLst/>
              <a:rect l="l" t="t" r="r" b="b"/>
              <a:pathLst>
                <a:path w="2527" h="3537" extrusionOk="0">
                  <a:moveTo>
                    <a:pt x="1558" y="1"/>
                  </a:moveTo>
                  <a:cubicBezTo>
                    <a:pt x="1412" y="1"/>
                    <a:pt x="1273" y="46"/>
                    <a:pt x="1171" y="148"/>
                  </a:cubicBezTo>
                  <a:cubicBezTo>
                    <a:pt x="494" y="641"/>
                    <a:pt x="62" y="1442"/>
                    <a:pt x="62" y="2243"/>
                  </a:cubicBezTo>
                  <a:cubicBezTo>
                    <a:pt x="1" y="2613"/>
                    <a:pt x="185" y="2982"/>
                    <a:pt x="432" y="3167"/>
                  </a:cubicBezTo>
                  <a:lnTo>
                    <a:pt x="1110" y="3537"/>
                  </a:lnTo>
                  <a:lnTo>
                    <a:pt x="1356" y="2982"/>
                  </a:lnTo>
                  <a:cubicBezTo>
                    <a:pt x="1911" y="2490"/>
                    <a:pt x="2280" y="1750"/>
                    <a:pt x="2280" y="1011"/>
                  </a:cubicBezTo>
                  <a:lnTo>
                    <a:pt x="2280" y="949"/>
                  </a:lnTo>
                  <a:lnTo>
                    <a:pt x="2527" y="456"/>
                  </a:lnTo>
                  <a:lnTo>
                    <a:pt x="1911" y="87"/>
                  </a:lnTo>
                  <a:cubicBezTo>
                    <a:pt x="1800" y="31"/>
                    <a:pt x="1677" y="1"/>
                    <a:pt x="1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5" name="Google Shape;5035;p26"/>
            <p:cNvSpPr/>
            <p:nvPr/>
          </p:nvSpPr>
          <p:spPr>
            <a:xfrm>
              <a:off x="13145320" y="10512939"/>
              <a:ext cx="148390" cy="218138"/>
            </a:xfrm>
            <a:custGeom>
              <a:avLst/>
              <a:gdLst/>
              <a:ahLst/>
              <a:cxnLst/>
              <a:rect l="l" t="t" r="r" b="b"/>
              <a:pathLst>
                <a:path w="2219" h="3262" extrusionOk="0">
                  <a:moveTo>
                    <a:pt x="1523" y="0"/>
                  </a:moveTo>
                  <a:cubicBezTo>
                    <a:pt x="1395" y="0"/>
                    <a:pt x="1256" y="35"/>
                    <a:pt x="1109" y="108"/>
                  </a:cubicBezTo>
                  <a:cubicBezTo>
                    <a:pt x="432" y="601"/>
                    <a:pt x="0" y="1402"/>
                    <a:pt x="0" y="2265"/>
                  </a:cubicBezTo>
                  <a:cubicBezTo>
                    <a:pt x="0" y="2868"/>
                    <a:pt x="280" y="3261"/>
                    <a:pt x="681" y="3261"/>
                  </a:cubicBezTo>
                  <a:cubicBezTo>
                    <a:pt x="812" y="3261"/>
                    <a:pt x="957" y="3219"/>
                    <a:pt x="1109" y="3127"/>
                  </a:cubicBezTo>
                  <a:cubicBezTo>
                    <a:pt x="1787" y="2634"/>
                    <a:pt x="2219" y="1833"/>
                    <a:pt x="2219" y="971"/>
                  </a:cubicBezTo>
                  <a:cubicBezTo>
                    <a:pt x="2219" y="360"/>
                    <a:pt x="1932" y="0"/>
                    <a:pt x="15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6" name="Google Shape;5036;p26"/>
            <p:cNvSpPr/>
            <p:nvPr/>
          </p:nvSpPr>
          <p:spPr>
            <a:xfrm>
              <a:off x="13174142" y="10546776"/>
              <a:ext cx="103117" cy="156348"/>
            </a:xfrm>
            <a:custGeom>
              <a:avLst/>
              <a:gdLst/>
              <a:ahLst/>
              <a:cxnLst/>
              <a:rect l="l" t="t" r="r" b="b"/>
              <a:pathLst>
                <a:path w="1542" h="2338" extrusionOk="0">
                  <a:moveTo>
                    <a:pt x="1108" y="1"/>
                  </a:moveTo>
                  <a:cubicBezTo>
                    <a:pt x="1016" y="1"/>
                    <a:pt x="913" y="31"/>
                    <a:pt x="802" y="95"/>
                  </a:cubicBezTo>
                  <a:cubicBezTo>
                    <a:pt x="309" y="465"/>
                    <a:pt x="1" y="1019"/>
                    <a:pt x="1" y="1636"/>
                  </a:cubicBezTo>
                  <a:cubicBezTo>
                    <a:pt x="1" y="2058"/>
                    <a:pt x="215" y="2338"/>
                    <a:pt x="508" y="2338"/>
                  </a:cubicBezTo>
                  <a:cubicBezTo>
                    <a:pt x="600" y="2338"/>
                    <a:pt x="699" y="2310"/>
                    <a:pt x="802" y="2252"/>
                  </a:cubicBezTo>
                  <a:cubicBezTo>
                    <a:pt x="1295" y="1882"/>
                    <a:pt x="1541" y="1327"/>
                    <a:pt x="1541" y="711"/>
                  </a:cubicBezTo>
                  <a:cubicBezTo>
                    <a:pt x="1541" y="254"/>
                    <a:pt x="1372" y="1"/>
                    <a:pt x="1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7" name="Google Shape;5037;p26"/>
            <p:cNvSpPr/>
            <p:nvPr/>
          </p:nvSpPr>
          <p:spPr>
            <a:xfrm>
              <a:off x="13182368" y="10559014"/>
              <a:ext cx="86600" cy="126590"/>
            </a:xfrm>
            <a:custGeom>
              <a:avLst/>
              <a:gdLst/>
              <a:ahLst/>
              <a:cxnLst/>
              <a:rect l="l" t="t" r="r" b="b"/>
              <a:pathLst>
                <a:path w="1295" h="1893" extrusionOk="0">
                  <a:moveTo>
                    <a:pt x="947" y="0"/>
                  </a:moveTo>
                  <a:cubicBezTo>
                    <a:pt x="868" y="0"/>
                    <a:pt x="778" y="31"/>
                    <a:pt x="679" y="97"/>
                  </a:cubicBezTo>
                  <a:cubicBezTo>
                    <a:pt x="247" y="343"/>
                    <a:pt x="1" y="836"/>
                    <a:pt x="1" y="1329"/>
                  </a:cubicBezTo>
                  <a:cubicBezTo>
                    <a:pt x="1" y="1696"/>
                    <a:pt x="172" y="1893"/>
                    <a:pt x="412" y="1893"/>
                  </a:cubicBezTo>
                  <a:cubicBezTo>
                    <a:pt x="494" y="1893"/>
                    <a:pt x="584" y="1869"/>
                    <a:pt x="679" y="1822"/>
                  </a:cubicBezTo>
                  <a:cubicBezTo>
                    <a:pt x="1048" y="1514"/>
                    <a:pt x="1295" y="1083"/>
                    <a:pt x="1295" y="590"/>
                  </a:cubicBezTo>
                  <a:cubicBezTo>
                    <a:pt x="1295" y="229"/>
                    <a:pt x="1163" y="0"/>
                    <a:pt x="9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8" name="Google Shape;5038;p26"/>
            <p:cNvSpPr/>
            <p:nvPr/>
          </p:nvSpPr>
          <p:spPr>
            <a:xfrm>
              <a:off x="12935207" y="10584426"/>
              <a:ext cx="168987" cy="232449"/>
            </a:xfrm>
            <a:custGeom>
              <a:avLst/>
              <a:gdLst/>
              <a:ahLst/>
              <a:cxnLst/>
              <a:rect l="l" t="t" r="r" b="b"/>
              <a:pathLst>
                <a:path w="2527" h="3476" extrusionOk="0">
                  <a:moveTo>
                    <a:pt x="1557" y="1"/>
                  </a:moveTo>
                  <a:cubicBezTo>
                    <a:pt x="1412" y="1"/>
                    <a:pt x="1273" y="47"/>
                    <a:pt x="1171" y="148"/>
                  </a:cubicBezTo>
                  <a:cubicBezTo>
                    <a:pt x="493" y="641"/>
                    <a:pt x="62" y="1442"/>
                    <a:pt x="62" y="2243"/>
                  </a:cubicBezTo>
                  <a:cubicBezTo>
                    <a:pt x="0" y="2613"/>
                    <a:pt x="185" y="2921"/>
                    <a:pt x="431" y="3167"/>
                  </a:cubicBezTo>
                  <a:lnTo>
                    <a:pt x="1109" y="3475"/>
                  </a:lnTo>
                  <a:lnTo>
                    <a:pt x="1356" y="2983"/>
                  </a:lnTo>
                  <a:cubicBezTo>
                    <a:pt x="1910" y="2428"/>
                    <a:pt x="2280" y="1689"/>
                    <a:pt x="2280" y="949"/>
                  </a:cubicBezTo>
                  <a:lnTo>
                    <a:pt x="2526" y="456"/>
                  </a:lnTo>
                  <a:lnTo>
                    <a:pt x="1910" y="87"/>
                  </a:lnTo>
                  <a:cubicBezTo>
                    <a:pt x="1799" y="31"/>
                    <a:pt x="1676" y="1"/>
                    <a:pt x="1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9" name="Google Shape;5039;p26"/>
            <p:cNvSpPr/>
            <p:nvPr/>
          </p:nvSpPr>
          <p:spPr>
            <a:xfrm>
              <a:off x="12980480" y="10607697"/>
              <a:ext cx="148390" cy="216399"/>
            </a:xfrm>
            <a:custGeom>
              <a:avLst/>
              <a:gdLst/>
              <a:ahLst/>
              <a:cxnLst/>
              <a:rect l="l" t="t" r="r" b="b"/>
              <a:pathLst>
                <a:path w="2219" h="3236" extrusionOk="0">
                  <a:moveTo>
                    <a:pt x="1523" y="0"/>
                  </a:moveTo>
                  <a:cubicBezTo>
                    <a:pt x="1396" y="0"/>
                    <a:pt x="1256" y="35"/>
                    <a:pt x="1110" y="108"/>
                  </a:cubicBezTo>
                  <a:cubicBezTo>
                    <a:pt x="432" y="601"/>
                    <a:pt x="1" y="1402"/>
                    <a:pt x="1" y="2265"/>
                  </a:cubicBezTo>
                  <a:cubicBezTo>
                    <a:pt x="1" y="2876"/>
                    <a:pt x="287" y="3236"/>
                    <a:pt x="697" y="3236"/>
                  </a:cubicBezTo>
                  <a:cubicBezTo>
                    <a:pt x="824" y="3236"/>
                    <a:pt x="964" y="3201"/>
                    <a:pt x="1110" y="3127"/>
                  </a:cubicBezTo>
                  <a:cubicBezTo>
                    <a:pt x="1788" y="2635"/>
                    <a:pt x="2219" y="1834"/>
                    <a:pt x="2219" y="971"/>
                  </a:cubicBezTo>
                  <a:cubicBezTo>
                    <a:pt x="2219" y="360"/>
                    <a:pt x="1932" y="0"/>
                    <a:pt x="15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0" name="Google Shape;5040;p26"/>
            <p:cNvSpPr/>
            <p:nvPr/>
          </p:nvSpPr>
          <p:spPr>
            <a:xfrm>
              <a:off x="13009368" y="10641535"/>
              <a:ext cx="103051" cy="156950"/>
            </a:xfrm>
            <a:custGeom>
              <a:avLst/>
              <a:gdLst/>
              <a:ahLst/>
              <a:cxnLst/>
              <a:rect l="l" t="t" r="r" b="b"/>
              <a:pathLst>
                <a:path w="1541" h="2347" extrusionOk="0">
                  <a:moveTo>
                    <a:pt x="1056" y="1"/>
                  </a:moveTo>
                  <a:cubicBezTo>
                    <a:pt x="958" y="1"/>
                    <a:pt x="851" y="32"/>
                    <a:pt x="740" y="95"/>
                  </a:cubicBezTo>
                  <a:cubicBezTo>
                    <a:pt x="247" y="465"/>
                    <a:pt x="0" y="1019"/>
                    <a:pt x="0" y="1636"/>
                  </a:cubicBezTo>
                  <a:cubicBezTo>
                    <a:pt x="0" y="2093"/>
                    <a:pt x="203" y="2346"/>
                    <a:pt x="459" y="2346"/>
                  </a:cubicBezTo>
                  <a:cubicBezTo>
                    <a:pt x="548" y="2346"/>
                    <a:pt x="644" y="2315"/>
                    <a:pt x="740" y="2252"/>
                  </a:cubicBezTo>
                  <a:cubicBezTo>
                    <a:pt x="1232" y="1882"/>
                    <a:pt x="1540" y="1328"/>
                    <a:pt x="1540" y="711"/>
                  </a:cubicBezTo>
                  <a:cubicBezTo>
                    <a:pt x="1540" y="254"/>
                    <a:pt x="1337" y="1"/>
                    <a:pt x="10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1" name="Google Shape;5041;p26"/>
            <p:cNvSpPr/>
            <p:nvPr/>
          </p:nvSpPr>
          <p:spPr>
            <a:xfrm>
              <a:off x="13017594" y="10655511"/>
              <a:ext cx="86600" cy="126657"/>
            </a:xfrm>
            <a:custGeom>
              <a:avLst/>
              <a:gdLst/>
              <a:ahLst/>
              <a:cxnLst/>
              <a:rect l="l" t="t" r="r" b="b"/>
              <a:pathLst>
                <a:path w="1295" h="1894" extrusionOk="0">
                  <a:moveTo>
                    <a:pt x="935" y="1"/>
                  </a:moveTo>
                  <a:cubicBezTo>
                    <a:pt x="859" y="1"/>
                    <a:pt x="773" y="24"/>
                    <a:pt x="678" y="71"/>
                  </a:cubicBezTo>
                  <a:cubicBezTo>
                    <a:pt x="247" y="379"/>
                    <a:pt x="0" y="810"/>
                    <a:pt x="0" y="1303"/>
                  </a:cubicBezTo>
                  <a:cubicBezTo>
                    <a:pt x="0" y="1664"/>
                    <a:pt x="165" y="1893"/>
                    <a:pt x="399" y="1893"/>
                  </a:cubicBezTo>
                  <a:cubicBezTo>
                    <a:pt x="484" y="1893"/>
                    <a:pt x="579" y="1862"/>
                    <a:pt x="678" y="1796"/>
                  </a:cubicBezTo>
                  <a:cubicBezTo>
                    <a:pt x="1048" y="1550"/>
                    <a:pt x="1294" y="1057"/>
                    <a:pt x="1294" y="564"/>
                  </a:cubicBezTo>
                  <a:cubicBezTo>
                    <a:pt x="1294" y="197"/>
                    <a:pt x="1158" y="1"/>
                    <a:pt x="9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2" name="Google Shape;5042;p26"/>
            <p:cNvSpPr/>
            <p:nvPr/>
          </p:nvSpPr>
          <p:spPr>
            <a:xfrm>
              <a:off x="8876715" y="9539543"/>
              <a:ext cx="4960870" cy="3039823"/>
            </a:xfrm>
            <a:custGeom>
              <a:avLst/>
              <a:gdLst/>
              <a:ahLst/>
              <a:cxnLst/>
              <a:rect l="l" t="t" r="r" b="b"/>
              <a:pathLst>
                <a:path w="74184" h="45457" extrusionOk="0">
                  <a:moveTo>
                    <a:pt x="74184" y="0"/>
                  </a:moveTo>
                  <a:lnTo>
                    <a:pt x="47566" y="11584"/>
                  </a:lnTo>
                  <a:lnTo>
                    <a:pt x="17868" y="28712"/>
                  </a:lnTo>
                  <a:cubicBezTo>
                    <a:pt x="14048" y="31177"/>
                    <a:pt x="10351" y="33826"/>
                    <a:pt x="6839" y="36661"/>
                  </a:cubicBezTo>
                  <a:cubicBezTo>
                    <a:pt x="1972" y="40727"/>
                    <a:pt x="0" y="43192"/>
                    <a:pt x="2280" y="44917"/>
                  </a:cubicBezTo>
                  <a:cubicBezTo>
                    <a:pt x="2942" y="45293"/>
                    <a:pt x="3752" y="45456"/>
                    <a:pt x="4667" y="45456"/>
                  </a:cubicBezTo>
                  <a:cubicBezTo>
                    <a:pt x="7498" y="45456"/>
                    <a:pt x="11341" y="43897"/>
                    <a:pt x="14972" y="42267"/>
                  </a:cubicBezTo>
                  <a:cubicBezTo>
                    <a:pt x="22181" y="39063"/>
                    <a:pt x="29513" y="34381"/>
                    <a:pt x="33149" y="32163"/>
                  </a:cubicBezTo>
                  <a:cubicBezTo>
                    <a:pt x="39248" y="28404"/>
                    <a:pt x="74184" y="8441"/>
                    <a:pt x="74184" y="8441"/>
                  </a:cubicBezTo>
                  <a:lnTo>
                    <a:pt x="741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3" name="Google Shape;5043;p26"/>
            <p:cNvSpPr/>
            <p:nvPr/>
          </p:nvSpPr>
          <p:spPr>
            <a:xfrm>
              <a:off x="9029117" y="10104013"/>
              <a:ext cx="4808467" cy="2499761"/>
            </a:xfrm>
            <a:custGeom>
              <a:avLst/>
              <a:gdLst/>
              <a:ahLst/>
              <a:cxnLst/>
              <a:rect l="l" t="t" r="r" b="b"/>
              <a:pathLst>
                <a:path w="71905" h="37381" extrusionOk="0">
                  <a:moveTo>
                    <a:pt x="71905" y="0"/>
                  </a:moveTo>
                  <a:cubicBezTo>
                    <a:pt x="71905" y="0"/>
                    <a:pt x="36969" y="19902"/>
                    <a:pt x="30870" y="23660"/>
                  </a:cubicBezTo>
                  <a:cubicBezTo>
                    <a:pt x="27234" y="25940"/>
                    <a:pt x="19902" y="30622"/>
                    <a:pt x="12693" y="33826"/>
                  </a:cubicBezTo>
                  <a:cubicBezTo>
                    <a:pt x="9045" y="35417"/>
                    <a:pt x="5184" y="37007"/>
                    <a:pt x="2349" y="37007"/>
                  </a:cubicBezTo>
                  <a:cubicBezTo>
                    <a:pt x="1450" y="37007"/>
                    <a:pt x="654" y="36847"/>
                    <a:pt x="1" y="36476"/>
                  </a:cubicBezTo>
                  <a:lnTo>
                    <a:pt x="1" y="36476"/>
                  </a:lnTo>
                  <a:cubicBezTo>
                    <a:pt x="833" y="37095"/>
                    <a:pt x="1861" y="37380"/>
                    <a:pt x="3113" y="37380"/>
                  </a:cubicBezTo>
                  <a:cubicBezTo>
                    <a:pt x="5847" y="37380"/>
                    <a:pt x="9653" y="36024"/>
                    <a:pt x="14850" y="33826"/>
                  </a:cubicBezTo>
                  <a:cubicBezTo>
                    <a:pt x="18608" y="32224"/>
                    <a:pt x="25571" y="28281"/>
                    <a:pt x="27542" y="27172"/>
                  </a:cubicBezTo>
                  <a:lnTo>
                    <a:pt x="71905" y="1541"/>
                  </a:lnTo>
                  <a:lnTo>
                    <a:pt x="719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4" name="Google Shape;5044;p26"/>
            <p:cNvSpPr/>
            <p:nvPr/>
          </p:nvSpPr>
          <p:spPr>
            <a:xfrm>
              <a:off x="8897312" y="9078056"/>
              <a:ext cx="4940273" cy="3503852"/>
            </a:xfrm>
            <a:custGeom>
              <a:avLst/>
              <a:gdLst/>
              <a:ahLst/>
              <a:cxnLst/>
              <a:rect l="l" t="t" r="r" b="b"/>
              <a:pathLst>
                <a:path w="73876" h="52396" extrusionOk="0">
                  <a:moveTo>
                    <a:pt x="61922" y="0"/>
                  </a:moveTo>
                  <a:lnTo>
                    <a:pt x="19778" y="24338"/>
                  </a:lnTo>
                  <a:cubicBezTo>
                    <a:pt x="17129" y="25878"/>
                    <a:pt x="15527" y="26864"/>
                    <a:pt x="11953" y="31547"/>
                  </a:cubicBezTo>
                  <a:cubicBezTo>
                    <a:pt x="8318" y="36291"/>
                    <a:pt x="6285" y="38940"/>
                    <a:pt x="4929" y="40666"/>
                  </a:cubicBezTo>
                  <a:cubicBezTo>
                    <a:pt x="924" y="45841"/>
                    <a:pt x="0" y="50894"/>
                    <a:pt x="1972" y="51818"/>
                  </a:cubicBezTo>
                  <a:cubicBezTo>
                    <a:pt x="2703" y="52203"/>
                    <a:pt x="3531" y="52395"/>
                    <a:pt x="4365" y="52395"/>
                  </a:cubicBezTo>
                  <a:cubicBezTo>
                    <a:pt x="4866" y="52395"/>
                    <a:pt x="5368" y="52326"/>
                    <a:pt x="5854" y="52188"/>
                  </a:cubicBezTo>
                  <a:cubicBezTo>
                    <a:pt x="9366" y="51017"/>
                    <a:pt x="12631" y="49107"/>
                    <a:pt x="15342" y="46642"/>
                  </a:cubicBezTo>
                  <a:cubicBezTo>
                    <a:pt x="19409" y="43130"/>
                    <a:pt x="21812" y="40050"/>
                    <a:pt x="24399" y="37215"/>
                  </a:cubicBezTo>
                  <a:cubicBezTo>
                    <a:pt x="26371" y="35059"/>
                    <a:pt x="28096" y="33272"/>
                    <a:pt x="29452" y="32471"/>
                  </a:cubicBezTo>
                  <a:lnTo>
                    <a:pt x="73876" y="6901"/>
                  </a:lnTo>
                  <a:lnTo>
                    <a:pt x="619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5" name="Google Shape;5045;p26"/>
            <p:cNvSpPr/>
            <p:nvPr/>
          </p:nvSpPr>
          <p:spPr>
            <a:xfrm>
              <a:off x="9062085" y="9168668"/>
              <a:ext cx="4598354" cy="3172966"/>
            </a:xfrm>
            <a:custGeom>
              <a:avLst/>
              <a:gdLst/>
              <a:ahLst/>
              <a:cxnLst/>
              <a:rect l="l" t="t" r="r" b="b"/>
              <a:pathLst>
                <a:path w="68763" h="47448" extrusionOk="0">
                  <a:moveTo>
                    <a:pt x="61800" y="1"/>
                  </a:moveTo>
                  <a:lnTo>
                    <a:pt x="45410" y="9120"/>
                  </a:lnTo>
                  <a:cubicBezTo>
                    <a:pt x="40481" y="11892"/>
                    <a:pt x="21627" y="22552"/>
                    <a:pt x="16760" y="25632"/>
                  </a:cubicBezTo>
                  <a:cubicBezTo>
                    <a:pt x="12447" y="28405"/>
                    <a:pt x="6717" y="36107"/>
                    <a:pt x="5484" y="37770"/>
                  </a:cubicBezTo>
                  <a:cubicBezTo>
                    <a:pt x="1664" y="42761"/>
                    <a:pt x="1" y="45903"/>
                    <a:pt x="1972" y="47197"/>
                  </a:cubicBezTo>
                  <a:cubicBezTo>
                    <a:pt x="2247" y="47369"/>
                    <a:pt x="2571" y="47447"/>
                    <a:pt x="2934" y="47447"/>
                  </a:cubicBezTo>
                  <a:cubicBezTo>
                    <a:pt x="5172" y="47447"/>
                    <a:pt x="8880" y="44461"/>
                    <a:pt x="11584" y="42022"/>
                  </a:cubicBezTo>
                  <a:cubicBezTo>
                    <a:pt x="15096" y="38941"/>
                    <a:pt x="20888" y="32656"/>
                    <a:pt x="24770" y="29637"/>
                  </a:cubicBezTo>
                  <a:cubicBezTo>
                    <a:pt x="27111" y="27789"/>
                    <a:pt x="44363" y="17869"/>
                    <a:pt x="52434" y="13494"/>
                  </a:cubicBezTo>
                  <a:cubicBezTo>
                    <a:pt x="54283" y="12447"/>
                    <a:pt x="68762" y="4067"/>
                    <a:pt x="68762" y="4067"/>
                  </a:cubicBezTo>
                  <a:lnTo>
                    <a:pt x="6180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6" name="Google Shape;5046;p26"/>
            <p:cNvSpPr/>
            <p:nvPr/>
          </p:nvSpPr>
          <p:spPr>
            <a:xfrm>
              <a:off x="9482379" y="11097003"/>
              <a:ext cx="955942" cy="782876"/>
            </a:xfrm>
            <a:custGeom>
              <a:avLst/>
              <a:gdLst/>
              <a:ahLst/>
              <a:cxnLst/>
              <a:rect l="l" t="t" r="r" b="b"/>
              <a:pathLst>
                <a:path w="14295" h="11707" extrusionOk="0">
                  <a:moveTo>
                    <a:pt x="6531" y="0"/>
                  </a:moveTo>
                  <a:cubicBezTo>
                    <a:pt x="5915" y="740"/>
                    <a:pt x="4745" y="2034"/>
                    <a:pt x="4252" y="2650"/>
                  </a:cubicBezTo>
                  <a:cubicBezTo>
                    <a:pt x="1602" y="5854"/>
                    <a:pt x="0" y="7825"/>
                    <a:pt x="0" y="7825"/>
                  </a:cubicBezTo>
                  <a:lnTo>
                    <a:pt x="6901" y="11707"/>
                  </a:lnTo>
                  <a:cubicBezTo>
                    <a:pt x="6901" y="11707"/>
                    <a:pt x="8503" y="10413"/>
                    <a:pt x="10044" y="8996"/>
                  </a:cubicBezTo>
                  <a:cubicBezTo>
                    <a:pt x="11584" y="7517"/>
                    <a:pt x="13679" y="5546"/>
                    <a:pt x="14295" y="4436"/>
                  </a:cubicBezTo>
                  <a:cubicBezTo>
                    <a:pt x="11337" y="3759"/>
                    <a:pt x="7456" y="2650"/>
                    <a:pt x="65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7" name="Google Shape;5047;p26"/>
            <p:cNvSpPr/>
            <p:nvPr/>
          </p:nvSpPr>
          <p:spPr>
            <a:xfrm>
              <a:off x="11097551" y="10005109"/>
              <a:ext cx="2740034" cy="1561673"/>
            </a:xfrm>
            <a:custGeom>
              <a:avLst/>
              <a:gdLst/>
              <a:ahLst/>
              <a:cxnLst/>
              <a:rect l="l" t="t" r="r" b="b"/>
              <a:pathLst>
                <a:path w="40974" h="23353" extrusionOk="0">
                  <a:moveTo>
                    <a:pt x="40974" y="0"/>
                  </a:moveTo>
                  <a:cubicBezTo>
                    <a:pt x="40974" y="0"/>
                    <a:pt x="8195" y="18546"/>
                    <a:pt x="6408" y="19779"/>
                  </a:cubicBezTo>
                  <a:cubicBezTo>
                    <a:pt x="4621" y="20949"/>
                    <a:pt x="0" y="23352"/>
                    <a:pt x="0" y="23352"/>
                  </a:cubicBezTo>
                  <a:cubicBezTo>
                    <a:pt x="0" y="23352"/>
                    <a:pt x="11" y="23353"/>
                    <a:pt x="34" y="23353"/>
                  </a:cubicBezTo>
                  <a:cubicBezTo>
                    <a:pt x="377" y="23353"/>
                    <a:pt x="3372" y="23191"/>
                    <a:pt x="12261" y="18053"/>
                  </a:cubicBezTo>
                  <a:cubicBezTo>
                    <a:pt x="19347" y="13925"/>
                    <a:pt x="40974" y="1479"/>
                    <a:pt x="40974" y="1479"/>
                  </a:cubicBezTo>
                  <a:lnTo>
                    <a:pt x="409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8" name="Google Shape;5048;p26"/>
            <p:cNvSpPr/>
            <p:nvPr/>
          </p:nvSpPr>
          <p:spPr>
            <a:xfrm>
              <a:off x="12395412" y="9333509"/>
              <a:ext cx="951863" cy="572763"/>
            </a:xfrm>
            <a:custGeom>
              <a:avLst/>
              <a:gdLst/>
              <a:ahLst/>
              <a:cxnLst/>
              <a:rect l="l" t="t" r="r" b="b"/>
              <a:pathLst>
                <a:path w="14234" h="8565" extrusionOk="0">
                  <a:moveTo>
                    <a:pt x="9489" y="0"/>
                  </a:moveTo>
                  <a:cubicBezTo>
                    <a:pt x="9243" y="0"/>
                    <a:pt x="8996" y="62"/>
                    <a:pt x="8811" y="185"/>
                  </a:cubicBezTo>
                  <a:lnTo>
                    <a:pt x="370" y="5053"/>
                  </a:lnTo>
                  <a:cubicBezTo>
                    <a:pt x="124" y="5114"/>
                    <a:pt x="1" y="5361"/>
                    <a:pt x="1" y="5607"/>
                  </a:cubicBezTo>
                  <a:cubicBezTo>
                    <a:pt x="1" y="5915"/>
                    <a:pt x="185" y="6223"/>
                    <a:pt x="432" y="6347"/>
                  </a:cubicBezTo>
                  <a:lnTo>
                    <a:pt x="3944" y="8380"/>
                  </a:lnTo>
                  <a:cubicBezTo>
                    <a:pt x="4190" y="8503"/>
                    <a:pt x="4498" y="8565"/>
                    <a:pt x="4807" y="8565"/>
                  </a:cubicBezTo>
                  <a:cubicBezTo>
                    <a:pt x="4991" y="8565"/>
                    <a:pt x="5238" y="8503"/>
                    <a:pt x="5423" y="8380"/>
                  </a:cubicBezTo>
                  <a:lnTo>
                    <a:pt x="13864" y="3512"/>
                  </a:lnTo>
                  <a:cubicBezTo>
                    <a:pt x="14110" y="3389"/>
                    <a:pt x="14234" y="3204"/>
                    <a:pt x="14234" y="2896"/>
                  </a:cubicBezTo>
                  <a:cubicBezTo>
                    <a:pt x="14234" y="2650"/>
                    <a:pt x="14049" y="2342"/>
                    <a:pt x="13802" y="2218"/>
                  </a:cubicBezTo>
                  <a:lnTo>
                    <a:pt x="10290" y="185"/>
                  </a:lnTo>
                  <a:cubicBezTo>
                    <a:pt x="10044" y="62"/>
                    <a:pt x="9736" y="0"/>
                    <a:pt x="94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9" name="Google Shape;5049;p26"/>
            <p:cNvSpPr/>
            <p:nvPr/>
          </p:nvSpPr>
          <p:spPr>
            <a:xfrm>
              <a:off x="12510767" y="9778478"/>
              <a:ext cx="399764" cy="104388"/>
            </a:xfrm>
            <a:custGeom>
              <a:avLst/>
              <a:gdLst/>
              <a:ahLst/>
              <a:cxnLst/>
              <a:rect l="l" t="t" r="r" b="b"/>
              <a:pathLst>
                <a:path w="5978" h="1561" extrusionOk="0">
                  <a:moveTo>
                    <a:pt x="1" y="1"/>
                  </a:moveTo>
                  <a:lnTo>
                    <a:pt x="2404" y="1356"/>
                  </a:lnTo>
                  <a:cubicBezTo>
                    <a:pt x="2584" y="1501"/>
                    <a:pt x="2807" y="1560"/>
                    <a:pt x="3035" y="1560"/>
                  </a:cubicBezTo>
                  <a:cubicBezTo>
                    <a:pt x="3196" y="1560"/>
                    <a:pt x="3360" y="1530"/>
                    <a:pt x="3513" y="1479"/>
                  </a:cubicBezTo>
                  <a:lnTo>
                    <a:pt x="59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0" name="Google Shape;5050;p26"/>
            <p:cNvSpPr/>
            <p:nvPr/>
          </p:nvSpPr>
          <p:spPr>
            <a:xfrm>
              <a:off x="12490170" y="9543622"/>
              <a:ext cx="828283" cy="115422"/>
            </a:xfrm>
            <a:custGeom>
              <a:avLst/>
              <a:gdLst/>
              <a:ahLst/>
              <a:cxnLst/>
              <a:rect l="l" t="t" r="r" b="b"/>
              <a:pathLst>
                <a:path w="12386" h="1726" extrusionOk="0">
                  <a:moveTo>
                    <a:pt x="3020" y="1"/>
                  </a:moveTo>
                  <a:lnTo>
                    <a:pt x="1" y="1726"/>
                  </a:lnTo>
                  <a:lnTo>
                    <a:pt x="9366" y="1726"/>
                  </a:lnTo>
                  <a:lnTo>
                    <a:pt x="12262" y="62"/>
                  </a:lnTo>
                  <a:lnTo>
                    <a:pt x="123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26"/>
            <p:cNvSpPr/>
            <p:nvPr/>
          </p:nvSpPr>
          <p:spPr>
            <a:xfrm>
              <a:off x="12692058" y="9360726"/>
              <a:ext cx="634620" cy="182963"/>
            </a:xfrm>
            <a:custGeom>
              <a:avLst/>
              <a:gdLst/>
              <a:ahLst/>
              <a:cxnLst/>
              <a:rect l="l" t="t" r="r" b="b"/>
              <a:pathLst>
                <a:path w="9490" h="2736" extrusionOk="0">
                  <a:moveTo>
                    <a:pt x="5059" y="0"/>
                  </a:moveTo>
                  <a:cubicBezTo>
                    <a:pt x="4893" y="0"/>
                    <a:pt x="4726" y="31"/>
                    <a:pt x="4560" y="86"/>
                  </a:cubicBezTo>
                  <a:lnTo>
                    <a:pt x="1" y="2736"/>
                  </a:lnTo>
                  <a:lnTo>
                    <a:pt x="9366" y="2736"/>
                  </a:lnTo>
                  <a:cubicBezTo>
                    <a:pt x="9489" y="2551"/>
                    <a:pt x="9428" y="2304"/>
                    <a:pt x="9181" y="2181"/>
                  </a:cubicBezTo>
                  <a:lnTo>
                    <a:pt x="5669" y="148"/>
                  </a:lnTo>
                  <a:cubicBezTo>
                    <a:pt x="5466" y="46"/>
                    <a:pt x="5262" y="0"/>
                    <a:pt x="5059" y="0"/>
                  </a:cubicBezTo>
                  <a:close/>
                </a:path>
              </a:pathLst>
            </a:custGeom>
            <a:solidFill>
              <a:srgbClr val="4D41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2" name="Google Shape;5052;p26"/>
            <p:cNvSpPr/>
            <p:nvPr/>
          </p:nvSpPr>
          <p:spPr>
            <a:xfrm>
              <a:off x="12692058" y="9360726"/>
              <a:ext cx="634620" cy="182963"/>
            </a:xfrm>
            <a:custGeom>
              <a:avLst/>
              <a:gdLst/>
              <a:ahLst/>
              <a:cxnLst/>
              <a:rect l="l" t="t" r="r" b="b"/>
              <a:pathLst>
                <a:path w="9490" h="2736" extrusionOk="0">
                  <a:moveTo>
                    <a:pt x="5059" y="0"/>
                  </a:moveTo>
                  <a:cubicBezTo>
                    <a:pt x="4893" y="0"/>
                    <a:pt x="4726" y="31"/>
                    <a:pt x="4560" y="86"/>
                  </a:cubicBezTo>
                  <a:lnTo>
                    <a:pt x="1" y="2736"/>
                  </a:lnTo>
                  <a:lnTo>
                    <a:pt x="9366" y="2736"/>
                  </a:lnTo>
                  <a:cubicBezTo>
                    <a:pt x="9489" y="2551"/>
                    <a:pt x="9428" y="2304"/>
                    <a:pt x="9181" y="2181"/>
                  </a:cubicBezTo>
                  <a:lnTo>
                    <a:pt x="5669" y="148"/>
                  </a:lnTo>
                  <a:cubicBezTo>
                    <a:pt x="5466" y="46"/>
                    <a:pt x="5262" y="0"/>
                    <a:pt x="5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3" name="Google Shape;5053;p26"/>
            <p:cNvSpPr/>
            <p:nvPr/>
          </p:nvSpPr>
          <p:spPr>
            <a:xfrm>
              <a:off x="12416009" y="9658977"/>
              <a:ext cx="700556" cy="119568"/>
            </a:xfrm>
            <a:custGeom>
              <a:avLst/>
              <a:gdLst/>
              <a:ahLst/>
              <a:cxnLst/>
              <a:rect l="l" t="t" r="r" b="b"/>
              <a:pathLst>
                <a:path w="10476" h="1788" extrusionOk="0">
                  <a:moveTo>
                    <a:pt x="1110" y="1"/>
                  </a:moveTo>
                  <a:lnTo>
                    <a:pt x="247" y="494"/>
                  </a:lnTo>
                  <a:cubicBezTo>
                    <a:pt x="1" y="679"/>
                    <a:pt x="1" y="925"/>
                    <a:pt x="370" y="1110"/>
                  </a:cubicBezTo>
                  <a:lnTo>
                    <a:pt x="1479" y="1788"/>
                  </a:lnTo>
                  <a:lnTo>
                    <a:pt x="7394" y="1788"/>
                  </a:lnTo>
                  <a:lnTo>
                    <a:pt x="10475" y="1"/>
                  </a:lnTo>
                  <a:close/>
                </a:path>
              </a:pathLst>
            </a:custGeom>
            <a:solidFill>
              <a:srgbClr val="4D41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26"/>
            <p:cNvSpPr/>
            <p:nvPr/>
          </p:nvSpPr>
          <p:spPr>
            <a:xfrm>
              <a:off x="12416009" y="9658977"/>
              <a:ext cx="700556" cy="119568"/>
            </a:xfrm>
            <a:custGeom>
              <a:avLst/>
              <a:gdLst/>
              <a:ahLst/>
              <a:cxnLst/>
              <a:rect l="l" t="t" r="r" b="b"/>
              <a:pathLst>
                <a:path w="10476" h="1788" extrusionOk="0">
                  <a:moveTo>
                    <a:pt x="1110" y="1"/>
                  </a:moveTo>
                  <a:lnTo>
                    <a:pt x="247" y="494"/>
                  </a:lnTo>
                  <a:cubicBezTo>
                    <a:pt x="1" y="679"/>
                    <a:pt x="1" y="925"/>
                    <a:pt x="370" y="1110"/>
                  </a:cubicBezTo>
                  <a:lnTo>
                    <a:pt x="1479" y="1788"/>
                  </a:lnTo>
                  <a:lnTo>
                    <a:pt x="7394" y="1788"/>
                  </a:lnTo>
                  <a:lnTo>
                    <a:pt x="104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26"/>
            <p:cNvSpPr/>
            <p:nvPr/>
          </p:nvSpPr>
          <p:spPr>
            <a:xfrm>
              <a:off x="9943866" y="11393650"/>
              <a:ext cx="803473" cy="486230"/>
            </a:xfrm>
            <a:custGeom>
              <a:avLst/>
              <a:gdLst/>
              <a:ahLst/>
              <a:cxnLst/>
              <a:rect l="l" t="t" r="r" b="b"/>
              <a:pathLst>
                <a:path w="12015" h="7271" extrusionOk="0">
                  <a:moveTo>
                    <a:pt x="7394" y="0"/>
                  </a:moveTo>
                  <a:cubicBezTo>
                    <a:pt x="5053" y="2588"/>
                    <a:pt x="2588" y="4991"/>
                    <a:pt x="0" y="7271"/>
                  </a:cubicBezTo>
                  <a:cubicBezTo>
                    <a:pt x="1725" y="6901"/>
                    <a:pt x="3512" y="6470"/>
                    <a:pt x="5176" y="5915"/>
                  </a:cubicBezTo>
                  <a:cubicBezTo>
                    <a:pt x="6716" y="5299"/>
                    <a:pt x="8133" y="4560"/>
                    <a:pt x="9427" y="3574"/>
                  </a:cubicBezTo>
                  <a:cubicBezTo>
                    <a:pt x="10228" y="3020"/>
                    <a:pt x="10968" y="2342"/>
                    <a:pt x="11522" y="1541"/>
                  </a:cubicBezTo>
                  <a:cubicBezTo>
                    <a:pt x="12015" y="986"/>
                    <a:pt x="11707" y="124"/>
                    <a:pt x="10968" y="0"/>
                  </a:cubicBezTo>
                  <a:cubicBezTo>
                    <a:pt x="10382" y="31"/>
                    <a:pt x="9781" y="47"/>
                    <a:pt x="9181" y="47"/>
                  </a:cubicBezTo>
                  <a:cubicBezTo>
                    <a:pt x="8580" y="47"/>
                    <a:pt x="7979" y="31"/>
                    <a:pt x="73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26"/>
            <p:cNvSpPr/>
            <p:nvPr/>
          </p:nvSpPr>
          <p:spPr>
            <a:xfrm>
              <a:off x="9486525" y="10959380"/>
              <a:ext cx="465633" cy="660968"/>
            </a:xfrm>
            <a:custGeom>
              <a:avLst/>
              <a:gdLst/>
              <a:ahLst/>
              <a:cxnLst/>
              <a:rect l="l" t="t" r="r" b="b"/>
              <a:pathLst>
                <a:path w="6963" h="9884" extrusionOk="0">
                  <a:moveTo>
                    <a:pt x="6700" y="0"/>
                  </a:moveTo>
                  <a:cubicBezTo>
                    <a:pt x="6106" y="0"/>
                    <a:pt x="4145" y="2458"/>
                    <a:pt x="3142" y="3907"/>
                  </a:cubicBezTo>
                  <a:cubicBezTo>
                    <a:pt x="1910" y="5817"/>
                    <a:pt x="801" y="7788"/>
                    <a:pt x="0" y="9883"/>
                  </a:cubicBezTo>
                  <a:lnTo>
                    <a:pt x="6469" y="2058"/>
                  </a:lnTo>
                  <a:cubicBezTo>
                    <a:pt x="6469" y="2058"/>
                    <a:pt x="6962" y="456"/>
                    <a:pt x="6839" y="87"/>
                  </a:cubicBezTo>
                  <a:cubicBezTo>
                    <a:pt x="6810" y="28"/>
                    <a:pt x="6762" y="0"/>
                    <a:pt x="67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7" name="Google Shape;5057;p26"/>
            <p:cNvSpPr/>
            <p:nvPr/>
          </p:nvSpPr>
          <p:spPr>
            <a:xfrm>
              <a:off x="10936856" y="9902125"/>
              <a:ext cx="2900728" cy="1677029"/>
            </a:xfrm>
            <a:custGeom>
              <a:avLst/>
              <a:gdLst/>
              <a:ahLst/>
              <a:cxnLst/>
              <a:rect l="l" t="t" r="r" b="b"/>
              <a:pathLst>
                <a:path w="43377" h="25078" extrusionOk="0">
                  <a:moveTo>
                    <a:pt x="43377" y="0"/>
                  </a:moveTo>
                  <a:lnTo>
                    <a:pt x="0" y="25077"/>
                  </a:lnTo>
                  <a:cubicBezTo>
                    <a:pt x="0" y="25077"/>
                    <a:pt x="1171" y="24892"/>
                    <a:pt x="1479" y="24831"/>
                  </a:cubicBezTo>
                  <a:lnTo>
                    <a:pt x="43377" y="555"/>
                  </a:lnTo>
                  <a:lnTo>
                    <a:pt x="433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8" name="Google Shape;5058;p26"/>
            <p:cNvSpPr/>
            <p:nvPr/>
          </p:nvSpPr>
          <p:spPr>
            <a:xfrm>
              <a:off x="11765005" y="10693294"/>
              <a:ext cx="230844" cy="700423"/>
            </a:xfrm>
            <a:custGeom>
              <a:avLst/>
              <a:gdLst/>
              <a:ahLst/>
              <a:cxnLst/>
              <a:rect l="l" t="t" r="r" b="b"/>
              <a:pathLst>
                <a:path w="3452" h="10474" extrusionOk="0">
                  <a:moveTo>
                    <a:pt x="2807" y="0"/>
                  </a:moveTo>
                  <a:cubicBezTo>
                    <a:pt x="2677" y="0"/>
                    <a:pt x="2538" y="38"/>
                    <a:pt x="2404" y="122"/>
                  </a:cubicBezTo>
                  <a:lnTo>
                    <a:pt x="863" y="985"/>
                  </a:lnTo>
                  <a:cubicBezTo>
                    <a:pt x="309" y="1293"/>
                    <a:pt x="1" y="1847"/>
                    <a:pt x="1" y="2464"/>
                  </a:cubicBezTo>
                  <a:lnTo>
                    <a:pt x="1" y="10473"/>
                  </a:lnTo>
                  <a:lnTo>
                    <a:pt x="3451" y="8502"/>
                  </a:lnTo>
                  <a:lnTo>
                    <a:pt x="3451" y="677"/>
                  </a:lnTo>
                  <a:cubicBezTo>
                    <a:pt x="3451" y="273"/>
                    <a:pt x="3157" y="0"/>
                    <a:pt x="28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9" name="Google Shape;5059;p26"/>
            <p:cNvSpPr/>
            <p:nvPr/>
          </p:nvSpPr>
          <p:spPr>
            <a:xfrm>
              <a:off x="13672744" y="9754605"/>
              <a:ext cx="86533" cy="200216"/>
            </a:xfrm>
            <a:custGeom>
              <a:avLst/>
              <a:gdLst/>
              <a:ahLst/>
              <a:cxnLst/>
              <a:rect l="l" t="t" r="r" b="b"/>
              <a:pathLst>
                <a:path w="1294" h="2994" extrusionOk="0">
                  <a:moveTo>
                    <a:pt x="1148" y="0"/>
                  </a:moveTo>
                  <a:cubicBezTo>
                    <a:pt x="1116" y="0"/>
                    <a:pt x="1082" y="15"/>
                    <a:pt x="1047" y="50"/>
                  </a:cubicBezTo>
                  <a:lnTo>
                    <a:pt x="246" y="481"/>
                  </a:lnTo>
                  <a:cubicBezTo>
                    <a:pt x="62" y="604"/>
                    <a:pt x="0" y="789"/>
                    <a:pt x="0" y="1035"/>
                  </a:cubicBezTo>
                  <a:lnTo>
                    <a:pt x="0" y="2699"/>
                  </a:lnTo>
                  <a:cubicBezTo>
                    <a:pt x="0" y="2879"/>
                    <a:pt x="66" y="2994"/>
                    <a:pt x="150" y="2994"/>
                  </a:cubicBezTo>
                  <a:cubicBezTo>
                    <a:pt x="180" y="2994"/>
                    <a:pt x="213" y="2978"/>
                    <a:pt x="246" y="2945"/>
                  </a:cubicBezTo>
                  <a:lnTo>
                    <a:pt x="1047" y="2514"/>
                  </a:lnTo>
                  <a:cubicBezTo>
                    <a:pt x="1171" y="2391"/>
                    <a:pt x="1294" y="2206"/>
                    <a:pt x="1294" y="1960"/>
                  </a:cubicBezTo>
                  <a:lnTo>
                    <a:pt x="1294" y="234"/>
                  </a:lnTo>
                  <a:cubicBezTo>
                    <a:pt x="1294" y="101"/>
                    <a:pt x="1230" y="0"/>
                    <a:pt x="1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0" name="Google Shape;5060;p26"/>
            <p:cNvSpPr/>
            <p:nvPr/>
          </p:nvSpPr>
          <p:spPr>
            <a:xfrm>
              <a:off x="13235932" y="10011863"/>
              <a:ext cx="90746" cy="200818"/>
            </a:xfrm>
            <a:custGeom>
              <a:avLst/>
              <a:gdLst/>
              <a:ahLst/>
              <a:cxnLst/>
              <a:rect l="l" t="t" r="r" b="b"/>
              <a:pathLst>
                <a:path w="1357" h="3003" extrusionOk="0">
                  <a:moveTo>
                    <a:pt x="1168" y="0"/>
                  </a:moveTo>
                  <a:cubicBezTo>
                    <a:pt x="1132" y="0"/>
                    <a:pt x="1092" y="8"/>
                    <a:pt x="1048" y="23"/>
                  </a:cubicBezTo>
                  <a:lnTo>
                    <a:pt x="309" y="516"/>
                  </a:lnTo>
                  <a:cubicBezTo>
                    <a:pt x="124" y="639"/>
                    <a:pt x="1" y="824"/>
                    <a:pt x="1" y="1070"/>
                  </a:cubicBezTo>
                  <a:lnTo>
                    <a:pt x="1" y="2734"/>
                  </a:lnTo>
                  <a:cubicBezTo>
                    <a:pt x="1" y="2922"/>
                    <a:pt x="73" y="3002"/>
                    <a:pt x="189" y="3002"/>
                  </a:cubicBezTo>
                  <a:cubicBezTo>
                    <a:pt x="225" y="3002"/>
                    <a:pt x="265" y="2995"/>
                    <a:pt x="309" y="2980"/>
                  </a:cubicBezTo>
                  <a:lnTo>
                    <a:pt x="1048" y="2549"/>
                  </a:lnTo>
                  <a:cubicBezTo>
                    <a:pt x="1233" y="2426"/>
                    <a:pt x="1356" y="2179"/>
                    <a:pt x="1356" y="1994"/>
                  </a:cubicBezTo>
                  <a:lnTo>
                    <a:pt x="1356" y="269"/>
                  </a:lnTo>
                  <a:cubicBezTo>
                    <a:pt x="1356" y="81"/>
                    <a:pt x="1285" y="0"/>
                    <a:pt x="1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1" name="Google Shape;5061;p26"/>
            <p:cNvSpPr/>
            <p:nvPr/>
          </p:nvSpPr>
          <p:spPr>
            <a:xfrm>
              <a:off x="13087609" y="10098396"/>
              <a:ext cx="90746" cy="202557"/>
            </a:xfrm>
            <a:custGeom>
              <a:avLst/>
              <a:gdLst/>
              <a:ahLst/>
              <a:cxnLst/>
              <a:rect l="l" t="t" r="r" b="b"/>
              <a:pathLst>
                <a:path w="1357" h="3029" extrusionOk="0">
                  <a:moveTo>
                    <a:pt x="1168" y="0"/>
                  </a:moveTo>
                  <a:cubicBezTo>
                    <a:pt x="1132" y="0"/>
                    <a:pt x="1092" y="8"/>
                    <a:pt x="1048" y="23"/>
                  </a:cubicBezTo>
                  <a:lnTo>
                    <a:pt x="309" y="454"/>
                  </a:lnTo>
                  <a:cubicBezTo>
                    <a:pt x="124" y="577"/>
                    <a:pt x="1" y="824"/>
                    <a:pt x="1" y="1008"/>
                  </a:cubicBezTo>
                  <a:lnTo>
                    <a:pt x="1" y="2734"/>
                  </a:lnTo>
                  <a:cubicBezTo>
                    <a:pt x="1" y="2914"/>
                    <a:pt x="67" y="3028"/>
                    <a:pt x="175" y="3028"/>
                  </a:cubicBezTo>
                  <a:cubicBezTo>
                    <a:pt x="214" y="3028"/>
                    <a:pt x="259" y="3013"/>
                    <a:pt x="309" y="2980"/>
                  </a:cubicBezTo>
                  <a:lnTo>
                    <a:pt x="1048" y="2549"/>
                  </a:lnTo>
                  <a:cubicBezTo>
                    <a:pt x="1233" y="2426"/>
                    <a:pt x="1356" y="2179"/>
                    <a:pt x="1356" y="1994"/>
                  </a:cubicBezTo>
                  <a:lnTo>
                    <a:pt x="1356" y="269"/>
                  </a:lnTo>
                  <a:cubicBezTo>
                    <a:pt x="1356" y="81"/>
                    <a:pt x="1284" y="0"/>
                    <a:pt x="1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26"/>
            <p:cNvSpPr/>
            <p:nvPr/>
          </p:nvSpPr>
          <p:spPr>
            <a:xfrm>
              <a:off x="12939286" y="10184929"/>
              <a:ext cx="90746" cy="202557"/>
            </a:xfrm>
            <a:custGeom>
              <a:avLst/>
              <a:gdLst/>
              <a:ahLst/>
              <a:cxnLst/>
              <a:rect l="l" t="t" r="r" b="b"/>
              <a:pathLst>
                <a:path w="1357" h="3029" extrusionOk="0">
                  <a:moveTo>
                    <a:pt x="1195" y="0"/>
                  </a:moveTo>
                  <a:cubicBezTo>
                    <a:pt x="1168" y="0"/>
                    <a:pt x="1139" y="8"/>
                    <a:pt x="1110" y="22"/>
                  </a:cubicBezTo>
                  <a:lnTo>
                    <a:pt x="309" y="454"/>
                  </a:lnTo>
                  <a:cubicBezTo>
                    <a:pt x="124" y="577"/>
                    <a:pt x="1" y="823"/>
                    <a:pt x="1" y="1008"/>
                  </a:cubicBezTo>
                  <a:lnTo>
                    <a:pt x="1" y="2734"/>
                  </a:lnTo>
                  <a:cubicBezTo>
                    <a:pt x="1" y="2914"/>
                    <a:pt x="100" y="3028"/>
                    <a:pt x="201" y="3028"/>
                  </a:cubicBezTo>
                  <a:cubicBezTo>
                    <a:pt x="238" y="3028"/>
                    <a:pt x="276" y="3013"/>
                    <a:pt x="309" y="2980"/>
                  </a:cubicBezTo>
                  <a:lnTo>
                    <a:pt x="1110" y="2549"/>
                  </a:lnTo>
                  <a:cubicBezTo>
                    <a:pt x="1295" y="2425"/>
                    <a:pt x="1356" y="2179"/>
                    <a:pt x="1356" y="1994"/>
                  </a:cubicBezTo>
                  <a:lnTo>
                    <a:pt x="1356" y="269"/>
                  </a:lnTo>
                  <a:cubicBezTo>
                    <a:pt x="1356" y="81"/>
                    <a:pt x="1284" y="0"/>
                    <a:pt x="1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26"/>
            <p:cNvSpPr/>
            <p:nvPr/>
          </p:nvSpPr>
          <p:spPr>
            <a:xfrm>
              <a:off x="12795109" y="10269590"/>
              <a:ext cx="90679" cy="204429"/>
            </a:xfrm>
            <a:custGeom>
              <a:avLst/>
              <a:gdLst/>
              <a:ahLst/>
              <a:cxnLst/>
              <a:rect l="l" t="t" r="r" b="b"/>
              <a:pathLst>
                <a:path w="1356" h="3057" extrusionOk="0">
                  <a:moveTo>
                    <a:pt x="1210" y="1"/>
                  </a:moveTo>
                  <a:cubicBezTo>
                    <a:pt x="1178" y="1"/>
                    <a:pt x="1144" y="16"/>
                    <a:pt x="1109" y="50"/>
                  </a:cubicBezTo>
                  <a:lnTo>
                    <a:pt x="308" y="482"/>
                  </a:lnTo>
                  <a:cubicBezTo>
                    <a:pt x="123" y="605"/>
                    <a:pt x="0" y="790"/>
                    <a:pt x="0" y="1036"/>
                  </a:cubicBezTo>
                  <a:lnTo>
                    <a:pt x="0" y="2761"/>
                  </a:lnTo>
                  <a:cubicBezTo>
                    <a:pt x="0" y="2942"/>
                    <a:pt x="99" y="3056"/>
                    <a:pt x="201" y="3056"/>
                  </a:cubicBezTo>
                  <a:cubicBezTo>
                    <a:pt x="238" y="3056"/>
                    <a:pt x="275" y="3041"/>
                    <a:pt x="308" y="3008"/>
                  </a:cubicBezTo>
                  <a:lnTo>
                    <a:pt x="1109" y="2577"/>
                  </a:lnTo>
                  <a:cubicBezTo>
                    <a:pt x="1294" y="2453"/>
                    <a:pt x="1356" y="2207"/>
                    <a:pt x="1356" y="1960"/>
                  </a:cubicBezTo>
                  <a:lnTo>
                    <a:pt x="1356" y="235"/>
                  </a:lnTo>
                  <a:cubicBezTo>
                    <a:pt x="1356" y="102"/>
                    <a:pt x="1292" y="1"/>
                    <a:pt x="12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26"/>
            <p:cNvSpPr/>
            <p:nvPr/>
          </p:nvSpPr>
          <p:spPr>
            <a:xfrm>
              <a:off x="12650865" y="10357995"/>
              <a:ext cx="90746" cy="200751"/>
            </a:xfrm>
            <a:custGeom>
              <a:avLst/>
              <a:gdLst/>
              <a:ahLst/>
              <a:cxnLst/>
              <a:rect l="l" t="t" r="r" b="b"/>
              <a:pathLst>
                <a:path w="1357" h="3002" extrusionOk="0">
                  <a:moveTo>
                    <a:pt x="1195" y="0"/>
                  </a:moveTo>
                  <a:cubicBezTo>
                    <a:pt x="1168" y="0"/>
                    <a:pt x="1139" y="8"/>
                    <a:pt x="1110" y="22"/>
                  </a:cubicBezTo>
                  <a:lnTo>
                    <a:pt x="309" y="515"/>
                  </a:lnTo>
                  <a:cubicBezTo>
                    <a:pt x="124" y="577"/>
                    <a:pt x="1" y="823"/>
                    <a:pt x="1" y="1008"/>
                  </a:cubicBezTo>
                  <a:lnTo>
                    <a:pt x="1" y="2733"/>
                  </a:lnTo>
                  <a:cubicBezTo>
                    <a:pt x="1" y="2922"/>
                    <a:pt x="73" y="3002"/>
                    <a:pt x="189" y="3002"/>
                  </a:cubicBezTo>
                  <a:cubicBezTo>
                    <a:pt x="225" y="3002"/>
                    <a:pt x="265" y="2994"/>
                    <a:pt x="309" y="2980"/>
                  </a:cubicBezTo>
                  <a:lnTo>
                    <a:pt x="1110" y="2548"/>
                  </a:lnTo>
                  <a:cubicBezTo>
                    <a:pt x="1233" y="2425"/>
                    <a:pt x="1356" y="2179"/>
                    <a:pt x="1356" y="1994"/>
                  </a:cubicBezTo>
                  <a:lnTo>
                    <a:pt x="1356" y="269"/>
                  </a:lnTo>
                  <a:cubicBezTo>
                    <a:pt x="1356" y="80"/>
                    <a:pt x="1284" y="0"/>
                    <a:pt x="1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26"/>
            <p:cNvSpPr/>
            <p:nvPr/>
          </p:nvSpPr>
          <p:spPr>
            <a:xfrm>
              <a:off x="12506688" y="10440382"/>
              <a:ext cx="90679" cy="202557"/>
            </a:xfrm>
            <a:custGeom>
              <a:avLst/>
              <a:gdLst/>
              <a:ahLst/>
              <a:cxnLst/>
              <a:rect l="l" t="t" r="r" b="b"/>
              <a:pathLst>
                <a:path w="1356" h="3029" extrusionOk="0">
                  <a:moveTo>
                    <a:pt x="1167" y="0"/>
                  </a:moveTo>
                  <a:cubicBezTo>
                    <a:pt x="1131" y="0"/>
                    <a:pt x="1091" y="8"/>
                    <a:pt x="1048" y="23"/>
                  </a:cubicBezTo>
                  <a:lnTo>
                    <a:pt x="308" y="454"/>
                  </a:lnTo>
                  <a:cubicBezTo>
                    <a:pt x="123" y="639"/>
                    <a:pt x="0" y="824"/>
                    <a:pt x="0" y="1070"/>
                  </a:cubicBezTo>
                  <a:lnTo>
                    <a:pt x="0" y="2734"/>
                  </a:lnTo>
                  <a:cubicBezTo>
                    <a:pt x="0" y="2914"/>
                    <a:pt x="66" y="3028"/>
                    <a:pt x="174" y="3028"/>
                  </a:cubicBezTo>
                  <a:cubicBezTo>
                    <a:pt x="214" y="3028"/>
                    <a:pt x="259" y="3013"/>
                    <a:pt x="308" y="2980"/>
                  </a:cubicBezTo>
                  <a:lnTo>
                    <a:pt x="1048" y="2549"/>
                  </a:lnTo>
                  <a:cubicBezTo>
                    <a:pt x="1232" y="2426"/>
                    <a:pt x="1356" y="2179"/>
                    <a:pt x="1356" y="1994"/>
                  </a:cubicBezTo>
                  <a:lnTo>
                    <a:pt x="1356" y="269"/>
                  </a:lnTo>
                  <a:cubicBezTo>
                    <a:pt x="1356" y="81"/>
                    <a:pt x="1284" y="0"/>
                    <a:pt x="1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26"/>
            <p:cNvSpPr/>
            <p:nvPr/>
          </p:nvSpPr>
          <p:spPr>
            <a:xfrm>
              <a:off x="12358365" y="10526915"/>
              <a:ext cx="90679" cy="204897"/>
            </a:xfrm>
            <a:custGeom>
              <a:avLst/>
              <a:gdLst/>
              <a:ahLst/>
              <a:cxnLst/>
              <a:rect l="l" t="t" r="r" b="b"/>
              <a:pathLst>
                <a:path w="1356" h="3064" extrusionOk="0">
                  <a:moveTo>
                    <a:pt x="1195" y="0"/>
                  </a:moveTo>
                  <a:cubicBezTo>
                    <a:pt x="1167" y="0"/>
                    <a:pt x="1138" y="8"/>
                    <a:pt x="1109" y="22"/>
                  </a:cubicBezTo>
                  <a:lnTo>
                    <a:pt x="308" y="515"/>
                  </a:lnTo>
                  <a:cubicBezTo>
                    <a:pt x="123" y="639"/>
                    <a:pt x="0" y="823"/>
                    <a:pt x="0" y="1070"/>
                  </a:cubicBezTo>
                  <a:lnTo>
                    <a:pt x="0" y="2795"/>
                  </a:lnTo>
                  <a:cubicBezTo>
                    <a:pt x="0" y="2983"/>
                    <a:pt x="108" y="3064"/>
                    <a:pt x="214" y="3064"/>
                  </a:cubicBezTo>
                  <a:cubicBezTo>
                    <a:pt x="247" y="3064"/>
                    <a:pt x="279" y="3056"/>
                    <a:pt x="308" y="3042"/>
                  </a:cubicBezTo>
                  <a:lnTo>
                    <a:pt x="1109" y="2610"/>
                  </a:lnTo>
                  <a:cubicBezTo>
                    <a:pt x="1294" y="2425"/>
                    <a:pt x="1356" y="2241"/>
                    <a:pt x="1356" y="1994"/>
                  </a:cubicBezTo>
                  <a:lnTo>
                    <a:pt x="1356" y="269"/>
                  </a:lnTo>
                  <a:cubicBezTo>
                    <a:pt x="1356" y="81"/>
                    <a:pt x="1284" y="0"/>
                    <a:pt x="1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26"/>
            <p:cNvSpPr/>
            <p:nvPr/>
          </p:nvSpPr>
          <p:spPr>
            <a:xfrm>
              <a:off x="12214121" y="10613448"/>
              <a:ext cx="90746" cy="202557"/>
            </a:xfrm>
            <a:custGeom>
              <a:avLst/>
              <a:gdLst/>
              <a:ahLst/>
              <a:cxnLst/>
              <a:rect l="l" t="t" r="r" b="b"/>
              <a:pathLst>
                <a:path w="1357" h="3029" extrusionOk="0">
                  <a:moveTo>
                    <a:pt x="1195" y="0"/>
                  </a:moveTo>
                  <a:cubicBezTo>
                    <a:pt x="1168" y="0"/>
                    <a:pt x="1139" y="8"/>
                    <a:pt x="1110" y="22"/>
                  </a:cubicBezTo>
                  <a:lnTo>
                    <a:pt x="309" y="454"/>
                  </a:lnTo>
                  <a:cubicBezTo>
                    <a:pt x="124" y="577"/>
                    <a:pt x="1" y="823"/>
                    <a:pt x="1" y="1008"/>
                  </a:cubicBezTo>
                  <a:lnTo>
                    <a:pt x="1" y="2733"/>
                  </a:lnTo>
                  <a:cubicBezTo>
                    <a:pt x="1" y="2914"/>
                    <a:pt x="100" y="3028"/>
                    <a:pt x="201" y="3028"/>
                  </a:cubicBezTo>
                  <a:cubicBezTo>
                    <a:pt x="238" y="3028"/>
                    <a:pt x="276" y="3013"/>
                    <a:pt x="309" y="2980"/>
                  </a:cubicBezTo>
                  <a:lnTo>
                    <a:pt x="1110" y="2549"/>
                  </a:lnTo>
                  <a:cubicBezTo>
                    <a:pt x="1294" y="2425"/>
                    <a:pt x="1356" y="2179"/>
                    <a:pt x="1356" y="1994"/>
                  </a:cubicBezTo>
                  <a:lnTo>
                    <a:pt x="1356" y="269"/>
                  </a:lnTo>
                  <a:cubicBezTo>
                    <a:pt x="1356" y="81"/>
                    <a:pt x="1284" y="0"/>
                    <a:pt x="1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26"/>
            <p:cNvSpPr/>
            <p:nvPr/>
          </p:nvSpPr>
          <p:spPr>
            <a:xfrm>
              <a:off x="12069944" y="10698176"/>
              <a:ext cx="90679" cy="202557"/>
            </a:xfrm>
            <a:custGeom>
              <a:avLst/>
              <a:gdLst/>
              <a:ahLst/>
              <a:cxnLst/>
              <a:rect l="l" t="t" r="r" b="b"/>
              <a:pathLst>
                <a:path w="1356" h="3029" extrusionOk="0">
                  <a:moveTo>
                    <a:pt x="1182" y="1"/>
                  </a:moveTo>
                  <a:cubicBezTo>
                    <a:pt x="1142" y="1"/>
                    <a:pt x="1097" y="16"/>
                    <a:pt x="1048" y="49"/>
                  </a:cubicBezTo>
                  <a:lnTo>
                    <a:pt x="308" y="481"/>
                  </a:lnTo>
                  <a:cubicBezTo>
                    <a:pt x="123" y="604"/>
                    <a:pt x="0" y="850"/>
                    <a:pt x="0" y="1035"/>
                  </a:cubicBezTo>
                  <a:lnTo>
                    <a:pt x="0" y="2760"/>
                  </a:lnTo>
                  <a:cubicBezTo>
                    <a:pt x="0" y="2949"/>
                    <a:pt x="72" y="3029"/>
                    <a:pt x="188" y="3029"/>
                  </a:cubicBezTo>
                  <a:cubicBezTo>
                    <a:pt x="224" y="3029"/>
                    <a:pt x="265" y="3021"/>
                    <a:pt x="308" y="3007"/>
                  </a:cubicBezTo>
                  <a:lnTo>
                    <a:pt x="1048" y="2575"/>
                  </a:lnTo>
                  <a:cubicBezTo>
                    <a:pt x="1232" y="2452"/>
                    <a:pt x="1356" y="2206"/>
                    <a:pt x="1356" y="2021"/>
                  </a:cubicBezTo>
                  <a:lnTo>
                    <a:pt x="1356" y="296"/>
                  </a:lnTo>
                  <a:cubicBezTo>
                    <a:pt x="1356" y="115"/>
                    <a:pt x="1290" y="1"/>
                    <a:pt x="1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26"/>
            <p:cNvSpPr/>
            <p:nvPr/>
          </p:nvSpPr>
          <p:spPr>
            <a:xfrm>
              <a:off x="11818570" y="10772471"/>
              <a:ext cx="123714" cy="282403"/>
            </a:xfrm>
            <a:custGeom>
              <a:avLst/>
              <a:gdLst/>
              <a:ahLst/>
              <a:cxnLst/>
              <a:rect l="l" t="t" r="r" b="b"/>
              <a:pathLst>
                <a:path w="1850" h="4223" extrusionOk="0">
                  <a:moveTo>
                    <a:pt x="1619" y="0"/>
                  </a:moveTo>
                  <a:cubicBezTo>
                    <a:pt x="1575" y="0"/>
                    <a:pt x="1527" y="15"/>
                    <a:pt x="1479" y="47"/>
                  </a:cubicBezTo>
                  <a:lnTo>
                    <a:pt x="370" y="663"/>
                  </a:lnTo>
                  <a:cubicBezTo>
                    <a:pt x="124" y="848"/>
                    <a:pt x="1" y="1156"/>
                    <a:pt x="1" y="1464"/>
                  </a:cubicBezTo>
                  <a:lnTo>
                    <a:pt x="1" y="3867"/>
                  </a:lnTo>
                  <a:cubicBezTo>
                    <a:pt x="1" y="4096"/>
                    <a:pt x="102" y="4223"/>
                    <a:pt x="230" y="4223"/>
                  </a:cubicBezTo>
                  <a:cubicBezTo>
                    <a:pt x="275" y="4223"/>
                    <a:pt x="323" y="4207"/>
                    <a:pt x="370" y="4175"/>
                  </a:cubicBezTo>
                  <a:lnTo>
                    <a:pt x="1479" y="3559"/>
                  </a:lnTo>
                  <a:cubicBezTo>
                    <a:pt x="1726" y="3374"/>
                    <a:pt x="1849" y="3066"/>
                    <a:pt x="1849" y="2758"/>
                  </a:cubicBezTo>
                  <a:lnTo>
                    <a:pt x="1849" y="355"/>
                  </a:lnTo>
                  <a:cubicBezTo>
                    <a:pt x="1849" y="127"/>
                    <a:pt x="1747" y="0"/>
                    <a:pt x="16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26"/>
            <p:cNvSpPr/>
            <p:nvPr/>
          </p:nvSpPr>
          <p:spPr>
            <a:xfrm>
              <a:off x="13384323" y="9766909"/>
              <a:ext cx="233853" cy="703833"/>
            </a:xfrm>
            <a:custGeom>
              <a:avLst/>
              <a:gdLst/>
              <a:ahLst/>
              <a:cxnLst/>
              <a:rect l="l" t="t" r="r" b="b"/>
              <a:pathLst>
                <a:path w="3497" h="10525" extrusionOk="0">
                  <a:moveTo>
                    <a:pt x="2809" y="0"/>
                  </a:moveTo>
                  <a:cubicBezTo>
                    <a:pt x="2692" y="0"/>
                    <a:pt x="2572" y="35"/>
                    <a:pt x="2465" y="112"/>
                  </a:cubicBezTo>
                  <a:lnTo>
                    <a:pt x="863" y="975"/>
                  </a:lnTo>
                  <a:cubicBezTo>
                    <a:pt x="308" y="1283"/>
                    <a:pt x="0" y="1837"/>
                    <a:pt x="0" y="2453"/>
                  </a:cubicBezTo>
                  <a:lnTo>
                    <a:pt x="0" y="10525"/>
                  </a:lnTo>
                  <a:lnTo>
                    <a:pt x="3450" y="8492"/>
                  </a:lnTo>
                  <a:lnTo>
                    <a:pt x="3450" y="728"/>
                  </a:lnTo>
                  <a:cubicBezTo>
                    <a:pt x="3497" y="312"/>
                    <a:pt x="3162" y="0"/>
                    <a:pt x="28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1" name="Google Shape;5071;p26"/>
            <p:cNvSpPr/>
            <p:nvPr/>
          </p:nvSpPr>
          <p:spPr>
            <a:xfrm>
              <a:off x="13437887" y="9849497"/>
              <a:ext cx="123647" cy="278323"/>
            </a:xfrm>
            <a:custGeom>
              <a:avLst/>
              <a:gdLst/>
              <a:ahLst/>
              <a:cxnLst/>
              <a:rect l="l" t="t" r="r" b="b"/>
              <a:pathLst>
                <a:path w="1849" h="4162" extrusionOk="0">
                  <a:moveTo>
                    <a:pt x="1619" y="1"/>
                  </a:moveTo>
                  <a:cubicBezTo>
                    <a:pt x="1574" y="1"/>
                    <a:pt x="1527" y="16"/>
                    <a:pt x="1479" y="48"/>
                  </a:cubicBezTo>
                  <a:lnTo>
                    <a:pt x="370" y="664"/>
                  </a:lnTo>
                  <a:cubicBezTo>
                    <a:pt x="123" y="849"/>
                    <a:pt x="0" y="1095"/>
                    <a:pt x="0" y="1403"/>
                  </a:cubicBezTo>
                  <a:lnTo>
                    <a:pt x="0" y="3806"/>
                  </a:lnTo>
                  <a:cubicBezTo>
                    <a:pt x="0" y="4035"/>
                    <a:pt x="102" y="4161"/>
                    <a:pt x="230" y="4161"/>
                  </a:cubicBezTo>
                  <a:cubicBezTo>
                    <a:pt x="274" y="4161"/>
                    <a:pt x="322" y="4146"/>
                    <a:pt x="370" y="4114"/>
                  </a:cubicBezTo>
                  <a:lnTo>
                    <a:pt x="1479" y="3498"/>
                  </a:lnTo>
                  <a:cubicBezTo>
                    <a:pt x="1725" y="3313"/>
                    <a:pt x="1848" y="3067"/>
                    <a:pt x="1848" y="2759"/>
                  </a:cubicBezTo>
                  <a:lnTo>
                    <a:pt x="1848" y="356"/>
                  </a:lnTo>
                  <a:cubicBezTo>
                    <a:pt x="1848" y="127"/>
                    <a:pt x="1747" y="1"/>
                    <a:pt x="16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2" name="Google Shape;5072;p26"/>
            <p:cNvSpPr/>
            <p:nvPr/>
          </p:nvSpPr>
          <p:spPr>
            <a:xfrm>
              <a:off x="11591939" y="10970146"/>
              <a:ext cx="90746" cy="202557"/>
            </a:xfrm>
            <a:custGeom>
              <a:avLst/>
              <a:gdLst/>
              <a:ahLst/>
              <a:cxnLst/>
              <a:rect l="l" t="t" r="r" b="b"/>
              <a:pathLst>
                <a:path w="1357" h="3029" extrusionOk="0">
                  <a:moveTo>
                    <a:pt x="1182" y="0"/>
                  </a:moveTo>
                  <a:cubicBezTo>
                    <a:pt x="1143" y="0"/>
                    <a:pt x="1098" y="16"/>
                    <a:pt x="1048" y="49"/>
                  </a:cubicBezTo>
                  <a:lnTo>
                    <a:pt x="309" y="480"/>
                  </a:lnTo>
                  <a:cubicBezTo>
                    <a:pt x="124" y="603"/>
                    <a:pt x="1" y="850"/>
                    <a:pt x="1" y="1035"/>
                  </a:cubicBezTo>
                  <a:lnTo>
                    <a:pt x="1" y="2760"/>
                  </a:lnTo>
                  <a:cubicBezTo>
                    <a:pt x="1" y="2948"/>
                    <a:pt x="73" y="3029"/>
                    <a:pt x="189" y="3029"/>
                  </a:cubicBezTo>
                  <a:cubicBezTo>
                    <a:pt x="225" y="3029"/>
                    <a:pt x="265" y="3021"/>
                    <a:pt x="309" y="3006"/>
                  </a:cubicBezTo>
                  <a:lnTo>
                    <a:pt x="1048" y="2575"/>
                  </a:lnTo>
                  <a:cubicBezTo>
                    <a:pt x="1233" y="2452"/>
                    <a:pt x="1356" y="2205"/>
                    <a:pt x="1356" y="2020"/>
                  </a:cubicBezTo>
                  <a:lnTo>
                    <a:pt x="1356" y="295"/>
                  </a:lnTo>
                  <a:cubicBezTo>
                    <a:pt x="1356" y="115"/>
                    <a:pt x="1290" y="0"/>
                    <a:pt x="1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3" name="Google Shape;5073;p26"/>
            <p:cNvSpPr/>
            <p:nvPr/>
          </p:nvSpPr>
          <p:spPr>
            <a:xfrm>
              <a:off x="11447762" y="11058418"/>
              <a:ext cx="90679" cy="200818"/>
            </a:xfrm>
            <a:custGeom>
              <a:avLst/>
              <a:gdLst/>
              <a:ahLst/>
              <a:cxnLst/>
              <a:rect l="l" t="t" r="r" b="b"/>
              <a:pathLst>
                <a:path w="1356" h="3003" extrusionOk="0">
                  <a:moveTo>
                    <a:pt x="1142" y="0"/>
                  </a:moveTo>
                  <a:cubicBezTo>
                    <a:pt x="1109" y="0"/>
                    <a:pt x="1077" y="8"/>
                    <a:pt x="1048" y="23"/>
                  </a:cubicBezTo>
                  <a:lnTo>
                    <a:pt x="247" y="454"/>
                  </a:lnTo>
                  <a:cubicBezTo>
                    <a:pt x="62" y="577"/>
                    <a:pt x="0" y="824"/>
                    <a:pt x="0" y="1009"/>
                  </a:cubicBezTo>
                  <a:lnTo>
                    <a:pt x="0" y="2734"/>
                  </a:lnTo>
                  <a:cubicBezTo>
                    <a:pt x="0" y="2922"/>
                    <a:pt x="72" y="3002"/>
                    <a:pt x="161" y="3002"/>
                  </a:cubicBezTo>
                  <a:cubicBezTo>
                    <a:pt x="189" y="3002"/>
                    <a:pt x="218" y="2995"/>
                    <a:pt x="247" y="2980"/>
                  </a:cubicBezTo>
                  <a:lnTo>
                    <a:pt x="1048" y="2549"/>
                  </a:lnTo>
                  <a:cubicBezTo>
                    <a:pt x="1233" y="2426"/>
                    <a:pt x="1294" y="2179"/>
                    <a:pt x="1356" y="1994"/>
                  </a:cubicBezTo>
                  <a:lnTo>
                    <a:pt x="1356" y="269"/>
                  </a:lnTo>
                  <a:cubicBezTo>
                    <a:pt x="1356" y="81"/>
                    <a:pt x="1248"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09" name="Google Shape;5209;p26"/>
          <p:cNvGrpSpPr/>
          <p:nvPr/>
        </p:nvGrpSpPr>
        <p:grpSpPr>
          <a:xfrm>
            <a:off x="19357921" y="4768317"/>
            <a:ext cx="2793599" cy="3039823"/>
            <a:chOff x="22543715" y="4777485"/>
            <a:chExt cx="2793599" cy="3039823"/>
          </a:xfrm>
        </p:grpSpPr>
        <p:sp>
          <p:nvSpPr>
            <p:cNvPr id="5210" name="Google Shape;5210;p26"/>
            <p:cNvSpPr/>
            <p:nvPr/>
          </p:nvSpPr>
          <p:spPr>
            <a:xfrm>
              <a:off x="24690389" y="6066118"/>
              <a:ext cx="309085" cy="539795"/>
            </a:xfrm>
            <a:custGeom>
              <a:avLst/>
              <a:gdLst/>
              <a:ahLst/>
              <a:cxnLst/>
              <a:rect l="l" t="t" r="r" b="b"/>
              <a:pathLst>
                <a:path w="4622" h="8072" extrusionOk="0">
                  <a:moveTo>
                    <a:pt x="0" y="0"/>
                  </a:moveTo>
                  <a:lnTo>
                    <a:pt x="0" y="6839"/>
                  </a:lnTo>
                  <a:cubicBezTo>
                    <a:pt x="0" y="7517"/>
                    <a:pt x="1048" y="8072"/>
                    <a:pt x="2342" y="8072"/>
                  </a:cubicBezTo>
                  <a:cubicBezTo>
                    <a:pt x="3636" y="8072"/>
                    <a:pt x="4621" y="7517"/>
                    <a:pt x="4621" y="6839"/>
                  </a:cubicBezTo>
                  <a:lnTo>
                    <a:pt x="46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1" name="Google Shape;5211;p26"/>
            <p:cNvSpPr/>
            <p:nvPr/>
          </p:nvSpPr>
          <p:spPr>
            <a:xfrm>
              <a:off x="24690389" y="5987810"/>
              <a:ext cx="309085" cy="160761"/>
            </a:xfrm>
            <a:custGeom>
              <a:avLst/>
              <a:gdLst/>
              <a:ahLst/>
              <a:cxnLst/>
              <a:rect l="l" t="t" r="r" b="b"/>
              <a:pathLst>
                <a:path w="4622" h="2404" extrusionOk="0">
                  <a:moveTo>
                    <a:pt x="2342" y="1"/>
                  </a:moveTo>
                  <a:cubicBezTo>
                    <a:pt x="1048" y="1"/>
                    <a:pt x="0" y="493"/>
                    <a:pt x="0" y="1171"/>
                  </a:cubicBezTo>
                  <a:cubicBezTo>
                    <a:pt x="0" y="1849"/>
                    <a:pt x="1048" y="2404"/>
                    <a:pt x="2342" y="2404"/>
                  </a:cubicBezTo>
                  <a:cubicBezTo>
                    <a:pt x="3636" y="2404"/>
                    <a:pt x="4621" y="1849"/>
                    <a:pt x="4621" y="1171"/>
                  </a:cubicBezTo>
                  <a:cubicBezTo>
                    <a:pt x="4621" y="555"/>
                    <a:pt x="3574" y="1"/>
                    <a:pt x="23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2" name="Google Shape;5212;p26"/>
            <p:cNvSpPr/>
            <p:nvPr/>
          </p:nvSpPr>
          <p:spPr>
            <a:xfrm>
              <a:off x="24731583" y="6008407"/>
              <a:ext cx="226698" cy="119568"/>
            </a:xfrm>
            <a:custGeom>
              <a:avLst/>
              <a:gdLst/>
              <a:ahLst/>
              <a:cxnLst/>
              <a:rect l="l" t="t" r="r" b="b"/>
              <a:pathLst>
                <a:path w="3390" h="1788" extrusionOk="0">
                  <a:moveTo>
                    <a:pt x="1726" y="1"/>
                  </a:moveTo>
                  <a:cubicBezTo>
                    <a:pt x="740" y="1"/>
                    <a:pt x="1" y="370"/>
                    <a:pt x="1" y="863"/>
                  </a:cubicBezTo>
                  <a:cubicBezTo>
                    <a:pt x="1" y="1418"/>
                    <a:pt x="801" y="1787"/>
                    <a:pt x="1726" y="1787"/>
                  </a:cubicBezTo>
                  <a:cubicBezTo>
                    <a:pt x="2650" y="1787"/>
                    <a:pt x="3389" y="1356"/>
                    <a:pt x="3389" y="863"/>
                  </a:cubicBezTo>
                  <a:cubicBezTo>
                    <a:pt x="3389" y="370"/>
                    <a:pt x="2650" y="1"/>
                    <a:pt x="17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3" name="Google Shape;5213;p26"/>
            <p:cNvSpPr/>
            <p:nvPr/>
          </p:nvSpPr>
          <p:spPr>
            <a:xfrm>
              <a:off x="22762054" y="5983664"/>
              <a:ext cx="160761" cy="1722368"/>
            </a:xfrm>
            <a:custGeom>
              <a:avLst/>
              <a:gdLst/>
              <a:ahLst/>
              <a:cxnLst/>
              <a:rect l="l" t="t" r="r" b="b"/>
              <a:pathLst>
                <a:path w="2404" h="25756" extrusionOk="0">
                  <a:moveTo>
                    <a:pt x="1" y="1"/>
                  </a:moveTo>
                  <a:lnTo>
                    <a:pt x="1" y="24400"/>
                  </a:lnTo>
                  <a:lnTo>
                    <a:pt x="2404" y="25756"/>
                  </a:lnTo>
                  <a:lnTo>
                    <a:pt x="2404" y="1356"/>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4" name="Google Shape;5214;p26"/>
            <p:cNvSpPr/>
            <p:nvPr/>
          </p:nvSpPr>
          <p:spPr>
            <a:xfrm>
              <a:off x="22918669" y="6024925"/>
              <a:ext cx="61857" cy="1681108"/>
            </a:xfrm>
            <a:custGeom>
              <a:avLst/>
              <a:gdLst/>
              <a:ahLst/>
              <a:cxnLst/>
              <a:rect l="l" t="t" r="r" b="b"/>
              <a:pathLst>
                <a:path w="925" h="25139" extrusionOk="0">
                  <a:moveTo>
                    <a:pt x="924" y="0"/>
                  </a:moveTo>
                  <a:lnTo>
                    <a:pt x="0" y="493"/>
                  </a:lnTo>
                  <a:lnTo>
                    <a:pt x="0" y="25139"/>
                  </a:lnTo>
                  <a:lnTo>
                    <a:pt x="924" y="24646"/>
                  </a:lnTo>
                  <a:lnTo>
                    <a:pt x="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5" name="Google Shape;5215;p26"/>
            <p:cNvSpPr/>
            <p:nvPr/>
          </p:nvSpPr>
          <p:spPr>
            <a:xfrm>
              <a:off x="24533841" y="5110176"/>
              <a:ext cx="160695" cy="1578191"/>
            </a:xfrm>
            <a:custGeom>
              <a:avLst/>
              <a:gdLst/>
              <a:ahLst/>
              <a:cxnLst/>
              <a:rect l="l" t="t" r="r" b="b"/>
              <a:pathLst>
                <a:path w="2403" h="23600" extrusionOk="0">
                  <a:moveTo>
                    <a:pt x="0" y="1"/>
                  </a:moveTo>
                  <a:lnTo>
                    <a:pt x="0" y="22243"/>
                  </a:lnTo>
                  <a:lnTo>
                    <a:pt x="2403" y="23599"/>
                  </a:lnTo>
                  <a:lnTo>
                    <a:pt x="2403" y="1356"/>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6" name="Google Shape;5216;p26"/>
            <p:cNvSpPr/>
            <p:nvPr/>
          </p:nvSpPr>
          <p:spPr>
            <a:xfrm>
              <a:off x="24690389" y="5167887"/>
              <a:ext cx="61857" cy="1520480"/>
            </a:xfrm>
            <a:custGeom>
              <a:avLst/>
              <a:gdLst/>
              <a:ahLst/>
              <a:cxnLst/>
              <a:rect l="l" t="t" r="r" b="b"/>
              <a:pathLst>
                <a:path w="925" h="22737" extrusionOk="0">
                  <a:moveTo>
                    <a:pt x="925" y="0"/>
                  </a:moveTo>
                  <a:lnTo>
                    <a:pt x="0" y="493"/>
                  </a:lnTo>
                  <a:lnTo>
                    <a:pt x="0" y="22736"/>
                  </a:lnTo>
                  <a:lnTo>
                    <a:pt x="925" y="22243"/>
                  </a:lnTo>
                  <a:lnTo>
                    <a:pt x="9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7" name="Google Shape;5217;p26"/>
            <p:cNvSpPr/>
            <p:nvPr/>
          </p:nvSpPr>
          <p:spPr>
            <a:xfrm>
              <a:off x="22543715" y="7277447"/>
              <a:ext cx="309085" cy="539862"/>
            </a:xfrm>
            <a:custGeom>
              <a:avLst/>
              <a:gdLst/>
              <a:ahLst/>
              <a:cxnLst/>
              <a:rect l="l" t="t" r="r" b="b"/>
              <a:pathLst>
                <a:path w="4622" h="8073" extrusionOk="0">
                  <a:moveTo>
                    <a:pt x="0" y="1"/>
                  </a:moveTo>
                  <a:lnTo>
                    <a:pt x="0" y="6840"/>
                  </a:lnTo>
                  <a:cubicBezTo>
                    <a:pt x="0" y="7518"/>
                    <a:pt x="1048" y="8072"/>
                    <a:pt x="2342" y="8072"/>
                  </a:cubicBezTo>
                  <a:cubicBezTo>
                    <a:pt x="3636" y="8072"/>
                    <a:pt x="4621" y="7518"/>
                    <a:pt x="4621" y="6840"/>
                  </a:cubicBezTo>
                  <a:lnTo>
                    <a:pt x="46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8" name="Google Shape;5218;p26"/>
            <p:cNvSpPr/>
            <p:nvPr/>
          </p:nvSpPr>
          <p:spPr>
            <a:xfrm>
              <a:off x="22543715" y="7199206"/>
              <a:ext cx="309085" cy="160761"/>
            </a:xfrm>
            <a:custGeom>
              <a:avLst/>
              <a:gdLst/>
              <a:ahLst/>
              <a:cxnLst/>
              <a:rect l="l" t="t" r="r" b="b"/>
              <a:pathLst>
                <a:path w="4622" h="2404" extrusionOk="0">
                  <a:moveTo>
                    <a:pt x="2280" y="0"/>
                  </a:moveTo>
                  <a:cubicBezTo>
                    <a:pt x="1048" y="0"/>
                    <a:pt x="0" y="493"/>
                    <a:pt x="0" y="1171"/>
                  </a:cubicBezTo>
                  <a:cubicBezTo>
                    <a:pt x="0" y="1849"/>
                    <a:pt x="986" y="2403"/>
                    <a:pt x="2280" y="2403"/>
                  </a:cubicBezTo>
                  <a:cubicBezTo>
                    <a:pt x="3574" y="2403"/>
                    <a:pt x="4621" y="1849"/>
                    <a:pt x="4621" y="1171"/>
                  </a:cubicBezTo>
                  <a:cubicBezTo>
                    <a:pt x="4621" y="493"/>
                    <a:pt x="3574" y="0"/>
                    <a:pt x="2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9" name="Google Shape;5219;p26"/>
            <p:cNvSpPr/>
            <p:nvPr/>
          </p:nvSpPr>
          <p:spPr>
            <a:xfrm>
              <a:off x="22584909" y="7219803"/>
              <a:ext cx="226698" cy="119568"/>
            </a:xfrm>
            <a:custGeom>
              <a:avLst/>
              <a:gdLst/>
              <a:ahLst/>
              <a:cxnLst/>
              <a:rect l="l" t="t" r="r" b="b"/>
              <a:pathLst>
                <a:path w="3390" h="1788" extrusionOk="0">
                  <a:moveTo>
                    <a:pt x="1664" y="0"/>
                  </a:moveTo>
                  <a:cubicBezTo>
                    <a:pt x="740" y="0"/>
                    <a:pt x="1" y="370"/>
                    <a:pt x="1" y="863"/>
                  </a:cubicBezTo>
                  <a:cubicBezTo>
                    <a:pt x="1" y="1356"/>
                    <a:pt x="740" y="1787"/>
                    <a:pt x="1664" y="1787"/>
                  </a:cubicBezTo>
                  <a:cubicBezTo>
                    <a:pt x="2588" y="1787"/>
                    <a:pt x="3389" y="1417"/>
                    <a:pt x="3389" y="863"/>
                  </a:cubicBezTo>
                  <a:cubicBezTo>
                    <a:pt x="3389" y="370"/>
                    <a:pt x="2650" y="0"/>
                    <a:pt x="16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0" name="Google Shape;5220;p26"/>
            <p:cNvSpPr/>
            <p:nvPr/>
          </p:nvSpPr>
          <p:spPr>
            <a:xfrm>
              <a:off x="24191855" y="6762462"/>
              <a:ext cx="309085" cy="313164"/>
            </a:xfrm>
            <a:custGeom>
              <a:avLst/>
              <a:gdLst/>
              <a:ahLst/>
              <a:cxnLst/>
              <a:rect l="l" t="t" r="r" b="b"/>
              <a:pathLst>
                <a:path w="4622" h="4683" extrusionOk="0">
                  <a:moveTo>
                    <a:pt x="2033" y="0"/>
                  </a:moveTo>
                  <a:lnTo>
                    <a:pt x="2033" y="986"/>
                  </a:lnTo>
                  <a:cubicBezTo>
                    <a:pt x="2033" y="1171"/>
                    <a:pt x="1972" y="1417"/>
                    <a:pt x="1910" y="1664"/>
                  </a:cubicBezTo>
                  <a:cubicBezTo>
                    <a:pt x="1883" y="1705"/>
                    <a:pt x="1828" y="1721"/>
                    <a:pt x="1755" y="1721"/>
                  </a:cubicBezTo>
                  <a:cubicBezTo>
                    <a:pt x="1496" y="1721"/>
                    <a:pt x="1000" y="1513"/>
                    <a:pt x="616" y="1417"/>
                  </a:cubicBezTo>
                  <a:lnTo>
                    <a:pt x="431" y="1417"/>
                  </a:lnTo>
                  <a:cubicBezTo>
                    <a:pt x="247" y="1479"/>
                    <a:pt x="123" y="1540"/>
                    <a:pt x="0" y="1602"/>
                  </a:cubicBezTo>
                  <a:lnTo>
                    <a:pt x="123" y="1602"/>
                  </a:lnTo>
                  <a:cubicBezTo>
                    <a:pt x="62" y="1725"/>
                    <a:pt x="62" y="1848"/>
                    <a:pt x="0" y="1972"/>
                  </a:cubicBezTo>
                  <a:lnTo>
                    <a:pt x="247" y="2033"/>
                  </a:lnTo>
                  <a:cubicBezTo>
                    <a:pt x="285" y="1957"/>
                    <a:pt x="393" y="1905"/>
                    <a:pt x="573" y="1905"/>
                  </a:cubicBezTo>
                  <a:cubicBezTo>
                    <a:pt x="683" y="1905"/>
                    <a:pt x="821" y="1925"/>
                    <a:pt x="986" y="1972"/>
                  </a:cubicBezTo>
                  <a:cubicBezTo>
                    <a:pt x="1417" y="2157"/>
                    <a:pt x="1910" y="2403"/>
                    <a:pt x="2280" y="2649"/>
                  </a:cubicBezTo>
                  <a:lnTo>
                    <a:pt x="2403" y="2649"/>
                  </a:lnTo>
                  <a:cubicBezTo>
                    <a:pt x="2896" y="2958"/>
                    <a:pt x="3327" y="3204"/>
                    <a:pt x="3697" y="3574"/>
                  </a:cubicBezTo>
                  <a:cubicBezTo>
                    <a:pt x="4128" y="3882"/>
                    <a:pt x="4190" y="4005"/>
                    <a:pt x="4190" y="4251"/>
                  </a:cubicBezTo>
                  <a:lnTo>
                    <a:pt x="4436" y="4683"/>
                  </a:lnTo>
                  <a:lnTo>
                    <a:pt x="4621" y="4560"/>
                  </a:lnTo>
                  <a:cubicBezTo>
                    <a:pt x="4621" y="4128"/>
                    <a:pt x="4436" y="3697"/>
                    <a:pt x="4190" y="3450"/>
                  </a:cubicBezTo>
                  <a:cubicBezTo>
                    <a:pt x="3635" y="2958"/>
                    <a:pt x="2834" y="2465"/>
                    <a:pt x="2711" y="2095"/>
                  </a:cubicBezTo>
                  <a:cubicBezTo>
                    <a:pt x="2649" y="1848"/>
                    <a:pt x="2588" y="1540"/>
                    <a:pt x="2588" y="1232"/>
                  </a:cubicBezTo>
                  <a:lnTo>
                    <a:pt x="2588" y="370"/>
                  </a:lnTo>
                  <a:lnTo>
                    <a:pt x="20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1" name="Google Shape;5221;p26"/>
            <p:cNvSpPr/>
            <p:nvPr/>
          </p:nvSpPr>
          <p:spPr>
            <a:xfrm>
              <a:off x="24175337" y="6770687"/>
              <a:ext cx="313231" cy="309085"/>
            </a:xfrm>
            <a:custGeom>
              <a:avLst/>
              <a:gdLst/>
              <a:ahLst/>
              <a:cxnLst/>
              <a:rect l="l" t="t" r="r" b="b"/>
              <a:pathLst>
                <a:path w="4684" h="4622" extrusionOk="0">
                  <a:moveTo>
                    <a:pt x="2034" y="0"/>
                  </a:moveTo>
                  <a:lnTo>
                    <a:pt x="2034" y="925"/>
                  </a:lnTo>
                  <a:cubicBezTo>
                    <a:pt x="2034" y="1171"/>
                    <a:pt x="1972" y="1417"/>
                    <a:pt x="1911" y="1602"/>
                  </a:cubicBezTo>
                  <a:cubicBezTo>
                    <a:pt x="1877" y="1669"/>
                    <a:pt x="1807" y="1695"/>
                    <a:pt x="1713" y="1695"/>
                  </a:cubicBezTo>
                  <a:cubicBezTo>
                    <a:pt x="1458" y="1695"/>
                    <a:pt x="1021" y="1507"/>
                    <a:pt x="617" y="1417"/>
                  </a:cubicBezTo>
                  <a:cubicBezTo>
                    <a:pt x="585" y="1412"/>
                    <a:pt x="554" y="1409"/>
                    <a:pt x="524" y="1409"/>
                  </a:cubicBezTo>
                  <a:cubicBezTo>
                    <a:pt x="216" y="1409"/>
                    <a:pt x="57" y="1691"/>
                    <a:pt x="1" y="1972"/>
                  </a:cubicBezTo>
                  <a:lnTo>
                    <a:pt x="247" y="2095"/>
                  </a:lnTo>
                  <a:cubicBezTo>
                    <a:pt x="287" y="1976"/>
                    <a:pt x="404" y="1908"/>
                    <a:pt x="598" y="1908"/>
                  </a:cubicBezTo>
                  <a:cubicBezTo>
                    <a:pt x="704" y="1908"/>
                    <a:pt x="834" y="1928"/>
                    <a:pt x="986" y="1972"/>
                  </a:cubicBezTo>
                  <a:cubicBezTo>
                    <a:pt x="1418" y="2157"/>
                    <a:pt x="1911" y="2403"/>
                    <a:pt x="2280" y="2650"/>
                  </a:cubicBezTo>
                  <a:lnTo>
                    <a:pt x="2342" y="2650"/>
                  </a:lnTo>
                  <a:lnTo>
                    <a:pt x="2404" y="2711"/>
                  </a:lnTo>
                  <a:cubicBezTo>
                    <a:pt x="2896" y="2958"/>
                    <a:pt x="3328" y="3204"/>
                    <a:pt x="3697" y="3574"/>
                  </a:cubicBezTo>
                  <a:cubicBezTo>
                    <a:pt x="4129" y="3882"/>
                    <a:pt x="4190" y="4005"/>
                    <a:pt x="4190" y="4313"/>
                  </a:cubicBezTo>
                  <a:lnTo>
                    <a:pt x="4622" y="4621"/>
                  </a:lnTo>
                  <a:cubicBezTo>
                    <a:pt x="4683" y="4190"/>
                    <a:pt x="4498" y="3697"/>
                    <a:pt x="4190" y="3389"/>
                  </a:cubicBezTo>
                  <a:cubicBezTo>
                    <a:pt x="3636" y="2896"/>
                    <a:pt x="2835" y="2403"/>
                    <a:pt x="2712" y="2095"/>
                  </a:cubicBezTo>
                  <a:cubicBezTo>
                    <a:pt x="2650" y="1787"/>
                    <a:pt x="2588" y="1541"/>
                    <a:pt x="2588" y="1233"/>
                  </a:cubicBezTo>
                  <a:lnTo>
                    <a:pt x="2588" y="308"/>
                  </a:lnTo>
                  <a:lnTo>
                    <a:pt x="20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2" name="Google Shape;5222;p26"/>
            <p:cNvSpPr/>
            <p:nvPr/>
          </p:nvSpPr>
          <p:spPr>
            <a:xfrm>
              <a:off x="24179483" y="6436926"/>
              <a:ext cx="226631" cy="276117"/>
            </a:xfrm>
            <a:custGeom>
              <a:avLst/>
              <a:gdLst/>
              <a:ahLst/>
              <a:cxnLst/>
              <a:rect l="l" t="t" r="r" b="b"/>
              <a:pathLst>
                <a:path w="3389" h="4129" extrusionOk="0">
                  <a:moveTo>
                    <a:pt x="0" y="1"/>
                  </a:moveTo>
                  <a:lnTo>
                    <a:pt x="0" y="309"/>
                  </a:lnTo>
                  <a:cubicBezTo>
                    <a:pt x="740" y="370"/>
                    <a:pt x="1541" y="617"/>
                    <a:pt x="2218" y="925"/>
                  </a:cubicBezTo>
                  <a:cubicBezTo>
                    <a:pt x="3081" y="1418"/>
                    <a:pt x="3081" y="1849"/>
                    <a:pt x="3081" y="2034"/>
                  </a:cubicBezTo>
                  <a:cubicBezTo>
                    <a:pt x="3081" y="2095"/>
                    <a:pt x="3019" y="2219"/>
                    <a:pt x="2958" y="2280"/>
                  </a:cubicBezTo>
                  <a:lnTo>
                    <a:pt x="2896" y="2280"/>
                  </a:lnTo>
                  <a:cubicBezTo>
                    <a:pt x="2588" y="2403"/>
                    <a:pt x="2280" y="2527"/>
                    <a:pt x="2280" y="3266"/>
                  </a:cubicBezTo>
                  <a:lnTo>
                    <a:pt x="2280" y="4129"/>
                  </a:lnTo>
                  <a:lnTo>
                    <a:pt x="2588" y="4129"/>
                  </a:lnTo>
                  <a:lnTo>
                    <a:pt x="2526" y="3266"/>
                  </a:lnTo>
                  <a:cubicBezTo>
                    <a:pt x="2526" y="2712"/>
                    <a:pt x="2711" y="2650"/>
                    <a:pt x="2958" y="2527"/>
                  </a:cubicBezTo>
                  <a:lnTo>
                    <a:pt x="3019" y="2527"/>
                  </a:lnTo>
                  <a:cubicBezTo>
                    <a:pt x="3204" y="2465"/>
                    <a:pt x="3327" y="2219"/>
                    <a:pt x="3327" y="2034"/>
                  </a:cubicBezTo>
                  <a:cubicBezTo>
                    <a:pt x="3389" y="1787"/>
                    <a:pt x="3266" y="1233"/>
                    <a:pt x="2342" y="678"/>
                  </a:cubicBezTo>
                  <a:cubicBezTo>
                    <a:pt x="1602" y="309"/>
                    <a:pt x="801" y="6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3" name="Google Shape;5223;p26"/>
            <p:cNvSpPr/>
            <p:nvPr/>
          </p:nvSpPr>
          <p:spPr>
            <a:xfrm>
              <a:off x="24027014" y="6115537"/>
              <a:ext cx="490376" cy="712861"/>
            </a:xfrm>
            <a:custGeom>
              <a:avLst/>
              <a:gdLst/>
              <a:ahLst/>
              <a:cxnLst/>
              <a:rect l="l" t="t" r="r" b="b"/>
              <a:pathLst>
                <a:path w="7333" h="10660" extrusionOk="0">
                  <a:moveTo>
                    <a:pt x="247" y="1"/>
                  </a:moveTo>
                  <a:lnTo>
                    <a:pt x="0" y="185"/>
                  </a:lnTo>
                  <a:cubicBezTo>
                    <a:pt x="493" y="494"/>
                    <a:pt x="863" y="986"/>
                    <a:pt x="1048" y="1603"/>
                  </a:cubicBezTo>
                  <a:cubicBezTo>
                    <a:pt x="1418" y="2465"/>
                    <a:pt x="1911" y="5176"/>
                    <a:pt x="2280" y="6100"/>
                  </a:cubicBezTo>
                  <a:cubicBezTo>
                    <a:pt x="2403" y="6470"/>
                    <a:pt x="2588" y="6840"/>
                    <a:pt x="2835" y="7209"/>
                  </a:cubicBezTo>
                  <a:cubicBezTo>
                    <a:pt x="3143" y="7826"/>
                    <a:pt x="3574" y="8380"/>
                    <a:pt x="4129" y="8811"/>
                  </a:cubicBezTo>
                  <a:lnTo>
                    <a:pt x="4437" y="9181"/>
                  </a:lnTo>
                  <a:cubicBezTo>
                    <a:pt x="5238" y="9797"/>
                    <a:pt x="6100" y="10290"/>
                    <a:pt x="7025" y="10660"/>
                  </a:cubicBezTo>
                  <a:cubicBezTo>
                    <a:pt x="7086" y="10660"/>
                    <a:pt x="7209" y="10598"/>
                    <a:pt x="7271" y="10537"/>
                  </a:cubicBezTo>
                  <a:cubicBezTo>
                    <a:pt x="7333" y="10413"/>
                    <a:pt x="7271" y="10352"/>
                    <a:pt x="7209" y="10290"/>
                  </a:cubicBezTo>
                  <a:lnTo>
                    <a:pt x="5114" y="9058"/>
                  </a:lnTo>
                  <a:cubicBezTo>
                    <a:pt x="4067" y="8503"/>
                    <a:pt x="3328" y="7641"/>
                    <a:pt x="2958" y="6593"/>
                  </a:cubicBezTo>
                  <a:cubicBezTo>
                    <a:pt x="2712" y="5916"/>
                    <a:pt x="2527" y="5238"/>
                    <a:pt x="2403" y="4560"/>
                  </a:cubicBezTo>
                  <a:cubicBezTo>
                    <a:pt x="2342" y="4006"/>
                    <a:pt x="2219" y="3451"/>
                    <a:pt x="2034" y="2773"/>
                  </a:cubicBezTo>
                  <a:cubicBezTo>
                    <a:pt x="1849" y="1664"/>
                    <a:pt x="1233" y="678"/>
                    <a:pt x="4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4" name="Google Shape;5224;p26"/>
            <p:cNvSpPr/>
            <p:nvPr/>
          </p:nvSpPr>
          <p:spPr>
            <a:xfrm>
              <a:off x="24022868" y="6126170"/>
              <a:ext cx="478072" cy="706374"/>
            </a:xfrm>
            <a:custGeom>
              <a:avLst/>
              <a:gdLst/>
              <a:ahLst/>
              <a:cxnLst/>
              <a:rect l="l" t="t" r="r" b="b"/>
              <a:pathLst>
                <a:path w="7149" h="10563" extrusionOk="0">
                  <a:moveTo>
                    <a:pt x="180" y="1"/>
                  </a:moveTo>
                  <a:cubicBezTo>
                    <a:pt x="119" y="1"/>
                    <a:pt x="44" y="45"/>
                    <a:pt x="1" y="88"/>
                  </a:cubicBezTo>
                  <a:cubicBezTo>
                    <a:pt x="1" y="150"/>
                    <a:pt x="1" y="273"/>
                    <a:pt x="62" y="335"/>
                  </a:cubicBezTo>
                  <a:cubicBezTo>
                    <a:pt x="679" y="643"/>
                    <a:pt x="1172" y="1505"/>
                    <a:pt x="1541" y="2861"/>
                  </a:cubicBezTo>
                  <a:cubicBezTo>
                    <a:pt x="1664" y="3538"/>
                    <a:pt x="1788" y="4093"/>
                    <a:pt x="1911" y="4586"/>
                  </a:cubicBezTo>
                  <a:cubicBezTo>
                    <a:pt x="2034" y="5325"/>
                    <a:pt x="2219" y="6003"/>
                    <a:pt x="2465" y="6681"/>
                  </a:cubicBezTo>
                  <a:cubicBezTo>
                    <a:pt x="2897" y="7790"/>
                    <a:pt x="3698" y="8776"/>
                    <a:pt x="4745" y="9330"/>
                  </a:cubicBezTo>
                  <a:lnTo>
                    <a:pt x="6902" y="10563"/>
                  </a:lnTo>
                  <a:lnTo>
                    <a:pt x="6963" y="10563"/>
                  </a:lnTo>
                  <a:cubicBezTo>
                    <a:pt x="7025" y="10563"/>
                    <a:pt x="7087" y="10563"/>
                    <a:pt x="7148" y="10501"/>
                  </a:cubicBezTo>
                  <a:cubicBezTo>
                    <a:pt x="7148" y="10439"/>
                    <a:pt x="7148" y="10316"/>
                    <a:pt x="7087" y="10254"/>
                  </a:cubicBezTo>
                  <a:lnTo>
                    <a:pt x="4930" y="9022"/>
                  </a:lnTo>
                  <a:cubicBezTo>
                    <a:pt x="3944" y="8529"/>
                    <a:pt x="3143" y="7605"/>
                    <a:pt x="2774" y="6558"/>
                  </a:cubicBezTo>
                  <a:cubicBezTo>
                    <a:pt x="2589" y="5880"/>
                    <a:pt x="2404" y="5202"/>
                    <a:pt x="2281" y="4524"/>
                  </a:cubicBezTo>
                  <a:cubicBezTo>
                    <a:pt x="2157" y="4031"/>
                    <a:pt x="2034" y="3477"/>
                    <a:pt x="1849" y="2737"/>
                  </a:cubicBezTo>
                  <a:cubicBezTo>
                    <a:pt x="1480" y="1320"/>
                    <a:pt x="925" y="396"/>
                    <a:pt x="247" y="26"/>
                  </a:cubicBezTo>
                  <a:cubicBezTo>
                    <a:pt x="229" y="8"/>
                    <a:pt x="206" y="1"/>
                    <a:pt x="1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5" name="Google Shape;5225;p26"/>
            <p:cNvSpPr/>
            <p:nvPr/>
          </p:nvSpPr>
          <p:spPr>
            <a:xfrm>
              <a:off x="23722142" y="6120686"/>
              <a:ext cx="478005" cy="592357"/>
            </a:xfrm>
            <a:custGeom>
              <a:avLst/>
              <a:gdLst/>
              <a:ahLst/>
              <a:cxnLst/>
              <a:rect l="l" t="t" r="r" b="b"/>
              <a:pathLst>
                <a:path w="7148" h="8858" extrusionOk="0">
                  <a:moveTo>
                    <a:pt x="4652" y="1"/>
                  </a:moveTo>
                  <a:cubicBezTo>
                    <a:pt x="4621" y="1"/>
                    <a:pt x="4590" y="16"/>
                    <a:pt x="4559" y="47"/>
                  </a:cubicBezTo>
                  <a:lnTo>
                    <a:pt x="0" y="2696"/>
                  </a:lnTo>
                  <a:cubicBezTo>
                    <a:pt x="739" y="3374"/>
                    <a:pt x="1232" y="4175"/>
                    <a:pt x="1540" y="5099"/>
                  </a:cubicBezTo>
                  <a:cubicBezTo>
                    <a:pt x="1787" y="5962"/>
                    <a:pt x="2157" y="7564"/>
                    <a:pt x="2526" y="8858"/>
                  </a:cubicBezTo>
                  <a:lnTo>
                    <a:pt x="7147" y="6147"/>
                  </a:lnTo>
                  <a:cubicBezTo>
                    <a:pt x="7024" y="5654"/>
                    <a:pt x="6901" y="5161"/>
                    <a:pt x="6778" y="4545"/>
                  </a:cubicBezTo>
                  <a:cubicBezTo>
                    <a:pt x="6654" y="4052"/>
                    <a:pt x="6531" y="3497"/>
                    <a:pt x="6346" y="2819"/>
                  </a:cubicBezTo>
                  <a:cubicBezTo>
                    <a:pt x="5977" y="1341"/>
                    <a:pt x="5422" y="417"/>
                    <a:pt x="4744" y="47"/>
                  </a:cubicBezTo>
                  <a:cubicBezTo>
                    <a:pt x="4714" y="16"/>
                    <a:pt x="4683" y="1"/>
                    <a:pt x="46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6" name="Google Shape;5226;p26"/>
            <p:cNvSpPr/>
            <p:nvPr/>
          </p:nvSpPr>
          <p:spPr>
            <a:xfrm>
              <a:off x="23924030" y="6630589"/>
              <a:ext cx="576909" cy="379100"/>
            </a:xfrm>
            <a:custGeom>
              <a:avLst/>
              <a:gdLst/>
              <a:ahLst/>
              <a:cxnLst/>
              <a:rect l="l" t="t" r="r" b="b"/>
              <a:pathLst>
                <a:path w="8627" h="5669" extrusionOk="0">
                  <a:moveTo>
                    <a:pt x="4744" y="0"/>
                  </a:moveTo>
                  <a:lnTo>
                    <a:pt x="0" y="2711"/>
                  </a:lnTo>
                  <a:cubicBezTo>
                    <a:pt x="0" y="2835"/>
                    <a:pt x="62" y="2896"/>
                    <a:pt x="123" y="2958"/>
                  </a:cubicBezTo>
                  <a:cubicBezTo>
                    <a:pt x="616" y="3759"/>
                    <a:pt x="4005" y="5669"/>
                    <a:pt x="4005" y="5669"/>
                  </a:cubicBezTo>
                  <a:lnTo>
                    <a:pt x="8565" y="2958"/>
                  </a:lnTo>
                  <a:cubicBezTo>
                    <a:pt x="8626" y="2896"/>
                    <a:pt x="8626" y="2773"/>
                    <a:pt x="8503" y="2773"/>
                  </a:cubicBezTo>
                  <a:lnTo>
                    <a:pt x="6408" y="1541"/>
                  </a:lnTo>
                  <a:cubicBezTo>
                    <a:pt x="5730" y="1171"/>
                    <a:pt x="5114" y="617"/>
                    <a:pt x="47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7" name="Google Shape;5227;p26"/>
            <p:cNvSpPr/>
            <p:nvPr/>
          </p:nvSpPr>
          <p:spPr>
            <a:xfrm>
              <a:off x="23722142" y="6293752"/>
              <a:ext cx="490376" cy="715937"/>
            </a:xfrm>
            <a:custGeom>
              <a:avLst/>
              <a:gdLst/>
              <a:ahLst/>
              <a:cxnLst/>
              <a:rect l="l" t="t" r="r" b="b"/>
              <a:pathLst>
                <a:path w="7333" h="10706" extrusionOk="0">
                  <a:moveTo>
                    <a:pt x="393" y="0"/>
                  </a:moveTo>
                  <a:cubicBezTo>
                    <a:pt x="370" y="0"/>
                    <a:pt x="339" y="16"/>
                    <a:pt x="308" y="47"/>
                  </a:cubicBezTo>
                  <a:lnTo>
                    <a:pt x="0" y="170"/>
                  </a:lnTo>
                  <a:cubicBezTo>
                    <a:pt x="493" y="540"/>
                    <a:pt x="863" y="1032"/>
                    <a:pt x="1109" y="1587"/>
                  </a:cubicBezTo>
                  <a:cubicBezTo>
                    <a:pt x="1417" y="2450"/>
                    <a:pt x="1972" y="5161"/>
                    <a:pt x="2280" y="6085"/>
                  </a:cubicBezTo>
                  <a:cubicBezTo>
                    <a:pt x="2465" y="6516"/>
                    <a:pt x="2649" y="6886"/>
                    <a:pt x="2896" y="7194"/>
                  </a:cubicBezTo>
                  <a:cubicBezTo>
                    <a:pt x="3204" y="7872"/>
                    <a:pt x="3635" y="8426"/>
                    <a:pt x="4190" y="8857"/>
                  </a:cubicBezTo>
                  <a:cubicBezTo>
                    <a:pt x="4313" y="8981"/>
                    <a:pt x="4436" y="9104"/>
                    <a:pt x="4498" y="9166"/>
                  </a:cubicBezTo>
                  <a:cubicBezTo>
                    <a:pt x="5299" y="9782"/>
                    <a:pt x="6161" y="10275"/>
                    <a:pt x="7024" y="10706"/>
                  </a:cubicBezTo>
                  <a:cubicBezTo>
                    <a:pt x="7024" y="10706"/>
                    <a:pt x="7271" y="10583"/>
                    <a:pt x="7332" y="10521"/>
                  </a:cubicBezTo>
                  <a:cubicBezTo>
                    <a:pt x="7332" y="10459"/>
                    <a:pt x="7332" y="10336"/>
                    <a:pt x="7271" y="10275"/>
                  </a:cubicBezTo>
                  <a:lnTo>
                    <a:pt x="5114" y="9042"/>
                  </a:lnTo>
                  <a:cubicBezTo>
                    <a:pt x="4128" y="8549"/>
                    <a:pt x="3389" y="7625"/>
                    <a:pt x="3019" y="6578"/>
                  </a:cubicBezTo>
                  <a:cubicBezTo>
                    <a:pt x="2773" y="5900"/>
                    <a:pt x="2588" y="5222"/>
                    <a:pt x="2465" y="4544"/>
                  </a:cubicBezTo>
                  <a:cubicBezTo>
                    <a:pt x="2341" y="4052"/>
                    <a:pt x="2218" y="3497"/>
                    <a:pt x="2033" y="2758"/>
                  </a:cubicBezTo>
                  <a:cubicBezTo>
                    <a:pt x="1848" y="1710"/>
                    <a:pt x="1294" y="724"/>
                    <a:pt x="431" y="47"/>
                  </a:cubicBezTo>
                  <a:cubicBezTo>
                    <a:pt x="431" y="16"/>
                    <a:pt x="416" y="0"/>
                    <a:pt x="3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8" name="Google Shape;5228;p26"/>
            <p:cNvSpPr/>
            <p:nvPr/>
          </p:nvSpPr>
          <p:spPr>
            <a:xfrm>
              <a:off x="23717996" y="6303382"/>
              <a:ext cx="482151" cy="710453"/>
            </a:xfrm>
            <a:custGeom>
              <a:avLst/>
              <a:gdLst/>
              <a:ahLst/>
              <a:cxnLst/>
              <a:rect l="l" t="t" r="r" b="b"/>
              <a:pathLst>
                <a:path w="7210" h="10624" extrusionOk="0">
                  <a:moveTo>
                    <a:pt x="215" y="0"/>
                  </a:moveTo>
                  <a:cubicBezTo>
                    <a:pt x="149" y="0"/>
                    <a:pt x="106" y="44"/>
                    <a:pt x="62" y="87"/>
                  </a:cubicBezTo>
                  <a:cubicBezTo>
                    <a:pt x="0" y="149"/>
                    <a:pt x="0" y="272"/>
                    <a:pt x="124" y="334"/>
                  </a:cubicBezTo>
                  <a:cubicBezTo>
                    <a:pt x="678" y="642"/>
                    <a:pt x="1171" y="1505"/>
                    <a:pt x="1541" y="2860"/>
                  </a:cubicBezTo>
                  <a:cubicBezTo>
                    <a:pt x="1726" y="3538"/>
                    <a:pt x="1849" y="4092"/>
                    <a:pt x="1972" y="4585"/>
                  </a:cubicBezTo>
                  <a:cubicBezTo>
                    <a:pt x="2095" y="5325"/>
                    <a:pt x="2280" y="6002"/>
                    <a:pt x="2527" y="6680"/>
                  </a:cubicBezTo>
                  <a:cubicBezTo>
                    <a:pt x="2896" y="7851"/>
                    <a:pt x="3697" y="8775"/>
                    <a:pt x="4806" y="9330"/>
                  </a:cubicBezTo>
                  <a:lnTo>
                    <a:pt x="6901" y="10562"/>
                  </a:lnTo>
                  <a:lnTo>
                    <a:pt x="7024" y="10562"/>
                  </a:lnTo>
                  <a:lnTo>
                    <a:pt x="7024" y="10624"/>
                  </a:lnTo>
                  <a:cubicBezTo>
                    <a:pt x="7148" y="10624"/>
                    <a:pt x="7209" y="10377"/>
                    <a:pt x="7086" y="10315"/>
                  </a:cubicBezTo>
                  <a:lnTo>
                    <a:pt x="4930" y="9083"/>
                  </a:lnTo>
                  <a:cubicBezTo>
                    <a:pt x="3944" y="8529"/>
                    <a:pt x="3204" y="7666"/>
                    <a:pt x="2835" y="6557"/>
                  </a:cubicBezTo>
                  <a:cubicBezTo>
                    <a:pt x="2588" y="5879"/>
                    <a:pt x="2403" y="5201"/>
                    <a:pt x="2280" y="4524"/>
                  </a:cubicBezTo>
                  <a:cubicBezTo>
                    <a:pt x="2157" y="4031"/>
                    <a:pt x="2034" y="3476"/>
                    <a:pt x="1849" y="2799"/>
                  </a:cubicBezTo>
                  <a:cubicBezTo>
                    <a:pt x="1479" y="1320"/>
                    <a:pt x="925" y="396"/>
                    <a:pt x="308" y="26"/>
                  </a:cubicBezTo>
                  <a:cubicBezTo>
                    <a:pt x="272" y="8"/>
                    <a:pt x="242" y="0"/>
                    <a:pt x="215" y="0"/>
                  </a:cubicBezTo>
                  <a:close/>
                </a:path>
              </a:pathLst>
            </a:custGeom>
            <a:solidFill>
              <a:srgbClr val="F4F0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9" name="Google Shape;5229;p26"/>
            <p:cNvSpPr/>
            <p:nvPr/>
          </p:nvSpPr>
          <p:spPr>
            <a:xfrm>
              <a:off x="23858094" y="6618218"/>
              <a:ext cx="226698" cy="276117"/>
            </a:xfrm>
            <a:custGeom>
              <a:avLst/>
              <a:gdLst/>
              <a:ahLst/>
              <a:cxnLst/>
              <a:rect l="l" t="t" r="r" b="b"/>
              <a:pathLst>
                <a:path w="3390" h="4129" extrusionOk="0">
                  <a:moveTo>
                    <a:pt x="0" y="1"/>
                  </a:moveTo>
                  <a:lnTo>
                    <a:pt x="0" y="309"/>
                  </a:lnTo>
                  <a:cubicBezTo>
                    <a:pt x="801" y="370"/>
                    <a:pt x="1541" y="617"/>
                    <a:pt x="2280" y="925"/>
                  </a:cubicBezTo>
                  <a:cubicBezTo>
                    <a:pt x="3143" y="1418"/>
                    <a:pt x="3143" y="1911"/>
                    <a:pt x="3143" y="2034"/>
                  </a:cubicBezTo>
                  <a:cubicBezTo>
                    <a:pt x="3143" y="2095"/>
                    <a:pt x="3081" y="2219"/>
                    <a:pt x="3019" y="2280"/>
                  </a:cubicBezTo>
                  <a:lnTo>
                    <a:pt x="2958" y="2280"/>
                  </a:lnTo>
                  <a:cubicBezTo>
                    <a:pt x="2588" y="2404"/>
                    <a:pt x="2342" y="2527"/>
                    <a:pt x="2342" y="3266"/>
                  </a:cubicBezTo>
                  <a:lnTo>
                    <a:pt x="2342" y="4129"/>
                  </a:lnTo>
                  <a:lnTo>
                    <a:pt x="2650" y="4129"/>
                  </a:lnTo>
                  <a:lnTo>
                    <a:pt x="2588" y="3266"/>
                  </a:lnTo>
                  <a:cubicBezTo>
                    <a:pt x="2588" y="2712"/>
                    <a:pt x="2711" y="2650"/>
                    <a:pt x="3019" y="2527"/>
                  </a:cubicBezTo>
                  <a:lnTo>
                    <a:pt x="3081" y="2527"/>
                  </a:lnTo>
                  <a:cubicBezTo>
                    <a:pt x="3266" y="2465"/>
                    <a:pt x="3389" y="2219"/>
                    <a:pt x="3389" y="2034"/>
                  </a:cubicBezTo>
                  <a:cubicBezTo>
                    <a:pt x="3389" y="1787"/>
                    <a:pt x="3327" y="1233"/>
                    <a:pt x="2403" y="678"/>
                  </a:cubicBezTo>
                  <a:cubicBezTo>
                    <a:pt x="1664" y="309"/>
                    <a:pt x="863" y="62"/>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0" name="Google Shape;5230;p26"/>
            <p:cNvSpPr/>
            <p:nvPr/>
          </p:nvSpPr>
          <p:spPr>
            <a:xfrm>
              <a:off x="23841577" y="6630589"/>
              <a:ext cx="226698" cy="276117"/>
            </a:xfrm>
            <a:custGeom>
              <a:avLst/>
              <a:gdLst/>
              <a:ahLst/>
              <a:cxnLst/>
              <a:rect l="l" t="t" r="r" b="b"/>
              <a:pathLst>
                <a:path w="3390" h="4129" extrusionOk="0">
                  <a:moveTo>
                    <a:pt x="1" y="0"/>
                  </a:moveTo>
                  <a:lnTo>
                    <a:pt x="1" y="308"/>
                  </a:lnTo>
                  <a:cubicBezTo>
                    <a:pt x="802" y="370"/>
                    <a:pt x="1541" y="617"/>
                    <a:pt x="2281" y="925"/>
                  </a:cubicBezTo>
                  <a:cubicBezTo>
                    <a:pt x="3143" y="1418"/>
                    <a:pt x="3143" y="1910"/>
                    <a:pt x="3143" y="2034"/>
                  </a:cubicBezTo>
                  <a:cubicBezTo>
                    <a:pt x="3143" y="2095"/>
                    <a:pt x="3082" y="2219"/>
                    <a:pt x="3020" y="2280"/>
                  </a:cubicBezTo>
                  <a:lnTo>
                    <a:pt x="2958" y="2280"/>
                  </a:lnTo>
                  <a:cubicBezTo>
                    <a:pt x="2589" y="2403"/>
                    <a:pt x="2342" y="2527"/>
                    <a:pt x="2342" y="3266"/>
                  </a:cubicBezTo>
                  <a:lnTo>
                    <a:pt x="2342" y="4129"/>
                  </a:lnTo>
                  <a:lnTo>
                    <a:pt x="2650" y="4129"/>
                  </a:lnTo>
                  <a:lnTo>
                    <a:pt x="2589" y="3266"/>
                  </a:lnTo>
                  <a:cubicBezTo>
                    <a:pt x="2589" y="2711"/>
                    <a:pt x="2712" y="2650"/>
                    <a:pt x="3020" y="2527"/>
                  </a:cubicBezTo>
                  <a:lnTo>
                    <a:pt x="3082" y="2527"/>
                  </a:lnTo>
                  <a:cubicBezTo>
                    <a:pt x="3266" y="2465"/>
                    <a:pt x="3390" y="2219"/>
                    <a:pt x="3390" y="2034"/>
                  </a:cubicBezTo>
                  <a:cubicBezTo>
                    <a:pt x="3390" y="1787"/>
                    <a:pt x="3328" y="1233"/>
                    <a:pt x="2404" y="678"/>
                  </a:cubicBezTo>
                  <a:cubicBezTo>
                    <a:pt x="1664" y="308"/>
                    <a:pt x="863" y="62"/>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1" name="Google Shape;5231;p26"/>
            <p:cNvSpPr/>
            <p:nvPr/>
          </p:nvSpPr>
          <p:spPr>
            <a:xfrm>
              <a:off x="23693253" y="6309200"/>
              <a:ext cx="490376" cy="717007"/>
            </a:xfrm>
            <a:custGeom>
              <a:avLst/>
              <a:gdLst/>
              <a:ahLst/>
              <a:cxnLst/>
              <a:rect l="l" t="t" r="r" b="b"/>
              <a:pathLst>
                <a:path w="7333" h="10722" extrusionOk="0">
                  <a:moveTo>
                    <a:pt x="247" y="0"/>
                  </a:moveTo>
                  <a:lnTo>
                    <a:pt x="1" y="185"/>
                  </a:lnTo>
                  <a:cubicBezTo>
                    <a:pt x="494" y="555"/>
                    <a:pt x="863" y="1048"/>
                    <a:pt x="1110" y="1602"/>
                  </a:cubicBezTo>
                  <a:cubicBezTo>
                    <a:pt x="1418" y="2465"/>
                    <a:pt x="1972" y="5176"/>
                    <a:pt x="2280" y="6162"/>
                  </a:cubicBezTo>
                  <a:cubicBezTo>
                    <a:pt x="2404" y="6532"/>
                    <a:pt x="2650" y="6901"/>
                    <a:pt x="2897" y="7209"/>
                  </a:cubicBezTo>
                  <a:cubicBezTo>
                    <a:pt x="3205" y="7887"/>
                    <a:pt x="3636" y="8442"/>
                    <a:pt x="4190" y="8873"/>
                  </a:cubicBezTo>
                  <a:cubicBezTo>
                    <a:pt x="4314" y="8996"/>
                    <a:pt x="4437" y="9119"/>
                    <a:pt x="4499" y="9243"/>
                  </a:cubicBezTo>
                  <a:cubicBezTo>
                    <a:pt x="5300" y="9797"/>
                    <a:pt x="6101" y="10290"/>
                    <a:pt x="7025" y="10721"/>
                  </a:cubicBezTo>
                  <a:cubicBezTo>
                    <a:pt x="7086" y="10660"/>
                    <a:pt x="7210" y="10598"/>
                    <a:pt x="7271" y="10537"/>
                  </a:cubicBezTo>
                  <a:cubicBezTo>
                    <a:pt x="7333" y="10475"/>
                    <a:pt x="7333" y="10352"/>
                    <a:pt x="7210" y="10290"/>
                  </a:cubicBezTo>
                  <a:lnTo>
                    <a:pt x="5053" y="9058"/>
                  </a:lnTo>
                  <a:cubicBezTo>
                    <a:pt x="4067" y="8503"/>
                    <a:pt x="3328" y="7641"/>
                    <a:pt x="2958" y="6593"/>
                  </a:cubicBezTo>
                  <a:cubicBezTo>
                    <a:pt x="2712" y="5915"/>
                    <a:pt x="2527" y="5238"/>
                    <a:pt x="2404" y="4560"/>
                  </a:cubicBezTo>
                  <a:cubicBezTo>
                    <a:pt x="2280" y="4067"/>
                    <a:pt x="2157" y="3451"/>
                    <a:pt x="1972" y="2773"/>
                  </a:cubicBezTo>
                  <a:cubicBezTo>
                    <a:pt x="1849" y="1726"/>
                    <a:pt x="1233" y="740"/>
                    <a:pt x="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2" name="Google Shape;5232;p26"/>
            <p:cNvSpPr/>
            <p:nvPr/>
          </p:nvSpPr>
          <p:spPr>
            <a:xfrm>
              <a:off x="23689174" y="6319832"/>
              <a:ext cx="482084" cy="710453"/>
            </a:xfrm>
            <a:custGeom>
              <a:avLst/>
              <a:gdLst/>
              <a:ahLst/>
              <a:cxnLst/>
              <a:rect l="l" t="t" r="r" b="b"/>
              <a:pathLst>
                <a:path w="7209" h="10624" extrusionOk="0">
                  <a:moveTo>
                    <a:pt x="181" y="1"/>
                  </a:moveTo>
                  <a:cubicBezTo>
                    <a:pt x="123" y="1"/>
                    <a:pt x="62" y="44"/>
                    <a:pt x="62" y="88"/>
                  </a:cubicBezTo>
                  <a:cubicBezTo>
                    <a:pt x="0" y="150"/>
                    <a:pt x="0" y="273"/>
                    <a:pt x="123" y="334"/>
                  </a:cubicBezTo>
                  <a:cubicBezTo>
                    <a:pt x="678" y="642"/>
                    <a:pt x="1171" y="1505"/>
                    <a:pt x="1540" y="2861"/>
                  </a:cubicBezTo>
                  <a:cubicBezTo>
                    <a:pt x="1725" y="3538"/>
                    <a:pt x="1849" y="4093"/>
                    <a:pt x="1972" y="4586"/>
                  </a:cubicBezTo>
                  <a:cubicBezTo>
                    <a:pt x="2095" y="5325"/>
                    <a:pt x="2280" y="6003"/>
                    <a:pt x="2526" y="6681"/>
                  </a:cubicBezTo>
                  <a:cubicBezTo>
                    <a:pt x="2896" y="7790"/>
                    <a:pt x="3697" y="8776"/>
                    <a:pt x="4744" y="9330"/>
                  </a:cubicBezTo>
                  <a:lnTo>
                    <a:pt x="6901" y="10562"/>
                  </a:lnTo>
                  <a:lnTo>
                    <a:pt x="7024" y="10562"/>
                  </a:lnTo>
                  <a:lnTo>
                    <a:pt x="7024" y="10624"/>
                  </a:lnTo>
                  <a:cubicBezTo>
                    <a:pt x="7147" y="10562"/>
                    <a:pt x="7209" y="10378"/>
                    <a:pt x="7086" y="10254"/>
                  </a:cubicBezTo>
                  <a:lnTo>
                    <a:pt x="4929" y="9022"/>
                  </a:lnTo>
                  <a:cubicBezTo>
                    <a:pt x="3943" y="8529"/>
                    <a:pt x="3204" y="7605"/>
                    <a:pt x="2834" y="6557"/>
                  </a:cubicBezTo>
                  <a:cubicBezTo>
                    <a:pt x="2588" y="5880"/>
                    <a:pt x="2403" y="5202"/>
                    <a:pt x="2280" y="4524"/>
                  </a:cubicBezTo>
                  <a:cubicBezTo>
                    <a:pt x="2157" y="4031"/>
                    <a:pt x="2033" y="3477"/>
                    <a:pt x="1849" y="2737"/>
                  </a:cubicBezTo>
                  <a:cubicBezTo>
                    <a:pt x="1479" y="1320"/>
                    <a:pt x="924" y="396"/>
                    <a:pt x="247" y="26"/>
                  </a:cubicBezTo>
                  <a:cubicBezTo>
                    <a:pt x="229" y="8"/>
                    <a:pt x="205" y="1"/>
                    <a:pt x="1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3" name="Google Shape;5233;p26"/>
            <p:cNvSpPr/>
            <p:nvPr/>
          </p:nvSpPr>
          <p:spPr>
            <a:xfrm>
              <a:off x="23388382" y="6314349"/>
              <a:ext cx="478005" cy="592357"/>
            </a:xfrm>
            <a:custGeom>
              <a:avLst/>
              <a:gdLst/>
              <a:ahLst/>
              <a:cxnLst/>
              <a:rect l="l" t="t" r="r" b="b"/>
              <a:pathLst>
                <a:path w="7148" h="8858" extrusionOk="0">
                  <a:moveTo>
                    <a:pt x="4652" y="1"/>
                  </a:moveTo>
                  <a:cubicBezTo>
                    <a:pt x="4621" y="1"/>
                    <a:pt x="4591" y="16"/>
                    <a:pt x="4560" y="47"/>
                  </a:cubicBezTo>
                  <a:lnTo>
                    <a:pt x="0" y="2758"/>
                  </a:lnTo>
                  <a:cubicBezTo>
                    <a:pt x="740" y="3374"/>
                    <a:pt x="1233" y="4236"/>
                    <a:pt x="1541" y="5161"/>
                  </a:cubicBezTo>
                  <a:cubicBezTo>
                    <a:pt x="1787" y="5962"/>
                    <a:pt x="2157" y="7564"/>
                    <a:pt x="2526" y="8858"/>
                  </a:cubicBezTo>
                  <a:lnTo>
                    <a:pt x="7148" y="6147"/>
                  </a:lnTo>
                  <a:cubicBezTo>
                    <a:pt x="7024" y="5654"/>
                    <a:pt x="6901" y="5161"/>
                    <a:pt x="6716" y="4545"/>
                  </a:cubicBezTo>
                  <a:cubicBezTo>
                    <a:pt x="6655" y="4052"/>
                    <a:pt x="6531" y="3497"/>
                    <a:pt x="6347" y="2819"/>
                  </a:cubicBezTo>
                  <a:cubicBezTo>
                    <a:pt x="5977" y="1341"/>
                    <a:pt x="5422" y="416"/>
                    <a:pt x="4745" y="47"/>
                  </a:cubicBezTo>
                  <a:cubicBezTo>
                    <a:pt x="4714" y="16"/>
                    <a:pt x="4683" y="1"/>
                    <a:pt x="46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4" name="Google Shape;5234;p26"/>
            <p:cNvSpPr/>
            <p:nvPr/>
          </p:nvSpPr>
          <p:spPr>
            <a:xfrm>
              <a:off x="23590270" y="6820106"/>
              <a:ext cx="576909" cy="383246"/>
            </a:xfrm>
            <a:custGeom>
              <a:avLst/>
              <a:gdLst/>
              <a:ahLst/>
              <a:cxnLst/>
              <a:rect l="l" t="t" r="r" b="b"/>
              <a:pathLst>
                <a:path w="8627" h="5731" extrusionOk="0">
                  <a:moveTo>
                    <a:pt x="4745" y="1"/>
                  </a:moveTo>
                  <a:lnTo>
                    <a:pt x="0" y="2773"/>
                  </a:lnTo>
                  <a:cubicBezTo>
                    <a:pt x="62" y="2835"/>
                    <a:pt x="62" y="2897"/>
                    <a:pt x="124" y="3020"/>
                  </a:cubicBezTo>
                  <a:cubicBezTo>
                    <a:pt x="617" y="3821"/>
                    <a:pt x="4005" y="5731"/>
                    <a:pt x="4005" y="5731"/>
                  </a:cubicBezTo>
                  <a:lnTo>
                    <a:pt x="8503" y="3020"/>
                  </a:lnTo>
                  <a:lnTo>
                    <a:pt x="8565" y="3020"/>
                  </a:lnTo>
                  <a:cubicBezTo>
                    <a:pt x="8626" y="2897"/>
                    <a:pt x="8565" y="2835"/>
                    <a:pt x="8503" y="2773"/>
                  </a:cubicBezTo>
                  <a:lnTo>
                    <a:pt x="6347" y="1541"/>
                  </a:lnTo>
                  <a:cubicBezTo>
                    <a:pt x="5669" y="1171"/>
                    <a:pt x="5114" y="617"/>
                    <a:pt x="47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5" name="Google Shape;5235;p26"/>
            <p:cNvSpPr/>
            <p:nvPr/>
          </p:nvSpPr>
          <p:spPr>
            <a:xfrm>
              <a:off x="23392461" y="6487415"/>
              <a:ext cx="490376" cy="715937"/>
            </a:xfrm>
            <a:custGeom>
              <a:avLst/>
              <a:gdLst/>
              <a:ahLst/>
              <a:cxnLst/>
              <a:rect l="l" t="t" r="r" b="b"/>
              <a:pathLst>
                <a:path w="7333" h="10706" extrusionOk="0">
                  <a:moveTo>
                    <a:pt x="340" y="0"/>
                  </a:moveTo>
                  <a:cubicBezTo>
                    <a:pt x="309" y="0"/>
                    <a:pt x="278" y="16"/>
                    <a:pt x="247" y="47"/>
                  </a:cubicBezTo>
                  <a:lnTo>
                    <a:pt x="1" y="170"/>
                  </a:lnTo>
                  <a:cubicBezTo>
                    <a:pt x="494" y="539"/>
                    <a:pt x="863" y="1032"/>
                    <a:pt x="1110" y="1648"/>
                  </a:cubicBezTo>
                  <a:cubicBezTo>
                    <a:pt x="1418" y="2511"/>
                    <a:pt x="1973" y="5222"/>
                    <a:pt x="2281" y="6146"/>
                  </a:cubicBezTo>
                  <a:cubicBezTo>
                    <a:pt x="2404" y="6516"/>
                    <a:pt x="2650" y="6886"/>
                    <a:pt x="2897" y="7255"/>
                  </a:cubicBezTo>
                  <a:cubicBezTo>
                    <a:pt x="3143" y="7872"/>
                    <a:pt x="3636" y="8426"/>
                    <a:pt x="4191" y="8857"/>
                  </a:cubicBezTo>
                  <a:cubicBezTo>
                    <a:pt x="4314" y="8981"/>
                    <a:pt x="4376" y="9104"/>
                    <a:pt x="4499" y="9227"/>
                  </a:cubicBezTo>
                  <a:cubicBezTo>
                    <a:pt x="5238" y="9782"/>
                    <a:pt x="6101" y="10274"/>
                    <a:pt x="7025" y="10706"/>
                  </a:cubicBezTo>
                  <a:cubicBezTo>
                    <a:pt x="7087" y="10644"/>
                    <a:pt x="7210" y="10583"/>
                    <a:pt x="7271" y="10521"/>
                  </a:cubicBezTo>
                  <a:cubicBezTo>
                    <a:pt x="7333" y="10459"/>
                    <a:pt x="7271" y="10336"/>
                    <a:pt x="7210" y="10274"/>
                  </a:cubicBezTo>
                  <a:lnTo>
                    <a:pt x="5053" y="9104"/>
                  </a:lnTo>
                  <a:cubicBezTo>
                    <a:pt x="4067" y="8549"/>
                    <a:pt x="3328" y="7625"/>
                    <a:pt x="2958" y="6578"/>
                  </a:cubicBezTo>
                  <a:cubicBezTo>
                    <a:pt x="2712" y="5900"/>
                    <a:pt x="2527" y="5222"/>
                    <a:pt x="2404" y="4544"/>
                  </a:cubicBezTo>
                  <a:cubicBezTo>
                    <a:pt x="2281" y="4051"/>
                    <a:pt x="2157" y="3435"/>
                    <a:pt x="1973" y="2758"/>
                  </a:cubicBezTo>
                  <a:cubicBezTo>
                    <a:pt x="1849" y="1710"/>
                    <a:pt x="1233" y="724"/>
                    <a:pt x="432" y="47"/>
                  </a:cubicBezTo>
                  <a:cubicBezTo>
                    <a:pt x="401" y="16"/>
                    <a:pt x="371" y="0"/>
                    <a:pt x="3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6" name="Google Shape;5236;p26"/>
            <p:cNvSpPr/>
            <p:nvPr/>
          </p:nvSpPr>
          <p:spPr>
            <a:xfrm>
              <a:off x="23378685" y="6496844"/>
              <a:ext cx="487701" cy="710654"/>
            </a:xfrm>
            <a:custGeom>
              <a:avLst/>
              <a:gdLst/>
              <a:ahLst/>
              <a:cxnLst/>
              <a:rect l="l" t="t" r="r" b="b"/>
              <a:pathLst>
                <a:path w="7293" h="10627" extrusionOk="0">
                  <a:moveTo>
                    <a:pt x="242" y="0"/>
                  </a:moveTo>
                  <a:cubicBezTo>
                    <a:pt x="97" y="0"/>
                    <a:pt x="0" y="233"/>
                    <a:pt x="207" y="337"/>
                  </a:cubicBezTo>
                  <a:cubicBezTo>
                    <a:pt x="761" y="645"/>
                    <a:pt x="1254" y="1507"/>
                    <a:pt x="1624" y="2863"/>
                  </a:cubicBezTo>
                  <a:cubicBezTo>
                    <a:pt x="1809" y="3541"/>
                    <a:pt x="1932" y="4095"/>
                    <a:pt x="1994" y="4588"/>
                  </a:cubicBezTo>
                  <a:cubicBezTo>
                    <a:pt x="2117" y="5328"/>
                    <a:pt x="2363" y="6005"/>
                    <a:pt x="2610" y="6683"/>
                  </a:cubicBezTo>
                  <a:cubicBezTo>
                    <a:pt x="2980" y="7854"/>
                    <a:pt x="3781" y="8778"/>
                    <a:pt x="4828" y="9332"/>
                  </a:cubicBezTo>
                  <a:lnTo>
                    <a:pt x="6984" y="10565"/>
                  </a:lnTo>
                  <a:lnTo>
                    <a:pt x="7046" y="10565"/>
                  </a:lnTo>
                  <a:lnTo>
                    <a:pt x="7046" y="10626"/>
                  </a:lnTo>
                  <a:cubicBezTo>
                    <a:pt x="7231" y="10626"/>
                    <a:pt x="7293" y="10380"/>
                    <a:pt x="7169" y="10318"/>
                  </a:cubicBezTo>
                  <a:lnTo>
                    <a:pt x="5013" y="9086"/>
                  </a:lnTo>
                  <a:cubicBezTo>
                    <a:pt x="4027" y="8532"/>
                    <a:pt x="3288" y="7669"/>
                    <a:pt x="2918" y="6560"/>
                  </a:cubicBezTo>
                  <a:cubicBezTo>
                    <a:pt x="2671" y="5882"/>
                    <a:pt x="2487" y="5204"/>
                    <a:pt x="2363" y="4527"/>
                  </a:cubicBezTo>
                  <a:cubicBezTo>
                    <a:pt x="2240" y="4034"/>
                    <a:pt x="2117" y="3479"/>
                    <a:pt x="1932" y="2801"/>
                  </a:cubicBezTo>
                  <a:cubicBezTo>
                    <a:pt x="1562" y="1323"/>
                    <a:pt x="1008" y="398"/>
                    <a:pt x="330" y="29"/>
                  </a:cubicBezTo>
                  <a:cubicBezTo>
                    <a:pt x="300" y="9"/>
                    <a:pt x="270" y="0"/>
                    <a:pt x="2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7" name="Google Shape;5237;p26"/>
            <p:cNvSpPr/>
            <p:nvPr/>
          </p:nvSpPr>
          <p:spPr>
            <a:xfrm>
              <a:off x="23524333" y="6811880"/>
              <a:ext cx="226698" cy="276117"/>
            </a:xfrm>
            <a:custGeom>
              <a:avLst/>
              <a:gdLst/>
              <a:ahLst/>
              <a:cxnLst/>
              <a:rect l="l" t="t" r="r" b="b"/>
              <a:pathLst>
                <a:path w="3390" h="4129" extrusionOk="0">
                  <a:moveTo>
                    <a:pt x="1" y="0"/>
                  </a:moveTo>
                  <a:lnTo>
                    <a:pt x="1" y="309"/>
                  </a:lnTo>
                  <a:cubicBezTo>
                    <a:pt x="802" y="370"/>
                    <a:pt x="1541" y="617"/>
                    <a:pt x="2280" y="986"/>
                  </a:cubicBezTo>
                  <a:cubicBezTo>
                    <a:pt x="3081" y="1418"/>
                    <a:pt x="3081" y="1910"/>
                    <a:pt x="3081" y="2034"/>
                  </a:cubicBezTo>
                  <a:cubicBezTo>
                    <a:pt x="3081" y="2095"/>
                    <a:pt x="3081" y="2219"/>
                    <a:pt x="2958" y="2280"/>
                  </a:cubicBezTo>
                  <a:lnTo>
                    <a:pt x="2896" y="2280"/>
                  </a:lnTo>
                  <a:cubicBezTo>
                    <a:pt x="2588" y="2403"/>
                    <a:pt x="2280" y="2527"/>
                    <a:pt x="2280" y="3266"/>
                  </a:cubicBezTo>
                  <a:lnTo>
                    <a:pt x="2280" y="4129"/>
                  </a:lnTo>
                  <a:lnTo>
                    <a:pt x="2588" y="4129"/>
                  </a:lnTo>
                  <a:lnTo>
                    <a:pt x="2588" y="3266"/>
                  </a:lnTo>
                  <a:cubicBezTo>
                    <a:pt x="2588" y="2773"/>
                    <a:pt x="2712" y="2711"/>
                    <a:pt x="3020" y="2588"/>
                  </a:cubicBezTo>
                  <a:lnTo>
                    <a:pt x="3081" y="2588"/>
                  </a:lnTo>
                  <a:cubicBezTo>
                    <a:pt x="3266" y="2465"/>
                    <a:pt x="3389" y="2280"/>
                    <a:pt x="3389" y="2034"/>
                  </a:cubicBezTo>
                  <a:cubicBezTo>
                    <a:pt x="3389" y="1787"/>
                    <a:pt x="3328" y="1233"/>
                    <a:pt x="2404" y="678"/>
                  </a:cubicBezTo>
                  <a:cubicBezTo>
                    <a:pt x="1603" y="309"/>
                    <a:pt x="802" y="124"/>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8" name="Google Shape;5238;p26"/>
            <p:cNvSpPr/>
            <p:nvPr/>
          </p:nvSpPr>
          <p:spPr>
            <a:xfrm>
              <a:off x="23215316" y="7277447"/>
              <a:ext cx="309085" cy="362650"/>
            </a:xfrm>
            <a:custGeom>
              <a:avLst/>
              <a:gdLst/>
              <a:ahLst/>
              <a:cxnLst/>
              <a:rect l="l" t="t" r="r" b="b"/>
              <a:pathLst>
                <a:path w="4622" h="5423" extrusionOk="0">
                  <a:moveTo>
                    <a:pt x="2034" y="1"/>
                  </a:moveTo>
                  <a:lnTo>
                    <a:pt x="2034" y="1664"/>
                  </a:lnTo>
                  <a:cubicBezTo>
                    <a:pt x="2034" y="1911"/>
                    <a:pt x="1972" y="2157"/>
                    <a:pt x="1911" y="2342"/>
                  </a:cubicBezTo>
                  <a:cubicBezTo>
                    <a:pt x="1879" y="2390"/>
                    <a:pt x="1811" y="2409"/>
                    <a:pt x="1719" y="2409"/>
                  </a:cubicBezTo>
                  <a:cubicBezTo>
                    <a:pt x="1452" y="2409"/>
                    <a:pt x="983" y="2249"/>
                    <a:pt x="617" y="2157"/>
                  </a:cubicBezTo>
                  <a:lnTo>
                    <a:pt x="370" y="2157"/>
                  </a:lnTo>
                  <a:cubicBezTo>
                    <a:pt x="247" y="2157"/>
                    <a:pt x="124" y="2281"/>
                    <a:pt x="0" y="2342"/>
                  </a:cubicBezTo>
                  <a:lnTo>
                    <a:pt x="124" y="2342"/>
                  </a:lnTo>
                  <a:cubicBezTo>
                    <a:pt x="62" y="2465"/>
                    <a:pt x="0" y="2589"/>
                    <a:pt x="0" y="2650"/>
                  </a:cubicBezTo>
                  <a:lnTo>
                    <a:pt x="185" y="2773"/>
                  </a:lnTo>
                  <a:cubicBezTo>
                    <a:pt x="261" y="2697"/>
                    <a:pt x="385" y="2645"/>
                    <a:pt x="570" y="2645"/>
                  </a:cubicBezTo>
                  <a:cubicBezTo>
                    <a:pt x="684" y="2645"/>
                    <a:pt x="822" y="2665"/>
                    <a:pt x="986" y="2712"/>
                  </a:cubicBezTo>
                  <a:cubicBezTo>
                    <a:pt x="1418" y="2897"/>
                    <a:pt x="1849" y="3143"/>
                    <a:pt x="2280" y="3390"/>
                  </a:cubicBezTo>
                  <a:lnTo>
                    <a:pt x="2403" y="3390"/>
                  </a:lnTo>
                  <a:cubicBezTo>
                    <a:pt x="2835" y="3636"/>
                    <a:pt x="3266" y="3944"/>
                    <a:pt x="3697" y="4252"/>
                  </a:cubicBezTo>
                  <a:cubicBezTo>
                    <a:pt x="4129" y="4560"/>
                    <a:pt x="4190" y="4684"/>
                    <a:pt x="4190" y="4992"/>
                  </a:cubicBezTo>
                  <a:lnTo>
                    <a:pt x="4375" y="5423"/>
                  </a:lnTo>
                  <a:lnTo>
                    <a:pt x="4622" y="5238"/>
                  </a:lnTo>
                  <a:cubicBezTo>
                    <a:pt x="4622" y="4807"/>
                    <a:pt x="4437" y="4437"/>
                    <a:pt x="4129" y="4129"/>
                  </a:cubicBezTo>
                  <a:cubicBezTo>
                    <a:pt x="3574" y="3636"/>
                    <a:pt x="2773" y="3143"/>
                    <a:pt x="2712" y="2835"/>
                  </a:cubicBezTo>
                  <a:cubicBezTo>
                    <a:pt x="2588" y="2527"/>
                    <a:pt x="2588" y="2219"/>
                    <a:pt x="2588" y="1972"/>
                  </a:cubicBezTo>
                  <a:lnTo>
                    <a:pt x="2588" y="371"/>
                  </a:lnTo>
                  <a:lnTo>
                    <a:pt x="20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9" name="Google Shape;5239;p26"/>
            <p:cNvSpPr/>
            <p:nvPr/>
          </p:nvSpPr>
          <p:spPr>
            <a:xfrm>
              <a:off x="23198865" y="7285739"/>
              <a:ext cx="309085" cy="354357"/>
            </a:xfrm>
            <a:custGeom>
              <a:avLst/>
              <a:gdLst/>
              <a:ahLst/>
              <a:cxnLst/>
              <a:rect l="l" t="t" r="r" b="b"/>
              <a:pathLst>
                <a:path w="4622" h="5299" extrusionOk="0">
                  <a:moveTo>
                    <a:pt x="2033" y="0"/>
                  </a:moveTo>
                  <a:lnTo>
                    <a:pt x="2033" y="1664"/>
                  </a:lnTo>
                  <a:cubicBezTo>
                    <a:pt x="2033" y="1910"/>
                    <a:pt x="1972" y="2157"/>
                    <a:pt x="1910" y="2341"/>
                  </a:cubicBezTo>
                  <a:cubicBezTo>
                    <a:pt x="1878" y="2389"/>
                    <a:pt x="1810" y="2408"/>
                    <a:pt x="1718" y="2408"/>
                  </a:cubicBezTo>
                  <a:cubicBezTo>
                    <a:pt x="1451" y="2408"/>
                    <a:pt x="983" y="2248"/>
                    <a:pt x="616" y="2157"/>
                  </a:cubicBezTo>
                  <a:cubicBezTo>
                    <a:pt x="558" y="2140"/>
                    <a:pt x="504" y="2132"/>
                    <a:pt x="454" y="2132"/>
                  </a:cubicBezTo>
                  <a:cubicBezTo>
                    <a:pt x="138" y="2132"/>
                    <a:pt x="0" y="2445"/>
                    <a:pt x="0" y="2711"/>
                  </a:cubicBezTo>
                  <a:lnTo>
                    <a:pt x="185" y="2773"/>
                  </a:lnTo>
                  <a:cubicBezTo>
                    <a:pt x="223" y="2697"/>
                    <a:pt x="332" y="2644"/>
                    <a:pt x="525" y="2644"/>
                  </a:cubicBezTo>
                  <a:cubicBezTo>
                    <a:pt x="645" y="2644"/>
                    <a:pt x="798" y="2664"/>
                    <a:pt x="986" y="2711"/>
                  </a:cubicBezTo>
                  <a:cubicBezTo>
                    <a:pt x="1417" y="2896"/>
                    <a:pt x="1848" y="3142"/>
                    <a:pt x="2280" y="3389"/>
                  </a:cubicBezTo>
                  <a:lnTo>
                    <a:pt x="2403" y="3389"/>
                  </a:lnTo>
                  <a:cubicBezTo>
                    <a:pt x="2834" y="3635"/>
                    <a:pt x="3266" y="3943"/>
                    <a:pt x="3697" y="4251"/>
                  </a:cubicBezTo>
                  <a:cubicBezTo>
                    <a:pt x="4067" y="4560"/>
                    <a:pt x="4128" y="4683"/>
                    <a:pt x="4128" y="4991"/>
                  </a:cubicBezTo>
                  <a:lnTo>
                    <a:pt x="4621" y="5299"/>
                  </a:lnTo>
                  <a:cubicBezTo>
                    <a:pt x="4621" y="4868"/>
                    <a:pt x="4436" y="4436"/>
                    <a:pt x="4128" y="4128"/>
                  </a:cubicBezTo>
                  <a:cubicBezTo>
                    <a:pt x="3635" y="3635"/>
                    <a:pt x="2834" y="3142"/>
                    <a:pt x="2711" y="2834"/>
                  </a:cubicBezTo>
                  <a:cubicBezTo>
                    <a:pt x="2588" y="2526"/>
                    <a:pt x="2588" y="2218"/>
                    <a:pt x="2588" y="1972"/>
                  </a:cubicBezTo>
                  <a:lnTo>
                    <a:pt x="2588" y="370"/>
                  </a:lnTo>
                  <a:lnTo>
                    <a:pt x="20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0" name="Google Shape;5240;p26"/>
            <p:cNvSpPr/>
            <p:nvPr/>
          </p:nvSpPr>
          <p:spPr>
            <a:xfrm>
              <a:off x="23507883" y="6824252"/>
              <a:ext cx="226631" cy="276117"/>
            </a:xfrm>
            <a:custGeom>
              <a:avLst/>
              <a:gdLst/>
              <a:ahLst/>
              <a:cxnLst/>
              <a:rect l="l" t="t" r="r" b="b"/>
              <a:pathLst>
                <a:path w="3389" h="4129" extrusionOk="0">
                  <a:moveTo>
                    <a:pt x="0" y="0"/>
                  </a:moveTo>
                  <a:lnTo>
                    <a:pt x="0" y="308"/>
                  </a:lnTo>
                  <a:cubicBezTo>
                    <a:pt x="739" y="370"/>
                    <a:pt x="1540" y="616"/>
                    <a:pt x="2218" y="924"/>
                  </a:cubicBezTo>
                  <a:cubicBezTo>
                    <a:pt x="3081" y="1417"/>
                    <a:pt x="3081" y="1910"/>
                    <a:pt x="3081" y="2034"/>
                  </a:cubicBezTo>
                  <a:cubicBezTo>
                    <a:pt x="3081" y="2095"/>
                    <a:pt x="3019" y="2218"/>
                    <a:pt x="2958" y="2280"/>
                  </a:cubicBezTo>
                  <a:lnTo>
                    <a:pt x="2896" y="2280"/>
                  </a:lnTo>
                  <a:cubicBezTo>
                    <a:pt x="2588" y="2403"/>
                    <a:pt x="2280" y="2526"/>
                    <a:pt x="2280" y="3266"/>
                  </a:cubicBezTo>
                  <a:lnTo>
                    <a:pt x="2280" y="4128"/>
                  </a:lnTo>
                  <a:lnTo>
                    <a:pt x="2588" y="4128"/>
                  </a:lnTo>
                  <a:lnTo>
                    <a:pt x="2588" y="3266"/>
                  </a:lnTo>
                  <a:cubicBezTo>
                    <a:pt x="2588" y="2711"/>
                    <a:pt x="2711" y="2650"/>
                    <a:pt x="3019" y="2526"/>
                  </a:cubicBezTo>
                  <a:lnTo>
                    <a:pt x="3081" y="2526"/>
                  </a:lnTo>
                  <a:cubicBezTo>
                    <a:pt x="3266" y="2465"/>
                    <a:pt x="3389" y="2218"/>
                    <a:pt x="3389" y="2034"/>
                  </a:cubicBezTo>
                  <a:cubicBezTo>
                    <a:pt x="3389" y="1787"/>
                    <a:pt x="3327" y="1233"/>
                    <a:pt x="2403" y="678"/>
                  </a:cubicBezTo>
                  <a:cubicBezTo>
                    <a:pt x="1664" y="308"/>
                    <a:pt x="863" y="62"/>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1" name="Google Shape;5241;p26"/>
            <p:cNvSpPr/>
            <p:nvPr/>
          </p:nvSpPr>
          <p:spPr>
            <a:xfrm>
              <a:off x="23355414" y="6502862"/>
              <a:ext cx="494522" cy="712861"/>
            </a:xfrm>
            <a:custGeom>
              <a:avLst/>
              <a:gdLst/>
              <a:ahLst/>
              <a:cxnLst/>
              <a:rect l="l" t="t" r="r" b="b"/>
              <a:pathLst>
                <a:path w="7395" h="10660" extrusionOk="0">
                  <a:moveTo>
                    <a:pt x="308" y="0"/>
                  </a:moveTo>
                  <a:lnTo>
                    <a:pt x="0" y="124"/>
                  </a:lnTo>
                  <a:cubicBezTo>
                    <a:pt x="493" y="493"/>
                    <a:pt x="925" y="986"/>
                    <a:pt x="1109" y="1602"/>
                  </a:cubicBezTo>
                  <a:cubicBezTo>
                    <a:pt x="1417" y="2465"/>
                    <a:pt x="1972" y="5176"/>
                    <a:pt x="2280" y="6100"/>
                  </a:cubicBezTo>
                  <a:cubicBezTo>
                    <a:pt x="2465" y="6470"/>
                    <a:pt x="2650" y="6840"/>
                    <a:pt x="2896" y="7209"/>
                  </a:cubicBezTo>
                  <a:cubicBezTo>
                    <a:pt x="3204" y="7825"/>
                    <a:pt x="3636" y="8380"/>
                    <a:pt x="4190" y="8873"/>
                  </a:cubicBezTo>
                  <a:cubicBezTo>
                    <a:pt x="4313" y="8996"/>
                    <a:pt x="4437" y="9119"/>
                    <a:pt x="4498" y="9181"/>
                  </a:cubicBezTo>
                  <a:cubicBezTo>
                    <a:pt x="5299" y="9797"/>
                    <a:pt x="6162" y="10290"/>
                    <a:pt x="7024" y="10660"/>
                  </a:cubicBezTo>
                  <a:cubicBezTo>
                    <a:pt x="7148" y="10660"/>
                    <a:pt x="7209" y="10598"/>
                    <a:pt x="7332" y="10536"/>
                  </a:cubicBezTo>
                  <a:cubicBezTo>
                    <a:pt x="7394" y="10413"/>
                    <a:pt x="7332" y="10352"/>
                    <a:pt x="7271" y="10290"/>
                  </a:cubicBezTo>
                  <a:lnTo>
                    <a:pt x="5114" y="9058"/>
                  </a:lnTo>
                  <a:cubicBezTo>
                    <a:pt x="4129" y="8503"/>
                    <a:pt x="3328" y="7579"/>
                    <a:pt x="3019" y="6531"/>
                  </a:cubicBezTo>
                  <a:cubicBezTo>
                    <a:pt x="2773" y="5854"/>
                    <a:pt x="2588" y="5176"/>
                    <a:pt x="2465" y="4498"/>
                  </a:cubicBezTo>
                  <a:cubicBezTo>
                    <a:pt x="2342" y="4005"/>
                    <a:pt x="2218" y="3451"/>
                    <a:pt x="2034" y="2711"/>
                  </a:cubicBezTo>
                  <a:cubicBezTo>
                    <a:pt x="1664" y="1294"/>
                    <a:pt x="1109" y="432"/>
                    <a:pt x="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2" name="Google Shape;5242;p26"/>
            <p:cNvSpPr/>
            <p:nvPr/>
          </p:nvSpPr>
          <p:spPr>
            <a:xfrm>
              <a:off x="23351267" y="6512492"/>
              <a:ext cx="478005" cy="707377"/>
            </a:xfrm>
            <a:custGeom>
              <a:avLst/>
              <a:gdLst/>
              <a:ahLst/>
              <a:cxnLst/>
              <a:rect l="l" t="t" r="r" b="b"/>
              <a:pathLst>
                <a:path w="7148" h="10578" extrusionOk="0">
                  <a:moveTo>
                    <a:pt x="152" y="1"/>
                  </a:moveTo>
                  <a:cubicBezTo>
                    <a:pt x="105" y="1"/>
                    <a:pt x="62" y="31"/>
                    <a:pt x="62" y="103"/>
                  </a:cubicBezTo>
                  <a:cubicBezTo>
                    <a:pt x="1" y="164"/>
                    <a:pt x="1" y="288"/>
                    <a:pt x="124" y="288"/>
                  </a:cubicBezTo>
                  <a:cubicBezTo>
                    <a:pt x="679" y="657"/>
                    <a:pt x="1171" y="1520"/>
                    <a:pt x="1541" y="2875"/>
                  </a:cubicBezTo>
                  <a:cubicBezTo>
                    <a:pt x="1726" y="3553"/>
                    <a:pt x="1849" y="4108"/>
                    <a:pt x="1911" y="4601"/>
                  </a:cubicBezTo>
                  <a:cubicBezTo>
                    <a:pt x="2096" y="5278"/>
                    <a:pt x="2280" y="6018"/>
                    <a:pt x="2527" y="6696"/>
                  </a:cubicBezTo>
                  <a:cubicBezTo>
                    <a:pt x="2897" y="7805"/>
                    <a:pt x="3698" y="8790"/>
                    <a:pt x="4745" y="9345"/>
                  </a:cubicBezTo>
                  <a:lnTo>
                    <a:pt x="6902" y="10577"/>
                  </a:lnTo>
                  <a:lnTo>
                    <a:pt x="6963" y="10577"/>
                  </a:lnTo>
                  <a:cubicBezTo>
                    <a:pt x="7025" y="10577"/>
                    <a:pt x="7086" y="10516"/>
                    <a:pt x="7148" y="10516"/>
                  </a:cubicBezTo>
                  <a:cubicBezTo>
                    <a:pt x="7148" y="10392"/>
                    <a:pt x="7148" y="10269"/>
                    <a:pt x="7086" y="10269"/>
                  </a:cubicBezTo>
                  <a:lnTo>
                    <a:pt x="4930" y="9037"/>
                  </a:lnTo>
                  <a:cubicBezTo>
                    <a:pt x="3944" y="8482"/>
                    <a:pt x="3143" y="7620"/>
                    <a:pt x="2835" y="6572"/>
                  </a:cubicBezTo>
                  <a:cubicBezTo>
                    <a:pt x="2589" y="5895"/>
                    <a:pt x="2404" y="5217"/>
                    <a:pt x="2280" y="4539"/>
                  </a:cubicBezTo>
                  <a:cubicBezTo>
                    <a:pt x="2157" y="4046"/>
                    <a:pt x="2034" y="3430"/>
                    <a:pt x="1849" y="2752"/>
                  </a:cubicBezTo>
                  <a:cubicBezTo>
                    <a:pt x="1479" y="1335"/>
                    <a:pt x="925" y="411"/>
                    <a:pt x="247" y="41"/>
                  </a:cubicBezTo>
                  <a:cubicBezTo>
                    <a:pt x="222" y="16"/>
                    <a:pt x="186" y="1"/>
                    <a:pt x="152" y="1"/>
                  </a:cubicBezTo>
                  <a:close/>
                </a:path>
              </a:pathLst>
            </a:custGeom>
            <a:solidFill>
              <a:srgbClr val="F4F0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3" name="Google Shape;5243;p26"/>
            <p:cNvSpPr/>
            <p:nvPr/>
          </p:nvSpPr>
          <p:spPr>
            <a:xfrm>
              <a:off x="23054621" y="6508012"/>
              <a:ext cx="478005" cy="592357"/>
            </a:xfrm>
            <a:custGeom>
              <a:avLst/>
              <a:gdLst/>
              <a:ahLst/>
              <a:cxnLst/>
              <a:rect l="l" t="t" r="r" b="b"/>
              <a:pathLst>
                <a:path w="7148" h="8858" extrusionOk="0">
                  <a:moveTo>
                    <a:pt x="4622" y="0"/>
                  </a:moveTo>
                  <a:cubicBezTo>
                    <a:pt x="4575" y="0"/>
                    <a:pt x="4529" y="16"/>
                    <a:pt x="4498" y="47"/>
                  </a:cubicBezTo>
                  <a:lnTo>
                    <a:pt x="1" y="2758"/>
                  </a:lnTo>
                  <a:cubicBezTo>
                    <a:pt x="678" y="3374"/>
                    <a:pt x="1233" y="4236"/>
                    <a:pt x="1541" y="5161"/>
                  </a:cubicBezTo>
                  <a:cubicBezTo>
                    <a:pt x="1726" y="5962"/>
                    <a:pt x="2157" y="7564"/>
                    <a:pt x="2527" y="8857"/>
                  </a:cubicBezTo>
                  <a:lnTo>
                    <a:pt x="7148" y="6146"/>
                  </a:lnTo>
                  <a:cubicBezTo>
                    <a:pt x="6963" y="5653"/>
                    <a:pt x="6840" y="5099"/>
                    <a:pt x="6716" y="4544"/>
                  </a:cubicBezTo>
                  <a:cubicBezTo>
                    <a:pt x="6593" y="4052"/>
                    <a:pt x="6470" y="3497"/>
                    <a:pt x="6285" y="2819"/>
                  </a:cubicBezTo>
                  <a:cubicBezTo>
                    <a:pt x="5915" y="1340"/>
                    <a:pt x="5423" y="416"/>
                    <a:pt x="4745" y="47"/>
                  </a:cubicBezTo>
                  <a:cubicBezTo>
                    <a:pt x="4714" y="16"/>
                    <a:pt x="4668" y="0"/>
                    <a:pt x="4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4" name="Google Shape;5244;p26"/>
            <p:cNvSpPr/>
            <p:nvPr/>
          </p:nvSpPr>
          <p:spPr>
            <a:xfrm>
              <a:off x="23252430" y="7013768"/>
              <a:ext cx="576842" cy="383246"/>
            </a:xfrm>
            <a:custGeom>
              <a:avLst/>
              <a:gdLst/>
              <a:ahLst/>
              <a:cxnLst/>
              <a:rect l="l" t="t" r="r" b="b"/>
              <a:pathLst>
                <a:path w="8626" h="5731" extrusionOk="0">
                  <a:moveTo>
                    <a:pt x="4744" y="1"/>
                  </a:moveTo>
                  <a:lnTo>
                    <a:pt x="0" y="2773"/>
                  </a:lnTo>
                  <a:cubicBezTo>
                    <a:pt x="62" y="2835"/>
                    <a:pt x="123" y="2896"/>
                    <a:pt x="123" y="2958"/>
                  </a:cubicBezTo>
                  <a:cubicBezTo>
                    <a:pt x="616" y="3759"/>
                    <a:pt x="4067" y="5731"/>
                    <a:pt x="4067" y="5731"/>
                  </a:cubicBezTo>
                  <a:lnTo>
                    <a:pt x="8564" y="3020"/>
                  </a:lnTo>
                  <a:cubicBezTo>
                    <a:pt x="8626" y="2896"/>
                    <a:pt x="8564" y="2773"/>
                    <a:pt x="8503" y="2773"/>
                  </a:cubicBezTo>
                  <a:lnTo>
                    <a:pt x="6346" y="1541"/>
                  </a:lnTo>
                  <a:cubicBezTo>
                    <a:pt x="5669" y="1171"/>
                    <a:pt x="5114" y="617"/>
                    <a:pt x="4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5" name="Google Shape;5245;p26"/>
            <p:cNvSpPr/>
            <p:nvPr/>
          </p:nvSpPr>
          <p:spPr>
            <a:xfrm>
              <a:off x="23054621" y="6681078"/>
              <a:ext cx="490376" cy="715937"/>
            </a:xfrm>
            <a:custGeom>
              <a:avLst/>
              <a:gdLst/>
              <a:ahLst/>
              <a:cxnLst/>
              <a:rect l="l" t="t" r="r" b="b"/>
              <a:pathLst>
                <a:path w="7333" h="10706" extrusionOk="0">
                  <a:moveTo>
                    <a:pt x="339" y="0"/>
                  </a:moveTo>
                  <a:cubicBezTo>
                    <a:pt x="309" y="0"/>
                    <a:pt x="278" y="16"/>
                    <a:pt x="247" y="46"/>
                  </a:cubicBezTo>
                  <a:lnTo>
                    <a:pt x="1" y="170"/>
                  </a:lnTo>
                  <a:cubicBezTo>
                    <a:pt x="493" y="539"/>
                    <a:pt x="863" y="971"/>
                    <a:pt x="1110" y="1587"/>
                  </a:cubicBezTo>
                  <a:cubicBezTo>
                    <a:pt x="1356" y="2449"/>
                    <a:pt x="1911" y="5160"/>
                    <a:pt x="2280" y="6085"/>
                  </a:cubicBezTo>
                  <a:cubicBezTo>
                    <a:pt x="2403" y="6454"/>
                    <a:pt x="2588" y="6824"/>
                    <a:pt x="2896" y="7194"/>
                  </a:cubicBezTo>
                  <a:cubicBezTo>
                    <a:pt x="3143" y="7810"/>
                    <a:pt x="3636" y="8364"/>
                    <a:pt x="4190" y="8857"/>
                  </a:cubicBezTo>
                  <a:lnTo>
                    <a:pt x="4498" y="9165"/>
                  </a:lnTo>
                  <a:cubicBezTo>
                    <a:pt x="5238" y="9781"/>
                    <a:pt x="6100" y="10274"/>
                    <a:pt x="7025" y="10706"/>
                  </a:cubicBezTo>
                  <a:cubicBezTo>
                    <a:pt x="7086" y="10644"/>
                    <a:pt x="7209" y="10582"/>
                    <a:pt x="7271" y="10521"/>
                  </a:cubicBezTo>
                  <a:cubicBezTo>
                    <a:pt x="7333" y="10398"/>
                    <a:pt x="7333" y="10336"/>
                    <a:pt x="7271" y="10274"/>
                  </a:cubicBezTo>
                  <a:lnTo>
                    <a:pt x="5115" y="9042"/>
                  </a:lnTo>
                  <a:cubicBezTo>
                    <a:pt x="4129" y="8488"/>
                    <a:pt x="3328" y="7625"/>
                    <a:pt x="2958" y="6577"/>
                  </a:cubicBezTo>
                  <a:cubicBezTo>
                    <a:pt x="2773" y="5900"/>
                    <a:pt x="2527" y="5222"/>
                    <a:pt x="2403" y="4544"/>
                  </a:cubicBezTo>
                  <a:cubicBezTo>
                    <a:pt x="2342" y="4051"/>
                    <a:pt x="2219" y="3435"/>
                    <a:pt x="2034" y="2757"/>
                  </a:cubicBezTo>
                  <a:cubicBezTo>
                    <a:pt x="1849" y="1710"/>
                    <a:pt x="1233" y="724"/>
                    <a:pt x="432" y="46"/>
                  </a:cubicBezTo>
                  <a:cubicBezTo>
                    <a:pt x="401" y="16"/>
                    <a:pt x="370" y="0"/>
                    <a:pt x="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6" name="Google Shape;5246;p26"/>
            <p:cNvSpPr/>
            <p:nvPr/>
          </p:nvSpPr>
          <p:spPr>
            <a:xfrm>
              <a:off x="23046396" y="6689704"/>
              <a:ext cx="486230" cy="707310"/>
            </a:xfrm>
            <a:custGeom>
              <a:avLst/>
              <a:gdLst/>
              <a:ahLst/>
              <a:cxnLst/>
              <a:rect l="l" t="t" r="r" b="b"/>
              <a:pathLst>
                <a:path w="7271" h="10577" extrusionOk="0">
                  <a:moveTo>
                    <a:pt x="209" y="0"/>
                  </a:moveTo>
                  <a:cubicBezTo>
                    <a:pt x="155" y="0"/>
                    <a:pt x="98" y="30"/>
                    <a:pt x="62" y="102"/>
                  </a:cubicBezTo>
                  <a:cubicBezTo>
                    <a:pt x="0" y="164"/>
                    <a:pt x="62" y="225"/>
                    <a:pt x="124" y="287"/>
                  </a:cubicBezTo>
                  <a:cubicBezTo>
                    <a:pt x="740" y="657"/>
                    <a:pt x="1233" y="1519"/>
                    <a:pt x="1541" y="2875"/>
                  </a:cubicBezTo>
                  <a:cubicBezTo>
                    <a:pt x="1726" y="3491"/>
                    <a:pt x="1849" y="4107"/>
                    <a:pt x="1972" y="4600"/>
                  </a:cubicBezTo>
                  <a:cubicBezTo>
                    <a:pt x="2095" y="5278"/>
                    <a:pt x="2280" y="6017"/>
                    <a:pt x="2526" y="6695"/>
                  </a:cubicBezTo>
                  <a:cubicBezTo>
                    <a:pt x="2896" y="7804"/>
                    <a:pt x="3697" y="8790"/>
                    <a:pt x="4806" y="9344"/>
                  </a:cubicBezTo>
                  <a:lnTo>
                    <a:pt x="6963" y="10577"/>
                  </a:lnTo>
                  <a:lnTo>
                    <a:pt x="7024" y="10577"/>
                  </a:lnTo>
                  <a:cubicBezTo>
                    <a:pt x="7209" y="10577"/>
                    <a:pt x="7271" y="10330"/>
                    <a:pt x="7086" y="10269"/>
                  </a:cubicBezTo>
                  <a:lnTo>
                    <a:pt x="4991" y="9036"/>
                  </a:lnTo>
                  <a:cubicBezTo>
                    <a:pt x="3944" y="8482"/>
                    <a:pt x="3204" y="7619"/>
                    <a:pt x="2835" y="6572"/>
                  </a:cubicBezTo>
                  <a:cubicBezTo>
                    <a:pt x="2588" y="5894"/>
                    <a:pt x="2403" y="5216"/>
                    <a:pt x="2280" y="4538"/>
                  </a:cubicBezTo>
                  <a:cubicBezTo>
                    <a:pt x="2157" y="3984"/>
                    <a:pt x="2095" y="3429"/>
                    <a:pt x="1910" y="2752"/>
                  </a:cubicBezTo>
                  <a:cubicBezTo>
                    <a:pt x="1479" y="1335"/>
                    <a:pt x="986" y="410"/>
                    <a:pt x="308" y="41"/>
                  </a:cubicBezTo>
                  <a:cubicBezTo>
                    <a:pt x="283" y="15"/>
                    <a:pt x="247" y="0"/>
                    <a:pt x="2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7" name="Google Shape;5247;p26"/>
            <p:cNvSpPr/>
            <p:nvPr/>
          </p:nvSpPr>
          <p:spPr>
            <a:xfrm>
              <a:off x="23190573" y="7005543"/>
              <a:ext cx="226698" cy="276117"/>
            </a:xfrm>
            <a:custGeom>
              <a:avLst/>
              <a:gdLst/>
              <a:ahLst/>
              <a:cxnLst/>
              <a:rect l="l" t="t" r="r" b="b"/>
              <a:pathLst>
                <a:path w="3390" h="4129" extrusionOk="0">
                  <a:moveTo>
                    <a:pt x="1" y="0"/>
                  </a:moveTo>
                  <a:lnTo>
                    <a:pt x="1" y="308"/>
                  </a:lnTo>
                  <a:cubicBezTo>
                    <a:pt x="740" y="370"/>
                    <a:pt x="1541" y="616"/>
                    <a:pt x="2219" y="925"/>
                  </a:cubicBezTo>
                  <a:cubicBezTo>
                    <a:pt x="3020" y="1417"/>
                    <a:pt x="3082" y="1849"/>
                    <a:pt x="3082" y="2034"/>
                  </a:cubicBezTo>
                  <a:cubicBezTo>
                    <a:pt x="3082" y="2095"/>
                    <a:pt x="3020" y="2218"/>
                    <a:pt x="2958" y="2280"/>
                  </a:cubicBezTo>
                  <a:lnTo>
                    <a:pt x="2897" y="2280"/>
                  </a:lnTo>
                  <a:cubicBezTo>
                    <a:pt x="2589" y="2403"/>
                    <a:pt x="2281" y="2526"/>
                    <a:pt x="2281" y="3266"/>
                  </a:cubicBezTo>
                  <a:lnTo>
                    <a:pt x="2281" y="4128"/>
                  </a:lnTo>
                  <a:lnTo>
                    <a:pt x="2589" y="4128"/>
                  </a:lnTo>
                  <a:lnTo>
                    <a:pt x="2589" y="3266"/>
                  </a:lnTo>
                  <a:cubicBezTo>
                    <a:pt x="2589" y="2711"/>
                    <a:pt x="2712" y="2650"/>
                    <a:pt x="3020" y="2526"/>
                  </a:cubicBezTo>
                  <a:lnTo>
                    <a:pt x="3082" y="2526"/>
                  </a:lnTo>
                  <a:cubicBezTo>
                    <a:pt x="3266" y="2465"/>
                    <a:pt x="3390" y="2218"/>
                    <a:pt x="3390" y="2034"/>
                  </a:cubicBezTo>
                  <a:cubicBezTo>
                    <a:pt x="3390" y="1787"/>
                    <a:pt x="3328" y="1233"/>
                    <a:pt x="2404" y="678"/>
                  </a:cubicBezTo>
                  <a:cubicBezTo>
                    <a:pt x="1664" y="308"/>
                    <a:pt x="802" y="62"/>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8" name="Google Shape;5248;p26"/>
            <p:cNvSpPr/>
            <p:nvPr/>
          </p:nvSpPr>
          <p:spPr>
            <a:xfrm>
              <a:off x="22696184" y="4955299"/>
              <a:ext cx="2604082" cy="1501288"/>
            </a:xfrm>
            <a:custGeom>
              <a:avLst/>
              <a:gdLst/>
              <a:ahLst/>
              <a:cxnLst/>
              <a:rect l="l" t="t" r="r" b="b"/>
              <a:pathLst>
                <a:path w="38941" h="22450" extrusionOk="0">
                  <a:moveTo>
                    <a:pt x="26646" y="0"/>
                  </a:moveTo>
                  <a:cubicBezTo>
                    <a:pt x="25509" y="0"/>
                    <a:pt x="24417" y="235"/>
                    <a:pt x="23598" y="715"/>
                  </a:cubicBezTo>
                  <a:lnTo>
                    <a:pt x="1232" y="13654"/>
                  </a:lnTo>
                  <a:lnTo>
                    <a:pt x="986" y="13777"/>
                  </a:lnTo>
                  <a:lnTo>
                    <a:pt x="0" y="13777"/>
                  </a:lnTo>
                  <a:lnTo>
                    <a:pt x="0" y="15502"/>
                  </a:lnTo>
                  <a:cubicBezTo>
                    <a:pt x="185" y="16426"/>
                    <a:pt x="801" y="17227"/>
                    <a:pt x="1664" y="17597"/>
                  </a:cubicBezTo>
                  <a:lnTo>
                    <a:pt x="8441" y="21479"/>
                  </a:lnTo>
                  <a:cubicBezTo>
                    <a:pt x="9559" y="22123"/>
                    <a:pt x="10994" y="22450"/>
                    <a:pt x="12357" y="22450"/>
                  </a:cubicBezTo>
                  <a:cubicBezTo>
                    <a:pt x="13472" y="22450"/>
                    <a:pt x="14538" y="22231"/>
                    <a:pt x="15342" y="21787"/>
                  </a:cubicBezTo>
                  <a:lnTo>
                    <a:pt x="37770" y="8909"/>
                  </a:lnTo>
                  <a:cubicBezTo>
                    <a:pt x="38447" y="8540"/>
                    <a:pt x="38879" y="7862"/>
                    <a:pt x="38940" y="7123"/>
                  </a:cubicBezTo>
                  <a:lnTo>
                    <a:pt x="38940" y="5336"/>
                  </a:lnTo>
                  <a:lnTo>
                    <a:pt x="37954" y="5336"/>
                  </a:lnTo>
                  <a:cubicBezTo>
                    <a:pt x="37708" y="5151"/>
                    <a:pt x="37462" y="5028"/>
                    <a:pt x="37277" y="4905"/>
                  </a:cubicBezTo>
                  <a:lnTo>
                    <a:pt x="30499" y="961"/>
                  </a:lnTo>
                  <a:cubicBezTo>
                    <a:pt x="29398" y="327"/>
                    <a:pt x="27990" y="0"/>
                    <a:pt x="266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9" name="Google Shape;5249;p26"/>
            <p:cNvSpPr/>
            <p:nvPr/>
          </p:nvSpPr>
          <p:spPr>
            <a:xfrm>
              <a:off x="22696184" y="4892840"/>
              <a:ext cx="2604082" cy="1501288"/>
            </a:xfrm>
            <a:custGeom>
              <a:avLst/>
              <a:gdLst/>
              <a:ahLst/>
              <a:cxnLst/>
              <a:rect l="l" t="t" r="r" b="b"/>
              <a:pathLst>
                <a:path w="38941" h="22450" extrusionOk="0">
                  <a:moveTo>
                    <a:pt x="26584" y="0"/>
                  </a:moveTo>
                  <a:cubicBezTo>
                    <a:pt x="25469" y="0"/>
                    <a:pt x="24403" y="219"/>
                    <a:pt x="23598" y="663"/>
                  </a:cubicBezTo>
                  <a:lnTo>
                    <a:pt x="1232" y="13602"/>
                  </a:lnTo>
                  <a:lnTo>
                    <a:pt x="986" y="13725"/>
                  </a:lnTo>
                  <a:lnTo>
                    <a:pt x="0" y="13725"/>
                  </a:lnTo>
                  <a:lnTo>
                    <a:pt x="0" y="15450"/>
                  </a:lnTo>
                  <a:cubicBezTo>
                    <a:pt x="185" y="16375"/>
                    <a:pt x="801" y="17176"/>
                    <a:pt x="1664" y="17607"/>
                  </a:cubicBezTo>
                  <a:lnTo>
                    <a:pt x="8441" y="21489"/>
                  </a:lnTo>
                  <a:cubicBezTo>
                    <a:pt x="9542" y="22123"/>
                    <a:pt x="10951" y="22449"/>
                    <a:pt x="12294" y="22449"/>
                  </a:cubicBezTo>
                  <a:cubicBezTo>
                    <a:pt x="13432" y="22449"/>
                    <a:pt x="14523" y="22215"/>
                    <a:pt x="15342" y="21735"/>
                  </a:cubicBezTo>
                  <a:lnTo>
                    <a:pt x="37708" y="8858"/>
                  </a:lnTo>
                  <a:cubicBezTo>
                    <a:pt x="38447" y="8488"/>
                    <a:pt x="38879" y="7810"/>
                    <a:pt x="38879" y="7071"/>
                  </a:cubicBezTo>
                  <a:lnTo>
                    <a:pt x="38940" y="5346"/>
                  </a:lnTo>
                  <a:lnTo>
                    <a:pt x="37954" y="5346"/>
                  </a:lnTo>
                  <a:cubicBezTo>
                    <a:pt x="37708" y="5161"/>
                    <a:pt x="37462" y="4976"/>
                    <a:pt x="37277" y="4853"/>
                  </a:cubicBezTo>
                  <a:lnTo>
                    <a:pt x="30499" y="971"/>
                  </a:lnTo>
                  <a:cubicBezTo>
                    <a:pt x="29381" y="327"/>
                    <a:pt x="27946" y="0"/>
                    <a:pt x="26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0" name="Google Shape;5250;p26"/>
            <p:cNvSpPr/>
            <p:nvPr/>
          </p:nvSpPr>
          <p:spPr>
            <a:xfrm>
              <a:off x="22659070" y="4777485"/>
              <a:ext cx="2678244" cy="1501956"/>
            </a:xfrm>
            <a:custGeom>
              <a:avLst/>
              <a:gdLst/>
              <a:ahLst/>
              <a:cxnLst/>
              <a:rect l="l" t="t" r="r" b="b"/>
              <a:pathLst>
                <a:path w="40050" h="22460" extrusionOk="0">
                  <a:moveTo>
                    <a:pt x="27139" y="0"/>
                  </a:moveTo>
                  <a:cubicBezTo>
                    <a:pt x="26024" y="0"/>
                    <a:pt x="24958" y="219"/>
                    <a:pt x="24153" y="663"/>
                  </a:cubicBezTo>
                  <a:lnTo>
                    <a:pt x="1787" y="13602"/>
                  </a:lnTo>
                  <a:cubicBezTo>
                    <a:pt x="1" y="14649"/>
                    <a:pt x="247" y="16436"/>
                    <a:pt x="2219" y="17607"/>
                  </a:cubicBezTo>
                  <a:lnTo>
                    <a:pt x="8996" y="21488"/>
                  </a:lnTo>
                  <a:cubicBezTo>
                    <a:pt x="10114" y="22132"/>
                    <a:pt x="11549" y="22459"/>
                    <a:pt x="12912" y="22459"/>
                  </a:cubicBezTo>
                  <a:cubicBezTo>
                    <a:pt x="14027" y="22459"/>
                    <a:pt x="15093" y="22240"/>
                    <a:pt x="15897" y="21796"/>
                  </a:cubicBezTo>
                  <a:lnTo>
                    <a:pt x="38325" y="8857"/>
                  </a:lnTo>
                  <a:cubicBezTo>
                    <a:pt x="40050" y="7810"/>
                    <a:pt x="39865" y="6023"/>
                    <a:pt x="37832" y="4853"/>
                  </a:cubicBezTo>
                  <a:lnTo>
                    <a:pt x="31054" y="971"/>
                  </a:lnTo>
                  <a:cubicBezTo>
                    <a:pt x="29936" y="327"/>
                    <a:pt x="28501" y="0"/>
                    <a:pt x="27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51" name="Google Shape;5251;p26"/>
          <p:cNvGrpSpPr/>
          <p:nvPr/>
        </p:nvGrpSpPr>
        <p:grpSpPr>
          <a:xfrm>
            <a:off x="16754441" y="7562960"/>
            <a:ext cx="6205233" cy="5036837"/>
            <a:chOff x="21076867" y="9142186"/>
            <a:chExt cx="6205233" cy="5036837"/>
          </a:xfrm>
        </p:grpSpPr>
        <p:grpSp>
          <p:nvGrpSpPr>
            <p:cNvPr id="5252" name="Google Shape;5252;p26"/>
            <p:cNvGrpSpPr/>
            <p:nvPr/>
          </p:nvGrpSpPr>
          <p:grpSpPr>
            <a:xfrm>
              <a:off x="26153091" y="10441853"/>
              <a:ext cx="445036" cy="655217"/>
              <a:chOff x="26153091" y="10441853"/>
              <a:chExt cx="445036" cy="655217"/>
            </a:xfrm>
          </p:grpSpPr>
          <p:sp>
            <p:nvSpPr>
              <p:cNvPr id="5253" name="Google Shape;5253;p26"/>
              <p:cNvSpPr/>
              <p:nvPr/>
            </p:nvSpPr>
            <p:spPr>
              <a:xfrm>
                <a:off x="26153091" y="10441853"/>
                <a:ext cx="445036" cy="255520"/>
              </a:xfrm>
              <a:custGeom>
                <a:avLst/>
                <a:gdLst/>
                <a:ahLst/>
                <a:cxnLst/>
                <a:rect l="l" t="t" r="r" b="b"/>
                <a:pathLst>
                  <a:path w="6655" h="3821" extrusionOk="0">
                    <a:moveTo>
                      <a:pt x="3081" y="1"/>
                    </a:moveTo>
                    <a:lnTo>
                      <a:pt x="0" y="1787"/>
                    </a:lnTo>
                    <a:lnTo>
                      <a:pt x="3574" y="3821"/>
                    </a:lnTo>
                    <a:lnTo>
                      <a:pt x="6655" y="2034"/>
                    </a:lnTo>
                    <a:lnTo>
                      <a:pt x="3081" y="1"/>
                    </a:lnTo>
                    <a:close/>
                  </a:path>
                </a:pathLst>
              </a:custGeom>
              <a:solidFill>
                <a:srgbClr val="62AE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4" name="Google Shape;5254;p26"/>
              <p:cNvSpPr/>
              <p:nvPr/>
            </p:nvSpPr>
            <p:spPr>
              <a:xfrm>
                <a:off x="26223107" y="10474822"/>
                <a:ext cx="313231" cy="185504"/>
              </a:xfrm>
              <a:custGeom>
                <a:avLst/>
                <a:gdLst/>
                <a:ahLst/>
                <a:cxnLst/>
                <a:rect l="l" t="t" r="r" b="b"/>
                <a:pathLst>
                  <a:path w="4684" h="2774" extrusionOk="0">
                    <a:moveTo>
                      <a:pt x="2157" y="0"/>
                    </a:moveTo>
                    <a:lnTo>
                      <a:pt x="1" y="1294"/>
                    </a:lnTo>
                    <a:lnTo>
                      <a:pt x="2527" y="2773"/>
                    </a:lnTo>
                    <a:lnTo>
                      <a:pt x="4684" y="1479"/>
                    </a:lnTo>
                    <a:lnTo>
                      <a:pt x="2157" y="0"/>
                    </a:lnTo>
                    <a:close/>
                  </a:path>
                </a:pathLst>
              </a:custGeom>
              <a:solidFill>
                <a:srgbClr val="3D7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5" name="Google Shape;5255;p26"/>
              <p:cNvSpPr/>
              <p:nvPr/>
            </p:nvSpPr>
            <p:spPr>
              <a:xfrm>
                <a:off x="26153091" y="10837404"/>
                <a:ext cx="445036" cy="259666"/>
              </a:xfrm>
              <a:custGeom>
                <a:avLst/>
                <a:gdLst/>
                <a:ahLst/>
                <a:cxnLst/>
                <a:rect l="l" t="t" r="r" b="b"/>
                <a:pathLst>
                  <a:path w="6655" h="3883" extrusionOk="0">
                    <a:moveTo>
                      <a:pt x="3081" y="1"/>
                    </a:moveTo>
                    <a:lnTo>
                      <a:pt x="0" y="1787"/>
                    </a:lnTo>
                    <a:lnTo>
                      <a:pt x="3574" y="3882"/>
                    </a:lnTo>
                    <a:lnTo>
                      <a:pt x="6655" y="2095"/>
                    </a:lnTo>
                    <a:lnTo>
                      <a:pt x="3081" y="1"/>
                    </a:lnTo>
                    <a:close/>
                  </a:path>
                </a:pathLst>
              </a:custGeom>
              <a:solidFill>
                <a:srgbClr val="418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6" name="Google Shape;5256;p26"/>
              <p:cNvSpPr/>
              <p:nvPr/>
            </p:nvSpPr>
            <p:spPr>
              <a:xfrm>
                <a:off x="26392094" y="10577805"/>
                <a:ext cx="206034" cy="519265"/>
              </a:xfrm>
              <a:custGeom>
                <a:avLst/>
                <a:gdLst/>
                <a:ahLst/>
                <a:cxnLst/>
                <a:rect l="l" t="t" r="r" b="b"/>
                <a:pathLst>
                  <a:path w="3081" h="7765" extrusionOk="0">
                    <a:moveTo>
                      <a:pt x="3081" y="1"/>
                    </a:moveTo>
                    <a:lnTo>
                      <a:pt x="0" y="1788"/>
                    </a:lnTo>
                    <a:lnTo>
                      <a:pt x="0" y="7764"/>
                    </a:lnTo>
                    <a:lnTo>
                      <a:pt x="3081" y="5977"/>
                    </a:lnTo>
                    <a:lnTo>
                      <a:pt x="3081" y="1"/>
                    </a:lnTo>
                    <a:close/>
                  </a:path>
                </a:pathLst>
              </a:custGeom>
              <a:solidFill>
                <a:srgbClr val="4D9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7" name="Google Shape;5257;p26"/>
              <p:cNvSpPr/>
              <p:nvPr/>
            </p:nvSpPr>
            <p:spPr>
              <a:xfrm>
                <a:off x="26153091" y="10561355"/>
                <a:ext cx="239069" cy="535716"/>
              </a:xfrm>
              <a:custGeom>
                <a:avLst/>
                <a:gdLst/>
                <a:ahLst/>
                <a:cxnLst/>
                <a:rect l="l" t="t" r="r" b="b"/>
                <a:pathLst>
                  <a:path w="3575" h="8011" extrusionOk="0">
                    <a:moveTo>
                      <a:pt x="0" y="0"/>
                    </a:moveTo>
                    <a:lnTo>
                      <a:pt x="0" y="5915"/>
                    </a:lnTo>
                    <a:lnTo>
                      <a:pt x="3574" y="8010"/>
                    </a:lnTo>
                    <a:lnTo>
                      <a:pt x="3574" y="2034"/>
                    </a:lnTo>
                    <a:lnTo>
                      <a:pt x="0" y="0"/>
                    </a:lnTo>
                    <a:close/>
                  </a:path>
                </a:pathLst>
              </a:custGeom>
              <a:solidFill>
                <a:srgbClr val="3D7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58" name="Google Shape;5258;p26"/>
            <p:cNvSpPr/>
            <p:nvPr/>
          </p:nvSpPr>
          <p:spPr>
            <a:xfrm>
              <a:off x="23058767" y="12979932"/>
              <a:ext cx="33035" cy="239069"/>
            </a:xfrm>
            <a:custGeom>
              <a:avLst/>
              <a:gdLst/>
              <a:ahLst/>
              <a:cxnLst/>
              <a:rect l="l" t="t" r="r" b="b"/>
              <a:pathLst>
                <a:path w="494" h="3575" extrusionOk="0">
                  <a:moveTo>
                    <a:pt x="0" y="1"/>
                  </a:moveTo>
                  <a:lnTo>
                    <a:pt x="0" y="3451"/>
                  </a:lnTo>
                  <a:cubicBezTo>
                    <a:pt x="0" y="3513"/>
                    <a:pt x="123" y="3575"/>
                    <a:pt x="247" y="3575"/>
                  </a:cubicBezTo>
                  <a:cubicBezTo>
                    <a:pt x="370" y="3575"/>
                    <a:pt x="493" y="3513"/>
                    <a:pt x="493" y="3451"/>
                  </a:cubicBezTo>
                  <a:lnTo>
                    <a:pt x="4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9" name="Google Shape;5259;p26"/>
            <p:cNvSpPr/>
            <p:nvPr/>
          </p:nvSpPr>
          <p:spPr>
            <a:xfrm>
              <a:off x="22160536" y="13499130"/>
              <a:ext cx="33035" cy="239002"/>
            </a:xfrm>
            <a:custGeom>
              <a:avLst/>
              <a:gdLst/>
              <a:ahLst/>
              <a:cxnLst/>
              <a:rect l="l" t="t" r="r" b="b"/>
              <a:pathLst>
                <a:path w="494" h="3574" extrusionOk="0">
                  <a:moveTo>
                    <a:pt x="0" y="0"/>
                  </a:moveTo>
                  <a:lnTo>
                    <a:pt x="0" y="3451"/>
                  </a:lnTo>
                  <a:cubicBezTo>
                    <a:pt x="0" y="3512"/>
                    <a:pt x="123" y="3574"/>
                    <a:pt x="247" y="3574"/>
                  </a:cubicBezTo>
                  <a:cubicBezTo>
                    <a:pt x="370" y="3574"/>
                    <a:pt x="493" y="3512"/>
                    <a:pt x="493" y="3451"/>
                  </a:cubicBezTo>
                  <a:lnTo>
                    <a:pt x="4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0" name="Google Shape;5260;p26"/>
            <p:cNvSpPr/>
            <p:nvPr/>
          </p:nvSpPr>
          <p:spPr>
            <a:xfrm>
              <a:off x="22869184" y="12872802"/>
              <a:ext cx="33035" cy="239069"/>
            </a:xfrm>
            <a:custGeom>
              <a:avLst/>
              <a:gdLst/>
              <a:ahLst/>
              <a:cxnLst/>
              <a:rect l="l" t="t" r="r" b="b"/>
              <a:pathLst>
                <a:path w="494" h="3575" extrusionOk="0">
                  <a:moveTo>
                    <a:pt x="1" y="1"/>
                  </a:moveTo>
                  <a:lnTo>
                    <a:pt x="1" y="3451"/>
                  </a:lnTo>
                  <a:cubicBezTo>
                    <a:pt x="1" y="3513"/>
                    <a:pt x="124" y="3575"/>
                    <a:pt x="247" y="3575"/>
                  </a:cubicBezTo>
                  <a:cubicBezTo>
                    <a:pt x="371" y="3575"/>
                    <a:pt x="494" y="3513"/>
                    <a:pt x="494" y="3451"/>
                  </a:cubicBezTo>
                  <a:lnTo>
                    <a:pt x="494" y="1"/>
                  </a:lnTo>
                  <a:close/>
                </a:path>
              </a:pathLst>
            </a:custGeom>
            <a:solidFill>
              <a:srgbClr val="AD9E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1" name="Google Shape;5261;p26"/>
            <p:cNvSpPr/>
            <p:nvPr/>
          </p:nvSpPr>
          <p:spPr>
            <a:xfrm>
              <a:off x="21975098" y="13392001"/>
              <a:ext cx="28889" cy="239002"/>
            </a:xfrm>
            <a:custGeom>
              <a:avLst/>
              <a:gdLst/>
              <a:ahLst/>
              <a:cxnLst/>
              <a:rect l="l" t="t" r="r" b="b"/>
              <a:pathLst>
                <a:path w="432" h="3574" extrusionOk="0">
                  <a:moveTo>
                    <a:pt x="1" y="0"/>
                  </a:moveTo>
                  <a:lnTo>
                    <a:pt x="1" y="3451"/>
                  </a:lnTo>
                  <a:cubicBezTo>
                    <a:pt x="1" y="3512"/>
                    <a:pt x="62" y="3574"/>
                    <a:pt x="185" y="3574"/>
                  </a:cubicBezTo>
                  <a:cubicBezTo>
                    <a:pt x="309" y="3574"/>
                    <a:pt x="432" y="3512"/>
                    <a:pt x="432" y="3451"/>
                  </a:cubicBezTo>
                  <a:lnTo>
                    <a:pt x="4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2" name="Google Shape;5262;p26"/>
            <p:cNvSpPr/>
            <p:nvPr/>
          </p:nvSpPr>
          <p:spPr>
            <a:xfrm>
              <a:off x="21954502" y="12823384"/>
              <a:ext cx="1153751" cy="667588"/>
            </a:xfrm>
            <a:custGeom>
              <a:avLst/>
              <a:gdLst/>
              <a:ahLst/>
              <a:cxnLst/>
              <a:rect l="l" t="t" r="r" b="b"/>
              <a:pathLst>
                <a:path w="17253" h="9983" extrusionOk="0">
                  <a:moveTo>
                    <a:pt x="13864" y="1"/>
                  </a:moveTo>
                  <a:lnTo>
                    <a:pt x="1" y="8072"/>
                  </a:lnTo>
                  <a:lnTo>
                    <a:pt x="3328" y="9982"/>
                  </a:lnTo>
                  <a:lnTo>
                    <a:pt x="17253" y="1911"/>
                  </a:lnTo>
                  <a:lnTo>
                    <a:pt x="1386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3" name="Google Shape;5263;p26"/>
            <p:cNvSpPr/>
            <p:nvPr/>
          </p:nvSpPr>
          <p:spPr>
            <a:xfrm>
              <a:off x="22176986" y="12951110"/>
              <a:ext cx="931266" cy="576909"/>
            </a:xfrm>
            <a:custGeom>
              <a:avLst/>
              <a:gdLst/>
              <a:ahLst/>
              <a:cxnLst/>
              <a:rect l="l" t="t" r="r" b="b"/>
              <a:pathLst>
                <a:path w="13926" h="8627" extrusionOk="0">
                  <a:moveTo>
                    <a:pt x="13926" y="1"/>
                  </a:moveTo>
                  <a:lnTo>
                    <a:pt x="1" y="8072"/>
                  </a:lnTo>
                  <a:lnTo>
                    <a:pt x="1" y="8627"/>
                  </a:lnTo>
                  <a:lnTo>
                    <a:pt x="13926" y="617"/>
                  </a:lnTo>
                  <a:lnTo>
                    <a:pt x="139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4" name="Google Shape;5264;p26"/>
            <p:cNvSpPr/>
            <p:nvPr/>
          </p:nvSpPr>
          <p:spPr>
            <a:xfrm>
              <a:off x="21954502" y="13359032"/>
              <a:ext cx="222552" cy="168987"/>
            </a:xfrm>
            <a:custGeom>
              <a:avLst/>
              <a:gdLst/>
              <a:ahLst/>
              <a:cxnLst/>
              <a:rect l="l" t="t" r="r" b="b"/>
              <a:pathLst>
                <a:path w="3328" h="2527" extrusionOk="0">
                  <a:moveTo>
                    <a:pt x="1" y="0"/>
                  </a:moveTo>
                  <a:lnTo>
                    <a:pt x="1" y="617"/>
                  </a:lnTo>
                  <a:lnTo>
                    <a:pt x="3328" y="2527"/>
                  </a:lnTo>
                  <a:lnTo>
                    <a:pt x="3328" y="197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5" name="Google Shape;5265;p26"/>
            <p:cNvSpPr/>
            <p:nvPr/>
          </p:nvSpPr>
          <p:spPr>
            <a:xfrm>
              <a:off x="24612082" y="12081768"/>
              <a:ext cx="33035" cy="243148"/>
            </a:xfrm>
            <a:custGeom>
              <a:avLst/>
              <a:gdLst/>
              <a:ahLst/>
              <a:cxnLst/>
              <a:rect l="l" t="t" r="r" b="b"/>
              <a:pathLst>
                <a:path w="494" h="3636" extrusionOk="0">
                  <a:moveTo>
                    <a:pt x="1" y="0"/>
                  </a:moveTo>
                  <a:lnTo>
                    <a:pt x="1" y="3512"/>
                  </a:lnTo>
                  <a:cubicBezTo>
                    <a:pt x="1" y="3574"/>
                    <a:pt x="124" y="3635"/>
                    <a:pt x="247" y="3635"/>
                  </a:cubicBezTo>
                  <a:cubicBezTo>
                    <a:pt x="370" y="3635"/>
                    <a:pt x="494" y="3574"/>
                    <a:pt x="494" y="3512"/>
                  </a:cubicBezTo>
                  <a:lnTo>
                    <a:pt x="4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6" name="Google Shape;5266;p26"/>
            <p:cNvSpPr/>
            <p:nvPr/>
          </p:nvSpPr>
          <p:spPr>
            <a:xfrm>
              <a:off x="23717996" y="12605045"/>
              <a:ext cx="28889" cy="239002"/>
            </a:xfrm>
            <a:custGeom>
              <a:avLst/>
              <a:gdLst/>
              <a:ahLst/>
              <a:cxnLst/>
              <a:rect l="l" t="t" r="r" b="b"/>
              <a:pathLst>
                <a:path w="432" h="3574" extrusionOk="0">
                  <a:moveTo>
                    <a:pt x="0" y="0"/>
                  </a:moveTo>
                  <a:lnTo>
                    <a:pt x="0" y="3450"/>
                  </a:lnTo>
                  <a:cubicBezTo>
                    <a:pt x="0" y="3512"/>
                    <a:pt x="62" y="3574"/>
                    <a:pt x="185" y="3574"/>
                  </a:cubicBezTo>
                  <a:cubicBezTo>
                    <a:pt x="308" y="3574"/>
                    <a:pt x="432" y="3512"/>
                    <a:pt x="432" y="3450"/>
                  </a:cubicBezTo>
                  <a:lnTo>
                    <a:pt x="4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7" name="Google Shape;5267;p26"/>
            <p:cNvSpPr/>
            <p:nvPr/>
          </p:nvSpPr>
          <p:spPr>
            <a:xfrm>
              <a:off x="24422565" y="11974638"/>
              <a:ext cx="33035" cy="239002"/>
            </a:xfrm>
            <a:custGeom>
              <a:avLst/>
              <a:gdLst/>
              <a:ahLst/>
              <a:cxnLst/>
              <a:rect l="l" t="t" r="r" b="b"/>
              <a:pathLst>
                <a:path w="494" h="3574" extrusionOk="0">
                  <a:moveTo>
                    <a:pt x="0" y="0"/>
                  </a:moveTo>
                  <a:lnTo>
                    <a:pt x="0" y="3450"/>
                  </a:lnTo>
                  <a:cubicBezTo>
                    <a:pt x="0" y="3512"/>
                    <a:pt x="124" y="3574"/>
                    <a:pt x="247" y="3574"/>
                  </a:cubicBezTo>
                  <a:cubicBezTo>
                    <a:pt x="370" y="3574"/>
                    <a:pt x="493" y="3512"/>
                    <a:pt x="493" y="3450"/>
                  </a:cubicBezTo>
                  <a:lnTo>
                    <a:pt x="493" y="0"/>
                  </a:lnTo>
                  <a:close/>
                </a:path>
              </a:pathLst>
            </a:custGeom>
            <a:solidFill>
              <a:srgbClr val="AD9E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8" name="Google Shape;5268;p26"/>
            <p:cNvSpPr/>
            <p:nvPr/>
          </p:nvSpPr>
          <p:spPr>
            <a:xfrm>
              <a:off x="23528480" y="12493769"/>
              <a:ext cx="28889" cy="239069"/>
            </a:xfrm>
            <a:custGeom>
              <a:avLst/>
              <a:gdLst/>
              <a:ahLst/>
              <a:cxnLst/>
              <a:rect l="l" t="t" r="r" b="b"/>
              <a:pathLst>
                <a:path w="432" h="3575" extrusionOk="0">
                  <a:moveTo>
                    <a:pt x="0" y="0"/>
                  </a:moveTo>
                  <a:lnTo>
                    <a:pt x="0" y="3512"/>
                  </a:lnTo>
                  <a:cubicBezTo>
                    <a:pt x="0" y="3574"/>
                    <a:pt x="62" y="3574"/>
                    <a:pt x="185" y="3574"/>
                  </a:cubicBezTo>
                  <a:cubicBezTo>
                    <a:pt x="308" y="3574"/>
                    <a:pt x="431" y="3574"/>
                    <a:pt x="431" y="3512"/>
                  </a:cubicBezTo>
                  <a:lnTo>
                    <a:pt x="4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9" name="Google Shape;5269;p26"/>
            <p:cNvSpPr/>
            <p:nvPr/>
          </p:nvSpPr>
          <p:spPr>
            <a:xfrm>
              <a:off x="23507883" y="11929298"/>
              <a:ext cx="1153751" cy="663442"/>
            </a:xfrm>
            <a:custGeom>
              <a:avLst/>
              <a:gdLst/>
              <a:ahLst/>
              <a:cxnLst/>
              <a:rect l="l" t="t" r="r" b="b"/>
              <a:pathLst>
                <a:path w="17253" h="9921" extrusionOk="0">
                  <a:moveTo>
                    <a:pt x="13925" y="0"/>
                  </a:moveTo>
                  <a:lnTo>
                    <a:pt x="0" y="8010"/>
                  </a:lnTo>
                  <a:lnTo>
                    <a:pt x="3327" y="9920"/>
                  </a:lnTo>
                  <a:lnTo>
                    <a:pt x="17252" y="1910"/>
                  </a:lnTo>
                  <a:lnTo>
                    <a:pt x="139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0" name="Google Shape;5270;p26"/>
            <p:cNvSpPr/>
            <p:nvPr/>
          </p:nvSpPr>
          <p:spPr>
            <a:xfrm>
              <a:off x="23730368" y="12057025"/>
              <a:ext cx="931266" cy="576909"/>
            </a:xfrm>
            <a:custGeom>
              <a:avLst/>
              <a:gdLst/>
              <a:ahLst/>
              <a:cxnLst/>
              <a:rect l="l" t="t" r="r" b="b"/>
              <a:pathLst>
                <a:path w="13926" h="8627" extrusionOk="0">
                  <a:moveTo>
                    <a:pt x="13925" y="0"/>
                  </a:moveTo>
                  <a:lnTo>
                    <a:pt x="0" y="8010"/>
                  </a:lnTo>
                  <a:lnTo>
                    <a:pt x="0" y="8626"/>
                  </a:lnTo>
                  <a:lnTo>
                    <a:pt x="13925" y="555"/>
                  </a:lnTo>
                  <a:lnTo>
                    <a:pt x="139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1" name="Google Shape;5271;p26"/>
            <p:cNvSpPr/>
            <p:nvPr/>
          </p:nvSpPr>
          <p:spPr>
            <a:xfrm>
              <a:off x="23507883" y="12464947"/>
              <a:ext cx="222552" cy="168987"/>
            </a:xfrm>
            <a:custGeom>
              <a:avLst/>
              <a:gdLst/>
              <a:ahLst/>
              <a:cxnLst/>
              <a:rect l="l" t="t" r="r" b="b"/>
              <a:pathLst>
                <a:path w="3328" h="2527" extrusionOk="0">
                  <a:moveTo>
                    <a:pt x="0" y="0"/>
                  </a:moveTo>
                  <a:lnTo>
                    <a:pt x="0" y="616"/>
                  </a:lnTo>
                  <a:lnTo>
                    <a:pt x="3327" y="2526"/>
                  </a:lnTo>
                  <a:lnTo>
                    <a:pt x="3327" y="191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2" name="Google Shape;5272;p26"/>
            <p:cNvSpPr/>
            <p:nvPr/>
          </p:nvSpPr>
          <p:spPr>
            <a:xfrm>
              <a:off x="26115977" y="11212358"/>
              <a:ext cx="28956" cy="239069"/>
            </a:xfrm>
            <a:custGeom>
              <a:avLst/>
              <a:gdLst/>
              <a:ahLst/>
              <a:cxnLst/>
              <a:rect l="l" t="t" r="r" b="b"/>
              <a:pathLst>
                <a:path w="433" h="3575" extrusionOk="0">
                  <a:moveTo>
                    <a:pt x="1" y="0"/>
                  </a:moveTo>
                  <a:lnTo>
                    <a:pt x="1" y="3451"/>
                  </a:lnTo>
                  <a:cubicBezTo>
                    <a:pt x="1" y="3512"/>
                    <a:pt x="62" y="3574"/>
                    <a:pt x="186" y="3574"/>
                  </a:cubicBezTo>
                  <a:cubicBezTo>
                    <a:pt x="309" y="3574"/>
                    <a:pt x="432" y="3512"/>
                    <a:pt x="432" y="3451"/>
                  </a:cubicBezTo>
                  <a:lnTo>
                    <a:pt x="4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3" name="Google Shape;5273;p26"/>
            <p:cNvSpPr/>
            <p:nvPr/>
          </p:nvSpPr>
          <p:spPr>
            <a:xfrm>
              <a:off x="25213667" y="11731490"/>
              <a:ext cx="33035" cy="239069"/>
            </a:xfrm>
            <a:custGeom>
              <a:avLst/>
              <a:gdLst/>
              <a:ahLst/>
              <a:cxnLst/>
              <a:rect l="l" t="t" r="r" b="b"/>
              <a:pathLst>
                <a:path w="494" h="3575" extrusionOk="0">
                  <a:moveTo>
                    <a:pt x="0" y="1"/>
                  </a:moveTo>
                  <a:lnTo>
                    <a:pt x="0" y="3451"/>
                  </a:lnTo>
                  <a:cubicBezTo>
                    <a:pt x="0" y="3513"/>
                    <a:pt x="124" y="3574"/>
                    <a:pt x="247" y="3574"/>
                  </a:cubicBezTo>
                  <a:cubicBezTo>
                    <a:pt x="370" y="3574"/>
                    <a:pt x="493" y="3513"/>
                    <a:pt x="493" y="3451"/>
                  </a:cubicBezTo>
                  <a:lnTo>
                    <a:pt x="4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4" name="Google Shape;5274;p26"/>
            <p:cNvSpPr/>
            <p:nvPr/>
          </p:nvSpPr>
          <p:spPr>
            <a:xfrm>
              <a:off x="25922381" y="11105229"/>
              <a:ext cx="28889" cy="239069"/>
            </a:xfrm>
            <a:custGeom>
              <a:avLst/>
              <a:gdLst/>
              <a:ahLst/>
              <a:cxnLst/>
              <a:rect l="l" t="t" r="r" b="b"/>
              <a:pathLst>
                <a:path w="432" h="3575" extrusionOk="0">
                  <a:moveTo>
                    <a:pt x="0" y="0"/>
                  </a:moveTo>
                  <a:lnTo>
                    <a:pt x="0" y="3451"/>
                  </a:lnTo>
                  <a:cubicBezTo>
                    <a:pt x="0" y="3512"/>
                    <a:pt x="123" y="3574"/>
                    <a:pt x="246" y="3574"/>
                  </a:cubicBezTo>
                  <a:cubicBezTo>
                    <a:pt x="370" y="3574"/>
                    <a:pt x="431" y="3512"/>
                    <a:pt x="431" y="3451"/>
                  </a:cubicBezTo>
                  <a:lnTo>
                    <a:pt x="431" y="0"/>
                  </a:lnTo>
                  <a:close/>
                </a:path>
              </a:pathLst>
            </a:custGeom>
            <a:solidFill>
              <a:srgbClr val="AD9E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5" name="Google Shape;5275;p26"/>
            <p:cNvSpPr/>
            <p:nvPr/>
          </p:nvSpPr>
          <p:spPr>
            <a:xfrm>
              <a:off x="25024150" y="11624360"/>
              <a:ext cx="33035" cy="239069"/>
            </a:xfrm>
            <a:custGeom>
              <a:avLst/>
              <a:gdLst/>
              <a:ahLst/>
              <a:cxnLst/>
              <a:rect l="l" t="t" r="r" b="b"/>
              <a:pathLst>
                <a:path w="494" h="3575" extrusionOk="0">
                  <a:moveTo>
                    <a:pt x="0" y="1"/>
                  </a:moveTo>
                  <a:lnTo>
                    <a:pt x="0" y="3451"/>
                  </a:lnTo>
                  <a:cubicBezTo>
                    <a:pt x="0" y="3513"/>
                    <a:pt x="123" y="3574"/>
                    <a:pt x="247" y="3574"/>
                  </a:cubicBezTo>
                  <a:cubicBezTo>
                    <a:pt x="370" y="3574"/>
                    <a:pt x="493" y="3513"/>
                    <a:pt x="493" y="3451"/>
                  </a:cubicBezTo>
                  <a:lnTo>
                    <a:pt x="4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6" name="Google Shape;5276;p26"/>
            <p:cNvSpPr/>
            <p:nvPr/>
          </p:nvSpPr>
          <p:spPr>
            <a:xfrm>
              <a:off x="25007632" y="11055810"/>
              <a:ext cx="1149605" cy="667521"/>
            </a:xfrm>
            <a:custGeom>
              <a:avLst/>
              <a:gdLst/>
              <a:ahLst/>
              <a:cxnLst/>
              <a:rect l="l" t="t" r="r" b="b"/>
              <a:pathLst>
                <a:path w="17191" h="9982" extrusionOk="0">
                  <a:moveTo>
                    <a:pt x="13864" y="0"/>
                  </a:moveTo>
                  <a:lnTo>
                    <a:pt x="1" y="8072"/>
                  </a:lnTo>
                  <a:lnTo>
                    <a:pt x="3328" y="9982"/>
                  </a:lnTo>
                  <a:lnTo>
                    <a:pt x="17191" y="1910"/>
                  </a:lnTo>
                  <a:lnTo>
                    <a:pt x="138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7" name="Google Shape;5277;p26"/>
            <p:cNvSpPr/>
            <p:nvPr/>
          </p:nvSpPr>
          <p:spPr>
            <a:xfrm>
              <a:off x="25230117" y="11183536"/>
              <a:ext cx="927120" cy="576909"/>
            </a:xfrm>
            <a:custGeom>
              <a:avLst/>
              <a:gdLst/>
              <a:ahLst/>
              <a:cxnLst/>
              <a:rect l="l" t="t" r="r" b="b"/>
              <a:pathLst>
                <a:path w="13864" h="8627" extrusionOk="0">
                  <a:moveTo>
                    <a:pt x="13864" y="0"/>
                  </a:moveTo>
                  <a:lnTo>
                    <a:pt x="1" y="8072"/>
                  </a:lnTo>
                  <a:lnTo>
                    <a:pt x="1" y="8626"/>
                  </a:lnTo>
                  <a:lnTo>
                    <a:pt x="13864" y="616"/>
                  </a:lnTo>
                  <a:lnTo>
                    <a:pt x="138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8" name="Google Shape;5278;p26"/>
            <p:cNvSpPr/>
            <p:nvPr/>
          </p:nvSpPr>
          <p:spPr>
            <a:xfrm>
              <a:off x="25007632" y="11591392"/>
              <a:ext cx="222552" cy="169054"/>
            </a:xfrm>
            <a:custGeom>
              <a:avLst/>
              <a:gdLst/>
              <a:ahLst/>
              <a:cxnLst/>
              <a:rect l="l" t="t" r="r" b="b"/>
              <a:pathLst>
                <a:path w="3328" h="2528" extrusionOk="0">
                  <a:moveTo>
                    <a:pt x="1" y="1"/>
                  </a:moveTo>
                  <a:lnTo>
                    <a:pt x="1" y="617"/>
                  </a:lnTo>
                  <a:lnTo>
                    <a:pt x="3328" y="2527"/>
                  </a:lnTo>
                  <a:lnTo>
                    <a:pt x="3328" y="197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9" name="Google Shape;5279;p26"/>
            <p:cNvSpPr/>
            <p:nvPr/>
          </p:nvSpPr>
          <p:spPr>
            <a:xfrm>
              <a:off x="22518972" y="13548549"/>
              <a:ext cx="181358" cy="630474"/>
            </a:xfrm>
            <a:custGeom>
              <a:avLst/>
              <a:gdLst/>
              <a:ahLst/>
              <a:cxnLst/>
              <a:rect l="l" t="t" r="r" b="b"/>
              <a:pathLst>
                <a:path w="2712" h="9428" extrusionOk="0">
                  <a:moveTo>
                    <a:pt x="1" y="1"/>
                  </a:moveTo>
                  <a:lnTo>
                    <a:pt x="1" y="8688"/>
                  </a:lnTo>
                  <a:cubicBezTo>
                    <a:pt x="1" y="9120"/>
                    <a:pt x="617" y="9428"/>
                    <a:pt x="1356" y="9428"/>
                  </a:cubicBezTo>
                  <a:cubicBezTo>
                    <a:pt x="2096" y="9428"/>
                    <a:pt x="2712" y="9120"/>
                    <a:pt x="2712" y="8688"/>
                  </a:cubicBezTo>
                  <a:lnTo>
                    <a:pt x="27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0" name="Google Shape;5280;p26"/>
            <p:cNvSpPr/>
            <p:nvPr/>
          </p:nvSpPr>
          <p:spPr>
            <a:xfrm>
              <a:off x="22523118" y="13499130"/>
              <a:ext cx="177212" cy="94825"/>
            </a:xfrm>
            <a:custGeom>
              <a:avLst/>
              <a:gdLst/>
              <a:ahLst/>
              <a:cxnLst/>
              <a:rect l="l" t="t" r="r" b="b"/>
              <a:pathLst>
                <a:path w="2650" h="1418" extrusionOk="0">
                  <a:moveTo>
                    <a:pt x="1356" y="0"/>
                  </a:moveTo>
                  <a:cubicBezTo>
                    <a:pt x="555" y="0"/>
                    <a:pt x="0" y="308"/>
                    <a:pt x="0" y="740"/>
                  </a:cubicBezTo>
                  <a:cubicBezTo>
                    <a:pt x="0" y="1109"/>
                    <a:pt x="555" y="1417"/>
                    <a:pt x="1356" y="1417"/>
                  </a:cubicBezTo>
                  <a:cubicBezTo>
                    <a:pt x="2095" y="1417"/>
                    <a:pt x="2650" y="1109"/>
                    <a:pt x="2650" y="740"/>
                  </a:cubicBezTo>
                  <a:cubicBezTo>
                    <a:pt x="2650" y="308"/>
                    <a:pt x="2095" y="0"/>
                    <a:pt x="13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1" name="Google Shape;5281;p26"/>
            <p:cNvSpPr/>
            <p:nvPr/>
          </p:nvSpPr>
          <p:spPr>
            <a:xfrm>
              <a:off x="22543715" y="12353671"/>
              <a:ext cx="136019" cy="1219688"/>
            </a:xfrm>
            <a:custGeom>
              <a:avLst/>
              <a:gdLst/>
              <a:ahLst/>
              <a:cxnLst/>
              <a:rect l="l" t="t" r="r" b="b"/>
              <a:pathLst>
                <a:path w="2034" h="18239" extrusionOk="0">
                  <a:moveTo>
                    <a:pt x="0" y="1"/>
                  </a:moveTo>
                  <a:lnTo>
                    <a:pt x="0" y="17684"/>
                  </a:lnTo>
                  <a:cubicBezTo>
                    <a:pt x="0" y="17992"/>
                    <a:pt x="432" y="18238"/>
                    <a:pt x="986" y="18238"/>
                  </a:cubicBezTo>
                  <a:cubicBezTo>
                    <a:pt x="1541" y="18238"/>
                    <a:pt x="2034" y="17992"/>
                    <a:pt x="2034" y="17684"/>
                  </a:cubicBezTo>
                  <a:lnTo>
                    <a:pt x="20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2" name="Google Shape;5282;p26"/>
            <p:cNvSpPr/>
            <p:nvPr/>
          </p:nvSpPr>
          <p:spPr>
            <a:xfrm>
              <a:off x="21596065" y="13004675"/>
              <a:ext cx="181358" cy="630474"/>
            </a:xfrm>
            <a:custGeom>
              <a:avLst/>
              <a:gdLst/>
              <a:ahLst/>
              <a:cxnLst/>
              <a:rect l="l" t="t" r="r" b="b"/>
              <a:pathLst>
                <a:path w="2712" h="9428" extrusionOk="0">
                  <a:moveTo>
                    <a:pt x="0" y="1"/>
                  </a:moveTo>
                  <a:lnTo>
                    <a:pt x="0" y="8750"/>
                  </a:lnTo>
                  <a:cubicBezTo>
                    <a:pt x="0" y="9120"/>
                    <a:pt x="616" y="9428"/>
                    <a:pt x="1356" y="9428"/>
                  </a:cubicBezTo>
                  <a:cubicBezTo>
                    <a:pt x="2095" y="9428"/>
                    <a:pt x="2711" y="9120"/>
                    <a:pt x="2711" y="8750"/>
                  </a:cubicBezTo>
                  <a:lnTo>
                    <a:pt x="27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3" name="Google Shape;5283;p26"/>
            <p:cNvSpPr/>
            <p:nvPr/>
          </p:nvSpPr>
          <p:spPr>
            <a:xfrm>
              <a:off x="21596065" y="12955256"/>
              <a:ext cx="177212" cy="98904"/>
            </a:xfrm>
            <a:custGeom>
              <a:avLst/>
              <a:gdLst/>
              <a:ahLst/>
              <a:cxnLst/>
              <a:rect l="l" t="t" r="r" b="b"/>
              <a:pathLst>
                <a:path w="2650" h="1479" extrusionOk="0">
                  <a:moveTo>
                    <a:pt x="1356" y="0"/>
                  </a:moveTo>
                  <a:cubicBezTo>
                    <a:pt x="616" y="0"/>
                    <a:pt x="0" y="308"/>
                    <a:pt x="0" y="740"/>
                  </a:cubicBezTo>
                  <a:cubicBezTo>
                    <a:pt x="0" y="1109"/>
                    <a:pt x="555" y="1479"/>
                    <a:pt x="1356" y="1479"/>
                  </a:cubicBezTo>
                  <a:cubicBezTo>
                    <a:pt x="2095" y="1479"/>
                    <a:pt x="2650" y="1109"/>
                    <a:pt x="2650" y="740"/>
                  </a:cubicBezTo>
                  <a:cubicBezTo>
                    <a:pt x="2650" y="308"/>
                    <a:pt x="2095" y="0"/>
                    <a:pt x="13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4" name="Google Shape;5284;p26"/>
            <p:cNvSpPr/>
            <p:nvPr/>
          </p:nvSpPr>
          <p:spPr>
            <a:xfrm>
              <a:off x="21620741" y="11813943"/>
              <a:ext cx="131939" cy="1215541"/>
            </a:xfrm>
            <a:custGeom>
              <a:avLst/>
              <a:gdLst/>
              <a:ahLst/>
              <a:cxnLst/>
              <a:rect l="l" t="t" r="r" b="b"/>
              <a:pathLst>
                <a:path w="1973" h="18177" extrusionOk="0">
                  <a:moveTo>
                    <a:pt x="1" y="0"/>
                  </a:moveTo>
                  <a:lnTo>
                    <a:pt x="1" y="17622"/>
                  </a:lnTo>
                  <a:cubicBezTo>
                    <a:pt x="1" y="17930"/>
                    <a:pt x="432" y="18176"/>
                    <a:pt x="987" y="18176"/>
                  </a:cubicBezTo>
                  <a:cubicBezTo>
                    <a:pt x="1541" y="18176"/>
                    <a:pt x="1972" y="17930"/>
                    <a:pt x="1972" y="17622"/>
                  </a:cubicBezTo>
                  <a:lnTo>
                    <a:pt x="19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5" name="Google Shape;5285;p26"/>
            <p:cNvSpPr/>
            <p:nvPr/>
          </p:nvSpPr>
          <p:spPr>
            <a:xfrm>
              <a:off x="26952418" y="10993953"/>
              <a:ext cx="181358" cy="634620"/>
            </a:xfrm>
            <a:custGeom>
              <a:avLst/>
              <a:gdLst/>
              <a:ahLst/>
              <a:cxnLst/>
              <a:rect l="l" t="t" r="r" b="b"/>
              <a:pathLst>
                <a:path w="2712" h="9490" extrusionOk="0">
                  <a:moveTo>
                    <a:pt x="1" y="1"/>
                  </a:moveTo>
                  <a:lnTo>
                    <a:pt x="1" y="8750"/>
                  </a:lnTo>
                  <a:cubicBezTo>
                    <a:pt x="1" y="9120"/>
                    <a:pt x="617" y="9489"/>
                    <a:pt x="1356" y="9489"/>
                  </a:cubicBezTo>
                  <a:cubicBezTo>
                    <a:pt x="2095" y="9489"/>
                    <a:pt x="2712" y="9120"/>
                    <a:pt x="2712" y="8750"/>
                  </a:cubicBezTo>
                  <a:lnTo>
                    <a:pt x="27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6" name="Google Shape;5286;p26"/>
            <p:cNvSpPr/>
            <p:nvPr/>
          </p:nvSpPr>
          <p:spPr>
            <a:xfrm>
              <a:off x="26952418" y="10948680"/>
              <a:ext cx="177212" cy="94825"/>
            </a:xfrm>
            <a:custGeom>
              <a:avLst/>
              <a:gdLst/>
              <a:ahLst/>
              <a:cxnLst/>
              <a:rect l="l" t="t" r="r" b="b"/>
              <a:pathLst>
                <a:path w="2650" h="1418" extrusionOk="0">
                  <a:moveTo>
                    <a:pt x="1356" y="0"/>
                  </a:moveTo>
                  <a:cubicBezTo>
                    <a:pt x="617" y="0"/>
                    <a:pt x="1" y="308"/>
                    <a:pt x="1" y="678"/>
                  </a:cubicBezTo>
                  <a:cubicBezTo>
                    <a:pt x="1" y="1109"/>
                    <a:pt x="555" y="1417"/>
                    <a:pt x="1356" y="1417"/>
                  </a:cubicBezTo>
                  <a:cubicBezTo>
                    <a:pt x="2095" y="1417"/>
                    <a:pt x="2650" y="1109"/>
                    <a:pt x="2650" y="678"/>
                  </a:cubicBezTo>
                  <a:cubicBezTo>
                    <a:pt x="2650" y="308"/>
                    <a:pt x="2095" y="0"/>
                    <a:pt x="13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7" name="Google Shape;5287;p26"/>
            <p:cNvSpPr/>
            <p:nvPr/>
          </p:nvSpPr>
          <p:spPr>
            <a:xfrm>
              <a:off x="26977161" y="9803221"/>
              <a:ext cx="131873" cy="1215541"/>
            </a:xfrm>
            <a:custGeom>
              <a:avLst/>
              <a:gdLst/>
              <a:ahLst/>
              <a:cxnLst/>
              <a:rect l="l" t="t" r="r" b="b"/>
              <a:pathLst>
                <a:path w="1972" h="18177" extrusionOk="0">
                  <a:moveTo>
                    <a:pt x="0" y="0"/>
                  </a:moveTo>
                  <a:lnTo>
                    <a:pt x="0" y="17684"/>
                  </a:lnTo>
                  <a:cubicBezTo>
                    <a:pt x="0" y="17930"/>
                    <a:pt x="432" y="18177"/>
                    <a:pt x="986" y="18177"/>
                  </a:cubicBezTo>
                  <a:cubicBezTo>
                    <a:pt x="1541" y="18177"/>
                    <a:pt x="1972" y="17930"/>
                    <a:pt x="1972" y="17684"/>
                  </a:cubicBezTo>
                  <a:lnTo>
                    <a:pt x="19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8" name="Google Shape;5288;p26"/>
            <p:cNvSpPr/>
            <p:nvPr/>
          </p:nvSpPr>
          <p:spPr>
            <a:xfrm>
              <a:off x="26025365" y="10454225"/>
              <a:ext cx="181358" cy="630474"/>
            </a:xfrm>
            <a:custGeom>
              <a:avLst/>
              <a:gdLst/>
              <a:ahLst/>
              <a:cxnLst/>
              <a:rect l="l" t="t" r="r" b="b"/>
              <a:pathLst>
                <a:path w="2712" h="9428" extrusionOk="0">
                  <a:moveTo>
                    <a:pt x="0" y="0"/>
                  </a:moveTo>
                  <a:lnTo>
                    <a:pt x="0" y="8688"/>
                  </a:lnTo>
                  <a:cubicBezTo>
                    <a:pt x="0" y="9119"/>
                    <a:pt x="617" y="9427"/>
                    <a:pt x="1356" y="9427"/>
                  </a:cubicBezTo>
                  <a:cubicBezTo>
                    <a:pt x="2095" y="9427"/>
                    <a:pt x="2711" y="9119"/>
                    <a:pt x="2711" y="8688"/>
                  </a:cubicBezTo>
                  <a:lnTo>
                    <a:pt x="27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9" name="Google Shape;5289;p26"/>
            <p:cNvSpPr/>
            <p:nvPr/>
          </p:nvSpPr>
          <p:spPr>
            <a:xfrm>
              <a:off x="26025365" y="10404806"/>
              <a:ext cx="181358" cy="94825"/>
            </a:xfrm>
            <a:custGeom>
              <a:avLst/>
              <a:gdLst/>
              <a:ahLst/>
              <a:cxnLst/>
              <a:rect l="l" t="t" r="r" b="b"/>
              <a:pathLst>
                <a:path w="2712" h="1418" extrusionOk="0">
                  <a:moveTo>
                    <a:pt x="1356" y="0"/>
                  </a:moveTo>
                  <a:cubicBezTo>
                    <a:pt x="617" y="0"/>
                    <a:pt x="0" y="308"/>
                    <a:pt x="0" y="739"/>
                  </a:cubicBezTo>
                  <a:cubicBezTo>
                    <a:pt x="0" y="1109"/>
                    <a:pt x="617" y="1417"/>
                    <a:pt x="1356" y="1417"/>
                  </a:cubicBezTo>
                  <a:cubicBezTo>
                    <a:pt x="2095" y="1417"/>
                    <a:pt x="2711" y="1109"/>
                    <a:pt x="2711" y="739"/>
                  </a:cubicBezTo>
                  <a:cubicBezTo>
                    <a:pt x="2711" y="308"/>
                    <a:pt x="2157" y="0"/>
                    <a:pt x="1356" y="0"/>
                  </a:cubicBezTo>
                  <a:close/>
                </a:path>
              </a:pathLst>
            </a:custGeom>
            <a:solidFill>
              <a:srgbClr val="7D6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0" name="Google Shape;5290;p26"/>
            <p:cNvSpPr/>
            <p:nvPr/>
          </p:nvSpPr>
          <p:spPr>
            <a:xfrm>
              <a:off x="26050108" y="9259347"/>
              <a:ext cx="131873" cy="1219688"/>
            </a:xfrm>
            <a:custGeom>
              <a:avLst/>
              <a:gdLst/>
              <a:ahLst/>
              <a:cxnLst/>
              <a:rect l="l" t="t" r="r" b="b"/>
              <a:pathLst>
                <a:path w="1972" h="18239" extrusionOk="0">
                  <a:moveTo>
                    <a:pt x="0" y="0"/>
                  </a:moveTo>
                  <a:lnTo>
                    <a:pt x="0" y="17684"/>
                  </a:lnTo>
                  <a:cubicBezTo>
                    <a:pt x="0" y="17992"/>
                    <a:pt x="431" y="18238"/>
                    <a:pt x="986" y="18238"/>
                  </a:cubicBezTo>
                  <a:cubicBezTo>
                    <a:pt x="1540" y="18238"/>
                    <a:pt x="1972" y="17992"/>
                    <a:pt x="1972" y="17684"/>
                  </a:cubicBezTo>
                  <a:lnTo>
                    <a:pt x="1972" y="0"/>
                  </a:lnTo>
                  <a:close/>
                </a:path>
              </a:pathLst>
            </a:custGeom>
            <a:solidFill>
              <a:srgbClr val="8E7E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1" name="Google Shape;5291;p26"/>
            <p:cNvSpPr/>
            <p:nvPr/>
          </p:nvSpPr>
          <p:spPr>
            <a:xfrm>
              <a:off x="21455967" y="9249316"/>
              <a:ext cx="5826133" cy="3304371"/>
            </a:xfrm>
            <a:custGeom>
              <a:avLst/>
              <a:gdLst/>
              <a:ahLst/>
              <a:cxnLst/>
              <a:rect l="l" t="t" r="r" b="b"/>
              <a:pathLst>
                <a:path w="87123" h="49413" extrusionOk="0">
                  <a:moveTo>
                    <a:pt x="69998" y="0"/>
                  </a:moveTo>
                  <a:cubicBezTo>
                    <a:pt x="68465" y="0"/>
                    <a:pt x="67009" y="313"/>
                    <a:pt x="65927" y="951"/>
                  </a:cubicBezTo>
                  <a:lnTo>
                    <a:pt x="2465" y="37612"/>
                  </a:lnTo>
                  <a:cubicBezTo>
                    <a:pt x="0" y="38967"/>
                    <a:pt x="308" y="41432"/>
                    <a:pt x="3143" y="43095"/>
                  </a:cubicBezTo>
                  <a:lnTo>
                    <a:pt x="11769" y="48086"/>
                  </a:lnTo>
                  <a:cubicBezTo>
                    <a:pt x="13282" y="48960"/>
                    <a:pt x="15254" y="49413"/>
                    <a:pt x="17124" y="49413"/>
                  </a:cubicBezTo>
                  <a:cubicBezTo>
                    <a:pt x="18680" y="49413"/>
                    <a:pt x="20166" y="49100"/>
                    <a:pt x="21257" y="48456"/>
                  </a:cubicBezTo>
                  <a:lnTo>
                    <a:pt x="84720" y="11795"/>
                  </a:lnTo>
                  <a:cubicBezTo>
                    <a:pt x="87123" y="10440"/>
                    <a:pt x="86815" y="7975"/>
                    <a:pt x="84042" y="6312"/>
                  </a:cubicBezTo>
                  <a:lnTo>
                    <a:pt x="75416" y="1383"/>
                  </a:lnTo>
                  <a:cubicBezTo>
                    <a:pt x="73857" y="468"/>
                    <a:pt x="71870" y="0"/>
                    <a:pt x="69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2" name="Google Shape;5292;p26"/>
            <p:cNvSpPr/>
            <p:nvPr/>
          </p:nvSpPr>
          <p:spPr>
            <a:xfrm>
              <a:off x="21455967" y="9142186"/>
              <a:ext cx="5826133" cy="3304371"/>
            </a:xfrm>
            <a:custGeom>
              <a:avLst/>
              <a:gdLst/>
              <a:ahLst/>
              <a:cxnLst/>
              <a:rect l="l" t="t" r="r" b="b"/>
              <a:pathLst>
                <a:path w="87123" h="49413" extrusionOk="0">
                  <a:moveTo>
                    <a:pt x="69998" y="0"/>
                  </a:moveTo>
                  <a:cubicBezTo>
                    <a:pt x="68465" y="0"/>
                    <a:pt x="67009" y="313"/>
                    <a:pt x="65927" y="951"/>
                  </a:cubicBezTo>
                  <a:lnTo>
                    <a:pt x="2465" y="37612"/>
                  </a:lnTo>
                  <a:cubicBezTo>
                    <a:pt x="0" y="39029"/>
                    <a:pt x="308" y="41432"/>
                    <a:pt x="3143" y="43095"/>
                  </a:cubicBezTo>
                  <a:lnTo>
                    <a:pt x="11769" y="48086"/>
                  </a:lnTo>
                  <a:cubicBezTo>
                    <a:pt x="13282" y="48961"/>
                    <a:pt x="15254" y="49413"/>
                    <a:pt x="17124" y="49413"/>
                  </a:cubicBezTo>
                  <a:cubicBezTo>
                    <a:pt x="18680" y="49413"/>
                    <a:pt x="20166" y="49100"/>
                    <a:pt x="21257" y="48456"/>
                  </a:cubicBezTo>
                  <a:lnTo>
                    <a:pt x="84720" y="11857"/>
                  </a:lnTo>
                  <a:cubicBezTo>
                    <a:pt x="87123" y="10440"/>
                    <a:pt x="86815" y="7975"/>
                    <a:pt x="84042" y="6312"/>
                  </a:cubicBezTo>
                  <a:lnTo>
                    <a:pt x="75416" y="1383"/>
                  </a:lnTo>
                  <a:cubicBezTo>
                    <a:pt x="73857" y="468"/>
                    <a:pt x="71870" y="0"/>
                    <a:pt x="699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3" name="Google Shape;5293;p26"/>
            <p:cNvSpPr/>
            <p:nvPr/>
          </p:nvSpPr>
          <p:spPr>
            <a:xfrm>
              <a:off x="21460046" y="12263059"/>
              <a:ext cx="210247" cy="152469"/>
            </a:xfrm>
            <a:custGeom>
              <a:avLst/>
              <a:gdLst/>
              <a:ahLst/>
              <a:cxnLst/>
              <a:rect l="l" t="t" r="r" b="b"/>
              <a:pathLst>
                <a:path w="3144" h="2280" extrusionOk="0">
                  <a:moveTo>
                    <a:pt x="2773" y="0"/>
                  </a:moveTo>
                  <a:lnTo>
                    <a:pt x="1" y="1602"/>
                  </a:lnTo>
                  <a:lnTo>
                    <a:pt x="247" y="2280"/>
                  </a:lnTo>
                  <a:lnTo>
                    <a:pt x="3082" y="616"/>
                  </a:lnTo>
                  <a:cubicBezTo>
                    <a:pt x="3143" y="616"/>
                    <a:pt x="3143" y="493"/>
                    <a:pt x="3143" y="431"/>
                  </a:cubicBezTo>
                  <a:cubicBezTo>
                    <a:pt x="3143" y="247"/>
                    <a:pt x="3082" y="123"/>
                    <a:pt x="28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4" name="Google Shape;5294;p26"/>
            <p:cNvSpPr/>
            <p:nvPr/>
          </p:nvSpPr>
          <p:spPr>
            <a:xfrm>
              <a:off x="21451821" y="12368584"/>
              <a:ext cx="33035" cy="44403"/>
            </a:xfrm>
            <a:custGeom>
              <a:avLst/>
              <a:gdLst/>
              <a:ahLst/>
              <a:cxnLst/>
              <a:rect l="l" t="t" r="r" b="b"/>
              <a:pathLst>
                <a:path w="494" h="664" extrusionOk="0">
                  <a:moveTo>
                    <a:pt x="157" y="1"/>
                  </a:moveTo>
                  <a:cubicBezTo>
                    <a:pt x="70" y="1"/>
                    <a:pt x="1" y="70"/>
                    <a:pt x="1" y="209"/>
                  </a:cubicBezTo>
                  <a:cubicBezTo>
                    <a:pt x="1" y="394"/>
                    <a:pt x="124" y="579"/>
                    <a:pt x="247" y="640"/>
                  </a:cubicBezTo>
                  <a:cubicBezTo>
                    <a:pt x="278" y="656"/>
                    <a:pt x="309" y="663"/>
                    <a:pt x="338" y="663"/>
                  </a:cubicBezTo>
                  <a:cubicBezTo>
                    <a:pt x="424" y="663"/>
                    <a:pt x="494" y="594"/>
                    <a:pt x="494" y="455"/>
                  </a:cubicBezTo>
                  <a:cubicBezTo>
                    <a:pt x="494" y="332"/>
                    <a:pt x="370" y="147"/>
                    <a:pt x="247" y="24"/>
                  </a:cubicBezTo>
                  <a:cubicBezTo>
                    <a:pt x="216" y="9"/>
                    <a:pt x="185" y="1"/>
                    <a:pt x="157" y="1"/>
                  </a:cubicBezTo>
                  <a:close/>
                </a:path>
              </a:pathLst>
            </a:custGeom>
            <a:solidFill>
              <a:srgbClr val="AD9E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5" name="Google Shape;5295;p26"/>
            <p:cNvSpPr/>
            <p:nvPr/>
          </p:nvSpPr>
          <p:spPr>
            <a:xfrm>
              <a:off x="21460046" y="12419608"/>
              <a:ext cx="210247" cy="152536"/>
            </a:xfrm>
            <a:custGeom>
              <a:avLst/>
              <a:gdLst/>
              <a:ahLst/>
              <a:cxnLst/>
              <a:rect l="l" t="t" r="r" b="b"/>
              <a:pathLst>
                <a:path w="3144" h="2281" extrusionOk="0">
                  <a:moveTo>
                    <a:pt x="2773" y="0"/>
                  </a:moveTo>
                  <a:lnTo>
                    <a:pt x="1" y="1664"/>
                  </a:lnTo>
                  <a:lnTo>
                    <a:pt x="247" y="2280"/>
                  </a:lnTo>
                  <a:lnTo>
                    <a:pt x="3082" y="678"/>
                  </a:lnTo>
                  <a:cubicBezTo>
                    <a:pt x="3143" y="617"/>
                    <a:pt x="3143" y="555"/>
                    <a:pt x="3143" y="493"/>
                  </a:cubicBezTo>
                  <a:cubicBezTo>
                    <a:pt x="3143" y="308"/>
                    <a:pt x="3082" y="124"/>
                    <a:pt x="28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6" name="Google Shape;5296;p26"/>
            <p:cNvSpPr/>
            <p:nvPr/>
          </p:nvSpPr>
          <p:spPr>
            <a:xfrm>
              <a:off x="21451821" y="12529278"/>
              <a:ext cx="33035" cy="44403"/>
            </a:xfrm>
            <a:custGeom>
              <a:avLst/>
              <a:gdLst/>
              <a:ahLst/>
              <a:cxnLst/>
              <a:rect l="l" t="t" r="r" b="b"/>
              <a:pathLst>
                <a:path w="494" h="664" extrusionOk="0">
                  <a:moveTo>
                    <a:pt x="157" y="1"/>
                  </a:moveTo>
                  <a:cubicBezTo>
                    <a:pt x="70" y="1"/>
                    <a:pt x="1" y="70"/>
                    <a:pt x="1" y="209"/>
                  </a:cubicBezTo>
                  <a:cubicBezTo>
                    <a:pt x="1" y="394"/>
                    <a:pt x="124" y="517"/>
                    <a:pt x="247" y="640"/>
                  </a:cubicBezTo>
                  <a:cubicBezTo>
                    <a:pt x="278" y="656"/>
                    <a:pt x="309" y="663"/>
                    <a:pt x="338" y="663"/>
                  </a:cubicBezTo>
                  <a:cubicBezTo>
                    <a:pt x="424" y="663"/>
                    <a:pt x="494" y="594"/>
                    <a:pt x="494" y="455"/>
                  </a:cubicBezTo>
                  <a:cubicBezTo>
                    <a:pt x="494" y="270"/>
                    <a:pt x="370" y="147"/>
                    <a:pt x="247" y="24"/>
                  </a:cubicBezTo>
                  <a:cubicBezTo>
                    <a:pt x="216" y="9"/>
                    <a:pt x="185" y="1"/>
                    <a:pt x="157" y="1"/>
                  </a:cubicBezTo>
                  <a:close/>
                </a:path>
              </a:pathLst>
            </a:custGeom>
            <a:solidFill>
              <a:srgbClr val="AD9E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7" name="Google Shape;5297;p26"/>
            <p:cNvSpPr/>
            <p:nvPr/>
          </p:nvSpPr>
          <p:spPr>
            <a:xfrm>
              <a:off x="21460046" y="12613270"/>
              <a:ext cx="210247" cy="152469"/>
            </a:xfrm>
            <a:custGeom>
              <a:avLst/>
              <a:gdLst/>
              <a:ahLst/>
              <a:cxnLst/>
              <a:rect l="l" t="t" r="r" b="b"/>
              <a:pathLst>
                <a:path w="3144" h="2280" extrusionOk="0">
                  <a:moveTo>
                    <a:pt x="2773" y="0"/>
                  </a:moveTo>
                  <a:lnTo>
                    <a:pt x="1" y="1664"/>
                  </a:lnTo>
                  <a:lnTo>
                    <a:pt x="247" y="2280"/>
                  </a:lnTo>
                  <a:lnTo>
                    <a:pt x="3082" y="616"/>
                  </a:lnTo>
                  <a:cubicBezTo>
                    <a:pt x="3143" y="616"/>
                    <a:pt x="3143" y="493"/>
                    <a:pt x="3143" y="432"/>
                  </a:cubicBezTo>
                  <a:cubicBezTo>
                    <a:pt x="3143" y="247"/>
                    <a:pt x="3082" y="123"/>
                    <a:pt x="28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8" name="Google Shape;5298;p26"/>
            <p:cNvSpPr/>
            <p:nvPr/>
          </p:nvSpPr>
          <p:spPr>
            <a:xfrm>
              <a:off x="21451821" y="12719263"/>
              <a:ext cx="33035" cy="44002"/>
            </a:xfrm>
            <a:custGeom>
              <a:avLst/>
              <a:gdLst/>
              <a:ahLst/>
              <a:cxnLst/>
              <a:rect l="l" t="t" r="r" b="b"/>
              <a:pathLst>
                <a:path w="494" h="658" extrusionOk="0">
                  <a:moveTo>
                    <a:pt x="180" y="1"/>
                  </a:moveTo>
                  <a:cubicBezTo>
                    <a:pt x="83" y="1"/>
                    <a:pt x="1" y="101"/>
                    <a:pt x="1" y="202"/>
                  </a:cubicBezTo>
                  <a:cubicBezTo>
                    <a:pt x="1" y="387"/>
                    <a:pt x="124" y="572"/>
                    <a:pt x="247" y="633"/>
                  </a:cubicBezTo>
                  <a:cubicBezTo>
                    <a:pt x="280" y="650"/>
                    <a:pt x="313" y="658"/>
                    <a:pt x="344" y="658"/>
                  </a:cubicBezTo>
                  <a:cubicBezTo>
                    <a:pt x="427" y="658"/>
                    <a:pt x="494" y="600"/>
                    <a:pt x="494" y="510"/>
                  </a:cubicBezTo>
                  <a:cubicBezTo>
                    <a:pt x="494" y="325"/>
                    <a:pt x="370" y="140"/>
                    <a:pt x="247" y="17"/>
                  </a:cubicBezTo>
                  <a:cubicBezTo>
                    <a:pt x="224" y="6"/>
                    <a:pt x="202" y="1"/>
                    <a:pt x="180" y="1"/>
                  </a:cubicBezTo>
                  <a:close/>
                </a:path>
              </a:pathLst>
            </a:custGeom>
            <a:solidFill>
              <a:srgbClr val="AD9E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9" name="Google Shape;5299;p26"/>
            <p:cNvSpPr/>
            <p:nvPr/>
          </p:nvSpPr>
          <p:spPr>
            <a:xfrm>
              <a:off x="21105756" y="12312478"/>
              <a:ext cx="412068" cy="523344"/>
            </a:xfrm>
            <a:custGeom>
              <a:avLst/>
              <a:gdLst/>
              <a:ahLst/>
              <a:cxnLst/>
              <a:rect l="l" t="t" r="r" b="b"/>
              <a:pathLst>
                <a:path w="6162" h="7826" extrusionOk="0">
                  <a:moveTo>
                    <a:pt x="6161" y="0"/>
                  </a:moveTo>
                  <a:lnTo>
                    <a:pt x="0" y="3512"/>
                  </a:lnTo>
                  <a:lnTo>
                    <a:pt x="0" y="7825"/>
                  </a:lnTo>
                  <a:lnTo>
                    <a:pt x="6161" y="4252"/>
                  </a:lnTo>
                  <a:lnTo>
                    <a:pt x="61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0" name="Google Shape;5300;p26"/>
            <p:cNvSpPr/>
            <p:nvPr/>
          </p:nvSpPr>
          <p:spPr>
            <a:xfrm>
              <a:off x="21113981" y="12337221"/>
              <a:ext cx="387326" cy="473859"/>
            </a:xfrm>
            <a:custGeom>
              <a:avLst/>
              <a:gdLst/>
              <a:ahLst/>
              <a:cxnLst/>
              <a:rect l="l" t="t" r="r" b="b"/>
              <a:pathLst>
                <a:path w="5792" h="7086" extrusionOk="0">
                  <a:moveTo>
                    <a:pt x="5792" y="0"/>
                  </a:moveTo>
                  <a:lnTo>
                    <a:pt x="5669" y="62"/>
                  </a:lnTo>
                  <a:lnTo>
                    <a:pt x="5669" y="3697"/>
                  </a:lnTo>
                  <a:lnTo>
                    <a:pt x="0" y="6963"/>
                  </a:lnTo>
                  <a:lnTo>
                    <a:pt x="0" y="7086"/>
                  </a:lnTo>
                  <a:lnTo>
                    <a:pt x="5792" y="3697"/>
                  </a:lnTo>
                  <a:lnTo>
                    <a:pt x="57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1" name="Google Shape;5301;p26"/>
            <p:cNvSpPr/>
            <p:nvPr/>
          </p:nvSpPr>
          <p:spPr>
            <a:xfrm>
              <a:off x="21138657" y="12378414"/>
              <a:ext cx="337974" cy="218406"/>
            </a:xfrm>
            <a:custGeom>
              <a:avLst/>
              <a:gdLst/>
              <a:ahLst/>
              <a:cxnLst/>
              <a:rect l="l" t="t" r="r" b="b"/>
              <a:pathLst>
                <a:path w="5054" h="3266" extrusionOk="0">
                  <a:moveTo>
                    <a:pt x="5053" y="0"/>
                  </a:moveTo>
                  <a:lnTo>
                    <a:pt x="1" y="2896"/>
                  </a:lnTo>
                  <a:lnTo>
                    <a:pt x="1" y="3266"/>
                  </a:lnTo>
                  <a:lnTo>
                    <a:pt x="5053" y="432"/>
                  </a:lnTo>
                  <a:lnTo>
                    <a:pt x="50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2" name="Google Shape;5302;p26"/>
            <p:cNvSpPr/>
            <p:nvPr/>
          </p:nvSpPr>
          <p:spPr>
            <a:xfrm>
              <a:off x="21138657" y="12514366"/>
              <a:ext cx="202022" cy="131939"/>
            </a:xfrm>
            <a:custGeom>
              <a:avLst/>
              <a:gdLst/>
              <a:ahLst/>
              <a:cxnLst/>
              <a:rect l="l" t="t" r="r" b="b"/>
              <a:pathLst>
                <a:path w="3021" h="1973" extrusionOk="0">
                  <a:moveTo>
                    <a:pt x="3020" y="1"/>
                  </a:moveTo>
                  <a:lnTo>
                    <a:pt x="1" y="1726"/>
                  </a:lnTo>
                  <a:lnTo>
                    <a:pt x="1" y="1972"/>
                  </a:lnTo>
                  <a:lnTo>
                    <a:pt x="3020" y="247"/>
                  </a:lnTo>
                  <a:lnTo>
                    <a:pt x="30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3" name="Google Shape;5303;p26"/>
            <p:cNvSpPr/>
            <p:nvPr/>
          </p:nvSpPr>
          <p:spPr>
            <a:xfrm>
              <a:off x="21373513" y="12436058"/>
              <a:ext cx="103117" cy="78375"/>
            </a:xfrm>
            <a:custGeom>
              <a:avLst/>
              <a:gdLst/>
              <a:ahLst/>
              <a:cxnLst/>
              <a:rect l="l" t="t" r="r" b="b"/>
              <a:pathLst>
                <a:path w="1542" h="1172" extrusionOk="0">
                  <a:moveTo>
                    <a:pt x="1541" y="1"/>
                  </a:moveTo>
                  <a:lnTo>
                    <a:pt x="1" y="863"/>
                  </a:lnTo>
                  <a:lnTo>
                    <a:pt x="1" y="1172"/>
                  </a:lnTo>
                  <a:lnTo>
                    <a:pt x="1541" y="247"/>
                  </a:lnTo>
                  <a:lnTo>
                    <a:pt x="15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4" name="Google Shape;5304;p26"/>
            <p:cNvSpPr/>
            <p:nvPr/>
          </p:nvSpPr>
          <p:spPr>
            <a:xfrm>
              <a:off x="21138657" y="12551480"/>
              <a:ext cx="202022" cy="136019"/>
            </a:xfrm>
            <a:custGeom>
              <a:avLst/>
              <a:gdLst/>
              <a:ahLst/>
              <a:cxnLst/>
              <a:rect l="l" t="t" r="r" b="b"/>
              <a:pathLst>
                <a:path w="3021" h="2034" extrusionOk="0">
                  <a:moveTo>
                    <a:pt x="3020" y="0"/>
                  </a:moveTo>
                  <a:lnTo>
                    <a:pt x="1" y="1725"/>
                  </a:lnTo>
                  <a:lnTo>
                    <a:pt x="1" y="2033"/>
                  </a:lnTo>
                  <a:lnTo>
                    <a:pt x="3020" y="308"/>
                  </a:lnTo>
                  <a:lnTo>
                    <a:pt x="30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5" name="Google Shape;5305;p26"/>
            <p:cNvSpPr/>
            <p:nvPr/>
          </p:nvSpPr>
          <p:spPr>
            <a:xfrm>
              <a:off x="21138657" y="12629721"/>
              <a:ext cx="136086" cy="94825"/>
            </a:xfrm>
            <a:custGeom>
              <a:avLst/>
              <a:gdLst/>
              <a:ahLst/>
              <a:cxnLst/>
              <a:rect l="l" t="t" r="r" b="b"/>
              <a:pathLst>
                <a:path w="2035" h="1418" extrusionOk="0">
                  <a:moveTo>
                    <a:pt x="2034" y="1"/>
                  </a:moveTo>
                  <a:lnTo>
                    <a:pt x="1" y="1171"/>
                  </a:lnTo>
                  <a:lnTo>
                    <a:pt x="1" y="1418"/>
                  </a:lnTo>
                  <a:lnTo>
                    <a:pt x="2034" y="309"/>
                  </a:lnTo>
                  <a:lnTo>
                    <a:pt x="20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6" name="Google Shape;5306;p26"/>
            <p:cNvSpPr/>
            <p:nvPr/>
          </p:nvSpPr>
          <p:spPr>
            <a:xfrm>
              <a:off x="21138657" y="12670914"/>
              <a:ext cx="136086" cy="94825"/>
            </a:xfrm>
            <a:custGeom>
              <a:avLst/>
              <a:gdLst/>
              <a:ahLst/>
              <a:cxnLst/>
              <a:rect l="l" t="t" r="r" b="b"/>
              <a:pathLst>
                <a:path w="2035" h="1418" extrusionOk="0">
                  <a:moveTo>
                    <a:pt x="2034" y="1"/>
                  </a:moveTo>
                  <a:lnTo>
                    <a:pt x="1" y="1110"/>
                  </a:lnTo>
                  <a:lnTo>
                    <a:pt x="1" y="1418"/>
                  </a:lnTo>
                  <a:lnTo>
                    <a:pt x="2034" y="247"/>
                  </a:lnTo>
                  <a:lnTo>
                    <a:pt x="20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7" name="Google Shape;5307;p26"/>
            <p:cNvSpPr/>
            <p:nvPr/>
          </p:nvSpPr>
          <p:spPr>
            <a:xfrm>
              <a:off x="21373513" y="12473172"/>
              <a:ext cx="103117" cy="78375"/>
            </a:xfrm>
            <a:custGeom>
              <a:avLst/>
              <a:gdLst/>
              <a:ahLst/>
              <a:cxnLst/>
              <a:rect l="l" t="t" r="r" b="b"/>
              <a:pathLst>
                <a:path w="1542" h="1172" extrusionOk="0">
                  <a:moveTo>
                    <a:pt x="1541" y="0"/>
                  </a:moveTo>
                  <a:lnTo>
                    <a:pt x="1" y="925"/>
                  </a:lnTo>
                  <a:lnTo>
                    <a:pt x="1" y="1171"/>
                  </a:lnTo>
                  <a:lnTo>
                    <a:pt x="1541" y="308"/>
                  </a:lnTo>
                  <a:lnTo>
                    <a:pt x="154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8" name="Google Shape;5308;p26"/>
            <p:cNvSpPr/>
            <p:nvPr/>
          </p:nvSpPr>
          <p:spPr>
            <a:xfrm>
              <a:off x="21402402" y="12527740"/>
              <a:ext cx="53632" cy="80514"/>
            </a:xfrm>
            <a:custGeom>
              <a:avLst/>
              <a:gdLst/>
              <a:ahLst/>
              <a:cxnLst/>
              <a:rect l="l" t="t" r="r" b="b"/>
              <a:pathLst>
                <a:path w="802" h="1204" extrusionOk="0">
                  <a:moveTo>
                    <a:pt x="541" y="1"/>
                  </a:moveTo>
                  <a:cubicBezTo>
                    <a:pt x="489" y="1"/>
                    <a:pt x="432" y="16"/>
                    <a:pt x="370" y="47"/>
                  </a:cubicBezTo>
                  <a:cubicBezTo>
                    <a:pt x="123" y="232"/>
                    <a:pt x="0" y="540"/>
                    <a:pt x="0" y="848"/>
                  </a:cubicBezTo>
                  <a:cubicBezTo>
                    <a:pt x="0" y="1076"/>
                    <a:pt x="102" y="1203"/>
                    <a:pt x="230" y="1203"/>
                  </a:cubicBezTo>
                  <a:cubicBezTo>
                    <a:pt x="274" y="1203"/>
                    <a:pt x="322" y="1188"/>
                    <a:pt x="370" y="1156"/>
                  </a:cubicBezTo>
                  <a:cubicBezTo>
                    <a:pt x="616" y="971"/>
                    <a:pt x="801" y="663"/>
                    <a:pt x="801" y="417"/>
                  </a:cubicBezTo>
                  <a:cubicBezTo>
                    <a:pt x="801" y="139"/>
                    <a:pt x="697" y="1"/>
                    <a:pt x="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9" name="Google Shape;5309;p26"/>
            <p:cNvSpPr/>
            <p:nvPr/>
          </p:nvSpPr>
          <p:spPr>
            <a:xfrm>
              <a:off x="21076867" y="12530817"/>
              <a:ext cx="28956" cy="305005"/>
            </a:xfrm>
            <a:custGeom>
              <a:avLst/>
              <a:gdLst/>
              <a:ahLst/>
              <a:cxnLst/>
              <a:rect l="l" t="t" r="r" b="b"/>
              <a:pathLst>
                <a:path w="433" h="4561" extrusionOk="0">
                  <a:moveTo>
                    <a:pt x="1" y="1"/>
                  </a:moveTo>
                  <a:lnTo>
                    <a:pt x="1" y="4252"/>
                  </a:lnTo>
                  <a:lnTo>
                    <a:pt x="432" y="4560"/>
                  </a:lnTo>
                  <a:lnTo>
                    <a:pt x="432" y="247"/>
                  </a:lnTo>
                  <a:lnTo>
                    <a:pt x="1"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0" name="Google Shape;5310;p26"/>
            <p:cNvSpPr/>
            <p:nvPr/>
          </p:nvSpPr>
          <p:spPr>
            <a:xfrm>
              <a:off x="21076867" y="12291881"/>
              <a:ext cx="440957" cy="255520"/>
            </a:xfrm>
            <a:custGeom>
              <a:avLst/>
              <a:gdLst/>
              <a:ahLst/>
              <a:cxnLst/>
              <a:rect l="l" t="t" r="r" b="b"/>
              <a:pathLst>
                <a:path w="6594" h="3821" extrusionOk="0">
                  <a:moveTo>
                    <a:pt x="6101" y="0"/>
                  </a:moveTo>
                  <a:lnTo>
                    <a:pt x="1" y="3574"/>
                  </a:lnTo>
                  <a:lnTo>
                    <a:pt x="432" y="3820"/>
                  </a:lnTo>
                  <a:lnTo>
                    <a:pt x="6593" y="308"/>
                  </a:lnTo>
                  <a:lnTo>
                    <a:pt x="61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1" name="Google Shape;5311;p26"/>
            <p:cNvSpPr/>
            <p:nvPr/>
          </p:nvSpPr>
          <p:spPr>
            <a:xfrm>
              <a:off x="21344691" y="12666835"/>
              <a:ext cx="173133" cy="337907"/>
            </a:xfrm>
            <a:custGeom>
              <a:avLst/>
              <a:gdLst/>
              <a:ahLst/>
              <a:cxnLst/>
              <a:rect l="l" t="t" r="r" b="b"/>
              <a:pathLst>
                <a:path w="2589" h="5053" extrusionOk="0">
                  <a:moveTo>
                    <a:pt x="2588" y="0"/>
                  </a:moveTo>
                  <a:lnTo>
                    <a:pt x="1" y="1417"/>
                  </a:lnTo>
                  <a:lnTo>
                    <a:pt x="1" y="5053"/>
                  </a:lnTo>
                  <a:lnTo>
                    <a:pt x="2588" y="3574"/>
                  </a:lnTo>
                  <a:lnTo>
                    <a:pt x="258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2" name="Google Shape;5312;p26"/>
            <p:cNvSpPr/>
            <p:nvPr/>
          </p:nvSpPr>
          <p:spPr>
            <a:xfrm>
              <a:off x="21315869" y="12745076"/>
              <a:ext cx="28889" cy="259666"/>
            </a:xfrm>
            <a:custGeom>
              <a:avLst/>
              <a:gdLst/>
              <a:ahLst/>
              <a:cxnLst/>
              <a:rect l="l" t="t" r="r" b="b"/>
              <a:pathLst>
                <a:path w="432" h="3883" extrusionOk="0">
                  <a:moveTo>
                    <a:pt x="0" y="1"/>
                  </a:moveTo>
                  <a:lnTo>
                    <a:pt x="0" y="3575"/>
                  </a:lnTo>
                  <a:lnTo>
                    <a:pt x="432" y="3883"/>
                  </a:lnTo>
                  <a:lnTo>
                    <a:pt x="432" y="247"/>
                  </a:lnTo>
                  <a:lnTo>
                    <a:pt x="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3" name="Google Shape;5313;p26"/>
            <p:cNvSpPr/>
            <p:nvPr/>
          </p:nvSpPr>
          <p:spPr>
            <a:xfrm>
              <a:off x="21315869" y="12646238"/>
              <a:ext cx="201955" cy="115422"/>
            </a:xfrm>
            <a:custGeom>
              <a:avLst/>
              <a:gdLst/>
              <a:ahLst/>
              <a:cxnLst/>
              <a:rect l="l" t="t" r="r" b="b"/>
              <a:pathLst>
                <a:path w="3020" h="1726" extrusionOk="0">
                  <a:moveTo>
                    <a:pt x="2527" y="0"/>
                  </a:moveTo>
                  <a:lnTo>
                    <a:pt x="0" y="1479"/>
                  </a:lnTo>
                  <a:lnTo>
                    <a:pt x="432" y="1725"/>
                  </a:lnTo>
                  <a:lnTo>
                    <a:pt x="3019" y="308"/>
                  </a:lnTo>
                  <a:lnTo>
                    <a:pt x="25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4" name="Google Shape;5314;p26"/>
            <p:cNvSpPr/>
            <p:nvPr/>
          </p:nvSpPr>
          <p:spPr>
            <a:xfrm>
              <a:off x="21394177" y="12743739"/>
              <a:ext cx="86533" cy="186842"/>
            </a:xfrm>
            <a:custGeom>
              <a:avLst/>
              <a:gdLst/>
              <a:ahLst/>
              <a:cxnLst/>
              <a:rect l="l" t="t" r="r" b="b"/>
              <a:pathLst>
                <a:path w="1294" h="2794" extrusionOk="0">
                  <a:moveTo>
                    <a:pt x="892" y="1"/>
                  </a:moveTo>
                  <a:cubicBezTo>
                    <a:pt x="816" y="1"/>
                    <a:pt x="724" y="29"/>
                    <a:pt x="616" y="83"/>
                  </a:cubicBezTo>
                  <a:cubicBezTo>
                    <a:pt x="370" y="267"/>
                    <a:pt x="123" y="514"/>
                    <a:pt x="0" y="822"/>
                  </a:cubicBezTo>
                  <a:lnTo>
                    <a:pt x="246" y="945"/>
                  </a:lnTo>
                  <a:cubicBezTo>
                    <a:pt x="308" y="822"/>
                    <a:pt x="431" y="637"/>
                    <a:pt x="555" y="575"/>
                  </a:cubicBezTo>
                  <a:cubicBezTo>
                    <a:pt x="616" y="534"/>
                    <a:pt x="664" y="514"/>
                    <a:pt x="701" y="514"/>
                  </a:cubicBezTo>
                  <a:cubicBezTo>
                    <a:pt x="774" y="514"/>
                    <a:pt x="801" y="596"/>
                    <a:pt x="801" y="760"/>
                  </a:cubicBezTo>
                  <a:cubicBezTo>
                    <a:pt x="678" y="1376"/>
                    <a:pt x="431" y="1993"/>
                    <a:pt x="62" y="2486"/>
                  </a:cubicBezTo>
                  <a:lnTo>
                    <a:pt x="62" y="2794"/>
                  </a:lnTo>
                  <a:lnTo>
                    <a:pt x="1294" y="2116"/>
                  </a:lnTo>
                  <a:lnTo>
                    <a:pt x="1294" y="1623"/>
                  </a:lnTo>
                  <a:lnTo>
                    <a:pt x="924" y="1808"/>
                  </a:lnTo>
                  <a:cubicBezTo>
                    <a:pt x="801" y="1869"/>
                    <a:pt x="739" y="1993"/>
                    <a:pt x="616" y="2054"/>
                  </a:cubicBezTo>
                  <a:cubicBezTo>
                    <a:pt x="924" y="1561"/>
                    <a:pt x="1109" y="1068"/>
                    <a:pt x="1171" y="514"/>
                  </a:cubicBezTo>
                  <a:cubicBezTo>
                    <a:pt x="1171" y="165"/>
                    <a:pt x="1078" y="1"/>
                    <a:pt x="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15" name="Google Shape;5315;p26"/>
            <p:cNvGrpSpPr/>
            <p:nvPr/>
          </p:nvGrpSpPr>
          <p:grpSpPr>
            <a:xfrm>
              <a:off x="21402404" y="13447378"/>
              <a:ext cx="445036" cy="655217"/>
              <a:chOff x="26153091" y="10441853"/>
              <a:chExt cx="445036" cy="655217"/>
            </a:xfrm>
          </p:grpSpPr>
          <p:sp>
            <p:nvSpPr>
              <p:cNvPr id="5316" name="Google Shape;5316;p26"/>
              <p:cNvSpPr/>
              <p:nvPr/>
            </p:nvSpPr>
            <p:spPr>
              <a:xfrm>
                <a:off x="26153091" y="10441853"/>
                <a:ext cx="445036" cy="255520"/>
              </a:xfrm>
              <a:custGeom>
                <a:avLst/>
                <a:gdLst/>
                <a:ahLst/>
                <a:cxnLst/>
                <a:rect l="l" t="t" r="r" b="b"/>
                <a:pathLst>
                  <a:path w="6655" h="3821" extrusionOk="0">
                    <a:moveTo>
                      <a:pt x="3081" y="1"/>
                    </a:moveTo>
                    <a:lnTo>
                      <a:pt x="0" y="1787"/>
                    </a:lnTo>
                    <a:lnTo>
                      <a:pt x="3574" y="3821"/>
                    </a:lnTo>
                    <a:lnTo>
                      <a:pt x="6655" y="2034"/>
                    </a:lnTo>
                    <a:lnTo>
                      <a:pt x="3081" y="1"/>
                    </a:lnTo>
                    <a:close/>
                  </a:path>
                </a:pathLst>
              </a:custGeom>
              <a:solidFill>
                <a:srgbClr val="62AE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7" name="Google Shape;5317;p26"/>
              <p:cNvSpPr/>
              <p:nvPr/>
            </p:nvSpPr>
            <p:spPr>
              <a:xfrm>
                <a:off x="26223107" y="10474822"/>
                <a:ext cx="313231" cy="185504"/>
              </a:xfrm>
              <a:custGeom>
                <a:avLst/>
                <a:gdLst/>
                <a:ahLst/>
                <a:cxnLst/>
                <a:rect l="l" t="t" r="r" b="b"/>
                <a:pathLst>
                  <a:path w="4684" h="2774" extrusionOk="0">
                    <a:moveTo>
                      <a:pt x="2157" y="0"/>
                    </a:moveTo>
                    <a:lnTo>
                      <a:pt x="1" y="1294"/>
                    </a:lnTo>
                    <a:lnTo>
                      <a:pt x="2527" y="2773"/>
                    </a:lnTo>
                    <a:lnTo>
                      <a:pt x="4684" y="1479"/>
                    </a:lnTo>
                    <a:lnTo>
                      <a:pt x="2157" y="0"/>
                    </a:lnTo>
                    <a:close/>
                  </a:path>
                </a:pathLst>
              </a:custGeom>
              <a:solidFill>
                <a:srgbClr val="3D7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8" name="Google Shape;5318;p26"/>
              <p:cNvSpPr/>
              <p:nvPr/>
            </p:nvSpPr>
            <p:spPr>
              <a:xfrm>
                <a:off x="26153091" y="10837404"/>
                <a:ext cx="445036" cy="259666"/>
              </a:xfrm>
              <a:custGeom>
                <a:avLst/>
                <a:gdLst/>
                <a:ahLst/>
                <a:cxnLst/>
                <a:rect l="l" t="t" r="r" b="b"/>
                <a:pathLst>
                  <a:path w="6655" h="3883" extrusionOk="0">
                    <a:moveTo>
                      <a:pt x="3081" y="1"/>
                    </a:moveTo>
                    <a:lnTo>
                      <a:pt x="0" y="1787"/>
                    </a:lnTo>
                    <a:lnTo>
                      <a:pt x="3574" y="3882"/>
                    </a:lnTo>
                    <a:lnTo>
                      <a:pt x="6655" y="2095"/>
                    </a:lnTo>
                    <a:lnTo>
                      <a:pt x="3081" y="1"/>
                    </a:lnTo>
                    <a:close/>
                  </a:path>
                </a:pathLst>
              </a:custGeom>
              <a:solidFill>
                <a:srgbClr val="418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9" name="Google Shape;5319;p26"/>
              <p:cNvSpPr/>
              <p:nvPr/>
            </p:nvSpPr>
            <p:spPr>
              <a:xfrm>
                <a:off x="26392094" y="10577805"/>
                <a:ext cx="206034" cy="519265"/>
              </a:xfrm>
              <a:custGeom>
                <a:avLst/>
                <a:gdLst/>
                <a:ahLst/>
                <a:cxnLst/>
                <a:rect l="l" t="t" r="r" b="b"/>
                <a:pathLst>
                  <a:path w="3081" h="7765" extrusionOk="0">
                    <a:moveTo>
                      <a:pt x="3081" y="1"/>
                    </a:moveTo>
                    <a:lnTo>
                      <a:pt x="0" y="1788"/>
                    </a:lnTo>
                    <a:lnTo>
                      <a:pt x="0" y="7764"/>
                    </a:lnTo>
                    <a:lnTo>
                      <a:pt x="3081" y="5977"/>
                    </a:lnTo>
                    <a:lnTo>
                      <a:pt x="3081" y="1"/>
                    </a:lnTo>
                    <a:close/>
                  </a:path>
                </a:pathLst>
              </a:custGeom>
              <a:solidFill>
                <a:srgbClr val="4D9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0" name="Google Shape;5320;p26"/>
              <p:cNvSpPr/>
              <p:nvPr/>
            </p:nvSpPr>
            <p:spPr>
              <a:xfrm>
                <a:off x="26153091" y="10561355"/>
                <a:ext cx="239069" cy="535716"/>
              </a:xfrm>
              <a:custGeom>
                <a:avLst/>
                <a:gdLst/>
                <a:ahLst/>
                <a:cxnLst/>
                <a:rect l="l" t="t" r="r" b="b"/>
                <a:pathLst>
                  <a:path w="3575" h="8011" extrusionOk="0">
                    <a:moveTo>
                      <a:pt x="0" y="0"/>
                    </a:moveTo>
                    <a:lnTo>
                      <a:pt x="0" y="5915"/>
                    </a:lnTo>
                    <a:lnTo>
                      <a:pt x="3574" y="8010"/>
                    </a:lnTo>
                    <a:lnTo>
                      <a:pt x="3574" y="2034"/>
                    </a:lnTo>
                    <a:lnTo>
                      <a:pt x="0" y="0"/>
                    </a:lnTo>
                    <a:close/>
                  </a:path>
                </a:pathLst>
              </a:custGeom>
              <a:solidFill>
                <a:srgbClr val="3D7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026" name="Picture 2" descr="HTML - Wikipedia">
            <a:extLst>
              <a:ext uri="{FF2B5EF4-FFF2-40B4-BE49-F238E27FC236}">
                <a16:creationId xmlns:a16="http://schemas.microsoft.com/office/drawing/2014/main" id="{48B0581A-5B9E-CE1A-B2F3-21E33EA882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8839" y="9599908"/>
            <a:ext cx="2975401" cy="29754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SS - Wikipedia">
            <a:extLst>
              <a:ext uri="{FF2B5EF4-FFF2-40B4-BE49-F238E27FC236}">
                <a16:creationId xmlns:a16="http://schemas.microsoft.com/office/drawing/2014/main" id="{044EF94F-F60C-59C2-EBE6-4A5D49D4C3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0789" y="7117284"/>
            <a:ext cx="2249704" cy="31781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avaScript - Simple English Wikipedia ...">
            <a:extLst>
              <a:ext uri="{FF2B5EF4-FFF2-40B4-BE49-F238E27FC236}">
                <a16:creationId xmlns:a16="http://schemas.microsoft.com/office/drawing/2014/main" id="{FE9F6A81-8FD5-9B6A-49A1-65266CF536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69551" y="13284573"/>
            <a:ext cx="2332377" cy="233237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Tailwindcss logo - Social media &amp; Logos ...">
            <a:extLst>
              <a:ext uri="{FF2B5EF4-FFF2-40B4-BE49-F238E27FC236}">
                <a16:creationId xmlns:a16="http://schemas.microsoft.com/office/drawing/2014/main" id="{6AF8B853-BCE5-27B4-A3A9-2762BD7869F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04955" y="7526712"/>
            <a:ext cx="5343658" cy="267182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PHP - Wikipedia">
            <a:extLst>
              <a:ext uri="{FF2B5EF4-FFF2-40B4-BE49-F238E27FC236}">
                <a16:creationId xmlns:a16="http://schemas.microsoft.com/office/drawing/2014/main" id="{2A869A94-9618-F83F-97C9-87962A07750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64278" y="10676065"/>
            <a:ext cx="4004357" cy="215921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MySQL — Wikipédia">
            <a:extLst>
              <a:ext uri="{FF2B5EF4-FFF2-40B4-BE49-F238E27FC236}">
                <a16:creationId xmlns:a16="http://schemas.microsoft.com/office/drawing/2014/main" id="{5ED60601-3027-27B8-93AD-AB79832B48F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607862" y="10328803"/>
            <a:ext cx="3885939" cy="20052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72FC4B34-8392-4EE2-42F3-246FA6C0811C}"/>
              </a:ext>
            </a:extLst>
          </p:cNvPr>
          <p:cNvSpPr>
            <a:spLocks noGrp="1"/>
          </p:cNvSpPr>
          <p:nvPr>
            <p:ph type="body" idx="1"/>
          </p:nvPr>
        </p:nvSpPr>
        <p:spPr>
          <a:xfrm>
            <a:off x="2141481" y="7864297"/>
            <a:ext cx="18759600" cy="10221900"/>
          </a:xfrm>
        </p:spPr>
        <p:txBody>
          <a:bodyPr/>
          <a:lstStyle/>
          <a:p>
            <a:pPr marL="76200" indent="0" algn="ctr">
              <a:buNone/>
            </a:pPr>
            <a:r>
              <a:rPr lang="fr-FR" sz="23900" dirty="0">
                <a:latin typeface="Poppins" panose="00000500000000000000" pitchFamily="2" charset="0"/>
                <a:cs typeface="Poppins" panose="00000500000000000000" pitchFamily="2" charset="0"/>
              </a:rPr>
              <a:t>Démo</a:t>
            </a:r>
          </a:p>
        </p:txBody>
      </p:sp>
    </p:spTree>
    <p:extLst>
      <p:ext uri="{BB962C8B-B14F-4D97-AF65-F5344CB8AC3E}">
        <p14:creationId xmlns:p14="http://schemas.microsoft.com/office/powerpoint/2010/main" val="1440784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2636"/>
        <p:cNvGrpSpPr/>
        <p:nvPr/>
      </p:nvGrpSpPr>
      <p:grpSpPr>
        <a:xfrm>
          <a:off x="0" y="0"/>
          <a:ext cx="0" cy="0"/>
          <a:chOff x="0" y="0"/>
          <a:chExt cx="0" cy="0"/>
        </a:xfrm>
      </p:grpSpPr>
      <p:sp>
        <p:nvSpPr>
          <p:cNvPr id="2" name="ZoneTexte 1">
            <a:extLst>
              <a:ext uri="{FF2B5EF4-FFF2-40B4-BE49-F238E27FC236}">
                <a16:creationId xmlns:a16="http://schemas.microsoft.com/office/drawing/2014/main" id="{4C6172AF-D506-052B-1D2F-70E4FAF7054C}"/>
              </a:ext>
            </a:extLst>
          </p:cNvPr>
          <p:cNvSpPr txBox="1"/>
          <p:nvPr/>
        </p:nvSpPr>
        <p:spPr>
          <a:xfrm>
            <a:off x="5669121" y="7644384"/>
            <a:ext cx="12289536" cy="2646878"/>
          </a:xfrm>
          <a:prstGeom prst="rect">
            <a:avLst/>
          </a:prstGeom>
          <a:noFill/>
        </p:spPr>
        <p:txBody>
          <a:bodyPr wrap="square" rtlCol="0">
            <a:spAutoFit/>
          </a:bodyPr>
          <a:lstStyle/>
          <a:p>
            <a:pPr algn="ctr"/>
            <a:r>
              <a:rPr lang="fr-FR" sz="16600" dirty="0">
                <a:solidFill>
                  <a:schemeClr val="bg1"/>
                </a:solidFill>
                <a:latin typeface="Poppins" panose="00000500000000000000" pitchFamily="2" charset="0"/>
                <a:cs typeface="Poppins" panose="00000500000000000000" pitchFamily="2" charset="0"/>
              </a:rPr>
              <a:t>MERCI</a:t>
            </a:r>
          </a:p>
        </p:txBody>
      </p:sp>
    </p:spTree>
  </p:cSld>
  <p:clrMapOvr>
    <a:masterClrMapping/>
  </p:clrMapOvr>
</p:sld>
</file>

<file path=ppt/theme/theme1.xml><?xml version="1.0" encoding="utf-8"?>
<a:theme xmlns:a="http://schemas.openxmlformats.org/drawingml/2006/main" name="Train &amp; Railway Ingenieering Research Poster by Slidesgo">
  <a:themeElements>
    <a:clrScheme name="Simple Light">
      <a:dk1>
        <a:srgbClr val="5B231A"/>
      </a:dk1>
      <a:lt1>
        <a:srgbClr val="FFFFFF"/>
      </a:lt1>
      <a:dk2>
        <a:srgbClr val="000000"/>
      </a:dk2>
      <a:lt2>
        <a:srgbClr val="FF4455"/>
      </a:lt2>
      <a:accent1>
        <a:srgbClr val="975ECF"/>
      </a:accent1>
      <a:accent2>
        <a:srgbClr val="7BBDFF"/>
      </a:accent2>
      <a:accent3>
        <a:srgbClr val="F6B43C"/>
      </a:accent3>
      <a:accent4>
        <a:srgbClr val="B2BC58"/>
      </a:accent4>
      <a:accent5>
        <a:srgbClr val="EFEFEF"/>
      </a:accent5>
      <a:accent6>
        <a:srgbClr val="409A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409AFF"/>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TotalTime>
  <Words>154</Words>
  <Application>Microsoft Office PowerPoint</Application>
  <PresentationFormat>Personnalisé</PresentationFormat>
  <Paragraphs>33</Paragraphs>
  <Slides>9</Slides>
  <Notes>8</Notes>
  <HiddenSlides>0</HiddenSlides>
  <MMClips>0</MMClips>
  <ScaleCrop>false</ScaleCrop>
  <HeadingPairs>
    <vt:vector size="6" baseType="variant">
      <vt:variant>
        <vt:lpstr>Polices utilisées</vt:lpstr>
      </vt:variant>
      <vt:variant>
        <vt:i4>6</vt:i4>
      </vt:variant>
      <vt:variant>
        <vt:lpstr>Thème</vt:lpstr>
      </vt:variant>
      <vt:variant>
        <vt:i4>2</vt:i4>
      </vt:variant>
      <vt:variant>
        <vt:lpstr>Titres des diapositives</vt:lpstr>
      </vt:variant>
      <vt:variant>
        <vt:i4>9</vt:i4>
      </vt:variant>
    </vt:vector>
  </HeadingPairs>
  <TitlesOfParts>
    <vt:vector size="17" baseType="lpstr">
      <vt:lpstr>Arial</vt:lpstr>
      <vt:lpstr>Poppins SemiBold</vt:lpstr>
      <vt:lpstr>Proxima Nova</vt:lpstr>
      <vt:lpstr>Proxima Nova Semibold</vt:lpstr>
      <vt:lpstr>Poppins</vt:lpstr>
      <vt:lpstr>Be Vietnam</vt:lpstr>
      <vt:lpstr>Train &amp; Railway Ingenieering Research Poster by Slidesgo</vt:lpstr>
      <vt:lpstr>Slidesgo Final Pages</vt:lpstr>
      <vt:lpstr>Projet : eTicket pour Train</vt:lpstr>
      <vt:lpstr>PLAN</vt:lpstr>
      <vt:lpstr>INTRODUCTION</vt:lpstr>
      <vt:lpstr>CDC</vt:lpstr>
      <vt:lpstr>USE CASE DIAGRAM UML</vt:lpstr>
      <vt:lpstr>Modèle Conceptuel de données MCD</vt:lpstr>
      <vt:lpstr>Technologies Utilisées</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 eTicket pour Train</dc:title>
  <cp:lastModifiedBy>YASSINE ACHKHITY</cp:lastModifiedBy>
  <cp:revision>3</cp:revision>
  <dcterms:modified xsi:type="dcterms:W3CDTF">2024-06-11T11:26:18Z</dcterms:modified>
</cp:coreProperties>
</file>