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/>
    <p:restoredTop sz="97234"/>
  </p:normalViewPr>
  <p:slideViewPr>
    <p:cSldViewPr snapToGrid="0" snapToObjects="1">
      <p:cViewPr varScale="1">
        <p:scale>
          <a:sx n="292" d="100"/>
          <a:sy n="292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7BEA-F558-1945-82B4-9A13CF2EF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FF83A-A924-B846-BF6C-222AFABD3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7351-D665-9841-B6CC-8E69FFBB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D8CB-5951-5942-91BA-A1A8D334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B3E7-4EEE-1140-B6A8-5A60BC3D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4FAC-8473-2D4B-B865-3A1ADF0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B38ED-6486-FA4E-8E56-FCC86B704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6C93-ADEB-FB4B-B301-C0AA3A59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D67C-AE1D-D440-BA0A-3875DE6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95D23-A84B-1646-9DAC-AC4D097D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390C6-279B-4949-9E93-EE4B7B1EB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4E1ED-C0AA-1C42-B967-6824325F6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992B-B89B-7B49-B617-3290F89F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B2C90-65DE-194A-8B16-2F47045E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AA596-8227-594A-A974-A4F08360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4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1D6D-E472-7641-9D72-3BD5B47A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BF3-49FC-FA4F-9AAB-ACF83F898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BC6E-BCBC-5C49-8708-5AEE7CA0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C785-FE9C-C340-A172-70A9C1C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C967-B852-344B-A14A-9136ED5F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D969-4A58-2246-832C-DD9D925D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E4E81-9BE3-1943-8A11-B0A5DCA46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D1C6-8303-B142-9D90-D3375528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7C30-843B-2F4B-9EA9-64CB5E7C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E471-D6EE-7E40-9773-C7AA00C3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E2B8-5008-C14C-87AB-A8A355E2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7A06-A099-8B4F-9E64-3C6299E85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DF2E-341E-6A42-AC9A-9D9F64816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4CE06-CD44-594F-99BF-CEBD3C82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8113-4629-B548-9A2D-4059F95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50544-BC02-6D43-8704-EA12E05E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28BE-4610-C74A-A2D8-806EACC6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1999B-701F-D547-B7EB-EDD329B5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43CE2-EC05-164C-9C31-72ACF28D9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4FC0F-9E4E-1F4A-A0F7-B20B4F9EB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52791-9601-F64F-BAF7-A95A36888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B951E-9FC9-7842-9EE7-F42DE562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5F209-DAD1-9344-A500-23F58E01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7CB4D-DDCC-8641-96A1-77CAE0F1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1473-E0CA-5F40-A3A2-8A14F33F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38569-08D7-C044-9C58-D07E5EBF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95ABC-A2FF-5546-896A-E1A42108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C63D8-E5E1-7943-9CB5-B77947D1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1B7FC-BC63-E346-A6D5-F911ABB9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27C18-DD12-F844-B447-AABE3F43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0113C-7E04-CD4F-A358-ACCD66F7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BD6D-5D3D-F44C-ACA4-785146FD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B253-16DC-064B-BDF5-415B3E28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E9923-31B2-A842-BEBD-742976BC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D5ECF-C28D-5240-AFF6-4D8FE274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50C5-EE9E-6D45-A141-FCE64032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5755A-F35C-3D42-ABEA-6432ABB7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F566-258B-1E40-B136-73F5B4C3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D9EE5-16D8-CC44-89A8-CEDE03A1A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237E-7E89-F649-9F85-DE5366444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DC27-E8C9-1C49-905D-DB89E5F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EBB7-6002-0B4A-BF3C-90F21337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7B14-E848-AB4B-BAEE-F82CC434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2DF71-9D54-C64A-BF89-A96B39D7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EB5E7-5DDD-184F-8827-76A7428A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A936-FCE1-FC40-A33D-2F8C362A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B1F7-A713-B645-B849-95E2ECCAF91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A0C4-7716-8F4D-B650-42897A24D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F44A-213F-3647-9D42-9D1EB7CE1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1A5C-2A86-5549-9CF2-7132E04E0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odrl/issues" TargetMode="External"/><Relationship Id="rId2" Type="http://schemas.openxmlformats.org/officeDocument/2006/relationships/hyperlink" Target="https://www.w3.org/TR/odrl-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odrl/wiki/Roadmap-brainst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2BFB-D6DF-9B43-A9AA-254215DC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0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9BDD2-5001-B749-9510-6FB78CC3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77" y="3683601"/>
            <a:ext cx="4533446" cy="64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5673B3-46CD-7740-AAB7-789E4054806D}"/>
              </a:ext>
            </a:extLst>
          </p:cNvPr>
          <p:cNvSpPr/>
          <p:nvPr/>
        </p:nvSpPr>
        <p:spPr>
          <a:xfrm>
            <a:off x="9665346" y="6514402"/>
            <a:ext cx="2526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image from: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odrl.net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7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825FE-46E7-B34E-9469-4F39FBD9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93" y="1172307"/>
            <a:ext cx="7153603" cy="448524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8AD715E-5829-BB4B-8D64-914DDA10D9AB}"/>
              </a:ext>
            </a:extLst>
          </p:cNvPr>
          <p:cNvSpPr/>
          <p:nvPr/>
        </p:nvSpPr>
        <p:spPr>
          <a:xfrm>
            <a:off x="2846363" y="5144086"/>
            <a:ext cx="4736124" cy="450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3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6CF4-7D4D-4047-B9EF-CBA1FD40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C491-52C0-0B4B-A316-46D7F218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Identification of Need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working group (WG) or community identifies a need to revise an existing specification</a:t>
            </a:r>
          </a:p>
          <a:p>
            <a:pPr lvl="2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types of reasons: due to technical developments, feedback from implementers, or issues discovered in deployment.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Chartering or Re-chartering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W3C may re-charter the working group if the update involves significant changes.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or revised charter defines the scope, deliverables, timeline, and participants.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Drafting and Internal Review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working group discusses and drafts proposed changes.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 produce updated versions of the specification, incorporating input from stakeholders and implementers.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Draft (WD) Publication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updated draft is published as a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Draft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public review.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step invites broad feedback from the community, industry, and other stakeholders.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43296-5941-E445-9DC4-C0956CF0FDCB}"/>
              </a:ext>
            </a:extLst>
          </p:cNvPr>
          <p:cNvSpPr txBox="1"/>
          <p:nvPr/>
        </p:nvSpPr>
        <p:spPr>
          <a:xfrm>
            <a:off x="8984566" y="6410178"/>
            <a:ext cx="3061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https://www.w3.org/policies/process/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8F2A2E8-95E0-F04F-93F5-4647E355E846}"/>
              </a:ext>
            </a:extLst>
          </p:cNvPr>
          <p:cNvSpPr/>
          <p:nvPr/>
        </p:nvSpPr>
        <p:spPr>
          <a:xfrm rot="10800000">
            <a:off x="200296" y="1875820"/>
            <a:ext cx="555783" cy="247276"/>
          </a:xfrm>
          <a:prstGeom prst="lef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6CF4-7D4D-4047-B9EF-CBA1FD40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C491-52C0-0B4B-A316-46D7F218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Recommendation (CR)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group believes the draft is stable and technically sound, it publishes a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Recommendation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phase encourages implementation and testing in real-world scenarios.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feedback is collected to verify the spec's feasibility.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Recommendation (PR)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sufficient implementation experience and issue resolution, the document advances to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Recommendation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final review is conducted by the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Advisory Committee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Recommendation (REC)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 approval, the specification becomes an official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Recommendation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status means the document is considered stable and ready for widespread use.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Errata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 updates, errata, or clarifications can be published without restarting the full process.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significant changes, the cycle may repeat.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416B-44A3-E447-85FD-D316F03A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37E659-0303-4948-8FC0-5016C400E3D6}"/>
              </a:ext>
            </a:extLst>
          </p:cNvPr>
          <p:cNvSpPr/>
          <p:nvPr/>
        </p:nvSpPr>
        <p:spPr>
          <a:xfrm>
            <a:off x="5460609" y="5798921"/>
            <a:ext cx="1364566" cy="7221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E8B7091-8D5E-C744-89F1-15F8E3A23331}"/>
              </a:ext>
            </a:extLst>
          </p:cNvPr>
          <p:cNvSpPr/>
          <p:nvPr/>
        </p:nvSpPr>
        <p:spPr>
          <a:xfrm>
            <a:off x="5325793" y="3150157"/>
            <a:ext cx="1634197" cy="9214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A5BD58A0-2677-4D45-8F42-1E7872A37043}"/>
              </a:ext>
            </a:extLst>
          </p:cNvPr>
          <p:cNvSpPr/>
          <p:nvPr/>
        </p:nvSpPr>
        <p:spPr>
          <a:xfrm>
            <a:off x="5936565" y="4181788"/>
            <a:ext cx="412654" cy="1547692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55C0AA-B6B1-D94F-B798-37C8F87A32C0}"/>
              </a:ext>
            </a:extLst>
          </p:cNvPr>
          <p:cNvSpPr/>
          <p:nvPr/>
        </p:nvSpPr>
        <p:spPr>
          <a:xfrm>
            <a:off x="8624665" y="2876902"/>
            <a:ext cx="3420000" cy="11946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164273-CB0F-954A-B819-DFDBE2D68B3A}"/>
              </a:ext>
            </a:extLst>
          </p:cNvPr>
          <p:cNvSpPr/>
          <p:nvPr/>
        </p:nvSpPr>
        <p:spPr>
          <a:xfrm>
            <a:off x="492035" y="2876902"/>
            <a:ext cx="3420000" cy="11946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98677F-8D75-0A4A-A037-63AAAD38C7EE}"/>
              </a:ext>
            </a:extLst>
          </p:cNvPr>
          <p:cNvSpPr/>
          <p:nvPr/>
        </p:nvSpPr>
        <p:spPr>
          <a:xfrm>
            <a:off x="1092927" y="1445623"/>
            <a:ext cx="3419230" cy="11946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features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43CE8E-9C0F-654D-8168-9AEA732A3954}"/>
              </a:ext>
            </a:extLst>
          </p:cNvPr>
          <p:cNvSpPr/>
          <p:nvPr/>
        </p:nvSpPr>
        <p:spPr>
          <a:xfrm>
            <a:off x="896985" y="4300980"/>
            <a:ext cx="3420000" cy="11949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Errata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A69F6BE-E39E-7B4B-BEB1-680D73F26CD6}"/>
              </a:ext>
            </a:extLst>
          </p:cNvPr>
          <p:cNvSpPr/>
          <p:nvPr/>
        </p:nvSpPr>
        <p:spPr>
          <a:xfrm>
            <a:off x="4070810" y="3487235"/>
            <a:ext cx="845288" cy="247276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824A97BF-6F56-AF44-9431-48F229A92166}"/>
              </a:ext>
            </a:extLst>
          </p:cNvPr>
          <p:cNvSpPr/>
          <p:nvPr/>
        </p:nvSpPr>
        <p:spPr>
          <a:xfrm rot="20310550">
            <a:off x="4431963" y="4121375"/>
            <a:ext cx="845288" cy="247276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4EF412D1-58A8-0B40-9908-C4630C8FEE0A}"/>
              </a:ext>
            </a:extLst>
          </p:cNvPr>
          <p:cNvSpPr/>
          <p:nvPr/>
        </p:nvSpPr>
        <p:spPr>
          <a:xfrm rot="1025473">
            <a:off x="4403632" y="2892906"/>
            <a:ext cx="845288" cy="247276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1F108775-E3A3-364D-8B9B-380F89FF8B97}"/>
              </a:ext>
            </a:extLst>
          </p:cNvPr>
          <p:cNvSpPr/>
          <p:nvPr/>
        </p:nvSpPr>
        <p:spPr>
          <a:xfrm rot="10800000">
            <a:off x="7369684" y="3486905"/>
            <a:ext cx="845288" cy="247276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85E053-61A8-0D44-BFF7-6651F7F4E519}"/>
              </a:ext>
            </a:extLst>
          </p:cNvPr>
          <p:cNvSpPr/>
          <p:nvPr/>
        </p:nvSpPr>
        <p:spPr>
          <a:xfrm>
            <a:off x="1870343" y="1525852"/>
            <a:ext cx="1112343" cy="494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F984AC-E682-8641-B54C-D2E9A34ED4AE}"/>
              </a:ext>
            </a:extLst>
          </p:cNvPr>
          <p:cNvSpPr/>
          <p:nvPr/>
        </p:nvSpPr>
        <p:spPr>
          <a:xfrm>
            <a:off x="616359" y="2950647"/>
            <a:ext cx="1112343" cy="494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nested constraints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6FA7BC-7CA1-194C-B549-7B33BE507418}"/>
              </a:ext>
            </a:extLst>
          </p:cNvPr>
          <p:cNvSpPr/>
          <p:nvPr/>
        </p:nvSpPr>
        <p:spPr>
          <a:xfrm>
            <a:off x="1198432" y="4665022"/>
            <a:ext cx="1112343" cy="494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refinements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BDDA1B1-21B2-8545-9AF5-71279A31C695}"/>
              </a:ext>
            </a:extLst>
          </p:cNvPr>
          <p:cNvSpPr/>
          <p:nvPr/>
        </p:nvSpPr>
        <p:spPr>
          <a:xfrm>
            <a:off x="9924516" y="2895243"/>
            <a:ext cx="1112343" cy="4947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CDD2722-4C80-E143-B321-6E8555979842}"/>
              </a:ext>
            </a:extLst>
          </p:cNvPr>
          <p:cNvSpPr/>
          <p:nvPr/>
        </p:nvSpPr>
        <p:spPr>
          <a:xfrm>
            <a:off x="10880054" y="3198032"/>
            <a:ext cx="1112343" cy="4947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portability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F2CEDFE-BF42-9246-87B7-A4E5FDAFA23F}"/>
              </a:ext>
            </a:extLst>
          </p:cNvPr>
          <p:cNvSpPr/>
          <p:nvPr/>
        </p:nvSpPr>
        <p:spPr>
          <a:xfrm>
            <a:off x="9970235" y="3515157"/>
            <a:ext cx="1112343" cy="4947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7EF4B85-DA91-8446-86BA-EFC6FBD7A056}"/>
              </a:ext>
            </a:extLst>
          </p:cNvPr>
          <p:cNvSpPr/>
          <p:nvPr/>
        </p:nvSpPr>
        <p:spPr>
          <a:xfrm>
            <a:off x="1172530" y="3502976"/>
            <a:ext cx="1112343" cy="494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supply chain policies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72B21CD-650A-4649-AA1D-E2756B48C950}"/>
              </a:ext>
            </a:extLst>
          </p:cNvPr>
          <p:cNvSpPr/>
          <p:nvPr/>
        </p:nvSpPr>
        <p:spPr>
          <a:xfrm>
            <a:off x="1219241" y="2073749"/>
            <a:ext cx="1112343" cy="494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 of the world</a:t>
            </a:r>
          </a:p>
        </p:txBody>
      </p:sp>
    </p:spTree>
    <p:extLst>
      <p:ext uri="{BB962C8B-B14F-4D97-AF65-F5344CB8AC3E}">
        <p14:creationId xmlns:p14="http://schemas.microsoft.com/office/powerpoint/2010/main" val="200571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D53A-68B8-D842-BEF9-1ABA752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Proposed process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B444A3-A988-3B43-A86F-C1CC5A8EFF09}"/>
              </a:ext>
            </a:extLst>
          </p:cNvPr>
          <p:cNvSpPr/>
          <p:nvPr/>
        </p:nvSpPr>
        <p:spPr>
          <a:xfrm>
            <a:off x="994144" y="2876105"/>
            <a:ext cx="1727790" cy="12440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Create issue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A40876-379E-3C40-8911-72D10280CA15}"/>
              </a:ext>
            </a:extLst>
          </p:cNvPr>
          <p:cNvSpPr/>
          <p:nvPr/>
        </p:nvSpPr>
        <p:spPr>
          <a:xfrm>
            <a:off x="3746204" y="2876104"/>
            <a:ext cx="1873101" cy="15576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Label and vote on issues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A7DCD-B15E-E940-9C4C-544D5199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00" y="3652282"/>
            <a:ext cx="1663695" cy="71341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1010B1B-0102-C14A-AA2D-944A0BA8EA2D}"/>
              </a:ext>
            </a:extLst>
          </p:cNvPr>
          <p:cNvSpPr/>
          <p:nvPr/>
        </p:nvSpPr>
        <p:spPr>
          <a:xfrm>
            <a:off x="2917750" y="3367856"/>
            <a:ext cx="632637" cy="2604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2B608E7-CBD9-574F-9B00-1323E29F9572}"/>
              </a:ext>
            </a:extLst>
          </p:cNvPr>
          <p:cNvSpPr/>
          <p:nvPr/>
        </p:nvSpPr>
        <p:spPr>
          <a:xfrm>
            <a:off x="5941827" y="3367857"/>
            <a:ext cx="632637" cy="2604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263AF5-4C53-C24C-89DF-879BB26E9E18}"/>
              </a:ext>
            </a:extLst>
          </p:cNvPr>
          <p:cNvSpPr/>
          <p:nvPr/>
        </p:nvSpPr>
        <p:spPr>
          <a:xfrm>
            <a:off x="6896986" y="2876104"/>
            <a:ext cx="1727790" cy="12440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Tag relevant people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822BE8-7507-B447-922C-C2F1074DA6B7}"/>
              </a:ext>
            </a:extLst>
          </p:cNvPr>
          <p:cNvSpPr/>
          <p:nvPr/>
        </p:nvSpPr>
        <p:spPr>
          <a:xfrm>
            <a:off x="9500191" y="2876103"/>
            <a:ext cx="1727790" cy="12440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Organise</a:t>
            </a:r>
            <a:r>
              <a:rPr lang="en-US" dirty="0"/>
              <a:t> 30 minute inclusion yes/no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A8C720-8AC1-D942-AD77-C9467B61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7280"/>
            <a:ext cx="10515600" cy="3796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The objective is to ‘distribute’ the load as much as possible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DBAEBC2-9A7F-9448-B13C-9FE3F854EDE8}"/>
              </a:ext>
            </a:extLst>
          </p:cNvPr>
          <p:cNvSpPr/>
          <p:nvPr/>
        </p:nvSpPr>
        <p:spPr>
          <a:xfrm>
            <a:off x="8746165" y="3367858"/>
            <a:ext cx="632637" cy="2604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D53A-68B8-D842-BEF9-1ABA752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FC04-9B54-314F-A27F-C25B972A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be a general purpose for several industries 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Otherwise, belongs as part of a profile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style: 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“As a user doing X, I would want Y and outcome Z”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issue must be self-supporting, explaining the requirement 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“go read this page”, but links are encouraged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Diagrams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encouraged</a:t>
            </a:r>
          </a:p>
        </p:txBody>
      </p:sp>
    </p:spTree>
    <p:extLst>
      <p:ext uri="{BB962C8B-B14F-4D97-AF65-F5344CB8AC3E}">
        <p14:creationId xmlns:p14="http://schemas.microsoft.com/office/powerpoint/2010/main" val="60679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D53A-68B8-D842-BEF9-1ABA752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FC04-9B54-314F-A27F-C25B972A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Community page</a:t>
            </a:r>
          </a:p>
          <a:p>
            <a:pPr lvl="1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https://www.w3.org/community/odrl/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ODRL model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lvl="1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https://www.w3.org/TR/odrl-model/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https://github.com/w3c/odrl/issues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Brainstorm page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https://github.com/w3c/odrl/wiki/Roadmap-brainstorm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8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464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Introduction</vt:lpstr>
      <vt:lpstr>PowerPoint Presentation</vt:lpstr>
      <vt:lpstr>Process</vt:lpstr>
      <vt:lpstr>Process</vt:lpstr>
      <vt:lpstr>Scope (ideas)</vt:lpstr>
      <vt:lpstr>Proposed process</vt:lpstr>
      <vt:lpstr>Guidelines</vt:lpstr>
      <vt:lpstr>Links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2025-05-06T06:52:40Z</dcterms:created>
  <dcterms:modified xsi:type="dcterms:W3CDTF">2025-05-06T14:24:52Z</dcterms:modified>
</cp:coreProperties>
</file>