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56" r:id="rId3"/>
  </p:sldIdLst>
  <p:sldSz cx="3959225" cy="2339975"/>
  <p:notesSz cx="6811963" cy="9942513"/>
  <p:defaultTextStyle>
    <a:defPPr>
      <a:defRPr lang="en-US"/>
    </a:defPPr>
    <a:lvl1pPr marL="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 userDrawn="1">
          <p15:clr>
            <a:srgbClr val="A4A3A4"/>
          </p15:clr>
        </p15:guide>
        <p15:guide id="2" pos="1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67692" autoAdjust="0"/>
  </p:normalViewPr>
  <p:slideViewPr>
    <p:cSldViewPr snapToGrid="0" snapToObjects="1">
      <p:cViewPr varScale="1">
        <p:scale>
          <a:sx n="122" d="100"/>
          <a:sy n="122" d="100"/>
        </p:scale>
        <p:origin x="1680" y="68"/>
      </p:cViewPr>
      <p:guideLst>
        <p:guide orient="horz" pos="738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4B170-1219-4622-920A-22C87FA65090}" type="datetimeFigureOut">
              <a:rPr lang="it-CH" smtClean="0"/>
              <a:t>05.02.2024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2E3B6-E975-4B23-9C02-F674DD20FD79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091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D092-DC71-49DF-8288-CA5265F1038B}" type="datetimeFigureOut">
              <a:rPr lang="it-CH" smtClean="0"/>
              <a:t>05.02.2024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6738" y="1243013"/>
            <a:ext cx="56784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6609B-A923-4D4C-A726-2D1D84D059AA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9850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6738" y="1243013"/>
            <a:ext cx="567848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noProof="0" dirty="0" smtClean="0"/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6609B-A923-4D4C-A726-2D1D84D059AA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921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6738" y="1243013"/>
            <a:ext cx="567848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6609B-A923-4D4C-A726-2D1D84D059AA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74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726909"/>
            <a:ext cx="3365342" cy="501578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888" y="1325990"/>
            <a:ext cx="2771458" cy="5979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0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0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0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1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0439" y="93711"/>
            <a:ext cx="890826" cy="199656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65" y="93711"/>
            <a:ext cx="2606490" cy="1996562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52" y="1503655"/>
            <a:ext cx="3365342" cy="464744"/>
          </a:xfrm>
        </p:spPr>
        <p:txBody>
          <a:bodyPr anchor="t"/>
          <a:lstStyle>
            <a:lvl1pPr algn="l">
              <a:defRPr sz="5776" b="1" cap="all"/>
            </a:lvl1pPr>
          </a:lstStyle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752" y="991783"/>
            <a:ext cx="3365342" cy="511869"/>
          </a:xfrm>
        </p:spPr>
        <p:txBody>
          <a:bodyPr anchor="b"/>
          <a:lstStyle>
            <a:lvl1pPr marL="0" indent="0">
              <a:buNone/>
              <a:defRPr sz="2887">
                <a:solidFill>
                  <a:schemeClr val="tx1">
                    <a:tint val="75000"/>
                  </a:schemeClr>
                </a:solidFill>
              </a:defRPr>
            </a:lvl1pPr>
            <a:lvl2pPr marL="660131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320261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3pPr>
            <a:lvl4pPr marL="1980392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4pPr>
            <a:lvl5pPr marL="2640523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5pPr>
            <a:lvl6pPr marL="3300654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6pPr>
            <a:lvl7pPr marL="3960784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7pPr>
            <a:lvl8pPr marL="4620915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8pPr>
            <a:lvl9pPr marL="5281046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9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4" y="545999"/>
            <a:ext cx="1748658" cy="1544275"/>
          </a:xfrm>
        </p:spPr>
        <p:txBody>
          <a:bodyPr/>
          <a:lstStyle>
            <a:lvl1pPr>
              <a:defRPr sz="4043"/>
            </a:lvl1pPr>
            <a:lvl2pPr>
              <a:defRPr sz="3466"/>
            </a:lvl2pPr>
            <a:lvl3pPr>
              <a:defRPr sz="2887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2608" y="545999"/>
            <a:ext cx="1748658" cy="1544275"/>
          </a:xfrm>
        </p:spPr>
        <p:txBody>
          <a:bodyPr/>
          <a:lstStyle>
            <a:lvl1pPr>
              <a:defRPr sz="4043"/>
            </a:lvl1pPr>
            <a:lvl2pPr>
              <a:defRPr sz="3466"/>
            </a:lvl2pPr>
            <a:lvl3pPr>
              <a:defRPr sz="2887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5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3" y="523789"/>
            <a:ext cx="1749345" cy="218289"/>
          </a:xfrm>
        </p:spPr>
        <p:txBody>
          <a:bodyPr anchor="b"/>
          <a:lstStyle>
            <a:lvl1pPr marL="0" indent="0">
              <a:buNone/>
              <a:defRPr sz="3466" b="1"/>
            </a:lvl1pPr>
            <a:lvl2pPr marL="660131" indent="0">
              <a:buNone/>
              <a:defRPr sz="2887" b="1"/>
            </a:lvl2pPr>
            <a:lvl3pPr marL="1320261" indent="0">
              <a:buNone/>
              <a:defRPr sz="2599" b="1"/>
            </a:lvl3pPr>
            <a:lvl4pPr marL="1980392" indent="0">
              <a:buNone/>
              <a:defRPr sz="2310" b="1"/>
            </a:lvl4pPr>
            <a:lvl5pPr marL="2640523" indent="0">
              <a:buNone/>
              <a:defRPr sz="2310" b="1"/>
            </a:lvl5pPr>
            <a:lvl6pPr marL="3300654" indent="0">
              <a:buNone/>
              <a:defRPr sz="2310" b="1"/>
            </a:lvl6pPr>
            <a:lvl7pPr marL="3960784" indent="0">
              <a:buNone/>
              <a:defRPr sz="2310" b="1"/>
            </a:lvl7pPr>
            <a:lvl8pPr marL="4620915" indent="0">
              <a:buNone/>
              <a:defRPr sz="2310" b="1"/>
            </a:lvl8pPr>
            <a:lvl9pPr marL="5281046" indent="0">
              <a:buNone/>
              <a:defRPr sz="231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963" y="742076"/>
            <a:ext cx="1749345" cy="1348194"/>
          </a:xfrm>
        </p:spPr>
        <p:txBody>
          <a:bodyPr/>
          <a:lstStyle>
            <a:lvl1pPr>
              <a:defRPr sz="3466"/>
            </a:lvl1pPr>
            <a:lvl2pPr>
              <a:defRPr sz="2887"/>
            </a:lvl2pPr>
            <a:lvl3pPr>
              <a:defRPr sz="2599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1233" y="523789"/>
            <a:ext cx="1750033" cy="218289"/>
          </a:xfrm>
        </p:spPr>
        <p:txBody>
          <a:bodyPr anchor="b"/>
          <a:lstStyle>
            <a:lvl1pPr marL="0" indent="0">
              <a:buNone/>
              <a:defRPr sz="3466" b="1"/>
            </a:lvl1pPr>
            <a:lvl2pPr marL="660131" indent="0">
              <a:buNone/>
              <a:defRPr sz="2887" b="1"/>
            </a:lvl2pPr>
            <a:lvl3pPr marL="1320261" indent="0">
              <a:buNone/>
              <a:defRPr sz="2599" b="1"/>
            </a:lvl3pPr>
            <a:lvl4pPr marL="1980392" indent="0">
              <a:buNone/>
              <a:defRPr sz="2310" b="1"/>
            </a:lvl4pPr>
            <a:lvl5pPr marL="2640523" indent="0">
              <a:buNone/>
              <a:defRPr sz="2310" b="1"/>
            </a:lvl5pPr>
            <a:lvl6pPr marL="3300654" indent="0">
              <a:buNone/>
              <a:defRPr sz="2310" b="1"/>
            </a:lvl6pPr>
            <a:lvl7pPr marL="3960784" indent="0">
              <a:buNone/>
              <a:defRPr sz="2310" b="1"/>
            </a:lvl7pPr>
            <a:lvl8pPr marL="4620915" indent="0">
              <a:buNone/>
              <a:defRPr sz="2310" b="1"/>
            </a:lvl8pPr>
            <a:lvl9pPr marL="5281046" indent="0">
              <a:buNone/>
              <a:defRPr sz="231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1233" y="742076"/>
            <a:ext cx="1750033" cy="1348194"/>
          </a:xfrm>
        </p:spPr>
        <p:txBody>
          <a:bodyPr/>
          <a:lstStyle>
            <a:lvl1pPr>
              <a:defRPr sz="3466"/>
            </a:lvl1pPr>
            <a:lvl2pPr>
              <a:defRPr sz="2887"/>
            </a:lvl2pPr>
            <a:lvl3pPr>
              <a:defRPr sz="2599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0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4" y="93165"/>
            <a:ext cx="1302557" cy="396496"/>
          </a:xfrm>
        </p:spPr>
        <p:txBody>
          <a:bodyPr anchor="b"/>
          <a:lstStyle>
            <a:lvl1pPr algn="l">
              <a:defRPr sz="2887" b="1"/>
            </a:lvl1pPr>
          </a:lstStyle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951" y="93166"/>
            <a:ext cx="2213316" cy="1997104"/>
          </a:xfrm>
        </p:spPr>
        <p:txBody>
          <a:bodyPr/>
          <a:lstStyle>
            <a:lvl1pPr>
              <a:defRPr sz="4620"/>
            </a:lvl1pPr>
            <a:lvl2pPr>
              <a:defRPr sz="4043"/>
            </a:lvl2pPr>
            <a:lvl3pPr>
              <a:defRPr sz="3466"/>
            </a:lvl3pPr>
            <a:lvl4pPr>
              <a:defRPr sz="2887"/>
            </a:lvl4pPr>
            <a:lvl5pPr>
              <a:defRPr sz="2887"/>
            </a:lvl5pPr>
            <a:lvl6pPr>
              <a:defRPr sz="2887"/>
            </a:lvl6pPr>
            <a:lvl7pPr>
              <a:defRPr sz="2887"/>
            </a:lvl7pPr>
            <a:lvl8pPr>
              <a:defRPr sz="2887"/>
            </a:lvl8pPr>
            <a:lvl9pPr>
              <a:defRPr sz="2887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4" y="489662"/>
            <a:ext cx="1302557" cy="1600608"/>
          </a:xfrm>
        </p:spPr>
        <p:txBody>
          <a:bodyPr/>
          <a:lstStyle>
            <a:lvl1pPr marL="0" indent="0">
              <a:buNone/>
              <a:defRPr sz="2021"/>
            </a:lvl1pPr>
            <a:lvl2pPr marL="660131" indent="0">
              <a:buNone/>
              <a:defRPr sz="1733"/>
            </a:lvl2pPr>
            <a:lvl3pPr marL="1320261" indent="0">
              <a:buNone/>
              <a:defRPr sz="1444"/>
            </a:lvl3pPr>
            <a:lvl4pPr marL="1980392" indent="0">
              <a:buNone/>
              <a:defRPr sz="1300"/>
            </a:lvl4pPr>
            <a:lvl5pPr marL="2640523" indent="0">
              <a:buNone/>
              <a:defRPr sz="1300"/>
            </a:lvl5pPr>
            <a:lvl6pPr marL="3300654" indent="0">
              <a:buNone/>
              <a:defRPr sz="1300"/>
            </a:lvl6pPr>
            <a:lvl7pPr marL="3960784" indent="0">
              <a:buNone/>
              <a:defRPr sz="1300"/>
            </a:lvl7pPr>
            <a:lvl8pPr marL="4620915" indent="0">
              <a:buNone/>
              <a:defRPr sz="1300"/>
            </a:lvl8pPr>
            <a:lvl9pPr marL="5281046" indent="0">
              <a:buNone/>
              <a:defRPr sz="13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38" y="1637986"/>
            <a:ext cx="2375535" cy="193372"/>
          </a:xfrm>
        </p:spPr>
        <p:txBody>
          <a:bodyPr anchor="b"/>
          <a:lstStyle>
            <a:lvl1pPr algn="l">
              <a:defRPr sz="2887" b="1"/>
            </a:lvl1pPr>
          </a:lstStyle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038" y="209083"/>
            <a:ext cx="2375535" cy="1403985"/>
          </a:xfrm>
        </p:spPr>
        <p:txBody>
          <a:bodyPr/>
          <a:lstStyle>
            <a:lvl1pPr marL="0" indent="0">
              <a:buNone/>
              <a:defRPr sz="4620"/>
            </a:lvl1pPr>
            <a:lvl2pPr marL="660131" indent="0">
              <a:buNone/>
              <a:defRPr sz="4043"/>
            </a:lvl2pPr>
            <a:lvl3pPr marL="1320261" indent="0">
              <a:buNone/>
              <a:defRPr sz="3466"/>
            </a:lvl3pPr>
            <a:lvl4pPr marL="1980392" indent="0">
              <a:buNone/>
              <a:defRPr sz="2887"/>
            </a:lvl4pPr>
            <a:lvl5pPr marL="2640523" indent="0">
              <a:buNone/>
              <a:defRPr sz="2887"/>
            </a:lvl5pPr>
            <a:lvl6pPr marL="3300654" indent="0">
              <a:buNone/>
              <a:defRPr sz="2887"/>
            </a:lvl6pPr>
            <a:lvl7pPr marL="3960784" indent="0">
              <a:buNone/>
              <a:defRPr sz="2887"/>
            </a:lvl7pPr>
            <a:lvl8pPr marL="4620915" indent="0">
              <a:buNone/>
              <a:defRPr sz="2887"/>
            </a:lvl8pPr>
            <a:lvl9pPr marL="5281046" indent="0">
              <a:buNone/>
              <a:defRPr sz="2887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038" y="1831360"/>
            <a:ext cx="2375535" cy="274622"/>
          </a:xfrm>
        </p:spPr>
        <p:txBody>
          <a:bodyPr/>
          <a:lstStyle>
            <a:lvl1pPr marL="0" indent="0">
              <a:buNone/>
              <a:defRPr sz="2021"/>
            </a:lvl1pPr>
            <a:lvl2pPr marL="660131" indent="0">
              <a:buNone/>
              <a:defRPr sz="1733"/>
            </a:lvl2pPr>
            <a:lvl3pPr marL="1320261" indent="0">
              <a:buNone/>
              <a:defRPr sz="1444"/>
            </a:lvl3pPr>
            <a:lvl4pPr marL="1980392" indent="0">
              <a:buNone/>
              <a:defRPr sz="1300"/>
            </a:lvl4pPr>
            <a:lvl5pPr marL="2640523" indent="0">
              <a:buNone/>
              <a:defRPr sz="1300"/>
            </a:lvl5pPr>
            <a:lvl6pPr marL="3300654" indent="0">
              <a:buNone/>
              <a:defRPr sz="1300"/>
            </a:lvl6pPr>
            <a:lvl7pPr marL="3960784" indent="0">
              <a:buNone/>
              <a:defRPr sz="1300"/>
            </a:lvl7pPr>
            <a:lvl8pPr marL="4620915" indent="0">
              <a:buNone/>
              <a:defRPr sz="1300"/>
            </a:lvl8pPr>
            <a:lvl9pPr marL="5281046" indent="0">
              <a:buNone/>
              <a:defRPr sz="13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5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4" y="93708"/>
            <a:ext cx="3563302" cy="38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4" y="545999"/>
            <a:ext cx="3563302" cy="154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63" y="2168814"/>
            <a:ext cx="923820" cy="124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1711-6B9C-1A4C-9D51-26714B44D360}" type="datetimeFigureOut">
              <a:rPr lang="en-US" smtClean="0"/>
              <a:t>2/5/2024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2739" y="2168814"/>
            <a:ext cx="1253755" cy="124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7446" y="2168814"/>
            <a:ext cx="923820" cy="124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470E-70C7-4348-8B9E-8DC7E8B2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5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0131" rtl="0" eaLnBrk="1" latinLnBrk="0" hangingPunct="1">
        <a:spcBef>
          <a:spcPct val="0"/>
        </a:spcBef>
        <a:buNone/>
        <a:defRPr sz="63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098" indent="-495098" algn="l" defTabSz="660131" rtl="0" eaLnBrk="1" latinLnBrk="0" hangingPunct="1">
        <a:spcBef>
          <a:spcPct val="20000"/>
        </a:spcBef>
        <a:buFont typeface="Arial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072713" indent="-412582" algn="l" defTabSz="660131" rtl="0" eaLnBrk="1" latinLnBrk="0" hangingPunct="1">
        <a:spcBef>
          <a:spcPct val="20000"/>
        </a:spcBef>
        <a:buFont typeface="Arial"/>
        <a:buChar char="–"/>
        <a:defRPr sz="4043" kern="1200">
          <a:solidFill>
            <a:schemeClr val="tx1"/>
          </a:solidFill>
          <a:latin typeface="+mn-lt"/>
          <a:ea typeface="+mn-ea"/>
          <a:cs typeface="+mn-cs"/>
        </a:defRPr>
      </a:lvl2pPr>
      <a:lvl3pPr marL="1650327" indent="-330066" algn="l" defTabSz="660131" rtl="0" eaLnBrk="1" latinLnBrk="0" hangingPunct="1">
        <a:spcBef>
          <a:spcPct val="20000"/>
        </a:spcBef>
        <a:buFont typeface="Arial"/>
        <a:buChar char="•"/>
        <a:defRPr sz="3466" kern="1200">
          <a:solidFill>
            <a:schemeClr val="tx1"/>
          </a:solidFill>
          <a:latin typeface="+mn-lt"/>
          <a:ea typeface="+mn-ea"/>
          <a:cs typeface="+mn-cs"/>
        </a:defRPr>
      </a:lvl3pPr>
      <a:lvl4pPr marL="2310458" indent="-330066" algn="l" defTabSz="660131" rtl="0" eaLnBrk="1" latinLnBrk="0" hangingPunct="1">
        <a:spcBef>
          <a:spcPct val="20000"/>
        </a:spcBef>
        <a:buFont typeface="Arial"/>
        <a:buChar char="–"/>
        <a:defRPr sz="2887" kern="1200">
          <a:solidFill>
            <a:schemeClr val="tx1"/>
          </a:solidFill>
          <a:latin typeface="+mn-lt"/>
          <a:ea typeface="+mn-ea"/>
          <a:cs typeface="+mn-cs"/>
        </a:defRPr>
      </a:lvl4pPr>
      <a:lvl5pPr marL="2970589" indent="-330066" algn="l" defTabSz="660131" rtl="0" eaLnBrk="1" latinLnBrk="0" hangingPunct="1">
        <a:spcBef>
          <a:spcPct val="20000"/>
        </a:spcBef>
        <a:buFont typeface="Arial"/>
        <a:buChar char="»"/>
        <a:defRPr sz="2887" kern="1200">
          <a:solidFill>
            <a:schemeClr val="tx1"/>
          </a:solidFill>
          <a:latin typeface="+mn-lt"/>
          <a:ea typeface="+mn-ea"/>
          <a:cs typeface="+mn-cs"/>
        </a:defRPr>
      </a:lvl5pPr>
      <a:lvl6pPr marL="3630720" indent="-330066" algn="l" defTabSz="660131" rtl="0" eaLnBrk="1" latinLnBrk="0" hangingPunct="1">
        <a:spcBef>
          <a:spcPct val="20000"/>
        </a:spcBef>
        <a:buFont typeface="Arial"/>
        <a:buChar char="•"/>
        <a:defRPr sz="2887" kern="1200">
          <a:solidFill>
            <a:schemeClr val="tx1"/>
          </a:solidFill>
          <a:latin typeface="+mn-lt"/>
          <a:ea typeface="+mn-ea"/>
          <a:cs typeface="+mn-cs"/>
        </a:defRPr>
      </a:lvl6pPr>
      <a:lvl7pPr marL="4290850" indent="-330066" algn="l" defTabSz="660131" rtl="0" eaLnBrk="1" latinLnBrk="0" hangingPunct="1">
        <a:spcBef>
          <a:spcPct val="20000"/>
        </a:spcBef>
        <a:buFont typeface="Arial"/>
        <a:buChar char="•"/>
        <a:defRPr sz="2887" kern="1200">
          <a:solidFill>
            <a:schemeClr val="tx1"/>
          </a:solidFill>
          <a:latin typeface="+mn-lt"/>
          <a:ea typeface="+mn-ea"/>
          <a:cs typeface="+mn-cs"/>
        </a:defRPr>
      </a:lvl7pPr>
      <a:lvl8pPr marL="4950981" indent="-330066" algn="l" defTabSz="660131" rtl="0" eaLnBrk="1" latinLnBrk="0" hangingPunct="1">
        <a:spcBef>
          <a:spcPct val="20000"/>
        </a:spcBef>
        <a:buFont typeface="Arial"/>
        <a:buChar char="•"/>
        <a:defRPr sz="2887" kern="1200">
          <a:solidFill>
            <a:schemeClr val="tx1"/>
          </a:solidFill>
          <a:latin typeface="+mn-lt"/>
          <a:ea typeface="+mn-ea"/>
          <a:cs typeface="+mn-cs"/>
        </a:defRPr>
      </a:lvl8pPr>
      <a:lvl9pPr marL="5611112" indent="-330066" algn="l" defTabSz="660131" rtl="0" eaLnBrk="1" latinLnBrk="0" hangingPunct="1">
        <a:spcBef>
          <a:spcPct val="20000"/>
        </a:spcBef>
        <a:buFont typeface="Arial"/>
        <a:buChar char="•"/>
        <a:defRPr sz="28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1pPr>
      <a:lvl2pPr marL="660131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2pPr>
      <a:lvl3pPr marL="1320261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1980392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4pPr>
      <a:lvl5pPr marL="2640523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5pPr>
      <a:lvl6pPr marL="3300654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784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7pPr>
      <a:lvl8pPr marL="4620915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8pPr>
      <a:lvl9pPr marL="5281046" algn="l" defTabSz="660131" rtl="0" eaLnBrk="1" latinLnBrk="0" hangingPunct="1">
        <a:defRPr sz="2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1557" y="787607"/>
            <a:ext cx="825744" cy="323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rgbClr val="000000"/>
                </a:solidFill>
              </a:rPr>
              <a:t>inactive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04841" y="780759"/>
            <a:ext cx="888347" cy="3305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rgbClr val="000000"/>
                </a:solidFill>
              </a:rPr>
              <a:t>active/</a:t>
            </a:r>
            <a:br>
              <a:rPr lang="en-GB" sz="900" dirty="0" smtClean="0">
                <a:solidFill>
                  <a:srgbClr val="000000"/>
                </a:solidFill>
              </a:rPr>
            </a:br>
            <a:r>
              <a:rPr lang="en-GB" sz="900" dirty="0" smtClean="0">
                <a:solidFill>
                  <a:srgbClr val="000000"/>
                </a:solidFill>
              </a:rPr>
              <a:t>not fulfilled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1621" y="569113"/>
            <a:ext cx="88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all constraints satisfied</a:t>
            </a:r>
            <a:endParaRPr lang="en-GB" sz="900" dirty="0"/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 flipV="1">
            <a:off x="927301" y="946027"/>
            <a:ext cx="577540" cy="3424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151861" y="780759"/>
            <a:ext cx="766021" cy="3305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rgbClr val="000000"/>
                </a:solidFill>
              </a:rPr>
              <a:t>fulfilled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67575" y="1069025"/>
            <a:ext cx="1209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a</a:t>
            </a:r>
            <a:r>
              <a:rPr lang="en-GB" sz="900" b="1" dirty="0" smtClean="0"/>
              <a:t>ction performed with all refinements satisfied</a:t>
            </a:r>
            <a:endParaRPr lang="en-GB" sz="900" dirty="0"/>
          </a:p>
        </p:txBody>
      </p:sp>
      <p:cxnSp>
        <p:nvCxnSpPr>
          <p:cNvPr id="55" name="Straight Arrow Connector 54"/>
          <p:cNvCxnSpPr>
            <a:stCxn id="42" idx="3"/>
            <a:endCxn id="52" idx="1"/>
          </p:cNvCxnSpPr>
          <p:nvPr/>
        </p:nvCxnSpPr>
        <p:spPr>
          <a:xfrm>
            <a:off x="2393188" y="946027"/>
            <a:ext cx="758673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39182" y="282901"/>
            <a:ext cx="998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 smtClean="0"/>
              <a:t>Life cycle of Duty</a:t>
            </a:r>
            <a:endParaRPr lang="en-GB" sz="900" b="1" dirty="0"/>
          </a:p>
        </p:txBody>
      </p:sp>
      <p:cxnSp>
        <p:nvCxnSpPr>
          <p:cNvPr id="11" name="Curved Connector 10"/>
          <p:cNvCxnSpPr>
            <a:stCxn id="42" idx="2"/>
            <a:endCxn id="41" idx="2"/>
          </p:cNvCxnSpPr>
          <p:nvPr/>
        </p:nvCxnSpPr>
        <p:spPr>
          <a:xfrm rot="5400000">
            <a:off x="1231722" y="394002"/>
            <a:ext cx="12700" cy="1434586"/>
          </a:xfrm>
          <a:prstGeom prst="curvedConnector3">
            <a:avLst>
              <a:gd name="adj1" fmla="val 1800000"/>
            </a:avLst>
          </a:prstGeom>
          <a:ln w="6350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2509" y="1329789"/>
            <a:ext cx="91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o</a:t>
            </a:r>
            <a:r>
              <a:rPr lang="en-GB" sz="900" b="1" dirty="0" smtClean="0"/>
              <a:t>ne constraint not satisfied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357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146506" y="1213006"/>
            <a:ext cx="875878" cy="323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inactive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954203" y="1189022"/>
            <a:ext cx="794221" cy="3305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active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952445" y="841678"/>
            <a:ext cx="1055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d</a:t>
            </a:r>
            <a:r>
              <a:rPr lang="en-GB" sz="1000" dirty="0" smtClean="0"/>
              <a:t>uty is </a:t>
            </a:r>
            <a:r>
              <a:rPr lang="en-GB" sz="1000" dirty="0"/>
              <a:t>i</a:t>
            </a:r>
            <a:r>
              <a:rPr lang="en-GB" sz="1000" dirty="0" smtClean="0"/>
              <a:t>nactive </a:t>
            </a:r>
          </a:p>
          <a:p>
            <a:pPr algn="ctr"/>
            <a:r>
              <a:rPr lang="en-GB" sz="1000" dirty="0" smtClean="0"/>
              <a:t>AND constraints </a:t>
            </a:r>
          </a:p>
          <a:p>
            <a:pPr algn="ctr"/>
            <a:r>
              <a:rPr lang="en-GB" sz="1000" dirty="0" smtClean="0"/>
              <a:t>are satisfied</a:t>
            </a:r>
            <a:endParaRPr lang="en-GB" sz="1000" dirty="0"/>
          </a:p>
        </p:txBody>
      </p:sp>
      <p:cxnSp>
        <p:nvCxnSpPr>
          <p:cNvPr id="161" name="Straight Arrow Connector 160"/>
          <p:cNvCxnSpPr>
            <a:stCxn id="155" idx="3"/>
            <a:endCxn id="156" idx="1"/>
          </p:cNvCxnSpPr>
          <p:nvPr/>
        </p:nvCxnSpPr>
        <p:spPr>
          <a:xfrm flipV="1">
            <a:off x="1022384" y="1354290"/>
            <a:ext cx="931819" cy="2056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274" y="178445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duty is fulfilled AND</a:t>
            </a:r>
          </a:p>
          <a:p>
            <a:pPr algn="ctr"/>
            <a:r>
              <a:rPr lang="en-GB" sz="1000" dirty="0" smtClean="0"/>
              <a:t>constraints are satisfied</a:t>
            </a:r>
            <a:endParaRPr lang="en-GB" sz="1000" dirty="0"/>
          </a:p>
        </p:txBody>
      </p:sp>
      <p:sp>
        <p:nvSpPr>
          <p:cNvPr id="167" name="Rounded Rectangle 166"/>
          <p:cNvSpPr/>
          <p:nvPr/>
        </p:nvSpPr>
        <p:spPr>
          <a:xfrm>
            <a:off x="3046928" y="1478480"/>
            <a:ext cx="830177" cy="3305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used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751631" y="1071601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permitted action </a:t>
            </a:r>
            <a:br>
              <a:rPr lang="en-GB" sz="1000" dirty="0" smtClean="0"/>
            </a:br>
            <a:r>
              <a:rPr lang="en-GB" sz="1000" dirty="0" smtClean="0"/>
              <a:t>is performed</a:t>
            </a:r>
            <a:endParaRPr lang="en-GB" sz="1000" dirty="0"/>
          </a:p>
        </p:txBody>
      </p:sp>
      <p:cxnSp>
        <p:nvCxnSpPr>
          <p:cNvPr id="169" name="Straight Arrow Connector 168"/>
          <p:cNvCxnSpPr>
            <a:stCxn id="156" idx="3"/>
            <a:endCxn id="167" idx="1"/>
          </p:cNvCxnSpPr>
          <p:nvPr/>
        </p:nvCxnSpPr>
        <p:spPr>
          <a:xfrm>
            <a:off x="2748424" y="1354290"/>
            <a:ext cx="298504" cy="28945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164590" y="-2329"/>
            <a:ext cx="169809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b="1" dirty="0" smtClean="0"/>
              <a:t>Life </a:t>
            </a:r>
            <a:r>
              <a:rPr lang="it-CH" b="1" dirty="0" err="1" smtClean="0"/>
              <a:t>cycle</a:t>
            </a:r>
            <a:r>
              <a:rPr lang="it-CH" b="1" dirty="0" smtClean="0"/>
              <a:t> </a:t>
            </a:r>
            <a:r>
              <a:rPr lang="it-CH" b="1" dirty="0"/>
              <a:t>of </a:t>
            </a:r>
            <a:r>
              <a:rPr lang="it-CH" b="1" dirty="0" err="1" smtClean="0"/>
              <a:t>Permission</a:t>
            </a:r>
            <a:endParaRPr lang="it-CH" b="1" dirty="0"/>
          </a:p>
        </p:txBody>
      </p:sp>
      <p:cxnSp>
        <p:nvCxnSpPr>
          <p:cNvPr id="8" name="Curved Connector 7"/>
          <p:cNvCxnSpPr>
            <a:stCxn id="156" idx="0"/>
            <a:endCxn id="155" idx="0"/>
          </p:cNvCxnSpPr>
          <p:nvPr/>
        </p:nvCxnSpPr>
        <p:spPr>
          <a:xfrm rot="16200000" flipH="1" flipV="1">
            <a:off x="1455888" y="317579"/>
            <a:ext cx="23984" cy="1766869"/>
          </a:xfrm>
          <a:prstGeom prst="curvedConnector3">
            <a:avLst>
              <a:gd name="adj1" fmla="val -2086007"/>
            </a:avLst>
          </a:prstGeom>
          <a:ln w="6350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4194" y="26986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d</a:t>
            </a:r>
            <a:r>
              <a:rPr lang="en-GB" sz="1000" dirty="0" smtClean="0"/>
              <a:t>uty is active OR</a:t>
            </a:r>
          </a:p>
          <a:p>
            <a:pPr algn="ctr"/>
            <a:r>
              <a:rPr lang="en-GB" sz="1000" dirty="0" smtClean="0"/>
              <a:t>constraints are not satisfied</a:t>
            </a:r>
            <a:endParaRPr lang="en-GB" sz="1000" dirty="0"/>
          </a:p>
        </p:txBody>
      </p:sp>
      <p:cxnSp>
        <p:nvCxnSpPr>
          <p:cNvPr id="20" name="Curved Connector 19"/>
          <p:cNvCxnSpPr>
            <a:stCxn id="155" idx="2"/>
            <a:endCxn id="156" idx="2"/>
          </p:cNvCxnSpPr>
          <p:nvPr/>
        </p:nvCxnSpPr>
        <p:spPr>
          <a:xfrm rot="5400000" flipH="1" flipV="1">
            <a:off x="1459311" y="644691"/>
            <a:ext cx="17136" cy="1766869"/>
          </a:xfrm>
          <a:prstGeom prst="curvedConnector3">
            <a:avLst>
              <a:gd name="adj1" fmla="val -1334034"/>
            </a:avLst>
          </a:prstGeom>
          <a:ln w="6350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Colombetti</dc:creator>
  <cp:lastModifiedBy>Fornara Nicoletta</cp:lastModifiedBy>
  <cp:revision>50</cp:revision>
  <dcterms:created xsi:type="dcterms:W3CDTF">2018-07-16T14:03:52Z</dcterms:created>
  <dcterms:modified xsi:type="dcterms:W3CDTF">2024-02-05T10:12:29Z</dcterms:modified>
</cp:coreProperties>
</file>