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mp4" ContentType="video/unknow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6"/>
  </p:notesMasterIdLst>
  <p:sldIdLst>
    <p:sldId id="256" r:id="rId2"/>
    <p:sldId id="258" r:id="rId3"/>
    <p:sldId id="269" r:id="rId4"/>
    <p:sldId id="257" r:id="rId5"/>
    <p:sldId id="305" r:id="rId6"/>
    <p:sldId id="310" r:id="rId7"/>
    <p:sldId id="275" r:id="rId8"/>
    <p:sldId id="268" r:id="rId9"/>
    <p:sldId id="306" r:id="rId10"/>
    <p:sldId id="307" r:id="rId11"/>
    <p:sldId id="308" r:id="rId12"/>
    <p:sldId id="280" r:id="rId13"/>
    <p:sldId id="279" r:id="rId14"/>
    <p:sldId id="266" r:id="rId15"/>
  </p:sldIdLst>
  <p:sldSz cx="9144000" cy="5143500" type="screen16x9"/>
  <p:notesSz cx="6858000" cy="9144000"/>
  <p:embeddedFontLst>
    <p:embeddedFont>
      <p:font typeface="Anaheim" charset="0"/>
      <p:regular r:id="rId17"/>
    </p:embeddedFont>
    <p:embeddedFont>
      <p:font typeface="Zen Dots" charset="0"/>
      <p:regular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454">
          <p15:clr>
            <a:srgbClr val="9AA0A6"/>
          </p15:clr>
        </p15:guide>
        <p15:guide id="2" orient="horz" pos="602">
          <p15:clr>
            <a:srgbClr val="9AA0A6"/>
          </p15:clr>
        </p15:guide>
        <p15:guide id="3" orient="horz" pos="340">
          <p15:clr>
            <a:srgbClr val="9AA0A6"/>
          </p15:clr>
        </p15:guide>
        <p15:guide id="4" pos="5306">
          <p15:clr>
            <a:srgbClr val="9AA0A6"/>
          </p15:clr>
        </p15:guide>
        <p15:guide id="5" orient="horz" pos="290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A113DA72-EE93-43DB-B297-7B26FC53DA2C}">
  <a:tblStyle styleId="{A113DA72-EE93-43DB-B297-7B26FC53DA2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6" d="100"/>
          <a:sy n="96" d="100"/>
        </p:scale>
        <p:origin x="-416" y="208"/>
      </p:cViewPr>
      <p:guideLst>
        <p:guide orient="horz" pos="602"/>
        <p:guide orient="horz" pos="340"/>
        <p:guide orient="horz" pos="2900"/>
        <p:guide pos="454"/>
        <p:guide pos="530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90199926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7"/>
        <p:cNvGrpSpPr/>
        <p:nvPr/>
      </p:nvGrpSpPr>
      <p:grpSpPr>
        <a:xfrm>
          <a:off x="0" y="0"/>
          <a:ext cx="0" cy="0"/>
          <a:chOff x="0" y="0"/>
          <a:chExt cx="0" cy="0"/>
        </a:xfrm>
      </p:grpSpPr>
      <p:sp>
        <p:nvSpPr>
          <p:cNvPr id="1258" name="Google Shape;1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9" name="Google Shape;1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5"/>
        <p:cNvGrpSpPr/>
        <p:nvPr/>
      </p:nvGrpSpPr>
      <p:grpSpPr>
        <a:xfrm>
          <a:off x="0" y="0"/>
          <a:ext cx="0" cy="0"/>
          <a:chOff x="0" y="0"/>
          <a:chExt cx="0" cy="0"/>
        </a:xfrm>
      </p:grpSpPr>
      <p:sp>
        <p:nvSpPr>
          <p:cNvPr id="1866" name="Google Shape;1866;ge129d2a63f_0_2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7" name="Google Shape;1867;ge129d2a63f_0_2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7"/>
        <p:cNvGrpSpPr/>
        <p:nvPr/>
      </p:nvGrpSpPr>
      <p:grpSpPr>
        <a:xfrm>
          <a:off x="0" y="0"/>
          <a:ext cx="0" cy="0"/>
          <a:chOff x="0" y="0"/>
          <a:chExt cx="0" cy="0"/>
        </a:xfrm>
      </p:grpSpPr>
      <p:sp>
        <p:nvSpPr>
          <p:cNvPr id="2578" name="Google Shape;2578;ge129d2a63f_0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9" name="Google Shape;2579;ge129d2a63f_0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7"/>
        <p:cNvGrpSpPr/>
        <p:nvPr/>
      </p:nvGrpSpPr>
      <p:grpSpPr>
        <a:xfrm>
          <a:off x="0" y="0"/>
          <a:ext cx="0" cy="0"/>
          <a:chOff x="0" y="0"/>
          <a:chExt cx="0" cy="0"/>
        </a:xfrm>
      </p:grpSpPr>
      <p:sp>
        <p:nvSpPr>
          <p:cNvPr id="2528" name="Google Shape;2528;ge129d2a63f_0_8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9" name="Google Shape;2529;ge129d2a63f_0_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2"/>
        <p:cNvGrpSpPr/>
        <p:nvPr/>
      </p:nvGrpSpPr>
      <p:grpSpPr>
        <a:xfrm>
          <a:off x="0" y="0"/>
          <a:ext cx="0" cy="0"/>
          <a:chOff x="0" y="0"/>
          <a:chExt cx="0" cy="0"/>
        </a:xfrm>
      </p:grpSpPr>
      <p:sp>
        <p:nvSpPr>
          <p:cNvPr id="1713" name="Google Shape;1713;ge129d2a63f_0_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4" name="Google Shape;1714;ge129d2a63f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9"/>
        <p:cNvGrpSpPr/>
        <p:nvPr/>
      </p:nvGrpSpPr>
      <p:grpSpPr>
        <a:xfrm>
          <a:off x="0" y="0"/>
          <a:ext cx="0" cy="0"/>
          <a:chOff x="0" y="0"/>
          <a:chExt cx="0" cy="0"/>
        </a:xfrm>
      </p:grpSpPr>
      <p:sp>
        <p:nvSpPr>
          <p:cNvPr id="1270" name="Google Shape;1270;ge1d9017b4e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1" name="Google Shape;1271;ge1d9017b4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8"/>
        <p:cNvGrpSpPr/>
        <p:nvPr/>
      </p:nvGrpSpPr>
      <p:grpSpPr>
        <a:xfrm>
          <a:off x="0" y="0"/>
          <a:ext cx="0" cy="0"/>
          <a:chOff x="0" y="0"/>
          <a:chExt cx="0" cy="0"/>
        </a:xfrm>
      </p:grpSpPr>
      <p:sp>
        <p:nvSpPr>
          <p:cNvPr id="1919" name="Google Shape;1919;ge129d2a63f_0_8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0" name="Google Shape;1920;ge129d2a63f_0_8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7"/>
        <p:cNvGrpSpPr/>
        <p:nvPr/>
      </p:nvGrpSpPr>
      <p:grpSpPr>
        <a:xfrm>
          <a:off x="0" y="0"/>
          <a:ext cx="0" cy="0"/>
          <a:chOff x="0" y="0"/>
          <a:chExt cx="0" cy="0"/>
        </a:xfrm>
      </p:grpSpPr>
      <p:sp>
        <p:nvSpPr>
          <p:cNvPr id="2188" name="Google Shape;2188;ge129d2a63f_0_3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9" name="Google Shape;2189;ge129d2a63f_0_3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5"/>
        <p:cNvGrpSpPr/>
        <p:nvPr/>
      </p:nvGrpSpPr>
      <p:grpSpPr>
        <a:xfrm>
          <a:off x="0" y="0"/>
          <a:ext cx="0" cy="0"/>
          <a:chOff x="0" y="0"/>
          <a:chExt cx="0" cy="0"/>
        </a:xfrm>
      </p:grpSpPr>
      <p:sp>
        <p:nvSpPr>
          <p:cNvPr id="1866" name="Google Shape;1866;ge129d2a63f_0_2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7" name="Google Shape;1867;ge129d2a63f_0_2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5"/>
        <p:cNvGrpSpPr/>
        <p:nvPr/>
      </p:nvGrpSpPr>
      <p:grpSpPr>
        <a:xfrm>
          <a:off x="0" y="0"/>
          <a:ext cx="0" cy="0"/>
          <a:chOff x="0" y="0"/>
          <a:chExt cx="0" cy="0"/>
        </a:xfrm>
      </p:grpSpPr>
      <p:sp>
        <p:nvSpPr>
          <p:cNvPr id="1866" name="Google Shape;1866;ge129d2a63f_0_2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7" name="Google Shape;1867;ge129d2a63f_0_2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5"/>
        <p:cNvGrpSpPr/>
        <p:nvPr/>
      </p:nvGrpSpPr>
      <p:grpSpPr>
        <a:xfrm>
          <a:off x="0" y="0"/>
          <a:ext cx="0" cy="0"/>
          <a:chOff x="0" y="0"/>
          <a:chExt cx="0" cy="0"/>
        </a:xfrm>
      </p:grpSpPr>
      <p:sp>
        <p:nvSpPr>
          <p:cNvPr id="1866" name="Google Shape;1866;ge129d2a63f_0_2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7" name="Google Shape;1867;ge129d2a63f_0_2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0" name="Google Shape;10;p2"/>
          <p:cNvGrpSpPr/>
          <p:nvPr/>
        </p:nvGrpSpPr>
        <p:grpSpPr>
          <a:xfrm>
            <a:off x="372025" y="321975"/>
            <a:ext cx="8400000" cy="4503300"/>
            <a:chOff x="372025" y="321975"/>
            <a:chExt cx="8400000" cy="4503300"/>
          </a:xfrm>
        </p:grpSpPr>
        <p:sp>
          <p:nvSpPr>
            <p:cNvPr id="11" name="Google Shape;11;p2"/>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372025" y="321975"/>
              <a:ext cx="8400000" cy="4499700"/>
              <a:chOff x="372025" y="321975"/>
              <a:chExt cx="8400000" cy="4499700"/>
            </a:xfrm>
          </p:grpSpPr>
          <p:sp>
            <p:nvSpPr>
              <p:cNvPr id="13" name="Google Shape;13;p2"/>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 name="Google Shape;19;p2"/>
              <p:cNvCxnSpPr/>
              <p:nvPr/>
            </p:nvCxnSpPr>
            <p:spPr>
              <a:xfrm>
                <a:off x="7498375" y="431000"/>
                <a:ext cx="10395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20" name="Google Shape;20;p2"/>
          <p:cNvGrpSpPr/>
          <p:nvPr/>
        </p:nvGrpSpPr>
        <p:grpSpPr>
          <a:xfrm>
            <a:off x="371330" y="3441041"/>
            <a:ext cx="8400431" cy="1380780"/>
            <a:chOff x="4122825" y="2769975"/>
            <a:chExt cx="4390775" cy="1934950"/>
          </a:xfrm>
        </p:grpSpPr>
        <p:sp>
          <p:nvSpPr>
            <p:cNvPr id="21" name="Google Shape;21;p2"/>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4" name="Google Shape;44;p2"/>
          <p:cNvCxnSpPr/>
          <p:nvPr/>
        </p:nvCxnSpPr>
        <p:spPr>
          <a:xfrm>
            <a:off x="372000" y="2007600"/>
            <a:ext cx="1495500" cy="0"/>
          </a:xfrm>
          <a:prstGeom prst="straightConnector1">
            <a:avLst/>
          </a:prstGeom>
          <a:noFill/>
          <a:ln w="152400" cap="flat" cmpd="sng">
            <a:solidFill>
              <a:schemeClr val="dk2"/>
            </a:solidFill>
            <a:prstDash val="solid"/>
            <a:round/>
            <a:headEnd type="none" w="med" len="med"/>
            <a:tailEnd type="none" w="med" len="med"/>
          </a:ln>
        </p:spPr>
      </p:cxnSp>
      <p:cxnSp>
        <p:nvCxnSpPr>
          <p:cNvPr id="45" name="Google Shape;45;p2"/>
          <p:cNvCxnSpPr/>
          <p:nvPr/>
        </p:nvCxnSpPr>
        <p:spPr>
          <a:xfrm>
            <a:off x="7276500" y="2007600"/>
            <a:ext cx="1495500" cy="0"/>
          </a:xfrm>
          <a:prstGeom prst="straightConnector1">
            <a:avLst/>
          </a:prstGeom>
          <a:noFill/>
          <a:ln w="152400" cap="flat" cmpd="sng">
            <a:solidFill>
              <a:schemeClr val="dk2"/>
            </a:solidFill>
            <a:prstDash val="solid"/>
            <a:round/>
            <a:headEnd type="none" w="med" len="med"/>
            <a:tailEnd type="none" w="med" len="med"/>
          </a:ln>
        </p:spPr>
      </p:cxnSp>
      <p:grpSp>
        <p:nvGrpSpPr>
          <p:cNvPr id="46" name="Google Shape;46;p2"/>
          <p:cNvGrpSpPr/>
          <p:nvPr/>
        </p:nvGrpSpPr>
        <p:grpSpPr>
          <a:xfrm>
            <a:off x="4313685" y="2999817"/>
            <a:ext cx="530320" cy="530308"/>
            <a:chOff x="5720325" y="1250450"/>
            <a:chExt cx="1103225" cy="1103200"/>
          </a:xfrm>
        </p:grpSpPr>
        <p:sp>
          <p:nvSpPr>
            <p:cNvPr id="47" name="Google Shape;47;p2"/>
            <p:cNvSpPr/>
            <p:nvPr/>
          </p:nvSpPr>
          <p:spPr>
            <a:xfrm>
              <a:off x="5720325" y="1250450"/>
              <a:ext cx="1103225" cy="551600"/>
            </a:xfrm>
            <a:custGeom>
              <a:avLst/>
              <a:gdLst/>
              <a:ahLst/>
              <a:cxnLst/>
              <a:rect l="l" t="t" r="r" b="b"/>
              <a:pathLst>
                <a:path w="44129" h="22064" extrusionOk="0">
                  <a:moveTo>
                    <a:pt x="22064" y="0"/>
                  </a:moveTo>
                  <a:cubicBezTo>
                    <a:pt x="9879" y="0"/>
                    <a:pt x="1" y="9878"/>
                    <a:pt x="1" y="22064"/>
                  </a:cubicBezTo>
                  <a:lnTo>
                    <a:pt x="44128" y="22064"/>
                  </a:lnTo>
                  <a:cubicBezTo>
                    <a:pt x="44128" y="9878"/>
                    <a:pt x="34250" y="0"/>
                    <a:pt x="220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5822600" y="2122000"/>
              <a:ext cx="898725" cy="38425"/>
            </a:xfrm>
            <a:custGeom>
              <a:avLst/>
              <a:gdLst/>
              <a:ahLst/>
              <a:cxnLst/>
              <a:rect l="l" t="t" r="r" b="b"/>
              <a:pathLst>
                <a:path w="35949" h="1537" extrusionOk="0">
                  <a:moveTo>
                    <a:pt x="0" y="0"/>
                  </a:moveTo>
                  <a:cubicBezTo>
                    <a:pt x="378" y="531"/>
                    <a:pt x="780" y="1043"/>
                    <a:pt x="1203" y="1537"/>
                  </a:cubicBezTo>
                  <a:lnTo>
                    <a:pt x="34746" y="1537"/>
                  </a:lnTo>
                  <a:cubicBezTo>
                    <a:pt x="35168" y="1043"/>
                    <a:pt x="35570" y="531"/>
                    <a:pt x="359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985075" y="2273275"/>
              <a:ext cx="573750" cy="29675"/>
            </a:xfrm>
            <a:custGeom>
              <a:avLst/>
              <a:gdLst/>
              <a:ahLst/>
              <a:cxnLst/>
              <a:rect l="l" t="t" r="r" b="b"/>
              <a:pathLst>
                <a:path w="22950" h="1187" extrusionOk="0">
                  <a:moveTo>
                    <a:pt x="1" y="0"/>
                  </a:moveTo>
                  <a:cubicBezTo>
                    <a:pt x="717" y="438"/>
                    <a:pt x="1460" y="833"/>
                    <a:pt x="2226" y="1187"/>
                  </a:cubicBezTo>
                  <a:lnTo>
                    <a:pt x="20725" y="1187"/>
                  </a:lnTo>
                  <a:cubicBezTo>
                    <a:pt x="21490" y="833"/>
                    <a:pt x="22233" y="435"/>
                    <a:pt x="229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898675" y="2208175"/>
              <a:ext cx="746500" cy="28125"/>
            </a:xfrm>
            <a:custGeom>
              <a:avLst/>
              <a:gdLst/>
              <a:ahLst/>
              <a:cxnLst/>
              <a:rect l="l" t="t" r="r" b="b"/>
              <a:pathLst>
                <a:path w="29860" h="1125" extrusionOk="0">
                  <a:moveTo>
                    <a:pt x="1" y="0"/>
                  </a:moveTo>
                  <a:cubicBezTo>
                    <a:pt x="427" y="391"/>
                    <a:pt x="867" y="767"/>
                    <a:pt x="1323" y="1125"/>
                  </a:cubicBezTo>
                  <a:lnTo>
                    <a:pt x="28538" y="1125"/>
                  </a:lnTo>
                  <a:cubicBezTo>
                    <a:pt x="28994" y="767"/>
                    <a:pt x="29435" y="391"/>
                    <a:pt x="298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725875" y="1880175"/>
              <a:ext cx="1092175" cy="54600"/>
            </a:xfrm>
            <a:custGeom>
              <a:avLst/>
              <a:gdLst/>
              <a:ahLst/>
              <a:cxnLst/>
              <a:rect l="l" t="t" r="r" b="b"/>
              <a:pathLst>
                <a:path w="43687" h="2184" extrusionOk="0">
                  <a:moveTo>
                    <a:pt x="0" y="1"/>
                  </a:moveTo>
                  <a:cubicBezTo>
                    <a:pt x="106" y="741"/>
                    <a:pt x="246" y="1469"/>
                    <a:pt x="423" y="2184"/>
                  </a:cubicBezTo>
                  <a:lnTo>
                    <a:pt x="43264" y="2184"/>
                  </a:lnTo>
                  <a:cubicBezTo>
                    <a:pt x="43440" y="1468"/>
                    <a:pt x="43581" y="740"/>
                    <a:pt x="436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762450" y="2013750"/>
              <a:ext cx="1019000" cy="45250"/>
            </a:xfrm>
            <a:custGeom>
              <a:avLst/>
              <a:gdLst/>
              <a:ahLst/>
              <a:cxnLst/>
              <a:rect l="l" t="t" r="r" b="b"/>
              <a:pathLst>
                <a:path w="40760" h="1810" extrusionOk="0">
                  <a:moveTo>
                    <a:pt x="1" y="1"/>
                  </a:moveTo>
                  <a:cubicBezTo>
                    <a:pt x="257" y="620"/>
                    <a:pt x="542" y="1222"/>
                    <a:pt x="853" y="1810"/>
                  </a:cubicBezTo>
                  <a:lnTo>
                    <a:pt x="39908" y="1810"/>
                  </a:lnTo>
                  <a:cubicBezTo>
                    <a:pt x="40218" y="1222"/>
                    <a:pt x="40502" y="618"/>
                    <a:pt x="407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109250" y="2329250"/>
              <a:ext cx="325425" cy="24400"/>
            </a:xfrm>
            <a:custGeom>
              <a:avLst/>
              <a:gdLst/>
              <a:ahLst/>
              <a:cxnLst/>
              <a:rect l="l" t="t" r="r" b="b"/>
              <a:pathLst>
                <a:path w="13017" h="976" extrusionOk="0">
                  <a:moveTo>
                    <a:pt x="1" y="1"/>
                  </a:moveTo>
                  <a:cubicBezTo>
                    <a:pt x="2058" y="636"/>
                    <a:pt x="4244" y="976"/>
                    <a:pt x="6509" y="976"/>
                  </a:cubicBezTo>
                  <a:cubicBezTo>
                    <a:pt x="8773" y="976"/>
                    <a:pt x="10959" y="634"/>
                    <a:pt x="130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2"/>
          <p:cNvSpPr txBox="1">
            <a:spLocks noGrp="1"/>
          </p:cNvSpPr>
          <p:nvPr>
            <p:ph type="ctrTitle"/>
          </p:nvPr>
        </p:nvSpPr>
        <p:spPr>
          <a:xfrm>
            <a:off x="1319275" y="590075"/>
            <a:ext cx="6505500" cy="2407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5200"/>
              <a:buNone/>
              <a:defRPr sz="5200">
                <a:solidFill>
                  <a:schemeClr val="lt2"/>
                </a:solidFill>
              </a:defRPr>
            </a:lvl1pPr>
            <a:lvl2pPr lvl="1" algn="ctr">
              <a:spcBef>
                <a:spcPts val="0"/>
              </a:spcBef>
              <a:spcAft>
                <a:spcPts val="0"/>
              </a:spcAft>
              <a:buClr>
                <a:schemeClr val="lt2"/>
              </a:buClr>
              <a:buSzPts val="5200"/>
              <a:buNone/>
              <a:defRPr sz="5200">
                <a:solidFill>
                  <a:schemeClr val="lt2"/>
                </a:solidFill>
              </a:defRPr>
            </a:lvl2pPr>
            <a:lvl3pPr lvl="2" algn="ctr">
              <a:spcBef>
                <a:spcPts val="0"/>
              </a:spcBef>
              <a:spcAft>
                <a:spcPts val="0"/>
              </a:spcAft>
              <a:buClr>
                <a:schemeClr val="lt2"/>
              </a:buClr>
              <a:buSzPts val="5200"/>
              <a:buNone/>
              <a:defRPr sz="5200">
                <a:solidFill>
                  <a:schemeClr val="lt2"/>
                </a:solidFill>
              </a:defRPr>
            </a:lvl3pPr>
            <a:lvl4pPr lvl="3" algn="ctr">
              <a:spcBef>
                <a:spcPts val="0"/>
              </a:spcBef>
              <a:spcAft>
                <a:spcPts val="0"/>
              </a:spcAft>
              <a:buClr>
                <a:schemeClr val="lt2"/>
              </a:buClr>
              <a:buSzPts val="5200"/>
              <a:buNone/>
              <a:defRPr sz="5200">
                <a:solidFill>
                  <a:schemeClr val="lt2"/>
                </a:solidFill>
              </a:defRPr>
            </a:lvl4pPr>
            <a:lvl5pPr lvl="4" algn="ctr">
              <a:spcBef>
                <a:spcPts val="0"/>
              </a:spcBef>
              <a:spcAft>
                <a:spcPts val="0"/>
              </a:spcAft>
              <a:buClr>
                <a:schemeClr val="lt2"/>
              </a:buClr>
              <a:buSzPts val="5200"/>
              <a:buNone/>
              <a:defRPr sz="5200">
                <a:solidFill>
                  <a:schemeClr val="lt2"/>
                </a:solidFill>
              </a:defRPr>
            </a:lvl5pPr>
            <a:lvl6pPr lvl="5" algn="ctr">
              <a:spcBef>
                <a:spcPts val="0"/>
              </a:spcBef>
              <a:spcAft>
                <a:spcPts val="0"/>
              </a:spcAft>
              <a:buClr>
                <a:schemeClr val="lt2"/>
              </a:buClr>
              <a:buSzPts val="5200"/>
              <a:buNone/>
              <a:defRPr sz="5200">
                <a:solidFill>
                  <a:schemeClr val="lt2"/>
                </a:solidFill>
              </a:defRPr>
            </a:lvl6pPr>
            <a:lvl7pPr lvl="6" algn="ctr">
              <a:spcBef>
                <a:spcPts val="0"/>
              </a:spcBef>
              <a:spcAft>
                <a:spcPts val="0"/>
              </a:spcAft>
              <a:buClr>
                <a:schemeClr val="lt2"/>
              </a:buClr>
              <a:buSzPts val="5200"/>
              <a:buNone/>
              <a:defRPr sz="5200">
                <a:solidFill>
                  <a:schemeClr val="lt2"/>
                </a:solidFill>
              </a:defRPr>
            </a:lvl7pPr>
            <a:lvl8pPr lvl="7" algn="ctr">
              <a:spcBef>
                <a:spcPts val="0"/>
              </a:spcBef>
              <a:spcAft>
                <a:spcPts val="0"/>
              </a:spcAft>
              <a:buClr>
                <a:schemeClr val="lt2"/>
              </a:buClr>
              <a:buSzPts val="5200"/>
              <a:buNone/>
              <a:defRPr sz="5200">
                <a:solidFill>
                  <a:schemeClr val="lt2"/>
                </a:solidFill>
              </a:defRPr>
            </a:lvl8pPr>
            <a:lvl9pPr lvl="8" algn="ctr">
              <a:spcBef>
                <a:spcPts val="0"/>
              </a:spcBef>
              <a:spcAft>
                <a:spcPts val="0"/>
              </a:spcAft>
              <a:buClr>
                <a:schemeClr val="lt2"/>
              </a:buClr>
              <a:buSzPts val="5200"/>
              <a:buNone/>
              <a:defRPr sz="5200">
                <a:solidFill>
                  <a:schemeClr val="lt2"/>
                </a:solidFill>
              </a:defRPr>
            </a:lvl9pPr>
          </a:lstStyle>
          <a:p>
            <a:endParaRPr/>
          </a:p>
        </p:txBody>
      </p:sp>
      <p:sp>
        <p:nvSpPr>
          <p:cNvPr id="55" name="Google Shape;55;p2"/>
          <p:cNvSpPr txBox="1">
            <a:spLocks noGrp="1"/>
          </p:cNvSpPr>
          <p:nvPr>
            <p:ph type="subTitle" idx="1"/>
          </p:nvPr>
        </p:nvSpPr>
        <p:spPr>
          <a:xfrm>
            <a:off x="2904775" y="3440920"/>
            <a:ext cx="3334500" cy="448200"/>
          </a:xfrm>
          <a:prstGeom prst="rect">
            <a:avLst/>
          </a:prstGeom>
          <a:solidFill>
            <a:schemeClr val="accent3"/>
          </a:solid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074"/>
        <p:cNvGrpSpPr/>
        <p:nvPr/>
      </p:nvGrpSpPr>
      <p:grpSpPr>
        <a:xfrm>
          <a:off x="0" y="0"/>
          <a:ext cx="0" cy="0"/>
          <a:chOff x="0" y="0"/>
          <a:chExt cx="0" cy="0"/>
        </a:xfrm>
      </p:grpSpPr>
      <p:pic>
        <p:nvPicPr>
          <p:cNvPr id="1075" name="Google Shape;1075;p24"/>
          <p:cNvPicPr preferRelativeResize="0"/>
          <p:nvPr/>
        </p:nvPicPr>
        <p:blipFill>
          <a:blip r:embed="rId2">
            <a:alphaModFix amt="14000"/>
          </a:blip>
          <a:stretch>
            <a:fillRect/>
          </a:stretch>
        </p:blipFill>
        <p:spPr>
          <a:xfrm>
            <a:off x="0" y="0"/>
            <a:ext cx="9144000" cy="51435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SECTION_HEADER_2">
    <p:bg>
      <p:bgPr>
        <a:solidFill>
          <a:schemeClr val="accent5"/>
        </a:solidFill>
        <a:effectLst/>
      </p:bgPr>
    </p:bg>
    <p:spTree>
      <p:nvGrpSpPr>
        <p:cNvPr id="1" name="Shape 1120"/>
        <p:cNvGrpSpPr/>
        <p:nvPr/>
      </p:nvGrpSpPr>
      <p:grpSpPr>
        <a:xfrm>
          <a:off x="0" y="0"/>
          <a:ext cx="0" cy="0"/>
          <a:chOff x="0" y="0"/>
          <a:chExt cx="0" cy="0"/>
        </a:xfrm>
      </p:grpSpPr>
      <p:pic>
        <p:nvPicPr>
          <p:cNvPr id="1121" name="Google Shape;1121;p26"/>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1122" name="Google Shape;1122;p26"/>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3" name="Google Shape;1123;p26"/>
          <p:cNvGrpSpPr/>
          <p:nvPr/>
        </p:nvGrpSpPr>
        <p:grpSpPr>
          <a:xfrm>
            <a:off x="372025" y="321975"/>
            <a:ext cx="8400000" cy="4499700"/>
            <a:chOff x="372025" y="321975"/>
            <a:chExt cx="8400000" cy="4499700"/>
          </a:xfrm>
        </p:grpSpPr>
        <p:sp>
          <p:nvSpPr>
            <p:cNvPr id="1124" name="Google Shape;1124;p26"/>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6"/>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6"/>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6"/>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6"/>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26"/>
          <p:cNvGrpSpPr/>
          <p:nvPr/>
        </p:nvGrpSpPr>
        <p:grpSpPr>
          <a:xfrm>
            <a:off x="371330" y="3818004"/>
            <a:ext cx="8400431" cy="1003659"/>
            <a:chOff x="4122825" y="2769975"/>
            <a:chExt cx="4390775" cy="1934950"/>
          </a:xfrm>
        </p:grpSpPr>
        <p:sp>
          <p:nvSpPr>
            <p:cNvPr id="1130" name="Google Shape;1130;p26"/>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6"/>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6"/>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6"/>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6"/>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6"/>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6"/>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6"/>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6"/>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6"/>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6"/>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6"/>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6"/>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6"/>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6"/>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6"/>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6"/>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6"/>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6"/>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6"/>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6"/>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6"/>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6"/>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3" name="Google Shape;1153;p26"/>
          <p:cNvGrpSpPr/>
          <p:nvPr/>
        </p:nvGrpSpPr>
        <p:grpSpPr>
          <a:xfrm rot="10800000" flipH="1">
            <a:off x="371330" y="540079"/>
            <a:ext cx="8400431" cy="1003659"/>
            <a:chOff x="4122825" y="2769975"/>
            <a:chExt cx="4390775" cy="1934950"/>
          </a:xfrm>
        </p:grpSpPr>
        <p:sp>
          <p:nvSpPr>
            <p:cNvPr id="1154" name="Google Shape;1154;p26"/>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6"/>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6"/>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6"/>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6"/>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6"/>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6"/>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6"/>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6"/>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6"/>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6"/>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6"/>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6"/>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6"/>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6"/>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6"/>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6"/>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6"/>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6"/>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6"/>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6"/>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6"/>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6"/>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TITLE_ONLY_1">
    <p:spTree>
      <p:nvGrpSpPr>
        <p:cNvPr id="1" name="Shape 1177"/>
        <p:cNvGrpSpPr/>
        <p:nvPr/>
      </p:nvGrpSpPr>
      <p:grpSpPr>
        <a:xfrm>
          <a:off x="0" y="0"/>
          <a:ext cx="0" cy="0"/>
          <a:chOff x="0" y="0"/>
          <a:chExt cx="0" cy="0"/>
        </a:xfrm>
      </p:grpSpPr>
      <p:pic>
        <p:nvPicPr>
          <p:cNvPr id="1178" name="Google Shape;1178;p27"/>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179" name="Google Shape;1179;p27"/>
          <p:cNvGrpSpPr/>
          <p:nvPr/>
        </p:nvGrpSpPr>
        <p:grpSpPr>
          <a:xfrm>
            <a:off x="372025" y="321975"/>
            <a:ext cx="8400000" cy="4503300"/>
            <a:chOff x="372025" y="321975"/>
            <a:chExt cx="8400000" cy="4503300"/>
          </a:xfrm>
        </p:grpSpPr>
        <p:grpSp>
          <p:nvGrpSpPr>
            <p:cNvPr id="1180" name="Google Shape;1180;p27"/>
            <p:cNvGrpSpPr/>
            <p:nvPr/>
          </p:nvGrpSpPr>
          <p:grpSpPr>
            <a:xfrm>
              <a:off x="372025" y="321975"/>
              <a:ext cx="8400000" cy="4503300"/>
              <a:chOff x="372025" y="321975"/>
              <a:chExt cx="8400000" cy="4503300"/>
            </a:xfrm>
          </p:grpSpPr>
          <p:sp>
            <p:nvSpPr>
              <p:cNvPr id="1181" name="Google Shape;1181;p27"/>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2" name="Google Shape;1182;p27"/>
              <p:cNvGrpSpPr/>
              <p:nvPr/>
            </p:nvGrpSpPr>
            <p:grpSpPr>
              <a:xfrm>
                <a:off x="372025" y="321975"/>
                <a:ext cx="8400000" cy="4499700"/>
                <a:chOff x="372025" y="321975"/>
                <a:chExt cx="8400000" cy="4499700"/>
              </a:xfrm>
            </p:grpSpPr>
            <p:sp>
              <p:nvSpPr>
                <p:cNvPr id="1183" name="Google Shape;1183;p27"/>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7"/>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7"/>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7"/>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7"/>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7"/>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89" name="Google Shape;1189;p27"/>
                <p:cNvCxnSpPr/>
                <p:nvPr/>
              </p:nvCxnSpPr>
              <p:spPr>
                <a:xfrm>
                  <a:off x="7498375" y="431000"/>
                  <a:ext cx="1039500" cy="0"/>
                </a:xfrm>
                <a:prstGeom prst="straightConnector1">
                  <a:avLst/>
                </a:prstGeom>
                <a:noFill/>
                <a:ln w="9525" cap="flat" cmpd="sng">
                  <a:solidFill>
                    <a:schemeClr val="dk2"/>
                  </a:solidFill>
                  <a:prstDash val="solid"/>
                  <a:round/>
                  <a:headEnd type="none" w="med" len="med"/>
                  <a:tailEnd type="none" w="med" len="med"/>
                </a:ln>
              </p:spPr>
            </p:cxnSp>
          </p:grpSp>
        </p:grpSp>
        <p:cxnSp>
          <p:nvCxnSpPr>
            <p:cNvPr id="1190" name="Google Shape;1190;p27"/>
            <p:cNvCxnSpPr/>
            <p:nvPr/>
          </p:nvCxnSpPr>
          <p:spPr>
            <a:xfrm>
              <a:off x="372025" y="1104300"/>
              <a:ext cx="84000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4">
  <p:cSld name="MAIN_POINT_1">
    <p:bg>
      <p:bgPr>
        <a:solidFill>
          <a:schemeClr val="accent2"/>
        </a:solidFill>
        <a:effectLst/>
      </p:bgPr>
    </p:bg>
    <p:spTree>
      <p:nvGrpSpPr>
        <p:cNvPr id="1" name="Shape 1191"/>
        <p:cNvGrpSpPr/>
        <p:nvPr/>
      </p:nvGrpSpPr>
      <p:grpSpPr>
        <a:xfrm>
          <a:off x="0" y="0"/>
          <a:ext cx="0" cy="0"/>
          <a:chOff x="0" y="0"/>
          <a:chExt cx="0" cy="0"/>
        </a:xfrm>
      </p:grpSpPr>
      <p:grpSp>
        <p:nvGrpSpPr>
          <p:cNvPr id="1192" name="Google Shape;1192;p28"/>
          <p:cNvGrpSpPr/>
          <p:nvPr/>
        </p:nvGrpSpPr>
        <p:grpSpPr>
          <a:xfrm rot="816243">
            <a:off x="7885012" y="585070"/>
            <a:ext cx="624221" cy="2019733"/>
            <a:chOff x="6505688" y="3123675"/>
            <a:chExt cx="624250" cy="2019825"/>
          </a:xfrm>
        </p:grpSpPr>
        <p:sp>
          <p:nvSpPr>
            <p:cNvPr id="1193" name="Google Shape;1193;p28"/>
            <p:cNvSpPr/>
            <p:nvPr/>
          </p:nvSpPr>
          <p:spPr>
            <a:xfrm>
              <a:off x="6666113" y="3575400"/>
              <a:ext cx="322850" cy="555300"/>
            </a:xfrm>
            <a:custGeom>
              <a:avLst/>
              <a:gdLst/>
              <a:ahLst/>
              <a:cxnLst/>
              <a:rect l="l" t="t" r="r" b="b"/>
              <a:pathLst>
                <a:path w="12914" h="22212" extrusionOk="0">
                  <a:moveTo>
                    <a:pt x="6599" y="1"/>
                  </a:moveTo>
                  <a:cubicBezTo>
                    <a:pt x="6584" y="1"/>
                    <a:pt x="6568" y="1"/>
                    <a:pt x="6552" y="1"/>
                  </a:cubicBezTo>
                  <a:lnTo>
                    <a:pt x="6198" y="4"/>
                  </a:lnTo>
                  <a:cubicBezTo>
                    <a:pt x="2777" y="30"/>
                    <a:pt x="1" y="2848"/>
                    <a:pt x="25" y="6268"/>
                  </a:cubicBezTo>
                  <a:lnTo>
                    <a:pt x="99" y="16039"/>
                  </a:lnTo>
                  <a:cubicBezTo>
                    <a:pt x="123" y="19443"/>
                    <a:pt x="2916" y="22211"/>
                    <a:pt x="6315" y="22211"/>
                  </a:cubicBezTo>
                  <a:cubicBezTo>
                    <a:pt x="6331" y="22211"/>
                    <a:pt x="6346" y="22211"/>
                    <a:pt x="6362" y="22211"/>
                  </a:cubicBezTo>
                  <a:lnTo>
                    <a:pt x="6717" y="22210"/>
                  </a:lnTo>
                  <a:cubicBezTo>
                    <a:pt x="10137" y="22183"/>
                    <a:pt x="12914" y="19364"/>
                    <a:pt x="12891" y="15944"/>
                  </a:cubicBezTo>
                  <a:lnTo>
                    <a:pt x="12818" y="6174"/>
                  </a:lnTo>
                  <a:cubicBezTo>
                    <a:pt x="12791" y="2769"/>
                    <a:pt x="9999" y="1"/>
                    <a:pt x="65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8"/>
            <p:cNvSpPr/>
            <p:nvPr/>
          </p:nvSpPr>
          <p:spPr>
            <a:xfrm>
              <a:off x="6668613" y="3230325"/>
              <a:ext cx="58900" cy="480150"/>
            </a:xfrm>
            <a:custGeom>
              <a:avLst/>
              <a:gdLst/>
              <a:ahLst/>
              <a:cxnLst/>
              <a:rect l="l" t="t" r="r" b="b"/>
              <a:pathLst>
                <a:path w="2356" h="19206" extrusionOk="0">
                  <a:moveTo>
                    <a:pt x="1118" y="1"/>
                  </a:moveTo>
                  <a:cubicBezTo>
                    <a:pt x="1115" y="1"/>
                    <a:pt x="1111" y="1"/>
                    <a:pt x="1108" y="1"/>
                  </a:cubicBezTo>
                  <a:cubicBezTo>
                    <a:pt x="497" y="7"/>
                    <a:pt x="1" y="509"/>
                    <a:pt x="6" y="1118"/>
                  </a:cubicBezTo>
                  <a:lnTo>
                    <a:pt x="132" y="18104"/>
                  </a:lnTo>
                  <a:cubicBezTo>
                    <a:pt x="138" y="18710"/>
                    <a:pt x="634" y="19206"/>
                    <a:pt x="1241" y="19206"/>
                  </a:cubicBezTo>
                  <a:cubicBezTo>
                    <a:pt x="1244" y="19206"/>
                    <a:pt x="1247" y="19206"/>
                    <a:pt x="1251" y="19206"/>
                  </a:cubicBezTo>
                  <a:cubicBezTo>
                    <a:pt x="1860" y="19200"/>
                    <a:pt x="2355" y="18698"/>
                    <a:pt x="2352" y="18088"/>
                  </a:cubicBezTo>
                  <a:lnTo>
                    <a:pt x="2225" y="1102"/>
                  </a:lnTo>
                  <a:cubicBezTo>
                    <a:pt x="2219" y="496"/>
                    <a:pt x="1723" y="1"/>
                    <a:pt x="11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8"/>
            <p:cNvSpPr/>
            <p:nvPr/>
          </p:nvSpPr>
          <p:spPr>
            <a:xfrm>
              <a:off x="6845513" y="3147925"/>
              <a:ext cx="58875" cy="480150"/>
            </a:xfrm>
            <a:custGeom>
              <a:avLst/>
              <a:gdLst/>
              <a:ahLst/>
              <a:cxnLst/>
              <a:rect l="l" t="t" r="r" b="b"/>
              <a:pathLst>
                <a:path w="2355" h="19206" extrusionOk="0">
                  <a:moveTo>
                    <a:pt x="1115" y="1"/>
                  </a:moveTo>
                  <a:cubicBezTo>
                    <a:pt x="1112" y="1"/>
                    <a:pt x="1110" y="1"/>
                    <a:pt x="1107" y="1"/>
                  </a:cubicBezTo>
                  <a:cubicBezTo>
                    <a:pt x="498" y="7"/>
                    <a:pt x="0" y="509"/>
                    <a:pt x="6" y="1120"/>
                  </a:cubicBezTo>
                  <a:lnTo>
                    <a:pt x="133" y="18104"/>
                  </a:lnTo>
                  <a:cubicBezTo>
                    <a:pt x="137" y="18712"/>
                    <a:pt x="635" y="19206"/>
                    <a:pt x="1240" y="19206"/>
                  </a:cubicBezTo>
                  <a:cubicBezTo>
                    <a:pt x="1243" y="19206"/>
                    <a:pt x="1247" y="19206"/>
                    <a:pt x="1250" y="19206"/>
                  </a:cubicBezTo>
                  <a:cubicBezTo>
                    <a:pt x="1860" y="19201"/>
                    <a:pt x="2355" y="18698"/>
                    <a:pt x="2352" y="18088"/>
                  </a:cubicBezTo>
                  <a:lnTo>
                    <a:pt x="2224" y="1102"/>
                  </a:lnTo>
                  <a:cubicBezTo>
                    <a:pt x="2219" y="496"/>
                    <a:pt x="1721" y="1"/>
                    <a:pt x="11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8"/>
            <p:cNvSpPr/>
            <p:nvPr/>
          </p:nvSpPr>
          <p:spPr>
            <a:xfrm>
              <a:off x="6929863" y="3303225"/>
              <a:ext cx="58925" cy="480125"/>
            </a:xfrm>
            <a:custGeom>
              <a:avLst/>
              <a:gdLst/>
              <a:ahLst/>
              <a:cxnLst/>
              <a:rect l="l" t="t" r="r" b="b"/>
              <a:pathLst>
                <a:path w="2357" h="19205" extrusionOk="0">
                  <a:moveTo>
                    <a:pt x="1116" y="0"/>
                  </a:moveTo>
                  <a:cubicBezTo>
                    <a:pt x="1113" y="0"/>
                    <a:pt x="1110" y="0"/>
                    <a:pt x="1108" y="0"/>
                  </a:cubicBezTo>
                  <a:cubicBezTo>
                    <a:pt x="497" y="5"/>
                    <a:pt x="1" y="508"/>
                    <a:pt x="6" y="1117"/>
                  </a:cubicBezTo>
                  <a:lnTo>
                    <a:pt x="132" y="18103"/>
                  </a:lnTo>
                  <a:cubicBezTo>
                    <a:pt x="138" y="18711"/>
                    <a:pt x="637" y="19205"/>
                    <a:pt x="1246" y="19205"/>
                  </a:cubicBezTo>
                  <a:cubicBezTo>
                    <a:pt x="1247" y="19205"/>
                    <a:pt x="1249" y="19205"/>
                    <a:pt x="1251" y="19205"/>
                  </a:cubicBezTo>
                  <a:cubicBezTo>
                    <a:pt x="1860" y="19199"/>
                    <a:pt x="2357" y="18697"/>
                    <a:pt x="2352" y="18086"/>
                  </a:cubicBezTo>
                  <a:lnTo>
                    <a:pt x="2225" y="1102"/>
                  </a:lnTo>
                  <a:cubicBezTo>
                    <a:pt x="2219" y="494"/>
                    <a:pt x="1722" y="0"/>
                    <a:pt x="11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8"/>
            <p:cNvSpPr/>
            <p:nvPr/>
          </p:nvSpPr>
          <p:spPr>
            <a:xfrm>
              <a:off x="6756588" y="3123675"/>
              <a:ext cx="58900" cy="480150"/>
            </a:xfrm>
            <a:custGeom>
              <a:avLst/>
              <a:gdLst/>
              <a:ahLst/>
              <a:cxnLst/>
              <a:rect l="l" t="t" r="r" b="b"/>
              <a:pathLst>
                <a:path w="2356" h="19206" extrusionOk="0">
                  <a:moveTo>
                    <a:pt x="1118" y="1"/>
                  </a:moveTo>
                  <a:cubicBezTo>
                    <a:pt x="1115" y="1"/>
                    <a:pt x="1111" y="1"/>
                    <a:pt x="1108" y="1"/>
                  </a:cubicBezTo>
                  <a:cubicBezTo>
                    <a:pt x="497" y="5"/>
                    <a:pt x="1" y="509"/>
                    <a:pt x="6" y="1118"/>
                  </a:cubicBezTo>
                  <a:lnTo>
                    <a:pt x="132" y="18104"/>
                  </a:lnTo>
                  <a:cubicBezTo>
                    <a:pt x="138" y="18711"/>
                    <a:pt x="636" y="19206"/>
                    <a:pt x="1243" y="19206"/>
                  </a:cubicBezTo>
                  <a:cubicBezTo>
                    <a:pt x="1246" y="19206"/>
                    <a:pt x="1248" y="19206"/>
                    <a:pt x="1251" y="19206"/>
                  </a:cubicBezTo>
                  <a:cubicBezTo>
                    <a:pt x="1860" y="19200"/>
                    <a:pt x="2355" y="18698"/>
                    <a:pt x="2353" y="18087"/>
                  </a:cubicBezTo>
                  <a:lnTo>
                    <a:pt x="2225" y="1103"/>
                  </a:lnTo>
                  <a:cubicBezTo>
                    <a:pt x="2220" y="495"/>
                    <a:pt x="1723" y="1"/>
                    <a:pt x="11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8"/>
            <p:cNvSpPr/>
            <p:nvPr/>
          </p:nvSpPr>
          <p:spPr>
            <a:xfrm>
              <a:off x="6906838" y="3509750"/>
              <a:ext cx="223100" cy="595575"/>
            </a:xfrm>
            <a:custGeom>
              <a:avLst/>
              <a:gdLst/>
              <a:ahLst/>
              <a:cxnLst/>
              <a:rect l="l" t="t" r="r" b="b"/>
              <a:pathLst>
                <a:path w="8924" h="23823" extrusionOk="0">
                  <a:moveTo>
                    <a:pt x="8924" y="1"/>
                  </a:moveTo>
                  <a:lnTo>
                    <a:pt x="8924" y="1"/>
                  </a:lnTo>
                  <a:cubicBezTo>
                    <a:pt x="5941" y="1061"/>
                    <a:pt x="6087" y="4840"/>
                    <a:pt x="5299" y="7607"/>
                  </a:cubicBezTo>
                  <a:cubicBezTo>
                    <a:pt x="4845" y="9202"/>
                    <a:pt x="3410" y="13717"/>
                    <a:pt x="1715" y="13717"/>
                  </a:cubicBezTo>
                  <a:cubicBezTo>
                    <a:pt x="1221" y="13717"/>
                    <a:pt x="705" y="13334"/>
                    <a:pt x="185" y="12385"/>
                  </a:cubicBezTo>
                  <a:lnTo>
                    <a:pt x="0" y="23823"/>
                  </a:lnTo>
                  <a:cubicBezTo>
                    <a:pt x="3803" y="23505"/>
                    <a:pt x="5195" y="17626"/>
                    <a:pt x="5886" y="14373"/>
                  </a:cubicBezTo>
                  <a:cubicBezTo>
                    <a:pt x="6887" y="9654"/>
                    <a:pt x="8206" y="4819"/>
                    <a:pt x="89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8"/>
            <p:cNvSpPr/>
            <p:nvPr/>
          </p:nvSpPr>
          <p:spPr>
            <a:xfrm>
              <a:off x="6747688" y="3669775"/>
              <a:ext cx="185600" cy="234225"/>
            </a:xfrm>
            <a:custGeom>
              <a:avLst/>
              <a:gdLst/>
              <a:ahLst/>
              <a:cxnLst/>
              <a:rect l="l" t="t" r="r" b="b"/>
              <a:pathLst>
                <a:path w="7424" h="9369" extrusionOk="0">
                  <a:moveTo>
                    <a:pt x="3954" y="0"/>
                  </a:moveTo>
                  <a:cubicBezTo>
                    <a:pt x="2326" y="0"/>
                    <a:pt x="553" y="680"/>
                    <a:pt x="1" y="1987"/>
                  </a:cubicBezTo>
                  <a:lnTo>
                    <a:pt x="5" y="2486"/>
                  </a:lnTo>
                  <a:cubicBezTo>
                    <a:pt x="2248" y="4264"/>
                    <a:pt x="3089" y="6633"/>
                    <a:pt x="3547" y="9368"/>
                  </a:cubicBezTo>
                  <a:cubicBezTo>
                    <a:pt x="3369" y="6946"/>
                    <a:pt x="4597" y="3596"/>
                    <a:pt x="6951" y="2642"/>
                  </a:cubicBezTo>
                  <a:cubicBezTo>
                    <a:pt x="7423" y="856"/>
                    <a:pt x="5781" y="0"/>
                    <a:pt x="3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8"/>
            <p:cNvSpPr/>
            <p:nvPr/>
          </p:nvSpPr>
          <p:spPr>
            <a:xfrm>
              <a:off x="6505688" y="4325575"/>
              <a:ext cx="268950" cy="748475"/>
            </a:xfrm>
            <a:custGeom>
              <a:avLst/>
              <a:gdLst/>
              <a:ahLst/>
              <a:cxnLst/>
              <a:rect l="l" t="t" r="r" b="b"/>
              <a:pathLst>
                <a:path w="10758" h="29939" extrusionOk="0">
                  <a:moveTo>
                    <a:pt x="9635" y="1"/>
                  </a:moveTo>
                  <a:cubicBezTo>
                    <a:pt x="8785" y="1045"/>
                    <a:pt x="7633" y="1937"/>
                    <a:pt x="6784" y="2853"/>
                  </a:cubicBezTo>
                  <a:cubicBezTo>
                    <a:pt x="303" y="9833"/>
                    <a:pt x="0" y="19384"/>
                    <a:pt x="1838" y="28238"/>
                  </a:cubicBezTo>
                  <a:cubicBezTo>
                    <a:pt x="2043" y="29228"/>
                    <a:pt x="2918" y="29938"/>
                    <a:pt x="3928" y="29938"/>
                  </a:cubicBezTo>
                  <a:lnTo>
                    <a:pt x="8483" y="29938"/>
                  </a:lnTo>
                  <a:cubicBezTo>
                    <a:pt x="9656" y="29938"/>
                    <a:pt x="10609" y="28991"/>
                    <a:pt x="10615" y="27818"/>
                  </a:cubicBezTo>
                  <a:cubicBezTo>
                    <a:pt x="10643" y="22553"/>
                    <a:pt x="10718" y="8790"/>
                    <a:pt x="10758" y="1597"/>
                  </a:cubicBezTo>
                  <a:cubicBezTo>
                    <a:pt x="10346" y="1096"/>
                    <a:pt x="9971" y="564"/>
                    <a:pt x="96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8"/>
            <p:cNvSpPr/>
            <p:nvPr/>
          </p:nvSpPr>
          <p:spPr>
            <a:xfrm>
              <a:off x="6515438" y="4366125"/>
              <a:ext cx="219375" cy="610225"/>
            </a:xfrm>
            <a:custGeom>
              <a:avLst/>
              <a:gdLst/>
              <a:ahLst/>
              <a:cxnLst/>
              <a:rect l="l" t="t" r="r" b="b"/>
              <a:pathLst>
                <a:path w="8775" h="24409" extrusionOk="0">
                  <a:moveTo>
                    <a:pt x="7857" y="1"/>
                  </a:moveTo>
                  <a:cubicBezTo>
                    <a:pt x="7163" y="852"/>
                    <a:pt x="6226" y="1579"/>
                    <a:pt x="5533" y="2325"/>
                  </a:cubicBezTo>
                  <a:cubicBezTo>
                    <a:pt x="248" y="8016"/>
                    <a:pt x="1" y="15804"/>
                    <a:pt x="1500" y="23024"/>
                  </a:cubicBezTo>
                  <a:cubicBezTo>
                    <a:pt x="1667" y="23829"/>
                    <a:pt x="2380" y="24408"/>
                    <a:pt x="3204" y="24408"/>
                  </a:cubicBezTo>
                  <a:lnTo>
                    <a:pt x="6917" y="24408"/>
                  </a:lnTo>
                  <a:cubicBezTo>
                    <a:pt x="7874" y="24408"/>
                    <a:pt x="8651" y="23637"/>
                    <a:pt x="8655" y="22682"/>
                  </a:cubicBezTo>
                  <a:cubicBezTo>
                    <a:pt x="8680" y="18387"/>
                    <a:pt x="8741" y="7165"/>
                    <a:pt x="8774" y="1300"/>
                  </a:cubicBezTo>
                  <a:cubicBezTo>
                    <a:pt x="8438" y="892"/>
                    <a:pt x="8130" y="460"/>
                    <a:pt x="78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8"/>
            <p:cNvSpPr/>
            <p:nvPr/>
          </p:nvSpPr>
          <p:spPr>
            <a:xfrm>
              <a:off x="6892288" y="4372700"/>
              <a:ext cx="219950" cy="580550"/>
            </a:xfrm>
            <a:custGeom>
              <a:avLst/>
              <a:gdLst/>
              <a:ahLst/>
              <a:cxnLst/>
              <a:rect l="l" t="t" r="r" b="b"/>
              <a:pathLst>
                <a:path w="8798" h="23222" extrusionOk="0">
                  <a:moveTo>
                    <a:pt x="1250" y="1"/>
                  </a:moveTo>
                  <a:cubicBezTo>
                    <a:pt x="1222" y="1"/>
                    <a:pt x="1195" y="2"/>
                    <a:pt x="1167" y="4"/>
                  </a:cubicBezTo>
                  <a:cubicBezTo>
                    <a:pt x="431" y="57"/>
                    <a:pt x="336" y="311"/>
                    <a:pt x="183" y="2360"/>
                  </a:cubicBezTo>
                  <a:cubicBezTo>
                    <a:pt x="0" y="4799"/>
                    <a:pt x="137" y="8723"/>
                    <a:pt x="183" y="11156"/>
                  </a:cubicBezTo>
                  <a:cubicBezTo>
                    <a:pt x="255" y="14911"/>
                    <a:pt x="315" y="17737"/>
                    <a:pt x="333" y="21493"/>
                  </a:cubicBezTo>
                  <a:cubicBezTo>
                    <a:pt x="339" y="22450"/>
                    <a:pt x="1116" y="23221"/>
                    <a:pt x="2072" y="23221"/>
                  </a:cubicBezTo>
                  <a:lnTo>
                    <a:pt x="5787" y="23221"/>
                  </a:lnTo>
                  <a:cubicBezTo>
                    <a:pt x="6611" y="23221"/>
                    <a:pt x="7322" y="22643"/>
                    <a:pt x="7490" y="21835"/>
                  </a:cubicBezTo>
                  <a:cubicBezTo>
                    <a:pt x="8558" y="16691"/>
                    <a:pt x="8798" y="11079"/>
                    <a:pt x="6699" y="6151"/>
                  </a:cubicBezTo>
                  <a:cubicBezTo>
                    <a:pt x="5948" y="4385"/>
                    <a:pt x="3078" y="1"/>
                    <a:pt x="12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8"/>
            <p:cNvSpPr/>
            <p:nvPr/>
          </p:nvSpPr>
          <p:spPr>
            <a:xfrm>
              <a:off x="6988163" y="4495250"/>
              <a:ext cx="124200" cy="393575"/>
            </a:xfrm>
            <a:custGeom>
              <a:avLst/>
              <a:gdLst/>
              <a:ahLst/>
              <a:cxnLst/>
              <a:rect l="l" t="t" r="r" b="b"/>
              <a:pathLst>
                <a:path w="4968" h="15743" extrusionOk="0">
                  <a:moveTo>
                    <a:pt x="707" y="1"/>
                  </a:moveTo>
                  <a:cubicBezTo>
                    <a:pt x="691" y="1"/>
                    <a:pt x="675" y="1"/>
                    <a:pt x="660" y="3"/>
                  </a:cubicBezTo>
                  <a:cubicBezTo>
                    <a:pt x="244" y="41"/>
                    <a:pt x="192" y="213"/>
                    <a:pt x="103" y="1601"/>
                  </a:cubicBezTo>
                  <a:cubicBezTo>
                    <a:pt x="0" y="3254"/>
                    <a:pt x="78" y="5914"/>
                    <a:pt x="103" y="7563"/>
                  </a:cubicBezTo>
                  <a:cubicBezTo>
                    <a:pt x="145" y="10109"/>
                    <a:pt x="179" y="12025"/>
                    <a:pt x="189" y="14571"/>
                  </a:cubicBezTo>
                  <a:cubicBezTo>
                    <a:pt x="194" y="15221"/>
                    <a:pt x="631" y="15743"/>
                    <a:pt x="1172" y="15743"/>
                  </a:cubicBezTo>
                  <a:lnTo>
                    <a:pt x="3268" y="15743"/>
                  </a:lnTo>
                  <a:cubicBezTo>
                    <a:pt x="3733" y="15743"/>
                    <a:pt x="4135" y="15351"/>
                    <a:pt x="4229" y="14804"/>
                  </a:cubicBezTo>
                  <a:cubicBezTo>
                    <a:pt x="4834" y="11315"/>
                    <a:pt x="4967" y="7512"/>
                    <a:pt x="3784" y="4171"/>
                  </a:cubicBezTo>
                  <a:cubicBezTo>
                    <a:pt x="3360" y="2974"/>
                    <a:pt x="1739" y="1"/>
                    <a:pt x="7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8"/>
            <p:cNvSpPr/>
            <p:nvPr/>
          </p:nvSpPr>
          <p:spPr>
            <a:xfrm>
              <a:off x="6814788" y="4120300"/>
              <a:ext cx="20750" cy="883125"/>
            </a:xfrm>
            <a:custGeom>
              <a:avLst/>
              <a:gdLst/>
              <a:ahLst/>
              <a:cxnLst/>
              <a:rect l="l" t="t" r="r" b="b"/>
              <a:pathLst>
                <a:path w="830" h="35325" extrusionOk="0">
                  <a:moveTo>
                    <a:pt x="415" y="0"/>
                  </a:moveTo>
                  <a:cubicBezTo>
                    <a:pt x="186" y="0"/>
                    <a:pt x="0" y="186"/>
                    <a:pt x="0" y="415"/>
                  </a:cubicBezTo>
                  <a:lnTo>
                    <a:pt x="0" y="34908"/>
                  </a:lnTo>
                  <a:cubicBezTo>
                    <a:pt x="0" y="35138"/>
                    <a:pt x="186" y="35324"/>
                    <a:pt x="415" y="35324"/>
                  </a:cubicBezTo>
                  <a:cubicBezTo>
                    <a:pt x="644" y="35324"/>
                    <a:pt x="830" y="35138"/>
                    <a:pt x="830" y="34908"/>
                  </a:cubicBezTo>
                  <a:lnTo>
                    <a:pt x="830" y="415"/>
                  </a:lnTo>
                  <a:cubicBezTo>
                    <a:pt x="830" y="186"/>
                    <a:pt x="644" y="0"/>
                    <a:pt x="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8"/>
            <p:cNvSpPr/>
            <p:nvPr/>
          </p:nvSpPr>
          <p:spPr>
            <a:xfrm>
              <a:off x="6740563" y="4975650"/>
              <a:ext cx="167875" cy="167850"/>
            </a:xfrm>
            <a:custGeom>
              <a:avLst/>
              <a:gdLst/>
              <a:ahLst/>
              <a:cxnLst/>
              <a:rect l="l" t="t" r="r" b="b"/>
              <a:pathLst>
                <a:path w="6715" h="6714" extrusionOk="0">
                  <a:moveTo>
                    <a:pt x="3358" y="0"/>
                  </a:moveTo>
                  <a:cubicBezTo>
                    <a:pt x="1513" y="0"/>
                    <a:pt x="1" y="1512"/>
                    <a:pt x="1" y="3358"/>
                  </a:cubicBezTo>
                  <a:cubicBezTo>
                    <a:pt x="1" y="5203"/>
                    <a:pt x="1513" y="6714"/>
                    <a:pt x="3358" y="6714"/>
                  </a:cubicBezTo>
                  <a:cubicBezTo>
                    <a:pt x="5204" y="6714"/>
                    <a:pt x="6714" y="5203"/>
                    <a:pt x="6714" y="3358"/>
                  </a:cubicBezTo>
                  <a:cubicBezTo>
                    <a:pt x="6714" y="1512"/>
                    <a:pt x="5204" y="0"/>
                    <a:pt x="33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8"/>
            <p:cNvSpPr/>
            <p:nvPr/>
          </p:nvSpPr>
          <p:spPr>
            <a:xfrm>
              <a:off x="6520438" y="4328650"/>
              <a:ext cx="231925" cy="450350"/>
            </a:xfrm>
            <a:custGeom>
              <a:avLst/>
              <a:gdLst/>
              <a:ahLst/>
              <a:cxnLst/>
              <a:rect l="l" t="t" r="r" b="b"/>
              <a:pathLst>
                <a:path w="9277" h="18014" extrusionOk="0">
                  <a:moveTo>
                    <a:pt x="8807" y="1"/>
                  </a:moveTo>
                  <a:cubicBezTo>
                    <a:pt x="8683" y="1"/>
                    <a:pt x="8561" y="57"/>
                    <a:pt x="8480" y="164"/>
                  </a:cubicBezTo>
                  <a:cubicBezTo>
                    <a:pt x="7724" y="1151"/>
                    <a:pt x="7444" y="3660"/>
                    <a:pt x="7118" y="6567"/>
                  </a:cubicBezTo>
                  <a:cubicBezTo>
                    <a:pt x="6649" y="10770"/>
                    <a:pt x="6064" y="15998"/>
                    <a:pt x="3876" y="17009"/>
                  </a:cubicBezTo>
                  <a:cubicBezTo>
                    <a:pt x="3629" y="17124"/>
                    <a:pt x="3358" y="17181"/>
                    <a:pt x="3066" y="17181"/>
                  </a:cubicBezTo>
                  <a:cubicBezTo>
                    <a:pt x="2392" y="17181"/>
                    <a:pt x="1601" y="16878"/>
                    <a:pt x="705" y="16274"/>
                  </a:cubicBezTo>
                  <a:cubicBezTo>
                    <a:pt x="634" y="16226"/>
                    <a:pt x="553" y="16204"/>
                    <a:pt x="474" y="16204"/>
                  </a:cubicBezTo>
                  <a:cubicBezTo>
                    <a:pt x="340" y="16204"/>
                    <a:pt x="208" y="16269"/>
                    <a:pt x="128" y="16387"/>
                  </a:cubicBezTo>
                  <a:cubicBezTo>
                    <a:pt x="1" y="16579"/>
                    <a:pt x="51" y="16836"/>
                    <a:pt x="241" y="16964"/>
                  </a:cubicBezTo>
                  <a:cubicBezTo>
                    <a:pt x="1278" y="17662"/>
                    <a:pt x="2224" y="18014"/>
                    <a:pt x="3067" y="18014"/>
                  </a:cubicBezTo>
                  <a:cubicBezTo>
                    <a:pt x="3477" y="18014"/>
                    <a:pt x="3863" y="17929"/>
                    <a:pt x="4225" y="17762"/>
                  </a:cubicBezTo>
                  <a:cubicBezTo>
                    <a:pt x="6836" y="16553"/>
                    <a:pt x="7424" y="11299"/>
                    <a:pt x="7943" y="6660"/>
                  </a:cubicBezTo>
                  <a:cubicBezTo>
                    <a:pt x="8241" y="3992"/>
                    <a:pt x="8523" y="1473"/>
                    <a:pt x="9138" y="667"/>
                  </a:cubicBezTo>
                  <a:cubicBezTo>
                    <a:pt x="9277" y="486"/>
                    <a:pt x="9242" y="227"/>
                    <a:pt x="9060" y="86"/>
                  </a:cubicBezTo>
                  <a:cubicBezTo>
                    <a:pt x="8985" y="29"/>
                    <a:pt x="8895" y="1"/>
                    <a:pt x="88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8"/>
            <p:cNvSpPr/>
            <p:nvPr/>
          </p:nvSpPr>
          <p:spPr>
            <a:xfrm>
              <a:off x="6601713" y="4721000"/>
              <a:ext cx="57850" cy="57900"/>
            </a:xfrm>
            <a:custGeom>
              <a:avLst/>
              <a:gdLst/>
              <a:ahLst/>
              <a:cxnLst/>
              <a:rect l="l" t="t" r="r" b="b"/>
              <a:pathLst>
                <a:path w="2314" h="2316" extrusionOk="0">
                  <a:moveTo>
                    <a:pt x="1156" y="1"/>
                  </a:moveTo>
                  <a:cubicBezTo>
                    <a:pt x="519" y="1"/>
                    <a:pt x="0" y="522"/>
                    <a:pt x="0" y="1158"/>
                  </a:cubicBezTo>
                  <a:cubicBezTo>
                    <a:pt x="0" y="1795"/>
                    <a:pt x="519" y="2315"/>
                    <a:pt x="1156" y="2315"/>
                  </a:cubicBezTo>
                  <a:cubicBezTo>
                    <a:pt x="1793" y="2315"/>
                    <a:pt x="2313" y="1793"/>
                    <a:pt x="2313" y="1158"/>
                  </a:cubicBezTo>
                  <a:cubicBezTo>
                    <a:pt x="2313" y="522"/>
                    <a:pt x="1793" y="1"/>
                    <a:pt x="11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8"/>
            <p:cNvSpPr/>
            <p:nvPr/>
          </p:nvSpPr>
          <p:spPr>
            <a:xfrm>
              <a:off x="6676913" y="4483725"/>
              <a:ext cx="57900" cy="57875"/>
            </a:xfrm>
            <a:custGeom>
              <a:avLst/>
              <a:gdLst/>
              <a:ahLst/>
              <a:cxnLst/>
              <a:rect l="l" t="t" r="r" b="b"/>
              <a:pathLst>
                <a:path w="2316" h="2315" extrusionOk="0">
                  <a:moveTo>
                    <a:pt x="1158" y="0"/>
                  </a:moveTo>
                  <a:cubicBezTo>
                    <a:pt x="521" y="0"/>
                    <a:pt x="1" y="521"/>
                    <a:pt x="1" y="1158"/>
                  </a:cubicBezTo>
                  <a:cubicBezTo>
                    <a:pt x="1" y="1794"/>
                    <a:pt x="521" y="2315"/>
                    <a:pt x="1158" y="2315"/>
                  </a:cubicBezTo>
                  <a:cubicBezTo>
                    <a:pt x="1794" y="2315"/>
                    <a:pt x="2315" y="1794"/>
                    <a:pt x="2315" y="1158"/>
                  </a:cubicBezTo>
                  <a:cubicBezTo>
                    <a:pt x="2315" y="521"/>
                    <a:pt x="1794" y="0"/>
                    <a:pt x="11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8"/>
            <p:cNvSpPr/>
            <p:nvPr/>
          </p:nvSpPr>
          <p:spPr>
            <a:xfrm>
              <a:off x="6695088" y="4091975"/>
              <a:ext cx="316850" cy="737175"/>
            </a:xfrm>
            <a:custGeom>
              <a:avLst/>
              <a:gdLst/>
              <a:ahLst/>
              <a:cxnLst/>
              <a:rect l="l" t="t" r="r" b="b"/>
              <a:pathLst>
                <a:path w="12674" h="29487" extrusionOk="0">
                  <a:moveTo>
                    <a:pt x="5525" y="1"/>
                  </a:moveTo>
                  <a:cubicBezTo>
                    <a:pt x="5467" y="1"/>
                    <a:pt x="5408" y="9"/>
                    <a:pt x="5349" y="26"/>
                  </a:cubicBezTo>
                  <a:cubicBezTo>
                    <a:pt x="3126" y="684"/>
                    <a:pt x="1375" y="2479"/>
                    <a:pt x="667" y="4830"/>
                  </a:cubicBezTo>
                  <a:cubicBezTo>
                    <a:pt x="0" y="7034"/>
                    <a:pt x="418" y="9327"/>
                    <a:pt x="1784" y="10958"/>
                  </a:cubicBezTo>
                  <a:cubicBezTo>
                    <a:pt x="2833" y="12210"/>
                    <a:pt x="4179" y="13111"/>
                    <a:pt x="5481" y="13984"/>
                  </a:cubicBezTo>
                  <a:cubicBezTo>
                    <a:pt x="7237" y="15161"/>
                    <a:pt x="8897" y="16273"/>
                    <a:pt x="9831" y="18164"/>
                  </a:cubicBezTo>
                  <a:cubicBezTo>
                    <a:pt x="11154" y="20840"/>
                    <a:pt x="9781" y="22155"/>
                    <a:pt x="8043" y="23820"/>
                  </a:cubicBezTo>
                  <a:cubicBezTo>
                    <a:pt x="6689" y="25116"/>
                    <a:pt x="5157" y="26584"/>
                    <a:pt x="5134" y="28858"/>
                  </a:cubicBezTo>
                  <a:cubicBezTo>
                    <a:pt x="5130" y="29202"/>
                    <a:pt x="5406" y="29483"/>
                    <a:pt x="5750" y="29486"/>
                  </a:cubicBezTo>
                  <a:lnTo>
                    <a:pt x="5757" y="29486"/>
                  </a:lnTo>
                  <a:cubicBezTo>
                    <a:pt x="6096" y="29486"/>
                    <a:pt x="6373" y="29213"/>
                    <a:pt x="6379" y="28871"/>
                  </a:cubicBezTo>
                  <a:cubicBezTo>
                    <a:pt x="6395" y="27119"/>
                    <a:pt x="7613" y="25953"/>
                    <a:pt x="8904" y="24717"/>
                  </a:cubicBezTo>
                  <a:cubicBezTo>
                    <a:pt x="10671" y="23026"/>
                    <a:pt x="12673" y="21108"/>
                    <a:pt x="10945" y="17613"/>
                  </a:cubicBezTo>
                  <a:cubicBezTo>
                    <a:pt x="9864" y="15424"/>
                    <a:pt x="7985" y="14167"/>
                    <a:pt x="6172" y="12951"/>
                  </a:cubicBezTo>
                  <a:cubicBezTo>
                    <a:pt x="4885" y="12090"/>
                    <a:pt x="3671" y="11276"/>
                    <a:pt x="2738" y="10160"/>
                  </a:cubicBezTo>
                  <a:cubicBezTo>
                    <a:pt x="1641" y="8851"/>
                    <a:pt x="1312" y="6993"/>
                    <a:pt x="1856" y="5189"/>
                  </a:cubicBezTo>
                  <a:cubicBezTo>
                    <a:pt x="2442" y="3242"/>
                    <a:pt x="3880" y="1757"/>
                    <a:pt x="5701" y="1219"/>
                  </a:cubicBezTo>
                  <a:cubicBezTo>
                    <a:pt x="6030" y="1120"/>
                    <a:pt x="6217" y="776"/>
                    <a:pt x="6121" y="447"/>
                  </a:cubicBezTo>
                  <a:cubicBezTo>
                    <a:pt x="6040" y="176"/>
                    <a:pt x="5794" y="1"/>
                    <a:pt x="55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8"/>
            <p:cNvSpPr/>
            <p:nvPr/>
          </p:nvSpPr>
          <p:spPr>
            <a:xfrm>
              <a:off x="6763713" y="4003350"/>
              <a:ext cx="133125" cy="133175"/>
            </a:xfrm>
            <a:custGeom>
              <a:avLst/>
              <a:gdLst/>
              <a:ahLst/>
              <a:cxnLst/>
              <a:rect l="l" t="t" r="r" b="b"/>
              <a:pathLst>
                <a:path w="5325" h="5327" extrusionOk="0">
                  <a:moveTo>
                    <a:pt x="2663" y="1"/>
                  </a:moveTo>
                  <a:cubicBezTo>
                    <a:pt x="1198" y="1"/>
                    <a:pt x="0" y="1199"/>
                    <a:pt x="0" y="2663"/>
                  </a:cubicBezTo>
                  <a:cubicBezTo>
                    <a:pt x="0" y="4128"/>
                    <a:pt x="1198" y="5326"/>
                    <a:pt x="2663" y="5326"/>
                  </a:cubicBezTo>
                  <a:cubicBezTo>
                    <a:pt x="4127" y="5326"/>
                    <a:pt x="5325" y="4128"/>
                    <a:pt x="5325" y="2663"/>
                  </a:cubicBezTo>
                  <a:cubicBezTo>
                    <a:pt x="5325" y="1199"/>
                    <a:pt x="4127" y="1"/>
                    <a:pt x="2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8"/>
            <p:cNvSpPr/>
            <p:nvPr/>
          </p:nvSpPr>
          <p:spPr>
            <a:xfrm>
              <a:off x="6781088" y="4796225"/>
              <a:ext cx="92650" cy="92650"/>
            </a:xfrm>
            <a:custGeom>
              <a:avLst/>
              <a:gdLst/>
              <a:ahLst/>
              <a:cxnLst/>
              <a:rect l="l" t="t" r="r" b="b"/>
              <a:pathLst>
                <a:path w="3706" h="3706" extrusionOk="0">
                  <a:moveTo>
                    <a:pt x="1853" y="0"/>
                  </a:moveTo>
                  <a:cubicBezTo>
                    <a:pt x="833" y="0"/>
                    <a:pt x="1" y="834"/>
                    <a:pt x="1" y="1853"/>
                  </a:cubicBezTo>
                  <a:cubicBezTo>
                    <a:pt x="1" y="2873"/>
                    <a:pt x="833" y="3705"/>
                    <a:pt x="1853" y="3705"/>
                  </a:cubicBezTo>
                  <a:cubicBezTo>
                    <a:pt x="2870" y="3705"/>
                    <a:pt x="3704" y="2870"/>
                    <a:pt x="3706" y="1853"/>
                  </a:cubicBezTo>
                  <a:cubicBezTo>
                    <a:pt x="3706" y="834"/>
                    <a:pt x="2872" y="0"/>
                    <a:pt x="18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8"/>
            <p:cNvSpPr/>
            <p:nvPr/>
          </p:nvSpPr>
          <p:spPr>
            <a:xfrm>
              <a:off x="6743388" y="3720400"/>
              <a:ext cx="178275" cy="201975"/>
            </a:xfrm>
            <a:custGeom>
              <a:avLst/>
              <a:gdLst/>
              <a:ahLst/>
              <a:cxnLst/>
              <a:rect l="l" t="t" r="r" b="b"/>
              <a:pathLst>
                <a:path w="7131" h="8079" extrusionOk="0">
                  <a:moveTo>
                    <a:pt x="630" y="0"/>
                  </a:moveTo>
                  <a:lnTo>
                    <a:pt x="630" y="0"/>
                  </a:lnTo>
                  <a:cubicBezTo>
                    <a:pt x="527" y="1538"/>
                    <a:pt x="1" y="6147"/>
                    <a:pt x="1047" y="6921"/>
                  </a:cubicBezTo>
                  <a:lnTo>
                    <a:pt x="815" y="8078"/>
                  </a:lnTo>
                  <a:cubicBezTo>
                    <a:pt x="1803" y="5609"/>
                    <a:pt x="4390" y="3216"/>
                    <a:pt x="7030" y="2714"/>
                  </a:cubicBezTo>
                  <a:cubicBezTo>
                    <a:pt x="7131" y="2361"/>
                    <a:pt x="7129" y="1753"/>
                    <a:pt x="7030" y="1399"/>
                  </a:cubicBezTo>
                  <a:cubicBezTo>
                    <a:pt x="6961" y="1401"/>
                    <a:pt x="6891" y="1402"/>
                    <a:pt x="6821" y="1402"/>
                  </a:cubicBezTo>
                  <a:cubicBezTo>
                    <a:pt x="4637" y="1402"/>
                    <a:pt x="2611" y="653"/>
                    <a:pt x="63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8"/>
            <p:cNvSpPr/>
            <p:nvPr/>
          </p:nvSpPr>
          <p:spPr>
            <a:xfrm>
              <a:off x="6909738" y="3936950"/>
              <a:ext cx="66825" cy="51800"/>
            </a:xfrm>
            <a:custGeom>
              <a:avLst/>
              <a:gdLst/>
              <a:ahLst/>
              <a:cxnLst/>
              <a:rect l="l" t="t" r="r" b="b"/>
              <a:pathLst>
                <a:path w="2673" h="2072" extrusionOk="0">
                  <a:moveTo>
                    <a:pt x="1336" y="0"/>
                  </a:moveTo>
                  <a:cubicBezTo>
                    <a:pt x="3" y="2"/>
                    <a:pt x="0" y="2071"/>
                    <a:pt x="1336" y="2071"/>
                  </a:cubicBezTo>
                  <a:cubicBezTo>
                    <a:pt x="2668" y="2071"/>
                    <a:pt x="2672" y="0"/>
                    <a:pt x="1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8"/>
            <p:cNvSpPr/>
            <p:nvPr/>
          </p:nvSpPr>
          <p:spPr>
            <a:xfrm>
              <a:off x="6955413" y="3868875"/>
              <a:ext cx="33350" cy="25925"/>
            </a:xfrm>
            <a:custGeom>
              <a:avLst/>
              <a:gdLst/>
              <a:ahLst/>
              <a:cxnLst/>
              <a:rect l="l" t="t" r="r" b="b"/>
              <a:pathLst>
                <a:path w="1334" h="1037" extrusionOk="0">
                  <a:moveTo>
                    <a:pt x="667" y="1"/>
                  </a:moveTo>
                  <a:cubicBezTo>
                    <a:pt x="0" y="1"/>
                    <a:pt x="0" y="1037"/>
                    <a:pt x="667" y="1037"/>
                  </a:cubicBezTo>
                  <a:cubicBezTo>
                    <a:pt x="1333" y="1037"/>
                    <a:pt x="1333" y="1"/>
                    <a:pt x="6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8"/>
            <p:cNvSpPr/>
            <p:nvPr/>
          </p:nvSpPr>
          <p:spPr>
            <a:xfrm>
              <a:off x="6584963" y="4985875"/>
              <a:ext cx="33425" cy="25875"/>
            </a:xfrm>
            <a:custGeom>
              <a:avLst/>
              <a:gdLst/>
              <a:ahLst/>
              <a:cxnLst/>
              <a:rect l="l" t="t" r="r" b="b"/>
              <a:pathLst>
                <a:path w="1337" h="1035" extrusionOk="0">
                  <a:moveTo>
                    <a:pt x="670" y="0"/>
                  </a:moveTo>
                  <a:cubicBezTo>
                    <a:pt x="2" y="0"/>
                    <a:pt x="1" y="1035"/>
                    <a:pt x="670" y="1035"/>
                  </a:cubicBezTo>
                  <a:cubicBezTo>
                    <a:pt x="1337" y="1035"/>
                    <a:pt x="1337" y="0"/>
                    <a:pt x="6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8"/>
            <p:cNvSpPr/>
            <p:nvPr/>
          </p:nvSpPr>
          <p:spPr>
            <a:xfrm>
              <a:off x="6573388" y="4864300"/>
              <a:ext cx="33425" cy="25925"/>
            </a:xfrm>
            <a:custGeom>
              <a:avLst/>
              <a:gdLst/>
              <a:ahLst/>
              <a:cxnLst/>
              <a:rect l="l" t="t" r="r" b="b"/>
              <a:pathLst>
                <a:path w="1337" h="1037" extrusionOk="0">
                  <a:moveTo>
                    <a:pt x="670" y="1"/>
                  </a:moveTo>
                  <a:cubicBezTo>
                    <a:pt x="3" y="1"/>
                    <a:pt x="0" y="1037"/>
                    <a:pt x="670" y="1037"/>
                  </a:cubicBezTo>
                  <a:cubicBezTo>
                    <a:pt x="1336" y="1037"/>
                    <a:pt x="1336" y="1"/>
                    <a:pt x="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8"/>
            <p:cNvSpPr/>
            <p:nvPr/>
          </p:nvSpPr>
          <p:spPr>
            <a:xfrm>
              <a:off x="6775988" y="5037950"/>
              <a:ext cx="39150" cy="25900"/>
            </a:xfrm>
            <a:custGeom>
              <a:avLst/>
              <a:gdLst/>
              <a:ahLst/>
              <a:cxnLst/>
              <a:rect l="l" t="t" r="r" b="b"/>
              <a:pathLst>
                <a:path w="1566" h="1036" extrusionOk="0">
                  <a:moveTo>
                    <a:pt x="668" y="0"/>
                  </a:moveTo>
                  <a:cubicBezTo>
                    <a:pt x="0" y="0"/>
                    <a:pt x="0" y="1036"/>
                    <a:pt x="668" y="1036"/>
                  </a:cubicBezTo>
                  <a:lnTo>
                    <a:pt x="898" y="1036"/>
                  </a:lnTo>
                  <a:cubicBezTo>
                    <a:pt x="1565" y="1036"/>
                    <a:pt x="1565" y="0"/>
                    <a:pt x="8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8"/>
            <p:cNvSpPr/>
            <p:nvPr/>
          </p:nvSpPr>
          <p:spPr>
            <a:xfrm>
              <a:off x="6804913" y="4013575"/>
              <a:ext cx="33400" cy="25925"/>
            </a:xfrm>
            <a:custGeom>
              <a:avLst/>
              <a:gdLst/>
              <a:ahLst/>
              <a:cxnLst/>
              <a:rect l="l" t="t" r="r" b="b"/>
              <a:pathLst>
                <a:path w="1336" h="1037" extrusionOk="0">
                  <a:moveTo>
                    <a:pt x="666" y="1"/>
                  </a:moveTo>
                  <a:cubicBezTo>
                    <a:pt x="0" y="1"/>
                    <a:pt x="1" y="1036"/>
                    <a:pt x="667" y="1036"/>
                  </a:cubicBezTo>
                  <a:cubicBezTo>
                    <a:pt x="1335" y="1036"/>
                    <a:pt x="1335" y="1"/>
                    <a:pt x="667" y="1"/>
                  </a:cubicBezTo>
                  <a:cubicBezTo>
                    <a:pt x="667" y="1"/>
                    <a:pt x="666" y="1"/>
                    <a:pt x="6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8"/>
            <p:cNvSpPr/>
            <p:nvPr/>
          </p:nvSpPr>
          <p:spPr>
            <a:xfrm>
              <a:off x="6961838" y="4776125"/>
              <a:ext cx="66800" cy="51800"/>
            </a:xfrm>
            <a:custGeom>
              <a:avLst/>
              <a:gdLst/>
              <a:ahLst/>
              <a:cxnLst/>
              <a:rect l="l" t="t" r="r" b="b"/>
              <a:pathLst>
                <a:path w="2672" h="2072" extrusionOk="0">
                  <a:moveTo>
                    <a:pt x="1335" y="0"/>
                  </a:moveTo>
                  <a:cubicBezTo>
                    <a:pt x="3" y="0"/>
                    <a:pt x="1" y="2072"/>
                    <a:pt x="1335" y="2072"/>
                  </a:cubicBezTo>
                  <a:cubicBezTo>
                    <a:pt x="2668" y="2072"/>
                    <a:pt x="2671" y="0"/>
                    <a:pt x="1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8"/>
            <p:cNvSpPr/>
            <p:nvPr/>
          </p:nvSpPr>
          <p:spPr>
            <a:xfrm>
              <a:off x="7013238" y="4690675"/>
              <a:ext cx="33425" cy="25875"/>
            </a:xfrm>
            <a:custGeom>
              <a:avLst/>
              <a:gdLst/>
              <a:ahLst/>
              <a:cxnLst/>
              <a:rect l="l" t="t" r="r" b="b"/>
              <a:pathLst>
                <a:path w="1337" h="1035" extrusionOk="0">
                  <a:moveTo>
                    <a:pt x="670" y="1"/>
                  </a:moveTo>
                  <a:cubicBezTo>
                    <a:pt x="2" y="1"/>
                    <a:pt x="0" y="1035"/>
                    <a:pt x="670" y="1035"/>
                  </a:cubicBezTo>
                  <a:cubicBezTo>
                    <a:pt x="1336" y="1035"/>
                    <a:pt x="1336" y="1"/>
                    <a:pt x="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1" name="Google Shape;1221;p28"/>
          <p:cNvGrpSpPr/>
          <p:nvPr/>
        </p:nvGrpSpPr>
        <p:grpSpPr>
          <a:xfrm>
            <a:off x="821200" y="2952525"/>
            <a:ext cx="1283225" cy="1233550"/>
            <a:chOff x="1415300" y="3922225"/>
            <a:chExt cx="1283225" cy="1233550"/>
          </a:xfrm>
        </p:grpSpPr>
        <p:sp>
          <p:nvSpPr>
            <p:cNvPr id="1222" name="Google Shape;1222;p28"/>
            <p:cNvSpPr/>
            <p:nvPr/>
          </p:nvSpPr>
          <p:spPr>
            <a:xfrm>
              <a:off x="1507100" y="4306500"/>
              <a:ext cx="691275" cy="691275"/>
            </a:xfrm>
            <a:custGeom>
              <a:avLst/>
              <a:gdLst/>
              <a:ahLst/>
              <a:cxnLst/>
              <a:rect l="l" t="t" r="r" b="b"/>
              <a:pathLst>
                <a:path w="27651" h="27651" extrusionOk="0">
                  <a:moveTo>
                    <a:pt x="13824" y="10480"/>
                  </a:moveTo>
                  <a:cubicBezTo>
                    <a:pt x="15275" y="10480"/>
                    <a:pt x="16612" y="11432"/>
                    <a:pt x="17036" y="12896"/>
                  </a:cubicBezTo>
                  <a:cubicBezTo>
                    <a:pt x="17549" y="14670"/>
                    <a:pt x="16528" y="16525"/>
                    <a:pt x="14752" y="17039"/>
                  </a:cubicBezTo>
                  <a:cubicBezTo>
                    <a:pt x="14442" y="17129"/>
                    <a:pt x="14130" y="17172"/>
                    <a:pt x="13822" y="17172"/>
                  </a:cubicBezTo>
                  <a:cubicBezTo>
                    <a:pt x="12373" y="17172"/>
                    <a:pt x="11036" y="16219"/>
                    <a:pt x="10611" y="14755"/>
                  </a:cubicBezTo>
                  <a:cubicBezTo>
                    <a:pt x="10098" y="12981"/>
                    <a:pt x="11119" y="11126"/>
                    <a:pt x="12893" y="10612"/>
                  </a:cubicBezTo>
                  <a:cubicBezTo>
                    <a:pt x="13203" y="10522"/>
                    <a:pt x="13516" y="10480"/>
                    <a:pt x="13824" y="10480"/>
                  </a:cubicBezTo>
                  <a:close/>
                  <a:moveTo>
                    <a:pt x="11921" y="0"/>
                  </a:moveTo>
                  <a:lnTo>
                    <a:pt x="8052" y="1119"/>
                  </a:lnTo>
                  <a:lnTo>
                    <a:pt x="9063" y="4613"/>
                  </a:lnTo>
                  <a:cubicBezTo>
                    <a:pt x="7824" y="5252"/>
                    <a:pt x="6752" y="6120"/>
                    <a:pt x="5885" y="7150"/>
                  </a:cubicBezTo>
                  <a:lnTo>
                    <a:pt x="2702" y="5396"/>
                  </a:lnTo>
                  <a:lnTo>
                    <a:pt x="759" y="8924"/>
                  </a:lnTo>
                  <a:lnTo>
                    <a:pt x="3943" y="10678"/>
                  </a:lnTo>
                  <a:cubicBezTo>
                    <a:pt x="3532" y="11961"/>
                    <a:pt x="3371" y="13331"/>
                    <a:pt x="3493" y="14720"/>
                  </a:cubicBezTo>
                  <a:lnTo>
                    <a:pt x="0" y="15731"/>
                  </a:lnTo>
                  <a:lnTo>
                    <a:pt x="1120" y="19598"/>
                  </a:lnTo>
                  <a:lnTo>
                    <a:pt x="4613" y="18588"/>
                  </a:lnTo>
                  <a:cubicBezTo>
                    <a:pt x="5252" y="19828"/>
                    <a:pt x="6120" y="20900"/>
                    <a:pt x="7151" y="21766"/>
                  </a:cubicBezTo>
                  <a:lnTo>
                    <a:pt x="5396" y="24948"/>
                  </a:lnTo>
                  <a:lnTo>
                    <a:pt x="8924" y="26892"/>
                  </a:lnTo>
                  <a:lnTo>
                    <a:pt x="10678" y="23709"/>
                  </a:lnTo>
                  <a:cubicBezTo>
                    <a:pt x="11680" y="24030"/>
                    <a:pt x="12736" y="24198"/>
                    <a:pt x="13812" y="24198"/>
                  </a:cubicBezTo>
                  <a:cubicBezTo>
                    <a:pt x="14113" y="24198"/>
                    <a:pt x="14416" y="24185"/>
                    <a:pt x="14720" y="24158"/>
                  </a:cubicBezTo>
                  <a:lnTo>
                    <a:pt x="15731" y="27650"/>
                  </a:lnTo>
                  <a:lnTo>
                    <a:pt x="19598" y="26532"/>
                  </a:lnTo>
                  <a:lnTo>
                    <a:pt x="18588" y="23039"/>
                  </a:lnTo>
                  <a:cubicBezTo>
                    <a:pt x="19828" y="22400"/>
                    <a:pt x="20900" y="21531"/>
                    <a:pt x="21765" y="20499"/>
                  </a:cubicBezTo>
                  <a:lnTo>
                    <a:pt x="24948" y="22254"/>
                  </a:lnTo>
                  <a:lnTo>
                    <a:pt x="26892" y="18726"/>
                  </a:lnTo>
                  <a:lnTo>
                    <a:pt x="23709" y="16971"/>
                  </a:lnTo>
                  <a:cubicBezTo>
                    <a:pt x="24117" y="15692"/>
                    <a:pt x="24279" y="14321"/>
                    <a:pt x="24158" y="12931"/>
                  </a:cubicBezTo>
                  <a:lnTo>
                    <a:pt x="27650" y="11920"/>
                  </a:lnTo>
                  <a:lnTo>
                    <a:pt x="26531" y="8053"/>
                  </a:lnTo>
                  <a:lnTo>
                    <a:pt x="23039" y="9063"/>
                  </a:lnTo>
                  <a:cubicBezTo>
                    <a:pt x="22400" y="7824"/>
                    <a:pt x="21531" y="6751"/>
                    <a:pt x="20500" y="5885"/>
                  </a:cubicBezTo>
                  <a:lnTo>
                    <a:pt x="22255" y="2703"/>
                  </a:lnTo>
                  <a:lnTo>
                    <a:pt x="18728" y="759"/>
                  </a:lnTo>
                  <a:lnTo>
                    <a:pt x="16973" y="3942"/>
                  </a:lnTo>
                  <a:cubicBezTo>
                    <a:pt x="15971" y="3622"/>
                    <a:pt x="14915" y="3453"/>
                    <a:pt x="13838" y="3453"/>
                  </a:cubicBezTo>
                  <a:cubicBezTo>
                    <a:pt x="13537" y="3453"/>
                    <a:pt x="13234" y="3466"/>
                    <a:pt x="12931" y="3493"/>
                  </a:cubicBezTo>
                  <a:lnTo>
                    <a:pt x="119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8"/>
            <p:cNvSpPr/>
            <p:nvPr/>
          </p:nvSpPr>
          <p:spPr>
            <a:xfrm>
              <a:off x="2070675" y="4007975"/>
              <a:ext cx="575750" cy="575750"/>
            </a:xfrm>
            <a:custGeom>
              <a:avLst/>
              <a:gdLst/>
              <a:ahLst/>
              <a:cxnLst/>
              <a:rect l="l" t="t" r="r" b="b"/>
              <a:pathLst>
                <a:path w="23030" h="23030" extrusionOk="0">
                  <a:moveTo>
                    <a:pt x="11512" y="8750"/>
                  </a:moveTo>
                  <a:cubicBezTo>
                    <a:pt x="12420" y="8750"/>
                    <a:pt x="13309" y="9196"/>
                    <a:pt x="13838" y="10015"/>
                  </a:cubicBezTo>
                  <a:cubicBezTo>
                    <a:pt x="14667" y="11299"/>
                    <a:pt x="14299" y="13011"/>
                    <a:pt x="13014" y="13840"/>
                  </a:cubicBezTo>
                  <a:cubicBezTo>
                    <a:pt x="12551" y="14139"/>
                    <a:pt x="12032" y="14282"/>
                    <a:pt x="11518" y="14282"/>
                  </a:cubicBezTo>
                  <a:cubicBezTo>
                    <a:pt x="10611" y="14282"/>
                    <a:pt x="9721" y="13835"/>
                    <a:pt x="9191" y="13016"/>
                  </a:cubicBezTo>
                  <a:cubicBezTo>
                    <a:pt x="8362" y="11734"/>
                    <a:pt x="8730" y="10021"/>
                    <a:pt x="10013" y="9193"/>
                  </a:cubicBezTo>
                  <a:cubicBezTo>
                    <a:pt x="10478" y="8893"/>
                    <a:pt x="10998" y="8750"/>
                    <a:pt x="11512" y="8750"/>
                  </a:cubicBezTo>
                  <a:close/>
                  <a:moveTo>
                    <a:pt x="12290" y="0"/>
                  </a:moveTo>
                  <a:lnTo>
                    <a:pt x="11657" y="2939"/>
                  </a:lnTo>
                  <a:cubicBezTo>
                    <a:pt x="11610" y="2938"/>
                    <a:pt x="11563" y="2938"/>
                    <a:pt x="11517" y="2938"/>
                  </a:cubicBezTo>
                  <a:cubicBezTo>
                    <a:pt x="10450" y="2938"/>
                    <a:pt x="9374" y="3137"/>
                    <a:pt x="8349" y="3545"/>
                  </a:cubicBezTo>
                  <a:lnTo>
                    <a:pt x="6718" y="1020"/>
                  </a:lnTo>
                  <a:lnTo>
                    <a:pt x="3921" y="2827"/>
                  </a:lnTo>
                  <a:lnTo>
                    <a:pt x="5552" y="5352"/>
                  </a:lnTo>
                  <a:cubicBezTo>
                    <a:pt x="4722" y="6154"/>
                    <a:pt x="4079" y="7095"/>
                    <a:pt x="3639" y="8118"/>
                  </a:cubicBezTo>
                  <a:lnTo>
                    <a:pt x="701" y="7485"/>
                  </a:lnTo>
                  <a:lnTo>
                    <a:pt x="1" y="10740"/>
                  </a:lnTo>
                  <a:lnTo>
                    <a:pt x="2940" y="11373"/>
                  </a:lnTo>
                  <a:cubicBezTo>
                    <a:pt x="2921" y="12486"/>
                    <a:pt x="3119" y="13610"/>
                    <a:pt x="3546" y="14680"/>
                  </a:cubicBezTo>
                  <a:lnTo>
                    <a:pt x="1021" y="16312"/>
                  </a:lnTo>
                  <a:lnTo>
                    <a:pt x="2828" y="19108"/>
                  </a:lnTo>
                  <a:lnTo>
                    <a:pt x="5353" y="17478"/>
                  </a:lnTo>
                  <a:cubicBezTo>
                    <a:pt x="6154" y="18308"/>
                    <a:pt x="7096" y="18951"/>
                    <a:pt x="8119" y="19390"/>
                  </a:cubicBezTo>
                  <a:lnTo>
                    <a:pt x="7486" y="22329"/>
                  </a:lnTo>
                  <a:lnTo>
                    <a:pt x="10741" y="23029"/>
                  </a:lnTo>
                  <a:lnTo>
                    <a:pt x="11374" y="20090"/>
                  </a:lnTo>
                  <a:cubicBezTo>
                    <a:pt x="11423" y="20090"/>
                    <a:pt x="11473" y="20091"/>
                    <a:pt x="11522" y="20091"/>
                  </a:cubicBezTo>
                  <a:cubicBezTo>
                    <a:pt x="12586" y="20091"/>
                    <a:pt x="13658" y="19892"/>
                    <a:pt x="14682" y="19484"/>
                  </a:cubicBezTo>
                  <a:lnTo>
                    <a:pt x="16312" y="22009"/>
                  </a:lnTo>
                  <a:lnTo>
                    <a:pt x="19110" y="20202"/>
                  </a:lnTo>
                  <a:lnTo>
                    <a:pt x="17479" y="17677"/>
                  </a:lnTo>
                  <a:cubicBezTo>
                    <a:pt x="18309" y="16876"/>
                    <a:pt x="18952" y="15934"/>
                    <a:pt x="19392" y="14912"/>
                  </a:cubicBezTo>
                  <a:lnTo>
                    <a:pt x="22330" y="15545"/>
                  </a:lnTo>
                  <a:lnTo>
                    <a:pt x="23029" y="12288"/>
                  </a:lnTo>
                  <a:lnTo>
                    <a:pt x="20091" y="11656"/>
                  </a:lnTo>
                  <a:cubicBezTo>
                    <a:pt x="20109" y="10544"/>
                    <a:pt x="19912" y="9419"/>
                    <a:pt x="19485" y="8348"/>
                  </a:cubicBezTo>
                  <a:lnTo>
                    <a:pt x="22010" y="6717"/>
                  </a:lnTo>
                  <a:lnTo>
                    <a:pt x="20203" y="3920"/>
                  </a:lnTo>
                  <a:lnTo>
                    <a:pt x="17678" y="5552"/>
                  </a:lnTo>
                  <a:cubicBezTo>
                    <a:pt x="16876" y="4722"/>
                    <a:pt x="15935" y="4079"/>
                    <a:pt x="14912" y="3639"/>
                  </a:cubicBezTo>
                  <a:lnTo>
                    <a:pt x="15545" y="701"/>
                  </a:lnTo>
                  <a:lnTo>
                    <a:pt x="122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8"/>
            <p:cNvSpPr/>
            <p:nvPr/>
          </p:nvSpPr>
          <p:spPr>
            <a:xfrm>
              <a:off x="2199950" y="4582550"/>
              <a:ext cx="447875" cy="447850"/>
            </a:xfrm>
            <a:custGeom>
              <a:avLst/>
              <a:gdLst/>
              <a:ahLst/>
              <a:cxnLst/>
              <a:rect l="l" t="t" r="r" b="b"/>
              <a:pathLst>
                <a:path w="17915" h="17914" extrusionOk="0">
                  <a:moveTo>
                    <a:pt x="8957" y="6809"/>
                  </a:moveTo>
                  <a:cubicBezTo>
                    <a:pt x="10033" y="6809"/>
                    <a:pt x="10962" y="7615"/>
                    <a:pt x="11088" y="8711"/>
                  </a:cubicBezTo>
                  <a:cubicBezTo>
                    <a:pt x="11224" y="9889"/>
                    <a:pt x="10379" y="10955"/>
                    <a:pt x="9201" y="11090"/>
                  </a:cubicBezTo>
                  <a:cubicBezTo>
                    <a:pt x="9117" y="11099"/>
                    <a:pt x="9034" y="11104"/>
                    <a:pt x="8952" y="11104"/>
                  </a:cubicBezTo>
                  <a:cubicBezTo>
                    <a:pt x="7877" y="11104"/>
                    <a:pt x="6948" y="10297"/>
                    <a:pt x="6823" y="9203"/>
                  </a:cubicBezTo>
                  <a:cubicBezTo>
                    <a:pt x="6687" y="8024"/>
                    <a:pt x="7531" y="6959"/>
                    <a:pt x="8710" y="6824"/>
                  </a:cubicBezTo>
                  <a:cubicBezTo>
                    <a:pt x="8793" y="6814"/>
                    <a:pt x="8876" y="6809"/>
                    <a:pt x="8957" y="6809"/>
                  </a:cubicBezTo>
                  <a:close/>
                  <a:moveTo>
                    <a:pt x="9227" y="0"/>
                  </a:moveTo>
                  <a:lnTo>
                    <a:pt x="6659" y="297"/>
                  </a:lnTo>
                  <a:lnTo>
                    <a:pt x="6926" y="2616"/>
                  </a:lnTo>
                  <a:cubicBezTo>
                    <a:pt x="6073" y="2889"/>
                    <a:pt x="5301" y="3324"/>
                    <a:pt x="4643" y="3885"/>
                  </a:cubicBezTo>
                  <a:lnTo>
                    <a:pt x="2815" y="2434"/>
                  </a:lnTo>
                  <a:lnTo>
                    <a:pt x="1208" y="4459"/>
                  </a:lnTo>
                  <a:lnTo>
                    <a:pt x="3036" y="5910"/>
                  </a:lnTo>
                  <a:cubicBezTo>
                    <a:pt x="2639" y="6678"/>
                    <a:pt x="2391" y="7529"/>
                    <a:pt x="2321" y="8421"/>
                  </a:cubicBezTo>
                  <a:lnTo>
                    <a:pt x="1" y="8688"/>
                  </a:lnTo>
                  <a:lnTo>
                    <a:pt x="296" y="11257"/>
                  </a:lnTo>
                  <a:lnTo>
                    <a:pt x="2617" y="10989"/>
                  </a:lnTo>
                  <a:cubicBezTo>
                    <a:pt x="2889" y="11841"/>
                    <a:pt x="3324" y="12613"/>
                    <a:pt x="3885" y="13272"/>
                  </a:cubicBezTo>
                  <a:lnTo>
                    <a:pt x="2434" y="15100"/>
                  </a:lnTo>
                  <a:lnTo>
                    <a:pt x="4460" y="16707"/>
                  </a:lnTo>
                  <a:lnTo>
                    <a:pt x="5909" y="14879"/>
                  </a:lnTo>
                  <a:cubicBezTo>
                    <a:pt x="6678" y="15275"/>
                    <a:pt x="7528" y="15523"/>
                    <a:pt x="8421" y="15594"/>
                  </a:cubicBezTo>
                  <a:lnTo>
                    <a:pt x="8688" y="17914"/>
                  </a:lnTo>
                  <a:lnTo>
                    <a:pt x="11256" y="17618"/>
                  </a:lnTo>
                  <a:lnTo>
                    <a:pt x="10989" y="15298"/>
                  </a:lnTo>
                  <a:cubicBezTo>
                    <a:pt x="11842" y="15026"/>
                    <a:pt x="12613" y="14590"/>
                    <a:pt x="13272" y="14030"/>
                  </a:cubicBezTo>
                  <a:lnTo>
                    <a:pt x="15099" y="15480"/>
                  </a:lnTo>
                  <a:lnTo>
                    <a:pt x="16706" y="13455"/>
                  </a:lnTo>
                  <a:lnTo>
                    <a:pt x="14878" y="12005"/>
                  </a:lnTo>
                  <a:cubicBezTo>
                    <a:pt x="15273" y="11235"/>
                    <a:pt x="15523" y="10386"/>
                    <a:pt x="15594" y="9493"/>
                  </a:cubicBezTo>
                  <a:lnTo>
                    <a:pt x="17914" y="9226"/>
                  </a:lnTo>
                  <a:lnTo>
                    <a:pt x="17617" y="6657"/>
                  </a:lnTo>
                  <a:lnTo>
                    <a:pt x="15298" y="6925"/>
                  </a:lnTo>
                  <a:cubicBezTo>
                    <a:pt x="15026" y="6073"/>
                    <a:pt x="14589" y="5301"/>
                    <a:pt x="14030" y="4643"/>
                  </a:cubicBezTo>
                  <a:lnTo>
                    <a:pt x="15480" y="2815"/>
                  </a:lnTo>
                  <a:lnTo>
                    <a:pt x="13455" y="1209"/>
                  </a:lnTo>
                  <a:lnTo>
                    <a:pt x="12004" y="3037"/>
                  </a:lnTo>
                  <a:cubicBezTo>
                    <a:pt x="11237" y="2640"/>
                    <a:pt x="10386" y="2391"/>
                    <a:pt x="9493" y="2320"/>
                  </a:cubicBezTo>
                  <a:lnTo>
                    <a:pt x="92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8"/>
            <p:cNvSpPr/>
            <p:nvPr/>
          </p:nvSpPr>
          <p:spPr>
            <a:xfrm>
              <a:off x="1507100" y="4313125"/>
              <a:ext cx="672325" cy="684625"/>
            </a:xfrm>
            <a:custGeom>
              <a:avLst/>
              <a:gdLst/>
              <a:ahLst/>
              <a:cxnLst/>
              <a:rect l="l" t="t" r="r" b="b"/>
              <a:pathLst>
                <a:path w="26893" h="27385" extrusionOk="0">
                  <a:moveTo>
                    <a:pt x="11000" y="1"/>
                  </a:moveTo>
                  <a:lnTo>
                    <a:pt x="8052" y="853"/>
                  </a:lnTo>
                  <a:lnTo>
                    <a:pt x="9063" y="4346"/>
                  </a:lnTo>
                  <a:cubicBezTo>
                    <a:pt x="7824" y="4985"/>
                    <a:pt x="6752" y="5854"/>
                    <a:pt x="5885" y="6884"/>
                  </a:cubicBezTo>
                  <a:lnTo>
                    <a:pt x="2702" y="5130"/>
                  </a:lnTo>
                  <a:lnTo>
                    <a:pt x="759" y="8658"/>
                  </a:lnTo>
                  <a:lnTo>
                    <a:pt x="3943" y="10412"/>
                  </a:lnTo>
                  <a:cubicBezTo>
                    <a:pt x="3532" y="11694"/>
                    <a:pt x="3371" y="13065"/>
                    <a:pt x="3493" y="14454"/>
                  </a:cubicBezTo>
                  <a:lnTo>
                    <a:pt x="0" y="15465"/>
                  </a:lnTo>
                  <a:lnTo>
                    <a:pt x="1120" y="19332"/>
                  </a:lnTo>
                  <a:lnTo>
                    <a:pt x="4613" y="18322"/>
                  </a:lnTo>
                  <a:cubicBezTo>
                    <a:pt x="5252" y="19562"/>
                    <a:pt x="6120" y="20634"/>
                    <a:pt x="7151" y="21499"/>
                  </a:cubicBezTo>
                  <a:lnTo>
                    <a:pt x="5396" y="24682"/>
                  </a:lnTo>
                  <a:lnTo>
                    <a:pt x="8924" y="26626"/>
                  </a:lnTo>
                  <a:lnTo>
                    <a:pt x="10678" y="23443"/>
                  </a:lnTo>
                  <a:cubicBezTo>
                    <a:pt x="11681" y="23763"/>
                    <a:pt x="12739" y="23931"/>
                    <a:pt x="13817" y="23931"/>
                  </a:cubicBezTo>
                  <a:cubicBezTo>
                    <a:pt x="14116" y="23931"/>
                    <a:pt x="14418" y="23918"/>
                    <a:pt x="14720" y="23892"/>
                  </a:cubicBezTo>
                  <a:lnTo>
                    <a:pt x="15731" y="27384"/>
                  </a:lnTo>
                  <a:lnTo>
                    <a:pt x="19598" y="26265"/>
                  </a:lnTo>
                  <a:lnTo>
                    <a:pt x="18588" y="22773"/>
                  </a:lnTo>
                  <a:cubicBezTo>
                    <a:pt x="19828" y="22134"/>
                    <a:pt x="20900" y="21265"/>
                    <a:pt x="21765" y="20234"/>
                  </a:cubicBezTo>
                  <a:lnTo>
                    <a:pt x="24948" y="21989"/>
                  </a:lnTo>
                  <a:lnTo>
                    <a:pt x="26892" y="18461"/>
                  </a:lnTo>
                  <a:lnTo>
                    <a:pt x="25866" y="17896"/>
                  </a:lnTo>
                  <a:cubicBezTo>
                    <a:pt x="24975" y="18290"/>
                    <a:pt x="23972" y="18462"/>
                    <a:pt x="22932" y="18462"/>
                  </a:cubicBezTo>
                  <a:cubicBezTo>
                    <a:pt x="20463" y="18462"/>
                    <a:pt x="17780" y="17493"/>
                    <a:pt x="15862" y="16211"/>
                  </a:cubicBezTo>
                  <a:cubicBezTo>
                    <a:pt x="15540" y="16459"/>
                    <a:pt x="15169" y="16655"/>
                    <a:pt x="14755" y="16774"/>
                  </a:cubicBezTo>
                  <a:cubicBezTo>
                    <a:pt x="14445" y="16864"/>
                    <a:pt x="14132" y="16907"/>
                    <a:pt x="13824" y="16907"/>
                  </a:cubicBezTo>
                  <a:cubicBezTo>
                    <a:pt x="12373" y="16907"/>
                    <a:pt x="11036" y="15955"/>
                    <a:pt x="10613" y="14490"/>
                  </a:cubicBezTo>
                  <a:cubicBezTo>
                    <a:pt x="10232" y="13176"/>
                    <a:pt x="10695" y="11817"/>
                    <a:pt x="11684" y="10994"/>
                  </a:cubicBezTo>
                  <a:cubicBezTo>
                    <a:pt x="10320" y="7627"/>
                    <a:pt x="10418" y="3703"/>
                    <a:pt x="11000" y="1"/>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8"/>
            <p:cNvSpPr/>
            <p:nvPr/>
          </p:nvSpPr>
          <p:spPr>
            <a:xfrm>
              <a:off x="2070650" y="4042050"/>
              <a:ext cx="477750" cy="541700"/>
            </a:xfrm>
            <a:custGeom>
              <a:avLst/>
              <a:gdLst/>
              <a:ahLst/>
              <a:cxnLst/>
              <a:rect l="l" t="t" r="r" b="b"/>
              <a:pathLst>
                <a:path w="19110" h="21668" extrusionOk="0">
                  <a:moveTo>
                    <a:pt x="6187" y="0"/>
                  </a:moveTo>
                  <a:lnTo>
                    <a:pt x="3921" y="1465"/>
                  </a:lnTo>
                  <a:lnTo>
                    <a:pt x="5552" y="3990"/>
                  </a:lnTo>
                  <a:cubicBezTo>
                    <a:pt x="4722" y="4792"/>
                    <a:pt x="4079" y="5734"/>
                    <a:pt x="3639" y="6756"/>
                  </a:cubicBezTo>
                  <a:lnTo>
                    <a:pt x="701" y="6123"/>
                  </a:lnTo>
                  <a:lnTo>
                    <a:pt x="0" y="9379"/>
                  </a:lnTo>
                  <a:lnTo>
                    <a:pt x="2940" y="10012"/>
                  </a:lnTo>
                  <a:cubicBezTo>
                    <a:pt x="2921" y="11124"/>
                    <a:pt x="3119" y="12249"/>
                    <a:pt x="3546" y="13320"/>
                  </a:cubicBezTo>
                  <a:lnTo>
                    <a:pt x="1021" y="14950"/>
                  </a:lnTo>
                  <a:lnTo>
                    <a:pt x="2828" y="17748"/>
                  </a:lnTo>
                  <a:lnTo>
                    <a:pt x="5353" y="16116"/>
                  </a:lnTo>
                  <a:cubicBezTo>
                    <a:pt x="6154" y="16946"/>
                    <a:pt x="7096" y="17589"/>
                    <a:pt x="8119" y="18029"/>
                  </a:cubicBezTo>
                  <a:lnTo>
                    <a:pt x="7486" y="20967"/>
                  </a:lnTo>
                  <a:lnTo>
                    <a:pt x="10741" y="21667"/>
                  </a:lnTo>
                  <a:lnTo>
                    <a:pt x="11374" y="18729"/>
                  </a:lnTo>
                  <a:cubicBezTo>
                    <a:pt x="11421" y="18729"/>
                    <a:pt x="11467" y="18730"/>
                    <a:pt x="11514" y="18730"/>
                  </a:cubicBezTo>
                  <a:cubicBezTo>
                    <a:pt x="12580" y="18730"/>
                    <a:pt x="13655" y="18531"/>
                    <a:pt x="14682" y="18123"/>
                  </a:cubicBezTo>
                  <a:lnTo>
                    <a:pt x="16312" y="20648"/>
                  </a:lnTo>
                  <a:lnTo>
                    <a:pt x="19110" y="18841"/>
                  </a:lnTo>
                  <a:lnTo>
                    <a:pt x="17479" y="16316"/>
                  </a:lnTo>
                  <a:cubicBezTo>
                    <a:pt x="17946" y="15866"/>
                    <a:pt x="18345" y="15367"/>
                    <a:pt x="18691" y="14838"/>
                  </a:cubicBezTo>
                  <a:lnTo>
                    <a:pt x="18691" y="14838"/>
                  </a:lnTo>
                  <a:cubicBezTo>
                    <a:pt x="18461" y="14851"/>
                    <a:pt x="18229" y="14858"/>
                    <a:pt x="17995" y="14858"/>
                  </a:cubicBezTo>
                  <a:cubicBezTo>
                    <a:pt x="16290" y="14858"/>
                    <a:pt x="14496" y="14490"/>
                    <a:pt x="12643" y="13679"/>
                  </a:cubicBezTo>
                  <a:cubicBezTo>
                    <a:pt x="12096" y="13439"/>
                    <a:pt x="11594" y="13169"/>
                    <a:pt x="11123" y="12880"/>
                  </a:cubicBezTo>
                  <a:cubicBezTo>
                    <a:pt x="10360" y="12770"/>
                    <a:pt x="9643" y="12355"/>
                    <a:pt x="9192" y="11655"/>
                  </a:cubicBezTo>
                  <a:cubicBezTo>
                    <a:pt x="9069" y="11465"/>
                    <a:pt x="8980" y="11262"/>
                    <a:pt x="8909" y="11056"/>
                  </a:cubicBezTo>
                  <a:cubicBezTo>
                    <a:pt x="6264" y="8161"/>
                    <a:pt x="5670" y="4072"/>
                    <a:pt x="6187" y="0"/>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8"/>
            <p:cNvSpPr/>
            <p:nvPr/>
          </p:nvSpPr>
          <p:spPr>
            <a:xfrm>
              <a:off x="2199900" y="4643375"/>
              <a:ext cx="409100" cy="387000"/>
            </a:xfrm>
            <a:custGeom>
              <a:avLst/>
              <a:gdLst/>
              <a:ahLst/>
              <a:cxnLst/>
              <a:rect l="l" t="t" r="r" b="b"/>
              <a:pathLst>
                <a:path w="16364" h="15480" extrusionOk="0">
                  <a:moveTo>
                    <a:pt x="2815" y="0"/>
                  </a:moveTo>
                  <a:lnTo>
                    <a:pt x="1208" y="2025"/>
                  </a:lnTo>
                  <a:lnTo>
                    <a:pt x="3036" y="3475"/>
                  </a:lnTo>
                  <a:cubicBezTo>
                    <a:pt x="2639" y="4244"/>
                    <a:pt x="2391" y="5094"/>
                    <a:pt x="2320" y="5987"/>
                  </a:cubicBezTo>
                  <a:lnTo>
                    <a:pt x="0" y="6254"/>
                  </a:lnTo>
                  <a:lnTo>
                    <a:pt x="296" y="8822"/>
                  </a:lnTo>
                  <a:lnTo>
                    <a:pt x="2616" y="8555"/>
                  </a:lnTo>
                  <a:cubicBezTo>
                    <a:pt x="2888" y="9407"/>
                    <a:pt x="3324" y="10179"/>
                    <a:pt x="3884" y="10837"/>
                  </a:cubicBezTo>
                  <a:lnTo>
                    <a:pt x="2434" y="12665"/>
                  </a:lnTo>
                  <a:lnTo>
                    <a:pt x="4458" y="14272"/>
                  </a:lnTo>
                  <a:lnTo>
                    <a:pt x="5909" y="12444"/>
                  </a:lnTo>
                  <a:cubicBezTo>
                    <a:pt x="6677" y="12840"/>
                    <a:pt x="7528" y="13089"/>
                    <a:pt x="8420" y="13160"/>
                  </a:cubicBezTo>
                  <a:lnTo>
                    <a:pt x="8687" y="15480"/>
                  </a:lnTo>
                  <a:lnTo>
                    <a:pt x="11255" y="15183"/>
                  </a:lnTo>
                  <a:lnTo>
                    <a:pt x="10988" y="12864"/>
                  </a:lnTo>
                  <a:cubicBezTo>
                    <a:pt x="11840" y="12592"/>
                    <a:pt x="12612" y="12156"/>
                    <a:pt x="13271" y="11595"/>
                  </a:cubicBezTo>
                  <a:lnTo>
                    <a:pt x="15099" y="13046"/>
                  </a:lnTo>
                  <a:lnTo>
                    <a:pt x="16364" y="11452"/>
                  </a:lnTo>
                  <a:cubicBezTo>
                    <a:pt x="13951" y="11028"/>
                    <a:pt x="11528" y="10039"/>
                    <a:pt x="9544" y="8583"/>
                  </a:cubicBezTo>
                  <a:cubicBezTo>
                    <a:pt x="9432" y="8614"/>
                    <a:pt x="9321" y="8643"/>
                    <a:pt x="9203" y="8657"/>
                  </a:cubicBezTo>
                  <a:cubicBezTo>
                    <a:pt x="9120" y="8666"/>
                    <a:pt x="9037" y="8671"/>
                    <a:pt x="8955" y="8671"/>
                  </a:cubicBezTo>
                  <a:cubicBezTo>
                    <a:pt x="7879" y="8671"/>
                    <a:pt x="6950" y="7865"/>
                    <a:pt x="6825" y="6770"/>
                  </a:cubicBezTo>
                  <a:cubicBezTo>
                    <a:pt x="6791" y="6496"/>
                    <a:pt x="6818" y="6229"/>
                    <a:pt x="6885" y="5978"/>
                  </a:cubicBezTo>
                  <a:cubicBezTo>
                    <a:pt x="5842" y="4576"/>
                    <a:pt x="5166" y="2953"/>
                    <a:pt x="5032" y="1150"/>
                  </a:cubicBezTo>
                  <a:cubicBezTo>
                    <a:pt x="4900" y="1247"/>
                    <a:pt x="4767" y="1345"/>
                    <a:pt x="4643" y="1451"/>
                  </a:cubicBezTo>
                  <a:lnTo>
                    <a:pt x="2815" y="0"/>
                  </a:ln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8"/>
            <p:cNvSpPr/>
            <p:nvPr/>
          </p:nvSpPr>
          <p:spPr>
            <a:xfrm>
              <a:off x="1918350" y="3947725"/>
              <a:ext cx="30875" cy="28700"/>
            </a:xfrm>
            <a:custGeom>
              <a:avLst/>
              <a:gdLst/>
              <a:ahLst/>
              <a:cxnLst/>
              <a:rect l="l" t="t" r="r" b="b"/>
              <a:pathLst>
                <a:path w="1235" h="1148" extrusionOk="0">
                  <a:moveTo>
                    <a:pt x="618" y="0"/>
                  </a:moveTo>
                  <a:cubicBezTo>
                    <a:pt x="341" y="0"/>
                    <a:pt x="97" y="200"/>
                    <a:pt x="51" y="482"/>
                  </a:cubicBezTo>
                  <a:cubicBezTo>
                    <a:pt x="0" y="795"/>
                    <a:pt x="212" y="1089"/>
                    <a:pt x="525" y="1140"/>
                  </a:cubicBezTo>
                  <a:cubicBezTo>
                    <a:pt x="556" y="1145"/>
                    <a:pt x="588" y="1148"/>
                    <a:pt x="619" y="1148"/>
                  </a:cubicBezTo>
                  <a:cubicBezTo>
                    <a:pt x="895" y="1148"/>
                    <a:pt x="1138" y="948"/>
                    <a:pt x="1183" y="667"/>
                  </a:cubicBezTo>
                  <a:cubicBezTo>
                    <a:pt x="1235" y="354"/>
                    <a:pt x="1022" y="59"/>
                    <a:pt x="710" y="8"/>
                  </a:cubicBezTo>
                  <a:cubicBezTo>
                    <a:pt x="679" y="3"/>
                    <a:pt x="648" y="0"/>
                    <a:pt x="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8"/>
            <p:cNvSpPr/>
            <p:nvPr/>
          </p:nvSpPr>
          <p:spPr>
            <a:xfrm>
              <a:off x="1415300" y="4850025"/>
              <a:ext cx="50900" cy="50900"/>
            </a:xfrm>
            <a:custGeom>
              <a:avLst/>
              <a:gdLst/>
              <a:ahLst/>
              <a:cxnLst/>
              <a:rect l="l" t="t" r="r" b="b"/>
              <a:pathLst>
                <a:path w="2036" h="2036" extrusionOk="0">
                  <a:moveTo>
                    <a:pt x="1018" y="0"/>
                  </a:moveTo>
                  <a:cubicBezTo>
                    <a:pt x="456" y="0"/>
                    <a:pt x="0" y="456"/>
                    <a:pt x="0" y="1018"/>
                  </a:cubicBezTo>
                  <a:cubicBezTo>
                    <a:pt x="0" y="1580"/>
                    <a:pt x="456" y="2035"/>
                    <a:pt x="1018" y="2035"/>
                  </a:cubicBezTo>
                  <a:cubicBezTo>
                    <a:pt x="1579" y="2035"/>
                    <a:pt x="2035" y="1580"/>
                    <a:pt x="2035" y="1018"/>
                  </a:cubicBezTo>
                  <a:cubicBezTo>
                    <a:pt x="2035" y="456"/>
                    <a:pt x="1579" y="0"/>
                    <a:pt x="10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8"/>
            <p:cNvSpPr/>
            <p:nvPr/>
          </p:nvSpPr>
          <p:spPr>
            <a:xfrm>
              <a:off x="2556750" y="3922225"/>
              <a:ext cx="50900" cy="50900"/>
            </a:xfrm>
            <a:custGeom>
              <a:avLst/>
              <a:gdLst/>
              <a:ahLst/>
              <a:cxnLst/>
              <a:rect l="l" t="t" r="r" b="b"/>
              <a:pathLst>
                <a:path w="2036" h="2036" extrusionOk="0">
                  <a:moveTo>
                    <a:pt x="1018" y="1"/>
                  </a:moveTo>
                  <a:cubicBezTo>
                    <a:pt x="456" y="1"/>
                    <a:pt x="0" y="456"/>
                    <a:pt x="0" y="1018"/>
                  </a:cubicBezTo>
                  <a:cubicBezTo>
                    <a:pt x="0" y="1580"/>
                    <a:pt x="456" y="2036"/>
                    <a:pt x="1018" y="2036"/>
                  </a:cubicBezTo>
                  <a:cubicBezTo>
                    <a:pt x="1579" y="2036"/>
                    <a:pt x="2035" y="1580"/>
                    <a:pt x="2035" y="1018"/>
                  </a:cubicBezTo>
                  <a:cubicBezTo>
                    <a:pt x="2035" y="456"/>
                    <a:pt x="1579" y="1"/>
                    <a:pt x="10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8"/>
            <p:cNvSpPr/>
            <p:nvPr/>
          </p:nvSpPr>
          <p:spPr>
            <a:xfrm>
              <a:off x="1773100" y="5104850"/>
              <a:ext cx="57725" cy="50925"/>
            </a:xfrm>
            <a:custGeom>
              <a:avLst/>
              <a:gdLst/>
              <a:ahLst/>
              <a:cxnLst/>
              <a:rect l="l" t="t" r="r" b="b"/>
              <a:pathLst>
                <a:path w="2309" h="2037" extrusionOk="0">
                  <a:moveTo>
                    <a:pt x="1155" y="1"/>
                  </a:moveTo>
                  <a:cubicBezTo>
                    <a:pt x="754" y="1"/>
                    <a:pt x="374" y="240"/>
                    <a:pt x="213" y="634"/>
                  </a:cubicBezTo>
                  <a:cubicBezTo>
                    <a:pt x="0" y="1154"/>
                    <a:pt x="250" y="1748"/>
                    <a:pt x="770" y="1960"/>
                  </a:cubicBezTo>
                  <a:cubicBezTo>
                    <a:pt x="896" y="2012"/>
                    <a:pt x="1026" y="2036"/>
                    <a:pt x="1154" y="2036"/>
                  </a:cubicBezTo>
                  <a:cubicBezTo>
                    <a:pt x="1555" y="2036"/>
                    <a:pt x="1936" y="1797"/>
                    <a:pt x="2096" y="1403"/>
                  </a:cubicBezTo>
                  <a:cubicBezTo>
                    <a:pt x="2309" y="883"/>
                    <a:pt x="2059" y="289"/>
                    <a:pt x="1539" y="77"/>
                  </a:cubicBezTo>
                  <a:cubicBezTo>
                    <a:pt x="1413" y="25"/>
                    <a:pt x="1283" y="1"/>
                    <a:pt x="1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8"/>
            <p:cNvSpPr/>
            <p:nvPr/>
          </p:nvSpPr>
          <p:spPr>
            <a:xfrm>
              <a:off x="2123025" y="4983425"/>
              <a:ext cx="28700" cy="28700"/>
            </a:xfrm>
            <a:custGeom>
              <a:avLst/>
              <a:gdLst/>
              <a:ahLst/>
              <a:cxnLst/>
              <a:rect l="l" t="t" r="r" b="b"/>
              <a:pathLst>
                <a:path w="1148" h="1148" extrusionOk="0">
                  <a:moveTo>
                    <a:pt x="574" y="1"/>
                  </a:moveTo>
                  <a:cubicBezTo>
                    <a:pt x="258" y="1"/>
                    <a:pt x="0" y="258"/>
                    <a:pt x="0" y="574"/>
                  </a:cubicBezTo>
                  <a:cubicBezTo>
                    <a:pt x="0" y="892"/>
                    <a:pt x="258" y="1148"/>
                    <a:pt x="574" y="1148"/>
                  </a:cubicBezTo>
                  <a:cubicBezTo>
                    <a:pt x="890" y="1148"/>
                    <a:pt x="1148" y="892"/>
                    <a:pt x="1148" y="574"/>
                  </a:cubicBezTo>
                  <a:cubicBezTo>
                    <a:pt x="1148" y="258"/>
                    <a:pt x="890" y="1"/>
                    <a:pt x="5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8"/>
            <p:cNvSpPr/>
            <p:nvPr/>
          </p:nvSpPr>
          <p:spPr>
            <a:xfrm>
              <a:off x="1614775" y="4268800"/>
              <a:ext cx="28675" cy="28700"/>
            </a:xfrm>
            <a:custGeom>
              <a:avLst/>
              <a:gdLst/>
              <a:ahLst/>
              <a:cxnLst/>
              <a:rect l="l" t="t" r="r" b="b"/>
              <a:pathLst>
                <a:path w="1147" h="1148" extrusionOk="0">
                  <a:moveTo>
                    <a:pt x="574" y="1"/>
                  </a:moveTo>
                  <a:cubicBezTo>
                    <a:pt x="256" y="1"/>
                    <a:pt x="0" y="258"/>
                    <a:pt x="0" y="574"/>
                  </a:cubicBezTo>
                  <a:cubicBezTo>
                    <a:pt x="0" y="892"/>
                    <a:pt x="256" y="1148"/>
                    <a:pt x="574" y="1148"/>
                  </a:cubicBezTo>
                  <a:cubicBezTo>
                    <a:pt x="890" y="1148"/>
                    <a:pt x="1146" y="892"/>
                    <a:pt x="1146" y="574"/>
                  </a:cubicBezTo>
                  <a:cubicBezTo>
                    <a:pt x="1146" y="258"/>
                    <a:pt x="890" y="1"/>
                    <a:pt x="5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8"/>
            <p:cNvSpPr/>
            <p:nvPr/>
          </p:nvSpPr>
          <p:spPr>
            <a:xfrm>
              <a:off x="2669825" y="4497775"/>
              <a:ext cx="28700" cy="28700"/>
            </a:xfrm>
            <a:custGeom>
              <a:avLst/>
              <a:gdLst/>
              <a:ahLst/>
              <a:cxnLst/>
              <a:rect l="l" t="t" r="r" b="b"/>
              <a:pathLst>
                <a:path w="1148" h="1148" extrusionOk="0">
                  <a:moveTo>
                    <a:pt x="574" y="0"/>
                  </a:moveTo>
                  <a:cubicBezTo>
                    <a:pt x="258" y="0"/>
                    <a:pt x="1" y="256"/>
                    <a:pt x="1" y="574"/>
                  </a:cubicBezTo>
                  <a:cubicBezTo>
                    <a:pt x="1" y="890"/>
                    <a:pt x="258" y="1147"/>
                    <a:pt x="574" y="1147"/>
                  </a:cubicBezTo>
                  <a:cubicBezTo>
                    <a:pt x="890" y="1147"/>
                    <a:pt x="1148" y="890"/>
                    <a:pt x="1148" y="574"/>
                  </a:cubicBezTo>
                  <a:cubicBezTo>
                    <a:pt x="1148" y="256"/>
                    <a:pt x="890" y="0"/>
                    <a:pt x="5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8"/>
            <p:cNvSpPr/>
            <p:nvPr/>
          </p:nvSpPr>
          <p:spPr>
            <a:xfrm>
              <a:off x="2387725" y="4108525"/>
              <a:ext cx="105700" cy="70675"/>
            </a:xfrm>
            <a:custGeom>
              <a:avLst/>
              <a:gdLst/>
              <a:ahLst/>
              <a:cxnLst/>
              <a:rect l="l" t="t" r="r" b="b"/>
              <a:pathLst>
                <a:path w="4228" h="2827" extrusionOk="0">
                  <a:moveTo>
                    <a:pt x="763" y="1"/>
                  </a:moveTo>
                  <a:cubicBezTo>
                    <a:pt x="199" y="1"/>
                    <a:pt x="1" y="896"/>
                    <a:pt x="620" y="1049"/>
                  </a:cubicBezTo>
                  <a:cubicBezTo>
                    <a:pt x="1634" y="1300"/>
                    <a:pt x="2478" y="1842"/>
                    <a:pt x="3141" y="2646"/>
                  </a:cubicBezTo>
                  <a:cubicBezTo>
                    <a:pt x="3246" y="2773"/>
                    <a:pt x="3369" y="2826"/>
                    <a:pt x="3490" y="2826"/>
                  </a:cubicBezTo>
                  <a:cubicBezTo>
                    <a:pt x="3872" y="2826"/>
                    <a:pt x="4228" y="2291"/>
                    <a:pt x="3897" y="1890"/>
                  </a:cubicBezTo>
                  <a:cubicBezTo>
                    <a:pt x="3125" y="954"/>
                    <a:pt x="2080" y="309"/>
                    <a:pt x="904" y="18"/>
                  </a:cubicBezTo>
                  <a:cubicBezTo>
                    <a:pt x="855" y="6"/>
                    <a:pt x="808" y="1"/>
                    <a:pt x="7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8"/>
            <p:cNvSpPr/>
            <p:nvPr/>
          </p:nvSpPr>
          <p:spPr>
            <a:xfrm>
              <a:off x="2481100" y="4185075"/>
              <a:ext cx="60975" cy="161075"/>
            </a:xfrm>
            <a:custGeom>
              <a:avLst/>
              <a:gdLst/>
              <a:ahLst/>
              <a:cxnLst/>
              <a:rect l="l" t="t" r="r" b="b"/>
              <a:pathLst>
                <a:path w="2439" h="6443" extrusionOk="0">
                  <a:moveTo>
                    <a:pt x="744" y="1"/>
                  </a:moveTo>
                  <a:cubicBezTo>
                    <a:pt x="370" y="1"/>
                    <a:pt x="1" y="383"/>
                    <a:pt x="262" y="787"/>
                  </a:cubicBezTo>
                  <a:cubicBezTo>
                    <a:pt x="1222" y="2271"/>
                    <a:pt x="1347" y="4052"/>
                    <a:pt x="546" y="5633"/>
                  </a:cubicBezTo>
                  <a:cubicBezTo>
                    <a:pt x="333" y="6054"/>
                    <a:pt x="704" y="6442"/>
                    <a:pt x="1057" y="6442"/>
                  </a:cubicBezTo>
                  <a:cubicBezTo>
                    <a:pt x="1216" y="6442"/>
                    <a:pt x="1372" y="6363"/>
                    <a:pt x="1468" y="6173"/>
                  </a:cubicBezTo>
                  <a:cubicBezTo>
                    <a:pt x="2439" y="4258"/>
                    <a:pt x="2355" y="2058"/>
                    <a:pt x="1184" y="248"/>
                  </a:cubicBezTo>
                  <a:cubicBezTo>
                    <a:pt x="1071" y="73"/>
                    <a:pt x="907" y="1"/>
                    <a:pt x="7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8"/>
            <p:cNvSpPr/>
            <p:nvPr/>
          </p:nvSpPr>
          <p:spPr>
            <a:xfrm>
              <a:off x="1864625" y="4426600"/>
              <a:ext cx="146675" cy="78600"/>
            </a:xfrm>
            <a:custGeom>
              <a:avLst/>
              <a:gdLst/>
              <a:ahLst/>
              <a:cxnLst/>
              <a:rect l="l" t="t" r="r" b="b"/>
              <a:pathLst>
                <a:path w="5867" h="3144" extrusionOk="0">
                  <a:moveTo>
                    <a:pt x="839" y="1"/>
                  </a:moveTo>
                  <a:cubicBezTo>
                    <a:pt x="233" y="1"/>
                    <a:pt x="1" y="940"/>
                    <a:pt x="646" y="1038"/>
                  </a:cubicBezTo>
                  <a:cubicBezTo>
                    <a:pt x="2196" y="1276"/>
                    <a:pt x="3575" y="1922"/>
                    <a:pt x="4719" y="2995"/>
                  </a:cubicBezTo>
                  <a:cubicBezTo>
                    <a:pt x="4831" y="3100"/>
                    <a:pt x="4955" y="3144"/>
                    <a:pt x="5076" y="3144"/>
                  </a:cubicBezTo>
                  <a:cubicBezTo>
                    <a:pt x="5496" y="3144"/>
                    <a:pt x="5866" y="2606"/>
                    <a:pt x="5475" y="2239"/>
                  </a:cubicBezTo>
                  <a:cubicBezTo>
                    <a:pt x="4205" y="1048"/>
                    <a:pt x="2656" y="272"/>
                    <a:pt x="931" y="8"/>
                  </a:cubicBezTo>
                  <a:cubicBezTo>
                    <a:pt x="900" y="3"/>
                    <a:pt x="869" y="1"/>
                    <a:pt x="8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8"/>
            <p:cNvSpPr/>
            <p:nvPr/>
          </p:nvSpPr>
          <p:spPr>
            <a:xfrm>
              <a:off x="2006500" y="4511075"/>
              <a:ext cx="65575" cy="200075"/>
            </a:xfrm>
            <a:custGeom>
              <a:avLst/>
              <a:gdLst/>
              <a:ahLst/>
              <a:cxnLst/>
              <a:rect l="l" t="t" r="r" b="b"/>
              <a:pathLst>
                <a:path w="2623" h="8003" extrusionOk="0">
                  <a:moveTo>
                    <a:pt x="755" y="0"/>
                  </a:moveTo>
                  <a:cubicBezTo>
                    <a:pt x="372" y="0"/>
                    <a:pt x="0" y="379"/>
                    <a:pt x="281" y="774"/>
                  </a:cubicBezTo>
                  <a:cubicBezTo>
                    <a:pt x="1559" y="2574"/>
                    <a:pt x="1114" y="5425"/>
                    <a:pt x="897" y="7491"/>
                  </a:cubicBezTo>
                  <a:cubicBezTo>
                    <a:pt x="861" y="7832"/>
                    <a:pt x="1109" y="8002"/>
                    <a:pt x="1376" y="8002"/>
                  </a:cubicBezTo>
                  <a:cubicBezTo>
                    <a:pt x="1643" y="8002"/>
                    <a:pt x="1930" y="7831"/>
                    <a:pt x="1965" y="7491"/>
                  </a:cubicBezTo>
                  <a:cubicBezTo>
                    <a:pt x="2205" y="5207"/>
                    <a:pt x="2622" y="2231"/>
                    <a:pt x="1203" y="236"/>
                  </a:cubicBezTo>
                  <a:cubicBezTo>
                    <a:pt x="1085" y="69"/>
                    <a:pt x="919" y="0"/>
                    <a:pt x="7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8"/>
            <p:cNvSpPr/>
            <p:nvPr/>
          </p:nvSpPr>
          <p:spPr>
            <a:xfrm>
              <a:off x="2391750" y="4665325"/>
              <a:ext cx="122625" cy="56025"/>
            </a:xfrm>
            <a:custGeom>
              <a:avLst/>
              <a:gdLst/>
              <a:ahLst/>
              <a:cxnLst/>
              <a:rect l="l" t="t" r="r" b="b"/>
              <a:pathLst>
                <a:path w="4905" h="2241" extrusionOk="0">
                  <a:moveTo>
                    <a:pt x="1523" y="0"/>
                  </a:moveTo>
                  <a:cubicBezTo>
                    <a:pt x="1228" y="0"/>
                    <a:pt x="929" y="31"/>
                    <a:pt x="631" y="92"/>
                  </a:cubicBezTo>
                  <a:cubicBezTo>
                    <a:pt x="1" y="223"/>
                    <a:pt x="210" y="1136"/>
                    <a:pt x="793" y="1136"/>
                  </a:cubicBezTo>
                  <a:cubicBezTo>
                    <a:pt x="832" y="1136"/>
                    <a:pt x="873" y="1131"/>
                    <a:pt x="916" y="1123"/>
                  </a:cubicBezTo>
                  <a:cubicBezTo>
                    <a:pt x="1124" y="1079"/>
                    <a:pt x="1332" y="1058"/>
                    <a:pt x="1537" y="1058"/>
                  </a:cubicBezTo>
                  <a:cubicBezTo>
                    <a:pt x="2392" y="1058"/>
                    <a:pt x="3192" y="1426"/>
                    <a:pt x="3791" y="2074"/>
                  </a:cubicBezTo>
                  <a:cubicBezTo>
                    <a:pt x="3900" y="2191"/>
                    <a:pt x="4025" y="2240"/>
                    <a:pt x="4146" y="2240"/>
                  </a:cubicBezTo>
                  <a:cubicBezTo>
                    <a:pt x="4544" y="2240"/>
                    <a:pt x="4905" y="1705"/>
                    <a:pt x="4547" y="1318"/>
                  </a:cubicBezTo>
                  <a:cubicBezTo>
                    <a:pt x="3747" y="452"/>
                    <a:pt x="2660" y="0"/>
                    <a:pt x="15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8"/>
            <p:cNvSpPr/>
            <p:nvPr/>
          </p:nvSpPr>
          <p:spPr>
            <a:xfrm>
              <a:off x="2510225" y="4740225"/>
              <a:ext cx="48350" cy="130825"/>
            </a:xfrm>
            <a:custGeom>
              <a:avLst/>
              <a:gdLst/>
              <a:ahLst/>
              <a:cxnLst/>
              <a:rect l="l" t="t" r="r" b="b"/>
              <a:pathLst>
                <a:path w="1934" h="5233" extrusionOk="0">
                  <a:moveTo>
                    <a:pt x="721" y="0"/>
                  </a:moveTo>
                  <a:cubicBezTo>
                    <a:pt x="372" y="0"/>
                    <a:pt x="0" y="388"/>
                    <a:pt x="204" y="812"/>
                  </a:cubicBezTo>
                  <a:cubicBezTo>
                    <a:pt x="784" y="2028"/>
                    <a:pt x="798" y="3340"/>
                    <a:pt x="321" y="4589"/>
                  </a:cubicBezTo>
                  <a:cubicBezTo>
                    <a:pt x="173" y="4978"/>
                    <a:pt x="492" y="5233"/>
                    <a:pt x="821" y="5233"/>
                  </a:cubicBezTo>
                  <a:cubicBezTo>
                    <a:pt x="1036" y="5233"/>
                    <a:pt x="1256" y="5124"/>
                    <a:pt x="1352" y="4873"/>
                  </a:cubicBezTo>
                  <a:cubicBezTo>
                    <a:pt x="1934" y="3347"/>
                    <a:pt x="1827" y="1739"/>
                    <a:pt x="1127" y="274"/>
                  </a:cubicBezTo>
                  <a:cubicBezTo>
                    <a:pt x="1034" y="80"/>
                    <a:pt x="880" y="0"/>
                    <a:pt x="7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41" name="Google Shape;1241;p28"/>
          <p:cNvPicPr preferRelativeResize="0"/>
          <p:nvPr/>
        </p:nvPicPr>
        <p:blipFill>
          <a:blip r:embed="rId2">
            <a:alphaModFix amt="14000"/>
          </a:blip>
          <a:stretch>
            <a:fillRect/>
          </a:stretch>
        </p:blipFill>
        <p:spPr>
          <a:xfrm>
            <a:off x="0" y="0"/>
            <a:ext cx="9144000" cy="51435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5">
  <p:cSld name="CAPTION_ONLY_1">
    <p:bg>
      <p:bgPr>
        <a:solidFill>
          <a:schemeClr val="dk2"/>
        </a:solidFill>
        <a:effectLst/>
      </p:bgPr>
    </p:bg>
    <p:spTree>
      <p:nvGrpSpPr>
        <p:cNvPr id="1" name="Shape 1242"/>
        <p:cNvGrpSpPr/>
        <p:nvPr/>
      </p:nvGrpSpPr>
      <p:grpSpPr>
        <a:xfrm>
          <a:off x="0" y="0"/>
          <a:ext cx="0" cy="0"/>
          <a:chOff x="0" y="0"/>
          <a:chExt cx="0" cy="0"/>
        </a:xfrm>
      </p:grpSpPr>
      <p:pic>
        <p:nvPicPr>
          <p:cNvPr id="1243" name="Google Shape;1243;p29"/>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1244" name="Google Shape;1244;p29"/>
          <p:cNvSpPr/>
          <p:nvPr/>
        </p:nvSpPr>
        <p:spPr>
          <a:xfrm>
            <a:off x="372375" y="324675"/>
            <a:ext cx="8394900" cy="4500600"/>
          </a:xfrm>
          <a:prstGeom prst="rect">
            <a:avLst/>
          </a:prstGeom>
          <a:solidFill>
            <a:srgbClr val="7C7C7C">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5" name="Google Shape;1245;p29"/>
          <p:cNvGrpSpPr/>
          <p:nvPr/>
        </p:nvGrpSpPr>
        <p:grpSpPr>
          <a:xfrm>
            <a:off x="372025" y="321975"/>
            <a:ext cx="8400000" cy="4499700"/>
            <a:chOff x="372025" y="321975"/>
            <a:chExt cx="8400000" cy="4499700"/>
          </a:xfrm>
        </p:grpSpPr>
        <p:sp>
          <p:nvSpPr>
            <p:cNvPr id="1246" name="Google Shape;1246;p29"/>
            <p:cNvSpPr/>
            <p:nvPr/>
          </p:nvSpPr>
          <p:spPr>
            <a:xfrm>
              <a:off x="372025" y="321975"/>
              <a:ext cx="8400000" cy="44997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9"/>
            <p:cNvSpPr/>
            <p:nvPr/>
          </p:nvSpPr>
          <p:spPr>
            <a:xfrm>
              <a:off x="372025" y="321975"/>
              <a:ext cx="8400000" cy="2181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9"/>
            <p:cNvSpPr/>
            <p:nvPr/>
          </p:nvSpPr>
          <p:spPr>
            <a:xfrm>
              <a:off x="486450" y="38090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9"/>
            <p:cNvSpPr/>
            <p:nvPr/>
          </p:nvSpPr>
          <p:spPr>
            <a:xfrm>
              <a:off x="669900" y="38090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9"/>
            <p:cNvSpPr/>
            <p:nvPr/>
          </p:nvSpPr>
          <p:spPr>
            <a:xfrm>
              <a:off x="853350" y="38090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9"/>
            <p:cNvSpPr/>
            <p:nvPr/>
          </p:nvSpPr>
          <p:spPr>
            <a:xfrm>
              <a:off x="8537750" y="380900"/>
              <a:ext cx="100200" cy="1002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52" name="Google Shape;1252;p29"/>
            <p:cNvCxnSpPr/>
            <p:nvPr/>
          </p:nvCxnSpPr>
          <p:spPr>
            <a:xfrm>
              <a:off x="7498375" y="431000"/>
              <a:ext cx="1039500" cy="0"/>
            </a:xfrm>
            <a:prstGeom prst="straightConnector1">
              <a:avLst/>
            </a:prstGeom>
            <a:noFill/>
            <a:ln w="9525" cap="flat" cmpd="sng">
              <a:solidFill>
                <a:schemeClr val="accent6"/>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7"/>
        <p:cNvGrpSpPr/>
        <p:nvPr/>
      </p:nvGrpSpPr>
      <p:grpSpPr>
        <a:xfrm>
          <a:off x="0" y="0"/>
          <a:ext cx="0" cy="0"/>
          <a:chOff x="0" y="0"/>
          <a:chExt cx="0" cy="0"/>
        </a:xfrm>
      </p:grpSpPr>
      <p:pic>
        <p:nvPicPr>
          <p:cNvPr id="188" name="Google Shape;188;p4"/>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89" name="Google Shape;189;p4"/>
          <p:cNvGrpSpPr/>
          <p:nvPr/>
        </p:nvGrpSpPr>
        <p:grpSpPr>
          <a:xfrm>
            <a:off x="372025" y="321975"/>
            <a:ext cx="8400000" cy="4503300"/>
            <a:chOff x="372025" y="321975"/>
            <a:chExt cx="8400000" cy="4503300"/>
          </a:xfrm>
        </p:grpSpPr>
        <p:grpSp>
          <p:nvGrpSpPr>
            <p:cNvPr id="190" name="Google Shape;190;p4"/>
            <p:cNvGrpSpPr/>
            <p:nvPr/>
          </p:nvGrpSpPr>
          <p:grpSpPr>
            <a:xfrm>
              <a:off x="372025" y="321975"/>
              <a:ext cx="8400000" cy="4503300"/>
              <a:chOff x="372025" y="321975"/>
              <a:chExt cx="8400000" cy="4503300"/>
            </a:xfrm>
          </p:grpSpPr>
          <p:sp>
            <p:nvSpPr>
              <p:cNvPr id="191" name="Google Shape;191;p4"/>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 name="Google Shape;192;p4"/>
              <p:cNvGrpSpPr/>
              <p:nvPr/>
            </p:nvGrpSpPr>
            <p:grpSpPr>
              <a:xfrm>
                <a:off x="372025" y="321975"/>
                <a:ext cx="8400000" cy="4499700"/>
                <a:chOff x="372025" y="321975"/>
                <a:chExt cx="8400000" cy="4499700"/>
              </a:xfrm>
            </p:grpSpPr>
            <p:sp>
              <p:nvSpPr>
                <p:cNvPr id="193" name="Google Shape;193;p4"/>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9" name="Google Shape;199;p4"/>
                <p:cNvCxnSpPr/>
                <p:nvPr/>
              </p:nvCxnSpPr>
              <p:spPr>
                <a:xfrm>
                  <a:off x="7498375" y="431000"/>
                  <a:ext cx="1039500" cy="0"/>
                </a:xfrm>
                <a:prstGeom prst="straightConnector1">
                  <a:avLst/>
                </a:prstGeom>
                <a:noFill/>
                <a:ln w="9525" cap="flat" cmpd="sng">
                  <a:solidFill>
                    <a:schemeClr val="dk2"/>
                  </a:solidFill>
                  <a:prstDash val="solid"/>
                  <a:round/>
                  <a:headEnd type="none" w="med" len="med"/>
                  <a:tailEnd type="none" w="med" len="med"/>
                </a:ln>
              </p:spPr>
            </p:cxnSp>
          </p:grpSp>
        </p:grpSp>
        <p:cxnSp>
          <p:nvCxnSpPr>
            <p:cNvPr id="200" name="Google Shape;200;p4"/>
            <p:cNvCxnSpPr/>
            <p:nvPr/>
          </p:nvCxnSpPr>
          <p:spPr>
            <a:xfrm>
              <a:off x="372025" y="1104300"/>
              <a:ext cx="8400000" cy="0"/>
            </a:xfrm>
            <a:prstGeom prst="straightConnector1">
              <a:avLst/>
            </a:prstGeom>
            <a:noFill/>
            <a:ln w="9525" cap="flat" cmpd="sng">
              <a:solidFill>
                <a:schemeClr val="dk2"/>
              </a:solidFill>
              <a:prstDash val="solid"/>
              <a:round/>
              <a:headEnd type="none" w="med" len="med"/>
              <a:tailEnd type="none" w="med" len="med"/>
            </a:ln>
          </p:spPr>
        </p:cxnSp>
      </p:grpSp>
      <p:sp>
        <p:nvSpPr>
          <p:cNvPr id="201" name="Google Shape;201;p4"/>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2" name="Google Shape;202;p4"/>
          <p:cNvSpPr txBox="1">
            <a:spLocks noGrp="1"/>
          </p:cNvSpPr>
          <p:nvPr>
            <p:ph type="body" idx="1"/>
          </p:nvPr>
        </p:nvSpPr>
        <p:spPr>
          <a:xfrm>
            <a:off x="720000" y="1237083"/>
            <a:ext cx="7704000" cy="33663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sz="105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9"/>
        <p:cNvGrpSpPr/>
        <p:nvPr/>
      </p:nvGrpSpPr>
      <p:grpSpPr>
        <a:xfrm>
          <a:off x="0" y="0"/>
          <a:ext cx="0" cy="0"/>
          <a:chOff x="0" y="0"/>
          <a:chExt cx="0" cy="0"/>
        </a:xfrm>
      </p:grpSpPr>
      <p:pic>
        <p:nvPicPr>
          <p:cNvPr id="320" name="Google Shape;320;p6"/>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321" name="Google Shape;321;p6"/>
          <p:cNvGrpSpPr/>
          <p:nvPr/>
        </p:nvGrpSpPr>
        <p:grpSpPr>
          <a:xfrm>
            <a:off x="372025" y="321975"/>
            <a:ext cx="8400000" cy="4503300"/>
            <a:chOff x="372025" y="321975"/>
            <a:chExt cx="8400000" cy="4503300"/>
          </a:xfrm>
        </p:grpSpPr>
        <p:grpSp>
          <p:nvGrpSpPr>
            <p:cNvPr id="322" name="Google Shape;322;p6"/>
            <p:cNvGrpSpPr/>
            <p:nvPr/>
          </p:nvGrpSpPr>
          <p:grpSpPr>
            <a:xfrm>
              <a:off x="372025" y="321975"/>
              <a:ext cx="8400000" cy="4503300"/>
              <a:chOff x="372025" y="321975"/>
              <a:chExt cx="8400000" cy="4503300"/>
            </a:xfrm>
          </p:grpSpPr>
          <p:sp>
            <p:nvSpPr>
              <p:cNvPr id="323" name="Google Shape;323;p6"/>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4" name="Google Shape;324;p6"/>
              <p:cNvGrpSpPr/>
              <p:nvPr/>
            </p:nvGrpSpPr>
            <p:grpSpPr>
              <a:xfrm>
                <a:off x="372025" y="321975"/>
                <a:ext cx="8400000" cy="4499700"/>
                <a:chOff x="372025" y="321975"/>
                <a:chExt cx="8400000" cy="4499700"/>
              </a:xfrm>
            </p:grpSpPr>
            <p:sp>
              <p:nvSpPr>
                <p:cNvPr id="325" name="Google Shape;325;p6"/>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6"/>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6"/>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6"/>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6"/>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6"/>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1" name="Google Shape;331;p6"/>
                <p:cNvCxnSpPr/>
                <p:nvPr/>
              </p:nvCxnSpPr>
              <p:spPr>
                <a:xfrm>
                  <a:off x="7498375" y="431000"/>
                  <a:ext cx="1039500" cy="0"/>
                </a:xfrm>
                <a:prstGeom prst="straightConnector1">
                  <a:avLst/>
                </a:prstGeom>
                <a:noFill/>
                <a:ln w="9525" cap="flat" cmpd="sng">
                  <a:solidFill>
                    <a:schemeClr val="dk2"/>
                  </a:solidFill>
                  <a:prstDash val="solid"/>
                  <a:round/>
                  <a:headEnd type="none" w="med" len="med"/>
                  <a:tailEnd type="none" w="med" len="med"/>
                </a:ln>
              </p:spPr>
            </p:cxnSp>
          </p:grpSp>
        </p:grpSp>
        <p:cxnSp>
          <p:nvCxnSpPr>
            <p:cNvPr id="332" name="Google Shape;332;p6"/>
            <p:cNvCxnSpPr/>
            <p:nvPr/>
          </p:nvCxnSpPr>
          <p:spPr>
            <a:xfrm>
              <a:off x="372025" y="1104300"/>
              <a:ext cx="8400000" cy="0"/>
            </a:xfrm>
            <a:prstGeom prst="straightConnector1">
              <a:avLst/>
            </a:prstGeom>
            <a:noFill/>
            <a:ln w="9525" cap="flat" cmpd="sng">
              <a:solidFill>
                <a:schemeClr val="dk2"/>
              </a:solidFill>
              <a:prstDash val="solid"/>
              <a:round/>
              <a:headEnd type="none" w="med" len="med"/>
              <a:tailEnd type="none" w="med" len="med"/>
            </a:ln>
          </p:spPr>
        </p:cxnSp>
      </p:grpSp>
      <p:sp>
        <p:nvSpPr>
          <p:cNvPr id="333" name="Google Shape;333;p6"/>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4"/>
        <p:cNvGrpSpPr/>
        <p:nvPr/>
      </p:nvGrpSpPr>
      <p:grpSpPr>
        <a:xfrm>
          <a:off x="0" y="0"/>
          <a:ext cx="0" cy="0"/>
          <a:chOff x="0" y="0"/>
          <a:chExt cx="0" cy="0"/>
        </a:xfrm>
      </p:grpSpPr>
      <p:pic>
        <p:nvPicPr>
          <p:cNvPr id="335" name="Google Shape;335;p7"/>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336" name="Google Shape;336;p7"/>
          <p:cNvGrpSpPr/>
          <p:nvPr/>
        </p:nvGrpSpPr>
        <p:grpSpPr>
          <a:xfrm>
            <a:off x="372025" y="321975"/>
            <a:ext cx="8400000" cy="4503300"/>
            <a:chOff x="372025" y="321975"/>
            <a:chExt cx="8400000" cy="4503300"/>
          </a:xfrm>
        </p:grpSpPr>
        <p:grpSp>
          <p:nvGrpSpPr>
            <p:cNvPr id="337" name="Google Shape;337;p7"/>
            <p:cNvGrpSpPr/>
            <p:nvPr/>
          </p:nvGrpSpPr>
          <p:grpSpPr>
            <a:xfrm>
              <a:off x="372025" y="321975"/>
              <a:ext cx="8400000" cy="4503300"/>
              <a:chOff x="372025" y="321975"/>
              <a:chExt cx="8400000" cy="4503300"/>
            </a:xfrm>
          </p:grpSpPr>
          <p:sp>
            <p:nvSpPr>
              <p:cNvPr id="338" name="Google Shape;338;p7"/>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9" name="Google Shape;339;p7"/>
              <p:cNvGrpSpPr/>
              <p:nvPr/>
            </p:nvGrpSpPr>
            <p:grpSpPr>
              <a:xfrm>
                <a:off x="372025" y="321975"/>
                <a:ext cx="8400000" cy="4499700"/>
                <a:chOff x="372025" y="321975"/>
                <a:chExt cx="8400000" cy="4499700"/>
              </a:xfrm>
            </p:grpSpPr>
            <p:sp>
              <p:nvSpPr>
                <p:cNvPr id="340" name="Google Shape;340;p7"/>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6" name="Google Shape;346;p7"/>
                <p:cNvCxnSpPr/>
                <p:nvPr/>
              </p:nvCxnSpPr>
              <p:spPr>
                <a:xfrm>
                  <a:off x="7498375" y="431000"/>
                  <a:ext cx="1039500" cy="0"/>
                </a:xfrm>
                <a:prstGeom prst="straightConnector1">
                  <a:avLst/>
                </a:prstGeom>
                <a:noFill/>
                <a:ln w="9525" cap="flat" cmpd="sng">
                  <a:solidFill>
                    <a:schemeClr val="dk2"/>
                  </a:solidFill>
                  <a:prstDash val="solid"/>
                  <a:round/>
                  <a:headEnd type="none" w="med" len="med"/>
                  <a:tailEnd type="none" w="med" len="med"/>
                </a:ln>
              </p:spPr>
            </p:cxnSp>
          </p:grpSp>
        </p:grpSp>
        <p:cxnSp>
          <p:nvCxnSpPr>
            <p:cNvPr id="347" name="Google Shape;347;p7"/>
            <p:cNvCxnSpPr/>
            <p:nvPr/>
          </p:nvCxnSpPr>
          <p:spPr>
            <a:xfrm>
              <a:off x="372025" y="1104300"/>
              <a:ext cx="8400000" cy="0"/>
            </a:xfrm>
            <a:prstGeom prst="straightConnector1">
              <a:avLst/>
            </a:prstGeom>
            <a:noFill/>
            <a:ln w="9525" cap="flat" cmpd="sng">
              <a:solidFill>
                <a:schemeClr val="dk2"/>
              </a:solidFill>
              <a:prstDash val="solid"/>
              <a:round/>
              <a:headEnd type="none" w="med" len="med"/>
              <a:tailEnd type="none" w="med" len="med"/>
            </a:ln>
          </p:spPr>
        </p:cxnSp>
      </p:grpSp>
      <p:sp>
        <p:nvSpPr>
          <p:cNvPr id="348" name="Google Shape;348;p7"/>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9" name="Google Shape;349;p7"/>
          <p:cNvSpPr txBox="1">
            <a:spLocks noGrp="1"/>
          </p:cNvSpPr>
          <p:nvPr>
            <p:ph type="subTitle" idx="1"/>
          </p:nvPr>
        </p:nvSpPr>
        <p:spPr>
          <a:xfrm>
            <a:off x="1383650" y="2639606"/>
            <a:ext cx="2907600" cy="10521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8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587"/>
        <p:cNvGrpSpPr/>
        <p:nvPr/>
      </p:nvGrpSpPr>
      <p:grpSpPr>
        <a:xfrm>
          <a:off x="0" y="0"/>
          <a:ext cx="0" cy="0"/>
          <a:chOff x="0" y="0"/>
          <a:chExt cx="0" cy="0"/>
        </a:xfrm>
      </p:grpSpPr>
      <p:pic>
        <p:nvPicPr>
          <p:cNvPr id="588" name="Google Shape;588;p13"/>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589" name="Google Shape;589;p13"/>
          <p:cNvGrpSpPr/>
          <p:nvPr/>
        </p:nvGrpSpPr>
        <p:grpSpPr>
          <a:xfrm>
            <a:off x="372025" y="321975"/>
            <a:ext cx="8400000" cy="4503300"/>
            <a:chOff x="372025" y="321975"/>
            <a:chExt cx="8400000" cy="4503300"/>
          </a:xfrm>
        </p:grpSpPr>
        <p:sp>
          <p:nvSpPr>
            <p:cNvPr id="590" name="Google Shape;590;p13"/>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1" name="Google Shape;591;p13"/>
            <p:cNvGrpSpPr/>
            <p:nvPr/>
          </p:nvGrpSpPr>
          <p:grpSpPr>
            <a:xfrm>
              <a:off x="372025" y="321975"/>
              <a:ext cx="8400000" cy="4499700"/>
              <a:chOff x="372025" y="321975"/>
              <a:chExt cx="8400000" cy="4499700"/>
            </a:xfrm>
          </p:grpSpPr>
          <p:sp>
            <p:nvSpPr>
              <p:cNvPr id="592" name="Google Shape;592;p13"/>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3"/>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3"/>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3"/>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3"/>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3"/>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8" name="Google Shape;598;p13"/>
              <p:cNvCxnSpPr/>
              <p:nvPr/>
            </p:nvCxnSpPr>
            <p:spPr>
              <a:xfrm>
                <a:off x="7498375" y="431000"/>
                <a:ext cx="1039500" cy="0"/>
              </a:xfrm>
              <a:prstGeom prst="straightConnector1">
                <a:avLst/>
              </a:prstGeom>
              <a:noFill/>
              <a:ln w="9525" cap="flat" cmpd="sng">
                <a:solidFill>
                  <a:schemeClr val="dk2"/>
                </a:solidFill>
                <a:prstDash val="solid"/>
                <a:round/>
                <a:headEnd type="none" w="med" len="med"/>
                <a:tailEnd type="none" w="med" len="med"/>
              </a:ln>
            </p:spPr>
          </p:cxnSp>
        </p:grpSp>
      </p:grpSp>
      <p:sp>
        <p:nvSpPr>
          <p:cNvPr id="599" name="Google Shape;599;p13"/>
          <p:cNvSpPr txBox="1">
            <a:spLocks noGrp="1"/>
          </p:cNvSpPr>
          <p:nvPr>
            <p:ph type="title"/>
          </p:nvPr>
        </p:nvSpPr>
        <p:spPr>
          <a:xfrm>
            <a:off x="720000" y="1264700"/>
            <a:ext cx="2336400" cy="5277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16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0" name="Google Shape;600;p13"/>
          <p:cNvSpPr txBox="1">
            <a:spLocks noGrp="1"/>
          </p:cNvSpPr>
          <p:nvPr>
            <p:ph type="title" idx="2" hasCustomPrompt="1"/>
          </p:nvPr>
        </p:nvSpPr>
        <p:spPr>
          <a:xfrm>
            <a:off x="1781100" y="1046825"/>
            <a:ext cx="1275300" cy="218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1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1" name="Google Shape;601;p13"/>
          <p:cNvSpPr txBox="1">
            <a:spLocks noGrp="1"/>
          </p:cNvSpPr>
          <p:nvPr>
            <p:ph type="subTitle" idx="1"/>
          </p:nvPr>
        </p:nvSpPr>
        <p:spPr>
          <a:xfrm>
            <a:off x="720000" y="1792400"/>
            <a:ext cx="2336400" cy="6468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602" name="Google Shape;602;p13"/>
          <p:cNvSpPr txBox="1">
            <a:spLocks noGrp="1"/>
          </p:cNvSpPr>
          <p:nvPr>
            <p:ph type="title" idx="3"/>
          </p:nvPr>
        </p:nvSpPr>
        <p:spPr>
          <a:xfrm>
            <a:off x="3403800" y="1264700"/>
            <a:ext cx="2336400" cy="5277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16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3" name="Google Shape;603;p13"/>
          <p:cNvSpPr txBox="1">
            <a:spLocks noGrp="1"/>
          </p:cNvSpPr>
          <p:nvPr>
            <p:ph type="title" idx="4" hasCustomPrompt="1"/>
          </p:nvPr>
        </p:nvSpPr>
        <p:spPr>
          <a:xfrm>
            <a:off x="4464900" y="1046825"/>
            <a:ext cx="1275300" cy="218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1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4" name="Google Shape;604;p13"/>
          <p:cNvSpPr txBox="1">
            <a:spLocks noGrp="1"/>
          </p:cNvSpPr>
          <p:nvPr>
            <p:ph type="subTitle" idx="5"/>
          </p:nvPr>
        </p:nvSpPr>
        <p:spPr>
          <a:xfrm>
            <a:off x="3403800" y="1792400"/>
            <a:ext cx="2336400" cy="6468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605" name="Google Shape;605;p13"/>
          <p:cNvSpPr txBox="1">
            <a:spLocks noGrp="1"/>
          </p:cNvSpPr>
          <p:nvPr>
            <p:ph type="title" idx="6"/>
          </p:nvPr>
        </p:nvSpPr>
        <p:spPr>
          <a:xfrm>
            <a:off x="6087600" y="1264700"/>
            <a:ext cx="2336400" cy="5277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16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6" name="Google Shape;606;p13"/>
          <p:cNvSpPr txBox="1">
            <a:spLocks noGrp="1"/>
          </p:cNvSpPr>
          <p:nvPr>
            <p:ph type="title" idx="7" hasCustomPrompt="1"/>
          </p:nvPr>
        </p:nvSpPr>
        <p:spPr>
          <a:xfrm>
            <a:off x="7148700" y="1046825"/>
            <a:ext cx="1275300" cy="218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1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7" name="Google Shape;607;p13"/>
          <p:cNvSpPr txBox="1">
            <a:spLocks noGrp="1"/>
          </p:cNvSpPr>
          <p:nvPr>
            <p:ph type="subTitle" idx="8"/>
          </p:nvPr>
        </p:nvSpPr>
        <p:spPr>
          <a:xfrm>
            <a:off x="6087600" y="1792400"/>
            <a:ext cx="2336400" cy="6468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608" name="Google Shape;608;p13"/>
          <p:cNvSpPr txBox="1">
            <a:spLocks noGrp="1"/>
          </p:cNvSpPr>
          <p:nvPr>
            <p:ph type="title" idx="9"/>
          </p:nvPr>
        </p:nvSpPr>
        <p:spPr>
          <a:xfrm>
            <a:off x="720000" y="3155075"/>
            <a:ext cx="2336400" cy="5277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16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9" name="Google Shape;609;p13"/>
          <p:cNvSpPr txBox="1">
            <a:spLocks noGrp="1"/>
          </p:cNvSpPr>
          <p:nvPr>
            <p:ph type="title" idx="13" hasCustomPrompt="1"/>
          </p:nvPr>
        </p:nvSpPr>
        <p:spPr>
          <a:xfrm>
            <a:off x="1781100" y="2937200"/>
            <a:ext cx="1275300" cy="218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1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0" name="Google Shape;610;p13"/>
          <p:cNvSpPr txBox="1">
            <a:spLocks noGrp="1"/>
          </p:cNvSpPr>
          <p:nvPr>
            <p:ph type="subTitle" idx="14"/>
          </p:nvPr>
        </p:nvSpPr>
        <p:spPr>
          <a:xfrm>
            <a:off x="720000" y="3682800"/>
            <a:ext cx="2336400" cy="6468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611" name="Google Shape;611;p13"/>
          <p:cNvSpPr txBox="1">
            <a:spLocks noGrp="1"/>
          </p:cNvSpPr>
          <p:nvPr>
            <p:ph type="title" idx="15"/>
          </p:nvPr>
        </p:nvSpPr>
        <p:spPr>
          <a:xfrm>
            <a:off x="3403800" y="3155075"/>
            <a:ext cx="2336400" cy="5277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16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12" name="Google Shape;612;p13"/>
          <p:cNvSpPr txBox="1">
            <a:spLocks noGrp="1"/>
          </p:cNvSpPr>
          <p:nvPr>
            <p:ph type="title" idx="16" hasCustomPrompt="1"/>
          </p:nvPr>
        </p:nvSpPr>
        <p:spPr>
          <a:xfrm>
            <a:off x="4464900" y="2937200"/>
            <a:ext cx="1275300" cy="218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1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3" name="Google Shape;613;p13"/>
          <p:cNvSpPr txBox="1">
            <a:spLocks noGrp="1"/>
          </p:cNvSpPr>
          <p:nvPr>
            <p:ph type="subTitle" idx="17"/>
          </p:nvPr>
        </p:nvSpPr>
        <p:spPr>
          <a:xfrm>
            <a:off x="3403800" y="3682800"/>
            <a:ext cx="2336400" cy="6468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614" name="Google Shape;614;p13"/>
          <p:cNvSpPr txBox="1">
            <a:spLocks noGrp="1"/>
          </p:cNvSpPr>
          <p:nvPr>
            <p:ph type="title" idx="18"/>
          </p:nvPr>
        </p:nvSpPr>
        <p:spPr>
          <a:xfrm>
            <a:off x="6087600" y="3155075"/>
            <a:ext cx="2336400" cy="5277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16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15" name="Google Shape;615;p13"/>
          <p:cNvSpPr txBox="1">
            <a:spLocks noGrp="1"/>
          </p:cNvSpPr>
          <p:nvPr>
            <p:ph type="title" idx="19" hasCustomPrompt="1"/>
          </p:nvPr>
        </p:nvSpPr>
        <p:spPr>
          <a:xfrm>
            <a:off x="7148700" y="2937200"/>
            <a:ext cx="1275300" cy="218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1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6" name="Google Shape;616;p13"/>
          <p:cNvSpPr txBox="1">
            <a:spLocks noGrp="1"/>
          </p:cNvSpPr>
          <p:nvPr>
            <p:ph type="subTitle" idx="20"/>
          </p:nvPr>
        </p:nvSpPr>
        <p:spPr>
          <a:xfrm>
            <a:off x="6087600" y="3682800"/>
            <a:ext cx="2336400" cy="6468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SECTION_HEADER_1">
    <p:bg>
      <p:bgPr>
        <a:solidFill>
          <a:schemeClr val="accent4"/>
        </a:solidFill>
        <a:effectLst/>
      </p:bgPr>
    </p:bg>
    <p:spTree>
      <p:nvGrpSpPr>
        <p:cNvPr id="1" name="Shape 714"/>
        <p:cNvGrpSpPr/>
        <p:nvPr/>
      </p:nvGrpSpPr>
      <p:grpSpPr>
        <a:xfrm>
          <a:off x="0" y="0"/>
          <a:ext cx="0" cy="0"/>
          <a:chOff x="0" y="0"/>
          <a:chExt cx="0" cy="0"/>
        </a:xfrm>
      </p:grpSpPr>
      <p:pic>
        <p:nvPicPr>
          <p:cNvPr id="715" name="Google Shape;715;p15"/>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716" name="Google Shape;716;p15"/>
          <p:cNvGrpSpPr/>
          <p:nvPr/>
        </p:nvGrpSpPr>
        <p:grpSpPr>
          <a:xfrm>
            <a:off x="372025" y="321975"/>
            <a:ext cx="8400000" cy="4499700"/>
            <a:chOff x="372025" y="321975"/>
            <a:chExt cx="8400000" cy="4499700"/>
          </a:xfrm>
        </p:grpSpPr>
        <p:sp>
          <p:nvSpPr>
            <p:cNvPr id="717" name="Google Shape;717;p15"/>
            <p:cNvSpPr/>
            <p:nvPr/>
          </p:nvSpPr>
          <p:spPr>
            <a:xfrm>
              <a:off x="372025" y="321975"/>
              <a:ext cx="8400000" cy="44997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5"/>
            <p:cNvSpPr/>
            <p:nvPr/>
          </p:nvSpPr>
          <p:spPr>
            <a:xfrm>
              <a:off x="372025" y="321975"/>
              <a:ext cx="8400000" cy="218100"/>
            </a:xfrm>
            <a:prstGeom prst="rect">
              <a:avLst/>
            </a:prstGeom>
            <a:solidFill>
              <a:schemeClr val="accent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5"/>
            <p:cNvSpPr/>
            <p:nvPr/>
          </p:nvSpPr>
          <p:spPr>
            <a:xfrm>
              <a:off x="486450" y="38090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5"/>
            <p:cNvSpPr/>
            <p:nvPr/>
          </p:nvSpPr>
          <p:spPr>
            <a:xfrm>
              <a:off x="669900" y="38090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5"/>
            <p:cNvSpPr/>
            <p:nvPr/>
          </p:nvSpPr>
          <p:spPr>
            <a:xfrm>
              <a:off x="853350" y="38090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2" name="Google Shape;722;p15"/>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3" name="Google Shape;723;p15"/>
          <p:cNvGrpSpPr/>
          <p:nvPr/>
        </p:nvGrpSpPr>
        <p:grpSpPr>
          <a:xfrm>
            <a:off x="371330" y="4054252"/>
            <a:ext cx="8400431" cy="767401"/>
            <a:chOff x="4122825" y="2769975"/>
            <a:chExt cx="4390775" cy="1934950"/>
          </a:xfrm>
        </p:grpSpPr>
        <p:sp>
          <p:nvSpPr>
            <p:cNvPr id="724" name="Google Shape;724;p15"/>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5"/>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5"/>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5"/>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5"/>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5"/>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5"/>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5"/>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5"/>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5"/>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5"/>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5"/>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5"/>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5"/>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5"/>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5"/>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5"/>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5"/>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5"/>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5"/>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5"/>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5"/>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5"/>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15"/>
          <p:cNvGrpSpPr/>
          <p:nvPr/>
        </p:nvGrpSpPr>
        <p:grpSpPr>
          <a:xfrm rot="10800000" flipH="1">
            <a:off x="371330" y="539955"/>
            <a:ext cx="8400431" cy="767401"/>
            <a:chOff x="4122825" y="2769975"/>
            <a:chExt cx="4390775" cy="1934950"/>
          </a:xfrm>
        </p:grpSpPr>
        <p:sp>
          <p:nvSpPr>
            <p:cNvPr id="748" name="Google Shape;748;p15"/>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5"/>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5"/>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5"/>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5"/>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5"/>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5"/>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5"/>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5"/>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5"/>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5"/>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5"/>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5"/>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5"/>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5"/>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5"/>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5"/>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5"/>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5"/>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5"/>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5"/>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5"/>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5"/>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1" name="Google Shape;771;p15"/>
          <p:cNvSpPr txBox="1">
            <a:spLocks noGrp="1"/>
          </p:cNvSpPr>
          <p:nvPr>
            <p:ph type="subTitle" idx="1"/>
          </p:nvPr>
        </p:nvSpPr>
        <p:spPr>
          <a:xfrm>
            <a:off x="2369750" y="3096300"/>
            <a:ext cx="4404600" cy="615900"/>
          </a:xfrm>
          <a:prstGeom prst="rect">
            <a:avLst/>
          </a:prstGeom>
          <a:solidFill>
            <a:schemeClr val="accent6"/>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72" name="Google Shape;772;p15"/>
          <p:cNvSpPr txBox="1">
            <a:spLocks noGrp="1"/>
          </p:cNvSpPr>
          <p:nvPr>
            <p:ph type="title"/>
          </p:nvPr>
        </p:nvSpPr>
        <p:spPr>
          <a:xfrm>
            <a:off x="720150" y="1431300"/>
            <a:ext cx="7704000" cy="166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12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ONE_COLUMN_TEXT_2">
    <p:spTree>
      <p:nvGrpSpPr>
        <p:cNvPr id="1" name="Shape 773"/>
        <p:cNvGrpSpPr/>
        <p:nvPr/>
      </p:nvGrpSpPr>
      <p:grpSpPr>
        <a:xfrm>
          <a:off x="0" y="0"/>
          <a:ext cx="0" cy="0"/>
          <a:chOff x="0" y="0"/>
          <a:chExt cx="0" cy="0"/>
        </a:xfrm>
      </p:grpSpPr>
      <p:grpSp>
        <p:nvGrpSpPr>
          <p:cNvPr id="774" name="Google Shape;774;p16"/>
          <p:cNvGrpSpPr/>
          <p:nvPr/>
        </p:nvGrpSpPr>
        <p:grpSpPr>
          <a:xfrm rot="-946651">
            <a:off x="950563" y="1671102"/>
            <a:ext cx="826526" cy="831268"/>
            <a:chOff x="3178525" y="2232075"/>
            <a:chExt cx="1315775" cy="1323325"/>
          </a:xfrm>
        </p:grpSpPr>
        <p:sp>
          <p:nvSpPr>
            <p:cNvPr id="775" name="Google Shape;775;p16"/>
            <p:cNvSpPr/>
            <p:nvPr/>
          </p:nvSpPr>
          <p:spPr>
            <a:xfrm>
              <a:off x="3589500" y="3188250"/>
              <a:ext cx="512050" cy="367150"/>
            </a:xfrm>
            <a:custGeom>
              <a:avLst/>
              <a:gdLst/>
              <a:ahLst/>
              <a:cxnLst/>
              <a:rect l="l" t="t" r="r" b="b"/>
              <a:pathLst>
                <a:path w="20482" h="14686" extrusionOk="0">
                  <a:moveTo>
                    <a:pt x="1157" y="0"/>
                  </a:moveTo>
                  <a:lnTo>
                    <a:pt x="0" y="14686"/>
                  </a:lnTo>
                  <a:lnTo>
                    <a:pt x="20482" y="14686"/>
                  </a:lnTo>
                  <a:lnTo>
                    <a:pt x="20069" y="5268"/>
                  </a:lnTo>
                  <a:lnTo>
                    <a:pt x="11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6"/>
            <p:cNvSpPr/>
            <p:nvPr/>
          </p:nvSpPr>
          <p:spPr>
            <a:xfrm>
              <a:off x="3605575" y="3188250"/>
              <a:ext cx="492100" cy="278850"/>
            </a:xfrm>
            <a:custGeom>
              <a:avLst/>
              <a:gdLst/>
              <a:ahLst/>
              <a:cxnLst/>
              <a:rect l="l" t="t" r="r" b="b"/>
              <a:pathLst>
                <a:path w="19684" h="11154" extrusionOk="0">
                  <a:moveTo>
                    <a:pt x="514" y="0"/>
                  </a:moveTo>
                  <a:lnTo>
                    <a:pt x="1" y="6526"/>
                  </a:lnTo>
                  <a:cubicBezTo>
                    <a:pt x="6529" y="8209"/>
                    <a:pt x="13092" y="9744"/>
                    <a:pt x="19683" y="11153"/>
                  </a:cubicBezTo>
                  <a:lnTo>
                    <a:pt x="19426" y="5268"/>
                  </a:lnTo>
                  <a:lnTo>
                    <a:pt x="514" y="0"/>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6"/>
            <p:cNvSpPr/>
            <p:nvPr/>
          </p:nvSpPr>
          <p:spPr>
            <a:xfrm>
              <a:off x="3334450" y="2232075"/>
              <a:ext cx="1076325" cy="1150150"/>
            </a:xfrm>
            <a:custGeom>
              <a:avLst/>
              <a:gdLst/>
              <a:ahLst/>
              <a:cxnLst/>
              <a:rect l="l" t="t" r="r" b="b"/>
              <a:pathLst>
                <a:path w="43053" h="46006" extrusionOk="0">
                  <a:moveTo>
                    <a:pt x="18586" y="0"/>
                  </a:moveTo>
                  <a:cubicBezTo>
                    <a:pt x="7322" y="0"/>
                    <a:pt x="1" y="7800"/>
                    <a:pt x="1" y="21096"/>
                  </a:cubicBezTo>
                  <a:cubicBezTo>
                    <a:pt x="1" y="37484"/>
                    <a:pt x="14630" y="41268"/>
                    <a:pt x="22642" y="44080"/>
                  </a:cubicBezTo>
                  <a:cubicBezTo>
                    <a:pt x="26363" y="45386"/>
                    <a:pt x="29846" y="46005"/>
                    <a:pt x="32463" y="46005"/>
                  </a:cubicBezTo>
                  <a:cubicBezTo>
                    <a:pt x="35179" y="46005"/>
                    <a:pt x="36961" y="45339"/>
                    <a:pt x="37109" y="44080"/>
                  </a:cubicBezTo>
                  <a:cubicBezTo>
                    <a:pt x="37401" y="41609"/>
                    <a:pt x="38279" y="31408"/>
                    <a:pt x="38279" y="31408"/>
                  </a:cubicBezTo>
                  <a:cubicBezTo>
                    <a:pt x="38279" y="31408"/>
                    <a:pt x="39674" y="31529"/>
                    <a:pt x="40886" y="31529"/>
                  </a:cubicBezTo>
                  <a:cubicBezTo>
                    <a:pt x="41695" y="31529"/>
                    <a:pt x="42424" y="31475"/>
                    <a:pt x="42603" y="31296"/>
                  </a:cubicBezTo>
                  <a:cubicBezTo>
                    <a:pt x="43052" y="30846"/>
                    <a:pt x="39790" y="805"/>
                    <a:pt x="19560" y="20"/>
                  </a:cubicBezTo>
                  <a:cubicBezTo>
                    <a:pt x="19232" y="7"/>
                    <a:pt x="18908" y="0"/>
                    <a:pt x="185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6"/>
            <p:cNvSpPr/>
            <p:nvPr/>
          </p:nvSpPr>
          <p:spPr>
            <a:xfrm>
              <a:off x="3509463" y="2232100"/>
              <a:ext cx="909075" cy="1150100"/>
            </a:xfrm>
            <a:custGeom>
              <a:avLst/>
              <a:gdLst/>
              <a:ahLst/>
              <a:cxnLst/>
              <a:rect l="l" t="t" r="r" b="b"/>
              <a:pathLst>
                <a:path w="36363" h="46004" extrusionOk="0">
                  <a:moveTo>
                    <a:pt x="11901" y="0"/>
                  </a:moveTo>
                  <a:cubicBezTo>
                    <a:pt x="9993" y="0"/>
                    <a:pt x="8199" y="227"/>
                    <a:pt x="6533" y="663"/>
                  </a:cubicBezTo>
                  <a:cubicBezTo>
                    <a:pt x="12150" y="4652"/>
                    <a:pt x="16036" y="10567"/>
                    <a:pt x="15248" y="18104"/>
                  </a:cubicBezTo>
                  <a:cubicBezTo>
                    <a:pt x="14316" y="27020"/>
                    <a:pt x="8030" y="34015"/>
                    <a:pt x="0" y="36398"/>
                  </a:cubicBezTo>
                  <a:cubicBezTo>
                    <a:pt x="4905" y="40623"/>
                    <a:pt x="11466" y="42504"/>
                    <a:pt x="15952" y="44078"/>
                  </a:cubicBezTo>
                  <a:cubicBezTo>
                    <a:pt x="19672" y="45384"/>
                    <a:pt x="23156" y="46004"/>
                    <a:pt x="25773" y="46004"/>
                  </a:cubicBezTo>
                  <a:cubicBezTo>
                    <a:pt x="28489" y="46004"/>
                    <a:pt x="30273" y="45337"/>
                    <a:pt x="30421" y="44078"/>
                  </a:cubicBezTo>
                  <a:cubicBezTo>
                    <a:pt x="30711" y="41607"/>
                    <a:pt x="31589" y="31407"/>
                    <a:pt x="31589" y="31407"/>
                  </a:cubicBezTo>
                  <a:cubicBezTo>
                    <a:pt x="31589" y="31407"/>
                    <a:pt x="32983" y="31528"/>
                    <a:pt x="34195" y="31528"/>
                  </a:cubicBezTo>
                  <a:cubicBezTo>
                    <a:pt x="35005" y="31528"/>
                    <a:pt x="35734" y="31474"/>
                    <a:pt x="35914" y="31295"/>
                  </a:cubicBezTo>
                  <a:cubicBezTo>
                    <a:pt x="36362" y="30845"/>
                    <a:pt x="33099" y="805"/>
                    <a:pt x="12869" y="20"/>
                  </a:cubicBezTo>
                  <a:cubicBezTo>
                    <a:pt x="12543" y="7"/>
                    <a:pt x="12221" y="0"/>
                    <a:pt x="119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6"/>
            <p:cNvSpPr/>
            <p:nvPr/>
          </p:nvSpPr>
          <p:spPr>
            <a:xfrm>
              <a:off x="3867000" y="2337675"/>
              <a:ext cx="553125" cy="917675"/>
            </a:xfrm>
            <a:custGeom>
              <a:avLst/>
              <a:gdLst/>
              <a:ahLst/>
              <a:cxnLst/>
              <a:rect l="l" t="t" r="r" b="b"/>
              <a:pathLst>
                <a:path w="22125" h="36707" extrusionOk="0">
                  <a:moveTo>
                    <a:pt x="8817" y="1"/>
                  </a:moveTo>
                  <a:cubicBezTo>
                    <a:pt x="7336" y="1"/>
                    <a:pt x="5290" y="1695"/>
                    <a:pt x="5128" y="5811"/>
                  </a:cubicBezTo>
                  <a:cubicBezTo>
                    <a:pt x="4935" y="10704"/>
                    <a:pt x="6728" y="14776"/>
                    <a:pt x="3364" y="18159"/>
                  </a:cubicBezTo>
                  <a:cubicBezTo>
                    <a:pt x="1" y="21541"/>
                    <a:pt x="1421" y="25055"/>
                    <a:pt x="3364" y="28791"/>
                  </a:cubicBezTo>
                  <a:cubicBezTo>
                    <a:pt x="5228" y="32374"/>
                    <a:pt x="12468" y="36707"/>
                    <a:pt x="15711" y="36707"/>
                  </a:cubicBezTo>
                  <a:cubicBezTo>
                    <a:pt x="15849" y="36707"/>
                    <a:pt x="15981" y="36699"/>
                    <a:pt x="16104" y="36682"/>
                  </a:cubicBezTo>
                  <a:cubicBezTo>
                    <a:pt x="16728" y="36600"/>
                    <a:pt x="17294" y="27819"/>
                    <a:pt x="17294" y="27819"/>
                  </a:cubicBezTo>
                  <a:cubicBezTo>
                    <a:pt x="17294" y="27819"/>
                    <a:pt x="21327" y="27669"/>
                    <a:pt x="21725" y="27446"/>
                  </a:cubicBezTo>
                  <a:cubicBezTo>
                    <a:pt x="22125" y="27221"/>
                    <a:pt x="19232" y="5198"/>
                    <a:pt x="9579" y="177"/>
                  </a:cubicBezTo>
                  <a:cubicBezTo>
                    <a:pt x="9356" y="61"/>
                    <a:pt x="9096" y="1"/>
                    <a:pt x="8817"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6"/>
            <p:cNvSpPr/>
            <p:nvPr/>
          </p:nvSpPr>
          <p:spPr>
            <a:xfrm>
              <a:off x="3450550" y="2531075"/>
              <a:ext cx="342450" cy="342450"/>
            </a:xfrm>
            <a:custGeom>
              <a:avLst/>
              <a:gdLst/>
              <a:ahLst/>
              <a:cxnLst/>
              <a:rect l="l" t="t" r="r" b="b"/>
              <a:pathLst>
                <a:path w="13698" h="13698" extrusionOk="0">
                  <a:moveTo>
                    <a:pt x="6849" y="0"/>
                  </a:moveTo>
                  <a:cubicBezTo>
                    <a:pt x="5033" y="0"/>
                    <a:pt x="3291" y="722"/>
                    <a:pt x="2006" y="2006"/>
                  </a:cubicBezTo>
                  <a:cubicBezTo>
                    <a:pt x="722" y="3291"/>
                    <a:pt x="0" y="5032"/>
                    <a:pt x="0" y="6849"/>
                  </a:cubicBezTo>
                  <a:cubicBezTo>
                    <a:pt x="0" y="8665"/>
                    <a:pt x="722" y="10407"/>
                    <a:pt x="2006" y="11691"/>
                  </a:cubicBezTo>
                  <a:cubicBezTo>
                    <a:pt x="3291" y="12976"/>
                    <a:pt x="5033" y="13697"/>
                    <a:pt x="6849" y="13697"/>
                  </a:cubicBezTo>
                  <a:cubicBezTo>
                    <a:pt x="8666" y="13697"/>
                    <a:pt x="10408" y="12976"/>
                    <a:pt x="11692" y="11691"/>
                  </a:cubicBezTo>
                  <a:cubicBezTo>
                    <a:pt x="12977" y="10407"/>
                    <a:pt x="13697" y="8665"/>
                    <a:pt x="13697" y="6849"/>
                  </a:cubicBezTo>
                  <a:cubicBezTo>
                    <a:pt x="13697" y="5032"/>
                    <a:pt x="12977" y="3291"/>
                    <a:pt x="11692" y="2006"/>
                  </a:cubicBezTo>
                  <a:cubicBezTo>
                    <a:pt x="10408" y="722"/>
                    <a:pt x="8666" y="0"/>
                    <a:pt x="6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6"/>
            <p:cNvSpPr/>
            <p:nvPr/>
          </p:nvSpPr>
          <p:spPr>
            <a:xfrm>
              <a:off x="3474050" y="2549050"/>
              <a:ext cx="319000" cy="324450"/>
            </a:xfrm>
            <a:custGeom>
              <a:avLst/>
              <a:gdLst/>
              <a:ahLst/>
              <a:cxnLst/>
              <a:rect l="l" t="t" r="r" b="b"/>
              <a:pathLst>
                <a:path w="12760" h="12978" extrusionOk="0">
                  <a:moveTo>
                    <a:pt x="8954" y="1"/>
                  </a:moveTo>
                  <a:lnTo>
                    <a:pt x="8954" y="1"/>
                  </a:lnTo>
                  <a:cubicBezTo>
                    <a:pt x="9109" y="694"/>
                    <a:pt x="9169" y="1427"/>
                    <a:pt x="9109" y="2201"/>
                  </a:cubicBezTo>
                  <a:cubicBezTo>
                    <a:pt x="8719" y="7183"/>
                    <a:pt x="4403" y="9391"/>
                    <a:pt x="1" y="9577"/>
                  </a:cubicBezTo>
                  <a:cubicBezTo>
                    <a:pt x="1190" y="11609"/>
                    <a:pt x="3388" y="12977"/>
                    <a:pt x="5910" y="12977"/>
                  </a:cubicBezTo>
                  <a:cubicBezTo>
                    <a:pt x="9693" y="12977"/>
                    <a:pt x="12759" y="9911"/>
                    <a:pt x="12759" y="6128"/>
                  </a:cubicBezTo>
                  <a:cubicBezTo>
                    <a:pt x="12758" y="3442"/>
                    <a:pt x="11206" y="1123"/>
                    <a:pt x="8954"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6"/>
            <p:cNvSpPr/>
            <p:nvPr/>
          </p:nvSpPr>
          <p:spPr>
            <a:xfrm>
              <a:off x="3475025" y="2601375"/>
              <a:ext cx="81025" cy="145175"/>
            </a:xfrm>
            <a:custGeom>
              <a:avLst/>
              <a:gdLst/>
              <a:ahLst/>
              <a:cxnLst/>
              <a:rect l="l" t="t" r="r" b="b"/>
              <a:pathLst>
                <a:path w="3241" h="5807" extrusionOk="0">
                  <a:moveTo>
                    <a:pt x="2484" y="0"/>
                  </a:moveTo>
                  <a:cubicBezTo>
                    <a:pt x="2371" y="0"/>
                    <a:pt x="2254" y="40"/>
                    <a:pt x="2149" y="135"/>
                  </a:cubicBezTo>
                  <a:cubicBezTo>
                    <a:pt x="634" y="1485"/>
                    <a:pt x="0" y="3458"/>
                    <a:pt x="355" y="5443"/>
                  </a:cubicBezTo>
                  <a:cubicBezTo>
                    <a:pt x="401" y="5697"/>
                    <a:pt x="583" y="5807"/>
                    <a:pt x="778" y="5807"/>
                  </a:cubicBezTo>
                  <a:cubicBezTo>
                    <a:pt x="1072" y="5807"/>
                    <a:pt x="1397" y="5557"/>
                    <a:pt x="1329" y="5175"/>
                  </a:cubicBezTo>
                  <a:cubicBezTo>
                    <a:pt x="1035" y="3534"/>
                    <a:pt x="1628" y="1949"/>
                    <a:pt x="2862" y="847"/>
                  </a:cubicBezTo>
                  <a:cubicBezTo>
                    <a:pt x="3241" y="509"/>
                    <a:pt x="2887" y="0"/>
                    <a:pt x="24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6"/>
            <p:cNvSpPr/>
            <p:nvPr/>
          </p:nvSpPr>
          <p:spPr>
            <a:xfrm>
              <a:off x="3550975" y="2568675"/>
              <a:ext cx="74950" cy="37675"/>
            </a:xfrm>
            <a:custGeom>
              <a:avLst/>
              <a:gdLst/>
              <a:ahLst/>
              <a:cxnLst/>
              <a:rect l="l" t="t" r="r" b="b"/>
              <a:pathLst>
                <a:path w="2998" h="1507" extrusionOk="0">
                  <a:moveTo>
                    <a:pt x="2252" y="1"/>
                  </a:moveTo>
                  <a:cubicBezTo>
                    <a:pt x="2215" y="1"/>
                    <a:pt x="2176" y="5"/>
                    <a:pt x="2135" y="13"/>
                  </a:cubicBezTo>
                  <a:cubicBezTo>
                    <a:pt x="1567" y="132"/>
                    <a:pt x="1026" y="327"/>
                    <a:pt x="505" y="580"/>
                  </a:cubicBezTo>
                  <a:cubicBezTo>
                    <a:pt x="0" y="825"/>
                    <a:pt x="312" y="1507"/>
                    <a:pt x="781" y="1507"/>
                  </a:cubicBezTo>
                  <a:cubicBezTo>
                    <a:pt x="856" y="1507"/>
                    <a:pt x="934" y="1490"/>
                    <a:pt x="1014" y="1451"/>
                  </a:cubicBezTo>
                  <a:cubicBezTo>
                    <a:pt x="1458" y="1237"/>
                    <a:pt x="1922" y="1087"/>
                    <a:pt x="2403" y="987"/>
                  </a:cubicBezTo>
                  <a:cubicBezTo>
                    <a:pt x="2998" y="862"/>
                    <a:pt x="2800" y="1"/>
                    <a:pt x="2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6"/>
            <p:cNvSpPr/>
            <p:nvPr/>
          </p:nvSpPr>
          <p:spPr>
            <a:xfrm>
              <a:off x="3374275" y="2393400"/>
              <a:ext cx="194875" cy="280550"/>
            </a:xfrm>
            <a:custGeom>
              <a:avLst/>
              <a:gdLst/>
              <a:ahLst/>
              <a:cxnLst/>
              <a:rect l="l" t="t" r="r" b="b"/>
              <a:pathLst>
                <a:path w="7795" h="11222" extrusionOk="0">
                  <a:moveTo>
                    <a:pt x="6754" y="0"/>
                  </a:moveTo>
                  <a:cubicBezTo>
                    <a:pt x="6606" y="0"/>
                    <a:pt x="6453" y="48"/>
                    <a:pt x="6313" y="162"/>
                  </a:cubicBezTo>
                  <a:cubicBezTo>
                    <a:pt x="3106" y="2783"/>
                    <a:pt x="957" y="6326"/>
                    <a:pt x="106" y="10379"/>
                  </a:cubicBezTo>
                  <a:cubicBezTo>
                    <a:pt x="0" y="10888"/>
                    <a:pt x="427" y="11221"/>
                    <a:pt x="823" y="11221"/>
                  </a:cubicBezTo>
                  <a:cubicBezTo>
                    <a:pt x="1085" y="11221"/>
                    <a:pt x="1334" y="11075"/>
                    <a:pt x="1405" y="10737"/>
                  </a:cubicBezTo>
                  <a:cubicBezTo>
                    <a:pt x="2213" y="6889"/>
                    <a:pt x="4221" y="3600"/>
                    <a:pt x="7264" y="1115"/>
                  </a:cubicBezTo>
                  <a:cubicBezTo>
                    <a:pt x="7795" y="681"/>
                    <a:pt x="7309" y="0"/>
                    <a:pt x="67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6"/>
            <p:cNvSpPr/>
            <p:nvPr/>
          </p:nvSpPr>
          <p:spPr>
            <a:xfrm>
              <a:off x="3558625" y="2336925"/>
              <a:ext cx="107675" cy="56425"/>
            </a:xfrm>
            <a:custGeom>
              <a:avLst/>
              <a:gdLst/>
              <a:ahLst/>
              <a:cxnLst/>
              <a:rect l="l" t="t" r="r" b="b"/>
              <a:pathLst>
                <a:path w="4307" h="2257" extrusionOk="0">
                  <a:moveTo>
                    <a:pt x="3517" y="0"/>
                  </a:moveTo>
                  <a:cubicBezTo>
                    <a:pt x="3493" y="0"/>
                    <a:pt x="3469" y="1"/>
                    <a:pt x="3444" y="4"/>
                  </a:cubicBezTo>
                  <a:cubicBezTo>
                    <a:pt x="2419" y="99"/>
                    <a:pt x="1461" y="409"/>
                    <a:pt x="601" y="980"/>
                  </a:cubicBezTo>
                  <a:cubicBezTo>
                    <a:pt x="0" y="1379"/>
                    <a:pt x="370" y="2257"/>
                    <a:pt x="929" y="2257"/>
                  </a:cubicBezTo>
                  <a:cubicBezTo>
                    <a:pt x="1040" y="2257"/>
                    <a:pt x="1159" y="2222"/>
                    <a:pt x="1278" y="2143"/>
                  </a:cubicBezTo>
                  <a:cubicBezTo>
                    <a:pt x="1936" y="1707"/>
                    <a:pt x="2655" y="1423"/>
                    <a:pt x="3444" y="1349"/>
                  </a:cubicBezTo>
                  <a:cubicBezTo>
                    <a:pt x="4275" y="1272"/>
                    <a:pt x="4306" y="0"/>
                    <a:pt x="3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6"/>
            <p:cNvSpPr/>
            <p:nvPr/>
          </p:nvSpPr>
          <p:spPr>
            <a:xfrm>
              <a:off x="3251100" y="2439425"/>
              <a:ext cx="84450" cy="376250"/>
            </a:xfrm>
            <a:custGeom>
              <a:avLst/>
              <a:gdLst/>
              <a:ahLst/>
              <a:cxnLst/>
              <a:rect l="l" t="t" r="r" b="b"/>
              <a:pathLst>
                <a:path w="3378" h="15050" extrusionOk="0">
                  <a:moveTo>
                    <a:pt x="2561" y="0"/>
                  </a:moveTo>
                  <a:cubicBezTo>
                    <a:pt x="2293" y="0"/>
                    <a:pt x="2028" y="142"/>
                    <a:pt x="1927" y="470"/>
                  </a:cubicBezTo>
                  <a:cubicBezTo>
                    <a:pt x="529" y="5011"/>
                    <a:pt x="0" y="9666"/>
                    <a:pt x="356" y="14404"/>
                  </a:cubicBezTo>
                  <a:cubicBezTo>
                    <a:pt x="389" y="14834"/>
                    <a:pt x="742" y="15050"/>
                    <a:pt x="1079" y="15050"/>
                  </a:cubicBezTo>
                  <a:cubicBezTo>
                    <a:pt x="1415" y="15050"/>
                    <a:pt x="1734" y="14835"/>
                    <a:pt x="1702" y="14404"/>
                  </a:cubicBezTo>
                  <a:cubicBezTo>
                    <a:pt x="1356" y="9783"/>
                    <a:pt x="1861" y="5257"/>
                    <a:pt x="3224" y="826"/>
                  </a:cubicBezTo>
                  <a:cubicBezTo>
                    <a:pt x="3378" y="327"/>
                    <a:pt x="2967" y="0"/>
                    <a:pt x="25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6"/>
            <p:cNvSpPr/>
            <p:nvPr/>
          </p:nvSpPr>
          <p:spPr>
            <a:xfrm>
              <a:off x="3272525" y="2870825"/>
              <a:ext cx="70000" cy="115850"/>
            </a:xfrm>
            <a:custGeom>
              <a:avLst/>
              <a:gdLst/>
              <a:ahLst/>
              <a:cxnLst/>
              <a:rect l="l" t="t" r="r" b="b"/>
              <a:pathLst>
                <a:path w="2800" h="4634" extrusionOk="0">
                  <a:moveTo>
                    <a:pt x="822" y="1"/>
                  </a:moveTo>
                  <a:cubicBezTo>
                    <a:pt x="424" y="1"/>
                    <a:pt x="0" y="332"/>
                    <a:pt x="114" y="840"/>
                  </a:cubicBezTo>
                  <a:cubicBezTo>
                    <a:pt x="385" y="2043"/>
                    <a:pt x="810" y="3194"/>
                    <a:pt x="1368" y="4294"/>
                  </a:cubicBezTo>
                  <a:cubicBezTo>
                    <a:pt x="1491" y="4534"/>
                    <a:pt x="1687" y="4634"/>
                    <a:pt x="1888" y="4634"/>
                  </a:cubicBezTo>
                  <a:cubicBezTo>
                    <a:pt x="2333" y="4634"/>
                    <a:pt x="2800" y="4146"/>
                    <a:pt x="2530" y="3614"/>
                  </a:cubicBezTo>
                  <a:cubicBezTo>
                    <a:pt x="2022" y="2616"/>
                    <a:pt x="1658" y="1576"/>
                    <a:pt x="1413" y="482"/>
                  </a:cubicBezTo>
                  <a:cubicBezTo>
                    <a:pt x="1337" y="146"/>
                    <a:pt x="1085" y="1"/>
                    <a:pt x="8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6"/>
            <p:cNvSpPr/>
            <p:nvPr/>
          </p:nvSpPr>
          <p:spPr>
            <a:xfrm>
              <a:off x="4101400" y="2242300"/>
              <a:ext cx="281975" cy="298300"/>
            </a:xfrm>
            <a:custGeom>
              <a:avLst/>
              <a:gdLst/>
              <a:ahLst/>
              <a:cxnLst/>
              <a:rect l="l" t="t" r="r" b="b"/>
              <a:pathLst>
                <a:path w="11279" h="11932" extrusionOk="0">
                  <a:moveTo>
                    <a:pt x="1060" y="1"/>
                  </a:moveTo>
                  <a:cubicBezTo>
                    <a:pt x="495" y="1"/>
                    <a:pt x="0" y="685"/>
                    <a:pt x="543" y="1106"/>
                  </a:cubicBezTo>
                  <a:cubicBezTo>
                    <a:pt x="4290" y="4013"/>
                    <a:pt x="7396" y="7521"/>
                    <a:pt x="9811" y="11608"/>
                  </a:cubicBezTo>
                  <a:cubicBezTo>
                    <a:pt x="9946" y="11836"/>
                    <a:pt x="10148" y="11931"/>
                    <a:pt x="10352" y="11931"/>
                  </a:cubicBezTo>
                  <a:cubicBezTo>
                    <a:pt x="10813" y="11931"/>
                    <a:pt x="11279" y="11446"/>
                    <a:pt x="10973" y="10928"/>
                  </a:cubicBezTo>
                  <a:cubicBezTo>
                    <a:pt x="8505" y="6749"/>
                    <a:pt x="5330" y="3129"/>
                    <a:pt x="1495" y="154"/>
                  </a:cubicBezTo>
                  <a:cubicBezTo>
                    <a:pt x="1357" y="47"/>
                    <a:pt x="1206" y="1"/>
                    <a:pt x="10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6"/>
            <p:cNvSpPr/>
            <p:nvPr/>
          </p:nvSpPr>
          <p:spPr>
            <a:xfrm>
              <a:off x="4368675" y="2578950"/>
              <a:ext cx="61525" cy="102575"/>
            </a:xfrm>
            <a:custGeom>
              <a:avLst/>
              <a:gdLst/>
              <a:ahLst/>
              <a:cxnLst/>
              <a:rect l="l" t="t" r="r" b="b"/>
              <a:pathLst>
                <a:path w="2461" h="4103" extrusionOk="0">
                  <a:moveTo>
                    <a:pt x="817" y="1"/>
                  </a:moveTo>
                  <a:cubicBezTo>
                    <a:pt x="412" y="1"/>
                    <a:pt x="0" y="328"/>
                    <a:pt x="153" y="829"/>
                  </a:cubicBezTo>
                  <a:cubicBezTo>
                    <a:pt x="439" y="1763"/>
                    <a:pt x="724" y="2697"/>
                    <a:pt x="1009" y="3633"/>
                  </a:cubicBezTo>
                  <a:cubicBezTo>
                    <a:pt x="1109" y="3960"/>
                    <a:pt x="1375" y="4102"/>
                    <a:pt x="1642" y="4102"/>
                  </a:cubicBezTo>
                  <a:cubicBezTo>
                    <a:pt x="2049" y="4102"/>
                    <a:pt x="2460" y="3775"/>
                    <a:pt x="2306" y="3274"/>
                  </a:cubicBezTo>
                  <a:cubicBezTo>
                    <a:pt x="2021" y="2341"/>
                    <a:pt x="1736" y="1407"/>
                    <a:pt x="1450" y="471"/>
                  </a:cubicBezTo>
                  <a:cubicBezTo>
                    <a:pt x="1350" y="143"/>
                    <a:pt x="1085" y="1"/>
                    <a:pt x="8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6"/>
            <p:cNvSpPr/>
            <p:nvPr/>
          </p:nvSpPr>
          <p:spPr>
            <a:xfrm>
              <a:off x="4352950" y="2373875"/>
              <a:ext cx="141350" cy="275700"/>
            </a:xfrm>
            <a:custGeom>
              <a:avLst/>
              <a:gdLst/>
              <a:ahLst/>
              <a:cxnLst/>
              <a:rect l="l" t="t" r="r" b="b"/>
              <a:pathLst>
                <a:path w="5654" h="11028" extrusionOk="0">
                  <a:moveTo>
                    <a:pt x="921" y="1"/>
                  </a:moveTo>
                  <a:cubicBezTo>
                    <a:pt x="466" y="1"/>
                    <a:pt x="1" y="485"/>
                    <a:pt x="296" y="1008"/>
                  </a:cubicBezTo>
                  <a:cubicBezTo>
                    <a:pt x="2003" y="4031"/>
                    <a:pt x="3304" y="7203"/>
                    <a:pt x="4219" y="10551"/>
                  </a:cubicBezTo>
                  <a:cubicBezTo>
                    <a:pt x="4309" y="10884"/>
                    <a:pt x="4569" y="11027"/>
                    <a:pt x="4835" y="11027"/>
                  </a:cubicBezTo>
                  <a:cubicBezTo>
                    <a:pt x="5238" y="11027"/>
                    <a:pt x="5653" y="10698"/>
                    <a:pt x="5516" y="10194"/>
                  </a:cubicBezTo>
                  <a:cubicBezTo>
                    <a:pt x="4572" y="6734"/>
                    <a:pt x="3219" y="3451"/>
                    <a:pt x="1458" y="330"/>
                  </a:cubicBezTo>
                  <a:cubicBezTo>
                    <a:pt x="1326" y="97"/>
                    <a:pt x="1125" y="1"/>
                    <a:pt x="9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6"/>
            <p:cNvSpPr/>
            <p:nvPr/>
          </p:nvSpPr>
          <p:spPr>
            <a:xfrm>
              <a:off x="3178525" y="2753625"/>
              <a:ext cx="83300" cy="260625"/>
            </a:xfrm>
            <a:custGeom>
              <a:avLst/>
              <a:gdLst/>
              <a:ahLst/>
              <a:cxnLst/>
              <a:rect l="l" t="t" r="r" b="b"/>
              <a:pathLst>
                <a:path w="3332" h="10425" extrusionOk="0">
                  <a:moveTo>
                    <a:pt x="643" y="0"/>
                  </a:moveTo>
                  <a:cubicBezTo>
                    <a:pt x="307" y="0"/>
                    <a:pt x="0" y="212"/>
                    <a:pt x="56" y="639"/>
                  </a:cubicBezTo>
                  <a:cubicBezTo>
                    <a:pt x="461" y="3787"/>
                    <a:pt x="1065" y="6885"/>
                    <a:pt x="1898" y="9948"/>
                  </a:cubicBezTo>
                  <a:cubicBezTo>
                    <a:pt x="1988" y="10280"/>
                    <a:pt x="2248" y="10424"/>
                    <a:pt x="2514" y="10424"/>
                  </a:cubicBezTo>
                  <a:cubicBezTo>
                    <a:pt x="2916" y="10424"/>
                    <a:pt x="3332" y="10095"/>
                    <a:pt x="3195" y="9591"/>
                  </a:cubicBezTo>
                  <a:cubicBezTo>
                    <a:pt x="2394" y="6646"/>
                    <a:pt x="1791" y="3665"/>
                    <a:pt x="1401" y="639"/>
                  </a:cubicBezTo>
                  <a:cubicBezTo>
                    <a:pt x="1346" y="215"/>
                    <a:pt x="980" y="0"/>
                    <a:pt x="6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6"/>
            <p:cNvSpPr/>
            <p:nvPr/>
          </p:nvSpPr>
          <p:spPr>
            <a:xfrm>
              <a:off x="3248850" y="3053150"/>
              <a:ext cx="79350" cy="105200"/>
            </a:xfrm>
            <a:custGeom>
              <a:avLst/>
              <a:gdLst/>
              <a:ahLst/>
              <a:cxnLst/>
              <a:rect l="l" t="t" r="r" b="b"/>
              <a:pathLst>
                <a:path w="3174" h="4208" extrusionOk="0">
                  <a:moveTo>
                    <a:pt x="903" y="0"/>
                  </a:moveTo>
                  <a:cubicBezTo>
                    <a:pt x="471" y="0"/>
                    <a:pt x="0" y="491"/>
                    <a:pt x="238" y="1030"/>
                  </a:cubicBezTo>
                  <a:cubicBezTo>
                    <a:pt x="673" y="2011"/>
                    <a:pt x="1162" y="2961"/>
                    <a:pt x="1706" y="3884"/>
                  </a:cubicBezTo>
                  <a:cubicBezTo>
                    <a:pt x="1841" y="4113"/>
                    <a:pt x="2044" y="4208"/>
                    <a:pt x="2248" y="4208"/>
                  </a:cubicBezTo>
                  <a:cubicBezTo>
                    <a:pt x="2709" y="4208"/>
                    <a:pt x="3173" y="3724"/>
                    <a:pt x="2867" y="3204"/>
                  </a:cubicBezTo>
                  <a:cubicBezTo>
                    <a:pt x="2324" y="2281"/>
                    <a:pt x="1835" y="1330"/>
                    <a:pt x="1401" y="350"/>
                  </a:cubicBezTo>
                  <a:cubicBezTo>
                    <a:pt x="1291" y="103"/>
                    <a:pt x="1101" y="0"/>
                    <a:pt x="9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6"/>
            <p:cNvSpPr/>
            <p:nvPr/>
          </p:nvSpPr>
          <p:spPr>
            <a:xfrm>
              <a:off x="4105450" y="2395900"/>
              <a:ext cx="124950" cy="121850"/>
            </a:xfrm>
            <a:custGeom>
              <a:avLst/>
              <a:gdLst/>
              <a:ahLst/>
              <a:cxnLst/>
              <a:rect l="l" t="t" r="r" b="b"/>
              <a:pathLst>
                <a:path w="4998" h="4874" extrusionOk="0">
                  <a:moveTo>
                    <a:pt x="1026" y="0"/>
                  </a:moveTo>
                  <a:cubicBezTo>
                    <a:pt x="479" y="0"/>
                    <a:pt x="0" y="680"/>
                    <a:pt x="518" y="1123"/>
                  </a:cubicBezTo>
                  <a:cubicBezTo>
                    <a:pt x="1687" y="2122"/>
                    <a:pt x="2687" y="3262"/>
                    <a:pt x="3512" y="4560"/>
                  </a:cubicBezTo>
                  <a:cubicBezTo>
                    <a:pt x="3652" y="4782"/>
                    <a:pt x="3858" y="4874"/>
                    <a:pt x="4063" y="4874"/>
                  </a:cubicBezTo>
                  <a:cubicBezTo>
                    <a:pt x="4532" y="4874"/>
                    <a:pt x="4998" y="4392"/>
                    <a:pt x="4674" y="3880"/>
                  </a:cubicBezTo>
                  <a:cubicBezTo>
                    <a:pt x="3791" y="2490"/>
                    <a:pt x="2723" y="1243"/>
                    <a:pt x="1469" y="171"/>
                  </a:cubicBezTo>
                  <a:cubicBezTo>
                    <a:pt x="1329" y="51"/>
                    <a:pt x="1175" y="0"/>
                    <a:pt x="10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6"/>
            <p:cNvSpPr/>
            <p:nvPr/>
          </p:nvSpPr>
          <p:spPr>
            <a:xfrm>
              <a:off x="4218150" y="2534600"/>
              <a:ext cx="115100" cy="207100"/>
            </a:xfrm>
            <a:custGeom>
              <a:avLst/>
              <a:gdLst/>
              <a:ahLst/>
              <a:cxnLst/>
              <a:rect l="l" t="t" r="r" b="b"/>
              <a:pathLst>
                <a:path w="4604" h="8284" extrusionOk="0">
                  <a:moveTo>
                    <a:pt x="905" y="1"/>
                  </a:moveTo>
                  <a:cubicBezTo>
                    <a:pt x="471" y="1"/>
                    <a:pt x="0" y="491"/>
                    <a:pt x="242" y="1029"/>
                  </a:cubicBezTo>
                  <a:cubicBezTo>
                    <a:pt x="1251" y="3275"/>
                    <a:pt x="2207" y="5543"/>
                    <a:pt x="3113" y="7834"/>
                  </a:cubicBezTo>
                  <a:cubicBezTo>
                    <a:pt x="3237" y="8148"/>
                    <a:pt x="3515" y="8284"/>
                    <a:pt x="3786" y="8284"/>
                  </a:cubicBezTo>
                  <a:cubicBezTo>
                    <a:pt x="4203" y="8284"/>
                    <a:pt x="4603" y="7964"/>
                    <a:pt x="4411" y="7476"/>
                  </a:cubicBezTo>
                  <a:cubicBezTo>
                    <a:pt x="3463" y="5076"/>
                    <a:pt x="2462" y="2702"/>
                    <a:pt x="1404" y="350"/>
                  </a:cubicBezTo>
                  <a:cubicBezTo>
                    <a:pt x="1293" y="103"/>
                    <a:pt x="1103" y="1"/>
                    <a:pt x="9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6"/>
            <p:cNvSpPr/>
            <p:nvPr/>
          </p:nvSpPr>
          <p:spPr>
            <a:xfrm>
              <a:off x="3789000" y="2258050"/>
              <a:ext cx="29425" cy="29425"/>
            </a:xfrm>
            <a:custGeom>
              <a:avLst/>
              <a:gdLst/>
              <a:ahLst/>
              <a:cxnLst/>
              <a:rect l="l" t="t" r="r" b="b"/>
              <a:pathLst>
                <a:path w="1177" h="1177" extrusionOk="0">
                  <a:moveTo>
                    <a:pt x="588" y="0"/>
                  </a:moveTo>
                  <a:cubicBezTo>
                    <a:pt x="263" y="0"/>
                    <a:pt x="1" y="263"/>
                    <a:pt x="1" y="589"/>
                  </a:cubicBezTo>
                  <a:cubicBezTo>
                    <a:pt x="1" y="914"/>
                    <a:pt x="263" y="1176"/>
                    <a:pt x="588" y="1176"/>
                  </a:cubicBezTo>
                  <a:cubicBezTo>
                    <a:pt x="914" y="1176"/>
                    <a:pt x="1177" y="914"/>
                    <a:pt x="1177" y="589"/>
                  </a:cubicBezTo>
                  <a:cubicBezTo>
                    <a:pt x="1177" y="263"/>
                    <a:pt x="914" y="0"/>
                    <a:pt x="588"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6"/>
            <p:cNvSpPr/>
            <p:nvPr/>
          </p:nvSpPr>
          <p:spPr>
            <a:xfrm>
              <a:off x="3885800" y="2272725"/>
              <a:ext cx="29425" cy="29450"/>
            </a:xfrm>
            <a:custGeom>
              <a:avLst/>
              <a:gdLst/>
              <a:ahLst/>
              <a:cxnLst/>
              <a:rect l="l" t="t" r="r" b="b"/>
              <a:pathLst>
                <a:path w="1177" h="1178" extrusionOk="0">
                  <a:moveTo>
                    <a:pt x="589" y="1"/>
                  </a:moveTo>
                  <a:cubicBezTo>
                    <a:pt x="264" y="1"/>
                    <a:pt x="0" y="264"/>
                    <a:pt x="0" y="589"/>
                  </a:cubicBezTo>
                  <a:cubicBezTo>
                    <a:pt x="0" y="914"/>
                    <a:pt x="264" y="1178"/>
                    <a:pt x="589" y="1178"/>
                  </a:cubicBezTo>
                  <a:cubicBezTo>
                    <a:pt x="914" y="1178"/>
                    <a:pt x="1176" y="914"/>
                    <a:pt x="1176" y="589"/>
                  </a:cubicBezTo>
                  <a:cubicBezTo>
                    <a:pt x="1176" y="264"/>
                    <a:pt x="914" y="1"/>
                    <a:pt x="589"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6"/>
            <p:cNvSpPr/>
            <p:nvPr/>
          </p:nvSpPr>
          <p:spPr>
            <a:xfrm>
              <a:off x="3983500" y="2302150"/>
              <a:ext cx="29425" cy="29475"/>
            </a:xfrm>
            <a:custGeom>
              <a:avLst/>
              <a:gdLst/>
              <a:ahLst/>
              <a:cxnLst/>
              <a:rect l="l" t="t" r="r" b="b"/>
              <a:pathLst>
                <a:path w="1177" h="1179" extrusionOk="0">
                  <a:moveTo>
                    <a:pt x="589" y="1"/>
                  </a:moveTo>
                  <a:cubicBezTo>
                    <a:pt x="264" y="1"/>
                    <a:pt x="0" y="265"/>
                    <a:pt x="0" y="590"/>
                  </a:cubicBezTo>
                  <a:cubicBezTo>
                    <a:pt x="0" y="913"/>
                    <a:pt x="264" y="1178"/>
                    <a:pt x="589" y="1178"/>
                  </a:cubicBezTo>
                  <a:cubicBezTo>
                    <a:pt x="913" y="1178"/>
                    <a:pt x="1176" y="913"/>
                    <a:pt x="1176" y="590"/>
                  </a:cubicBezTo>
                  <a:cubicBezTo>
                    <a:pt x="1176" y="265"/>
                    <a:pt x="913" y="1"/>
                    <a:pt x="589"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6"/>
            <p:cNvSpPr/>
            <p:nvPr/>
          </p:nvSpPr>
          <p:spPr>
            <a:xfrm>
              <a:off x="3633475" y="3120775"/>
              <a:ext cx="29475" cy="29475"/>
            </a:xfrm>
            <a:custGeom>
              <a:avLst/>
              <a:gdLst/>
              <a:ahLst/>
              <a:cxnLst/>
              <a:rect l="l" t="t" r="r" b="b"/>
              <a:pathLst>
                <a:path w="1179" h="1179" extrusionOk="0">
                  <a:moveTo>
                    <a:pt x="589" y="1"/>
                  </a:moveTo>
                  <a:cubicBezTo>
                    <a:pt x="265" y="1"/>
                    <a:pt x="1" y="265"/>
                    <a:pt x="1" y="589"/>
                  </a:cubicBezTo>
                  <a:cubicBezTo>
                    <a:pt x="1" y="914"/>
                    <a:pt x="265" y="1178"/>
                    <a:pt x="589" y="1178"/>
                  </a:cubicBezTo>
                  <a:cubicBezTo>
                    <a:pt x="914" y="1178"/>
                    <a:pt x="1178" y="914"/>
                    <a:pt x="1178" y="589"/>
                  </a:cubicBezTo>
                  <a:cubicBezTo>
                    <a:pt x="1178" y="265"/>
                    <a:pt x="914" y="1"/>
                    <a:pt x="589"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6"/>
            <p:cNvSpPr/>
            <p:nvPr/>
          </p:nvSpPr>
          <p:spPr>
            <a:xfrm>
              <a:off x="3705075" y="3070375"/>
              <a:ext cx="29425" cy="29450"/>
            </a:xfrm>
            <a:custGeom>
              <a:avLst/>
              <a:gdLst/>
              <a:ahLst/>
              <a:cxnLst/>
              <a:rect l="l" t="t" r="r" b="b"/>
              <a:pathLst>
                <a:path w="1177" h="1178" extrusionOk="0">
                  <a:moveTo>
                    <a:pt x="588" y="0"/>
                  </a:moveTo>
                  <a:cubicBezTo>
                    <a:pt x="264" y="0"/>
                    <a:pt x="1" y="264"/>
                    <a:pt x="1" y="589"/>
                  </a:cubicBezTo>
                  <a:cubicBezTo>
                    <a:pt x="1" y="913"/>
                    <a:pt x="264" y="1177"/>
                    <a:pt x="588" y="1177"/>
                  </a:cubicBezTo>
                  <a:cubicBezTo>
                    <a:pt x="913" y="1177"/>
                    <a:pt x="1177" y="913"/>
                    <a:pt x="1177" y="589"/>
                  </a:cubicBezTo>
                  <a:cubicBezTo>
                    <a:pt x="1177" y="264"/>
                    <a:pt x="914" y="0"/>
                    <a:pt x="588"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6"/>
            <p:cNvSpPr/>
            <p:nvPr/>
          </p:nvSpPr>
          <p:spPr>
            <a:xfrm>
              <a:off x="3621125" y="3494250"/>
              <a:ext cx="235325" cy="34775"/>
            </a:xfrm>
            <a:custGeom>
              <a:avLst/>
              <a:gdLst/>
              <a:ahLst/>
              <a:cxnLst/>
              <a:rect l="l" t="t" r="r" b="b"/>
              <a:pathLst>
                <a:path w="9413" h="1391" extrusionOk="0">
                  <a:moveTo>
                    <a:pt x="863" y="0"/>
                  </a:moveTo>
                  <a:cubicBezTo>
                    <a:pt x="1" y="0"/>
                    <a:pt x="1" y="1341"/>
                    <a:pt x="867" y="1346"/>
                  </a:cubicBezTo>
                  <a:cubicBezTo>
                    <a:pt x="3426" y="1361"/>
                    <a:pt x="5986" y="1377"/>
                    <a:pt x="8546" y="1391"/>
                  </a:cubicBezTo>
                  <a:cubicBezTo>
                    <a:pt x="8547" y="1391"/>
                    <a:pt x="8549" y="1391"/>
                    <a:pt x="8551" y="1391"/>
                  </a:cubicBezTo>
                  <a:cubicBezTo>
                    <a:pt x="9412" y="1391"/>
                    <a:pt x="9411" y="51"/>
                    <a:pt x="8546" y="45"/>
                  </a:cubicBezTo>
                  <a:cubicBezTo>
                    <a:pt x="5986" y="31"/>
                    <a:pt x="3426" y="15"/>
                    <a:pt x="867" y="0"/>
                  </a:cubicBezTo>
                  <a:cubicBezTo>
                    <a:pt x="866" y="0"/>
                    <a:pt x="864" y="0"/>
                    <a:pt x="8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6"/>
            <p:cNvSpPr/>
            <p:nvPr/>
          </p:nvSpPr>
          <p:spPr>
            <a:xfrm>
              <a:off x="3867725" y="3492350"/>
              <a:ext cx="103675" cy="33650"/>
            </a:xfrm>
            <a:custGeom>
              <a:avLst/>
              <a:gdLst/>
              <a:ahLst/>
              <a:cxnLst/>
              <a:rect l="l" t="t" r="r" b="b"/>
              <a:pathLst>
                <a:path w="4147" h="1346" extrusionOk="0">
                  <a:moveTo>
                    <a:pt x="868" y="0"/>
                  </a:moveTo>
                  <a:cubicBezTo>
                    <a:pt x="3" y="0"/>
                    <a:pt x="0" y="1346"/>
                    <a:pt x="868" y="1346"/>
                  </a:cubicBezTo>
                  <a:lnTo>
                    <a:pt x="3279" y="1346"/>
                  </a:lnTo>
                  <a:cubicBezTo>
                    <a:pt x="4144" y="1346"/>
                    <a:pt x="4147" y="0"/>
                    <a:pt x="32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6"/>
            <p:cNvSpPr/>
            <p:nvPr/>
          </p:nvSpPr>
          <p:spPr>
            <a:xfrm>
              <a:off x="4200600" y="2820550"/>
              <a:ext cx="36750" cy="52975"/>
            </a:xfrm>
            <a:custGeom>
              <a:avLst/>
              <a:gdLst/>
              <a:ahLst/>
              <a:cxnLst/>
              <a:rect l="l" t="t" r="r" b="b"/>
              <a:pathLst>
                <a:path w="1470" h="2119" extrusionOk="0">
                  <a:moveTo>
                    <a:pt x="735" y="1"/>
                  </a:moveTo>
                  <a:cubicBezTo>
                    <a:pt x="329" y="1"/>
                    <a:pt x="1" y="476"/>
                    <a:pt x="1" y="1060"/>
                  </a:cubicBezTo>
                  <a:cubicBezTo>
                    <a:pt x="1" y="1645"/>
                    <a:pt x="329" y="2118"/>
                    <a:pt x="735" y="2118"/>
                  </a:cubicBezTo>
                  <a:cubicBezTo>
                    <a:pt x="1141" y="2118"/>
                    <a:pt x="1469" y="1644"/>
                    <a:pt x="1469" y="1060"/>
                  </a:cubicBezTo>
                  <a:cubicBezTo>
                    <a:pt x="1469" y="476"/>
                    <a:pt x="1141" y="2"/>
                    <a:pt x="7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03" name="Google Shape;803;p16"/>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804" name="Google Shape;804;p16"/>
          <p:cNvGrpSpPr/>
          <p:nvPr/>
        </p:nvGrpSpPr>
        <p:grpSpPr>
          <a:xfrm>
            <a:off x="372025" y="321975"/>
            <a:ext cx="8400000" cy="4503300"/>
            <a:chOff x="372025" y="321975"/>
            <a:chExt cx="8400000" cy="4503300"/>
          </a:xfrm>
        </p:grpSpPr>
        <p:grpSp>
          <p:nvGrpSpPr>
            <p:cNvPr id="805" name="Google Shape;805;p16"/>
            <p:cNvGrpSpPr/>
            <p:nvPr/>
          </p:nvGrpSpPr>
          <p:grpSpPr>
            <a:xfrm>
              <a:off x="372025" y="321975"/>
              <a:ext cx="8400000" cy="4503300"/>
              <a:chOff x="372025" y="321975"/>
              <a:chExt cx="8400000" cy="4503300"/>
            </a:xfrm>
          </p:grpSpPr>
          <p:sp>
            <p:nvSpPr>
              <p:cNvPr id="806" name="Google Shape;806;p16"/>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7" name="Google Shape;807;p16"/>
              <p:cNvGrpSpPr/>
              <p:nvPr/>
            </p:nvGrpSpPr>
            <p:grpSpPr>
              <a:xfrm>
                <a:off x="372025" y="321975"/>
                <a:ext cx="8400000" cy="4499700"/>
                <a:chOff x="372025" y="321975"/>
                <a:chExt cx="8400000" cy="4499700"/>
              </a:xfrm>
            </p:grpSpPr>
            <p:sp>
              <p:nvSpPr>
                <p:cNvPr id="808" name="Google Shape;808;p16"/>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6"/>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6"/>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6"/>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6"/>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6"/>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14" name="Google Shape;814;p16"/>
                <p:cNvCxnSpPr/>
                <p:nvPr/>
              </p:nvCxnSpPr>
              <p:spPr>
                <a:xfrm>
                  <a:off x="7498375" y="431000"/>
                  <a:ext cx="1039500" cy="0"/>
                </a:xfrm>
                <a:prstGeom prst="straightConnector1">
                  <a:avLst/>
                </a:prstGeom>
                <a:noFill/>
                <a:ln w="9525" cap="flat" cmpd="sng">
                  <a:solidFill>
                    <a:schemeClr val="dk2"/>
                  </a:solidFill>
                  <a:prstDash val="solid"/>
                  <a:round/>
                  <a:headEnd type="none" w="med" len="med"/>
                  <a:tailEnd type="none" w="med" len="med"/>
                </a:ln>
              </p:spPr>
            </p:cxnSp>
          </p:grpSp>
        </p:grpSp>
        <p:cxnSp>
          <p:nvCxnSpPr>
            <p:cNvPr id="815" name="Google Shape;815;p16"/>
            <p:cNvCxnSpPr/>
            <p:nvPr/>
          </p:nvCxnSpPr>
          <p:spPr>
            <a:xfrm>
              <a:off x="372025" y="1104300"/>
              <a:ext cx="8400000" cy="0"/>
            </a:xfrm>
            <a:prstGeom prst="straightConnector1">
              <a:avLst/>
            </a:prstGeom>
            <a:noFill/>
            <a:ln w="9525" cap="flat" cmpd="sng">
              <a:solidFill>
                <a:schemeClr val="dk2"/>
              </a:solidFill>
              <a:prstDash val="solid"/>
              <a:round/>
              <a:headEnd type="none" w="med" len="med"/>
              <a:tailEnd type="none" w="med" len="med"/>
            </a:ln>
          </p:spPr>
        </p:cxnSp>
      </p:grpSp>
      <p:sp>
        <p:nvSpPr>
          <p:cNvPr id="816" name="Google Shape;816;p16"/>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17" name="Google Shape;817;p16"/>
          <p:cNvSpPr txBox="1">
            <a:spLocks noGrp="1"/>
          </p:cNvSpPr>
          <p:nvPr>
            <p:ph type="subTitle" idx="1"/>
          </p:nvPr>
        </p:nvSpPr>
        <p:spPr>
          <a:xfrm>
            <a:off x="720150" y="3967049"/>
            <a:ext cx="7704000" cy="6348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930"/>
        <p:cNvGrpSpPr/>
        <p:nvPr/>
      </p:nvGrpSpPr>
      <p:grpSpPr>
        <a:xfrm>
          <a:off x="0" y="0"/>
          <a:ext cx="0" cy="0"/>
          <a:chOff x="0" y="0"/>
          <a:chExt cx="0" cy="0"/>
        </a:xfrm>
      </p:grpSpPr>
      <p:pic>
        <p:nvPicPr>
          <p:cNvPr id="931" name="Google Shape;931;p20"/>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932" name="Google Shape;932;p20"/>
          <p:cNvGrpSpPr/>
          <p:nvPr/>
        </p:nvGrpSpPr>
        <p:grpSpPr>
          <a:xfrm>
            <a:off x="372025" y="321975"/>
            <a:ext cx="8400000" cy="4503300"/>
            <a:chOff x="372025" y="321975"/>
            <a:chExt cx="8400000" cy="4503300"/>
          </a:xfrm>
        </p:grpSpPr>
        <p:grpSp>
          <p:nvGrpSpPr>
            <p:cNvPr id="933" name="Google Shape;933;p20"/>
            <p:cNvGrpSpPr/>
            <p:nvPr/>
          </p:nvGrpSpPr>
          <p:grpSpPr>
            <a:xfrm>
              <a:off x="372025" y="321975"/>
              <a:ext cx="8400000" cy="4503300"/>
              <a:chOff x="372025" y="321975"/>
              <a:chExt cx="8400000" cy="4503300"/>
            </a:xfrm>
          </p:grpSpPr>
          <p:sp>
            <p:nvSpPr>
              <p:cNvPr id="934" name="Google Shape;934;p20"/>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5" name="Google Shape;935;p20"/>
              <p:cNvGrpSpPr/>
              <p:nvPr/>
            </p:nvGrpSpPr>
            <p:grpSpPr>
              <a:xfrm>
                <a:off x="372025" y="321975"/>
                <a:ext cx="8400000" cy="4499700"/>
                <a:chOff x="372025" y="321975"/>
                <a:chExt cx="8400000" cy="4499700"/>
              </a:xfrm>
            </p:grpSpPr>
            <p:sp>
              <p:nvSpPr>
                <p:cNvPr id="936" name="Google Shape;936;p20"/>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0"/>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0"/>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0"/>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0"/>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0"/>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42" name="Google Shape;942;p20"/>
                <p:cNvCxnSpPr/>
                <p:nvPr/>
              </p:nvCxnSpPr>
              <p:spPr>
                <a:xfrm>
                  <a:off x="7498375" y="431000"/>
                  <a:ext cx="1039500" cy="0"/>
                </a:xfrm>
                <a:prstGeom prst="straightConnector1">
                  <a:avLst/>
                </a:prstGeom>
                <a:noFill/>
                <a:ln w="9525" cap="flat" cmpd="sng">
                  <a:solidFill>
                    <a:schemeClr val="dk2"/>
                  </a:solidFill>
                  <a:prstDash val="solid"/>
                  <a:round/>
                  <a:headEnd type="none" w="med" len="med"/>
                  <a:tailEnd type="none" w="med" len="med"/>
                </a:ln>
              </p:spPr>
            </p:cxnSp>
          </p:grpSp>
        </p:grpSp>
        <p:cxnSp>
          <p:nvCxnSpPr>
            <p:cNvPr id="943" name="Google Shape;943;p20"/>
            <p:cNvCxnSpPr/>
            <p:nvPr/>
          </p:nvCxnSpPr>
          <p:spPr>
            <a:xfrm>
              <a:off x="372025" y="1104300"/>
              <a:ext cx="8400000" cy="0"/>
            </a:xfrm>
            <a:prstGeom prst="straightConnector1">
              <a:avLst/>
            </a:prstGeom>
            <a:noFill/>
            <a:ln w="9525" cap="flat" cmpd="sng">
              <a:solidFill>
                <a:schemeClr val="dk2"/>
              </a:solidFill>
              <a:prstDash val="solid"/>
              <a:round/>
              <a:headEnd type="none" w="med" len="med"/>
              <a:tailEnd type="none" w="med" len="med"/>
            </a:ln>
          </p:spPr>
        </p:cxnSp>
      </p:grpSp>
      <p:sp>
        <p:nvSpPr>
          <p:cNvPr id="944" name="Google Shape;944;p20"/>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45" name="Google Shape;945;p20"/>
          <p:cNvSpPr txBox="1">
            <a:spLocks noGrp="1"/>
          </p:cNvSpPr>
          <p:nvPr>
            <p:ph type="title" idx="2"/>
          </p:nvPr>
        </p:nvSpPr>
        <p:spPr>
          <a:xfrm>
            <a:off x="720000" y="1639250"/>
            <a:ext cx="2305500" cy="5277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16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46" name="Google Shape;946;p20"/>
          <p:cNvSpPr txBox="1">
            <a:spLocks noGrp="1"/>
          </p:cNvSpPr>
          <p:nvPr>
            <p:ph type="subTitle" idx="1"/>
          </p:nvPr>
        </p:nvSpPr>
        <p:spPr>
          <a:xfrm>
            <a:off x="720000" y="2166950"/>
            <a:ext cx="2305500" cy="6132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47" name="Google Shape;947;p20"/>
          <p:cNvSpPr txBox="1">
            <a:spLocks noGrp="1"/>
          </p:cNvSpPr>
          <p:nvPr>
            <p:ph type="title" idx="3"/>
          </p:nvPr>
        </p:nvSpPr>
        <p:spPr>
          <a:xfrm>
            <a:off x="3419269" y="1639250"/>
            <a:ext cx="2305500" cy="5277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16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48" name="Google Shape;948;p20"/>
          <p:cNvSpPr txBox="1">
            <a:spLocks noGrp="1"/>
          </p:cNvSpPr>
          <p:nvPr>
            <p:ph type="subTitle" idx="4"/>
          </p:nvPr>
        </p:nvSpPr>
        <p:spPr>
          <a:xfrm>
            <a:off x="3419271" y="2166950"/>
            <a:ext cx="2305500" cy="6132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49" name="Google Shape;949;p20"/>
          <p:cNvSpPr txBox="1">
            <a:spLocks noGrp="1"/>
          </p:cNvSpPr>
          <p:nvPr>
            <p:ph type="title" idx="5"/>
          </p:nvPr>
        </p:nvSpPr>
        <p:spPr>
          <a:xfrm>
            <a:off x="720000" y="3325325"/>
            <a:ext cx="2305500" cy="5277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16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50" name="Google Shape;950;p20"/>
          <p:cNvSpPr txBox="1">
            <a:spLocks noGrp="1"/>
          </p:cNvSpPr>
          <p:nvPr>
            <p:ph type="subTitle" idx="6"/>
          </p:nvPr>
        </p:nvSpPr>
        <p:spPr>
          <a:xfrm>
            <a:off x="720000" y="3853025"/>
            <a:ext cx="2305500" cy="6132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51" name="Google Shape;951;p20"/>
          <p:cNvSpPr txBox="1">
            <a:spLocks noGrp="1"/>
          </p:cNvSpPr>
          <p:nvPr>
            <p:ph type="title" idx="7"/>
          </p:nvPr>
        </p:nvSpPr>
        <p:spPr>
          <a:xfrm>
            <a:off x="3419269" y="3325325"/>
            <a:ext cx="2305500" cy="5277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16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52" name="Google Shape;952;p20"/>
          <p:cNvSpPr txBox="1">
            <a:spLocks noGrp="1"/>
          </p:cNvSpPr>
          <p:nvPr>
            <p:ph type="subTitle" idx="8"/>
          </p:nvPr>
        </p:nvSpPr>
        <p:spPr>
          <a:xfrm>
            <a:off x="3419271" y="3853025"/>
            <a:ext cx="2305500" cy="6132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53" name="Google Shape;953;p20"/>
          <p:cNvSpPr txBox="1">
            <a:spLocks noGrp="1"/>
          </p:cNvSpPr>
          <p:nvPr>
            <p:ph type="title" idx="9"/>
          </p:nvPr>
        </p:nvSpPr>
        <p:spPr>
          <a:xfrm>
            <a:off x="6118545" y="1639250"/>
            <a:ext cx="2305500" cy="5277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16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54" name="Google Shape;954;p20"/>
          <p:cNvSpPr txBox="1">
            <a:spLocks noGrp="1"/>
          </p:cNvSpPr>
          <p:nvPr>
            <p:ph type="subTitle" idx="13"/>
          </p:nvPr>
        </p:nvSpPr>
        <p:spPr>
          <a:xfrm>
            <a:off x="6118549" y="2166950"/>
            <a:ext cx="2305500" cy="6132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55" name="Google Shape;955;p20"/>
          <p:cNvSpPr txBox="1">
            <a:spLocks noGrp="1"/>
          </p:cNvSpPr>
          <p:nvPr>
            <p:ph type="title" idx="14"/>
          </p:nvPr>
        </p:nvSpPr>
        <p:spPr>
          <a:xfrm>
            <a:off x="6118545" y="3325325"/>
            <a:ext cx="2305500" cy="5277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16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56" name="Google Shape;956;p20"/>
          <p:cNvSpPr txBox="1">
            <a:spLocks noGrp="1"/>
          </p:cNvSpPr>
          <p:nvPr>
            <p:ph type="subTitle" idx="15"/>
          </p:nvPr>
        </p:nvSpPr>
        <p:spPr>
          <a:xfrm>
            <a:off x="6118550" y="3853025"/>
            <a:ext cx="2305500" cy="6132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643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1pPr>
            <a:lvl2pPr lvl="1"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2pPr>
            <a:lvl3pPr lvl="2"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3pPr>
            <a:lvl4pPr lvl="3"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4pPr>
            <a:lvl5pPr lvl="4"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5pPr>
            <a:lvl6pPr lvl="5"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6pPr>
            <a:lvl7pPr lvl="6"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7pPr>
            <a:lvl8pPr lvl="7"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8pPr>
            <a:lvl9pPr lvl="8"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9pPr>
          </a:lstStyle>
          <a:p>
            <a:endParaRPr/>
          </a:p>
        </p:txBody>
      </p:sp>
      <p:sp>
        <p:nvSpPr>
          <p:cNvPr id="7" name="Google Shape;7;p1"/>
          <p:cNvSpPr txBox="1">
            <a:spLocks noGrp="1"/>
          </p:cNvSpPr>
          <p:nvPr>
            <p:ph type="body" idx="1"/>
          </p:nvPr>
        </p:nvSpPr>
        <p:spPr>
          <a:xfrm>
            <a:off x="720000" y="1237083"/>
            <a:ext cx="7704000" cy="3366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1pPr>
            <a:lvl2pPr marL="914400" lvl="1"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00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8" r:id="rId5"/>
    <p:sldLayoutId id="2147483659" r:id="rId6"/>
    <p:sldLayoutId id="2147483661" r:id="rId7"/>
    <p:sldLayoutId id="2147483662" r:id="rId8"/>
    <p:sldLayoutId id="2147483666" r:id="rId9"/>
    <p:sldLayoutId id="2147483670" r:id="rId10"/>
    <p:sldLayoutId id="2147483672" r:id="rId11"/>
    <p:sldLayoutId id="2147483673" r:id="rId12"/>
    <p:sldLayoutId id="2147483674" r:id="rId13"/>
    <p:sldLayoutId id="2147483675"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5.png"/><Relationship Id="rId4"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Yassmin-gamal/Pong_Game"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dosbox.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60"/>
        <p:cNvGrpSpPr/>
        <p:nvPr/>
      </p:nvGrpSpPr>
      <p:grpSpPr>
        <a:xfrm>
          <a:off x="0" y="0"/>
          <a:ext cx="0" cy="0"/>
          <a:chOff x="0" y="0"/>
          <a:chExt cx="0" cy="0"/>
        </a:xfrm>
      </p:grpSpPr>
      <p:sp>
        <p:nvSpPr>
          <p:cNvPr id="1261" name="Google Shape;1261;p32"/>
          <p:cNvSpPr txBox="1">
            <a:spLocks noGrp="1"/>
          </p:cNvSpPr>
          <p:nvPr>
            <p:ph type="ctrTitle"/>
          </p:nvPr>
        </p:nvSpPr>
        <p:spPr>
          <a:xfrm>
            <a:off x="1319275" y="590075"/>
            <a:ext cx="6505500" cy="2407800"/>
          </a:xfrm>
          <a:prstGeom prst="rect">
            <a:avLst/>
          </a:prstGeom>
        </p:spPr>
        <p:txBody>
          <a:bodyPr spcFirstLastPara="1" wrap="square" lIns="91425" tIns="91425" rIns="91425" bIns="91425" anchor="b" anchorCtr="0">
            <a:noAutofit/>
          </a:bodyPr>
          <a:lstStyle/>
          <a:p>
            <a:pPr lvl="0"/>
            <a:r>
              <a:rPr lang="en" dirty="0">
                <a:latin typeface="Zen Dots"/>
                <a:ea typeface="Zen Dots"/>
                <a:cs typeface="Zen Dots"/>
                <a:sym typeface="Zen Dots"/>
              </a:rPr>
              <a:t> </a:t>
            </a:r>
            <a:r>
              <a:rPr lang="en" sz="6200" b="1" dirty="0" smtClean="0"/>
              <a:t>PING PONG</a:t>
            </a:r>
            <a:br>
              <a:rPr lang="en" sz="6200" b="1" dirty="0" smtClean="0"/>
            </a:br>
            <a:r>
              <a:rPr lang="en" sz="6200" b="1" dirty="0" smtClean="0"/>
              <a:t>GAME</a:t>
            </a:r>
            <a:r>
              <a:rPr lang="en" dirty="0"/>
              <a:t/>
            </a:r>
            <a:br>
              <a:rPr lang="en" dirty="0"/>
            </a:br>
            <a:r>
              <a:rPr lang="en-GB" sz="2800" dirty="0">
                <a:solidFill>
                  <a:schemeClr val="dk2"/>
                </a:solidFill>
              </a:rPr>
              <a:t>x86 </a:t>
            </a:r>
            <a:r>
              <a:rPr lang="en-GB" sz="2800" dirty="0" smtClean="0">
                <a:solidFill>
                  <a:schemeClr val="dk2"/>
                </a:solidFill>
              </a:rPr>
              <a:t>Assembly Project </a:t>
            </a:r>
            <a:endParaRPr sz="2800" dirty="0">
              <a:solidFill>
                <a:schemeClr val="dk2"/>
              </a:solidFill>
              <a:latin typeface="Zen Dots"/>
              <a:ea typeface="Zen Dots"/>
              <a:cs typeface="Zen Dots"/>
              <a:sym typeface="Zen Dots"/>
            </a:endParaRPr>
          </a:p>
        </p:txBody>
      </p:sp>
      <p:sp>
        <p:nvSpPr>
          <p:cNvPr id="1262" name="Google Shape;1262;p32"/>
          <p:cNvSpPr txBox="1">
            <a:spLocks noGrp="1"/>
          </p:cNvSpPr>
          <p:nvPr>
            <p:ph type="subTitle" idx="1"/>
          </p:nvPr>
        </p:nvSpPr>
        <p:spPr>
          <a:xfrm>
            <a:off x="2904775" y="3440920"/>
            <a:ext cx="3334500" cy="98530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smtClean="0"/>
              <a:t>Supervised by:</a:t>
            </a:r>
          </a:p>
          <a:p>
            <a:pPr marL="0" lvl="0" indent="0"/>
            <a:r>
              <a:rPr lang="en-GB" b="1" dirty="0"/>
              <a:t>Prof. </a:t>
            </a:r>
            <a:r>
              <a:rPr lang="en-GB" b="1" dirty="0" smtClean="0"/>
              <a:t>Abdel Hamid Attaby</a:t>
            </a:r>
          </a:p>
          <a:p>
            <a:r>
              <a:rPr lang="en-GB" dirty="0"/>
              <a:t>And</a:t>
            </a:r>
          </a:p>
          <a:p>
            <a:r>
              <a:rPr lang="en-GB" b="1" dirty="0"/>
              <a:t>Eng. Ahmed Bakr</a:t>
            </a:r>
            <a:endParaRPr lang="en-GB" dirty="0"/>
          </a:p>
          <a:p>
            <a:pPr marL="0" lvl="0" indent="0"/>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8"/>
        <p:cNvGrpSpPr/>
        <p:nvPr/>
      </p:nvGrpSpPr>
      <p:grpSpPr>
        <a:xfrm>
          <a:off x="0" y="0"/>
          <a:ext cx="0" cy="0"/>
          <a:chOff x="0" y="0"/>
          <a:chExt cx="0" cy="0"/>
        </a:xfrm>
      </p:grpSpPr>
      <p:sp>
        <p:nvSpPr>
          <p:cNvPr id="1869" name="Google Shape;1869;p44"/>
          <p:cNvSpPr/>
          <p:nvPr/>
        </p:nvSpPr>
        <p:spPr>
          <a:xfrm>
            <a:off x="720000" y="1649100"/>
            <a:ext cx="2305500" cy="11271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0" name="Google Shape;1870;p44"/>
          <p:cNvGrpSpPr/>
          <p:nvPr/>
        </p:nvGrpSpPr>
        <p:grpSpPr>
          <a:xfrm>
            <a:off x="720025" y="1431000"/>
            <a:ext cx="2305500" cy="218100"/>
            <a:chOff x="1290777" y="1427521"/>
            <a:chExt cx="2305500" cy="218100"/>
          </a:xfrm>
        </p:grpSpPr>
        <p:sp>
          <p:nvSpPr>
            <p:cNvPr id="1871" name="Google Shape;1871;p44"/>
            <p:cNvSpPr/>
            <p:nvPr/>
          </p:nvSpPr>
          <p:spPr>
            <a:xfrm>
              <a:off x="1290777" y="1427521"/>
              <a:ext cx="23055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4"/>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4"/>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4"/>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5" name="Google Shape;1875;p44"/>
          <p:cNvSpPr/>
          <p:nvPr/>
        </p:nvSpPr>
        <p:spPr>
          <a:xfrm>
            <a:off x="3419262" y="1649100"/>
            <a:ext cx="2305500" cy="11271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6" name="Google Shape;1876;p44"/>
          <p:cNvGrpSpPr/>
          <p:nvPr/>
        </p:nvGrpSpPr>
        <p:grpSpPr>
          <a:xfrm>
            <a:off x="3419287" y="1431000"/>
            <a:ext cx="2305500" cy="218100"/>
            <a:chOff x="1290777" y="1427521"/>
            <a:chExt cx="2305500" cy="218100"/>
          </a:xfrm>
        </p:grpSpPr>
        <p:sp>
          <p:nvSpPr>
            <p:cNvPr id="1877" name="Google Shape;1877;p44"/>
            <p:cNvSpPr/>
            <p:nvPr/>
          </p:nvSpPr>
          <p:spPr>
            <a:xfrm>
              <a:off x="1290777" y="1427521"/>
              <a:ext cx="23055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4"/>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4"/>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4"/>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1" name="Google Shape;1881;p44"/>
          <p:cNvSpPr/>
          <p:nvPr/>
        </p:nvSpPr>
        <p:spPr>
          <a:xfrm>
            <a:off x="6118537" y="1649100"/>
            <a:ext cx="2305500" cy="11271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2" name="Google Shape;1882;p44"/>
          <p:cNvGrpSpPr/>
          <p:nvPr/>
        </p:nvGrpSpPr>
        <p:grpSpPr>
          <a:xfrm>
            <a:off x="6118562" y="1431000"/>
            <a:ext cx="2305500" cy="218100"/>
            <a:chOff x="1290777" y="1427521"/>
            <a:chExt cx="2305500" cy="218100"/>
          </a:xfrm>
        </p:grpSpPr>
        <p:sp>
          <p:nvSpPr>
            <p:cNvPr id="1883" name="Google Shape;1883;p44"/>
            <p:cNvSpPr/>
            <p:nvPr/>
          </p:nvSpPr>
          <p:spPr>
            <a:xfrm>
              <a:off x="1290777" y="1427521"/>
              <a:ext cx="23055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4"/>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4"/>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4"/>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7" name="Google Shape;1887;p44"/>
          <p:cNvSpPr/>
          <p:nvPr/>
        </p:nvSpPr>
        <p:spPr>
          <a:xfrm>
            <a:off x="720000" y="3339125"/>
            <a:ext cx="2305500" cy="11271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8" name="Google Shape;1888;p44"/>
          <p:cNvGrpSpPr/>
          <p:nvPr/>
        </p:nvGrpSpPr>
        <p:grpSpPr>
          <a:xfrm>
            <a:off x="720025" y="3121025"/>
            <a:ext cx="2305500" cy="218100"/>
            <a:chOff x="1290777" y="1427521"/>
            <a:chExt cx="2305500" cy="218100"/>
          </a:xfrm>
        </p:grpSpPr>
        <p:sp>
          <p:nvSpPr>
            <p:cNvPr id="1889" name="Google Shape;1889;p44"/>
            <p:cNvSpPr/>
            <p:nvPr/>
          </p:nvSpPr>
          <p:spPr>
            <a:xfrm>
              <a:off x="1290777" y="1427521"/>
              <a:ext cx="23055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4"/>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4"/>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4"/>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3" name="Google Shape;1893;p44"/>
          <p:cNvSpPr/>
          <p:nvPr/>
        </p:nvSpPr>
        <p:spPr>
          <a:xfrm>
            <a:off x="3419262" y="3339125"/>
            <a:ext cx="2305500" cy="11271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4" name="Google Shape;1894;p44"/>
          <p:cNvGrpSpPr/>
          <p:nvPr/>
        </p:nvGrpSpPr>
        <p:grpSpPr>
          <a:xfrm>
            <a:off x="3419287" y="3121025"/>
            <a:ext cx="2305500" cy="218100"/>
            <a:chOff x="1290777" y="1427521"/>
            <a:chExt cx="2305500" cy="218100"/>
          </a:xfrm>
        </p:grpSpPr>
        <p:sp>
          <p:nvSpPr>
            <p:cNvPr id="1895" name="Google Shape;1895;p44"/>
            <p:cNvSpPr/>
            <p:nvPr/>
          </p:nvSpPr>
          <p:spPr>
            <a:xfrm>
              <a:off x="1290777" y="1427521"/>
              <a:ext cx="23055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4"/>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4"/>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4"/>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9" name="Google Shape;1899;p44"/>
          <p:cNvSpPr/>
          <p:nvPr/>
        </p:nvSpPr>
        <p:spPr>
          <a:xfrm>
            <a:off x="6118537" y="3339125"/>
            <a:ext cx="2305500" cy="11271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0" name="Google Shape;1900;p44"/>
          <p:cNvGrpSpPr/>
          <p:nvPr/>
        </p:nvGrpSpPr>
        <p:grpSpPr>
          <a:xfrm>
            <a:off x="6118562" y="3121025"/>
            <a:ext cx="2305500" cy="218100"/>
            <a:chOff x="1290777" y="1427521"/>
            <a:chExt cx="2305500" cy="218100"/>
          </a:xfrm>
        </p:grpSpPr>
        <p:sp>
          <p:nvSpPr>
            <p:cNvPr id="1901" name="Google Shape;1901;p44"/>
            <p:cNvSpPr/>
            <p:nvPr/>
          </p:nvSpPr>
          <p:spPr>
            <a:xfrm>
              <a:off x="1290777" y="1427521"/>
              <a:ext cx="23055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4"/>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4"/>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4"/>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5" name="Google Shape;1905;p44"/>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chemeClr val="lt2"/>
                </a:solidFill>
              </a:rPr>
              <a:t>Step</a:t>
            </a:r>
            <a:r>
              <a:rPr lang="en" dirty="0" smtClean="0"/>
              <a:t> </a:t>
            </a:r>
            <a:r>
              <a:rPr lang="en-US" dirty="0" smtClean="0"/>
              <a:t>#03: </a:t>
            </a:r>
            <a:r>
              <a:rPr lang="en-US" dirty="0" smtClean="0">
                <a:solidFill>
                  <a:schemeClr val="tx2"/>
                </a:solidFill>
              </a:rPr>
              <a:t>UI</a:t>
            </a:r>
            <a:endParaRPr dirty="0">
              <a:solidFill>
                <a:schemeClr val="tx2"/>
              </a:solidFill>
            </a:endParaRPr>
          </a:p>
        </p:txBody>
      </p:sp>
      <p:sp>
        <p:nvSpPr>
          <p:cNvPr id="1906" name="Google Shape;1906;p44"/>
          <p:cNvSpPr txBox="1">
            <a:spLocks noGrp="1"/>
          </p:cNvSpPr>
          <p:nvPr>
            <p:ph type="title" idx="2"/>
          </p:nvPr>
        </p:nvSpPr>
        <p:spPr>
          <a:xfrm>
            <a:off x="720000" y="1639250"/>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Main Menu</a:t>
            </a:r>
            <a:endParaRPr dirty="0"/>
          </a:p>
        </p:txBody>
      </p:sp>
      <p:sp>
        <p:nvSpPr>
          <p:cNvPr id="1907" name="Google Shape;1907;p44"/>
          <p:cNvSpPr txBox="1">
            <a:spLocks noGrp="1"/>
          </p:cNvSpPr>
          <p:nvPr>
            <p:ph type="subTitle" idx="1"/>
          </p:nvPr>
        </p:nvSpPr>
        <p:spPr>
          <a:xfrm>
            <a:off x="719999" y="2166950"/>
            <a:ext cx="2305525" cy="613200"/>
          </a:xfrm>
          <a:prstGeom prst="rect">
            <a:avLst/>
          </a:prstGeom>
        </p:spPr>
        <p:txBody>
          <a:bodyPr spcFirstLastPara="1" wrap="square" lIns="91425" tIns="91425" rIns="91425" bIns="91425" anchor="t" anchorCtr="0">
            <a:normAutofit fontScale="92500"/>
          </a:bodyPr>
          <a:lstStyle/>
          <a:p>
            <a:pPr marL="0" lvl="0" indent="0" algn="ctr" rtl="0">
              <a:spcBef>
                <a:spcPts val="0"/>
              </a:spcBef>
              <a:spcAft>
                <a:spcPts val="0"/>
              </a:spcAft>
              <a:buNone/>
            </a:pPr>
            <a:r>
              <a:rPr lang="en-US" sz="1000" dirty="0" smtClean="0"/>
              <a:t>The main menu scene is what the program opens to and it have multiple playing modes options and also exit game choice</a:t>
            </a:r>
            <a:endParaRPr sz="1000" dirty="0"/>
          </a:p>
        </p:txBody>
      </p:sp>
      <p:sp>
        <p:nvSpPr>
          <p:cNvPr id="1908" name="Google Shape;1908;p44"/>
          <p:cNvSpPr txBox="1">
            <a:spLocks noGrp="1"/>
          </p:cNvSpPr>
          <p:nvPr>
            <p:ph type="title" idx="3"/>
          </p:nvPr>
        </p:nvSpPr>
        <p:spPr>
          <a:xfrm>
            <a:off x="3419269" y="1639250"/>
            <a:ext cx="2305500" cy="527700"/>
          </a:xfrm>
          <a:prstGeom prst="rect">
            <a:avLst/>
          </a:prstGeom>
        </p:spPr>
        <p:txBody>
          <a:bodyPr spcFirstLastPara="1" wrap="square" lIns="91425" tIns="91425" rIns="91425" bIns="91425" anchor="ctr" anchorCtr="0">
            <a:noAutofit/>
          </a:bodyPr>
          <a:lstStyle/>
          <a:p>
            <a:r>
              <a:rPr lang="en-US" dirty="0" smtClean="0"/>
              <a:t/>
            </a:r>
            <a:br>
              <a:rPr lang="en-US" dirty="0" smtClean="0"/>
            </a:br>
            <a:r>
              <a:rPr lang="en-US" dirty="0" smtClean="0"/>
              <a:t>Game </a:t>
            </a:r>
            <a:r>
              <a:rPr lang="en-US" dirty="0"/>
              <a:t>UI</a:t>
            </a:r>
            <a:br>
              <a:rPr lang="en-US" dirty="0"/>
            </a:br>
            <a:endParaRPr dirty="0"/>
          </a:p>
        </p:txBody>
      </p:sp>
      <p:sp>
        <p:nvSpPr>
          <p:cNvPr id="1909" name="Google Shape;1909;p44"/>
          <p:cNvSpPr txBox="1">
            <a:spLocks noGrp="1"/>
          </p:cNvSpPr>
          <p:nvPr>
            <p:ph type="subTitle" idx="4"/>
          </p:nvPr>
        </p:nvSpPr>
        <p:spPr>
          <a:xfrm>
            <a:off x="3419271" y="2166950"/>
            <a:ext cx="2305500" cy="613200"/>
          </a:xfrm>
          <a:prstGeom prst="rect">
            <a:avLst/>
          </a:prstGeom>
        </p:spPr>
        <p:txBody>
          <a:bodyPr spcFirstLastPara="1" wrap="square" lIns="91425" tIns="91425" rIns="91425" bIns="91425" anchor="t" anchorCtr="0">
            <a:normAutofit fontScale="40000" lnSpcReduction="20000"/>
          </a:bodyPr>
          <a:lstStyle/>
          <a:p>
            <a:pPr marL="0" lvl="0" indent="0"/>
            <a:endParaRPr lang="en-US" dirty="0" smtClean="0"/>
          </a:p>
          <a:p>
            <a:pPr marL="0" indent="0"/>
            <a:r>
              <a:rPr lang="en-GB" sz="2300" dirty="0"/>
              <a:t>When you are playing the game the program calculates each player points and display it across the </a:t>
            </a:r>
            <a:r>
              <a:rPr lang="en-GB" sz="2300" dirty="0" smtClean="0"/>
              <a:t>screen</a:t>
            </a:r>
            <a:endParaRPr lang="en-GB" sz="2300" dirty="0"/>
          </a:p>
        </p:txBody>
      </p:sp>
      <p:sp>
        <p:nvSpPr>
          <p:cNvPr id="1910" name="Google Shape;1910;p44"/>
          <p:cNvSpPr txBox="1">
            <a:spLocks noGrp="1"/>
          </p:cNvSpPr>
          <p:nvPr>
            <p:ph type="title" idx="5"/>
          </p:nvPr>
        </p:nvSpPr>
        <p:spPr>
          <a:xfrm>
            <a:off x="720000" y="3325325"/>
            <a:ext cx="2305500" cy="527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smtClean="0"/>
              <a:t>Configurability</a:t>
            </a:r>
            <a:endParaRPr dirty="0"/>
          </a:p>
        </p:txBody>
      </p:sp>
      <p:sp>
        <p:nvSpPr>
          <p:cNvPr id="1911" name="Google Shape;1911;p44"/>
          <p:cNvSpPr txBox="1">
            <a:spLocks noGrp="1"/>
          </p:cNvSpPr>
          <p:nvPr>
            <p:ph type="subTitle" idx="6"/>
          </p:nvPr>
        </p:nvSpPr>
        <p:spPr>
          <a:xfrm>
            <a:off x="720000" y="3853025"/>
            <a:ext cx="2305500" cy="613200"/>
          </a:xfrm>
          <a:prstGeom prst="rect">
            <a:avLst/>
          </a:prstGeom>
        </p:spPr>
        <p:txBody>
          <a:bodyPr spcFirstLastPara="1" wrap="square" lIns="91425" tIns="91425" rIns="91425" bIns="91425" anchor="t" anchorCtr="0">
            <a:normAutofit fontScale="77500" lnSpcReduction="20000"/>
          </a:bodyPr>
          <a:lstStyle/>
          <a:p>
            <a:pPr marL="0" lvl="0" indent="0" algn="ctr" rtl="0">
              <a:spcBef>
                <a:spcPts val="0"/>
              </a:spcBef>
              <a:spcAft>
                <a:spcPts val="0"/>
              </a:spcAft>
              <a:buNone/>
            </a:pPr>
            <a:r>
              <a:rPr lang="en-US" dirty="0" smtClean="0"/>
              <a:t>You can decide what scene the program opens to the main menu or the game </a:t>
            </a:r>
            <a:endParaRPr dirty="0"/>
          </a:p>
        </p:txBody>
      </p:sp>
      <p:sp>
        <p:nvSpPr>
          <p:cNvPr id="1912" name="Google Shape;1912;p44"/>
          <p:cNvSpPr txBox="1">
            <a:spLocks noGrp="1"/>
          </p:cNvSpPr>
          <p:nvPr>
            <p:ph type="title" idx="7"/>
          </p:nvPr>
        </p:nvSpPr>
        <p:spPr>
          <a:xfrm>
            <a:off x="3419269" y="3325325"/>
            <a:ext cx="2305500" cy="527700"/>
          </a:xfrm>
          <a:prstGeom prst="rect">
            <a:avLst/>
          </a:prstGeom>
        </p:spPr>
        <p:txBody>
          <a:bodyPr spcFirstLastPara="1" wrap="square" lIns="91425" tIns="91425" rIns="91425" bIns="91425" anchor="ctr" anchorCtr="0">
            <a:noAutofit/>
          </a:bodyPr>
          <a:lstStyle/>
          <a:p>
            <a:r>
              <a:rPr lang="en-GB" dirty="0" smtClean="0"/>
              <a:t/>
            </a:r>
            <a:br>
              <a:rPr lang="en-GB" dirty="0" smtClean="0"/>
            </a:br>
            <a:r>
              <a:rPr lang="en-GB" dirty="0" smtClean="0"/>
              <a:t>Interrupt</a:t>
            </a:r>
            <a:r>
              <a:rPr lang="en-GB" dirty="0"/>
              <a:t/>
            </a:r>
            <a:br>
              <a:rPr lang="en-GB" dirty="0"/>
            </a:br>
            <a:endParaRPr dirty="0"/>
          </a:p>
        </p:txBody>
      </p:sp>
      <p:sp>
        <p:nvSpPr>
          <p:cNvPr id="1913" name="Google Shape;1913;p44"/>
          <p:cNvSpPr txBox="1">
            <a:spLocks noGrp="1"/>
          </p:cNvSpPr>
          <p:nvPr>
            <p:ph type="subTitle" idx="8"/>
          </p:nvPr>
        </p:nvSpPr>
        <p:spPr>
          <a:xfrm>
            <a:off x="3419271" y="3853025"/>
            <a:ext cx="2305500" cy="613200"/>
          </a:xfrm>
          <a:prstGeom prst="rect">
            <a:avLst/>
          </a:prstGeom>
        </p:spPr>
        <p:txBody>
          <a:bodyPr spcFirstLastPara="1" wrap="square" lIns="91425" tIns="91425" rIns="91425" bIns="91425" anchor="t" anchorCtr="0">
            <a:normAutofit lnSpcReduction="10000"/>
          </a:bodyPr>
          <a:lstStyle/>
          <a:p>
            <a:pPr marL="0" lvl="0" indent="0"/>
            <a:r>
              <a:rPr lang="en-GB" sz="1000" dirty="0"/>
              <a:t>We use the 21h interrupt to display string on screen and 10h to set the cursor to the desired writing position</a:t>
            </a:r>
          </a:p>
        </p:txBody>
      </p:sp>
      <p:sp>
        <p:nvSpPr>
          <p:cNvPr id="1914" name="Google Shape;1914;p44"/>
          <p:cNvSpPr txBox="1">
            <a:spLocks noGrp="1"/>
          </p:cNvSpPr>
          <p:nvPr>
            <p:ph type="title" idx="9"/>
          </p:nvPr>
        </p:nvSpPr>
        <p:spPr>
          <a:xfrm>
            <a:off x="6118545" y="1639250"/>
            <a:ext cx="2305500" cy="527700"/>
          </a:xfrm>
          <a:prstGeom prst="rect">
            <a:avLst/>
          </a:prstGeom>
        </p:spPr>
        <p:txBody>
          <a:bodyPr spcFirstLastPara="1" wrap="square" lIns="91425" tIns="91425" rIns="91425" bIns="91425" anchor="ctr" anchorCtr="0">
            <a:noAutofit/>
          </a:bodyPr>
          <a:lstStyle/>
          <a:p>
            <a:r>
              <a:rPr lang="en-GB" dirty="0"/>
              <a:t>Game Over</a:t>
            </a:r>
          </a:p>
        </p:txBody>
      </p:sp>
      <p:sp>
        <p:nvSpPr>
          <p:cNvPr id="1915" name="Google Shape;1915;p44"/>
          <p:cNvSpPr txBox="1">
            <a:spLocks noGrp="1"/>
          </p:cNvSpPr>
          <p:nvPr>
            <p:ph type="subTitle" idx="13"/>
          </p:nvPr>
        </p:nvSpPr>
        <p:spPr>
          <a:xfrm>
            <a:off x="6118549" y="2166950"/>
            <a:ext cx="2305500" cy="613200"/>
          </a:xfrm>
          <a:prstGeom prst="rect">
            <a:avLst/>
          </a:prstGeom>
        </p:spPr>
        <p:txBody>
          <a:bodyPr spcFirstLastPara="1" wrap="square" lIns="91425" tIns="91425" rIns="91425" bIns="91425" anchor="t" anchorCtr="0">
            <a:normAutofit fontScale="55000" lnSpcReduction="20000"/>
          </a:bodyPr>
          <a:lstStyle/>
          <a:p>
            <a:pPr marL="0" indent="0"/>
            <a:r>
              <a:rPr lang="en-GB" dirty="0"/>
              <a:t>The game over mode menu shows up after one player wins by scoring more than 5 points it gives the user a choice to play again or exit to main menu </a:t>
            </a:r>
            <a:r>
              <a:rPr lang="en-GB" dirty="0" smtClean="0"/>
              <a:t>again and shows the final winner</a:t>
            </a:r>
            <a:endParaRPr lang="en-GB" dirty="0"/>
          </a:p>
          <a:p>
            <a:pPr marL="0" lvl="0" indent="0" algn="ctr" rtl="0">
              <a:spcBef>
                <a:spcPts val="0"/>
              </a:spcBef>
              <a:spcAft>
                <a:spcPts val="0"/>
              </a:spcAft>
              <a:buNone/>
            </a:pPr>
            <a:endParaRPr dirty="0"/>
          </a:p>
        </p:txBody>
      </p:sp>
      <p:grpSp>
        <p:nvGrpSpPr>
          <p:cNvPr id="51" name="Google Shape;2681;p58"/>
          <p:cNvGrpSpPr/>
          <p:nvPr/>
        </p:nvGrpSpPr>
        <p:grpSpPr>
          <a:xfrm rot="2819949">
            <a:off x="7050684" y="3602711"/>
            <a:ext cx="463033" cy="614637"/>
            <a:chOff x="6686515" y="4126990"/>
            <a:chExt cx="218722" cy="297647"/>
          </a:xfrm>
        </p:grpSpPr>
        <p:sp>
          <p:nvSpPr>
            <p:cNvPr id="52" name="Google Shape;2682;p58"/>
            <p:cNvSpPr/>
            <p:nvPr/>
          </p:nvSpPr>
          <p:spPr>
            <a:xfrm>
              <a:off x="6687832" y="4126990"/>
              <a:ext cx="217405" cy="296426"/>
            </a:xfrm>
            <a:custGeom>
              <a:avLst/>
              <a:gdLst/>
              <a:ahLst/>
              <a:cxnLst/>
              <a:rect l="l" t="t" r="r" b="b"/>
              <a:pathLst>
                <a:path w="6768" h="9228" extrusionOk="0">
                  <a:moveTo>
                    <a:pt x="336" y="0"/>
                  </a:moveTo>
                  <a:cubicBezTo>
                    <a:pt x="304" y="0"/>
                    <a:pt x="271" y="5"/>
                    <a:pt x="242" y="10"/>
                  </a:cubicBezTo>
                  <a:cubicBezTo>
                    <a:pt x="81" y="52"/>
                    <a:pt x="0" y="274"/>
                    <a:pt x="0" y="448"/>
                  </a:cubicBezTo>
                  <a:lnTo>
                    <a:pt x="0" y="8854"/>
                  </a:lnTo>
                  <a:cubicBezTo>
                    <a:pt x="0" y="9061"/>
                    <a:pt x="167" y="9227"/>
                    <a:pt x="372" y="9227"/>
                  </a:cubicBezTo>
                  <a:lnTo>
                    <a:pt x="6263" y="9227"/>
                  </a:lnTo>
                  <a:cubicBezTo>
                    <a:pt x="6436" y="9227"/>
                    <a:pt x="6711" y="9146"/>
                    <a:pt x="6756" y="8984"/>
                  </a:cubicBezTo>
                  <a:cubicBezTo>
                    <a:pt x="6763" y="8955"/>
                    <a:pt x="6768" y="8925"/>
                    <a:pt x="6768" y="8893"/>
                  </a:cubicBezTo>
                  <a:lnTo>
                    <a:pt x="6768" y="372"/>
                  </a:lnTo>
                  <a:cubicBezTo>
                    <a:pt x="6768" y="167"/>
                    <a:pt x="6601" y="0"/>
                    <a:pt x="63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683;p58"/>
            <p:cNvSpPr/>
            <p:nvPr/>
          </p:nvSpPr>
          <p:spPr>
            <a:xfrm>
              <a:off x="6686515" y="4127343"/>
              <a:ext cx="218272" cy="297294"/>
            </a:xfrm>
            <a:custGeom>
              <a:avLst/>
              <a:gdLst/>
              <a:ahLst/>
              <a:cxnLst/>
              <a:rect l="l" t="t" r="r" b="b"/>
              <a:pathLst>
                <a:path w="6795" h="9255" extrusionOk="0">
                  <a:moveTo>
                    <a:pt x="281" y="1"/>
                  </a:moveTo>
                  <a:cubicBezTo>
                    <a:pt x="121" y="41"/>
                    <a:pt x="1" y="189"/>
                    <a:pt x="1" y="363"/>
                  </a:cubicBezTo>
                  <a:lnTo>
                    <a:pt x="1" y="8882"/>
                  </a:lnTo>
                  <a:cubicBezTo>
                    <a:pt x="1" y="9088"/>
                    <a:pt x="167" y="9254"/>
                    <a:pt x="374" y="9254"/>
                  </a:cubicBezTo>
                  <a:lnTo>
                    <a:pt x="6432" y="9254"/>
                  </a:lnTo>
                  <a:cubicBezTo>
                    <a:pt x="6606" y="9254"/>
                    <a:pt x="6752" y="9135"/>
                    <a:pt x="6794" y="8973"/>
                  </a:cubicBezTo>
                  <a:lnTo>
                    <a:pt x="449" y="8973"/>
                  </a:lnTo>
                  <a:cubicBezTo>
                    <a:pt x="358" y="8973"/>
                    <a:pt x="281" y="8898"/>
                    <a:pt x="281" y="8805"/>
                  </a:cubicBezTo>
                  <a:lnTo>
                    <a:pt x="281" y="1"/>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684;p58"/>
            <p:cNvSpPr/>
            <p:nvPr/>
          </p:nvSpPr>
          <p:spPr>
            <a:xfrm>
              <a:off x="6704505" y="4144883"/>
              <a:ext cx="182713" cy="131220"/>
            </a:xfrm>
            <a:custGeom>
              <a:avLst/>
              <a:gdLst/>
              <a:ahLst/>
              <a:cxnLst/>
              <a:rect l="l" t="t" r="r" b="b"/>
              <a:pathLst>
                <a:path w="5688" h="4085" extrusionOk="0">
                  <a:moveTo>
                    <a:pt x="95" y="1"/>
                  </a:moveTo>
                  <a:cubicBezTo>
                    <a:pt x="41" y="1"/>
                    <a:pt x="1" y="44"/>
                    <a:pt x="1" y="95"/>
                  </a:cubicBezTo>
                  <a:lnTo>
                    <a:pt x="1" y="3990"/>
                  </a:lnTo>
                  <a:cubicBezTo>
                    <a:pt x="1" y="4044"/>
                    <a:pt x="44" y="4084"/>
                    <a:pt x="95" y="4084"/>
                  </a:cubicBezTo>
                  <a:lnTo>
                    <a:pt x="5593" y="4084"/>
                  </a:lnTo>
                  <a:cubicBezTo>
                    <a:pt x="5647" y="4084"/>
                    <a:pt x="5687" y="4041"/>
                    <a:pt x="5687" y="3990"/>
                  </a:cubicBezTo>
                  <a:lnTo>
                    <a:pt x="5687" y="95"/>
                  </a:lnTo>
                  <a:cubicBezTo>
                    <a:pt x="5687" y="43"/>
                    <a:pt x="5644" y="1"/>
                    <a:pt x="5593"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685;p58"/>
            <p:cNvSpPr/>
            <p:nvPr/>
          </p:nvSpPr>
          <p:spPr>
            <a:xfrm>
              <a:off x="6723683" y="4162840"/>
              <a:ext cx="145579" cy="94087"/>
            </a:xfrm>
            <a:custGeom>
              <a:avLst/>
              <a:gdLst/>
              <a:ahLst/>
              <a:cxnLst/>
              <a:rect l="l" t="t" r="r" b="b"/>
              <a:pathLst>
                <a:path w="4532" h="2929" extrusionOk="0">
                  <a:moveTo>
                    <a:pt x="225" y="0"/>
                  </a:moveTo>
                  <a:lnTo>
                    <a:pt x="57" y="38"/>
                  </a:lnTo>
                  <a:cubicBezTo>
                    <a:pt x="25" y="38"/>
                    <a:pt x="0" y="64"/>
                    <a:pt x="0" y="94"/>
                  </a:cubicBezTo>
                  <a:lnTo>
                    <a:pt x="0" y="2872"/>
                  </a:lnTo>
                  <a:cubicBezTo>
                    <a:pt x="0" y="2903"/>
                    <a:pt x="25" y="2929"/>
                    <a:pt x="57" y="2929"/>
                  </a:cubicBezTo>
                  <a:lnTo>
                    <a:pt x="4437" y="2929"/>
                  </a:lnTo>
                  <a:cubicBezTo>
                    <a:pt x="4468" y="2929"/>
                    <a:pt x="4494" y="2903"/>
                    <a:pt x="4494" y="2872"/>
                  </a:cubicBezTo>
                  <a:lnTo>
                    <a:pt x="4531" y="2705"/>
                  </a:lnTo>
                  <a:lnTo>
                    <a:pt x="4531" y="57"/>
                  </a:lnTo>
                  <a:cubicBezTo>
                    <a:pt x="4531" y="26"/>
                    <a:pt x="4505" y="0"/>
                    <a:pt x="44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686;p58"/>
            <p:cNvSpPr/>
            <p:nvPr/>
          </p:nvSpPr>
          <p:spPr>
            <a:xfrm>
              <a:off x="6722494" y="4162840"/>
              <a:ext cx="146768" cy="95275"/>
            </a:xfrm>
            <a:custGeom>
              <a:avLst/>
              <a:gdLst/>
              <a:ahLst/>
              <a:cxnLst/>
              <a:rect l="l" t="t" r="r" b="b"/>
              <a:pathLst>
                <a:path w="4569" h="2966" extrusionOk="0">
                  <a:moveTo>
                    <a:pt x="57" y="0"/>
                  </a:moveTo>
                  <a:cubicBezTo>
                    <a:pt x="26" y="0"/>
                    <a:pt x="1" y="26"/>
                    <a:pt x="1" y="57"/>
                  </a:cubicBezTo>
                  <a:lnTo>
                    <a:pt x="1" y="2909"/>
                  </a:lnTo>
                  <a:cubicBezTo>
                    <a:pt x="1" y="2939"/>
                    <a:pt x="26" y="2965"/>
                    <a:pt x="57" y="2965"/>
                  </a:cubicBezTo>
                  <a:lnTo>
                    <a:pt x="4512" y="2965"/>
                  </a:lnTo>
                  <a:cubicBezTo>
                    <a:pt x="4544" y="2965"/>
                    <a:pt x="4568" y="2939"/>
                    <a:pt x="4568" y="2909"/>
                  </a:cubicBezTo>
                  <a:lnTo>
                    <a:pt x="4568" y="2705"/>
                  </a:lnTo>
                  <a:lnTo>
                    <a:pt x="318" y="2705"/>
                  </a:lnTo>
                  <a:cubicBezTo>
                    <a:pt x="286" y="2705"/>
                    <a:pt x="262" y="2678"/>
                    <a:pt x="262" y="2648"/>
                  </a:cubicBezTo>
                  <a:lnTo>
                    <a:pt x="262" y="0"/>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687;p58"/>
            <p:cNvSpPr/>
            <p:nvPr/>
          </p:nvSpPr>
          <p:spPr>
            <a:xfrm>
              <a:off x="6704569" y="4317356"/>
              <a:ext cx="65883" cy="65947"/>
            </a:xfrm>
            <a:custGeom>
              <a:avLst/>
              <a:gdLst/>
              <a:ahLst/>
              <a:cxnLst/>
              <a:rect l="l" t="t" r="r" b="b"/>
              <a:pathLst>
                <a:path w="2051" h="2053" extrusionOk="0">
                  <a:moveTo>
                    <a:pt x="970" y="1"/>
                  </a:moveTo>
                  <a:lnTo>
                    <a:pt x="914" y="38"/>
                  </a:lnTo>
                  <a:cubicBezTo>
                    <a:pt x="811" y="38"/>
                    <a:pt x="727" y="122"/>
                    <a:pt x="727" y="225"/>
                  </a:cubicBezTo>
                  <a:lnTo>
                    <a:pt x="727" y="636"/>
                  </a:lnTo>
                  <a:cubicBezTo>
                    <a:pt x="727" y="667"/>
                    <a:pt x="669" y="691"/>
                    <a:pt x="637" y="691"/>
                  </a:cubicBezTo>
                  <a:lnTo>
                    <a:pt x="187" y="691"/>
                  </a:lnTo>
                  <a:cubicBezTo>
                    <a:pt x="83" y="691"/>
                    <a:pt x="0" y="775"/>
                    <a:pt x="0" y="878"/>
                  </a:cubicBezTo>
                  <a:lnTo>
                    <a:pt x="0" y="1082"/>
                  </a:lnTo>
                  <a:lnTo>
                    <a:pt x="38" y="1139"/>
                  </a:lnTo>
                  <a:cubicBezTo>
                    <a:pt x="38" y="1241"/>
                    <a:pt x="122" y="1325"/>
                    <a:pt x="225" y="1325"/>
                  </a:cubicBezTo>
                  <a:lnTo>
                    <a:pt x="672" y="1325"/>
                  </a:lnTo>
                  <a:cubicBezTo>
                    <a:pt x="702" y="1325"/>
                    <a:pt x="727" y="1350"/>
                    <a:pt x="727" y="1382"/>
                  </a:cubicBezTo>
                  <a:lnTo>
                    <a:pt x="727" y="1828"/>
                  </a:lnTo>
                  <a:cubicBezTo>
                    <a:pt x="727" y="1932"/>
                    <a:pt x="811" y="2014"/>
                    <a:pt x="914" y="2014"/>
                  </a:cubicBezTo>
                  <a:lnTo>
                    <a:pt x="970" y="2052"/>
                  </a:lnTo>
                  <a:lnTo>
                    <a:pt x="1174" y="2052"/>
                  </a:lnTo>
                  <a:cubicBezTo>
                    <a:pt x="1277" y="2052"/>
                    <a:pt x="1361" y="1970"/>
                    <a:pt x="1361" y="1867"/>
                  </a:cubicBezTo>
                  <a:lnTo>
                    <a:pt x="1361" y="1418"/>
                  </a:lnTo>
                  <a:cubicBezTo>
                    <a:pt x="1361" y="1386"/>
                    <a:pt x="1386" y="1362"/>
                    <a:pt x="1417" y="1362"/>
                  </a:cubicBezTo>
                  <a:lnTo>
                    <a:pt x="1863" y="1362"/>
                  </a:lnTo>
                  <a:cubicBezTo>
                    <a:pt x="1968" y="1362"/>
                    <a:pt x="2050" y="1278"/>
                    <a:pt x="2050" y="1175"/>
                  </a:cubicBezTo>
                  <a:lnTo>
                    <a:pt x="2050" y="877"/>
                  </a:lnTo>
                  <a:cubicBezTo>
                    <a:pt x="2050" y="775"/>
                    <a:pt x="1968" y="691"/>
                    <a:pt x="1863" y="691"/>
                  </a:cubicBezTo>
                  <a:lnTo>
                    <a:pt x="1417" y="691"/>
                  </a:lnTo>
                  <a:cubicBezTo>
                    <a:pt x="1386" y="691"/>
                    <a:pt x="1361" y="667"/>
                    <a:pt x="1361" y="635"/>
                  </a:cubicBezTo>
                  <a:lnTo>
                    <a:pt x="1361" y="188"/>
                  </a:lnTo>
                  <a:cubicBezTo>
                    <a:pt x="1361" y="83"/>
                    <a:pt x="1277" y="1"/>
                    <a:pt x="1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688;p58"/>
            <p:cNvSpPr/>
            <p:nvPr/>
          </p:nvSpPr>
          <p:spPr>
            <a:xfrm>
              <a:off x="6704505" y="4352050"/>
              <a:ext cx="31191" cy="31255"/>
            </a:xfrm>
            <a:custGeom>
              <a:avLst/>
              <a:gdLst/>
              <a:ahLst/>
              <a:cxnLst/>
              <a:rect l="l" t="t" r="r" b="b"/>
              <a:pathLst>
                <a:path w="971" h="973" extrusionOk="0">
                  <a:moveTo>
                    <a:pt x="1" y="1"/>
                  </a:moveTo>
                  <a:lnTo>
                    <a:pt x="1" y="95"/>
                  </a:lnTo>
                  <a:cubicBezTo>
                    <a:pt x="1" y="198"/>
                    <a:pt x="83" y="282"/>
                    <a:pt x="186" y="282"/>
                  </a:cubicBezTo>
                  <a:lnTo>
                    <a:pt x="633" y="282"/>
                  </a:lnTo>
                  <a:cubicBezTo>
                    <a:pt x="664" y="282"/>
                    <a:pt x="690" y="306"/>
                    <a:pt x="690" y="338"/>
                  </a:cubicBezTo>
                  <a:lnTo>
                    <a:pt x="690" y="787"/>
                  </a:lnTo>
                  <a:cubicBezTo>
                    <a:pt x="690" y="890"/>
                    <a:pt x="772" y="972"/>
                    <a:pt x="877" y="972"/>
                  </a:cubicBezTo>
                  <a:lnTo>
                    <a:pt x="971" y="972"/>
                  </a:lnTo>
                  <a:lnTo>
                    <a:pt x="971" y="59"/>
                  </a:lnTo>
                  <a:cubicBezTo>
                    <a:pt x="971" y="28"/>
                    <a:pt x="946" y="2"/>
                    <a:pt x="914"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689;p58"/>
            <p:cNvSpPr/>
            <p:nvPr/>
          </p:nvSpPr>
          <p:spPr>
            <a:xfrm>
              <a:off x="6725032" y="4317356"/>
              <a:ext cx="10729" cy="22165"/>
            </a:xfrm>
            <a:custGeom>
              <a:avLst/>
              <a:gdLst/>
              <a:ahLst/>
              <a:cxnLst/>
              <a:rect l="l" t="t" r="r" b="b"/>
              <a:pathLst>
                <a:path w="334" h="690" extrusionOk="0">
                  <a:moveTo>
                    <a:pt x="239" y="1"/>
                  </a:moveTo>
                  <a:cubicBezTo>
                    <a:pt x="136" y="1"/>
                    <a:pt x="52" y="83"/>
                    <a:pt x="52" y="188"/>
                  </a:cubicBezTo>
                  <a:lnTo>
                    <a:pt x="52" y="633"/>
                  </a:lnTo>
                  <a:cubicBezTo>
                    <a:pt x="52" y="662"/>
                    <a:pt x="28" y="687"/>
                    <a:pt x="0" y="690"/>
                  </a:cubicBezTo>
                  <a:lnTo>
                    <a:pt x="277" y="690"/>
                  </a:lnTo>
                  <a:cubicBezTo>
                    <a:pt x="307" y="690"/>
                    <a:pt x="333" y="665"/>
                    <a:pt x="333" y="633"/>
                  </a:cubicBezTo>
                  <a:lnTo>
                    <a:pt x="333" y="1"/>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690;p58"/>
            <p:cNvSpPr/>
            <p:nvPr/>
          </p:nvSpPr>
          <p:spPr>
            <a:xfrm>
              <a:off x="6767371" y="4293970"/>
              <a:ext cx="18053" cy="18085"/>
            </a:xfrm>
            <a:custGeom>
              <a:avLst/>
              <a:gdLst/>
              <a:ahLst/>
              <a:cxnLst/>
              <a:rect l="l" t="t" r="r" b="b"/>
              <a:pathLst>
                <a:path w="562" h="563" extrusionOk="0">
                  <a:moveTo>
                    <a:pt x="282" y="1"/>
                  </a:moveTo>
                  <a:cubicBezTo>
                    <a:pt x="127" y="1"/>
                    <a:pt x="1" y="127"/>
                    <a:pt x="1" y="281"/>
                  </a:cubicBezTo>
                  <a:cubicBezTo>
                    <a:pt x="1" y="436"/>
                    <a:pt x="127" y="562"/>
                    <a:pt x="282" y="562"/>
                  </a:cubicBezTo>
                  <a:cubicBezTo>
                    <a:pt x="437" y="562"/>
                    <a:pt x="561" y="436"/>
                    <a:pt x="561" y="281"/>
                  </a:cubicBezTo>
                  <a:cubicBezTo>
                    <a:pt x="561" y="127"/>
                    <a:pt x="437" y="1"/>
                    <a:pt x="282"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691;p58"/>
            <p:cNvSpPr/>
            <p:nvPr/>
          </p:nvSpPr>
          <p:spPr>
            <a:xfrm>
              <a:off x="6806274" y="4293970"/>
              <a:ext cx="18053" cy="18085"/>
            </a:xfrm>
            <a:custGeom>
              <a:avLst/>
              <a:gdLst/>
              <a:ahLst/>
              <a:cxnLst/>
              <a:rect l="l" t="t" r="r" b="b"/>
              <a:pathLst>
                <a:path w="562" h="563" extrusionOk="0">
                  <a:moveTo>
                    <a:pt x="281" y="1"/>
                  </a:moveTo>
                  <a:cubicBezTo>
                    <a:pt x="126" y="1"/>
                    <a:pt x="0" y="127"/>
                    <a:pt x="0" y="281"/>
                  </a:cubicBezTo>
                  <a:cubicBezTo>
                    <a:pt x="0" y="436"/>
                    <a:pt x="126" y="562"/>
                    <a:pt x="281" y="562"/>
                  </a:cubicBezTo>
                  <a:cubicBezTo>
                    <a:pt x="436" y="562"/>
                    <a:pt x="562" y="436"/>
                    <a:pt x="562" y="281"/>
                  </a:cubicBezTo>
                  <a:cubicBezTo>
                    <a:pt x="562" y="127"/>
                    <a:pt x="436" y="1"/>
                    <a:pt x="281"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692;p58"/>
            <p:cNvSpPr/>
            <p:nvPr/>
          </p:nvSpPr>
          <p:spPr>
            <a:xfrm>
              <a:off x="6782406" y="4323685"/>
              <a:ext cx="26919" cy="9026"/>
            </a:xfrm>
            <a:custGeom>
              <a:avLst/>
              <a:gdLst/>
              <a:ahLst/>
              <a:cxnLst/>
              <a:rect l="l" t="t" r="r" b="b"/>
              <a:pathLst>
                <a:path w="838" h="281" extrusionOk="0">
                  <a:moveTo>
                    <a:pt x="140" y="1"/>
                  </a:moveTo>
                  <a:cubicBezTo>
                    <a:pt x="63" y="1"/>
                    <a:pt x="1" y="64"/>
                    <a:pt x="1" y="140"/>
                  </a:cubicBezTo>
                  <a:cubicBezTo>
                    <a:pt x="1" y="216"/>
                    <a:pt x="61" y="280"/>
                    <a:pt x="140" y="280"/>
                  </a:cubicBezTo>
                  <a:lnTo>
                    <a:pt x="698" y="280"/>
                  </a:lnTo>
                  <a:cubicBezTo>
                    <a:pt x="776" y="280"/>
                    <a:pt x="837" y="216"/>
                    <a:pt x="837" y="140"/>
                  </a:cubicBezTo>
                  <a:cubicBezTo>
                    <a:pt x="837" y="64"/>
                    <a:pt x="776" y="1"/>
                    <a:pt x="698"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693;p58"/>
            <p:cNvSpPr/>
            <p:nvPr/>
          </p:nvSpPr>
          <p:spPr>
            <a:xfrm>
              <a:off x="6782373" y="4375212"/>
              <a:ext cx="8994" cy="35945"/>
            </a:xfrm>
            <a:custGeom>
              <a:avLst/>
              <a:gdLst/>
              <a:ahLst/>
              <a:cxnLst/>
              <a:rect l="l" t="t" r="r" b="b"/>
              <a:pathLst>
                <a:path w="280" h="1119" extrusionOk="0">
                  <a:moveTo>
                    <a:pt x="141" y="1"/>
                  </a:moveTo>
                  <a:cubicBezTo>
                    <a:pt x="64" y="1"/>
                    <a:pt x="0" y="61"/>
                    <a:pt x="0" y="140"/>
                  </a:cubicBezTo>
                  <a:lnTo>
                    <a:pt x="0" y="979"/>
                  </a:lnTo>
                  <a:cubicBezTo>
                    <a:pt x="0" y="1055"/>
                    <a:pt x="62" y="1118"/>
                    <a:pt x="141" y="1118"/>
                  </a:cubicBezTo>
                  <a:cubicBezTo>
                    <a:pt x="219" y="1118"/>
                    <a:pt x="279" y="1055"/>
                    <a:pt x="279" y="979"/>
                  </a:cubicBezTo>
                  <a:lnTo>
                    <a:pt x="279" y="140"/>
                  </a:lnTo>
                  <a:cubicBezTo>
                    <a:pt x="279" y="63"/>
                    <a:pt x="216" y="1"/>
                    <a:pt x="141"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694;p58"/>
            <p:cNvSpPr/>
            <p:nvPr/>
          </p:nvSpPr>
          <p:spPr>
            <a:xfrm>
              <a:off x="6800363" y="4375212"/>
              <a:ext cx="8962" cy="35945"/>
            </a:xfrm>
            <a:custGeom>
              <a:avLst/>
              <a:gdLst/>
              <a:ahLst/>
              <a:cxnLst/>
              <a:rect l="l" t="t" r="r" b="b"/>
              <a:pathLst>
                <a:path w="279" h="1119" extrusionOk="0">
                  <a:moveTo>
                    <a:pt x="139" y="1"/>
                  </a:moveTo>
                  <a:cubicBezTo>
                    <a:pt x="64" y="1"/>
                    <a:pt x="0" y="61"/>
                    <a:pt x="0" y="140"/>
                  </a:cubicBezTo>
                  <a:lnTo>
                    <a:pt x="0" y="979"/>
                  </a:lnTo>
                  <a:cubicBezTo>
                    <a:pt x="0" y="1055"/>
                    <a:pt x="61" y="1118"/>
                    <a:pt x="139" y="1118"/>
                  </a:cubicBezTo>
                  <a:cubicBezTo>
                    <a:pt x="217" y="1118"/>
                    <a:pt x="278" y="1055"/>
                    <a:pt x="278" y="979"/>
                  </a:cubicBezTo>
                  <a:lnTo>
                    <a:pt x="278" y="140"/>
                  </a:lnTo>
                  <a:cubicBezTo>
                    <a:pt x="278" y="63"/>
                    <a:pt x="217" y="1"/>
                    <a:pt x="139"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695;p58"/>
            <p:cNvSpPr/>
            <p:nvPr/>
          </p:nvSpPr>
          <p:spPr>
            <a:xfrm>
              <a:off x="6818320" y="4382697"/>
              <a:ext cx="9026" cy="20976"/>
            </a:xfrm>
            <a:custGeom>
              <a:avLst/>
              <a:gdLst/>
              <a:ahLst/>
              <a:cxnLst/>
              <a:rect l="l" t="t" r="r" b="b"/>
              <a:pathLst>
                <a:path w="281" h="653" extrusionOk="0">
                  <a:moveTo>
                    <a:pt x="139" y="1"/>
                  </a:moveTo>
                  <a:cubicBezTo>
                    <a:pt x="64" y="1"/>
                    <a:pt x="0" y="62"/>
                    <a:pt x="0" y="140"/>
                  </a:cubicBezTo>
                  <a:lnTo>
                    <a:pt x="0" y="513"/>
                  </a:lnTo>
                  <a:cubicBezTo>
                    <a:pt x="0" y="588"/>
                    <a:pt x="62" y="652"/>
                    <a:pt x="139" y="652"/>
                  </a:cubicBezTo>
                  <a:cubicBezTo>
                    <a:pt x="217" y="652"/>
                    <a:pt x="281" y="588"/>
                    <a:pt x="280" y="513"/>
                  </a:cubicBezTo>
                  <a:lnTo>
                    <a:pt x="280" y="140"/>
                  </a:lnTo>
                  <a:cubicBezTo>
                    <a:pt x="280" y="64"/>
                    <a:pt x="217" y="1"/>
                    <a:pt x="139"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696;p58"/>
            <p:cNvSpPr/>
            <p:nvPr/>
          </p:nvSpPr>
          <p:spPr>
            <a:xfrm>
              <a:off x="6764416" y="4382697"/>
              <a:ext cx="8994" cy="20976"/>
            </a:xfrm>
            <a:custGeom>
              <a:avLst/>
              <a:gdLst/>
              <a:ahLst/>
              <a:cxnLst/>
              <a:rect l="l" t="t" r="r" b="b"/>
              <a:pathLst>
                <a:path w="280" h="653" extrusionOk="0">
                  <a:moveTo>
                    <a:pt x="141" y="1"/>
                  </a:moveTo>
                  <a:cubicBezTo>
                    <a:pt x="64" y="1"/>
                    <a:pt x="0" y="62"/>
                    <a:pt x="0" y="140"/>
                  </a:cubicBezTo>
                  <a:lnTo>
                    <a:pt x="0" y="513"/>
                  </a:lnTo>
                  <a:cubicBezTo>
                    <a:pt x="0" y="588"/>
                    <a:pt x="63" y="652"/>
                    <a:pt x="141" y="652"/>
                  </a:cubicBezTo>
                  <a:cubicBezTo>
                    <a:pt x="217" y="652"/>
                    <a:pt x="280" y="588"/>
                    <a:pt x="280" y="513"/>
                  </a:cubicBezTo>
                  <a:lnTo>
                    <a:pt x="280" y="140"/>
                  </a:lnTo>
                  <a:cubicBezTo>
                    <a:pt x="280" y="64"/>
                    <a:pt x="217" y="1"/>
                    <a:pt x="141"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697;p58"/>
            <p:cNvSpPr/>
            <p:nvPr/>
          </p:nvSpPr>
          <p:spPr>
            <a:xfrm>
              <a:off x="6791368" y="4180605"/>
              <a:ext cx="9026" cy="8962"/>
            </a:xfrm>
            <a:custGeom>
              <a:avLst/>
              <a:gdLst/>
              <a:ahLst/>
              <a:cxnLst/>
              <a:rect l="l" t="t" r="r" b="b"/>
              <a:pathLst>
                <a:path w="281" h="279" extrusionOk="0">
                  <a:moveTo>
                    <a:pt x="140" y="0"/>
                  </a:moveTo>
                  <a:cubicBezTo>
                    <a:pt x="63" y="0"/>
                    <a:pt x="1" y="63"/>
                    <a:pt x="1" y="139"/>
                  </a:cubicBezTo>
                  <a:cubicBezTo>
                    <a:pt x="1" y="216"/>
                    <a:pt x="63" y="278"/>
                    <a:pt x="140" y="278"/>
                  </a:cubicBezTo>
                  <a:cubicBezTo>
                    <a:pt x="218" y="278"/>
                    <a:pt x="280" y="216"/>
                    <a:pt x="280" y="139"/>
                  </a:cubicBezTo>
                  <a:cubicBezTo>
                    <a:pt x="280" y="63"/>
                    <a:pt x="218" y="0"/>
                    <a:pt x="1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698;p58"/>
            <p:cNvSpPr/>
            <p:nvPr/>
          </p:nvSpPr>
          <p:spPr>
            <a:xfrm>
              <a:off x="6791368" y="4198562"/>
              <a:ext cx="9026" cy="8962"/>
            </a:xfrm>
            <a:custGeom>
              <a:avLst/>
              <a:gdLst/>
              <a:ahLst/>
              <a:cxnLst/>
              <a:rect l="l" t="t" r="r" b="b"/>
              <a:pathLst>
                <a:path w="281" h="279" extrusionOk="0">
                  <a:moveTo>
                    <a:pt x="140" y="0"/>
                  </a:moveTo>
                  <a:cubicBezTo>
                    <a:pt x="63" y="0"/>
                    <a:pt x="1" y="62"/>
                    <a:pt x="1" y="139"/>
                  </a:cubicBezTo>
                  <a:cubicBezTo>
                    <a:pt x="1" y="216"/>
                    <a:pt x="63" y="278"/>
                    <a:pt x="140" y="278"/>
                  </a:cubicBezTo>
                  <a:cubicBezTo>
                    <a:pt x="218" y="278"/>
                    <a:pt x="280" y="216"/>
                    <a:pt x="280" y="139"/>
                  </a:cubicBezTo>
                  <a:cubicBezTo>
                    <a:pt x="280" y="62"/>
                    <a:pt x="218" y="0"/>
                    <a:pt x="1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699;p58"/>
            <p:cNvSpPr/>
            <p:nvPr/>
          </p:nvSpPr>
          <p:spPr>
            <a:xfrm>
              <a:off x="6780864" y="4220663"/>
              <a:ext cx="30067" cy="19498"/>
            </a:xfrm>
            <a:custGeom>
              <a:avLst/>
              <a:gdLst/>
              <a:ahLst/>
              <a:cxnLst/>
              <a:rect l="l" t="t" r="r" b="b"/>
              <a:pathLst>
                <a:path w="936" h="607" extrusionOk="0">
                  <a:moveTo>
                    <a:pt x="467" y="0"/>
                  </a:moveTo>
                  <a:cubicBezTo>
                    <a:pt x="418" y="0"/>
                    <a:pt x="368" y="20"/>
                    <a:pt x="332" y="59"/>
                  </a:cubicBezTo>
                  <a:lnTo>
                    <a:pt x="114" y="291"/>
                  </a:lnTo>
                  <a:cubicBezTo>
                    <a:pt x="1" y="411"/>
                    <a:pt x="83" y="606"/>
                    <a:pt x="248" y="606"/>
                  </a:cubicBezTo>
                  <a:lnTo>
                    <a:pt x="688" y="606"/>
                  </a:lnTo>
                  <a:cubicBezTo>
                    <a:pt x="851" y="606"/>
                    <a:pt x="936" y="411"/>
                    <a:pt x="824" y="291"/>
                  </a:cubicBezTo>
                  <a:lnTo>
                    <a:pt x="604" y="59"/>
                  </a:lnTo>
                  <a:cubicBezTo>
                    <a:pt x="567" y="20"/>
                    <a:pt x="517" y="0"/>
                    <a:pt x="4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700;p58"/>
            <p:cNvSpPr/>
            <p:nvPr/>
          </p:nvSpPr>
          <p:spPr>
            <a:xfrm>
              <a:off x="6740227" y="4196699"/>
              <a:ext cx="31287" cy="18021"/>
            </a:xfrm>
            <a:custGeom>
              <a:avLst/>
              <a:gdLst/>
              <a:ahLst/>
              <a:cxnLst/>
              <a:rect l="l" t="t" r="r" b="b"/>
              <a:pathLst>
                <a:path w="974" h="561" extrusionOk="0">
                  <a:moveTo>
                    <a:pt x="281" y="0"/>
                  </a:moveTo>
                  <a:cubicBezTo>
                    <a:pt x="125" y="0"/>
                    <a:pt x="1" y="126"/>
                    <a:pt x="1" y="281"/>
                  </a:cubicBezTo>
                  <a:cubicBezTo>
                    <a:pt x="1" y="436"/>
                    <a:pt x="128" y="560"/>
                    <a:pt x="281" y="560"/>
                  </a:cubicBezTo>
                  <a:lnTo>
                    <a:pt x="693" y="560"/>
                  </a:lnTo>
                  <a:cubicBezTo>
                    <a:pt x="847" y="560"/>
                    <a:pt x="973" y="434"/>
                    <a:pt x="973" y="281"/>
                  </a:cubicBezTo>
                  <a:cubicBezTo>
                    <a:pt x="973" y="125"/>
                    <a:pt x="846" y="0"/>
                    <a:pt x="6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701;p58"/>
            <p:cNvSpPr/>
            <p:nvPr/>
          </p:nvSpPr>
          <p:spPr>
            <a:xfrm>
              <a:off x="6820216" y="4180830"/>
              <a:ext cx="31287" cy="18021"/>
            </a:xfrm>
            <a:custGeom>
              <a:avLst/>
              <a:gdLst/>
              <a:ahLst/>
              <a:cxnLst/>
              <a:rect l="l" t="t" r="r" b="b"/>
              <a:pathLst>
                <a:path w="974" h="561" extrusionOk="0">
                  <a:moveTo>
                    <a:pt x="281" y="1"/>
                  </a:moveTo>
                  <a:cubicBezTo>
                    <a:pt x="125" y="1"/>
                    <a:pt x="0" y="126"/>
                    <a:pt x="0" y="280"/>
                  </a:cubicBezTo>
                  <a:cubicBezTo>
                    <a:pt x="0" y="436"/>
                    <a:pt x="128" y="561"/>
                    <a:pt x="281" y="561"/>
                  </a:cubicBezTo>
                  <a:lnTo>
                    <a:pt x="692" y="561"/>
                  </a:lnTo>
                  <a:cubicBezTo>
                    <a:pt x="846" y="561"/>
                    <a:pt x="970" y="435"/>
                    <a:pt x="973" y="280"/>
                  </a:cubicBezTo>
                  <a:cubicBezTo>
                    <a:pt x="973" y="125"/>
                    <a:pt x="846" y="1"/>
                    <a:pt x="6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702;p58"/>
            <p:cNvSpPr/>
            <p:nvPr/>
          </p:nvSpPr>
          <p:spPr>
            <a:xfrm>
              <a:off x="6821372" y="4317356"/>
              <a:ext cx="65915" cy="65947"/>
            </a:xfrm>
            <a:custGeom>
              <a:avLst/>
              <a:gdLst/>
              <a:ahLst/>
              <a:cxnLst/>
              <a:rect l="l" t="t" r="r" b="b"/>
              <a:pathLst>
                <a:path w="2052" h="2053" extrusionOk="0">
                  <a:moveTo>
                    <a:pt x="969" y="1"/>
                  </a:moveTo>
                  <a:lnTo>
                    <a:pt x="913" y="38"/>
                  </a:lnTo>
                  <a:cubicBezTo>
                    <a:pt x="810" y="38"/>
                    <a:pt x="727" y="122"/>
                    <a:pt x="727" y="225"/>
                  </a:cubicBezTo>
                  <a:lnTo>
                    <a:pt x="727" y="636"/>
                  </a:lnTo>
                  <a:cubicBezTo>
                    <a:pt x="727" y="667"/>
                    <a:pt x="669" y="691"/>
                    <a:pt x="638" y="691"/>
                  </a:cubicBezTo>
                  <a:lnTo>
                    <a:pt x="187" y="691"/>
                  </a:lnTo>
                  <a:cubicBezTo>
                    <a:pt x="85" y="691"/>
                    <a:pt x="1" y="775"/>
                    <a:pt x="1" y="878"/>
                  </a:cubicBezTo>
                  <a:lnTo>
                    <a:pt x="1" y="1082"/>
                  </a:lnTo>
                  <a:lnTo>
                    <a:pt x="40" y="1139"/>
                  </a:lnTo>
                  <a:cubicBezTo>
                    <a:pt x="40" y="1241"/>
                    <a:pt x="122" y="1325"/>
                    <a:pt x="225" y="1325"/>
                  </a:cubicBezTo>
                  <a:lnTo>
                    <a:pt x="672" y="1325"/>
                  </a:lnTo>
                  <a:cubicBezTo>
                    <a:pt x="703" y="1325"/>
                    <a:pt x="729" y="1350"/>
                    <a:pt x="729" y="1382"/>
                  </a:cubicBezTo>
                  <a:lnTo>
                    <a:pt x="729" y="1828"/>
                  </a:lnTo>
                  <a:cubicBezTo>
                    <a:pt x="729" y="1932"/>
                    <a:pt x="811" y="2014"/>
                    <a:pt x="916" y="2014"/>
                  </a:cubicBezTo>
                  <a:lnTo>
                    <a:pt x="971" y="2052"/>
                  </a:lnTo>
                  <a:lnTo>
                    <a:pt x="1176" y="2052"/>
                  </a:lnTo>
                  <a:cubicBezTo>
                    <a:pt x="1279" y="2052"/>
                    <a:pt x="1361" y="1970"/>
                    <a:pt x="1361" y="1867"/>
                  </a:cubicBezTo>
                  <a:lnTo>
                    <a:pt x="1361" y="1418"/>
                  </a:lnTo>
                  <a:cubicBezTo>
                    <a:pt x="1361" y="1386"/>
                    <a:pt x="1388" y="1362"/>
                    <a:pt x="1418" y="1362"/>
                  </a:cubicBezTo>
                  <a:lnTo>
                    <a:pt x="1865" y="1362"/>
                  </a:lnTo>
                  <a:cubicBezTo>
                    <a:pt x="1968" y="1362"/>
                    <a:pt x="2052" y="1278"/>
                    <a:pt x="2052" y="1175"/>
                  </a:cubicBezTo>
                  <a:lnTo>
                    <a:pt x="2052" y="877"/>
                  </a:lnTo>
                  <a:cubicBezTo>
                    <a:pt x="2049" y="775"/>
                    <a:pt x="1967" y="691"/>
                    <a:pt x="1864" y="691"/>
                  </a:cubicBezTo>
                  <a:lnTo>
                    <a:pt x="1416" y="691"/>
                  </a:lnTo>
                  <a:cubicBezTo>
                    <a:pt x="1386" y="691"/>
                    <a:pt x="1360" y="667"/>
                    <a:pt x="1360" y="635"/>
                  </a:cubicBezTo>
                  <a:lnTo>
                    <a:pt x="1360" y="188"/>
                  </a:lnTo>
                  <a:cubicBezTo>
                    <a:pt x="1360" y="83"/>
                    <a:pt x="1277" y="1"/>
                    <a:pt x="11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703;p58"/>
            <p:cNvSpPr/>
            <p:nvPr/>
          </p:nvSpPr>
          <p:spPr>
            <a:xfrm>
              <a:off x="6821276" y="4352050"/>
              <a:ext cx="31191" cy="31255"/>
            </a:xfrm>
            <a:custGeom>
              <a:avLst/>
              <a:gdLst/>
              <a:ahLst/>
              <a:cxnLst/>
              <a:rect l="l" t="t" r="r" b="b"/>
              <a:pathLst>
                <a:path w="971" h="973" extrusionOk="0">
                  <a:moveTo>
                    <a:pt x="1" y="1"/>
                  </a:moveTo>
                  <a:lnTo>
                    <a:pt x="1" y="95"/>
                  </a:lnTo>
                  <a:cubicBezTo>
                    <a:pt x="1" y="198"/>
                    <a:pt x="83" y="282"/>
                    <a:pt x="188" y="282"/>
                  </a:cubicBezTo>
                  <a:lnTo>
                    <a:pt x="633" y="282"/>
                  </a:lnTo>
                  <a:cubicBezTo>
                    <a:pt x="665" y="282"/>
                    <a:pt x="690" y="306"/>
                    <a:pt x="690" y="338"/>
                  </a:cubicBezTo>
                  <a:lnTo>
                    <a:pt x="690" y="787"/>
                  </a:lnTo>
                  <a:cubicBezTo>
                    <a:pt x="690" y="890"/>
                    <a:pt x="774" y="972"/>
                    <a:pt x="877" y="972"/>
                  </a:cubicBezTo>
                  <a:lnTo>
                    <a:pt x="971" y="972"/>
                  </a:lnTo>
                  <a:lnTo>
                    <a:pt x="971" y="59"/>
                  </a:lnTo>
                  <a:cubicBezTo>
                    <a:pt x="971" y="28"/>
                    <a:pt x="945" y="2"/>
                    <a:pt x="914"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704;p58"/>
            <p:cNvSpPr/>
            <p:nvPr/>
          </p:nvSpPr>
          <p:spPr>
            <a:xfrm>
              <a:off x="6841803" y="4317356"/>
              <a:ext cx="10729" cy="22165"/>
            </a:xfrm>
            <a:custGeom>
              <a:avLst/>
              <a:gdLst/>
              <a:ahLst/>
              <a:cxnLst/>
              <a:rect l="l" t="t" r="r" b="b"/>
              <a:pathLst>
                <a:path w="334" h="690" extrusionOk="0">
                  <a:moveTo>
                    <a:pt x="239" y="1"/>
                  </a:moveTo>
                  <a:cubicBezTo>
                    <a:pt x="136" y="1"/>
                    <a:pt x="52" y="83"/>
                    <a:pt x="52" y="188"/>
                  </a:cubicBezTo>
                  <a:lnTo>
                    <a:pt x="52" y="633"/>
                  </a:lnTo>
                  <a:cubicBezTo>
                    <a:pt x="52" y="662"/>
                    <a:pt x="28" y="687"/>
                    <a:pt x="0" y="690"/>
                  </a:cubicBezTo>
                  <a:lnTo>
                    <a:pt x="277" y="690"/>
                  </a:lnTo>
                  <a:cubicBezTo>
                    <a:pt x="309" y="690"/>
                    <a:pt x="333" y="665"/>
                    <a:pt x="333" y="633"/>
                  </a:cubicBezTo>
                  <a:lnTo>
                    <a:pt x="333" y="1"/>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853113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8"/>
        <p:cNvGrpSpPr/>
        <p:nvPr/>
      </p:nvGrpSpPr>
      <p:grpSpPr>
        <a:xfrm>
          <a:off x="0" y="0"/>
          <a:ext cx="0" cy="0"/>
          <a:chOff x="0" y="0"/>
          <a:chExt cx="0" cy="0"/>
        </a:xfrm>
      </p:grpSpPr>
      <p:sp>
        <p:nvSpPr>
          <p:cNvPr id="1869" name="Google Shape;1869;p44"/>
          <p:cNvSpPr/>
          <p:nvPr/>
        </p:nvSpPr>
        <p:spPr>
          <a:xfrm>
            <a:off x="720000" y="1649100"/>
            <a:ext cx="2305500" cy="11271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0" name="Google Shape;1870;p44"/>
          <p:cNvGrpSpPr/>
          <p:nvPr/>
        </p:nvGrpSpPr>
        <p:grpSpPr>
          <a:xfrm>
            <a:off x="720025" y="1431000"/>
            <a:ext cx="2305500" cy="218100"/>
            <a:chOff x="1290777" y="1427521"/>
            <a:chExt cx="2305500" cy="218100"/>
          </a:xfrm>
        </p:grpSpPr>
        <p:sp>
          <p:nvSpPr>
            <p:cNvPr id="1871" name="Google Shape;1871;p44"/>
            <p:cNvSpPr/>
            <p:nvPr/>
          </p:nvSpPr>
          <p:spPr>
            <a:xfrm>
              <a:off x="1290777" y="1427521"/>
              <a:ext cx="23055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4"/>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4"/>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4"/>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5" name="Google Shape;1875;p44"/>
          <p:cNvSpPr/>
          <p:nvPr/>
        </p:nvSpPr>
        <p:spPr>
          <a:xfrm>
            <a:off x="3419262" y="1649100"/>
            <a:ext cx="2305500" cy="11271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6" name="Google Shape;1876;p44"/>
          <p:cNvGrpSpPr/>
          <p:nvPr/>
        </p:nvGrpSpPr>
        <p:grpSpPr>
          <a:xfrm>
            <a:off x="3419287" y="1431000"/>
            <a:ext cx="2305500" cy="218100"/>
            <a:chOff x="1290777" y="1427521"/>
            <a:chExt cx="2305500" cy="218100"/>
          </a:xfrm>
        </p:grpSpPr>
        <p:sp>
          <p:nvSpPr>
            <p:cNvPr id="1877" name="Google Shape;1877;p44"/>
            <p:cNvSpPr/>
            <p:nvPr/>
          </p:nvSpPr>
          <p:spPr>
            <a:xfrm>
              <a:off x="1290777" y="1427521"/>
              <a:ext cx="23055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4"/>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4"/>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4"/>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1" name="Google Shape;1881;p44"/>
          <p:cNvSpPr/>
          <p:nvPr/>
        </p:nvSpPr>
        <p:spPr>
          <a:xfrm>
            <a:off x="6118537" y="1649100"/>
            <a:ext cx="2305500" cy="11271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2" name="Google Shape;1882;p44"/>
          <p:cNvGrpSpPr/>
          <p:nvPr/>
        </p:nvGrpSpPr>
        <p:grpSpPr>
          <a:xfrm>
            <a:off x="6118562" y="1431000"/>
            <a:ext cx="2305500" cy="218100"/>
            <a:chOff x="1290777" y="1427521"/>
            <a:chExt cx="2305500" cy="218100"/>
          </a:xfrm>
        </p:grpSpPr>
        <p:sp>
          <p:nvSpPr>
            <p:cNvPr id="1883" name="Google Shape;1883;p44"/>
            <p:cNvSpPr/>
            <p:nvPr/>
          </p:nvSpPr>
          <p:spPr>
            <a:xfrm>
              <a:off x="1290777" y="1427521"/>
              <a:ext cx="23055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4"/>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4"/>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4"/>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7" name="Google Shape;1887;p44"/>
          <p:cNvSpPr/>
          <p:nvPr/>
        </p:nvSpPr>
        <p:spPr>
          <a:xfrm>
            <a:off x="720000" y="3339125"/>
            <a:ext cx="2305500" cy="11271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8" name="Google Shape;1888;p44"/>
          <p:cNvGrpSpPr/>
          <p:nvPr/>
        </p:nvGrpSpPr>
        <p:grpSpPr>
          <a:xfrm>
            <a:off x="720025" y="3121025"/>
            <a:ext cx="2305500" cy="218100"/>
            <a:chOff x="1290777" y="1427521"/>
            <a:chExt cx="2305500" cy="218100"/>
          </a:xfrm>
        </p:grpSpPr>
        <p:sp>
          <p:nvSpPr>
            <p:cNvPr id="1889" name="Google Shape;1889;p44"/>
            <p:cNvSpPr/>
            <p:nvPr/>
          </p:nvSpPr>
          <p:spPr>
            <a:xfrm>
              <a:off x="1290777" y="1427521"/>
              <a:ext cx="23055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4"/>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4"/>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4"/>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3" name="Google Shape;1893;p44"/>
          <p:cNvSpPr/>
          <p:nvPr/>
        </p:nvSpPr>
        <p:spPr>
          <a:xfrm>
            <a:off x="3419262" y="3339125"/>
            <a:ext cx="2305500" cy="11271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4" name="Google Shape;1894;p44"/>
          <p:cNvGrpSpPr/>
          <p:nvPr/>
        </p:nvGrpSpPr>
        <p:grpSpPr>
          <a:xfrm>
            <a:off x="3419287" y="3121025"/>
            <a:ext cx="2305500" cy="218100"/>
            <a:chOff x="1290777" y="1427521"/>
            <a:chExt cx="2305500" cy="218100"/>
          </a:xfrm>
        </p:grpSpPr>
        <p:sp>
          <p:nvSpPr>
            <p:cNvPr id="1895" name="Google Shape;1895;p44"/>
            <p:cNvSpPr/>
            <p:nvPr/>
          </p:nvSpPr>
          <p:spPr>
            <a:xfrm>
              <a:off x="1290777" y="1427521"/>
              <a:ext cx="23055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4"/>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4"/>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4"/>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9" name="Google Shape;1899;p44"/>
          <p:cNvSpPr/>
          <p:nvPr/>
        </p:nvSpPr>
        <p:spPr>
          <a:xfrm>
            <a:off x="6118537" y="3339125"/>
            <a:ext cx="2305500" cy="11271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0" name="Google Shape;1900;p44"/>
          <p:cNvGrpSpPr/>
          <p:nvPr/>
        </p:nvGrpSpPr>
        <p:grpSpPr>
          <a:xfrm>
            <a:off x="6118562" y="3121025"/>
            <a:ext cx="2305500" cy="218100"/>
            <a:chOff x="1290777" y="1427521"/>
            <a:chExt cx="2305500" cy="218100"/>
          </a:xfrm>
        </p:grpSpPr>
        <p:sp>
          <p:nvSpPr>
            <p:cNvPr id="1901" name="Google Shape;1901;p44"/>
            <p:cNvSpPr/>
            <p:nvPr/>
          </p:nvSpPr>
          <p:spPr>
            <a:xfrm>
              <a:off x="1290777" y="1427521"/>
              <a:ext cx="23055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4"/>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4"/>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4"/>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5" name="Google Shape;1905;p44"/>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chemeClr val="lt2"/>
                </a:solidFill>
              </a:rPr>
              <a:t>Step</a:t>
            </a:r>
            <a:r>
              <a:rPr lang="en" dirty="0" smtClean="0"/>
              <a:t> </a:t>
            </a:r>
            <a:r>
              <a:rPr lang="en-US" dirty="0" smtClean="0"/>
              <a:t>#04: </a:t>
            </a:r>
            <a:r>
              <a:rPr lang="en-US" dirty="0" smtClean="0">
                <a:solidFill>
                  <a:schemeClr val="tx2"/>
                </a:solidFill>
              </a:rPr>
              <a:t>AI</a:t>
            </a:r>
            <a:r>
              <a:rPr lang="en-US" sz="2000" dirty="0" smtClean="0">
                <a:solidFill>
                  <a:schemeClr val="bg2"/>
                </a:solidFill>
              </a:rPr>
              <a:t> (play with the computer)</a:t>
            </a:r>
            <a:endParaRPr sz="2000" dirty="0">
              <a:solidFill>
                <a:schemeClr val="bg2"/>
              </a:solidFill>
            </a:endParaRPr>
          </a:p>
        </p:txBody>
      </p:sp>
      <p:sp>
        <p:nvSpPr>
          <p:cNvPr id="1906" name="Google Shape;1906;p44"/>
          <p:cNvSpPr txBox="1">
            <a:spLocks noGrp="1"/>
          </p:cNvSpPr>
          <p:nvPr>
            <p:ph type="title" idx="2"/>
          </p:nvPr>
        </p:nvSpPr>
        <p:spPr>
          <a:xfrm>
            <a:off x="720000" y="1639250"/>
            <a:ext cx="2305500" cy="527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US" dirty="0" smtClean="0"/>
              <a:t>Check For It</a:t>
            </a:r>
            <a:endParaRPr dirty="0"/>
          </a:p>
        </p:txBody>
      </p:sp>
      <p:sp>
        <p:nvSpPr>
          <p:cNvPr id="1907" name="Google Shape;1907;p44"/>
          <p:cNvSpPr txBox="1">
            <a:spLocks noGrp="1"/>
          </p:cNvSpPr>
          <p:nvPr>
            <p:ph type="subTitle" idx="1"/>
          </p:nvPr>
        </p:nvSpPr>
        <p:spPr>
          <a:xfrm>
            <a:off x="719999" y="2166950"/>
            <a:ext cx="2305525" cy="613200"/>
          </a:xfrm>
          <a:prstGeom prst="rect">
            <a:avLst/>
          </a:prstGeom>
        </p:spPr>
        <p:txBody>
          <a:bodyPr spcFirstLastPara="1" wrap="square" lIns="91425" tIns="91425" rIns="91425" bIns="91425" anchor="t" anchorCtr="0">
            <a:noAutofit/>
          </a:bodyPr>
          <a:lstStyle/>
          <a:p>
            <a:pPr marL="0" lvl="0" indent="0"/>
            <a:r>
              <a:rPr lang="en-US" sz="800" dirty="0" smtClean="0"/>
              <a:t>We check from the main menu scene if the user chose multiplayer or single player if they chose single player then the right paddle movement is ours</a:t>
            </a:r>
            <a:endParaRPr sz="800" b="1" dirty="0">
              <a:latin typeface="Zen Dots" charset="0"/>
            </a:endParaRPr>
          </a:p>
        </p:txBody>
      </p:sp>
      <p:sp>
        <p:nvSpPr>
          <p:cNvPr id="1908" name="Google Shape;1908;p44"/>
          <p:cNvSpPr txBox="1">
            <a:spLocks noGrp="1"/>
          </p:cNvSpPr>
          <p:nvPr>
            <p:ph type="title" idx="3"/>
          </p:nvPr>
        </p:nvSpPr>
        <p:spPr>
          <a:xfrm>
            <a:off x="3419269" y="1639250"/>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What To Do</a:t>
            </a:r>
            <a:endParaRPr dirty="0"/>
          </a:p>
        </p:txBody>
      </p:sp>
      <p:sp>
        <p:nvSpPr>
          <p:cNvPr id="1909" name="Google Shape;1909;p44"/>
          <p:cNvSpPr txBox="1">
            <a:spLocks noGrp="1"/>
          </p:cNvSpPr>
          <p:nvPr>
            <p:ph type="subTitle" idx="4"/>
          </p:nvPr>
        </p:nvSpPr>
        <p:spPr>
          <a:xfrm>
            <a:off x="3419271" y="2166950"/>
            <a:ext cx="2305500" cy="613200"/>
          </a:xfrm>
          <a:prstGeom prst="rect">
            <a:avLst/>
          </a:prstGeom>
        </p:spPr>
        <p:txBody>
          <a:bodyPr spcFirstLastPara="1" wrap="square" lIns="91425" tIns="91425" rIns="91425" bIns="91425" anchor="t" anchorCtr="0">
            <a:normAutofit fontScale="77500" lnSpcReduction="20000"/>
          </a:bodyPr>
          <a:lstStyle/>
          <a:p>
            <a:pPr marL="0" lvl="0" indent="0"/>
            <a:r>
              <a:rPr lang="en-US" dirty="0" smtClean="0"/>
              <a:t>It’s quite simple we just check for the current ball position and see how to always be ahead of it</a:t>
            </a:r>
            <a:endParaRPr dirty="0"/>
          </a:p>
        </p:txBody>
      </p:sp>
      <p:sp>
        <p:nvSpPr>
          <p:cNvPr id="1910" name="Google Shape;1910;p44"/>
          <p:cNvSpPr txBox="1">
            <a:spLocks noGrp="1"/>
          </p:cNvSpPr>
          <p:nvPr>
            <p:ph type="title" idx="5"/>
          </p:nvPr>
        </p:nvSpPr>
        <p:spPr>
          <a:xfrm>
            <a:off x="720000" y="3325325"/>
            <a:ext cx="2305500" cy="527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smtClean="0"/>
              <a:t>Skip ’o’ </a:t>
            </a:r>
            <a:endParaRPr dirty="0"/>
          </a:p>
        </p:txBody>
      </p:sp>
      <p:sp>
        <p:nvSpPr>
          <p:cNvPr id="1911" name="Google Shape;1911;p44"/>
          <p:cNvSpPr txBox="1">
            <a:spLocks noGrp="1"/>
          </p:cNvSpPr>
          <p:nvPr>
            <p:ph type="subTitle" idx="6"/>
          </p:nvPr>
        </p:nvSpPr>
        <p:spPr>
          <a:xfrm>
            <a:off x="720000" y="3853025"/>
            <a:ext cx="2305500" cy="613200"/>
          </a:xfrm>
          <a:prstGeom prst="rect">
            <a:avLst/>
          </a:prstGeom>
        </p:spPr>
        <p:txBody>
          <a:bodyPr spcFirstLastPara="1" wrap="square" lIns="91425" tIns="91425" rIns="91425" bIns="91425" anchor="t" anchorCtr="0">
            <a:normAutofit fontScale="77500" lnSpcReduction="20000"/>
          </a:bodyPr>
          <a:lstStyle/>
          <a:p>
            <a:pPr marL="0" lvl="0" indent="0" algn="ctr" rtl="0">
              <a:spcBef>
                <a:spcPts val="0"/>
              </a:spcBef>
              <a:spcAft>
                <a:spcPts val="0"/>
              </a:spcAft>
              <a:buNone/>
            </a:pPr>
            <a:r>
              <a:rPr lang="en-US" dirty="0" smtClean="0"/>
              <a:t>Needless to say that in the AI mode we skip over the right paddle movement function.</a:t>
            </a:r>
            <a:endParaRPr dirty="0"/>
          </a:p>
        </p:txBody>
      </p:sp>
      <p:sp>
        <p:nvSpPr>
          <p:cNvPr id="1914" name="Google Shape;1914;p44"/>
          <p:cNvSpPr txBox="1">
            <a:spLocks noGrp="1"/>
          </p:cNvSpPr>
          <p:nvPr>
            <p:ph type="title" idx="9"/>
          </p:nvPr>
        </p:nvSpPr>
        <p:spPr>
          <a:xfrm>
            <a:off x="6118545" y="1639250"/>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What To Do #2</a:t>
            </a:r>
            <a:endParaRPr dirty="0"/>
          </a:p>
        </p:txBody>
      </p:sp>
      <p:sp>
        <p:nvSpPr>
          <p:cNvPr id="1915" name="Google Shape;1915;p44"/>
          <p:cNvSpPr txBox="1">
            <a:spLocks noGrp="1"/>
          </p:cNvSpPr>
          <p:nvPr>
            <p:ph type="subTitle" idx="13"/>
          </p:nvPr>
        </p:nvSpPr>
        <p:spPr>
          <a:xfrm>
            <a:off x="6118549" y="2166950"/>
            <a:ext cx="2305500" cy="613200"/>
          </a:xfrm>
          <a:prstGeom prst="rect">
            <a:avLst/>
          </a:prstGeom>
        </p:spPr>
        <p:txBody>
          <a:bodyPr spcFirstLastPara="1" wrap="square" lIns="91425" tIns="91425" rIns="91425" bIns="91425" anchor="t" anchorCtr="0">
            <a:normAutofit fontScale="70000" lnSpcReduction="20000"/>
          </a:bodyPr>
          <a:lstStyle/>
          <a:p>
            <a:pPr marL="0" lvl="0" indent="0"/>
            <a:r>
              <a:rPr lang="en-GB" dirty="0" smtClean="0"/>
              <a:t>If the ball was lower than the right paddle then we move it lower if it was higher we go higher. That simple</a:t>
            </a:r>
            <a:endParaRPr lang="en-GB" dirty="0"/>
          </a:p>
        </p:txBody>
      </p:sp>
      <p:sp>
        <p:nvSpPr>
          <p:cNvPr id="83" name="Google Shape;1893;p44"/>
          <p:cNvSpPr/>
          <p:nvPr/>
        </p:nvSpPr>
        <p:spPr>
          <a:xfrm>
            <a:off x="6118562" y="3339125"/>
            <a:ext cx="2305500" cy="11271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 name="Google Shape;1894;p44"/>
          <p:cNvGrpSpPr/>
          <p:nvPr/>
        </p:nvGrpSpPr>
        <p:grpSpPr>
          <a:xfrm>
            <a:off x="6118587" y="3121025"/>
            <a:ext cx="2305500" cy="218100"/>
            <a:chOff x="1290777" y="1427521"/>
            <a:chExt cx="2305500" cy="218100"/>
          </a:xfrm>
        </p:grpSpPr>
        <p:sp>
          <p:nvSpPr>
            <p:cNvPr id="85" name="Google Shape;1895;p44"/>
            <p:cNvSpPr/>
            <p:nvPr/>
          </p:nvSpPr>
          <p:spPr>
            <a:xfrm>
              <a:off x="1290777" y="1427521"/>
              <a:ext cx="23055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896;p44"/>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897;p44"/>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898;p44"/>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1912;p44"/>
          <p:cNvSpPr txBox="1">
            <a:spLocks noGrp="1"/>
          </p:cNvSpPr>
          <p:nvPr>
            <p:ph type="title" idx="7"/>
          </p:nvPr>
        </p:nvSpPr>
        <p:spPr>
          <a:xfrm>
            <a:off x="6118569" y="3325325"/>
            <a:ext cx="2305500" cy="527700"/>
          </a:xfrm>
          <a:prstGeom prst="rect">
            <a:avLst/>
          </a:prstGeom>
        </p:spPr>
        <p:txBody>
          <a:bodyPr spcFirstLastPara="1" wrap="square" lIns="91425" tIns="91425" rIns="91425" bIns="91425" anchor="ctr" anchorCtr="0">
            <a:noAutofit/>
          </a:bodyPr>
          <a:lstStyle/>
          <a:p>
            <a:r>
              <a:rPr lang="en" dirty="0" smtClean="0"/>
              <a:t/>
            </a:r>
            <a:br>
              <a:rPr lang="en" dirty="0" smtClean="0"/>
            </a:br>
            <a:r>
              <a:rPr lang="en" dirty="0" smtClean="0"/>
              <a:t> </a:t>
            </a:r>
            <a:r>
              <a:rPr lang="en-GB" dirty="0"/>
              <a:t>Interrupt</a:t>
            </a:r>
            <a:br>
              <a:rPr lang="en-GB" dirty="0"/>
            </a:br>
            <a:endParaRPr dirty="0"/>
          </a:p>
        </p:txBody>
      </p:sp>
      <p:sp>
        <p:nvSpPr>
          <p:cNvPr id="90" name="Google Shape;1913;p44"/>
          <p:cNvSpPr txBox="1">
            <a:spLocks noGrp="1"/>
          </p:cNvSpPr>
          <p:nvPr>
            <p:ph type="subTitle" idx="8"/>
          </p:nvPr>
        </p:nvSpPr>
        <p:spPr>
          <a:xfrm>
            <a:off x="6118571" y="3853025"/>
            <a:ext cx="2305500" cy="613200"/>
          </a:xfrm>
          <a:prstGeom prst="rect">
            <a:avLst/>
          </a:prstGeom>
        </p:spPr>
        <p:txBody>
          <a:bodyPr spcFirstLastPara="1" wrap="square" lIns="91425" tIns="91425" rIns="91425" bIns="91425" anchor="t" anchorCtr="0">
            <a:noAutofit/>
          </a:bodyPr>
          <a:lstStyle/>
          <a:p>
            <a:pPr marL="0" lvl="0" indent="0">
              <a:spcAft>
                <a:spcPts val="1600"/>
              </a:spcAft>
            </a:pPr>
            <a:r>
              <a:rPr lang="en-US" sz="900" dirty="0" smtClean="0"/>
              <a:t>We use the same interrupts from previous function since this function is just a variant of the same logic.</a:t>
            </a:r>
            <a:endParaRPr sz="900" dirty="0"/>
          </a:p>
        </p:txBody>
      </p:sp>
      <p:grpSp>
        <p:nvGrpSpPr>
          <p:cNvPr id="58" name="Google Shape;4891;p59"/>
          <p:cNvGrpSpPr/>
          <p:nvPr/>
        </p:nvGrpSpPr>
        <p:grpSpPr>
          <a:xfrm>
            <a:off x="4201261" y="3496207"/>
            <a:ext cx="889491" cy="725962"/>
            <a:chOff x="3437569" y="2173804"/>
            <a:chExt cx="326917" cy="324825"/>
          </a:xfrm>
        </p:grpSpPr>
        <p:sp>
          <p:nvSpPr>
            <p:cNvPr id="59" name="Google Shape;4892;p59"/>
            <p:cNvSpPr/>
            <p:nvPr/>
          </p:nvSpPr>
          <p:spPr>
            <a:xfrm>
              <a:off x="3491570" y="2251309"/>
              <a:ext cx="144247" cy="93520"/>
            </a:xfrm>
            <a:custGeom>
              <a:avLst/>
              <a:gdLst/>
              <a:ahLst/>
              <a:cxnLst/>
              <a:rect l="l" t="t" r="r" b="b"/>
              <a:pathLst>
                <a:path w="4063" h="2634" extrusionOk="0">
                  <a:moveTo>
                    <a:pt x="508" y="0"/>
                  </a:moveTo>
                  <a:cubicBezTo>
                    <a:pt x="279" y="510"/>
                    <a:pt x="0" y="1107"/>
                    <a:pt x="121" y="1680"/>
                  </a:cubicBezTo>
                  <a:cubicBezTo>
                    <a:pt x="251" y="2298"/>
                    <a:pt x="728" y="2589"/>
                    <a:pt x="1318" y="2634"/>
                  </a:cubicBezTo>
                  <a:lnTo>
                    <a:pt x="2740" y="2634"/>
                  </a:lnTo>
                  <a:cubicBezTo>
                    <a:pt x="3330" y="2591"/>
                    <a:pt x="3811" y="2298"/>
                    <a:pt x="3937" y="1680"/>
                  </a:cubicBezTo>
                  <a:cubicBezTo>
                    <a:pt x="4063" y="1107"/>
                    <a:pt x="3785" y="510"/>
                    <a:pt x="35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893;p59"/>
            <p:cNvSpPr/>
            <p:nvPr/>
          </p:nvSpPr>
          <p:spPr>
            <a:xfrm>
              <a:off x="3581785" y="2251309"/>
              <a:ext cx="54035" cy="93520"/>
            </a:xfrm>
            <a:custGeom>
              <a:avLst/>
              <a:gdLst/>
              <a:ahLst/>
              <a:cxnLst/>
              <a:rect l="l" t="t" r="r" b="b"/>
              <a:pathLst>
                <a:path w="1522" h="2634" extrusionOk="0">
                  <a:moveTo>
                    <a:pt x="546" y="0"/>
                  </a:moveTo>
                  <a:cubicBezTo>
                    <a:pt x="771" y="507"/>
                    <a:pt x="1055" y="1206"/>
                    <a:pt x="949" y="1716"/>
                  </a:cubicBezTo>
                  <a:cubicBezTo>
                    <a:pt x="838" y="2244"/>
                    <a:pt x="473" y="2533"/>
                    <a:pt x="1" y="2634"/>
                  </a:cubicBezTo>
                  <a:lnTo>
                    <a:pt x="202" y="2634"/>
                  </a:lnTo>
                  <a:cubicBezTo>
                    <a:pt x="792" y="2589"/>
                    <a:pt x="1271" y="2298"/>
                    <a:pt x="1401" y="1680"/>
                  </a:cubicBezTo>
                  <a:cubicBezTo>
                    <a:pt x="1522" y="1107"/>
                    <a:pt x="1244" y="510"/>
                    <a:pt x="1015"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894;p59"/>
            <p:cNvSpPr/>
            <p:nvPr/>
          </p:nvSpPr>
          <p:spPr>
            <a:xfrm>
              <a:off x="3509144" y="2207817"/>
              <a:ext cx="109206" cy="111308"/>
            </a:xfrm>
            <a:custGeom>
              <a:avLst/>
              <a:gdLst/>
              <a:ahLst/>
              <a:cxnLst/>
              <a:rect l="l" t="t" r="r" b="b"/>
              <a:pathLst>
                <a:path w="3076" h="3135" extrusionOk="0">
                  <a:moveTo>
                    <a:pt x="1539" y="1"/>
                  </a:moveTo>
                  <a:lnTo>
                    <a:pt x="0" y="1015"/>
                  </a:lnTo>
                  <a:lnTo>
                    <a:pt x="0" y="1597"/>
                  </a:lnTo>
                  <a:cubicBezTo>
                    <a:pt x="0" y="2446"/>
                    <a:pt x="690" y="3135"/>
                    <a:pt x="1539" y="3135"/>
                  </a:cubicBezTo>
                  <a:cubicBezTo>
                    <a:pt x="2388" y="3135"/>
                    <a:pt x="3076" y="2446"/>
                    <a:pt x="3076" y="1597"/>
                  </a:cubicBezTo>
                  <a:lnTo>
                    <a:pt x="3076" y="1015"/>
                  </a:lnTo>
                  <a:lnTo>
                    <a:pt x="15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895;p59"/>
            <p:cNvSpPr/>
            <p:nvPr/>
          </p:nvSpPr>
          <p:spPr>
            <a:xfrm>
              <a:off x="3489475" y="2237924"/>
              <a:ext cx="20982" cy="29398"/>
            </a:xfrm>
            <a:custGeom>
              <a:avLst/>
              <a:gdLst/>
              <a:ahLst/>
              <a:cxnLst/>
              <a:rect l="l" t="t" r="r" b="b"/>
              <a:pathLst>
                <a:path w="591" h="828" extrusionOk="0">
                  <a:moveTo>
                    <a:pt x="413" y="0"/>
                  </a:moveTo>
                  <a:cubicBezTo>
                    <a:pt x="186" y="0"/>
                    <a:pt x="0" y="186"/>
                    <a:pt x="0" y="413"/>
                  </a:cubicBezTo>
                  <a:cubicBezTo>
                    <a:pt x="0" y="642"/>
                    <a:pt x="186" y="828"/>
                    <a:pt x="413" y="828"/>
                  </a:cubicBezTo>
                  <a:lnTo>
                    <a:pt x="590" y="828"/>
                  </a:lnTo>
                  <a:lnTo>
                    <a:pt x="5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896;p59"/>
            <p:cNvSpPr/>
            <p:nvPr/>
          </p:nvSpPr>
          <p:spPr>
            <a:xfrm>
              <a:off x="3617004" y="2237924"/>
              <a:ext cx="20982" cy="29398"/>
            </a:xfrm>
            <a:custGeom>
              <a:avLst/>
              <a:gdLst/>
              <a:ahLst/>
              <a:cxnLst/>
              <a:rect l="l" t="t" r="r" b="b"/>
              <a:pathLst>
                <a:path w="591" h="828" extrusionOk="0">
                  <a:moveTo>
                    <a:pt x="0" y="0"/>
                  </a:moveTo>
                  <a:lnTo>
                    <a:pt x="0" y="828"/>
                  </a:lnTo>
                  <a:lnTo>
                    <a:pt x="177" y="828"/>
                  </a:lnTo>
                  <a:cubicBezTo>
                    <a:pt x="404" y="828"/>
                    <a:pt x="590" y="642"/>
                    <a:pt x="590" y="413"/>
                  </a:cubicBezTo>
                  <a:cubicBezTo>
                    <a:pt x="590" y="186"/>
                    <a:pt x="404" y="0"/>
                    <a:pt x="1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897;p59"/>
            <p:cNvSpPr/>
            <p:nvPr/>
          </p:nvSpPr>
          <p:spPr>
            <a:xfrm>
              <a:off x="3617040" y="2238386"/>
              <a:ext cx="20982" cy="28937"/>
            </a:xfrm>
            <a:custGeom>
              <a:avLst/>
              <a:gdLst/>
              <a:ahLst/>
              <a:cxnLst/>
              <a:rect l="l" t="t" r="r" b="b"/>
              <a:pathLst>
                <a:path w="591" h="815" extrusionOk="0">
                  <a:moveTo>
                    <a:pt x="281" y="0"/>
                  </a:moveTo>
                  <a:lnTo>
                    <a:pt x="281" y="0"/>
                  </a:lnTo>
                  <a:cubicBezTo>
                    <a:pt x="310" y="55"/>
                    <a:pt x="327" y="118"/>
                    <a:pt x="327" y="187"/>
                  </a:cubicBezTo>
                  <a:cubicBezTo>
                    <a:pt x="327" y="385"/>
                    <a:pt x="188" y="551"/>
                    <a:pt x="1" y="592"/>
                  </a:cubicBezTo>
                  <a:lnTo>
                    <a:pt x="1" y="815"/>
                  </a:lnTo>
                  <a:lnTo>
                    <a:pt x="178" y="815"/>
                  </a:lnTo>
                  <a:cubicBezTo>
                    <a:pt x="406" y="815"/>
                    <a:pt x="591" y="629"/>
                    <a:pt x="591" y="400"/>
                  </a:cubicBezTo>
                  <a:cubicBezTo>
                    <a:pt x="591" y="288"/>
                    <a:pt x="545" y="183"/>
                    <a:pt x="471" y="108"/>
                  </a:cubicBezTo>
                  <a:cubicBezTo>
                    <a:pt x="418" y="58"/>
                    <a:pt x="353" y="19"/>
                    <a:pt x="281"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898;p59"/>
            <p:cNvSpPr/>
            <p:nvPr/>
          </p:nvSpPr>
          <p:spPr>
            <a:xfrm>
              <a:off x="3536056" y="2252268"/>
              <a:ext cx="9941" cy="16439"/>
            </a:xfrm>
            <a:custGeom>
              <a:avLst/>
              <a:gdLst/>
              <a:ahLst/>
              <a:cxnLst/>
              <a:rect l="l" t="t" r="r" b="b"/>
              <a:pathLst>
                <a:path w="280" h="463" extrusionOk="0">
                  <a:moveTo>
                    <a:pt x="140" y="1"/>
                  </a:moveTo>
                  <a:cubicBezTo>
                    <a:pt x="64" y="1"/>
                    <a:pt x="1" y="61"/>
                    <a:pt x="1" y="139"/>
                  </a:cubicBezTo>
                  <a:lnTo>
                    <a:pt x="1" y="324"/>
                  </a:lnTo>
                  <a:cubicBezTo>
                    <a:pt x="1" y="401"/>
                    <a:pt x="63" y="463"/>
                    <a:pt x="140" y="463"/>
                  </a:cubicBezTo>
                  <a:cubicBezTo>
                    <a:pt x="217" y="463"/>
                    <a:pt x="280" y="401"/>
                    <a:pt x="278" y="324"/>
                  </a:cubicBezTo>
                  <a:lnTo>
                    <a:pt x="278" y="139"/>
                  </a:lnTo>
                  <a:cubicBezTo>
                    <a:pt x="278" y="64"/>
                    <a:pt x="215"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899;p59"/>
            <p:cNvSpPr/>
            <p:nvPr/>
          </p:nvSpPr>
          <p:spPr>
            <a:xfrm>
              <a:off x="3583737" y="2252268"/>
              <a:ext cx="9834" cy="16439"/>
            </a:xfrm>
            <a:custGeom>
              <a:avLst/>
              <a:gdLst/>
              <a:ahLst/>
              <a:cxnLst/>
              <a:rect l="l" t="t" r="r" b="b"/>
              <a:pathLst>
                <a:path w="277" h="463" extrusionOk="0">
                  <a:moveTo>
                    <a:pt x="138" y="1"/>
                  </a:moveTo>
                  <a:cubicBezTo>
                    <a:pt x="64" y="1"/>
                    <a:pt x="0" y="61"/>
                    <a:pt x="0" y="139"/>
                  </a:cubicBezTo>
                  <a:lnTo>
                    <a:pt x="0" y="324"/>
                  </a:lnTo>
                  <a:cubicBezTo>
                    <a:pt x="0" y="401"/>
                    <a:pt x="61" y="463"/>
                    <a:pt x="138" y="463"/>
                  </a:cubicBezTo>
                  <a:cubicBezTo>
                    <a:pt x="215" y="463"/>
                    <a:pt x="277" y="401"/>
                    <a:pt x="277" y="324"/>
                  </a:cubicBezTo>
                  <a:lnTo>
                    <a:pt x="277" y="139"/>
                  </a:lnTo>
                  <a:cubicBezTo>
                    <a:pt x="277" y="64"/>
                    <a:pt x="215" y="1"/>
                    <a:pt x="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900;p59"/>
            <p:cNvSpPr/>
            <p:nvPr/>
          </p:nvSpPr>
          <p:spPr>
            <a:xfrm>
              <a:off x="3555689" y="2236398"/>
              <a:ext cx="62662" cy="82727"/>
            </a:xfrm>
            <a:custGeom>
              <a:avLst/>
              <a:gdLst/>
              <a:ahLst/>
              <a:cxnLst/>
              <a:rect l="l" t="t" r="r" b="b"/>
              <a:pathLst>
                <a:path w="1765" h="2330" extrusionOk="0">
                  <a:moveTo>
                    <a:pt x="1311" y="0"/>
                  </a:moveTo>
                  <a:lnTo>
                    <a:pt x="1311" y="792"/>
                  </a:lnTo>
                  <a:cubicBezTo>
                    <a:pt x="1311" y="1563"/>
                    <a:pt x="743" y="2203"/>
                    <a:pt x="0" y="2313"/>
                  </a:cubicBezTo>
                  <a:cubicBezTo>
                    <a:pt x="74" y="2324"/>
                    <a:pt x="150" y="2330"/>
                    <a:pt x="228" y="2330"/>
                  </a:cubicBezTo>
                  <a:cubicBezTo>
                    <a:pt x="1077" y="2330"/>
                    <a:pt x="1765" y="1641"/>
                    <a:pt x="1765" y="792"/>
                  </a:cubicBezTo>
                  <a:lnTo>
                    <a:pt x="1765" y="210"/>
                  </a:lnTo>
                  <a:lnTo>
                    <a:pt x="1311" y="0"/>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901;p59"/>
            <p:cNvSpPr/>
            <p:nvPr/>
          </p:nvSpPr>
          <p:spPr>
            <a:xfrm>
              <a:off x="3509144" y="2173804"/>
              <a:ext cx="109206" cy="71259"/>
            </a:xfrm>
            <a:custGeom>
              <a:avLst/>
              <a:gdLst/>
              <a:ahLst/>
              <a:cxnLst/>
              <a:rect l="l" t="t" r="r" b="b"/>
              <a:pathLst>
                <a:path w="3076" h="2007" extrusionOk="0">
                  <a:moveTo>
                    <a:pt x="1539" y="0"/>
                  </a:moveTo>
                  <a:cubicBezTo>
                    <a:pt x="690" y="0"/>
                    <a:pt x="0" y="690"/>
                    <a:pt x="0" y="1539"/>
                  </a:cubicBezTo>
                  <a:lnTo>
                    <a:pt x="0" y="2006"/>
                  </a:lnTo>
                  <a:cubicBezTo>
                    <a:pt x="0" y="2006"/>
                    <a:pt x="1" y="2006"/>
                    <a:pt x="2" y="2006"/>
                  </a:cubicBezTo>
                  <a:cubicBezTo>
                    <a:pt x="45" y="2006"/>
                    <a:pt x="1008" y="1998"/>
                    <a:pt x="1539" y="1262"/>
                  </a:cubicBezTo>
                  <a:cubicBezTo>
                    <a:pt x="2068" y="1998"/>
                    <a:pt x="3031" y="2006"/>
                    <a:pt x="3074" y="2006"/>
                  </a:cubicBezTo>
                  <a:cubicBezTo>
                    <a:pt x="3075" y="2006"/>
                    <a:pt x="3076" y="2006"/>
                    <a:pt x="3076" y="2006"/>
                  </a:cubicBezTo>
                  <a:lnTo>
                    <a:pt x="3076" y="1539"/>
                  </a:lnTo>
                  <a:cubicBezTo>
                    <a:pt x="3076" y="688"/>
                    <a:pt x="2388" y="0"/>
                    <a:pt x="15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902;p59"/>
            <p:cNvSpPr/>
            <p:nvPr/>
          </p:nvSpPr>
          <p:spPr>
            <a:xfrm>
              <a:off x="3560944" y="2173804"/>
              <a:ext cx="57408" cy="71259"/>
            </a:xfrm>
            <a:custGeom>
              <a:avLst/>
              <a:gdLst/>
              <a:ahLst/>
              <a:cxnLst/>
              <a:rect l="l" t="t" r="r" b="b"/>
              <a:pathLst>
                <a:path w="1617" h="2007" extrusionOk="0">
                  <a:moveTo>
                    <a:pt x="80" y="0"/>
                  </a:moveTo>
                  <a:cubicBezTo>
                    <a:pt x="52" y="0"/>
                    <a:pt x="26" y="0"/>
                    <a:pt x="1" y="2"/>
                  </a:cubicBezTo>
                  <a:cubicBezTo>
                    <a:pt x="670" y="169"/>
                    <a:pt x="1163" y="776"/>
                    <a:pt x="1163" y="1496"/>
                  </a:cubicBezTo>
                  <a:lnTo>
                    <a:pt x="1163" y="1946"/>
                  </a:lnTo>
                  <a:cubicBezTo>
                    <a:pt x="1414" y="2005"/>
                    <a:pt x="1599" y="2006"/>
                    <a:pt x="1615" y="2006"/>
                  </a:cubicBezTo>
                  <a:cubicBezTo>
                    <a:pt x="1616" y="2006"/>
                    <a:pt x="1617" y="2006"/>
                    <a:pt x="1617" y="2006"/>
                  </a:cubicBezTo>
                  <a:lnTo>
                    <a:pt x="1617" y="1539"/>
                  </a:lnTo>
                  <a:cubicBezTo>
                    <a:pt x="1617" y="688"/>
                    <a:pt x="929" y="0"/>
                    <a:pt x="8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903;p59"/>
            <p:cNvSpPr/>
            <p:nvPr/>
          </p:nvSpPr>
          <p:spPr>
            <a:xfrm>
              <a:off x="3691384" y="2398046"/>
              <a:ext cx="61526" cy="70832"/>
            </a:xfrm>
            <a:custGeom>
              <a:avLst/>
              <a:gdLst/>
              <a:ahLst/>
              <a:cxnLst/>
              <a:rect l="l" t="t" r="r" b="b"/>
              <a:pathLst>
                <a:path w="1733" h="1995" extrusionOk="0">
                  <a:moveTo>
                    <a:pt x="100" y="0"/>
                  </a:moveTo>
                  <a:cubicBezTo>
                    <a:pt x="46" y="0"/>
                    <a:pt x="0" y="46"/>
                    <a:pt x="6" y="104"/>
                  </a:cubicBezTo>
                  <a:lnTo>
                    <a:pt x="176" y="1995"/>
                  </a:lnTo>
                  <a:lnTo>
                    <a:pt x="1559" y="1995"/>
                  </a:lnTo>
                  <a:lnTo>
                    <a:pt x="1727" y="104"/>
                  </a:lnTo>
                  <a:cubicBezTo>
                    <a:pt x="1733" y="48"/>
                    <a:pt x="1688" y="0"/>
                    <a:pt x="16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904;p59"/>
            <p:cNvSpPr/>
            <p:nvPr/>
          </p:nvSpPr>
          <p:spPr>
            <a:xfrm>
              <a:off x="3732391" y="2398046"/>
              <a:ext cx="20591" cy="70832"/>
            </a:xfrm>
            <a:custGeom>
              <a:avLst/>
              <a:gdLst/>
              <a:ahLst/>
              <a:cxnLst/>
              <a:rect l="l" t="t" r="r" b="b"/>
              <a:pathLst>
                <a:path w="580" h="1995" extrusionOk="0">
                  <a:moveTo>
                    <a:pt x="74" y="0"/>
                  </a:moveTo>
                  <a:cubicBezTo>
                    <a:pt x="130" y="0"/>
                    <a:pt x="175" y="48"/>
                    <a:pt x="169" y="104"/>
                  </a:cubicBezTo>
                  <a:lnTo>
                    <a:pt x="1" y="1995"/>
                  </a:lnTo>
                  <a:lnTo>
                    <a:pt x="405" y="1995"/>
                  </a:lnTo>
                  <a:lnTo>
                    <a:pt x="575" y="104"/>
                  </a:lnTo>
                  <a:cubicBezTo>
                    <a:pt x="579" y="46"/>
                    <a:pt x="535" y="0"/>
                    <a:pt x="479"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905;p59"/>
            <p:cNvSpPr/>
            <p:nvPr/>
          </p:nvSpPr>
          <p:spPr>
            <a:xfrm>
              <a:off x="3693266" y="2420094"/>
              <a:ext cx="57869" cy="26345"/>
            </a:xfrm>
            <a:custGeom>
              <a:avLst/>
              <a:gdLst/>
              <a:ahLst/>
              <a:cxnLst/>
              <a:rect l="l" t="t" r="r" b="b"/>
              <a:pathLst>
                <a:path w="1630" h="742" extrusionOk="0">
                  <a:moveTo>
                    <a:pt x="1" y="1"/>
                  </a:moveTo>
                  <a:lnTo>
                    <a:pt x="67" y="742"/>
                  </a:lnTo>
                  <a:lnTo>
                    <a:pt x="1563" y="742"/>
                  </a:lnTo>
                  <a:lnTo>
                    <a:pt x="16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906;p59"/>
            <p:cNvSpPr/>
            <p:nvPr/>
          </p:nvSpPr>
          <p:spPr>
            <a:xfrm>
              <a:off x="3734415" y="2420094"/>
              <a:ext cx="16722" cy="26345"/>
            </a:xfrm>
            <a:custGeom>
              <a:avLst/>
              <a:gdLst/>
              <a:ahLst/>
              <a:cxnLst/>
              <a:rect l="l" t="t" r="r" b="b"/>
              <a:pathLst>
                <a:path w="471" h="742" extrusionOk="0">
                  <a:moveTo>
                    <a:pt x="66" y="1"/>
                  </a:moveTo>
                  <a:lnTo>
                    <a:pt x="0" y="742"/>
                  </a:lnTo>
                  <a:lnTo>
                    <a:pt x="404" y="742"/>
                  </a:lnTo>
                  <a:lnTo>
                    <a:pt x="471" y="1"/>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907;p59"/>
            <p:cNvSpPr/>
            <p:nvPr/>
          </p:nvSpPr>
          <p:spPr>
            <a:xfrm>
              <a:off x="3549760" y="2277369"/>
              <a:ext cx="27976" cy="14024"/>
            </a:xfrm>
            <a:custGeom>
              <a:avLst/>
              <a:gdLst/>
              <a:ahLst/>
              <a:cxnLst/>
              <a:rect l="l" t="t" r="r" b="b"/>
              <a:pathLst>
                <a:path w="788" h="395" extrusionOk="0">
                  <a:moveTo>
                    <a:pt x="630" y="1"/>
                  </a:moveTo>
                  <a:cubicBezTo>
                    <a:pt x="589" y="1"/>
                    <a:pt x="549" y="19"/>
                    <a:pt x="521" y="54"/>
                  </a:cubicBezTo>
                  <a:cubicBezTo>
                    <a:pt x="490" y="92"/>
                    <a:pt x="442" y="115"/>
                    <a:pt x="392" y="115"/>
                  </a:cubicBezTo>
                  <a:cubicBezTo>
                    <a:pt x="343" y="115"/>
                    <a:pt x="297" y="94"/>
                    <a:pt x="265" y="55"/>
                  </a:cubicBezTo>
                  <a:cubicBezTo>
                    <a:pt x="237" y="21"/>
                    <a:pt x="197" y="4"/>
                    <a:pt x="156" y="4"/>
                  </a:cubicBezTo>
                  <a:cubicBezTo>
                    <a:pt x="125" y="4"/>
                    <a:pt x="94" y="14"/>
                    <a:pt x="68" y="35"/>
                  </a:cubicBezTo>
                  <a:cubicBezTo>
                    <a:pt x="9" y="84"/>
                    <a:pt x="0" y="172"/>
                    <a:pt x="49" y="231"/>
                  </a:cubicBezTo>
                  <a:cubicBezTo>
                    <a:pt x="133" y="336"/>
                    <a:pt x="258" y="395"/>
                    <a:pt x="392" y="395"/>
                  </a:cubicBezTo>
                  <a:cubicBezTo>
                    <a:pt x="528" y="395"/>
                    <a:pt x="655" y="334"/>
                    <a:pt x="739" y="228"/>
                  </a:cubicBezTo>
                  <a:cubicBezTo>
                    <a:pt x="788" y="166"/>
                    <a:pt x="777" y="79"/>
                    <a:pt x="718" y="32"/>
                  </a:cubicBezTo>
                  <a:cubicBezTo>
                    <a:pt x="692" y="11"/>
                    <a:pt x="661" y="1"/>
                    <a:pt x="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908;p59"/>
            <p:cNvSpPr/>
            <p:nvPr/>
          </p:nvSpPr>
          <p:spPr>
            <a:xfrm>
              <a:off x="3468563" y="2309819"/>
              <a:ext cx="190293" cy="130729"/>
            </a:xfrm>
            <a:custGeom>
              <a:avLst/>
              <a:gdLst/>
              <a:ahLst/>
              <a:cxnLst/>
              <a:rect l="l" t="t" r="r" b="b"/>
              <a:pathLst>
                <a:path w="5360" h="3682" extrusionOk="0">
                  <a:moveTo>
                    <a:pt x="209" y="0"/>
                  </a:moveTo>
                  <a:cubicBezTo>
                    <a:pt x="94" y="0"/>
                    <a:pt x="1" y="94"/>
                    <a:pt x="1" y="209"/>
                  </a:cubicBezTo>
                  <a:lnTo>
                    <a:pt x="1" y="3472"/>
                  </a:lnTo>
                  <a:cubicBezTo>
                    <a:pt x="1" y="3588"/>
                    <a:pt x="94" y="3681"/>
                    <a:pt x="209" y="3681"/>
                  </a:cubicBezTo>
                  <a:lnTo>
                    <a:pt x="5151" y="3681"/>
                  </a:lnTo>
                  <a:cubicBezTo>
                    <a:pt x="5266" y="3681"/>
                    <a:pt x="5360" y="3588"/>
                    <a:pt x="5360" y="3472"/>
                  </a:cubicBezTo>
                  <a:lnTo>
                    <a:pt x="5360" y="209"/>
                  </a:lnTo>
                  <a:cubicBezTo>
                    <a:pt x="5360" y="94"/>
                    <a:pt x="5266" y="0"/>
                    <a:pt x="5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909;p59"/>
            <p:cNvSpPr/>
            <p:nvPr/>
          </p:nvSpPr>
          <p:spPr>
            <a:xfrm>
              <a:off x="3637667" y="2309819"/>
              <a:ext cx="21195" cy="130729"/>
            </a:xfrm>
            <a:custGeom>
              <a:avLst/>
              <a:gdLst/>
              <a:ahLst/>
              <a:cxnLst/>
              <a:rect l="l" t="t" r="r" b="b"/>
              <a:pathLst>
                <a:path w="597" h="3682" extrusionOk="0">
                  <a:moveTo>
                    <a:pt x="1" y="0"/>
                  </a:moveTo>
                  <a:cubicBezTo>
                    <a:pt x="116" y="0"/>
                    <a:pt x="210" y="94"/>
                    <a:pt x="210" y="209"/>
                  </a:cubicBezTo>
                  <a:lnTo>
                    <a:pt x="210" y="3472"/>
                  </a:lnTo>
                  <a:cubicBezTo>
                    <a:pt x="210" y="3588"/>
                    <a:pt x="116" y="3681"/>
                    <a:pt x="1" y="3681"/>
                  </a:cubicBezTo>
                  <a:lnTo>
                    <a:pt x="388" y="3681"/>
                  </a:lnTo>
                  <a:cubicBezTo>
                    <a:pt x="503" y="3681"/>
                    <a:pt x="597" y="3588"/>
                    <a:pt x="597" y="3472"/>
                  </a:cubicBezTo>
                  <a:lnTo>
                    <a:pt x="597" y="209"/>
                  </a:lnTo>
                  <a:cubicBezTo>
                    <a:pt x="597" y="94"/>
                    <a:pt x="503" y="0"/>
                    <a:pt x="388"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910;p59"/>
            <p:cNvSpPr/>
            <p:nvPr/>
          </p:nvSpPr>
          <p:spPr>
            <a:xfrm>
              <a:off x="3540849" y="2352247"/>
              <a:ext cx="45763" cy="45766"/>
            </a:xfrm>
            <a:custGeom>
              <a:avLst/>
              <a:gdLst/>
              <a:ahLst/>
              <a:cxnLst/>
              <a:rect l="l" t="t" r="r" b="b"/>
              <a:pathLst>
                <a:path w="1289" h="1289" extrusionOk="0">
                  <a:moveTo>
                    <a:pt x="646" y="1"/>
                  </a:moveTo>
                  <a:cubicBezTo>
                    <a:pt x="289" y="1"/>
                    <a:pt x="1" y="290"/>
                    <a:pt x="1" y="646"/>
                  </a:cubicBezTo>
                  <a:cubicBezTo>
                    <a:pt x="1" y="1001"/>
                    <a:pt x="289" y="1289"/>
                    <a:pt x="646" y="1289"/>
                  </a:cubicBezTo>
                  <a:cubicBezTo>
                    <a:pt x="1001" y="1289"/>
                    <a:pt x="1289" y="1001"/>
                    <a:pt x="1289" y="646"/>
                  </a:cubicBezTo>
                  <a:cubicBezTo>
                    <a:pt x="1289" y="290"/>
                    <a:pt x="1001" y="1"/>
                    <a:pt x="6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911;p59"/>
            <p:cNvSpPr/>
            <p:nvPr/>
          </p:nvSpPr>
          <p:spPr>
            <a:xfrm>
              <a:off x="3544186" y="2353347"/>
              <a:ext cx="42390" cy="44736"/>
            </a:xfrm>
            <a:custGeom>
              <a:avLst/>
              <a:gdLst/>
              <a:ahLst/>
              <a:cxnLst/>
              <a:rect l="l" t="t" r="r" b="b"/>
              <a:pathLst>
                <a:path w="1194" h="1260" extrusionOk="0">
                  <a:moveTo>
                    <a:pt x="740" y="0"/>
                  </a:moveTo>
                  <a:cubicBezTo>
                    <a:pt x="801" y="98"/>
                    <a:pt x="835" y="213"/>
                    <a:pt x="835" y="335"/>
                  </a:cubicBezTo>
                  <a:cubicBezTo>
                    <a:pt x="835" y="692"/>
                    <a:pt x="547" y="980"/>
                    <a:pt x="192" y="980"/>
                  </a:cubicBezTo>
                  <a:cubicBezTo>
                    <a:pt x="124" y="980"/>
                    <a:pt x="59" y="969"/>
                    <a:pt x="0" y="951"/>
                  </a:cubicBezTo>
                  <a:lnTo>
                    <a:pt x="0" y="951"/>
                  </a:lnTo>
                  <a:cubicBezTo>
                    <a:pt x="114" y="1135"/>
                    <a:pt x="317" y="1259"/>
                    <a:pt x="549" y="1259"/>
                  </a:cubicBezTo>
                  <a:cubicBezTo>
                    <a:pt x="906" y="1259"/>
                    <a:pt x="1193" y="971"/>
                    <a:pt x="1193" y="615"/>
                  </a:cubicBezTo>
                  <a:cubicBezTo>
                    <a:pt x="1193" y="325"/>
                    <a:pt x="1002" y="81"/>
                    <a:pt x="74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912;p59"/>
            <p:cNvSpPr/>
            <p:nvPr/>
          </p:nvSpPr>
          <p:spPr>
            <a:xfrm>
              <a:off x="3452161" y="2439231"/>
              <a:ext cx="223169" cy="28333"/>
            </a:xfrm>
            <a:custGeom>
              <a:avLst/>
              <a:gdLst/>
              <a:ahLst/>
              <a:cxnLst/>
              <a:rect l="l" t="t" r="r" b="b"/>
              <a:pathLst>
                <a:path w="6286" h="798" extrusionOk="0">
                  <a:moveTo>
                    <a:pt x="181" y="0"/>
                  </a:moveTo>
                  <a:cubicBezTo>
                    <a:pt x="81" y="0"/>
                    <a:pt x="1" y="81"/>
                    <a:pt x="1" y="180"/>
                  </a:cubicBezTo>
                  <a:lnTo>
                    <a:pt x="1" y="511"/>
                  </a:lnTo>
                  <a:cubicBezTo>
                    <a:pt x="1" y="669"/>
                    <a:pt x="129" y="797"/>
                    <a:pt x="287" y="797"/>
                  </a:cubicBezTo>
                  <a:lnTo>
                    <a:pt x="5997" y="797"/>
                  </a:lnTo>
                  <a:cubicBezTo>
                    <a:pt x="6156" y="797"/>
                    <a:pt x="6285" y="668"/>
                    <a:pt x="6285" y="511"/>
                  </a:cubicBezTo>
                  <a:lnTo>
                    <a:pt x="6285" y="180"/>
                  </a:lnTo>
                  <a:cubicBezTo>
                    <a:pt x="6285" y="81"/>
                    <a:pt x="6204" y="0"/>
                    <a:pt x="61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913;p59"/>
            <p:cNvSpPr/>
            <p:nvPr/>
          </p:nvSpPr>
          <p:spPr>
            <a:xfrm>
              <a:off x="3651372" y="2439160"/>
              <a:ext cx="23893" cy="28297"/>
            </a:xfrm>
            <a:custGeom>
              <a:avLst/>
              <a:gdLst/>
              <a:ahLst/>
              <a:cxnLst/>
              <a:rect l="l" t="t" r="r" b="b"/>
              <a:pathLst>
                <a:path w="673" h="797" extrusionOk="0">
                  <a:moveTo>
                    <a:pt x="109" y="1"/>
                  </a:moveTo>
                  <a:cubicBezTo>
                    <a:pt x="206" y="1"/>
                    <a:pt x="288" y="81"/>
                    <a:pt x="288" y="181"/>
                  </a:cubicBezTo>
                  <a:lnTo>
                    <a:pt x="288" y="512"/>
                  </a:lnTo>
                  <a:cubicBezTo>
                    <a:pt x="288" y="668"/>
                    <a:pt x="159" y="796"/>
                    <a:pt x="1" y="796"/>
                  </a:cubicBezTo>
                  <a:lnTo>
                    <a:pt x="386" y="796"/>
                  </a:lnTo>
                  <a:cubicBezTo>
                    <a:pt x="545" y="796"/>
                    <a:pt x="673" y="670"/>
                    <a:pt x="673" y="512"/>
                  </a:cubicBezTo>
                  <a:lnTo>
                    <a:pt x="673" y="181"/>
                  </a:lnTo>
                  <a:cubicBezTo>
                    <a:pt x="673" y="81"/>
                    <a:pt x="593" y="1"/>
                    <a:pt x="494"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914;p59"/>
            <p:cNvSpPr/>
            <p:nvPr/>
          </p:nvSpPr>
          <p:spPr>
            <a:xfrm>
              <a:off x="3437569" y="2466249"/>
              <a:ext cx="326907" cy="32381"/>
            </a:xfrm>
            <a:custGeom>
              <a:avLst/>
              <a:gdLst/>
              <a:ahLst/>
              <a:cxnLst/>
              <a:rect l="l" t="t" r="r" b="b"/>
              <a:pathLst>
                <a:path w="9208" h="912" extrusionOk="0">
                  <a:moveTo>
                    <a:pt x="124" y="0"/>
                  </a:moveTo>
                  <a:cubicBezTo>
                    <a:pt x="55" y="0"/>
                    <a:pt x="0" y="55"/>
                    <a:pt x="0" y="124"/>
                  </a:cubicBezTo>
                  <a:lnTo>
                    <a:pt x="0" y="787"/>
                  </a:lnTo>
                  <a:cubicBezTo>
                    <a:pt x="0" y="855"/>
                    <a:pt x="55" y="911"/>
                    <a:pt x="124" y="911"/>
                  </a:cubicBezTo>
                  <a:lnTo>
                    <a:pt x="9083" y="911"/>
                  </a:lnTo>
                  <a:cubicBezTo>
                    <a:pt x="9152" y="911"/>
                    <a:pt x="9207" y="857"/>
                    <a:pt x="9207" y="787"/>
                  </a:cubicBezTo>
                  <a:lnTo>
                    <a:pt x="9207" y="124"/>
                  </a:lnTo>
                  <a:cubicBezTo>
                    <a:pt x="9207" y="55"/>
                    <a:pt x="9152" y="0"/>
                    <a:pt x="9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915;p59"/>
            <p:cNvSpPr/>
            <p:nvPr/>
          </p:nvSpPr>
          <p:spPr>
            <a:xfrm>
              <a:off x="3746806" y="2466107"/>
              <a:ext cx="17680" cy="32523"/>
            </a:xfrm>
            <a:custGeom>
              <a:avLst/>
              <a:gdLst/>
              <a:ahLst/>
              <a:cxnLst/>
              <a:rect l="l" t="t" r="r" b="b"/>
              <a:pathLst>
                <a:path w="498" h="916" extrusionOk="0">
                  <a:moveTo>
                    <a:pt x="1" y="0"/>
                  </a:moveTo>
                  <a:cubicBezTo>
                    <a:pt x="71" y="0"/>
                    <a:pt x="127" y="58"/>
                    <a:pt x="127" y="127"/>
                  </a:cubicBezTo>
                  <a:lnTo>
                    <a:pt x="127" y="790"/>
                  </a:lnTo>
                  <a:cubicBezTo>
                    <a:pt x="127" y="859"/>
                    <a:pt x="70" y="915"/>
                    <a:pt x="1" y="915"/>
                  </a:cubicBezTo>
                  <a:lnTo>
                    <a:pt x="372" y="915"/>
                  </a:lnTo>
                  <a:cubicBezTo>
                    <a:pt x="441" y="915"/>
                    <a:pt x="497" y="858"/>
                    <a:pt x="497" y="790"/>
                  </a:cubicBezTo>
                  <a:lnTo>
                    <a:pt x="497" y="127"/>
                  </a:lnTo>
                  <a:cubicBezTo>
                    <a:pt x="497" y="58"/>
                    <a:pt x="442" y="1"/>
                    <a:pt x="372"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32927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80"/>
        <p:cNvGrpSpPr/>
        <p:nvPr/>
      </p:nvGrpSpPr>
      <p:grpSpPr>
        <a:xfrm>
          <a:off x="0" y="0"/>
          <a:ext cx="0" cy="0"/>
          <a:chOff x="0" y="0"/>
          <a:chExt cx="0" cy="0"/>
        </a:xfrm>
      </p:grpSpPr>
      <p:sp>
        <p:nvSpPr>
          <p:cNvPr id="2581" name="Google Shape;2581;p56"/>
          <p:cNvSpPr/>
          <p:nvPr/>
        </p:nvSpPr>
        <p:spPr>
          <a:xfrm>
            <a:off x="720150" y="3965400"/>
            <a:ext cx="7704000" cy="6381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56"/>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chemeClr val="lt2"/>
                </a:solidFill>
              </a:rPr>
              <a:t>Finially: </a:t>
            </a:r>
            <a:r>
              <a:rPr lang="en" dirty="0" smtClean="0">
                <a:solidFill>
                  <a:schemeClr val="bg2"/>
                </a:solidFill>
              </a:rPr>
              <a:t>check it out yourself</a:t>
            </a:r>
            <a:endParaRPr dirty="0">
              <a:solidFill>
                <a:schemeClr val="bg2"/>
              </a:solidFill>
            </a:endParaRPr>
          </a:p>
        </p:txBody>
      </p:sp>
      <p:sp>
        <p:nvSpPr>
          <p:cNvPr id="2583" name="Google Shape;2583;p56"/>
          <p:cNvSpPr txBox="1">
            <a:spLocks noGrp="1"/>
          </p:cNvSpPr>
          <p:nvPr>
            <p:ph type="subTitle" idx="1"/>
          </p:nvPr>
        </p:nvSpPr>
        <p:spPr>
          <a:xfrm>
            <a:off x="720150" y="3967049"/>
            <a:ext cx="7704000" cy="63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Just around the corner in the application next door, our friend DOSBox.</a:t>
            </a:r>
            <a:endParaRPr dirty="0"/>
          </a:p>
        </p:txBody>
      </p:sp>
      <p:sp>
        <p:nvSpPr>
          <p:cNvPr id="2584" name="Google Shape;2584;p56"/>
          <p:cNvSpPr/>
          <p:nvPr/>
        </p:nvSpPr>
        <p:spPr>
          <a:xfrm>
            <a:off x="720150" y="3748950"/>
            <a:ext cx="7704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90" name="Google Shape;2590;p56"/>
          <p:cNvGrpSpPr/>
          <p:nvPr/>
        </p:nvGrpSpPr>
        <p:grpSpPr>
          <a:xfrm>
            <a:off x="2976045" y="1384852"/>
            <a:ext cx="3192209" cy="1981143"/>
            <a:chOff x="3134000" y="1972250"/>
            <a:chExt cx="3747993" cy="2394923"/>
          </a:xfrm>
        </p:grpSpPr>
        <p:sp>
          <p:nvSpPr>
            <p:cNvPr id="2591" name="Google Shape;2591;p56"/>
            <p:cNvSpPr/>
            <p:nvPr/>
          </p:nvSpPr>
          <p:spPr>
            <a:xfrm>
              <a:off x="3377364" y="1972250"/>
              <a:ext cx="3253499" cy="2174839"/>
            </a:xfrm>
            <a:custGeom>
              <a:avLst/>
              <a:gdLst/>
              <a:ahLst/>
              <a:cxnLst/>
              <a:rect l="l" t="t" r="r" b="b"/>
              <a:pathLst>
                <a:path w="81526" h="54497" fill="none" extrusionOk="0">
                  <a:moveTo>
                    <a:pt x="2879" y="54496"/>
                  </a:moveTo>
                  <a:lnTo>
                    <a:pt x="78695" y="54496"/>
                  </a:lnTo>
                  <a:cubicBezTo>
                    <a:pt x="80305" y="54496"/>
                    <a:pt x="81525" y="53277"/>
                    <a:pt x="81525" y="51667"/>
                  </a:cubicBezTo>
                  <a:lnTo>
                    <a:pt x="81525" y="2879"/>
                  </a:lnTo>
                  <a:cubicBezTo>
                    <a:pt x="81525" y="1220"/>
                    <a:pt x="80305" y="1"/>
                    <a:pt x="78695" y="1"/>
                  </a:cubicBezTo>
                  <a:lnTo>
                    <a:pt x="2879" y="1"/>
                  </a:lnTo>
                  <a:cubicBezTo>
                    <a:pt x="1220" y="1"/>
                    <a:pt x="1" y="1220"/>
                    <a:pt x="1" y="2879"/>
                  </a:cubicBezTo>
                  <a:lnTo>
                    <a:pt x="1" y="51667"/>
                  </a:lnTo>
                  <a:cubicBezTo>
                    <a:pt x="1" y="53277"/>
                    <a:pt x="1220" y="54496"/>
                    <a:pt x="2879" y="54496"/>
                  </a:cubicBezTo>
                  <a:close/>
                </a:path>
              </a:pathLst>
            </a:custGeom>
            <a:noFill/>
            <a:ln w="9525" cap="flat" cmpd="sng">
              <a:solidFill>
                <a:schemeClr val="dk2"/>
              </a:solidFill>
              <a:prstDash val="solid"/>
              <a:miter lim="487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56"/>
            <p:cNvSpPr/>
            <p:nvPr/>
          </p:nvSpPr>
          <p:spPr>
            <a:xfrm>
              <a:off x="3134000" y="4236676"/>
              <a:ext cx="3747993" cy="130498"/>
            </a:xfrm>
            <a:custGeom>
              <a:avLst/>
              <a:gdLst/>
              <a:ahLst/>
              <a:cxnLst/>
              <a:rect l="l" t="t" r="r" b="b"/>
              <a:pathLst>
                <a:path w="93917" h="3270" fill="none" extrusionOk="0">
                  <a:moveTo>
                    <a:pt x="93917" y="1"/>
                  </a:moveTo>
                  <a:lnTo>
                    <a:pt x="93917" y="2245"/>
                  </a:lnTo>
                  <a:cubicBezTo>
                    <a:pt x="93917" y="2830"/>
                    <a:pt x="93331" y="3269"/>
                    <a:pt x="92697" y="3269"/>
                  </a:cubicBezTo>
                  <a:lnTo>
                    <a:pt x="1025" y="3269"/>
                  </a:lnTo>
                  <a:cubicBezTo>
                    <a:pt x="439" y="3269"/>
                    <a:pt x="0" y="2830"/>
                    <a:pt x="0" y="2245"/>
                  </a:cubicBezTo>
                  <a:lnTo>
                    <a:pt x="0" y="1"/>
                  </a:lnTo>
                  <a:lnTo>
                    <a:pt x="38640" y="1"/>
                  </a:lnTo>
                  <a:cubicBezTo>
                    <a:pt x="38640" y="586"/>
                    <a:pt x="39274" y="1025"/>
                    <a:pt x="40055" y="1025"/>
                  </a:cubicBezTo>
                  <a:lnTo>
                    <a:pt x="53911" y="1025"/>
                  </a:lnTo>
                  <a:cubicBezTo>
                    <a:pt x="54496" y="1025"/>
                    <a:pt x="55130" y="586"/>
                    <a:pt x="55326" y="1"/>
                  </a:cubicBezTo>
                  <a:close/>
                </a:path>
              </a:pathLst>
            </a:custGeom>
            <a:noFill/>
            <a:ln w="9525" cap="flat" cmpd="sng">
              <a:solidFill>
                <a:schemeClr val="dk2"/>
              </a:solidFill>
              <a:prstDash val="solid"/>
              <a:miter lim="487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ong.mp4">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3222705" y="1507091"/>
            <a:ext cx="2692274" cy="15144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762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30"/>
        <p:cNvGrpSpPr/>
        <p:nvPr/>
      </p:nvGrpSpPr>
      <p:grpSpPr>
        <a:xfrm>
          <a:off x="0" y="0"/>
          <a:ext cx="0" cy="0"/>
          <a:chOff x="0" y="0"/>
          <a:chExt cx="0" cy="0"/>
        </a:xfrm>
      </p:grpSpPr>
      <p:sp>
        <p:nvSpPr>
          <p:cNvPr id="2535" name="Google Shape;2535;p55"/>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rPr>
              <a:t>Our</a:t>
            </a:r>
            <a:r>
              <a:rPr lang="en" dirty="0"/>
              <a:t> team</a:t>
            </a:r>
            <a:endParaRPr dirty="0"/>
          </a:p>
        </p:txBody>
      </p:sp>
      <p:sp>
        <p:nvSpPr>
          <p:cNvPr id="2536" name="Google Shape;2536;p55"/>
          <p:cNvSpPr/>
          <p:nvPr/>
        </p:nvSpPr>
        <p:spPr>
          <a:xfrm>
            <a:off x="720000" y="1235600"/>
            <a:ext cx="2295000" cy="6813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5"/>
          <p:cNvSpPr txBox="1"/>
          <p:nvPr/>
        </p:nvSpPr>
        <p:spPr>
          <a:xfrm>
            <a:off x="720000" y="1453700"/>
            <a:ext cx="2295000" cy="463200"/>
          </a:xfrm>
          <a:prstGeom prst="rect">
            <a:avLst/>
          </a:prstGeom>
          <a:noFill/>
          <a:ln w="9525" cap="flat" cmpd="sng">
            <a:solidFill>
              <a:srgbClr val="ECE5B4"/>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1600"/>
              </a:spcAft>
              <a:buNone/>
            </a:pPr>
            <a:r>
              <a:rPr lang="en" sz="1600" dirty="0" smtClean="0">
                <a:solidFill>
                  <a:srgbClr val="F673A9"/>
                </a:solidFill>
                <a:latin typeface="Zen Dots"/>
                <a:ea typeface="Zen Dots"/>
                <a:cs typeface="Zen Dots"/>
                <a:sym typeface="Zen Dots"/>
              </a:rPr>
              <a:t>Menna Swilam</a:t>
            </a:r>
            <a:endParaRPr sz="1600" dirty="0">
              <a:solidFill>
                <a:srgbClr val="F673A9"/>
              </a:solidFill>
              <a:latin typeface="Zen Dots"/>
              <a:ea typeface="Zen Dots"/>
              <a:cs typeface="Zen Dots"/>
              <a:sym typeface="Zen Dots"/>
            </a:endParaRPr>
          </a:p>
        </p:txBody>
      </p:sp>
      <p:grpSp>
        <p:nvGrpSpPr>
          <p:cNvPr id="2539" name="Google Shape;2539;p55"/>
          <p:cNvGrpSpPr/>
          <p:nvPr/>
        </p:nvGrpSpPr>
        <p:grpSpPr>
          <a:xfrm>
            <a:off x="720000" y="1235600"/>
            <a:ext cx="2295000" cy="218100"/>
            <a:chOff x="1290775" y="1427525"/>
            <a:chExt cx="2295000" cy="218100"/>
          </a:xfrm>
        </p:grpSpPr>
        <p:sp>
          <p:nvSpPr>
            <p:cNvPr id="2540" name="Google Shape;2540;p55"/>
            <p:cNvSpPr/>
            <p:nvPr/>
          </p:nvSpPr>
          <p:spPr>
            <a:xfrm>
              <a:off x="1290775" y="1427525"/>
              <a:ext cx="22950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5"/>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5"/>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5"/>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1" name="Google Shape;2551;p55"/>
          <p:cNvSpPr/>
          <p:nvPr/>
        </p:nvSpPr>
        <p:spPr>
          <a:xfrm>
            <a:off x="3424500" y="1235600"/>
            <a:ext cx="2295000" cy="6813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5"/>
          <p:cNvSpPr txBox="1"/>
          <p:nvPr/>
        </p:nvSpPr>
        <p:spPr>
          <a:xfrm>
            <a:off x="3424500" y="1453700"/>
            <a:ext cx="2295000" cy="463200"/>
          </a:xfrm>
          <a:prstGeom prst="rect">
            <a:avLst/>
          </a:prstGeom>
          <a:noFill/>
          <a:ln w="9525" cap="flat" cmpd="sng">
            <a:solidFill>
              <a:srgbClr val="ECE5B4"/>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1600"/>
              </a:spcAft>
              <a:buNone/>
            </a:pPr>
            <a:r>
              <a:rPr lang="en" sz="1600" dirty="0" smtClean="0">
                <a:solidFill>
                  <a:srgbClr val="F673A9"/>
                </a:solidFill>
                <a:latin typeface="Zen Dots"/>
                <a:ea typeface="Zen Dots"/>
                <a:cs typeface="Zen Dots"/>
                <a:sym typeface="Zen Dots"/>
              </a:rPr>
              <a:t>Yara Khalid</a:t>
            </a:r>
            <a:endParaRPr sz="1600" dirty="0">
              <a:solidFill>
                <a:srgbClr val="F673A9"/>
              </a:solidFill>
              <a:latin typeface="Zen Dots"/>
              <a:ea typeface="Zen Dots"/>
              <a:cs typeface="Zen Dots"/>
              <a:sym typeface="Zen Dots"/>
            </a:endParaRPr>
          </a:p>
        </p:txBody>
      </p:sp>
      <p:grpSp>
        <p:nvGrpSpPr>
          <p:cNvPr id="2554" name="Google Shape;2554;p55"/>
          <p:cNvGrpSpPr/>
          <p:nvPr/>
        </p:nvGrpSpPr>
        <p:grpSpPr>
          <a:xfrm>
            <a:off x="3424500" y="1235600"/>
            <a:ext cx="2295000" cy="218100"/>
            <a:chOff x="1290775" y="1427525"/>
            <a:chExt cx="2295000" cy="218100"/>
          </a:xfrm>
        </p:grpSpPr>
        <p:sp>
          <p:nvSpPr>
            <p:cNvPr id="2555" name="Google Shape;2555;p55"/>
            <p:cNvSpPr/>
            <p:nvPr/>
          </p:nvSpPr>
          <p:spPr>
            <a:xfrm>
              <a:off x="1290775" y="1427525"/>
              <a:ext cx="22950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5"/>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55"/>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55"/>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6" name="Google Shape;2566;p55"/>
          <p:cNvSpPr/>
          <p:nvPr/>
        </p:nvSpPr>
        <p:spPr>
          <a:xfrm>
            <a:off x="6129000" y="1235600"/>
            <a:ext cx="2295000" cy="6813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5"/>
          <p:cNvSpPr txBox="1"/>
          <p:nvPr/>
        </p:nvSpPr>
        <p:spPr>
          <a:xfrm>
            <a:off x="6129000" y="1453700"/>
            <a:ext cx="2295000" cy="463200"/>
          </a:xfrm>
          <a:prstGeom prst="rect">
            <a:avLst/>
          </a:prstGeom>
          <a:noFill/>
          <a:ln w="9525" cap="flat" cmpd="sng">
            <a:solidFill>
              <a:srgbClr val="ECE5B4"/>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1600"/>
              </a:spcAft>
              <a:buNone/>
            </a:pPr>
            <a:r>
              <a:rPr lang="en" sz="1600" dirty="0" smtClean="0">
                <a:solidFill>
                  <a:srgbClr val="F673A9"/>
                </a:solidFill>
                <a:latin typeface="Zen Dots"/>
                <a:ea typeface="Zen Dots"/>
                <a:cs typeface="Zen Dots"/>
                <a:sym typeface="Zen Dots"/>
              </a:rPr>
              <a:t>Yassmin Gamal</a:t>
            </a:r>
            <a:endParaRPr sz="1600" dirty="0">
              <a:solidFill>
                <a:srgbClr val="F673A9"/>
              </a:solidFill>
              <a:latin typeface="Zen Dots"/>
              <a:ea typeface="Zen Dots"/>
              <a:cs typeface="Zen Dots"/>
              <a:sym typeface="Zen Dots"/>
            </a:endParaRPr>
          </a:p>
        </p:txBody>
      </p:sp>
      <p:grpSp>
        <p:nvGrpSpPr>
          <p:cNvPr id="2569" name="Google Shape;2569;p55"/>
          <p:cNvGrpSpPr/>
          <p:nvPr/>
        </p:nvGrpSpPr>
        <p:grpSpPr>
          <a:xfrm>
            <a:off x="6129000" y="1235600"/>
            <a:ext cx="2295000" cy="218100"/>
            <a:chOff x="1290775" y="1427525"/>
            <a:chExt cx="2295000" cy="218100"/>
          </a:xfrm>
        </p:grpSpPr>
        <p:sp>
          <p:nvSpPr>
            <p:cNvPr id="2570" name="Google Shape;2570;p55"/>
            <p:cNvSpPr/>
            <p:nvPr/>
          </p:nvSpPr>
          <p:spPr>
            <a:xfrm>
              <a:off x="1290775" y="1427525"/>
              <a:ext cx="22950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5"/>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55"/>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55"/>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2551;p55"/>
          <p:cNvSpPr/>
          <p:nvPr/>
        </p:nvSpPr>
        <p:spPr>
          <a:xfrm>
            <a:off x="2019770" y="2415043"/>
            <a:ext cx="2295000" cy="6813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552;p55"/>
          <p:cNvSpPr txBox="1"/>
          <p:nvPr/>
        </p:nvSpPr>
        <p:spPr>
          <a:xfrm>
            <a:off x="2019770" y="2633143"/>
            <a:ext cx="2295000" cy="463200"/>
          </a:xfrm>
          <a:prstGeom prst="rect">
            <a:avLst/>
          </a:prstGeom>
          <a:noFill/>
          <a:ln w="9525" cap="flat" cmpd="sng">
            <a:solidFill>
              <a:srgbClr val="ECE5B4"/>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1600"/>
              </a:spcAft>
              <a:buNone/>
            </a:pPr>
            <a:r>
              <a:rPr lang="en" sz="1600" dirty="0" smtClean="0">
                <a:solidFill>
                  <a:srgbClr val="F673A9"/>
                </a:solidFill>
                <a:latin typeface="Zen Dots"/>
                <a:ea typeface="Zen Dots"/>
                <a:cs typeface="Zen Dots"/>
                <a:sym typeface="Zen Dots"/>
              </a:rPr>
              <a:t>Youssef Hassan</a:t>
            </a:r>
            <a:endParaRPr sz="1600" dirty="0">
              <a:solidFill>
                <a:srgbClr val="F673A9"/>
              </a:solidFill>
              <a:latin typeface="Zen Dots"/>
              <a:ea typeface="Zen Dots"/>
              <a:cs typeface="Zen Dots"/>
              <a:sym typeface="Zen Dots"/>
            </a:endParaRPr>
          </a:p>
        </p:txBody>
      </p:sp>
      <p:grpSp>
        <p:nvGrpSpPr>
          <p:cNvPr id="50" name="Google Shape;2554;p55"/>
          <p:cNvGrpSpPr/>
          <p:nvPr/>
        </p:nvGrpSpPr>
        <p:grpSpPr>
          <a:xfrm>
            <a:off x="2019770" y="2415043"/>
            <a:ext cx="2295000" cy="218100"/>
            <a:chOff x="1290775" y="1427525"/>
            <a:chExt cx="2295000" cy="218100"/>
          </a:xfrm>
        </p:grpSpPr>
        <p:sp>
          <p:nvSpPr>
            <p:cNvPr id="51" name="Google Shape;2555;p55"/>
            <p:cNvSpPr/>
            <p:nvPr/>
          </p:nvSpPr>
          <p:spPr>
            <a:xfrm>
              <a:off x="1290775" y="1427525"/>
              <a:ext cx="22950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556;p55"/>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557;p55"/>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558;p55"/>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2551;p55"/>
          <p:cNvSpPr/>
          <p:nvPr/>
        </p:nvSpPr>
        <p:spPr>
          <a:xfrm>
            <a:off x="5095925" y="2415043"/>
            <a:ext cx="2295000" cy="6813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552;p55"/>
          <p:cNvSpPr txBox="1"/>
          <p:nvPr/>
        </p:nvSpPr>
        <p:spPr>
          <a:xfrm>
            <a:off x="5095925" y="2633143"/>
            <a:ext cx="2295000" cy="463200"/>
          </a:xfrm>
          <a:prstGeom prst="rect">
            <a:avLst/>
          </a:prstGeom>
          <a:noFill/>
          <a:ln w="9525" cap="flat" cmpd="sng">
            <a:solidFill>
              <a:srgbClr val="ECE5B4"/>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1600"/>
              </a:spcAft>
              <a:buNone/>
            </a:pPr>
            <a:r>
              <a:rPr lang="en" dirty="0" smtClean="0">
                <a:solidFill>
                  <a:srgbClr val="F673A9"/>
                </a:solidFill>
                <a:latin typeface="Zen Dots"/>
                <a:ea typeface="Zen Dots"/>
                <a:cs typeface="Zen Dots"/>
                <a:sym typeface="Zen Dots"/>
              </a:rPr>
              <a:t>Mahmoud Mosaad</a:t>
            </a:r>
            <a:endParaRPr dirty="0">
              <a:solidFill>
                <a:srgbClr val="F673A9"/>
              </a:solidFill>
              <a:latin typeface="Zen Dots"/>
              <a:ea typeface="Zen Dots"/>
              <a:cs typeface="Zen Dots"/>
              <a:sym typeface="Zen Dots"/>
            </a:endParaRPr>
          </a:p>
        </p:txBody>
      </p:sp>
      <p:grpSp>
        <p:nvGrpSpPr>
          <p:cNvPr id="57" name="Google Shape;2554;p55"/>
          <p:cNvGrpSpPr/>
          <p:nvPr/>
        </p:nvGrpSpPr>
        <p:grpSpPr>
          <a:xfrm>
            <a:off x="5095925" y="2415043"/>
            <a:ext cx="2295000" cy="218100"/>
            <a:chOff x="1290775" y="1427525"/>
            <a:chExt cx="2295000" cy="218100"/>
          </a:xfrm>
        </p:grpSpPr>
        <p:sp>
          <p:nvSpPr>
            <p:cNvPr id="58" name="Google Shape;2555;p55"/>
            <p:cNvSpPr/>
            <p:nvPr/>
          </p:nvSpPr>
          <p:spPr>
            <a:xfrm>
              <a:off x="1290775" y="1427525"/>
              <a:ext cx="22950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556;p55"/>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557;p55"/>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558;p55"/>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2581;p56"/>
          <p:cNvSpPr/>
          <p:nvPr/>
        </p:nvSpPr>
        <p:spPr>
          <a:xfrm>
            <a:off x="720150" y="3965400"/>
            <a:ext cx="7704000" cy="638100"/>
          </a:xfrm>
          <a:prstGeom prst="rect">
            <a:avLst/>
          </a:prstGeom>
          <a:solidFill>
            <a:srgbClr val="7C7C7C">
              <a:alpha val="14219"/>
            </a:srgbClr>
          </a:solidFill>
          <a:ln>
            <a:noFill/>
          </a:ln>
        </p:spPr>
        <p:txBody>
          <a:bodyPr spcFirstLastPara="1" wrap="square" lIns="91425" tIns="91425" rIns="91425" bIns="91425" anchor="ctr" anchorCtr="0">
            <a:noAutofit/>
          </a:bodyPr>
          <a:lstStyle/>
          <a:p>
            <a:pPr lvl="0" algn="ctr"/>
            <a:r>
              <a:rPr lang="en-GB" dirty="0">
                <a:solidFill>
                  <a:schemeClr val="bg1"/>
                </a:solidFill>
                <a:hlinkClick r:id="rId3"/>
              </a:rPr>
              <a:t>https://</a:t>
            </a:r>
            <a:r>
              <a:rPr lang="en-GB" dirty="0" smtClean="0">
                <a:solidFill>
                  <a:schemeClr val="bg1"/>
                </a:solidFill>
                <a:hlinkClick r:id="rId3"/>
              </a:rPr>
              <a:t>github.com/Yassmin-gamal/Pong_Game</a:t>
            </a:r>
            <a:r>
              <a:rPr lang="en-GB" dirty="0" smtClean="0">
                <a:solidFill>
                  <a:schemeClr val="bg1"/>
                </a:solidFill>
              </a:rPr>
              <a:t>   </a:t>
            </a:r>
            <a:endParaRPr dirty="0">
              <a:solidFill>
                <a:schemeClr val="bg1"/>
              </a:solidFill>
            </a:endParaRPr>
          </a:p>
        </p:txBody>
      </p:sp>
      <p:sp>
        <p:nvSpPr>
          <p:cNvPr id="63" name="Google Shape;2583;p56"/>
          <p:cNvSpPr txBox="1">
            <a:spLocks/>
          </p:cNvSpPr>
          <p:nvPr/>
        </p:nvSpPr>
        <p:spPr>
          <a:xfrm>
            <a:off x="720150" y="3967049"/>
            <a:ext cx="7704000" cy="634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GB" dirty="0"/>
          </a:p>
        </p:txBody>
      </p:sp>
      <p:sp>
        <p:nvSpPr>
          <p:cNvPr id="64" name="Google Shape;2584;p56"/>
          <p:cNvSpPr/>
          <p:nvPr/>
        </p:nvSpPr>
        <p:spPr>
          <a:xfrm>
            <a:off x="720150" y="3748950"/>
            <a:ext cx="7704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717555" y="3702568"/>
            <a:ext cx="3667280" cy="307777"/>
          </a:xfrm>
          <a:prstGeom prst="rect">
            <a:avLst/>
          </a:prstGeom>
          <a:noFill/>
        </p:spPr>
        <p:txBody>
          <a:bodyPr wrap="square" rtlCol="0">
            <a:spAutoFit/>
          </a:bodyPr>
          <a:lstStyle/>
          <a:p>
            <a:r>
              <a:rPr lang="en-US" dirty="0" smtClean="0">
                <a:solidFill>
                  <a:schemeClr val="bg1"/>
                </a:solidFill>
                <a:latin typeface="Zen Dots" charset="0"/>
              </a:rPr>
              <a:t>The project’s repository </a:t>
            </a:r>
            <a:endParaRPr lang="en-GB" dirty="0">
              <a:solidFill>
                <a:schemeClr val="bg1"/>
              </a:solidFill>
              <a:latin typeface="Zen Dots"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5"/>
        <p:cNvGrpSpPr/>
        <p:nvPr/>
      </p:nvGrpSpPr>
      <p:grpSpPr>
        <a:xfrm>
          <a:off x="0" y="0"/>
          <a:ext cx="0" cy="0"/>
          <a:chOff x="0" y="0"/>
          <a:chExt cx="0" cy="0"/>
        </a:xfrm>
      </p:grpSpPr>
      <p:sp>
        <p:nvSpPr>
          <p:cNvPr id="1717" name="Google Shape;1717;p42"/>
          <p:cNvSpPr txBox="1">
            <a:spLocks noGrp="1"/>
          </p:cNvSpPr>
          <p:nvPr>
            <p:ph type="title"/>
          </p:nvPr>
        </p:nvSpPr>
        <p:spPr>
          <a:xfrm>
            <a:off x="726776" y="1881874"/>
            <a:ext cx="7704000" cy="166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dirty="0" smtClean="0"/>
              <a:t>Thanks for Your Attention</a:t>
            </a:r>
            <a:endParaRPr sz="6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72"/>
        <p:cNvGrpSpPr/>
        <p:nvPr/>
      </p:nvGrpSpPr>
      <p:grpSpPr>
        <a:xfrm>
          <a:off x="0" y="0"/>
          <a:ext cx="0" cy="0"/>
          <a:chOff x="0" y="0"/>
          <a:chExt cx="0" cy="0"/>
        </a:xfrm>
      </p:grpSpPr>
      <p:grpSp>
        <p:nvGrpSpPr>
          <p:cNvPr id="1285" name="Google Shape;1285;p34"/>
          <p:cNvGrpSpPr/>
          <p:nvPr/>
        </p:nvGrpSpPr>
        <p:grpSpPr>
          <a:xfrm>
            <a:off x="526579" y="3074083"/>
            <a:ext cx="2336400" cy="1392300"/>
            <a:chOff x="6087600" y="1123025"/>
            <a:chExt cx="2336400" cy="1392300"/>
          </a:xfrm>
        </p:grpSpPr>
        <p:sp>
          <p:nvSpPr>
            <p:cNvPr id="1286" name="Google Shape;1286;p34"/>
            <p:cNvSpPr/>
            <p:nvPr/>
          </p:nvSpPr>
          <p:spPr>
            <a:xfrm>
              <a:off x="6087600" y="1123025"/>
              <a:ext cx="2336400" cy="13923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4"/>
            <p:cNvSpPr/>
            <p:nvPr/>
          </p:nvSpPr>
          <p:spPr>
            <a:xfrm>
              <a:off x="6087600" y="1123025"/>
              <a:ext cx="2336400" cy="218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4"/>
            <p:cNvSpPr/>
            <p:nvPr/>
          </p:nvSpPr>
          <p:spPr>
            <a:xfrm>
              <a:off x="6202025" y="11819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4"/>
            <p:cNvSpPr/>
            <p:nvPr/>
          </p:nvSpPr>
          <p:spPr>
            <a:xfrm>
              <a:off x="6385475" y="11819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4"/>
            <p:cNvSpPr/>
            <p:nvPr/>
          </p:nvSpPr>
          <p:spPr>
            <a:xfrm>
              <a:off x="6568925" y="11819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7" name="Google Shape;1297;p34"/>
          <p:cNvGrpSpPr/>
          <p:nvPr/>
        </p:nvGrpSpPr>
        <p:grpSpPr>
          <a:xfrm>
            <a:off x="521217" y="721412"/>
            <a:ext cx="2336400" cy="1392300"/>
            <a:chOff x="720000" y="1123025"/>
            <a:chExt cx="2336400" cy="1392300"/>
          </a:xfrm>
        </p:grpSpPr>
        <p:sp>
          <p:nvSpPr>
            <p:cNvPr id="1298" name="Google Shape;1298;p34"/>
            <p:cNvSpPr/>
            <p:nvPr/>
          </p:nvSpPr>
          <p:spPr>
            <a:xfrm>
              <a:off x="720000" y="1123025"/>
              <a:ext cx="2336400" cy="13923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4"/>
            <p:cNvSpPr/>
            <p:nvPr/>
          </p:nvSpPr>
          <p:spPr>
            <a:xfrm>
              <a:off x="720000" y="1123025"/>
              <a:ext cx="2336400" cy="218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4"/>
            <p:cNvSpPr/>
            <p:nvPr/>
          </p:nvSpPr>
          <p:spPr>
            <a:xfrm>
              <a:off x="834425" y="11819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4"/>
            <p:cNvSpPr/>
            <p:nvPr/>
          </p:nvSpPr>
          <p:spPr>
            <a:xfrm>
              <a:off x="1017875" y="11819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4"/>
            <p:cNvSpPr/>
            <p:nvPr/>
          </p:nvSpPr>
          <p:spPr>
            <a:xfrm>
              <a:off x="1201325" y="11819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3" name="Google Shape;1303;p34"/>
          <p:cNvGrpSpPr/>
          <p:nvPr/>
        </p:nvGrpSpPr>
        <p:grpSpPr>
          <a:xfrm>
            <a:off x="6302225" y="721637"/>
            <a:ext cx="2336400" cy="1392300"/>
            <a:chOff x="3403800" y="1123025"/>
            <a:chExt cx="2336400" cy="1392300"/>
          </a:xfrm>
        </p:grpSpPr>
        <p:sp>
          <p:nvSpPr>
            <p:cNvPr id="1304" name="Google Shape;1304;p34"/>
            <p:cNvSpPr/>
            <p:nvPr/>
          </p:nvSpPr>
          <p:spPr>
            <a:xfrm>
              <a:off x="3403800" y="1123025"/>
              <a:ext cx="2336400" cy="13923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4"/>
            <p:cNvSpPr/>
            <p:nvPr/>
          </p:nvSpPr>
          <p:spPr>
            <a:xfrm>
              <a:off x="3403800" y="1123025"/>
              <a:ext cx="2336400" cy="218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4"/>
            <p:cNvSpPr/>
            <p:nvPr/>
          </p:nvSpPr>
          <p:spPr>
            <a:xfrm>
              <a:off x="3518225" y="11819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4"/>
            <p:cNvSpPr/>
            <p:nvPr/>
          </p:nvSpPr>
          <p:spPr>
            <a:xfrm>
              <a:off x="3701675" y="11819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4"/>
            <p:cNvSpPr/>
            <p:nvPr/>
          </p:nvSpPr>
          <p:spPr>
            <a:xfrm>
              <a:off x="3885125" y="11819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9" name="Google Shape;1309;p34"/>
          <p:cNvSpPr txBox="1">
            <a:spLocks noGrp="1"/>
          </p:cNvSpPr>
          <p:nvPr>
            <p:ph type="title"/>
          </p:nvPr>
        </p:nvSpPr>
        <p:spPr>
          <a:xfrm>
            <a:off x="521217" y="939287"/>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sp>
        <p:nvSpPr>
          <p:cNvPr id="1310" name="Google Shape;1310;p34"/>
          <p:cNvSpPr txBox="1">
            <a:spLocks noGrp="1"/>
          </p:cNvSpPr>
          <p:nvPr>
            <p:ph type="subTitle" idx="1"/>
          </p:nvPr>
        </p:nvSpPr>
        <p:spPr>
          <a:xfrm>
            <a:off x="521217" y="1466987"/>
            <a:ext cx="2336400" cy="64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smtClean="0"/>
              <a:t>A</a:t>
            </a:r>
            <a:r>
              <a:rPr lang="en" dirty="0" smtClean="0"/>
              <a:t> breif describtion of the </a:t>
            </a:r>
          </a:p>
          <a:p>
            <a:pPr marL="0" lvl="0" indent="0" algn="ctr" rtl="0">
              <a:spcBef>
                <a:spcPts val="0"/>
              </a:spcBef>
              <a:spcAft>
                <a:spcPts val="0"/>
              </a:spcAft>
              <a:buNone/>
            </a:pPr>
            <a:r>
              <a:rPr lang="en" dirty="0" smtClean="0"/>
              <a:t>project</a:t>
            </a:r>
            <a:endParaRPr dirty="0"/>
          </a:p>
        </p:txBody>
      </p:sp>
      <p:sp>
        <p:nvSpPr>
          <p:cNvPr id="1311" name="Google Shape;1311;p34"/>
          <p:cNvSpPr txBox="1">
            <a:spLocks noGrp="1"/>
          </p:cNvSpPr>
          <p:nvPr>
            <p:ph type="title" idx="3"/>
          </p:nvPr>
        </p:nvSpPr>
        <p:spPr>
          <a:xfrm>
            <a:off x="6302225" y="939512"/>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smtClean="0"/>
              <a:t>x86 assembly</a:t>
            </a:r>
            <a:endParaRPr dirty="0"/>
          </a:p>
        </p:txBody>
      </p:sp>
      <p:sp>
        <p:nvSpPr>
          <p:cNvPr id="1312" name="Google Shape;1312;p34"/>
          <p:cNvSpPr txBox="1">
            <a:spLocks noGrp="1"/>
          </p:cNvSpPr>
          <p:nvPr>
            <p:ph type="subTitle" idx="5"/>
          </p:nvPr>
        </p:nvSpPr>
        <p:spPr>
          <a:xfrm>
            <a:off x="6302225" y="1467212"/>
            <a:ext cx="2336400" cy="64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smtClean="0"/>
              <a:t>A</a:t>
            </a:r>
            <a:r>
              <a:rPr lang="en" dirty="0" smtClean="0"/>
              <a:t>bout the language we used and how we implemented it</a:t>
            </a:r>
          </a:p>
        </p:txBody>
      </p:sp>
      <p:sp>
        <p:nvSpPr>
          <p:cNvPr id="1313" name="Google Shape;1313;p34"/>
          <p:cNvSpPr txBox="1">
            <a:spLocks noGrp="1"/>
          </p:cNvSpPr>
          <p:nvPr>
            <p:ph type="title" idx="6"/>
          </p:nvPr>
        </p:nvSpPr>
        <p:spPr>
          <a:xfrm>
            <a:off x="526579" y="3291958"/>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smtClean="0"/>
              <a:t>How To Play</a:t>
            </a:r>
            <a:endParaRPr dirty="0"/>
          </a:p>
        </p:txBody>
      </p:sp>
      <p:sp>
        <p:nvSpPr>
          <p:cNvPr id="1314" name="Google Shape;1314;p34"/>
          <p:cNvSpPr txBox="1">
            <a:spLocks noGrp="1"/>
          </p:cNvSpPr>
          <p:nvPr>
            <p:ph type="subTitle" idx="8"/>
          </p:nvPr>
        </p:nvSpPr>
        <p:spPr>
          <a:xfrm>
            <a:off x="526579" y="3819658"/>
            <a:ext cx="2336400" cy="64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smtClean="0"/>
              <a:t>Quick guide to play the game</a:t>
            </a:r>
            <a:endParaRPr dirty="0"/>
          </a:p>
        </p:txBody>
      </p:sp>
      <p:sp>
        <p:nvSpPr>
          <p:cNvPr id="1321" name="Google Shape;1321;p34"/>
          <p:cNvSpPr txBox="1">
            <a:spLocks noGrp="1"/>
          </p:cNvSpPr>
          <p:nvPr>
            <p:ph type="title" idx="2"/>
          </p:nvPr>
        </p:nvSpPr>
        <p:spPr>
          <a:xfrm>
            <a:off x="1582317" y="721412"/>
            <a:ext cx="1275300" cy="218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1322" name="Google Shape;1322;p34"/>
          <p:cNvSpPr txBox="1">
            <a:spLocks noGrp="1"/>
          </p:cNvSpPr>
          <p:nvPr>
            <p:ph type="title" idx="4"/>
          </p:nvPr>
        </p:nvSpPr>
        <p:spPr>
          <a:xfrm>
            <a:off x="7363325" y="721637"/>
            <a:ext cx="1275300" cy="218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1323" name="Google Shape;1323;p34"/>
          <p:cNvSpPr txBox="1">
            <a:spLocks noGrp="1"/>
          </p:cNvSpPr>
          <p:nvPr>
            <p:ph type="title" idx="7"/>
          </p:nvPr>
        </p:nvSpPr>
        <p:spPr>
          <a:xfrm>
            <a:off x="1582317" y="3082933"/>
            <a:ext cx="1275300" cy="218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grpSp>
        <p:nvGrpSpPr>
          <p:cNvPr id="29" name="Google Shape;1285;p34"/>
          <p:cNvGrpSpPr/>
          <p:nvPr/>
        </p:nvGrpSpPr>
        <p:grpSpPr>
          <a:xfrm>
            <a:off x="6302225" y="3074083"/>
            <a:ext cx="2336400" cy="1392300"/>
            <a:chOff x="6087600" y="1123025"/>
            <a:chExt cx="2336400" cy="1392300"/>
          </a:xfrm>
        </p:grpSpPr>
        <p:sp>
          <p:nvSpPr>
            <p:cNvPr id="30" name="Google Shape;1286;p34"/>
            <p:cNvSpPr/>
            <p:nvPr/>
          </p:nvSpPr>
          <p:spPr>
            <a:xfrm>
              <a:off x="6087600" y="1123025"/>
              <a:ext cx="2336400" cy="13923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87;p34"/>
            <p:cNvSpPr/>
            <p:nvPr/>
          </p:nvSpPr>
          <p:spPr>
            <a:xfrm>
              <a:off x="6087600" y="1123025"/>
              <a:ext cx="2336400" cy="218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88;p34"/>
            <p:cNvSpPr/>
            <p:nvPr/>
          </p:nvSpPr>
          <p:spPr>
            <a:xfrm>
              <a:off x="6202025" y="11819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89;p34"/>
            <p:cNvSpPr/>
            <p:nvPr/>
          </p:nvSpPr>
          <p:spPr>
            <a:xfrm>
              <a:off x="6385475" y="11819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90;p34"/>
            <p:cNvSpPr/>
            <p:nvPr/>
          </p:nvSpPr>
          <p:spPr>
            <a:xfrm>
              <a:off x="6568925" y="11819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1313;p34"/>
          <p:cNvSpPr txBox="1">
            <a:spLocks noGrp="1"/>
          </p:cNvSpPr>
          <p:nvPr>
            <p:ph type="title" idx="6"/>
          </p:nvPr>
        </p:nvSpPr>
        <p:spPr>
          <a:xfrm>
            <a:off x="6302225" y="3291958"/>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smtClean="0"/>
              <a:t>The Process</a:t>
            </a:r>
            <a:endParaRPr dirty="0"/>
          </a:p>
        </p:txBody>
      </p:sp>
      <p:sp>
        <p:nvSpPr>
          <p:cNvPr id="36" name="Google Shape;1314;p34"/>
          <p:cNvSpPr txBox="1">
            <a:spLocks noGrp="1"/>
          </p:cNvSpPr>
          <p:nvPr>
            <p:ph type="subTitle" idx="8"/>
          </p:nvPr>
        </p:nvSpPr>
        <p:spPr>
          <a:xfrm>
            <a:off x="6302225" y="3819658"/>
            <a:ext cx="2336400" cy="64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smtClean="0"/>
              <a:t>How we built the project step-by-step</a:t>
            </a:r>
            <a:endParaRPr dirty="0"/>
          </a:p>
        </p:txBody>
      </p:sp>
      <p:sp>
        <p:nvSpPr>
          <p:cNvPr id="37" name="Google Shape;1323;p34"/>
          <p:cNvSpPr txBox="1">
            <a:spLocks noGrp="1"/>
          </p:cNvSpPr>
          <p:nvPr>
            <p:ph type="title" idx="7"/>
          </p:nvPr>
        </p:nvSpPr>
        <p:spPr>
          <a:xfrm>
            <a:off x="7363325" y="3074083"/>
            <a:ext cx="1275300" cy="218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04</a:t>
            </a:r>
            <a:endParaRPr dirty="0"/>
          </a:p>
        </p:txBody>
      </p:sp>
      <p:sp>
        <p:nvSpPr>
          <p:cNvPr id="38" name="Google Shape;1261;p32"/>
          <p:cNvSpPr txBox="1">
            <a:spLocks/>
          </p:cNvSpPr>
          <p:nvPr/>
        </p:nvSpPr>
        <p:spPr>
          <a:xfrm>
            <a:off x="1319275" y="2175986"/>
            <a:ext cx="6505500" cy="736859"/>
          </a:xfrm>
          <a:prstGeom prst="rect">
            <a:avLst/>
          </a:prstGeom>
          <a:noFill/>
          <a:ln w="9525" cap="flat" cmpd="sng">
            <a:noFill/>
            <a:prstDash val="solid"/>
            <a:round/>
            <a:headEnd type="none" w="sm" len="sm"/>
            <a:tailEnd type="none" w="sm" len="sm"/>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Zen Dots"/>
              <a:buNone/>
              <a:defRPr sz="1600" b="0" i="0" u="none" strike="noStrike" cap="none">
                <a:solidFill>
                  <a:schemeClr val="lt2"/>
                </a:solidFill>
                <a:latin typeface="Zen Dots"/>
                <a:ea typeface="Zen Dots"/>
                <a:cs typeface="Zen Dots"/>
                <a:sym typeface="Zen Dots"/>
              </a:defRPr>
            </a:lvl1pPr>
            <a:lvl2pPr marR="0" lvl="1" algn="l" rtl="0">
              <a:lnSpc>
                <a:spcPct val="100000"/>
              </a:lnSpc>
              <a:spcBef>
                <a:spcPts val="0"/>
              </a:spcBef>
              <a:spcAft>
                <a:spcPts val="0"/>
              </a:spcAft>
              <a:buClr>
                <a:schemeClr val="dk2"/>
              </a:buClr>
              <a:buSzPts val="2400"/>
              <a:buFont typeface="Zen Dots"/>
              <a:buNone/>
              <a:defRPr sz="2400" b="0" i="0" u="none" strike="noStrike" cap="none">
                <a:solidFill>
                  <a:schemeClr val="dk2"/>
                </a:solidFill>
                <a:latin typeface="Zen Dots"/>
                <a:ea typeface="Zen Dots"/>
                <a:cs typeface="Zen Dots"/>
                <a:sym typeface="Zen Dots"/>
              </a:defRPr>
            </a:lvl2pPr>
            <a:lvl3pPr marR="0" lvl="2" algn="l" rtl="0">
              <a:lnSpc>
                <a:spcPct val="100000"/>
              </a:lnSpc>
              <a:spcBef>
                <a:spcPts val="0"/>
              </a:spcBef>
              <a:spcAft>
                <a:spcPts val="0"/>
              </a:spcAft>
              <a:buClr>
                <a:schemeClr val="dk2"/>
              </a:buClr>
              <a:buSzPts val="2400"/>
              <a:buFont typeface="Zen Dots"/>
              <a:buNone/>
              <a:defRPr sz="2400" b="0" i="0" u="none" strike="noStrike" cap="none">
                <a:solidFill>
                  <a:schemeClr val="dk2"/>
                </a:solidFill>
                <a:latin typeface="Zen Dots"/>
                <a:ea typeface="Zen Dots"/>
                <a:cs typeface="Zen Dots"/>
                <a:sym typeface="Zen Dots"/>
              </a:defRPr>
            </a:lvl3pPr>
            <a:lvl4pPr marR="0" lvl="3" algn="l" rtl="0">
              <a:lnSpc>
                <a:spcPct val="100000"/>
              </a:lnSpc>
              <a:spcBef>
                <a:spcPts val="0"/>
              </a:spcBef>
              <a:spcAft>
                <a:spcPts val="0"/>
              </a:spcAft>
              <a:buClr>
                <a:schemeClr val="dk2"/>
              </a:buClr>
              <a:buSzPts val="2400"/>
              <a:buFont typeface="Zen Dots"/>
              <a:buNone/>
              <a:defRPr sz="2400" b="0" i="0" u="none" strike="noStrike" cap="none">
                <a:solidFill>
                  <a:schemeClr val="dk2"/>
                </a:solidFill>
                <a:latin typeface="Zen Dots"/>
                <a:ea typeface="Zen Dots"/>
                <a:cs typeface="Zen Dots"/>
                <a:sym typeface="Zen Dots"/>
              </a:defRPr>
            </a:lvl4pPr>
            <a:lvl5pPr marR="0" lvl="4" algn="l" rtl="0">
              <a:lnSpc>
                <a:spcPct val="100000"/>
              </a:lnSpc>
              <a:spcBef>
                <a:spcPts val="0"/>
              </a:spcBef>
              <a:spcAft>
                <a:spcPts val="0"/>
              </a:spcAft>
              <a:buClr>
                <a:schemeClr val="dk2"/>
              </a:buClr>
              <a:buSzPts val="2400"/>
              <a:buFont typeface="Zen Dots"/>
              <a:buNone/>
              <a:defRPr sz="2400" b="0" i="0" u="none" strike="noStrike" cap="none">
                <a:solidFill>
                  <a:schemeClr val="dk2"/>
                </a:solidFill>
                <a:latin typeface="Zen Dots"/>
                <a:ea typeface="Zen Dots"/>
                <a:cs typeface="Zen Dots"/>
                <a:sym typeface="Zen Dots"/>
              </a:defRPr>
            </a:lvl5pPr>
            <a:lvl6pPr marR="0" lvl="5" algn="l" rtl="0">
              <a:lnSpc>
                <a:spcPct val="100000"/>
              </a:lnSpc>
              <a:spcBef>
                <a:spcPts val="0"/>
              </a:spcBef>
              <a:spcAft>
                <a:spcPts val="0"/>
              </a:spcAft>
              <a:buClr>
                <a:schemeClr val="dk2"/>
              </a:buClr>
              <a:buSzPts val="2400"/>
              <a:buFont typeface="Zen Dots"/>
              <a:buNone/>
              <a:defRPr sz="2400" b="0" i="0" u="none" strike="noStrike" cap="none">
                <a:solidFill>
                  <a:schemeClr val="dk2"/>
                </a:solidFill>
                <a:latin typeface="Zen Dots"/>
                <a:ea typeface="Zen Dots"/>
                <a:cs typeface="Zen Dots"/>
                <a:sym typeface="Zen Dots"/>
              </a:defRPr>
            </a:lvl6pPr>
            <a:lvl7pPr marR="0" lvl="6" algn="l" rtl="0">
              <a:lnSpc>
                <a:spcPct val="100000"/>
              </a:lnSpc>
              <a:spcBef>
                <a:spcPts val="0"/>
              </a:spcBef>
              <a:spcAft>
                <a:spcPts val="0"/>
              </a:spcAft>
              <a:buClr>
                <a:schemeClr val="dk2"/>
              </a:buClr>
              <a:buSzPts val="2400"/>
              <a:buFont typeface="Zen Dots"/>
              <a:buNone/>
              <a:defRPr sz="2400" b="0" i="0" u="none" strike="noStrike" cap="none">
                <a:solidFill>
                  <a:schemeClr val="dk2"/>
                </a:solidFill>
                <a:latin typeface="Zen Dots"/>
                <a:ea typeface="Zen Dots"/>
                <a:cs typeface="Zen Dots"/>
                <a:sym typeface="Zen Dots"/>
              </a:defRPr>
            </a:lvl7pPr>
            <a:lvl8pPr marR="0" lvl="7" algn="l" rtl="0">
              <a:lnSpc>
                <a:spcPct val="100000"/>
              </a:lnSpc>
              <a:spcBef>
                <a:spcPts val="0"/>
              </a:spcBef>
              <a:spcAft>
                <a:spcPts val="0"/>
              </a:spcAft>
              <a:buClr>
                <a:schemeClr val="dk2"/>
              </a:buClr>
              <a:buSzPts val="2400"/>
              <a:buFont typeface="Zen Dots"/>
              <a:buNone/>
              <a:defRPr sz="2400" b="0" i="0" u="none" strike="noStrike" cap="none">
                <a:solidFill>
                  <a:schemeClr val="dk2"/>
                </a:solidFill>
                <a:latin typeface="Zen Dots"/>
                <a:ea typeface="Zen Dots"/>
                <a:cs typeface="Zen Dots"/>
                <a:sym typeface="Zen Dots"/>
              </a:defRPr>
            </a:lvl8pPr>
            <a:lvl9pPr marR="0" lvl="8" algn="l" rtl="0">
              <a:lnSpc>
                <a:spcPct val="100000"/>
              </a:lnSpc>
              <a:spcBef>
                <a:spcPts val="0"/>
              </a:spcBef>
              <a:spcAft>
                <a:spcPts val="0"/>
              </a:spcAft>
              <a:buClr>
                <a:schemeClr val="dk2"/>
              </a:buClr>
              <a:buSzPts val="2400"/>
              <a:buFont typeface="Zen Dots"/>
              <a:buNone/>
              <a:defRPr sz="2400" b="0" i="0" u="none" strike="noStrike" cap="none">
                <a:solidFill>
                  <a:schemeClr val="dk2"/>
                </a:solidFill>
                <a:latin typeface="Zen Dots"/>
                <a:ea typeface="Zen Dots"/>
                <a:cs typeface="Zen Dots"/>
                <a:sym typeface="Zen Dots"/>
              </a:defRPr>
            </a:lvl9pPr>
          </a:lstStyle>
          <a:p>
            <a:r>
              <a:rPr lang="en-GB" sz="3200" dirty="0" smtClean="0">
                <a:solidFill>
                  <a:schemeClr val="bg2"/>
                </a:solidFill>
              </a:rPr>
              <a:t>Table of </a:t>
            </a:r>
            <a:r>
              <a:rPr lang="en-GB" sz="3200" dirty="0" smtClean="0">
                <a:solidFill>
                  <a:schemeClr val="tx2"/>
                </a:solidFill>
              </a:rPr>
              <a:t>content</a:t>
            </a:r>
            <a:endParaRPr lang="en-GB" sz="4800" dirty="0">
              <a:solidFill>
                <a:schemeClr val="tx2"/>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1"/>
        <p:cNvGrpSpPr/>
        <p:nvPr/>
      </p:nvGrpSpPr>
      <p:grpSpPr>
        <a:xfrm>
          <a:off x="0" y="0"/>
          <a:ext cx="0" cy="0"/>
          <a:chOff x="0" y="0"/>
          <a:chExt cx="0" cy="0"/>
        </a:xfrm>
      </p:grpSpPr>
      <p:sp>
        <p:nvSpPr>
          <p:cNvPr id="1922" name="Google Shape;1922;p45"/>
          <p:cNvSpPr/>
          <p:nvPr/>
        </p:nvSpPr>
        <p:spPr>
          <a:xfrm>
            <a:off x="530086" y="1784832"/>
            <a:ext cx="3953320" cy="2363098"/>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3" name="Google Shape;1923;p45"/>
          <p:cNvGrpSpPr/>
          <p:nvPr/>
        </p:nvGrpSpPr>
        <p:grpSpPr>
          <a:xfrm>
            <a:off x="5017137" y="1998050"/>
            <a:ext cx="2813400" cy="2227800"/>
            <a:chOff x="5072850" y="1998050"/>
            <a:chExt cx="2813400" cy="2227800"/>
          </a:xfrm>
        </p:grpSpPr>
        <p:sp>
          <p:nvSpPr>
            <p:cNvPr id="1924" name="Google Shape;1924;p45"/>
            <p:cNvSpPr/>
            <p:nvPr/>
          </p:nvSpPr>
          <p:spPr>
            <a:xfrm>
              <a:off x="5072850" y="2216150"/>
              <a:ext cx="2813400" cy="200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5"/>
            <p:cNvSpPr/>
            <p:nvPr/>
          </p:nvSpPr>
          <p:spPr>
            <a:xfrm>
              <a:off x="5072850" y="1998050"/>
              <a:ext cx="28134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6" name="Google Shape;1926;p45"/>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chemeClr val="lt2"/>
                </a:solidFill>
              </a:rPr>
              <a:t>Introduction </a:t>
            </a:r>
            <a:endParaRPr dirty="0"/>
          </a:p>
        </p:txBody>
      </p:sp>
      <p:pic>
        <p:nvPicPr>
          <p:cNvPr id="1928" name="Google Shape;1928;p45"/>
          <p:cNvPicPr preferRelativeResize="0"/>
          <p:nvPr/>
        </p:nvPicPr>
        <p:blipFill>
          <a:blip r:embed="rId3">
            <a:extLst>
              <a:ext uri="{28A0092B-C50C-407E-A947-70E740481C1C}">
                <a14:useLocalDpi xmlns:a14="http://schemas.microsoft.com/office/drawing/2010/main" val="0"/>
              </a:ext>
            </a:extLst>
          </a:blip>
          <a:stretch>
            <a:fillRect/>
          </a:stretch>
        </p:blipFill>
        <p:spPr>
          <a:xfrm>
            <a:off x="5185350" y="2051825"/>
            <a:ext cx="2813401" cy="1858526"/>
          </a:xfrm>
          <a:prstGeom prst="rect">
            <a:avLst/>
          </a:prstGeom>
          <a:noFill/>
          <a:ln>
            <a:noFill/>
          </a:ln>
        </p:spPr>
      </p:pic>
      <p:grpSp>
        <p:nvGrpSpPr>
          <p:cNvPr id="1929" name="Google Shape;1929;p45"/>
          <p:cNvGrpSpPr/>
          <p:nvPr/>
        </p:nvGrpSpPr>
        <p:grpSpPr>
          <a:xfrm>
            <a:off x="5185350" y="1833725"/>
            <a:ext cx="2813400" cy="218100"/>
            <a:chOff x="1290775" y="1427525"/>
            <a:chExt cx="2813400" cy="218100"/>
          </a:xfrm>
        </p:grpSpPr>
        <p:sp>
          <p:nvSpPr>
            <p:cNvPr id="1930" name="Google Shape;1930;p45"/>
            <p:cNvSpPr/>
            <p:nvPr/>
          </p:nvSpPr>
          <p:spPr>
            <a:xfrm>
              <a:off x="1290775" y="1427525"/>
              <a:ext cx="2813400" cy="21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5"/>
            <p:cNvSpPr/>
            <p:nvPr/>
          </p:nvSpPr>
          <p:spPr>
            <a:xfrm>
              <a:off x="1405200" y="14864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5"/>
            <p:cNvSpPr/>
            <p:nvPr/>
          </p:nvSpPr>
          <p:spPr>
            <a:xfrm>
              <a:off x="1588650" y="14864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5"/>
            <p:cNvSpPr/>
            <p:nvPr/>
          </p:nvSpPr>
          <p:spPr>
            <a:xfrm>
              <a:off x="1772100" y="14864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4" name="Google Shape;1934;p45"/>
          <p:cNvSpPr/>
          <p:nvPr/>
        </p:nvSpPr>
        <p:spPr>
          <a:xfrm>
            <a:off x="530086" y="1427586"/>
            <a:ext cx="3953320" cy="358005"/>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530086" y="1867577"/>
            <a:ext cx="3953320" cy="2462213"/>
          </a:xfrm>
          <a:prstGeom prst="rect">
            <a:avLst/>
          </a:prstGeom>
          <a:noFill/>
        </p:spPr>
        <p:txBody>
          <a:bodyPr wrap="square" rtlCol="0">
            <a:spAutoFit/>
          </a:bodyPr>
          <a:lstStyle/>
          <a:p>
            <a:r>
              <a:rPr lang="en-GB" dirty="0" smtClean="0">
                <a:solidFill>
                  <a:schemeClr val="bg1"/>
                </a:solidFill>
                <a:latin typeface="Anaheim" charset="0"/>
              </a:rPr>
              <a:t>In </a:t>
            </a:r>
            <a:r>
              <a:rPr lang="en-GB" dirty="0">
                <a:solidFill>
                  <a:schemeClr val="bg1"/>
                </a:solidFill>
                <a:latin typeface="Anaheim" charset="0"/>
              </a:rPr>
              <a:t>our project we use the x86 assembly language to build a Ping-Pong game in which we used a lot of what we have learned in our microprocessor course and from our own research. </a:t>
            </a:r>
            <a:endParaRPr lang="en-GB" dirty="0" smtClean="0">
              <a:solidFill>
                <a:schemeClr val="bg1"/>
              </a:solidFill>
              <a:latin typeface="Anaheim" charset="0"/>
            </a:endParaRPr>
          </a:p>
          <a:p>
            <a:r>
              <a:rPr lang="en-GB" dirty="0" smtClean="0">
                <a:solidFill>
                  <a:schemeClr val="bg1"/>
                </a:solidFill>
                <a:latin typeface="Anaheim" charset="0"/>
              </a:rPr>
              <a:t>We used DOSBox the x86 emulator and MASM to assemble and run our program.</a:t>
            </a:r>
          </a:p>
          <a:p>
            <a:r>
              <a:rPr lang="en-US" dirty="0" smtClean="0">
                <a:solidFill>
                  <a:schemeClr val="bg1"/>
                </a:solidFill>
                <a:latin typeface="Anaheim" charset="0"/>
              </a:rPr>
              <a:t>The game can be played with one or two players and every game ends after one of them scores more than 5 points to give them an option to play again or exit to the main menu</a:t>
            </a:r>
            <a:endParaRPr lang="en-GB" dirty="0">
              <a:solidFill>
                <a:schemeClr val="bg1"/>
              </a:solidFill>
              <a:latin typeface="Anaheim" charset="0"/>
            </a:endParaRPr>
          </a:p>
          <a:p>
            <a:endParaRPr lang="en-GB" dirty="0"/>
          </a:p>
        </p:txBody>
      </p:sp>
      <p:sp>
        <p:nvSpPr>
          <p:cNvPr id="5" name="TextBox 4"/>
          <p:cNvSpPr txBox="1"/>
          <p:nvPr/>
        </p:nvSpPr>
        <p:spPr>
          <a:xfrm>
            <a:off x="1396876" y="1452699"/>
            <a:ext cx="2219739" cy="307777"/>
          </a:xfrm>
          <a:prstGeom prst="rect">
            <a:avLst/>
          </a:prstGeom>
          <a:noFill/>
        </p:spPr>
        <p:txBody>
          <a:bodyPr wrap="square" rtlCol="0">
            <a:spAutoFit/>
          </a:bodyPr>
          <a:lstStyle/>
          <a:p>
            <a:pPr algn="ctr"/>
            <a:r>
              <a:rPr lang="en-GB" dirty="0" smtClean="0">
                <a:solidFill>
                  <a:schemeClr val="tx2"/>
                </a:solidFill>
                <a:latin typeface="Zen Dots" charset="0"/>
              </a:rPr>
              <a:t>Briefly </a:t>
            </a:r>
            <a:endParaRPr lang="en-GB" dirty="0">
              <a:solidFill>
                <a:schemeClr val="tx2"/>
              </a:solidFill>
              <a:latin typeface="Zen Dots"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33"/>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solidFill>
                  <a:schemeClr val="lt2"/>
                </a:solidFill>
              </a:rPr>
              <a:t>x</a:t>
            </a:r>
            <a:r>
              <a:rPr lang="en-GB" dirty="0" smtClean="0">
                <a:solidFill>
                  <a:schemeClr val="lt2"/>
                </a:solidFill>
              </a:rPr>
              <a:t>86 </a:t>
            </a:r>
            <a:r>
              <a:rPr lang="en-GB" dirty="0" smtClean="0">
                <a:solidFill>
                  <a:schemeClr val="bg2"/>
                </a:solidFill>
              </a:rPr>
              <a:t>Assembly </a:t>
            </a:r>
            <a:endParaRPr dirty="0">
              <a:solidFill>
                <a:schemeClr val="bg2"/>
              </a:solidFill>
            </a:endParaRPr>
          </a:p>
        </p:txBody>
      </p:sp>
      <p:sp>
        <p:nvSpPr>
          <p:cNvPr id="1268" name="Google Shape;1268;p33"/>
          <p:cNvSpPr txBox="1">
            <a:spLocks noGrp="1"/>
          </p:cNvSpPr>
          <p:nvPr>
            <p:ph type="body" idx="1"/>
          </p:nvPr>
        </p:nvSpPr>
        <p:spPr>
          <a:xfrm>
            <a:off x="720000" y="1237083"/>
            <a:ext cx="7704000" cy="3366300"/>
          </a:xfrm>
          <a:prstGeom prst="rect">
            <a:avLst/>
          </a:prstGeom>
        </p:spPr>
        <p:txBody>
          <a:bodyPr spcFirstLastPara="1" wrap="square" lIns="91425" tIns="91425" rIns="91425" bIns="91425" anchor="t" anchorCtr="0">
            <a:noAutofit/>
          </a:bodyPr>
          <a:lstStyle/>
          <a:p>
            <a:pPr marL="139700" indent="0">
              <a:buNone/>
            </a:pPr>
            <a:r>
              <a:rPr lang="en-GB" sz="1200" dirty="0"/>
              <a:t>The topic of x86 assembly language programming is messy because:</a:t>
            </a:r>
          </a:p>
          <a:p>
            <a:r>
              <a:rPr lang="en-GB" sz="1200" dirty="0"/>
              <a:t>There are many different assemblers out there: MASM, NASM, gas, as86, TASM, a86, Terse, etc. All use radically different assembly languages.</a:t>
            </a:r>
          </a:p>
          <a:p>
            <a:r>
              <a:rPr lang="en-GB" sz="1200" dirty="0"/>
              <a:t>There are differences in the way you have to code for Linux, OS/X, Windows, etc.</a:t>
            </a:r>
          </a:p>
          <a:p>
            <a:r>
              <a:rPr lang="en-GB" sz="1200" dirty="0"/>
              <a:t>Many different object file formats exist: ELF, COFF, Win32, OMF, </a:t>
            </a:r>
            <a:r>
              <a:rPr lang="en-GB" sz="1200" dirty="0" err="1"/>
              <a:t>a.out</a:t>
            </a:r>
            <a:r>
              <a:rPr lang="en-GB" sz="1200" dirty="0"/>
              <a:t> for Linux, </a:t>
            </a:r>
            <a:r>
              <a:rPr lang="en-GB" sz="1200" dirty="0" err="1"/>
              <a:t>a.out</a:t>
            </a:r>
            <a:r>
              <a:rPr lang="en-GB" sz="1200" dirty="0"/>
              <a:t> for FreeBSD, </a:t>
            </a:r>
            <a:r>
              <a:rPr lang="en-GB" sz="1200" dirty="0" err="1"/>
              <a:t>rdf</a:t>
            </a:r>
            <a:r>
              <a:rPr lang="en-GB" sz="1200" dirty="0"/>
              <a:t>, IEEE-695, as86, etc.</a:t>
            </a:r>
          </a:p>
          <a:p>
            <a:pPr marL="0" lvl="0" indent="0">
              <a:buNone/>
            </a:pPr>
            <a:r>
              <a:rPr lang="en-GB" sz="1200" dirty="0"/>
              <a:t> </a:t>
            </a:r>
            <a:r>
              <a:rPr lang="en-GB" sz="1200" dirty="0" smtClean="0"/>
              <a:t> </a:t>
            </a:r>
            <a:r>
              <a:rPr lang="en-GB" sz="1100" dirty="0" smtClean="0"/>
              <a:t>But in our project we used </a:t>
            </a:r>
            <a:r>
              <a:rPr lang="en-GB" sz="1100" b="1" dirty="0" smtClean="0">
                <a:effectLst>
                  <a:outerShdw blurRad="38100" dist="38100" dir="2700000" algn="tl">
                    <a:srgbClr val="000000">
                      <a:alpha val="43137"/>
                    </a:srgbClr>
                  </a:outerShdw>
                </a:effectLst>
                <a:latin typeface="Zen Dots" charset="0"/>
              </a:rPr>
              <a:t>MASM</a:t>
            </a:r>
            <a:r>
              <a:rPr lang="en-GB" sz="1100" dirty="0" smtClean="0"/>
              <a:t> which is the </a:t>
            </a:r>
            <a:r>
              <a:rPr lang="en-GB" sz="1100" dirty="0"/>
              <a:t>Microsoft Assembler. It outputs OMF files (but Microsoft’s linker can </a:t>
            </a:r>
            <a:r>
              <a:rPr lang="en-GB" sz="1100" dirty="0" smtClean="0"/>
              <a:t>convert </a:t>
            </a:r>
            <a:r>
              <a:rPr lang="en-GB" sz="1100" dirty="0"/>
              <a:t>them to win32 format). It supports a massive and clunky assembly language</a:t>
            </a:r>
            <a:r>
              <a:rPr lang="en-GB" sz="1100" dirty="0" smtClean="0"/>
              <a:t>. Which can produce a </a:t>
            </a:r>
            <a:r>
              <a:rPr lang="en-GB" sz="1100" dirty="0" smtClean="0">
                <a:latin typeface="Zen Dots" charset="0"/>
              </a:rPr>
              <a:t>DOS </a:t>
            </a:r>
            <a:r>
              <a:rPr lang="en-GB" sz="1100" dirty="0" smtClean="0"/>
              <a:t>executable .</a:t>
            </a:r>
            <a:r>
              <a:rPr lang="en-GB" sz="1100" dirty="0" smtClean="0">
                <a:latin typeface="Zen Dots" charset="0"/>
              </a:rPr>
              <a:t>DOS</a:t>
            </a:r>
            <a:r>
              <a:rPr lang="en-GB" sz="1100" dirty="0" smtClean="0"/>
              <a:t> </a:t>
            </a:r>
            <a:r>
              <a:rPr lang="en-GB" sz="1100" dirty="0"/>
              <a:t>is a primitive operating system (indeed, many people, perhaps correctly, refuse to call it an operating system), which runs in real mode only. Real mode addresses are 20-bit values written in the form SEGMENT:OFFSET where the segment and offset are each 16-bits wide and the physical address is SEGMENT * 16 + </a:t>
            </a:r>
            <a:r>
              <a:rPr lang="en-GB" sz="1100" dirty="0" smtClean="0"/>
              <a:t>OFFSET. A </a:t>
            </a:r>
            <a:r>
              <a:rPr lang="en-GB" sz="1100" dirty="0">
                <a:latin typeface="Zen Dots" charset="0"/>
              </a:rPr>
              <a:t>DOS</a:t>
            </a:r>
            <a:r>
              <a:rPr lang="en-GB" sz="1100" dirty="0"/>
              <a:t> program is a collection of segments. When the program is loaded, DS:0 and ES:0 points to a 256-byte section of memory called the program segment prefix and this is immediately followed by the segments of the program. CS:0 will point to the code segment and SS:0 to the stack segment. SP will be loaded with the size of the stack specified by the programmer, which is perfect because on the x86 a PUSH instruction decrements the stack pointer and then moves the pushed value into the memory addressed by SS:SP. The length of the command line argument string is placed in the byte at offset 80h of the prefix and the actual argument string begins at offset 81h</a:t>
            </a:r>
          </a:p>
          <a:p>
            <a:pPr marL="0" lvl="0" indent="0">
              <a:buNone/>
            </a:pP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33"/>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solidFill>
                  <a:schemeClr val="lt2"/>
                </a:solidFill>
              </a:rPr>
              <a:t>x</a:t>
            </a:r>
            <a:r>
              <a:rPr lang="en-GB" dirty="0" smtClean="0">
                <a:solidFill>
                  <a:schemeClr val="lt2"/>
                </a:solidFill>
              </a:rPr>
              <a:t>86 </a:t>
            </a:r>
            <a:r>
              <a:rPr lang="en-GB" dirty="0" smtClean="0">
                <a:solidFill>
                  <a:schemeClr val="bg2"/>
                </a:solidFill>
              </a:rPr>
              <a:t>Assembly </a:t>
            </a:r>
            <a:endParaRPr dirty="0">
              <a:solidFill>
                <a:schemeClr val="bg2"/>
              </a:solidFill>
            </a:endParaRPr>
          </a:p>
        </p:txBody>
      </p:sp>
      <p:sp>
        <p:nvSpPr>
          <p:cNvPr id="1268" name="Google Shape;1268;p33"/>
          <p:cNvSpPr txBox="1">
            <a:spLocks noGrp="1"/>
          </p:cNvSpPr>
          <p:nvPr>
            <p:ph type="body" idx="1"/>
          </p:nvPr>
        </p:nvSpPr>
        <p:spPr>
          <a:xfrm>
            <a:off x="720000" y="1237083"/>
            <a:ext cx="7704000" cy="3366300"/>
          </a:xfrm>
          <a:prstGeom prst="rect">
            <a:avLst/>
          </a:prstGeom>
        </p:spPr>
        <p:txBody>
          <a:bodyPr spcFirstLastPara="1" wrap="square" lIns="91425" tIns="91425" rIns="91425" bIns="91425" anchor="t" anchorCtr="0">
            <a:noAutofit/>
          </a:bodyPr>
          <a:lstStyle/>
          <a:p>
            <a:pPr marL="139700" indent="0" fontAlgn="base">
              <a:buNone/>
            </a:pPr>
            <a:r>
              <a:rPr lang="en-GB" sz="1200" dirty="0" smtClean="0"/>
              <a:t>We also use the </a:t>
            </a:r>
            <a:r>
              <a:rPr lang="en-GB" sz="1200" dirty="0" smtClean="0">
                <a:latin typeface="Zen Dots" charset="0"/>
              </a:rPr>
              <a:t>DOSBox</a:t>
            </a:r>
            <a:r>
              <a:rPr lang="en-GB" sz="1200" dirty="0" smtClean="0"/>
              <a:t> x86 emulator because </a:t>
            </a:r>
            <a:r>
              <a:rPr lang="en-GB" sz="1200" dirty="0"/>
              <a:t>you may be disappointed to learn that </a:t>
            </a:r>
            <a:r>
              <a:rPr lang="en-GB" sz="1200" dirty="0" smtClean="0">
                <a:latin typeface="Zen Dots" charset="0"/>
              </a:rPr>
              <a:t>Windows 10</a:t>
            </a:r>
            <a:r>
              <a:rPr lang="en-GB" sz="1200" dirty="0">
                <a:latin typeface="Zen Dots" charset="0"/>
              </a:rPr>
              <a:t> </a:t>
            </a:r>
            <a:r>
              <a:rPr lang="en-GB" sz="1200" dirty="0"/>
              <a:t>cannot run many classic DOS programs. In most cases if you try to run older programs, you'll just see an error message. </a:t>
            </a:r>
          </a:p>
          <a:p>
            <a:pPr marL="139700" indent="0" fontAlgn="base">
              <a:buNone/>
            </a:pPr>
            <a:r>
              <a:rPr lang="en-GB" sz="1200" dirty="0"/>
              <a:t>Luckily, the free and open source emulator </a:t>
            </a:r>
            <a:r>
              <a:rPr lang="en-GB" sz="1200" dirty="0">
                <a:latin typeface="Zen Dots" charset="0"/>
                <a:hlinkClick r:id="rId3"/>
              </a:rPr>
              <a:t>DOSBox</a:t>
            </a:r>
            <a:r>
              <a:rPr lang="en-GB" sz="1200" dirty="0">
                <a:latin typeface="Zen Dots" charset="0"/>
              </a:rPr>
              <a:t> </a:t>
            </a:r>
            <a:r>
              <a:rPr lang="en-GB" sz="1200" dirty="0"/>
              <a:t>can mimic the functions of old-school MS-DOS systems and </a:t>
            </a:r>
            <a:r>
              <a:rPr lang="en-GB" sz="1200" dirty="0" smtClean="0"/>
              <a:t>allowed us to implement this project </a:t>
            </a:r>
            <a:endParaRPr lang="en-GB" sz="1200" dirty="0"/>
          </a:p>
          <a:p>
            <a:pPr marL="0" lvl="0" indent="0">
              <a:buNone/>
            </a:pPr>
            <a:endParaRPr sz="1200" dirty="0"/>
          </a:p>
        </p:txBody>
      </p:sp>
      <p:grpSp>
        <p:nvGrpSpPr>
          <p:cNvPr id="4" name="Google Shape;1923;p45"/>
          <p:cNvGrpSpPr/>
          <p:nvPr/>
        </p:nvGrpSpPr>
        <p:grpSpPr>
          <a:xfrm>
            <a:off x="5017137" y="2282968"/>
            <a:ext cx="2813400" cy="2227800"/>
            <a:chOff x="5072850" y="1998050"/>
            <a:chExt cx="2813400" cy="2227800"/>
          </a:xfrm>
        </p:grpSpPr>
        <p:sp>
          <p:nvSpPr>
            <p:cNvPr id="5" name="Google Shape;1924;p45"/>
            <p:cNvSpPr/>
            <p:nvPr/>
          </p:nvSpPr>
          <p:spPr>
            <a:xfrm>
              <a:off x="5072850" y="2216150"/>
              <a:ext cx="2813400" cy="200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25;p45"/>
            <p:cNvSpPr/>
            <p:nvPr/>
          </p:nvSpPr>
          <p:spPr>
            <a:xfrm>
              <a:off x="5072850" y="1998050"/>
              <a:ext cx="28134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Google Shape;1928;p45"/>
          <p:cNvPicPr preferRelativeResize="0"/>
          <p:nvPr/>
        </p:nvPicPr>
        <p:blipFill>
          <a:blip r:embed="rId4">
            <a:extLst>
              <a:ext uri="{28A0092B-C50C-407E-A947-70E740481C1C}">
                <a14:useLocalDpi xmlns:a14="http://schemas.microsoft.com/office/drawing/2010/main" val="0"/>
              </a:ext>
            </a:extLst>
          </a:blip>
          <a:stretch>
            <a:fillRect/>
          </a:stretch>
        </p:blipFill>
        <p:spPr>
          <a:xfrm>
            <a:off x="5185350" y="2336743"/>
            <a:ext cx="2813399" cy="1858526"/>
          </a:xfrm>
          <a:prstGeom prst="rect">
            <a:avLst/>
          </a:prstGeom>
          <a:noFill/>
          <a:ln>
            <a:noFill/>
          </a:ln>
        </p:spPr>
      </p:pic>
      <p:grpSp>
        <p:nvGrpSpPr>
          <p:cNvPr id="8" name="Google Shape;1929;p45"/>
          <p:cNvGrpSpPr/>
          <p:nvPr/>
        </p:nvGrpSpPr>
        <p:grpSpPr>
          <a:xfrm>
            <a:off x="5185350" y="2118643"/>
            <a:ext cx="2813400" cy="218100"/>
            <a:chOff x="1290775" y="1427525"/>
            <a:chExt cx="2813400" cy="218100"/>
          </a:xfrm>
        </p:grpSpPr>
        <p:sp>
          <p:nvSpPr>
            <p:cNvPr id="9" name="Google Shape;1930;p45"/>
            <p:cNvSpPr/>
            <p:nvPr/>
          </p:nvSpPr>
          <p:spPr>
            <a:xfrm>
              <a:off x="1290775" y="1427525"/>
              <a:ext cx="2813400" cy="21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31;p45"/>
            <p:cNvSpPr/>
            <p:nvPr/>
          </p:nvSpPr>
          <p:spPr>
            <a:xfrm>
              <a:off x="1405200" y="14864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32;p45"/>
            <p:cNvSpPr/>
            <p:nvPr/>
          </p:nvSpPr>
          <p:spPr>
            <a:xfrm>
              <a:off x="1588650" y="14864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33;p45"/>
            <p:cNvSpPr/>
            <p:nvPr/>
          </p:nvSpPr>
          <p:spPr>
            <a:xfrm>
              <a:off x="1772100" y="14864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328975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8205" y="1769166"/>
            <a:ext cx="3135795" cy="3135795"/>
          </a:xfrm>
          <a:prstGeom prst="rect">
            <a:avLst/>
          </a:prstGeom>
        </p:spPr>
      </p:pic>
      <p:sp>
        <p:nvSpPr>
          <p:cNvPr id="2" name="Google Shape;1267;p33"/>
          <p:cNvSpPr txBox="1">
            <a:spLocks/>
          </p:cNvSpPr>
          <p:nvPr/>
        </p:nvSpPr>
        <p:spPr>
          <a:xfrm>
            <a:off x="720000" y="540000"/>
            <a:ext cx="7704000" cy="564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800" dirty="0" smtClean="0">
                <a:solidFill>
                  <a:schemeClr val="lt2"/>
                </a:solidFill>
                <a:latin typeface="Zen Dots" charset="0"/>
              </a:rPr>
              <a:t>How to </a:t>
            </a:r>
            <a:r>
              <a:rPr lang="en-GB" sz="2800" dirty="0" smtClean="0">
                <a:solidFill>
                  <a:schemeClr val="bg2"/>
                </a:solidFill>
                <a:latin typeface="Zen Dots" charset="0"/>
              </a:rPr>
              <a:t>Play</a:t>
            </a:r>
            <a:endParaRPr lang="en-GB" sz="2800" dirty="0">
              <a:solidFill>
                <a:schemeClr val="bg2"/>
              </a:solidFill>
              <a:latin typeface="Zen Dots" charset="0"/>
            </a:endParaRPr>
          </a:p>
        </p:txBody>
      </p:sp>
      <p:sp>
        <p:nvSpPr>
          <p:cNvPr id="3" name="Google Shape;1268;p33"/>
          <p:cNvSpPr txBox="1">
            <a:spLocks/>
          </p:cNvSpPr>
          <p:nvPr/>
        </p:nvSpPr>
        <p:spPr>
          <a:xfrm>
            <a:off x="514592" y="1177448"/>
            <a:ext cx="5263357" cy="33663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dirty="0">
                <a:solidFill>
                  <a:schemeClr val="bg1"/>
                </a:solidFill>
                <a:latin typeface="Anaheim" charset="0"/>
              </a:rPr>
              <a:t>At first you shall choose to play in a single mode by pressing '</a:t>
            </a:r>
            <a:r>
              <a:rPr lang="en-GB" b="1" dirty="0">
                <a:solidFill>
                  <a:schemeClr val="bg1"/>
                </a:solidFill>
                <a:latin typeface="Zen Dots" charset="0"/>
              </a:rPr>
              <a:t>s</a:t>
            </a:r>
            <a:r>
              <a:rPr lang="en-GB" dirty="0">
                <a:solidFill>
                  <a:schemeClr val="bg1"/>
                </a:solidFill>
                <a:latin typeface="Anaheim" charset="0"/>
              </a:rPr>
              <a:t>' so choosing the computer to be your second player or multiple mode by pressing </a:t>
            </a:r>
            <a:r>
              <a:rPr lang="en-GB" dirty="0" smtClean="0">
                <a:solidFill>
                  <a:schemeClr val="bg1"/>
                </a:solidFill>
                <a:latin typeface="Anaheim" charset="0"/>
              </a:rPr>
              <a:t>'</a:t>
            </a:r>
            <a:r>
              <a:rPr lang="en-GB" b="1" dirty="0" smtClean="0">
                <a:solidFill>
                  <a:schemeClr val="bg1"/>
                </a:solidFill>
                <a:latin typeface="Zen Dots" charset="0"/>
              </a:rPr>
              <a:t>m</a:t>
            </a:r>
            <a:r>
              <a:rPr lang="en-GB" dirty="0" smtClean="0">
                <a:solidFill>
                  <a:schemeClr val="bg1"/>
                </a:solidFill>
                <a:latin typeface="Anaheim" charset="0"/>
              </a:rPr>
              <a:t>‘ so </a:t>
            </a:r>
            <a:r>
              <a:rPr lang="en-GB" dirty="0">
                <a:solidFill>
                  <a:schemeClr val="bg1"/>
                </a:solidFill>
                <a:latin typeface="Anaheim" charset="0"/>
              </a:rPr>
              <a:t>you can play it with a friend</a:t>
            </a:r>
            <a:r>
              <a:rPr lang="en-GB" dirty="0" smtClean="0">
                <a:solidFill>
                  <a:schemeClr val="bg1"/>
                </a:solidFill>
                <a:latin typeface="Anaheim" charset="0"/>
              </a:rPr>
              <a:t>.</a:t>
            </a:r>
          </a:p>
          <a:p>
            <a:r>
              <a:rPr lang="en-GB" dirty="0">
                <a:solidFill>
                  <a:schemeClr val="bg1"/>
                </a:solidFill>
                <a:latin typeface="Anaheim" charset="0"/>
              </a:rPr>
              <a:t>The first player </a:t>
            </a:r>
            <a:r>
              <a:rPr lang="en-GB" dirty="0" smtClean="0">
                <a:solidFill>
                  <a:schemeClr val="bg1"/>
                </a:solidFill>
                <a:latin typeface="Anaheim" charset="0"/>
              </a:rPr>
              <a:t>drags </a:t>
            </a:r>
            <a:r>
              <a:rPr lang="en-GB" dirty="0">
                <a:solidFill>
                  <a:schemeClr val="bg1"/>
                </a:solidFill>
                <a:latin typeface="Anaheim" charset="0"/>
              </a:rPr>
              <a:t>the left paddle vertically: up by pressing the '</a:t>
            </a:r>
            <a:r>
              <a:rPr lang="en-GB" dirty="0">
                <a:solidFill>
                  <a:schemeClr val="bg1"/>
                </a:solidFill>
                <a:latin typeface="Zen Dots" charset="0"/>
              </a:rPr>
              <a:t>w</a:t>
            </a:r>
            <a:r>
              <a:rPr lang="en-GB" dirty="0">
                <a:solidFill>
                  <a:schemeClr val="bg1"/>
                </a:solidFill>
                <a:latin typeface="Anaheim" charset="0"/>
              </a:rPr>
              <a:t>' letter and down by pressing the '</a:t>
            </a:r>
            <a:r>
              <a:rPr lang="en-GB" dirty="0">
                <a:solidFill>
                  <a:schemeClr val="bg1"/>
                </a:solidFill>
                <a:latin typeface="Zen Dots" charset="0"/>
              </a:rPr>
              <a:t>s</a:t>
            </a:r>
            <a:r>
              <a:rPr lang="en-GB" dirty="0">
                <a:solidFill>
                  <a:schemeClr val="bg1"/>
                </a:solidFill>
                <a:latin typeface="Anaheim" charset="0"/>
              </a:rPr>
              <a:t>' letter</a:t>
            </a:r>
            <a:r>
              <a:rPr lang="en-GB" dirty="0" smtClean="0">
                <a:solidFill>
                  <a:schemeClr val="bg1"/>
                </a:solidFill>
                <a:latin typeface="Anaheim" charset="0"/>
              </a:rPr>
              <a:t>.</a:t>
            </a:r>
            <a:endParaRPr lang="en-GB" dirty="0">
              <a:solidFill>
                <a:schemeClr val="bg1"/>
              </a:solidFill>
              <a:latin typeface="Anaheim" charset="0"/>
            </a:endParaRPr>
          </a:p>
          <a:p>
            <a:r>
              <a:rPr lang="en-GB" dirty="0">
                <a:solidFill>
                  <a:schemeClr val="bg1"/>
                </a:solidFill>
                <a:latin typeface="Anaheim" charset="0"/>
              </a:rPr>
              <a:t>The second player </a:t>
            </a:r>
            <a:r>
              <a:rPr lang="en-GB" dirty="0" smtClean="0">
                <a:solidFill>
                  <a:schemeClr val="bg1"/>
                </a:solidFill>
                <a:latin typeface="Anaheim" charset="0"/>
              </a:rPr>
              <a:t>drags </a:t>
            </a:r>
            <a:r>
              <a:rPr lang="en-GB" dirty="0">
                <a:solidFill>
                  <a:schemeClr val="bg1"/>
                </a:solidFill>
                <a:latin typeface="Anaheim" charset="0"/>
              </a:rPr>
              <a:t>the left paddle vertically: up by pressing the '</a:t>
            </a:r>
            <a:r>
              <a:rPr lang="en-GB" dirty="0">
                <a:solidFill>
                  <a:schemeClr val="bg1"/>
                </a:solidFill>
                <a:latin typeface="Zen Dots" charset="0"/>
              </a:rPr>
              <a:t>o</a:t>
            </a:r>
            <a:r>
              <a:rPr lang="en-GB" dirty="0">
                <a:solidFill>
                  <a:schemeClr val="bg1"/>
                </a:solidFill>
                <a:latin typeface="Anaheim" charset="0"/>
              </a:rPr>
              <a:t>' letter and down by pressing the '</a:t>
            </a:r>
            <a:r>
              <a:rPr lang="en-GB" dirty="0">
                <a:solidFill>
                  <a:schemeClr val="bg1"/>
                </a:solidFill>
                <a:latin typeface="Zen Dots" charset="0"/>
              </a:rPr>
              <a:t>l</a:t>
            </a:r>
            <a:r>
              <a:rPr lang="en-GB" dirty="0">
                <a:solidFill>
                  <a:schemeClr val="bg1"/>
                </a:solidFill>
                <a:latin typeface="Anaheim" charset="0"/>
              </a:rPr>
              <a:t>' </a:t>
            </a:r>
            <a:r>
              <a:rPr lang="en-GB" dirty="0" smtClean="0">
                <a:solidFill>
                  <a:schemeClr val="bg1"/>
                </a:solidFill>
                <a:latin typeface="Anaheim" charset="0"/>
              </a:rPr>
              <a:t>letter.</a:t>
            </a:r>
          </a:p>
          <a:p>
            <a:r>
              <a:rPr lang="en-GB" dirty="0">
                <a:solidFill>
                  <a:schemeClr val="bg1"/>
                </a:solidFill>
                <a:latin typeface="Anaheim" charset="0"/>
              </a:rPr>
              <a:t>All you have to do to win this game is just scoring your more-than-5-points which you earn by holding your self not making the moving ball to collide with the side you're playing </a:t>
            </a:r>
            <a:r>
              <a:rPr lang="en-GB" dirty="0" smtClean="0">
                <a:solidFill>
                  <a:schemeClr val="bg1"/>
                </a:solidFill>
                <a:latin typeface="Anaheim" charset="0"/>
              </a:rPr>
              <a:t>next-to</a:t>
            </a:r>
          </a:p>
          <a:p>
            <a:r>
              <a:rPr lang="en-GB" dirty="0">
                <a:solidFill>
                  <a:schemeClr val="bg1"/>
                </a:solidFill>
                <a:latin typeface="Anaheim" charset="0"/>
              </a:rPr>
              <a:t>Finally when you win and you just liked it enough (we hope) you could press the 'r' letter to play it again in the same mood you have chosen before or press 'e' to go back to the main menu (hopefully to try the other mood not to exit</a:t>
            </a:r>
            <a:r>
              <a:rPr lang="en-GB" dirty="0" smtClean="0">
                <a:solidFill>
                  <a:schemeClr val="bg1"/>
                </a:solidFill>
                <a:latin typeface="Anaheim" charset="0"/>
              </a:rPr>
              <a:t>).</a:t>
            </a:r>
            <a:endParaRPr lang="en-GB" dirty="0">
              <a:solidFill>
                <a:schemeClr val="bg1"/>
              </a:solidFill>
              <a:latin typeface="Anaheim" charset="0"/>
            </a:endParaRPr>
          </a:p>
          <a:p>
            <a:r>
              <a:rPr lang="en-GB" dirty="0">
                <a:solidFill>
                  <a:schemeClr val="bg1"/>
                </a:solidFill>
                <a:latin typeface="Anaheim" charset="0"/>
              </a:rPr>
              <a:t>And that's it, enjoy your game.</a:t>
            </a:r>
          </a:p>
        </p:txBody>
      </p:sp>
    </p:spTree>
    <p:extLst>
      <p:ext uri="{BB962C8B-B14F-4D97-AF65-F5344CB8AC3E}">
        <p14:creationId xmlns:p14="http://schemas.microsoft.com/office/powerpoint/2010/main" val="2835489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90"/>
        <p:cNvGrpSpPr/>
        <p:nvPr/>
      </p:nvGrpSpPr>
      <p:grpSpPr>
        <a:xfrm>
          <a:off x="0" y="0"/>
          <a:ext cx="0" cy="0"/>
          <a:chOff x="0" y="0"/>
          <a:chExt cx="0" cy="0"/>
        </a:xfrm>
      </p:grpSpPr>
      <p:sp>
        <p:nvSpPr>
          <p:cNvPr id="2191" name="Google Shape;2191;p51"/>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chemeClr val="lt2"/>
                </a:solidFill>
              </a:rPr>
              <a:t>Steps</a:t>
            </a:r>
            <a:r>
              <a:rPr lang="en" dirty="0" smtClean="0"/>
              <a:t> for building the project</a:t>
            </a:r>
            <a:endParaRPr dirty="0"/>
          </a:p>
        </p:txBody>
      </p:sp>
      <p:sp>
        <p:nvSpPr>
          <p:cNvPr id="2192" name="Google Shape;2192;p51"/>
          <p:cNvSpPr/>
          <p:nvPr/>
        </p:nvSpPr>
        <p:spPr>
          <a:xfrm>
            <a:off x="720000" y="1620386"/>
            <a:ext cx="1833900" cy="11502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3" name="Google Shape;2193;p51"/>
          <p:cNvGrpSpPr/>
          <p:nvPr/>
        </p:nvGrpSpPr>
        <p:grpSpPr>
          <a:xfrm>
            <a:off x="728250" y="1402237"/>
            <a:ext cx="1821000" cy="218100"/>
            <a:chOff x="1290775" y="1427529"/>
            <a:chExt cx="1821000" cy="218100"/>
          </a:xfrm>
        </p:grpSpPr>
        <p:sp>
          <p:nvSpPr>
            <p:cNvPr id="2194" name="Google Shape;2194;p51"/>
            <p:cNvSpPr/>
            <p:nvPr/>
          </p:nvSpPr>
          <p:spPr>
            <a:xfrm>
              <a:off x="1290775" y="1427529"/>
              <a:ext cx="18210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51"/>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51"/>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51"/>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8" name="Google Shape;2198;p51"/>
          <p:cNvSpPr txBox="1"/>
          <p:nvPr/>
        </p:nvSpPr>
        <p:spPr>
          <a:xfrm>
            <a:off x="726430" y="1620362"/>
            <a:ext cx="1821000" cy="527700"/>
          </a:xfrm>
          <a:prstGeom prst="rect">
            <a:avLst/>
          </a:prstGeom>
          <a:no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lt2"/>
                </a:solidFill>
                <a:latin typeface="Zen Dots"/>
                <a:ea typeface="Zen Dots"/>
                <a:cs typeface="Zen Dots"/>
                <a:sym typeface="Zen Dots"/>
              </a:rPr>
              <a:t>Step #01</a:t>
            </a:r>
            <a:endParaRPr sz="1600">
              <a:solidFill>
                <a:srgbClr val="F673A9"/>
              </a:solidFill>
              <a:latin typeface="Zen Dots"/>
              <a:ea typeface="Zen Dots"/>
              <a:cs typeface="Zen Dots"/>
              <a:sym typeface="Zen Dots"/>
            </a:endParaRPr>
          </a:p>
        </p:txBody>
      </p:sp>
      <p:sp>
        <p:nvSpPr>
          <p:cNvPr id="2199" name="Google Shape;2199;p51"/>
          <p:cNvSpPr txBox="1"/>
          <p:nvPr/>
        </p:nvSpPr>
        <p:spPr>
          <a:xfrm>
            <a:off x="726425" y="2148086"/>
            <a:ext cx="1821000" cy="622500"/>
          </a:xfrm>
          <a:prstGeom prst="rect">
            <a:avLst/>
          </a:prstGeom>
          <a:noFill/>
          <a:ln w="9525" cap="flat" cmpd="sng">
            <a:solidFill>
              <a:srgbClr val="ECE5B4"/>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1600"/>
              </a:spcAft>
              <a:buNone/>
            </a:pPr>
            <a:r>
              <a:rPr lang="en-GB" dirty="0" smtClean="0">
                <a:solidFill>
                  <a:srgbClr val="FFFFFF"/>
                </a:solidFill>
                <a:latin typeface="Anaheim"/>
                <a:ea typeface="Anaheim"/>
                <a:cs typeface="Anaheim"/>
                <a:sym typeface="Anaheim"/>
              </a:rPr>
              <a:t>Drawing the basic elements of the game</a:t>
            </a:r>
            <a:endParaRPr dirty="0">
              <a:solidFill>
                <a:srgbClr val="FFFFFF"/>
              </a:solidFill>
              <a:latin typeface="Anaheim"/>
              <a:ea typeface="Anaheim"/>
              <a:cs typeface="Anaheim"/>
              <a:sym typeface="Anaheim"/>
            </a:endParaRPr>
          </a:p>
        </p:txBody>
      </p:sp>
      <p:grpSp>
        <p:nvGrpSpPr>
          <p:cNvPr id="2200" name="Google Shape;2200;p51"/>
          <p:cNvGrpSpPr/>
          <p:nvPr/>
        </p:nvGrpSpPr>
        <p:grpSpPr>
          <a:xfrm>
            <a:off x="4047775" y="2444814"/>
            <a:ext cx="1048785" cy="1223884"/>
            <a:chOff x="4876875" y="1427500"/>
            <a:chExt cx="1130400" cy="1319125"/>
          </a:xfrm>
        </p:grpSpPr>
        <p:sp>
          <p:nvSpPr>
            <p:cNvPr id="2201" name="Google Shape;2201;p51"/>
            <p:cNvSpPr/>
            <p:nvPr/>
          </p:nvSpPr>
          <p:spPr>
            <a:xfrm>
              <a:off x="4876875" y="1645625"/>
              <a:ext cx="1130400" cy="1101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1"/>
            <p:cNvSpPr/>
            <p:nvPr/>
          </p:nvSpPr>
          <p:spPr>
            <a:xfrm>
              <a:off x="4876875" y="1427500"/>
              <a:ext cx="11304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203" name="Google Shape;2203;p51"/>
          <p:cNvCxnSpPr>
            <a:stCxn id="2204" idx="3"/>
            <a:endCxn id="2201" idx="1"/>
          </p:cNvCxnSpPr>
          <p:nvPr/>
        </p:nvCxnSpPr>
        <p:spPr>
          <a:xfrm>
            <a:off x="3831087" y="3115368"/>
            <a:ext cx="216600" cy="42600"/>
          </a:xfrm>
          <a:prstGeom prst="bentConnector3">
            <a:avLst>
              <a:gd name="adj1" fmla="val 50020"/>
            </a:avLst>
          </a:prstGeom>
          <a:noFill/>
          <a:ln w="9525" cap="flat" cmpd="sng">
            <a:solidFill>
              <a:schemeClr val="dk2"/>
            </a:solidFill>
            <a:prstDash val="solid"/>
            <a:round/>
            <a:headEnd type="none" w="med" len="med"/>
            <a:tailEnd type="none" w="med" len="med"/>
          </a:ln>
        </p:spPr>
      </p:cxnSp>
      <p:grpSp>
        <p:nvGrpSpPr>
          <p:cNvPr id="2205" name="Google Shape;2205;p51"/>
          <p:cNvGrpSpPr/>
          <p:nvPr/>
        </p:nvGrpSpPr>
        <p:grpSpPr>
          <a:xfrm>
            <a:off x="4268435" y="1517297"/>
            <a:ext cx="607477" cy="708898"/>
            <a:chOff x="4876875" y="1427500"/>
            <a:chExt cx="1130400" cy="1319125"/>
          </a:xfrm>
        </p:grpSpPr>
        <p:sp>
          <p:nvSpPr>
            <p:cNvPr id="2206" name="Google Shape;2206;p51"/>
            <p:cNvSpPr/>
            <p:nvPr/>
          </p:nvSpPr>
          <p:spPr>
            <a:xfrm>
              <a:off x="4876875" y="1645625"/>
              <a:ext cx="1130400" cy="1101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51"/>
            <p:cNvSpPr/>
            <p:nvPr/>
          </p:nvSpPr>
          <p:spPr>
            <a:xfrm>
              <a:off x="4876875" y="1427500"/>
              <a:ext cx="11304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8" name="Google Shape;2208;p51"/>
          <p:cNvGrpSpPr/>
          <p:nvPr/>
        </p:nvGrpSpPr>
        <p:grpSpPr>
          <a:xfrm>
            <a:off x="4268435" y="3887322"/>
            <a:ext cx="607477" cy="708898"/>
            <a:chOff x="4876875" y="1427500"/>
            <a:chExt cx="1130400" cy="1319125"/>
          </a:xfrm>
        </p:grpSpPr>
        <p:sp>
          <p:nvSpPr>
            <p:cNvPr id="2209" name="Google Shape;2209;p51"/>
            <p:cNvSpPr/>
            <p:nvPr/>
          </p:nvSpPr>
          <p:spPr>
            <a:xfrm>
              <a:off x="4876875" y="1645625"/>
              <a:ext cx="1130400" cy="1101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51"/>
            <p:cNvSpPr/>
            <p:nvPr/>
          </p:nvSpPr>
          <p:spPr>
            <a:xfrm>
              <a:off x="4876875" y="1427500"/>
              <a:ext cx="11304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1" name="Google Shape;2211;p51"/>
          <p:cNvGrpSpPr/>
          <p:nvPr/>
        </p:nvGrpSpPr>
        <p:grpSpPr>
          <a:xfrm>
            <a:off x="5313260" y="2702309"/>
            <a:ext cx="607477" cy="708898"/>
            <a:chOff x="4876875" y="1427500"/>
            <a:chExt cx="1130400" cy="1319125"/>
          </a:xfrm>
        </p:grpSpPr>
        <p:sp>
          <p:nvSpPr>
            <p:cNvPr id="2212" name="Google Shape;2212;p51"/>
            <p:cNvSpPr/>
            <p:nvPr/>
          </p:nvSpPr>
          <p:spPr>
            <a:xfrm>
              <a:off x="4876875" y="1645625"/>
              <a:ext cx="1130400" cy="1101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51"/>
            <p:cNvSpPr/>
            <p:nvPr/>
          </p:nvSpPr>
          <p:spPr>
            <a:xfrm>
              <a:off x="4876875" y="1427500"/>
              <a:ext cx="11304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4" name="Google Shape;2214;p51"/>
          <p:cNvGrpSpPr/>
          <p:nvPr/>
        </p:nvGrpSpPr>
        <p:grpSpPr>
          <a:xfrm>
            <a:off x="3223610" y="2702309"/>
            <a:ext cx="607477" cy="708898"/>
            <a:chOff x="4876875" y="1427500"/>
            <a:chExt cx="1130400" cy="1319125"/>
          </a:xfrm>
        </p:grpSpPr>
        <p:sp>
          <p:nvSpPr>
            <p:cNvPr id="2204" name="Google Shape;2204;p51"/>
            <p:cNvSpPr/>
            <p:nvPr/>
          </p:nvSpPr>
          <p:spPr>
            <a:xfrm>
              <a:off x="4876875" y="1645625"/>
              <a:ext cx="1130400" cy="1101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51"/>
            <p:cNvSpPr/>
            <p:nvPr/>
          </p:nvSpPr>
          <p:spPr>
            <a:xfrm>
              <a:off x="4876875" y="1427500"/>
              <a:ext cx="11304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6" name="Google Shape;2216;p51"/>
          <p:cNvSpPr/>
          <p:nvPr/>
        </p:nvSpPr>
        <p:spPr>
          <a:xfrm>
            <a:off x="720000" y="3354961"/>
            <a:ext cx="1833900" cy="11502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17" name="Google Shape;2217;p51"/>
          <p:cNvGrpSpPr/>
          <p:nvPr/>
        </p:nvGrpSpPr>
        <p:grpSpPr>
          <a:xfrm>
            <a:off x="728250" y="3136812"/>
            <a:ext cx="1821000" cy="218100"/>
            <a:chOff x="1290775" y="1427529"/>
            <a:chExt cx="1821000" cy="218100"/>
          </a:xfrm>
        </p:grpSpPr>
        <p:sp>
          <p:nvSpPr>
            <p:cNvPr id="2218" name="Google Shape;2218;p51"/>
            <p:cNvSpPr/>
            <p:nvPr/>
          </p:nvSpPr>
          <p:spPr>
            <a:xfrm>
              <a:off x="1290775" y="1427529"/>
              <a:ext cx="18210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51"/>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51"/>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51"/>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2" name="Google Shape;2222;p51"/>
          <p:cNvSpPr txBox="1"/>
          <p:nvPr/>
        </p:nvSpPr>
        <p:spPr>
          <a:xfrm>
            <a:off x="726430" y="3354937"/>
            <a:ext cx="1821000" cy="527700"/>
          </a:xfrm>
          <a:prstGeom prst="rect">
            <a:avLst/>
          </a:prstGeom>
          <a:no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lt2"/>
                </a:solidFill>
                <a:latin typeface="Zen Dots"/>
                <a:ea typeface="Zen Dots"/>
                <a:cs typeface="Zen Dots"/>
                <a:sym typeface="Zen Dots"/>
              </a:rPr>
              <a:t>Step #02</a:t>
            </a:r>
            <a:endParaRPr sz="1600">
              <a:solidFill>
                <a:srgbClr val="F673A9"/>
              </a:solidFill>
              <a:latin typeface="Zen Dots"/>
              <a:ea typeface="Zen Dots"/>
              <a:cs typeface="Zen Dots"/>
              <a:sym typeface="Zen Dots"/>
            </a:endParaRPr>
          </a:p>
        </p:txBody>
      </p:sp>
      <p:sp>
        <p:nvSpPr>
          <p:cNvPr id="2223" name="Google Shape;2223;p51"/>
          <p:cNvSpPr txBox="1"/>
          <p:nvPr/>
        </p:nvSpPr>
        <p:spPr>
          <a:xfrm>
            <a:off x="726425" y="3882661"/>
            <a:ext cx="1821000" cy="622500"/>
          </a:xfrm>
          <a:prstGeom prst="rect">
            <a:avLst/>
          </a:prstGeom>
          <a:noFill/>
          <a:ln w="9525" cap="flat" cmpd="sng">
            <a:solidFill>
              <a:srgbClr val="ECE5B4"/>
            </a:solidFill>
            <a:prstDash val="solid"/>
            <a:round/>
            <a:headEnd type="none" w="sm" len="sm"/>
            <a:tailEnd type="none" w="sm" len="sm"/>
          </a:ln>
        </p:spPr>
        <p:txBody>
          <a:bodyPr spcFirstLastPara="1" wrap="square" lIns="91425" tIns="91425" rIns="91425" bIns="91425" anchor="t" anchorCtr="0">
            <a:noAutofit/>
          </a:bodyPr>
          <a:lstStyle/>
          <a:p>
            <a:pPr lvl="0" algn="ctr">
              <a:spcAft>
                <a:spcPts val="1600"/>
              </a:spcAft>
            </a:pPr>
            <a:r>
              <a:rPr lang="en-GB" sz="1200" dirty="0" smtClean="0">
                <a:solidFill>
                  <a:srgbClr val="FFFFFF"/>
                </a:solidFill>
                <a:latin typeface="Anaheim"/>
                <a:ea typeface="Anaheim"/>
                <a:cs typeface="Anaheim"/>
                <a:sym typeface="Anaheim"/>
              </a:rPr>
              <a:t>Taking inputs from the user and responding</a:t>
            </a:r>
            <a:endParaRPr lang="en-GB" sz="1200" dirty="0">
              <a:solidFill>
                <a:srgbClr val="FFFFFF"/>
              </a:solidFill>
              <a:latin typeface="Anaheim"/>
              <a:ea typeface="Anaheim"/>
              <a:cs typeface="Anaheim"/>
              <a:sym typeface="Anaheim"/>
            </a:endParaRPr>
          </a:p>
        </p:txBody>
      </p:sp>
      <p:sp>
        <p:nvSpPr>
          <p:cNvPr id="2224" name="Google Shape;2224;p51"/>
          <p:cNvSpPr/>
          <p:nvPr/>
        </p:nvSpPr>
        <p:spPr>
          <a:xfrm>
            <a:off x="6590425" y="1620386"/>
            <a:ext cx="1833900" cy="11502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5" name="Google Shape;2225;p51"/>
          <p:cNvGrpSpPr/>
          <p:nvPr/>
        </p:nvGrpSpPr>
        <p:grpSpPr>
          <a:xfrm>
            <a:off x="6598675" y="1402237"/>
            <a:ext cx="1821000" cy="218100"/>
            <a:chOff x="1290775" y="1427529"/>
            <a:chExt cx="1821000" cy="218100"/>
          </a:xfrm>
        </p:grpSpPr>
        <p:sp>
          <p:nvSpPr>
            <p:cNvPr id="2226" name="Google Shape;2226;p51"/>
            <p:cNvSpPr/>
            <p:nvPr/>
          </p:nvSpPr>
          <p:spPr>
            <a:xfrm>
              <a:off x="1290775" y="1427529"/>
              <a:ext cx="18210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51"/>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51"/>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51"/>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0" name="Google Shape;2230;p51"/>
          <p:cNvSpPr txBox="1"/>
          <p:nvPr/>
        </p:nvSpPr>
        <p:spPr>
          <a:xfrm>
            <a:off x="6596855" y="1620362"/>
            <a:ext cx="1821000" cy="527700"/>
          </a:xfrm>
          <a:prstGeom prst="rect">
            <a:avLst/>
          </a:prstGeom>
          <a:no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lt2"/>
                </a:solidFill>
                <a:latin typeface="Zen Dots"/>
                <a:ea typeface="Zen Dots"/>
                <a:cs typeface="Zen Dots"/>
                <a:sym typeface="Zen Dots"/>
              </a:rPr>
              <a:t>Step #03</a:t>
            </a:r>
            <a:endParaRPr sz="1600">
              <a:solidFill>
                <a:srgbClr val="F673A9"/>
              </a:solidFill>
              <a:latin typeface="Zen Dots"/>
              <a:ea typeface="Zen Dots"/>
              <a:cs typeface="Zen Dots"/>
              <a:sym typeface="Zen Dots"/>
            </a:endParaRPr>
          </a:p>
        </p:txBody>
      </p:sp>
      <p:sp>
        <p:nvSpPr>
          <p:cNvPr id="2231" name="Google Shape;2231;p51"/>
          <p:cNvSpPr txBox="1"/>
          <p:nvPr/>
        </p:nvSpPr>
        <p:spPr>
          <a:xfrm>
            <a:off x="6596850" y="2148086"/>
            <a:ext cx="1821000" cy="622500"/>
          </a:xfrm>
          <a:prstGeom prst="rect">
            <a:avLst/>
          </a:prstGeom>
          <a:noFill/>
          <a:ln w="9525" cap="flat" cmpd="sng">
            <a:solidFill>
              <a:srgbClr val="ECE5B4"/>
            </a:solidFill>
            <a:prstDash val="solid"/>
            <a:round/>
            <a:headEnd type="none" w="sm" len="sm"/>
            <a:tailEnd type="none" w="sm" len="sm"/>
          </a:ln>
        </p:spPr>
        <p:txBody>
          <a:bodyPr spcFirstLastPara="1" wrap="square" lIns="91425" tIns="91425" rIns="91425" bIns="91425" anchor="t" anchorCtr="0">
            <a:noAutofit/>
          </a:bodyPr>
          <a:lstStyle/>
          <a:p>
            <a:pPr lvl="0" algn="ctr">
              <a:spcAft>
                <a:spcPts val="1600"/>
              </a:spcAft>
            </a:pPr>
            <a:r>
              <a:rPr lang="en-GB" dirty="0" smtClean="0">
                <a:solidFill>
                  <a:srgbClr val="FFFFFF"/>
                </a:solidFill>
                <a:latin typeface="Anaheim"/>
                <a:ea typeface="Anaheim"/>
                <a:cs typeface="Anaheim"/>
                <a:sym typeface="Anaheim"/>
              </a:rPr>
              <a:t>Adding the UI and the main menu</a:t>
            </a:r>
            <a:endParaRPr lang="en-GB" dirty="0">
              <a:solidFill>
                <a:srgbClr val="FFFFFF"/>
              </a:solidFill>
              <a:latin typeface="Anaheim"/>
              <a:ea typeface="Anaheim"/>
              <a:cs typeface="Anaheim"/>
              <a:sym typeface="Anaheim"/>
            </a:endParaRPr>
          </a:p>
        </p:txBody>
      </p:sp>
      <p:sp>
        <p:nvSpPr>
          <p:cNvPr id="2232" name="Google Shape;2232;p51"/>
          <p:cNvSpPr/>
          <p:nvPr/>
        </p:nvSpPr>
        <p:spPr>
          <a:xfrm>
            <a:off x="6590425" y="3354961"/>
            <a:ext cx="1833900" cy="11502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33" name="Google Shape;2233;p51"/>
          <p:cNvGrpSpPr/>
          <p:nvPr/>
        </p:nvGrpSpPr>
        <p:grpSpPr>
          <a:xfrm>
            <a:off x="6598675" y="3136812"/>
            <a:ext cx="1821000" cy="218100"/>
            <a:chOff x="1290775" y="1427529"/>
            <a:chExt cx="1821000" cy="218100"/>
          </a:xfrm>
        </p:grpSpPr>
        <p:sp>
          <p:nvSpPr>
            <p:cNvPr id="2234" name="Google Shape;2234;p51"/>
            <p:cNvSpPr/>
            <p:nvPr/>
          </p:nvSpPr>
          <p:spPr>
            <a:xfrm>
              <a:off x="1290775" y="1427529"/>
              <a:ext cx="18210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51"/>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51"/>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51"/>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8" name="Google Shape;2238;p51"/>
          <p:cNvSpPr txBox="1"/>
          <p:nvPr/>
        </p:nvSpPr>
        <p:spPr>
          <a:xfrm>
            <a:off x="6596855" y="3354937"/>
            <a:ext cx="1821000" cy="527700"/>
          </a:xfrm>
          <a:prstGeom prst="rect">
            <a:avLst/>
          </a:prstGeom>
          <a:no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lt2"/>
                </a:solidFill>
                <a:latin typeface="Zen Dots"/>
                <a:ea typeface="Zen Dots"/>
                <a:cs typeface="Zen Dots"/>
                <a:sym typeface="Zen Dots"/>
              </a:rPr>
              <a:t>Step #04</a:t>
            </a:r>
            <a:endParaRPr sz="1600">
              <a:solidFill>
                <a:srgbClr val="F673A9"/>
              </a:solidFill>
              <a:latin typeface="Zen Dots"/>
              <a:ea typeface="Zen Dots"/>
              <a:cs typeface="Zen Dots"/>
              <a:sym typeface="Zen Dots"/>
            </a:endParaRPr>
          </a:p>
        </p:txBody>
      </p:sp>
      <p:sp>
        <p:nvSpPr>
          <p:cNvPr id="2239" name="Google Shape;2239;p51"/>
          <p:cNvSpPr txBox="1"/>
          <p:nvPr/>
        </p:nvSpPr>
        <p:spPr>
          <a:xfrm>
            <a:off x="6596850" y="3882661"/>
            <a:ext cx="1821000" cy="622500"/>
          </a:xfrm>
          <a:prstGeom prst="rect">
            <a:avLst/>
          </a:prstGeom>
          <a:noFill/>
          <a:ln w="9525" cap="flat" cmpd="sng">
            <a:solidFill>
              <a:srgbClr val="ECE5B4"/>
            </a:solidFill>
            <a:prstDash val="solid"/>
            <a:round/>
            <a:headEnd type="none" w="sm" len="sm"/>
            <a:tailEnd type="none" w="sm" len="sm"/>
          </a:ln>
        </p:spPr>
        <p:txBody>
          <a:bodyPr spcFirstLastPara="1" wrap="square" lIns="91425" tIns="91425" rIns="91425" bIns="91425" anchor="t" anchorCtr="0">
            <a:noAutofit/>
          </a:bodyPr>
          <a:lstStyle/>
          <a:p>
            <a:pPr algn="ctr">
              <a:spcAft>
                <a:spcPts val="1600"/>
              </a:spcAft>
            </a:pPr>
            <a:r>
              <a:rPr lang="en-GB" dirty="0" smtClean="0">
                <a:solidFill>
                  <a:srgbClr val="FFFFFF"/>
                </a:solidFill>
                <a:latin typeface="Anaheim"/>
                <a:ea typeface="Anaheim"/>
                <a:cs typeface="Anaheim"/>
                <a:sym typeface="Anaheim"/>
              </a:rPr>
              <a:t>Adding the AI part for single players</a:t>
            </a:r>
            <a:endParaRPr lang="en-GB" dirty="0">
              <a:solidFill>
                <a:srgbClr val="FFFFFF"/>
              </a:solidFill>
              <a:latin typeface="Anaheim"/>
              <a:ea typeface="Anaheim"/>
              <a:cs typeface="Anaheim"/>
              <a:sym typeface="Anaheim"/>
            </a:endParaRPr>
          </a:p>
        </p:txBody>
      </p:sp>
      <p:cxnSp>
        <p:nvCxnSpPr>
          <p:cNvPr id="2240" name="Google Shape;2240;p51"/>
          <p:cNvCxnSpPr>
            <a:stCxn id="2198" idx="3"/>
            <a:endCxn id="2204" idx="1"/>
          </p:cNvCxnSpPr>
          <p:nvPr/>
        </p:nvCxnSpPr>
        <p:spPr>
          <a:xfrm>
            <a:off x="2547430" y="1884212"/>
            <a:ext cx="676200" cy="1231200"/>
          </a:xfrm>
          <a:prstGeom prst="bentConnector3">
            <a:avLst>
              <a:gd name="adj1" fmla="val 49999"/>
            </a:avLst>
          </a:prstGeom>
          <a:noFill/>
          <a:ln w="9525" cap="flat" cmpd="sng">
            <a:solidFill>
              <a:schemeClr val="dk2"/>
            </a:solidFill>
            <a:prstDash val="solid"/>
            <a:round/>
            <a:headEnd type="none" w="med" len="med"/>
            <a:tailEnd type="none" w="med" len="med"/>
          </a:ln>
        </p:spPr>
      </p:cxnSp>
      <p:cxnSp>
        <p:nvCxnSpPr>
          <p:cNvPr id="2241" name="Google Shape;2241;p51"/>
          <p:cNvCxnSpPr>
            <a:stCxn id="2222" idx="3"/>
            <a:endCxn id="2209" idx="1"/>
          </p:cNvCxnSpPr>
          <p:nvPr/>
        </p:nvCxnSpPr>
        <p:spPr>
          <a:xfrm>
            <a:off x="2547430" y="3618787"/>
            <a:ext cx="1721100" cy="681600"/>
          </a:xfrm>
          <a:prstGeom prst="bentConnector3">
            <a:avLst>
              <a:gd name="adj1" fmla="val 49997"/>
            </a:avLst>
          </a:prstGeom>
          <a:noFill/>
          <a:ln w="9525" cap="flat" cmpd="sng">
            <a:solidFill>
              <a:schemeClr val="dk2"/>
            </a:solidFill>
            <a:prstDash val="solid"/>
            <a:round/>
            <a:headEnd type="none" w="med" len="med"/>
            <a:tailEnd type="none" w="med" len="med"/>
          </a:ln>
        </p:spPr>
      </p:cxnSp>
      <p:cxnSp>
        <p:nvCxnSpPr>
          <p:cNvPr id="2242" name="Google Shape;2242;p51"/>
          <p:cNvCxnSpPr>
            <a:stCxn id="2230" idx="1"/>
            <a:endCxn id="2206" idx="3"/>
          </p:cNvCxnSpPr>
          <p:nvPr/>
        </p:nvCxnSpPr>
        <p:spPr>
          <a:xfrm flipH="1">
            <a:off x="4876055" y="1884212"/>
            <a:ext cx="1720800" cy="46200"/>
          </a:xfrm>
          <a:prstGeom prst="bentConnector3">
            <a:avLst>
              <a:gd name="adj1" fmla="val 50004"/>
            </a:avLst>
          </a:prstGeom>
          <a:noFill/>
          <a:ln w="9525" cap="flat" cmpd="sng">
            <a:solidFill>
              <a:schemeClr val="dk2"/>
            </a:solidFill>
            <a:prstDash val="solid"/>
            <a:round/>
            <a:headEnd type="none" w="med" len="med"/>
            <a:tailEnd type="none" w="med" len="med"/>
          </a:ln>
        </p:spPr>
      </p:cxnSp>
      <p:cxnSp>
        <p:nvCxnSpPr>
          <p:cNvPr id="2243" name="Google Shape;2243;p51"/>
          <p:cNvCxnSpPr>
            <a:stCxn id="2238" idx="1"/>
            <a:endCxn id="2212" idx="3"/>
          </p:cNvCxnSpPr>
          <p:nvPr/>
        </p:nvCxnSpPr>
        <p:spPr>
          <a:xfrm rot="10800000">
            <a:off x="5920655" y="3115387"/>
            <a:ext cx="676200" cy="503400"/>
          </a:xfrm>
          <a:prstGeom prst="bentConnector3">
            <a:avLst>
              <a:gd name="adj1" fmla="val 49994"/>
            </a:avLst>
          </a:prstGeom>
          <a:noFill/>
          <a:ln w="9525" cap="flat" cmpd="sng">
            <a:solidFill>
              <a:schemeClr val="dk2"/>
            </a:solidFill>
            <a:prstDash val="solid"/>
            <a:round/>
            <a:headEnd type="none" w="med" len="med"/>
            <a:tailEnd type="none" w="med" len="med"/>
          </a:ln>
        </p:spPr>
      </p:cxnSp>
      <p:cxnSp>
        <p:nvCxnSpPr>
          <p:cNvPr id="2244" name="Google Shape;2244;p51"/>
          <p:cNvCxnSpPr>
            <a:stCxn id="2201" idx="3"/>
            <a:endCxn id="2212" idx="1"/>
          </p:cNvCxnSpPr>
          <p:nvPr/>
        </p:nvCxnSpPr>
        <p:spPr>
          <a:xfrm rot="10800000" flipH="1">
            <a:off x="5096560" y="3115344"/>
            <a:ext cx="216600" cy="42600"/>
          </a:xfrm>
          <a:prstGeom prst="bentConnector3">
            <a:avLst>
              <a:gd name="adj1" fmla="val 50023"/>
            </a:avLst>
          </a:prstGeom>
          <a:noFill/>
          <a:ln w="9525" cap="flat" cmpd="sng">
            <a:solidFill>
              <a:schemeClr val="dk2"/>
            </a:solidFill>
            <a:prstDash val="solid"/>
            <a:round/>
            <a:headEnd type="none" w="med" len="med"/>
            <a:tailEnd type="none" w="med" len="med"/>
          </a:ln>
        </p:spPr>
      </p:cxnSp>
      <p:cxnSp>
        <p:nvCxnSpPr>
          <p:cNvPr id="2245" name="Google Shape;2245;p51"/>
          <p:cNvCxnSpPr>
            <a:stCxn id="2201" idx="2"/>
            <a:endCxn id="2209" idx="3"/>
          </p:cNvCxnSpPr>
          <p:nvPr/>
        </p:nvCxnSpPr>
        <p:spPr>
          <a:xfrm rot="-5400000" flipH="1">
            <a:off x="4408067" y="3832798"/>
            <a:ext cx="631800" cy="303600"/>
          </a:xfrm>
          <a:prstGeom prst="bentConnector4">
            <a:avLst>
              <a:gd name="adj1" fmla="val 17051"/>
              <a:gd name="adj2" fmla="val 178482"/>
            </a:avLst>
          </a:prstGeom>
          <a:noFill/>
          <a:ln w="9525" cap="flat" cmpd="sng">
            <a:solidFill>
              <a:schemeClr val="dk2"/>
            </a:solidFill>
            <a:prstDash val="solid"/>
            <a:round/>
            <a:headEnd type="none" w="med" len="med"/>
            <a:tailEnd type="none" w="med" len="med"/>
          </a:ln>
        </p:spPr>
      </p:cxnSp>
      <p:cxnSp>
        <p:nvCxnSpPr>
          <p:cNvPr id="2246" name="Google Shape;2246;p51"/>
          <p:cNvCxnSpPr>
            <a:stCxn id="2202" idx="0"/>
            <a:endCxn id="2206" idx="1"/>
          </p:cNvCxnSpPr>
          <p:nvPr/>
        </p:nvCxnSpPr>
        <p:spPr>
          <a:xfrm rot="5400000" flipH="1">
            <a:off x="4163117" y="2035764"/>
            <a:ext cx="514500" cy="303600"/>
          </a:xfrm>
          <a:prstGeom prst="bentConnector4">
            <a:avLst>
              <a:gd name="adj1" fmla="val 21246"/>
              <a:gd name="adj2" fmla="val 178477"/>
            </a:avLst>
          </a:prstGeom>
          <a:noFill/>
          <a:ln w="9525" cap="flat" cmpd="sng">
            <a:solidFill>
              <a:schemeClr val="dk2"/>
            </a:solidFill>
            <a:prstDash val="solid"/>
            <a:round/>
            <a:headEnd type="none" w="med" len="med"/>
            <a:tailEnd type="none" w="med" len="med"/>
          </a:ln>
        </p:spPr>
      </p:cxnSp>
      <p:grpSp>
        <p:nvGrpSpPr>
          <p:cNvPr id="2326" name="Google Shape;2326;p51"/>
          <p:cNvGrpSpPr/>
          <p:nvPr/>
        </p:nvGrpSpPr>
        <p:grpSpPr>
          <a:xfrm>
            <a:off x="4318793" y="2914364"/>
            <a:ext cx="506656" cy="503415"/>
            <a:chOff x="3437569" y="2173804"/>
            <a:chExt cx="326917" cy="324825"/>
          </a:xfrm>
        </p:grpSpPr>
        <p:sp>
          <p:nvSpPr>
            <p:cNvPr id="2327" name="Google Shape;2327;p51"/>
            <p:cNvSpPr/>
            <p:nvPr/>
          </p:nvSpPr>
          <p:spPr>
            <a:xfrm>
              <a:off x="3491570" y="2251309"/>
              <a:ext cx="144247" cy="93520"/>
            </a:xfrm>
            <a:custGeom>
              <a:avLst/>
              <a:gdLst/>
              <a:ahLst/>
              <a:cxnLst/>
              <a:rect l="l" t="t" r="r" b="b"/>
              <a:pathLst>
                <a:path w="4063" h="2634" extrusionOk="0">
                  <a:moveTo>
                    <a:pt x="508" y="0"/>
                  </a:moveTo>
                  <a:cubicBezTo>
                    <a:pt x="279" y="510"/>
                    <a:pt x="0" y="1107"/>
                    <a:pt x="121" y="1680"/>
                  </a:cubicBezTo>
                  <a:cubicBezTo>
                    <a:pt x="251" y="2298"/>
                    <a:pt x="728" y="2589"/>
                    <a:pt x="1318" y="2634"/>
                  </a:cubicBezTo>
                  <a:lnTo>
                    <a:pt x="2740" y="2634"/>
                  </a:lnTo>
                  <a:cubicBezTo>
                    <a:pt x="3330" y="2591"/>
                    <a:pt x="3811" y="2298"/>
                    <a:pt x="3937" y="1680"/>
                  </a:cubicBezTo>
                  <a:cubicBezTo>
                    <a:pt x="4063" y="1107"/>
                    <a:pt x="3785" y="510"/>
                    <a:pt x="35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51"/>
            <p:cNvSpPr/>
            <p:nvPr/>
          </p:nvSpPr>
          <p:spPr>
            <a:xfrm>
              <a:off x="3581785" y="2251309"/>
              <a:ext cx="54035" cy="93520"/>
            </a:xfrm>
            <a:custGeom>
              <a:avLst/>
              <a:gdLst/>
              <a:ahLst/>
              <a:cxnLst/>
              <a:rect l="l" t="t" r="r" b="b"/>
              <a:pathLst>
                <a:path w="1522" h="2634" extrusionOk="0">
                  <a:moveTo>
                    <a:pt x="546" y="0"/>
                  </a:moveTo>
                  <a:cubicBezTo>
                    <a:pt x="771" y="507"/>
                    <a:pt x="1055" y="1206"/>
                    <a:pt x="949" y="1716"/>
                  </a:cubicBezTo>
                  <a:cubicBezTo>
                    <a:pt x="838" y="2244"/>
                    <a:pt x="473" y="2533"/>
                    <a:pt x="1" y="2634"/>
                  </a:cubicBezTo>
                  <a:lnTo>
                    <a:pt x="202" y="2634"/>
                  </a:lnTo>
                  <a:cubicBezTo>
                    <a:pt x="792" y="2589"/>
                    <a:pt x="1271" y="2298"/>
                    <a:pt x="1401" y="1680"/>
                  </a:cubicBezTo>
                  <a:cubicBezTo>
                    <a:pt x="1522" y="1107"/>
                    <a:pt x="1244" y="510"/>
                    <a:pt x="1015"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51"/>
            <p:cNvSpPr/>
            <p:nvPr/>
          </p:nvSpPr>
          <p:spPr>
            <a:xfrm>
              <a:off x="3509144" y="2207817"/>
              <a:ext cx="109206" cy="111308"/>
            </a:xfrm>
            <a:custGeom>
              <a:avLst/>
              <a:gdLst/>
              <a:ahLst/>
              <a:cxnLst/>
              <a:rect l="l" t="t" r="r" b="b"/>
              <a:pathLst>
                <a:path w="3076" h="3135" extrusionOk="0">
                  <a:moveTo>
                    <a:pt x="1539" y="1"/>
                  </a:moveTo>
                  <a:lnTo>
                    <a:pt x="0" y="1015"/>
                  </a:lnTo>
                  <a:lnTo>
                    <a:pt x="0" y="1597"/>
                  </a:lnTo>
                  <a:cubicBezTo>
                    <a:pt x="0" y="2446"/>
                    <a:pt x="690" y="3135"/>
                    <a:pt x="1539" y="3135"/>
                  </a:cubicBezTo>
                  <a:cubicBezTo>
                    <a:pt x="2388" y="3135"/>
                    <a:pt x="3076" y="2446"/>
                    <a:pt x="3076" y="1597"/>
                  </a:cubicBezTo>
                  <a:lnTo>
                    <a:pt x="3076" y="1015"/>
                  </a:lnTo>
                  <a:lnTo>
                    <a:pt x="15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51"/>
            <p:cNvSpPr/>
            <p:nvPr/>
          </p:nvSpPr>
          <p:spPr>
            <a:xfrm>
              <a:off x="3489475" y="2237924"/>
              <a:ext cx="20982" cy="29398"/>
            </a:xfrm>
            <a:custGeom>
              <a:avLst/>
              <a:gdLst/>
              <a:ahLst/>
              <a:cxnLst/>
              <a:rect l="l" t="t" r="r" b="b"/>
              <a:pathLst>
                <a:path w="591" h="828" extrusionOk="0">
                  <a:moveTo>
                    <a:pt x="413" y="0"/>
                  </a:moveTo>
                  <a:cubicBezTo>
                    <a:pt x="186" y="0"/>
                    <a:pt x="0" y="186"/>
                    <a:pt x="0" y="413"/>
                  </a:cubicBezTo>
                  <a:cubicBezTo>
                    <a:pt x="0" y="642"/>
                    <a:pt x="186" y="828"/>
                    <a:pt x="413" y="828"/>
                  </a:cubicBezTo>
                  <a:lnTo>
                    <a:pt x="590" y="828"/>
                  </a:lnTo>
                  <a:lnTo>
                    <a:pt x="5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51"/>
            <p:cNvSpPr/>
            <p:nvPr/>
          </p:nvSpPr>
          <p:spPr>
            <a:xfrm>
              <a:off x="3617004" y="2237924"/>
              <a:ext cx="20982" cy="29398"/>
            </a:xfrm>
            <a:custGeom>
              <a:avLst/>
              <a:gdLst/>
              <a:ahLst/>
              <a:cxnLst/>
              <a:rect l="l" t="t" r="r" b="b"/>
              <a:pathLst>
                <a:path w="591" h="828" extrusionOk="0">
                  <a:moveTo>
                    <a:pt x="0" y="0"/>
                  </a:moveTo>
                  <a:lnTo>
                    <a:pt x="0" y="828"/>
                  </a:lnTo>
                  <a:lnTo>
                    <a:pt x="177" y="828"/>
                  </a:lnTo>
                  <a:cubicBezTo>
                    <a:pt x="404" y="828"/>
                    <a:pt x="590" y="642"/>
                    <a:pt x="590" y="413"/>
                  </a:cubicBezTo>
                  <a:cubicBezTo>
                    <a:pt x="590" y="186"/>
                    <a:pt x="404" y="0"/>
                    <a:pt x="1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51"/>
            <p:cNvSpPr/>
            <p:nvPr/>
          </p:nvSpPr>
          <p:spPr>
            <a:xfrm>
              <a:off x="3617040" y="2238386"/>
              <a:ext cx="20982" cy="28937"/>
            </a:xfrm>
            <a:custGeom>
              <a:avLst/>
              <a:gdLst/>
              <a:ahLst/>
              <a:cxnLst/>
              <a:rect l="l" t="t" r="r" b="b"/>
              <a:pathLst>
                <a:path w="591" h="815" extrusionOk="0">
                  <a:moveTo>
                    <a:pt x="281" y="0"/>
                  </a:moveTo>
                  <a:lnTo>
                    <a:pt x="281" y="0"/>
                  </a:lnTo>
                  <a:cubicBezTo>
                    <a:pt x="310" y="55"/>
                    <a:pt x="327" y="118"/>
                    <a:pt x="327" y="187"/>
                  </a:cubicBezTo>
                  <a:cubicBezTo>
                    <a:pt x="327" y="385"/>
                    <a:pt x="188" y="551"/>
                    <a:pt x="1" y="592"/>
                  </a:cubicBezTo>
                  <a:lnTo>
                    <a:pt x="1" y="815"/>
                  </a:lnTo>
                  <a:lnTo>
                    <a:pt x="178" y="815"/>
                  </a:lnTo>
                  <a:cubicBezTo>
                    <a:pt x="406" y="815"/>
                    <a:pt x="591" y="629"/>
                    <a:pt x="591" y="400"/>
                  </a:cubicBezTo>
                  <a:cubicBezTo>
                    <a:pt x="591" y="288"/>
                    <a:pt x="545" y="183"/>
                    <a:pt x="471" y="108"/>
                  </a:cubicBezTo>
                  <a:cubicBezTo>
                    <a:pt x="418" y="58"/>
                    <a:pt x="353" y="19"/>
                    <a:pt x="281"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51"/>
            <p:cNvSpPr/>
            <p:nvPr/>
          </p:nvSpPr>
          <p:spPr>
            <a:xfrm>
              <a:off x="3536056" y="2252268"/>
              <a:ext cx="9941" cy="16439"/>
            </a:xfrm>
            <a:custGeom>
              <a:avLst/>
              <a:gdLst/>
              <a:ahLst/>
              <a:cxnLst/>
              <a:rect l="l" t="t" r="r" b="b"/>
              <a:pathLst>
                <a:path w="280" h="463" extrusionOk="0">
                  <a:moveTo>
                    <a:pt x="140" y="1"/>
                  </a:moveTo>
                  <a:cubicBezTo>
                    <a:pt x="64" y="1"/>
                    <a:pt x="1" y="61"/>
                    <a:pt x="1" y="139"/>
                  </a:cubicBezTo>
                  <a:lnTo>
                    <a:pt x="1" y="324"/>
                  </a:lnTo>
                  <a:cubicBezTo>
                    <a:pt x="1" y="401"/>
                    <a:pt x="63" y="463"/>
                    <a:pt x="140" y="463"/>
                  </a:cubicBezTo>
                  <a:cubicBezTo>
                    <a:pt x="217" y="463"/>
                    <a:pt x="280" y="401"/>
                    <a:pt x="278" y="324"/>
                  </a:cubicBezTo>
                  <a:lnTo>
                    <a:pt x="278" y="139"/>
                  </a:lnTo>
                  <a:cubicBezTo>
                    <a:pt x="278" y="64"/>
                    <a:pt x="215"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51"/>
            <p:cNvSpPr/>
            <p:nvPr/>
          </p:nvSpPr>
          <p:spPr>
            <a:xfrm>
              <a:off x="3583737" y="2252268"/>
              <a:ext cx="9834" cy="16439"/>
            </a:xfrm>
            <a:custGeom>
              <a:avLst/>
              <a:gdLst/>
              <a:ahLst/>
              <a:cxnLst/>
              <a:rect l="l" t="t" r="r" b="b"/>
              <a:pathLst>
                <a:path w="277" h="463" extrusionOk="0">
                  <a:moveTo>
                    <a:pt x="138" y="1"/>
                  </a:moveTo>
                  <a:cubicBezTo>
                    <a:pt x="64" y="1"/>
                    <a:pt x="0" y="61"/>
                    <a:pt x="0" y="139"/>
                  </a:cubicBezTo>
                  <a:lnTo>
                    <a:pt x="0" y="324"/>
                  </a:lnTo>
                  <a:cubicBezTo>
                    <a:pt x="0" y="401"/>
                    <a:pt x="61" y="463"/>
                    <a:pt x="138" y="463"/>
                  </a:cubicBezTo>
                  <a:cubicBezTo>
                    <a:pt x="215" y="463"/>
                    <a:pt x="277" y="401"/>
                    <a:pt x="277" y="324"/>
                  </a:cubicBezTo>
                  <a:lnTo>
                    <a:pt x="277" y="139"/>
                  </a:lnTo>
                  <a:cubicBezTo>
                    <a:pt x="277" y="64"/>
                    <a:pt x="215" y="1"/>
                    <a:pt x="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51"/>
            <p:cNvSpPr/>
            <p:nvPr/>
          </p:nvSpPr>
          <p:spPr>
            <a:xfrm>
              <a:off x="3555689" y="2236398"/>
              <a:ext cx="62662" cy="82727"/>
            </a:xfrm>
            <a:custGeom>
              <a:avLst/>
              <a:gdLst/>
              <a:ahLst/>
              <a:cxnLst/>
              <a:rect l="l" t="t" r="r" b="b"/>
              <a:pathLst>
                <a:path w="1765" h="2330" extrusionOk="0">
                  <a:moveTo>
                    <a:pt x="1311" y="0"/>
                  </a:moveTo>
                  <a:lnTo>
                    <a:pt x="1311" y="792"/>
                  </a:lnTo>
                  <a:cubicBezTo>
                    <a:pt x="1311" y="1563"/>
                    <a:pt x="743" y="2203"/>
                    <a:pt x="0" y="2313"/>
                  </a:cubicBezTo>
                  <a:cubicBezTo>
                    <a:pt x="74" y="2324"/>
                    <a:pt x="150" y="2330"/>
                    <a:pt x="228" y="2330"/>
                  </a:cubicBezTo>
                  <a:cubicBezTo>
                    <a:pt x="1077" y="2330"/>
                    <a:pt x="1765" y="1641"/>
                    <a:pt x="1765" y="792"/>
                  </a:cubicBezTo>
                  <a:lnTo>
                    <a:pt x="1765" y="210"/>
                  </a:lnTo>
                  <a:lnTo>
                    <a:pt x="1311" y="0"/>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51"/>
            <p:cNvSpPr/>
            <p:nvPr/>
          </p:nvSpPr>
          <p:spPr>
            <a:xfrm>
              <a:off x="3509144" y="2173804"/>
              <a:ext cx="109206" cy="71259"/>
            </a:xfrm>
            <a:custGeom>
              <a:avLst/>
              <a:gdLst/>
              <a:ahLst/>
              <a:cxnLst/>
              <a:rect l="l" t="t" r="r" b="b"/>
              <a:pathLst>
                <a:path w="3076" h="2007" extrusionOk="0">
                  <a:moveTo>
                    <a:pt x="1539" y="0"/>
                  </a:moveTo>
                  <a:cubicBezTo>
                    <a:pt x="690" y="0"/>
                    <a:pt x="0" y="690"/>
                    <a:pt x="0" y="1539"/>
                  </a:cubicBezTo>
                  <a:lnTo>
                    <a:pt x="0" y="2006"/>
                  </a:lnTo>
                  <a:cubicBezTo>
                    <a:pt x="0" y="2006"/>
                    <a:pt x="1" y="2006"/>
                    <a:pt x="2" y="2006"/>
                  </a:cubicBezTo>
                  <a:cubicBezTo>
                    <a:pt x="45" y="2006"/>
                    <a:pt x="1008" y="1998"/>
                    <a:pt x="1539" y="1262"/>
                  </a:cubicBezTo>
                  <a:cubicBezTo>
                    <a:pt x="2068" y="1998"/>
                    <a:pt x="3031" y="2006"/>
                    <a:pt x="3074" y="2006"/>
                  </a:cubicBezTo>
                  <a:cubicBezTo>
                    <a:pt x="3075" y="2006"/>
                    <a:pt x="3076" y="2006"/>
                    <a:pt x="3076" y="2006"/>
                  </a:cubicBezTo>
                  <a:lnTo>
                    <a:pt x="3076" y="1539"/>
                  </a:lnTo>
                  <a:cubicBezTo>
                    <a:pt x="3076" y="688"/>
                    <a:pt x="2388" y="0"/>
                    <a:pt x="15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51"/>
            <p:cNvSpPr/>
            <p:nvPr/>
          </p:nvSpPr>
          <p:spPr>
            <a:xfrm>
              <a:off x="3560944" y="2173804"/>
              <a:ext cx="57408" cy="71259"/>
            </a:xfrm>
            <a:custGeom>
              <a:avLst/>
              <a:gdLst/>
              <a:ahLst/>
              <a:cxnLst/>
              <a:rect l="l" t="t" r="r" b="b"/>
              <a:pathLst>
                <a:path w="1617" h="2007" extrusionOk="0">
                  <a:moveTo>
                    <a:pt x="80" y="0"/>
                  </a:moveTo>
                  <a:cubicBezTo>
                    <a:pt x="52" y="0"/>
                    <a:pt x="26" y="0"/>
                    <a:pt x="1" y="2"/>
                  </a:cubicBezTo>
                  <a:cubicBezTo>
                    <a:pt x="670" y="169"/>
                    <a:pt x="1163" y="776"/>
                    <a:pt x="1163" y="1496"/>
                  </a:cubicBezTo>
                  <a:lnTo>
                    <a:pt x="1163" y="1946"/>
                  </a:lnTo>
                  <a:cubicBezTo>
                    <a:pt x="1414" y="2005"/>
                    <a:pt x="1599" y="2006"/>
                    <a:pt x="1615" y="2006"/>
                  </a:cubicBezTo>
                  <a:cubicBezTo>
                    <a:pt x="1616" y="2006"/>
                    <a:pt x="1617" y="2006"/>
                    <a:pt x="1617" y="2006"/>
                  </a:cubicBezTo>
                  <a:lnTo>
                    <a:pt x="1617" y="1539"/>
                  </a:lnTo>
                  <a:cubicBezTo>
                    <a:pt x="1617" y="688"/>
                    <a:pt x="929" y="0"/>
                    <a:pt x="8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51"/>
            <p:cNvSpPr/>
            <p:nvPr/>
          </p:nvSpPr>
          <p:spPr>
            <a:xfrm>
              <a:off x="3691384" y="2398046"/>
              <a:ext cx="61526" cy="70832"/>
            </a:xfrm>
            <a:custGeom>
              <a:avLst/>
              <a:gdLst/>
              <a:ahLst/>
              <a:cxnLst/>
              <a:rect l="l" t="t" r="r" b="b"/>
              <a:pathLst>
                <a:path w="1733" h="1995" extrusionOk="0">
                  <a:moveTo>
                    <a:pt x="100" y="0"/>
                  </a:moveTo>
                  <a:cubicBezTo>
                    <a:pt x="46" y="0"/>
                    <a:pt x="0" y="46"/>
                    <a:pt x="6" y="104"/>
                  </a:cubicBezTo>
                  <a:lnTo>
                    <a:pt x="176" y="1995"/>
                  </a:lnTo>
                  <a:lnTo>
                    <a:pt x="1559" y="1995"/>
                  </a:lnTo>
                  <a:lnTo>
                    <a:pt x="1727" y="104"/>
                  </a:lnTo>
                  <a:cubicBezTo>
                    <a:pt x="1733" y="48"/>
                    <a:pt x="1688" y="0"/>
                    <a:pt x="16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51"/>
            <p:cNvSpPr/>
            <p:nvPr/>
          </p:nvSpPr>
          <p:spPr>
            <a:xfrm>
              <a:off x="3732391" y="2398046"/>
              <a:ext cx="20591" cy="70832"/>
            </a:xfrm>
            <a:custGeom>
              <a:avLst/>
              <a:gdLst/>
              <a:ahLst/>
              <a:cxnLst/>
              <a:rect l="l" t="t" r="r" b="b"/>
              <a:pathLst>
                <a:path w="580" h="1995" extrusionOk="0">
                  <a:moveTo>
                    <a:pt x="74" y="0"/>
                  </a:moveTo>
                  <a:cubicBezTo>
                    <a:pt x="130" y="0"/>
                    <a:pt x="175" y="48"/>
                    <a:pt x="169" y="104"/>
                  </a:cubicBezTo>
                  <a:lnTo>
                    <a:pt x="1" y="1995"/>
                  </a:lnTo>
                  <a:lnTo>
                    <a:pt x="405" y="1995"/>
                  </a:lnTo>
                  <a:lnTo>
                    <a:pt x="575" y="104"/>
                  </a:lnTo>
                  <a:cubicBezTo>
                    <a:pt x="579" y="46"/>
                    <a:pt x="535" y="0"/>
                    <a:pt x="479"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51"/>
            <p:cNvSpPr/>
            <p:nvPr/>
          </p:nvSpPr>
          <p:spPr>
            <a:xfrm>
              <a:off x="3693266" y="2420094"/>
              <a:ext cx="57869" cy="26345"/>
            </a:xfrm>
            <a:custGeom>
              <a:avLst/>
              <a:gdLst/>
              <a:ahLst/>
              <a:cxnLst/>
              <a:rect l="l" t="t" r="r" b="b"/>
              <a:pathLst>
                <a:path w="1630" h="742" extrusionOk="0">
                  <a:moveTo>
                    <a:pt x="1" y="1"/>
                  </a:moveTo>
                  <a:lnTo>
                    <a:pt x="67" y="742"/>
                  </a:lnTo>
                  <a:lnTo>
                    <a:pt x="1563" y="742"/>
                  </a:lnTo>
                  <a:lnTo>
                    <a:pt x="16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51"/>
            <p:cNvSpPr/>
            <p:nvPr/>
          </p:nvSpPr>
          <p:spPr>
            <a:xfrm>
              <a:off x="3734415" y="2420094"/>
              <a:ext cx="16722" cy="26345"/>
            </a:xfrm>
            <a:custGeom>
              <a:avLst/>
              <a:gdLst/>
              <a:ahLst/>
              <a:cxnLst/>
              <a:rect l="l" t="t" r="r" b="b"/>
              <a:pathLst>
                <a:path w="471" h="742" extrusionOk="0">
                  <a:moveTo>
                    <a:pt x="66" y="1"/>
                  </a:moveTo>
                  <a:lnTo>
                    <a:pt x="0" y="742"/>
                  </a:lnTo>
                  <a:lnTo>
                    <a:pt x="404" y="742"/>
                  </a:lnTo>
                  <a:lnTo>
                    <a:pt x="471" y="1"/>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51"/>
            <p:cNvSpPr/>
            <p:nvPr/>
          </p:nvSpPr>
          <p:spPr>
            <a:xfrm>
              <a:off x="3549760" y="2277369"/>
              <a:ext cx="27976" cy="14024"/>
            </a:xfrm>
            <a:custGeom>
              <a:avLst/>
              <a:gdLst/>
              <a:ahLst/>
              <a:cxnLst/>
              <a:rect l="l" t="t" r="r" b="b"/>
              <a:pathLst>
                <a:path w="788" h="395" extrusionOk="0">
                  <a:moveTo>
                    <a:pt x="630" y="1"/>
                  </a:moveTo>
                  <a:cubicBezTo>
                    <a:pt x="589" y="1"/>
                    <a:pt x="549" y="19"/>
                    <a:pt x="521" y="54"/>
                  </a:cubicBezTo>
                  <a:cubicBezTo>
                    <a:pt x="490" y="92"/>
                    <a:pt x="442" y="115"/>
                    <a:pt x="392" y="115"/>
                  </a:cubicBezTo>
                  <a:cubicBezTo>
                    <a:pt x="343" y="115"/>
                    <a:pt x="297" y="94"/>
                    <a:pt x="265" y="55"/>
                  </a:cubicBezTo>
                  <a:cubicBezTo>
                    <a:pt x="237" y="21"/>
                    <a:pt x="197" y="4"/>
                    <a:pt x="156" y="4"/>
                  </a:cubicBezTo>
                  <a:cubicBezTo>
                    <a:pt x="125" y="4"/>
                    <a:pt x="94" y="14"/>
                    <a:pt x="68" y="35"/>
                  </a:cubicBezTo>
                  <a:cubicBezTo>
                    <a:pt x="9" y="84"/>
                    <a:pt x="0" y="172"/>
                    <a:pt x="49" y="231"/>
                  </a:cubicBezTo>
                  <a:cubicBezTo>
                    <a:pt x="133" y="336"/>
                    <a:pt x="258" y="395"/>
                    <a:pt x="392" y="395"/>
                  </a:cubicBezTo>
                  <a:cubicBezTo>
                    <a:pt x="528" y="395"/>
                    <a:pt x="655" y="334"/>
                    <a:pt x="739" y="228"/>
                  </a:cubicBezTo>
                  <a:cubicBezTo>
                    <a:pt x="788" y="166"/>
                    <a:pt x="777" y="79"/>
                    <a:pt x="718" y="32"/>
                  </a:cubicBezTo>
                  <a:cubicBezTo>
                    <a:pt x="692" y="11"/>
                    <a:pt x="661" y="1"/>
                    <a:pt x="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51"/>
            <p:cNvSpPr/>
            <p:nvPr/>
          </p:nvSpPr>
          <p:spPr>
            <a:xfrm>
              <a:off x="3468563" y="2309819"/>
              <a:ext cx="190293" cy="130729"/>
            </a:xfrm>
            <a:custGeom>
              <a:avLst/>
              <a:gdLst/>
              <a:ahLst/>
              <a:cxnLst/>
              <a:rect l="l" t="t" r="r" b="b"/>
              <a:pathLst>
                <a:path w="5360" h="3682" extrusionOk="0">
                  <a:moveTo>
                    <a:pt x="209" y="0"/>
                  </a:moveTo>
                  <a:cubicBezTo>
                    <a:pt x="94" y="0"/>
                    <a:pt x="1" y="94"/>
                    <a:pt x="1" y="209"/>
                  </a:cubicBezTo>
                  <a:lnTo>
                    <a:pt x="1" y="3472"/>
                  </a:lnTo>
                  <a:cubicBezTo>
                    <a:pt x="1" y="3588"/>
                    <a:pt x="94" y="3681"/>
                    <a:pt x="209" y="3681"/>
                  </a:cubicBezTo>
                  <a:lnTo>
                    <a:pt x="5151" y="3681"/>
                  </a:lnTo>
                  <a:cubicBezTo>
                    <a:pt x="5266" y="3681"/>
                    <a:pt x="5360" y="3588"/>
                    <a:pt x="5360" y="3472"/>
                  </a:cubicBezTo>
                  <a:lnTo>
                    <a:pt x="5360" y="209"/>
                  </a:lnTo>
                  <a:cubicBezTo>
                    <a:pt x="5360" y="94"/>
                    <a:pt x="5266" y="0"/>
                    <a:pt x="5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51"/>
            <p:cNvSpPr/>
            <p:nvPr/>
          </p:nvSpPr>
          <p:spPr>
            <a:xfrm>
              <a:off x="3637667" y="2309819"/>
              <a:ext cx="21195" cy="130729"/>
            </a:xfrm>
            <a:custGeom>
              <a:avLst/>
              <a:gdLst/>
              <a:ahLst/>
              <a:cxnLst/>
              <a:rect l="l" t="t" r="r" b="b"/>
              <a:pathLst>
                <a:path w="597" h="3682" extrusionOk="0">
                  <a:moveTo>
                    <a:pt x="1" y="0"/>
                  </a:moveTo>
                  <a:cubicBezTo>
                    <a:pt x="116" y="0"/>
                    <a:pt x="210" y="94"/>
                    <a:pt x="210" y="209"/>
                  </a:cubicBezTo>
                  <a:lnTo>
                    <a:pt x="210" y="3472"/>
                  </a:lnTo>
                  <a:cubicBezTo>
                    <a:pt x="210" y="3588"/>
                    <a:pt x="116" y="3681"/>
                    <a:pt x="1" y="3681"/>
                  </a:cubicBezTo>
                  <a:lnTo>
                    <a:pt x="388" y="3681"/>
                  </a:lnTo>
                  <a:cubicBezTo>
                    <a:pt x="503" y="3681"/>
                    <a:pt x="597" y="3588"/>
                    <a:pt x="597" y="3472"/>
                  </a:cubicBezTo>
                  <a:lnTo>
                    <a:pt x="597" y="209"/>
                  </a:lnTo>
                  <a:cubicBezTo>
                    <a:pt x="597" y="94"/>
                    <a:pt x="503" y="0"/>
                    <a:pt x="388"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51"/>
            <p:cNvSpPr/>
            <p:nvPr/>
          </p:nvSpPr>
          <p:spPr>
            <a:xfrm>
              <a:off x="3540849" y="2352247"/>
              <a:ext cx="45763" cy="45766"/>
            </a:xfrm>
            <a:custGeom>
              <a:avLst/>
              <a:gdLst/>
              <a:ahLst/>
              <a:cxnLst/>
              <a:rect l="l" t="t" r="r" b="b"/>
              <a:pathLst>
                <a:path w="1289" h="1289" extrusionOk="0">
                  <a:moveTo>
                    <a:pt x="646" y="1"/>
                  </a:moveTo>
                  <a:cubicBezTo>
                    <a:pt x="289" y="1"/>
                    <a:pt x="1" y="290"/>
                    <a:pt x="1" y="646"/>
                  </a:cubicBezTo>
                  <a:cubicBezTo>
                    <a:pt x="1" y="1001"/>
                    <a:pt x="289" y="1289"/>
                    <a:pt x="646" y="1289"/>
                  </a:cubicBezTo>
                  <a:cubicBezTo>
                    <a:pt x="1001" y="1289"/>
                    <a:pt x="1289" y="1001"/>
                    <a:pt x="1289" y="646"/>
                  </a:cubicBezTo>
                  <a:cubicBezTo>
                    <a:pt x="1289" y="290"/>
                    <a:pt x="1001" y="1"/>
                    <a:pt x="6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51"/>
            <p:cNvSpPr/>
            <p:nvPr/>
          </p:nvSpPr>
          <p:spPr>
            <a:xfrm>
              <a:off x="3544186" y="2353347"/>
              <a:ext cx="42390" cy="44736"/>
            </a:xfrm>
            <a:custGeom>
              <a:avLst/>
              <a:gdLst/>
              <a:ahLst/>
              <a:cxnLst/>
              <a:rect l="l" t="t" r="r" b="b"/>
              <a:pathLst>
                <a:path w="1194" h="1260" extrusionOk="0">
                  <a:moveTo>
                    <a:pt x="740" y="0"/>
                  </a:moveTo>
                  <a:cubicBezTo>
                    <a:pt x="801" y="98"/>
                    <a:pt x="835" y="213"/>
                    <a:pt x="835" y="335"/>
                  </a:cubicBezTo>
                  <a:cubicBezTo>
                    <a:pt x="835" y="692"/>
                    <a:pt x="547" y="980"/>
                    <a:pt x="192" y="980"/>
                  </a:cubicBezTo>
                  <a:cubicBezTo>
                    <a:pt x="124" y="980"/>
                    <a:pt x="59" y="969"/>
                    <a:pt x="0" y="951"/>
                  </a:cubicBezTo>
                  <a:lnTo>
                    <a:pt x="0" y="951"/>
                  </a:lnTo>
                  <a:cubicBezTo>
                    <a:pt x="114" y="1135"/>
                    <a:pt x="317" y="1259"/>
                    <a:pt x="549" y="1259"/>
                  </a:cubicBezTo>
                  <a:cubicBezTo>
                    <a:pt x="906" y="1259"/>
                    <a:pt x="1193" y="971"/>
                    <a:pt x="1193" y="615"/>
                  </a:cubicBezTo>
                  <a:cubicBezTo>
                    <a:pt x="1193" y="325"/>
                    <a:pt x="1002" y="81"/>
                    <a:pt x="74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51"/>
            <p:cNvSpPr/>
            <p:nvPr/>
          </p:nvSpPr>
          <p:spPr>
            <a:xfrm>
              <a:off x="3452161" y="2439231"/>
              <a:ext cx="223169" cy="28333"/>
            </a:xfrm>
            <a:custGeom>
              <a:avLst/>
              <a:gdLst/>
              <a:ahLst/>
              <a:cxnLst/>
              <a:rect l="l" t="t" r="r" b="b"/>
              <a:pathLst>
                <a:path w="6286" h="798" extrusionOk="0">
                  <a:moveTo>
                    <a:pt x="181" y="0"/>
                  </a:moveTo>
                  <a:cubicBezTo>
                    <a:pt x="81" y="0"/>
                    <a:pt x="1" y="81"/>
                    <a:pt x="1" y="180"/>
                  </a:cubicBezTo>
                  <a:lnTo>
                    <a:pt x="1" y="511"/>
                  </a:lnTo>
                  <a:cubicBezTo>
                    <a:pt x="1" y="669"/>
                    <a:pt x="129" y="797"/>
                    <a:pt x="287" y="797"/>
                  </a:cubicBezTo>
                  <a:lnTo>
                    <a:pt x="5997" y="797"/>
                  </a:lnTo>
                  <a:cubicBezTo>
                    <a:pt x="6156" y="797"/>
                    <a:pt x="6285" y="668"/>
                    <a:pt x="6285" y="511"/>
                  </a:cubicBezTo>
                  <a:lnTo>
                    <a:pt x="6285" y="180"/>
                  </a:lnTo>
                  <a:cubicBezTo>
                    <a:pt x="6285" y="81"/>
                    <a:pt x="6204" y="0"/>
                    <a:pt x="61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51"/>
            <p:cNvSpPr/>
            <p:nvPr/>
          </p:nvSpPr>
          <p:spPr>
            <a:xfrm>
              <a:off x="3651372" y="2439160"/>
              <a:ext cx="23893" cy="28297"/>
            </a:xfrm>
            <a:custGeom>
              <a:avLst/>
              <a:gdLst/>
              <a:ahLst/>
              <a:cxnLst/>
              <a:rect l="l" t="t" r="r" b="b"/>
              <a:pathLst>
                <a:path w="673" h="797" extrusionOk="0">
                  <a:moveTo>
                    <a:pt x="109" y="1"/>
                  </a:moveTo>
                  <a:cubicBezTo>
                    <a:pt x="206" y="1"/>
                    <a:pt x="288" y="81"/>
                    <a:pt x="288" y="181"/>
                  </a:cubicBezTo>
                  <a:lnTo>
                    <a:pt x="288" y="512"/>
                  </a:lnTo>
                  <a:cubicBezTo>
                    <a:pt x="288" y="668"/>
                    <a:pt x="159" y="796"/>
                    <a:pt x="1" y="796"/>
                  </a:cubicBezTo>
                  <a:lnTo>
                    <a:pt x="386" y="796"/>
                  </a:lnTo>
                  <a:cubicBezTo>
                    <a:pt x="545" y="796"/>
                    <a:pt x="673" y="670"/>
                    <a:pt x="673" y="512"/>
                  </a:cubicBezTo>
                  <a:lnTo>
                    <a:pt x="673" y="181"/>
                  </a:lnTo>
                  <a:cubicBezTo>
                    <a:pt x="673" y="81"/>
                    <a:pt x="593" y="1"/>
                    <a:pt x="494"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51"/>
            <p:cNvSpPr/>
            <p:nvPr/>
          </p:nvSpPr>
          <p:spPr>
            <a:xfrm>
              <a:off x="3437569" y="2466249"/>
              <a:ext cx="326907" cy="32381"/>
            </a:xfrm>
            <a:custGeom>
              <a:avLst/>
              <a:gdLst/>
              <a:ahLst/>
              <a:cxnLst/>
              <a:rect l="l" t="t" r="r" b="b"/>
              <a:pathLst>
                <a:path w="9208" h="912" extrusionOk="0">
                  <a:moveTo>
                    <a:pt x="124" y="0"/>
                  </a:moveTo>
                  <a:cubicBezTo>
                    <a:pt x="55" y="0"/>
                    <a:pt x="0" y="55"/>
                    <a:pt x="0" y="124"/>
                  </a:cubicBezTo>
                  <a:lnTo>
                    <a:pt x="0" y="787"/>
                  </a:lnTo>
                  <a:cubicBezTo>
                    <a:pt x="0" y="855"/>
                    <a:pt x="55" y="911"/>
                    <a:pt x="124" y="911"/>
                  </a:cubicBezTo>
                  <a:lnTo>
                    <a:pt x="9083" y="911"/>
                  </a:lnTo>
                  <a:cubicBezTo>
                    <a:pt x="9152" y="911"/>
                    <a:pt x="9207" y="857"/>
                    <a:pt x="9207" y="787"/>
                  </a:cubicBezTo>
                  <a:lnTo>
                    <a:pt x="9207" y="124"/>
                  </a:lnTo>
                  <a:cubicBezTo>
                    <a:pt x="9207" y="55"/>
                    <a:pt x="9152" y="0"/>
                    <a:pt x="9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51"/>
            <p:cNvSpPr/>
            <p:nvPr/>
          </p:nvSpPr>
          <p:spPr>
            <a:xfrm>
              <a:off x="3746806" y="2466107"/>
              <a:ext cx="17680" cy="32523"/>
            </a:xfrm>
            <a:custGeom>
              <a:avLst/>
              <a:gdLst/>
              <a:ahLst/>
              <a:cxnLst/>
              <a:rect l="l" t="t" r="r" b="b"/>
              <a:pathLst>
                <a:path w="498" h="916" extrusionOk="0">
                  <a:moveTo>
                    <a:pt x="1" y="0"/>
                  </a:moveTo>
                  <a:cubicBezTo>
                    <a:pt x="71" y="0"/>
                    <a:pt x="127" y="58"/>
                    <a:pt x="127" y="127"/>
                  </a:cubicBezTo>
                  <a:lnTo>
                    <a:pt x="127" y="790"/>
                  </a:lnTo>
                  <a:cubicBezTo>
                    <a:pt x="127" y="859"/>
                    <a:pt x="70" y="915"/>
                    <a:pt x="1" y="915"/>
                  </a:cubicBezTo>
                  <a:lnTo>
                    <a:pt x="372" y="915"/>
                  </a:lnTo>
                  <a:cubicBezTo>
                    <a:pt x="441" y="915"/>
                    <a:pt x="497" y="858"/>
                    <a:pt x="497" y="790"/>
                  </a:cubicBezTo>
                  <a:lnTo>
                    <a:pt x="497" y="127"/>
                  </a:lnTo>
                  <a:cubicBezTo>
                    <a:pt x="497" y="58"/>
                    <a:pt x="442" y="1"/>
                    <a:pt x="372"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2681;p58"/>
          <p:cNvGrpSpPr/>
          <p:nvPr/>
        </p:nvGrpSpPr>
        <p:grpSpPr>
          <a:xfrm>
            <a:off x="4414407" y="1709312"/>
            <a:ext cx="324000" cy="396000"/>
            <a:chOff x="6686515" y="4126990"/>
            <a:chExt cx="218722" cy="297647"/>
          </a:xfrm>
        </p:grpSpPr>
        <p:sp>
          <p:nvSpPr>
            <p:cNvPr id="179" name="Google Shape;2682;p58"/>
            <p:cNvSpPr/>
            <p:nvPr/>
          </p:nvSpPr>
          <p:spPr>
            <a:xfrm>
              <a:off x="6687832" y="4126990"/>
              <a:ext cx="217405" cy="296426"/>
            </a:xfrm>
            <a:custGeom>
              <a:avLst/>
              <a:gdLst/>
              <a:ahLst/>
              <a:cxnLst/>
              <a:rect l="l" t="t" r="r" b="b"/>
              <a:pathLst>
                <a:path w="6768" h="9228" extrusionOk="0">
                  <a:moveTo>
                    <a:pt x="336" y="0"/>
                  </a:moveTo>
                  <a:cubicBezTo>
                    <a:pt x="304" y="0"/>
                    <a:pt x="271" y="5"/>
                    <a:pt x="242" y="10"/>
                  </a:cubicBezTo>
                  <a:cubicBezTo>
                    <a:pt x="81" y="52"/>
                    <a:pt x="0" y="274"/>
                    <a:pt x="0" y="448"/>
                  </a:cubicBezTo>
                  <a:lnTo>
                    <a:pt x="0" y="8854"/>
                  </a:lnTo>
                  <a:cubicBezTo>
                    <a:pt x="0" y="9061"/>
                    <a:pt x="167" y="9227"/>
                    <a:pt x="372" y="9227"/>
                  </a:cubicBezTo>
                  <a:lnTo>
                    <a:pt x="6263" y="9227"/>
                  </a:lnTo>
                  <a:cubicBezTo>
                    <a:pt x="6436" y="9227"/>
                    <a:pt x="6711" y="9146"/>
                    <a:pt x="6756" y="8984"/>
                  </a:cubicBezTo>
                  <a:cubicBezTo>
                    <a:pt x="6763" y="8955"/>
                    <a:pt x="6768" y="8925"/>
                    <a:pt x="6768" y="8893"/>
                  </a:cubicBezTo>
                  <a:lnTo>
                    <a:pt x="6768" y="372"/>
                  </a:lnTo>
                  <a:cubicBezTo>
                    <a:pt x="6768" y="167"/>
                    <a:pt x="6601" y="0"/>
                    <a:pt x="63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683;p58"/>
            <p:cNvSpPr/>
            <p:nvPr/>
          </p:nvSpPr>
          <p:spPr>
            <a:xfrm>
              <a:off x="6686515" y="4127343"/>
              <a:ext cx="218272" cy="297294"/>
            </a:xfrm>
            <a:custGeom>
              <a:avLst/>
              <a:gdLst/>
              <a:ahLst/>
              <a:cxnLst/>
              <a:rect l="l" t="t" r="r" b="b"/>
              <a:pathLst>
                <a:path w="6795" h="9255" extrusionOk="0">
                  <a:moveTo>
                    <a:pt x="281" y="1"/>
                  </a:moveTo>
                  <a:cubicBezTo>
                    <a:pt x="121" y="41"/>
                    <a:pt x="1" y="189"/>
                    <a:pt x="1" y="363"/>
                  </a:cubicBezTo>
                  <a:lnTo>
                    <a:pt x="1" y="8882"/>
                  </a:lnTo>
                  <a:cubicBezTo>
                    <a:pt x="1" y="9088"/>
                    <a:pt x="167" y="9254"/>
                    <a:pt x="374" y="9254"/>
                  </a:cubicBezTo>
                  <a:lnTo>
                    <a:pt x="6432" y="9254"/>
                  </a:lnTo>
                  <a:cubicBezTo>
                    <a:pt x="6606" y="9254"/>
                    <a:pt x="6752" y="9135"/>
                    <a:pt x="6794" y="8973"/>
                  </a:cubicBezTo>
                  <a:lnTo>
                    <a:pt x="449" y="8973"/>
                  </a:lnTo>
                  <a:cubicBezTo>
                    <a:pt x="358" y="8973"/>
                    <a:pt x="281" y="8898"/>
                    <a:pt x="281" y="8805"/>
                  </a:cubicBezTo>
                  <a:lnTo>
                    <a:pt x="281" y="1"/>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684;p58"/>
            <p:cNvSpPr/>
            <p:nvPr/>
          </p:nvSpPr>
          <p:spPr>
            <a:xfrm>
              <a:off x="6704505" y="4144883"/>
              <a:ext cx="182713" cy="131220"/>
            </a:xfrm>
            <a:custGeom>
              <a:avLst/>
              <a:gdLst/>
              <a:ahLst/>
              <a:cxnLst/>
              <a:rect l="l" t="t" r="r" b="b"/>
              <a:pathLst>
                <a:path w="5688" h="4085" extrusionOk="0">
                  <a:moveTo>
                    <a:pt x="95" y="1"/>
                  </a:moveTo>
                  <a:cubicBezTo>
                    <a:pt x="41" y="1"/>
                    <a:pt x="1" y="44"/>
                    <a:pt x="1" y="95"/>
                  </a:cubicBezTo>
                  <a:lnTo>
                    <a:pt x="1" y="3990"/>
                  </a:lnTo>
                  <a:cubicBezTo>
                    <a:pt x="1" y="4044"/>
                    <a:pt x="44" y="4084"/>
                    <a:pt x="95" y="4084"/>
                  </a:cubicBezTo>
                  <a:lnTo>
                    <a:pt x="5593" y="4084"/>
                  </a:lnTo>
                  <a:cubicBezTo>
                    <a:pt x="5647" y="4084"/>
                    <a:pt x="5687" y="4041"/>
                    <a:pt x="5687" y="3990"/>
                  </a:cubicBezTo>
                  <a:lnTo>
                    <a:pt x="5687" y="95"/>
                  </a:lnTo>
                  <a:cubicBezTo>
                    <a:pt x="5687" y="43"/>
                    <a:pt x="5644" y="1"/>
                    <a:pt x="5593"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685;p58"/>
            <p:cNvSpPr/>
            <p:nvPr/>
          </p:nvSpPr>
          <p:spPr>
            <a:xfrm>
              <a:off x="6723683" y="4162840"/>
              <a:ext cx="145579" cy="94087"/>
            </a:xfrm>
            <a:custGeom>
              <a:avLst/>
              <a:gdLst/>
              <a:ahLst/>
              <a:cxnLst/>
              <a:rect l="l" t="t" r="r" b="b"/>
              <a:pathLst>
                <a:path w="4532" h="2929" extrusionOk="0">
                  <a:moveTo>
                    <a:pt x="225" y="0"/>
                  </a:moveTo>
                  <a:lnTo>
                    <a:pt x="57" y="38"/>
                  </a:lnTo>
                  <a:cubicBezTo>
                    <a:pt x="25" y="38"/>
                    <a:pt x="0" y="64"/>
                    <a:pt x="0" y="94"/>
                  </a:cubicBezTo>
                  <a:lnTo>
                    <a:pt x="0" y="2872"/>
                  </a:lnTo>
                  <a:cubicBezTo>
                    <a:pt x="0" y="2903"/>
                    <a:pt x="25" y="2929"/>
                    <a:pt x="57" y="2929"/>
                  </a:cubicBezTo>
                  <a:lnTo>
                    <a:pt x="4437" y="2929"/>
                  </a:lnTo>
                  <a:cubicBezTo>
                    <a:pt x="4468" y="2929"/>
                    <a:pt x="4494" y="2903"/>
                    <a:pt x="4494" y="2872"/>
                  </a:cubicBezTo>
                  <a:lnTo>
                    <a:pt x="4531" y="2705"/>
                  </a:lnTo>
                  <a:lnTo>
                    <a:pt x="4531" y="57"/>
                  </a:lnTo>
                  <a:cubicBezTo>
                    <a:pt x="4531" y="26"/>
                    <a:pt x="4505" y="0"/>
                    <a:pt x="44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686;p58"/>
            <p:cNvSpPr/>
            <p:nvPr/>
          </p:nvSpPr>
          <p:spPr>
            <a:xfrm>
              <a:off x="6722494" y="4162840"/>
              <a:ext cx="146768" cy="95275"/>
            </a:xfrm>
            <a:custGeom>
              <a:avLst/>
              <a:gdLst/>
              <a:ahLst/>
              <a:cxnLst/>
              <a:rect l="l" t="t" r="r" b="b"/>
              <a:pathLst>
                <a:path w="4569" h="2966" extrusionOk="0">
                  <a:moveTo>
                    <a:pt x="57" y="0"/>
                  </a:moveTo>
                  <a:cubicBezTo>
                    <a:pt x="26" y="0"/>
                    <a:pt x="1" y="26"/>
                    <a:pt x="1" y="57"/>
                  </a:cubicBezTo>
                  <a:lnTo>
                    <a:pt x="1" y="2909"/>
                  </a:lnTo>
                  <a:cubicBezTo>
                    <a:pt x="1" y="2939"/>
                    <a:pt x="26" y="2965"/>
                    <a:pt x="57" y="2965"/>
                  </a:cubicBezTo>
                  <a:lnTo>
                    <a:pt x="4512" y="2965"/>
                  </a:lnTo>
                  <a:cubicBezTo>
                    <a:pt x="4544" y="2965"/>
                    <a:pt x="4568" y="2939"/>
                    <a:pt x="4568" y="2909"/>
                  </a:cubicBezTo>
                  <a:lnTo>
                    <a:pt x="4568" y="2705"/>
                  </a:lnTo>
                  <a:lnTo>
                    <a:pt x="318" y="2705"/>
                  </a:lnTo>
                  <a:cubicBezTo>
                    <a:pt x="286" y="2705"/>
                    <a:pt x="262" y="2678"/>
                    <a:pt x="262" y="2648"/>
                  </a:cubicBezTo>
                  <a:lnTo>
                    <a:pt x="262" y="0"/>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687;p58"/>
            <p:cNvSpPr/>
            <p:nvPr/>
          </p:nvSpPr>
          <p:spPr>
            <a:xfrm>
              <a:off x="6704569" y="4317356"/>
              <a:ext cx="65883" cy="65947"/>
            </a:xfrm>
            <a:custGeom>
              <a:avLst/>
              <a:gdLst/>
              <a:ahLst/>
              <a:cxnLst/>
              <a:rect l="l" t="t" r="r" b="b"/>
              <a:pathLst>
                <a:path w="2051" h="2053" extrusionOk="0">
                  <a:moveTo>
                    <a:pt x="970" y="1"/>
                  </a:moveTo>
                  <a:lnTo>
                    <a:pt x="914" y="38"/>
                  </a:lnTo>
                  <a:cubicBezTo>
                    <a:pt x="811" y="38"/>
                    <a:pt x="727" y="122"/>
                    <a:pt x="727" y="225"/>
                  </a:cubicBezTo>
                  <a:lnTo>
                    <a:pt x="727" y="636"/>
                  </a:lnTo>
                  <a:cubicBezTo>
                    <a:pt x="727" y="667"/>
                    <a:pt x="669" y="691"/>
                    <a:pt x="637" y="691"/>
                  </a:cubicBezTo>
                  <a:lnTo>
                    <a:pt x="187" y="691"/>
                  </a:lnTo>
                  <a:cubicBezTo>
                    <a:pt x="83" y="691"/>
                    <a:pt x="0" y="775"/>
                    <a:pt x="0" y="878"/>
                  </a:cubicBezTo>
                  <a:lnTo>
                    <a:pt x="0" y="1082"/>
                  </a:lnTo>
                  <a:lnTo>
                    <a:pt x="38" y="1139"/>
                  </a:lnTo>
                  <a:cubicBezTo>
                    <a:pt x="38" y="1241"/>
                    <a:pt x="122" y="1325"/>
                    <a:pt x="225" y="1325"/>
                  </a:cubicBezTo>
                  <a:lnTo>
                    <a:pt x="672" y="1325"/>
                  </a:lnTo>
                  <a:cubicBezTo>
                    <a:pt x="702" y="1325"/>
                    <a:pt x="727" y="1350"/>
                    <a:pt x="727" y="1382"/>
                  </a:cubicBezTo>
                  <a:lnTo>
                    <a:pt x="727" y="1828"/>
                  </a:lnTo>
                  <a:cubicBezTo>
                    <a:pt x="727" y="1932"/>
                    <a:pt x="811" y="2014"/>
                    <a:pt x="914" y="2014"/>
                  </a:cubicBezTo>
                  <a:lnTo>
                    <a:pt x="970" y="2052"/>
                  </a:lnTo>
                  <a:lnTo>
                    <a:pt x="1174" y="2052"/>
                  </a:lnTo>
                  <a:cubicBezTo>
                    <a:pt x="1277" y="2052"/>
                    <a:pt x="1361" y="1970"/>
                    <a:pt x="1361" y="1867"/>
                  </a:cubicBezTo>
                  <a:lnTo>
                    <a:pt x="1361" y="1418"/>
                  </a:lnTo>
                  <a:cubicBezTo>
                    <a:pt x="1361" y="1386"/>
                    <a:pt x="1386" y="1362"/>
                    <a:pt x="1417" y="1362"/>
                  </a:cubicBezTo>
                  <a:lnTo>
                    <a:pt x="1863" y="1362"/>
                  </a:lnTo>
                  <a:cubicBezTo>
                    <a:pt x="1968" y="1362"/>
                    <a:pt x="2050" y="1278"/>
                    <a:pt x="2050" y="1175"/>
                  </a:cubicBezTo>
                  <a:lnTo>
                    <a:pt x="2050" y="877"/>
                  </a:lnTo>
                  <a:cubicBezTo>
                    <a:pt x="2050" y="775"/>
                    <a:pt x="1968" y="691"/>
                    <a:pt x="1863" y="691"/>
                  </a:cubicBezTo>
                  <a:lnTo>
                    <a:pt x="1417" y="691"/>
                  </a:lnTo>
                  <a:cubicBezTo>
                    <a:pt x="1386" y="691"/>
                    <a:pt x="1361" y="667"/>
                    <a:pt x="1361" y="635"/>
                  </a:cubicBezTo>
                  <a:lnTo>
                    <a:pt x="1361" y="188"/>
                  </a:lnTo>
                  <a:cubicBezTo>
                    <a:pt x="1361" y="83"/>
                    <a:pt x="1277" y="1"/>
                    <a:pt x="1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688;p58"/>
            <p:cNvSpPr/>
            <p:nvPr/>
          </p:nvSpPr>
          <p:spPr>
            <a:xfrm>
              <a:off x="6704505" y="4352050"/>
              <a:ext cx="31191" cy="31255"/>
            </a:xfrm>
            <a:custGeom>
              <a:avLst/>
              <a:gdLst/>
              <a:ahLst/>
              <a:cxnLst/>
              <a:rect l="l" t="t" r="r" b="b"/>
              <a:pathLst>
                <a:path w="971" h="973" extrusionOk="0">
                  <a:moveTo>
                    <a:pt x="1" y="1"/>
                  </a:moveTo>
                  <a:lnTo>
                    <a:pt x="1" y="95"/>
                  </a:lnTo>
                  <a:cubicBezTo>
                    <a:pt x="1" y="198"/>
                    <a:pt x="83" y="282"/>
                    <a:pt x="186" y="282"/>
                  </a:cubicBezTo>
                  <a:lnTo>
                    <a:pt x="633" y="282"/>
                  </a:lnTo>
                  <a:cubicBezTo>
                    <a:pt x="664" y="282"/>
                    <a:pt x="690" y="306"/>
                    <a:pt x="690" y="338"/>
                  </a:cubicBezTo>
                  <a:lnTo>
                    <a:pt x="690" y="787"/>
                  </a:lnTo>
                  <a:cubicBezTo>
                    <a:pt x="690" y="890"/>
                    <a:pt x="772" y="972"/>
                    <a:pt x="877" y="972"/>
                  </a:cubicBezTo>
                  <a:lnTo>
                    <a:pt x="971" y="972"/>
                  </a:lnTo>
                  <a:lnTo>
                    <a:pt x="971" y="59"/>
                  </a:lnTo>
                  <a:cubicBezTo>
                    <a:pt x="971" y="28"/>
                    <a:pt x="946" y="2"/>
                    <a:pt x="914"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689;p58"/>
            <p:cNvSpPr/>
            <p:nvPr/>
          </p:nvSpPr>
          <p:spPr>
            <a:xfrm>
              <a:off x="6725032" y="4317356"/>
              <a:ext cx="10729" cy="22165"/>
            </a:xfrm>
            <a:custGeom>
              <a:avLst/>
              <a:gdLst/>
              <a:ahLst/>
              <a:cxnLst/>
              <a:rect l="l" t="t" r="r" b="b"/>
              <a:pathLst>
                <a:path w="334" h="690" extrusionOk="0">
                  <a:moveTo>
                    <a:pt x="239" y="1"/>
                  </a:moveTo>
                  <a:cubicBezTo>
                    <a:pt x="136" y="1"/>
                    <a:pt x="52" y="83"/>
                    <a:pt x="52" y="188"/>
                  </a:cubicBezTo>
                  <a:lnTo>
                    <a:pt x="52" y="633"/>
                  </a:lnTo>
                  <a:cubicBezTo>
                    <a:pt x="52" y="662"/>
                    <a:pt x="28" y="687"/>
                    <a:pt x="0" y="690"/>
                  </a:cubicBezTo>
                  <a:lnTo>
                    <a:pt x="277" y="690"/>
                  </a:lnTo>
                  <a:cubicBezTo>
                    <a:pt x="307" y="690"/>
                    <a:pt x="333" y="665"/>
                    <a:pt x="333" y="633"/>
                  </a:cubicBezTo>
                  <a:lnTo>
                    <a:pt x="333" y="1"/>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690;p58"/>
            <p:cNvSpPr/>
            <p:nvPr/>
          </p:nvSpPr>
          <p:spPr>
            <a:xfrm>
              <a:off x="6767371" y="4293970"/>
              <a:ext cx="18053" cy="18085"/>
            </a:xfrm>
            <a:custGeom>
              <a:avLst/>
              <a:gdLst/>
              <a:ahLst/>
              <a:cxnLst/>
              <a:rect l="l" t="t" r="r" b="b"/>
              <a:pathLst>
                <a:path w="562" h="563" extrusionOk="0">
                  <a:moveTo>
                    <a:pt x="282" y="1"/>
                  </a:moveTo>
                  <a:cubicBezTo>
                    <a:pt x="127" y="1"/>
                    <a:pt x="1" y="127"/>
                    <a:pt x="1" y="281"/>
                  </a:cubicBezTo>
                  <a:cubicBezTo>
                    <a:pt x="1" y="436"/>
                    <a:pt x="127" y="562"/>
                    <a:pt x="282" y="562"/>
                  </a:cubicBezTo>
                  <a:cubicBezTo>
                    <a:pt x="437" y="562"/>
                    <a:pt x="561" y="436"/>
                    <a:pt x="561" y="281"/>
                  </a:cubicBezTo>
                  <a:cubicBezTo>
                    <a:pt x="561" y="127"/>
                    <a:pt x="437" y="1"/>
                    <a:pt x="282"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691;p58"/>
            <p:cNvSpPr/>
            <p:nvPr/>
          </p:nvSpPr>
          <p:spPr>
            <a:xfrm>
              <a:off x="6806274" y="4293970"/>
              <a:ext cx="18053" cy="18085"/>
            </a:xfrm>
            <a:custGeom>
              <a:avLst/>
              <a:gdLst/>
              <a:ahLst/>
              <a:cxnLst/>
              <a:rect l="l" t="t" r="r" b="b"/>
              <a:pathLst>
                <a:path w="562" h="563" extrusionOk="0">
                  <a:moveTo>
                    <a:pt x="281" y="1"/>
                  </a:moveTo>
                  <a:cubicBezTo>
                    <a:pt x="126" y="1"/>
                    <a:pt x="0" y="127"/>
                    <a:pt x="0" y="281"/>
                  </a:cubicBezTo>
                  <a:cubicBezTo>
                    <a:pt x="0" y="436"/>
                    <a:pt x="126" y="562"/>
                    <a:pt x="281" y="562"/>
                  </a:cubicBezTo>
                  <a:cubicBezTo>
                    <a:pt x="436" y="562"/>
                    <a:pt x="562" y="436"/>
                    <a:pt x="562" y="281"/>
                  </a:cubicBezTo>
                  <a:cubicBezTo>
                    <a:pt x="562" y="127"/>
                    <a:pt x="436" y="1"/>
                    <a:pt x="281"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692;p58"/>
            <p:cNvSpPr/>
            <p:nvPr/>
          </p:nvSpPr>
          <p:spPr>
            <a:xfrm>
              <a:off x="6782406" y="4323685"/>
              <a:ext cx="26919" cy="9026"/>
            </a:xfrm>
            <a:custGeom>
              <a:avLst/>
              <a:gdLst/>
              <a:ahLst/>
              <a:cxnLst/>
              <a:rect l="l" t="t" r="r" b="b"/>
              <a:pathLst>
                <a:path w="838" h="281" extrusionOk="0">
                  <a:moveTo>
                    <a:pt x="140" y="1"/>
                  </a:moveTo>
                  <a:cubicBezTo>
                    <a:pt x="63" y="1"/>
                    <a:pt x="1" y="64"/>
                    <a:pt x="1" y="140"/>
                  </a:cubicBezTo>
                  <a:cubicBezTo>
                    <a:pt x="1" y="216"/>
                    <a:pt x="61" y="280"/>
                    <a:pt x="140" y="280"/>
                  </a:cubicBezTo>
                  <a:lnTo>
                    <a:pt x="698" y="280"/>
                  </a:lnTo>
                  <a:cubicBezTo>
                    <a:pt x="776" y="280"/>
                    <a:pt x="837" y="216"/>
                    <a:pt x="837" y="140"/>
                  </a:cubicBezTo>
                  <a:cubicBezTo>
                    <a:pt x="837" y="64"/>
                    <a:pt x="776" y="1"/>
                    <a:pt x="698"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693;p58"/>
            <p:cNvSpPr/>
            <p:nvPr/>
          </p:nvSpPr>
          <p:spPr>
            <a:xfrm>
              <a:off x="6782373" y="4375212"/>
              <a:ext cx="8994" cy="35945"/>
            </a:xfrm>
            <a:custGeom>
              <a:avLst/>
              <a:gdLst/>
              <a:ahLst/>
              <a:cxnLst/>
              <a:rect l="l" t="t" r="r" b="b"/>
              <a:pathLst>
                <a:path w="280" h="1119" extrusionOk="0">
                  <a:moveTo>
                    <a:pt x="141" y="1"/>
                  </a:moveTo>
                  <a:cubicBezTo>
                    <a:pt x="64" y="1"/>
                    <a:pt x="0" y="61"/>
                    <a:pt x="0" y="140"/>
                  </a:cubicBezTo>
                  <a:lnTo>
                    <a:pt x="0" y="979"/>
                  </a:lnTo>
                  <a:cubicBezTo>
                    <a:pt x="0" y="1055"/>
                    <a:pt x="62" y="1118"/>
                    <a:pt x="141" y="1118"/>
                  </a:cubicBezTo>
                  <a:cubicBezTo>
                    <a:pt x="219" y="1118"/>
                    <a:pt x="279" y="1055"/>
                    <a:pt x="279" y="979"/>
                  </a:cubicBezTo>
                  <a:lnTo>
                    <a:pt x="279" y="140"/>
                  </a:lnTo>
                  <a:cubicBezTo>
                    <a:pt x="279" y="63"/>
                    <a:pt x="216" y="1"/>
                    <a:pt x="141"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694;p58"/>
            <p:cNvSpPr/>
            <p:nvPr/>
          </p:nvSpPr>
          <p:spPr>
            <a:xfrm>
              <a:off x="6800363" y="4375212"/>
              <a:ext cx="8962" cy="35945"/>
            </a:xfrm>
            <a:custGeom>
              <a:avLst/>
              <a:gdLst/>
              <a:ahLst/>
              <a:cxnLst/>
              <a:rect l="l" t="t" r="r" b="b"/>
              <a:pathLst>
                <a:path w="279" h="1119" extrusionOk="0">
                  <a:moveTo>
                    <a:pt x="139" y="1"/>
                  </a:moveTo>
                  <a:cubicBezTo>
                    <a:pt x="64" y="1"/>
                    <a:pt x="0" y="61"/>
                    <a:pt x="0" y="140"/>
                  </a:cubicBezTo>
                  <a:lnTo>
                    <a:pt x="0" y="979"/>
                  </a:lnTo>
                  <a:cubicBezTo>
                    <a:pt x="0" y="1055"/>
                    <a:pt x="61" y="1118"/>
                    <a:pt x="139" y="1118"/>
                  </a:cubicBezTo>
                  <a:cubicBezTo>
                    <a:pt x="217" y="1118"/>
                    <a:pt x="278" y="1055"/>
                    <a:pt x="278" y="979"/>
                  </a:cubicBezTo>
                  <a:lnTo>
                    <a:pt x="278" y="140"/>
                  </a:lnTo>
                  <a:cubicBezTo>
                    <a:pt x="278" y="63"/>
                    <a:pt x="217" y="1"/>
                    <a:pt x="139"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695;p58"/>
            <p:cNvSpPr/>
            <p:nvPr/>
          </p:nvSpPr>
          <p:spPr>
            <a:xfrm>
              <a:off x="6818320" y="4382697"/>
              <a:ext cx="9026" cy="20976"/>
            </a:xfrm>
            <a:custGeom>
              <a:avLst/>
              <a:gdLst/>
              <a:ahLst/>
              <a:cxnLst/>
              <a:rect l="l" t="t" r="r" b="b"/>
              <a:pathLst>
                <a:path w="281" h="653" extrusionOk="0">
                  <a:moveTo>
                    <a:pt x="139" y="1"/>
                  </a:moveTo>
                  <a:cubicBezTo>
                    <a:pt x="64" y="1"/>
                    <a:pt x="0" y="62"/>
                    <a:pt x="0" y="140"/>
                  </a:cubicBezTo>
                  <a:lnTo>
                    <a:pt x="0" y="513"/>
                  </a:lnTo>
                  <a:cubicBezTo>
                    <a:pt x="0" y="588"/>
                    <a:pt x="62" y="652"/>
                    <a:pt x="139" y="652"/>
                  </a:cubicBezTo>
                  <a:cubicBezTo>
                    <a:pt x="217" y="652"/>
                    <a:pt x="281" y="588"/>
                    <a:pt x="280" y="513"/>
                  </a:cubicBezTo>
                  <a:lnTo>
                    <a:pt x="280" y="140"/>
                  </a:lnTo>
                  <a:cubicBezTo>
                    <a:pt x="280" y="64"/>
                    <a:pt x="217" y="1"/>
                    <a:pt x="139"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696;p58"/>
            <p:cNvSpPr/>
            <p:nvPr/>
          </p:nvSpPr>
          <p:spPr>
            <a:xfrm>
              <a:off x="6764416" y="4382697"/>
              <a:ext cx="8994" cy="20976"/>
            </a:xfrm>
            <a:custGeom>
              <a:avLst/>
              <a:gdLst/>
              <a:ahLst/>
              <a:cxnLst/>
              <a:rect l="l" t="t" r="r" b="b"/>
              <a:pathLst>
                <a:path w="280" h="653" extrusionOk="0">
                  <a:moveTo>
                    <a:pt x="141" y="1"/>
                  </a:moveTo>
                  <a:cubicBezTo>
                    <a:pt x="64" y="1"/>
                    <a:pt x="0" y="62"/>
                    <a:pt x="0" y="140"/>
                  </a:cubicBezTo>
                  <a:lnTo>
                    <a:pt x="0" y="513"/>
                  </a:lnTo>
                  <a:cubicBezTo>
                    <a:pt x="0" y="588"/>
                    <a:pt x="63" y="652"/>
                    <a:pt x="141" y="652"/>
                  </a:cubicBezTo>
                  <a:cubicBezTo>
                    <a:pt x="217" y="652"/>
                    <a:pt x="280" y="588"/>
                    <a:pt x="280" y="513"/>
                  </a:cubicBezTo>
                  <a:lnTo>
                    <a:pt x="280" y="140"/>
                  </a:lnTo>
                  <a:cubicBezTo>
                    <a:pt x="280" y="64"/>
                    <a:pt x="217" y="1"/>
                    <a:pt x="141"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697;p58"/>
            <p:cNvSpPr/>
            <p:nvPr/>
          </p:nvSpPr>
          <p:spPr>
            <a:xfrm>
              <a:off x="6791368" y="4180605"/>
              <a:ext cx="9026" cy="8962"/>
            </a:xfrm>
            <a:custGeom>
              <a:avLst/>
              <a:gdLst/>
              <a:ahLst/>
              <a:cxnLst/>
              <a:rect l="l" t="t" r="r" b="b"/>
              <a:pathLst>
                <a:path w="281" h="279" extrusionOk="0">
                  <a:moveTo>
                    <a:pt x="140" y="0"/>
                  </a:moveTo>
                  <a:cubicBezTo>
                    <a:pt x="63" y="0"/>
                    <a:pt x="1" y="63"/>
                    <a:pt x="1" y="139"/>
                  </a:cubicBezTo>
                  <a:cubicBezTo>
                    <a:pt x="1" y="216"/>
                    <a:pt x="63" y="278"/>
                    <a:pt x="140" y="278"/>
                  </a:cubicBezTo>
                  <a:cubicBezTo>
                    <a:pt x="218" y="278"/>
                    <a:pt x="280" y="216"/>
                    <a:pt x="280" y="139"/>
                  </a:cubicBezTo>
                  <a:cubicBezTo>
                    <a:pt x="280" y="63"/>
                    <a:pt x="218" y="0"/>
                    <a:pt x="1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698;p58"/>
            <p:cNvSpPr/>
            <p:nvPr/>
          </p:nvSpPr>
          <p:spPr>
            <a:xfrm>
              <a:off x="6791368" y="4198562"/>
              <a:ext cx="9026" cy="8962"/>
            </a:xfrm>
            <a:custGeom>
              <a:avLst/>
              <a:gdLst/>
              <a:ahLst/>
              <a:cxnLst/>
              <a:rect l="l" t="t" r="r" b="b"/>
              <a:pathLst>
                <a:path w="281" h="279" extrusionOk="0">
                  <a:moveTo>
                    <a:pt x="140" y="0"/>
                  </a:moveTo>
                  <a:cubicBezTo>
                    <a:pt x="63" y="0"/>
                    <a:pt x="1" y="62"/>
                    <a:pt x="1" y="139"/>
                  </a:cubicBezTo>
                  <a:cubicBezTo>
                    <a:pt x="1" y="216"/>
                    <a:pt x="63" y="278"/>
                    <a:pt x="140" y="278"/>
                  </a:cubicBezTo>
                  <a:cubicBezTo>
                    <a:pt x="218" y="278"/>
                    <a:pt x="280" y="216"/>
                    <a:pt x="280" y="139"/>
                  </a:cubicBezTo>
                  <a:cubicBezTo>
                    <a:pt x="280" y="62"/>
                    <a:pt x="218" y="0"/>
                    <a:pt x="1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699;p58"/>
            <p:cNvSpPr/>
            <p:nvPr/>
          </p:nvSpPr>
          <p:spPr>
            <a:xfrm>
              <a:off x="6780864" y="4220663"/>
              <a:ext cx="30067" cy="19498"/>
            </a:xfrm>
            <a:custGeom>
              <a:avLst/>
              <a:gdLst/>
              <a:ahLst/>
              <a:cxnLst/>
              <a:rect l="l" t="t" r="r" b="b"/>
              <a:pathLst>
                <a:path w="936" h="607" extrusionOk="0">
                  <a:moveTo>
                    <a:pt x="467" y="0"/>
                  </a:moveTo>
                  <a:cubicBezTo>
                    <a:pt x="418" y="0"/>
                    <a:pt x="368" y="20"/>
                    <a:pt x="332" y="59"/>
                  </a:cubicBezTo>
                  <a:lnTo>
                    <a:pt x="114" y="291"/>
                  </a:lnTo>
                  <a:cubicBezTo>
                    <a:pt x="1" y="411"/>
                    <a:pt x="83" y="606"/>
                    <a:pt x="248" y="606"/>
                  </a:cubicBezTo>
                  <a:lnTo>
                    <a:pt x="688" y="606"/>
                  </a:lnTo>
                  <a:cubicBezTo>
                    <a:pt x="851" y="606"/>
                    <a:pt x="936" y="411"/>
                    <a:pt x="824" y="291"/>
                  </a:cubicBezTo>
                  <a:lnTo>
                    <a:pt x="604" y="59"/>
                  </a:lnTo>
                  <a:cubicBezTo>
                    <a:pt x="567" y="20"/>
                    <a:pt x="517" y="0"/>
                    <a:pt x="4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700;p58"/>
            <p:cNvSpPr/>
            <p:nvPr/>
          </p:nvSpPr>
          <p:spPr>
            <a:xfrm>
              <a:off x="6740227" y="4196699"/>
              <a:ext cx="31287" cy="18021"/>
            </a:xfrm>
            <a:custGeom>
              <a:avLst/>
              <a:gdLst/>
              <a:ahLst/>
              <a:cxnLst/>
              <a:rect l="l" t="t" r="r" b="b"/>
              <a:pathLst>
                <a:path w="974" h="561" extrusionOk="0">
                  <a:moveTo>
                    <a:pt x="281" y="0"/>
                  </a:moveTo>
                  <a:cubicBezTo>
                    <a:pt x="125" y="0"/>
                    <a:pt x="1" y="126"/>
                    <a:pt x="1" y="281"/>
                  </a:cubicBezTo>
                  <a:cubicBezTo>
                    <a:pt x="1" y="436"/>
                    <a:pt x="128" y="560"/>
                    <a:pt x="281" y="560"/>
                  </a:cubicBezTo>
                  <a:lnTo>
                    <a:pt x="693" y="560"/>
                  </a:lnTo>
                  <a:cubicBezTo>
                    <a:pt x="847" y="560"/>
                    <a:pt x="973" y="434"/>
                    <a:pt x="973" y="281"/>
                  </a:cubicBezTo>
                  <a:cubicBezTo>
                    <a:pt x="973" y="125"/>
                    <a:pt x="846" y="0"/>
                    <a:pt x="6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701;p58"/>
            <p:cNvSpPr/>
            <p:nvPr/>
          </p:nvSpPr>
          <p:spPr>
            <a:xfrm>
              <a:off x="6820216" y="4180830"/>
              <a:ext cx="31287" cy="18021"/>
            </a:xfrm>
            <a:custGeom>
              <a:avLst/>
              <a:gdLst/>
              <a:ahLst/>
              <a:cxnLst/>
              <a:rect l="l" t="t" r="r" b="b"/>
              <a:pathLst>
                <a:path w="974" h="561" extrusionOk="0">
                  <a:moveTo>
                    <a:pt x="281" y="1"/>
                  </a:moveTo>
                  <a:cubicBezTo>
                    <a:pt x="125" y="1"/>
                    <a:pt x="0" y="126"/>
                    <a:pt x="0" y="280"/>
                  </a:cubicBezTo>
                  <a:cubicBezTo>
                    <a:pt x="0" y="436"/>
                    <a:pt x="128" y="561"/>
                    <a:pt x="281" y="561"/>
                  </a:cubicBezTo>
                  <a:lnTo>
                    <a:pt x="692" y="561"/>
                  </a:lnTo>
                  <a:cubicBezTo>
                    <a:pt x="846" y="561"/>
                    <a:pt x="970" y="435"/>
                    <a:pt x="973" y="280"/>
                  </a:cubicBezTo>
                  <a:cubicBezTo>
                    <a:pt x="973" y="125"/>
                    <a:pt x="846" y="1"/>
                    <a:pt x="6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702;p58"/>
            <p:cNvSpPr/>
            <p:nvPr/>
          </p:nvSpPr>
          <p:spPr>
            <a:xfrm>
              <a:off x="6821372" y="4317356"/>
              <a:ext cx="65915" cy="65947"/>
            </a:xfrm>
            <a:custGeom>
              <a:avLst/>
              <a:gdLst/>
              <a:ahLst/>
              <a:cxnLst/>
              <a:rect l="l" t="t" r="r" b="b"/>
              <a:pathLst>
                <a:path w="2052" h="2053" extrusionOk="0">
                  <a:moveTo>
                    <a:pt x="969" y="1"/>
                  </a:moveTo>
                  <a:lnTo>
                    <a:pt x="913" y="38"/>
                  </a:lnTo>
                  <a:cubicBezTo>
                    <a:pt x="810" y="38"/>
                    <a:pt x="727" y="122"/>
                    <a:pt x="727" y="225"/>
                  </a:cubicBezTo>
                  <a:lnTo>
                    <a:pt x="727" y="636"/>
                  </a:lnTo>
                  <a:cubicBezTo>
                    <a:pt x="727" y="667"/>
                    <a:pt x="669" y="691"/>
                    <a:pt x="638" y="691"/>
                  </a:cubicBezTo>
                  <a:lnTo>
                    <a:pt x="187" y="691"/>
                  </a:lnTo>
                  <a:cubicBezTo>
                    <a:pt x="85" y="691"/>
                    <a:pt x="1" y="775"/>
                    <a:pt x="1" y="878"/>
                  </a:cubicBezTo>
                  <a:lnTo>
                    <a:pt x="1" y="1082"/>
                  </a:lnTo>
                  <a:lnTo>
                    <a:pt x="40" y="1139"/>
                  </a:lnTo>
                  <a:cubicBezTo>
                    <a:pt x="40" y="1241"/>
                    <a:pt x="122" y="1325"/>
                    <a:pt x="225" y="1325"/>
                  </a:cubicBezTo>
                  <a:lnTo>
                    <a:pt x="672" y="1325"/>
                  </a:lnTo>
                  <a:cubicBezTo>
                    <a:pt x="703" y="1325"/>
                    <a:pt x="729" y="1350"/>
                    <a:pt x="729" y="1382"/>
                  </a:cubicBezTo>
                  <a:lnTo>
                    <a:pt x="729" y="1828"/>
                  </a:lnTo>
                  <a:cubicBezTo>
                    <a:pt x="729" y="1932"/>
                    <a:pt x="811" y="2014"/>
                    <a:pt x="916" y="2014"/>
                  </a:cubicBezTo>
                  <a:lnTo>
                    <a:pt x="971" y="2052"/>
                  </a:lnTo>
                  <a:lnTo>
                    <a:pt x="1176" y="2052"/>
                  </a:lnTo>
                  <a:cubicBezTo>
                    <a:pt x="1279" y="2052"/>
                    <a:pt x="1361" y="1970"/>
                    <a:pt x="1361" y="1867"/>
                  </a:cubicBezTo>
                  <a:lnTo>
                    <a:pt x="1361" y="1418"/>
                  </a:lnTo>
                  <a:cubicBezTo>
                    <a:pt x="1361" y="1386"/>
                    <a:pt x="1388" y="1362"/>
                    <a:pt x="1418" y="1362"/>
                  </a:cubicBezTo>
                  <a:lnTo>
                    <a:pt x="1865" y="1362"/>
                  </a:lnTo>
                  <a:cubicBezTo>
                    <a:pt x="1968" y="1362"/>
                    <a:pt x="2052" y="1278"/>
                    <a:pt x="2052" y="1175"/>
                  </a:cubicBezTo>
                  <a:lnTo>
                    <a:pt x="2052" y="877"/>
                  </a:lnTo>
                  <a:cubicBezTo>
                    <a:pt x="2049" y="775"/>
                    <a:pt x="1967" y="691"/>
                    <a:pt x="1864" y="691"/>
                  </a:cubicBezTo>
                  <a:lnTo>
                    <a:pt x="1416" y="691"/>
                  </a:lnTo>
                  <a:cubicBezTo>
                    <a:pt x="1386" y="691"/>
                    <a:pt x="1360" y="667"/>
                    <a:pt x="1360" y="635"/>
                  </a:cubicBezTo>
                  <a:lnTo>
                    <a:pt x="1360" y="188"/>
                  </a:lnTo>
                  <a:cubicBezTo>
                    <a:pt x="1360" y="83"/>
                    <a:pt x="1277" y="1"/>
                    <a:pt x="11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703;p58"/>
            <p:cNvSpPr/>
            <p:nvPr/>
          </p:nvSpPr>
          <p:spPr>
            <a:xfrm>
              <a:off x="6821276" y="4352050"/>
              <a:ext cx="31191" cy="31255"/>
            </a:xfrm>
            <a:custGeom>
              <a:avLst/>
              <a:gdLst/>
              <a:ahLst/>
              <a:cxnLst/>
              <a:rect l="l" t="t" r="r" b="b"/>
              <a:pathLst>
                <a:path w="971" h="973" extrusionOk="0">
                  <a:moveTo>
                    <a:pt x="1" y="1"/>
                  </a:moveTo>
                  <a:lnTo>
                    <a:pt x="1" y="95"/>
                  </a:lnTo>
                  <a:cubicBezTo>
                    <a:pt x="1" y="198"/>
                    <a:pt x="83" y="282"/>
                    <a:pt x="188" y="282"/>
                  </a:cubicBezTo>
                  <a:lnTo>
                    <a:pt x="633" y="282"/>
                  </a:lnTo>
                  <a:cubicBezTo>
                    <a:pt x="665" y="282"/>
                    <a:pt x="690" y="306"/>
                    <a:pt x="690" y="338"/>
                  </a:cubicBezTo>
                  <a:lnTo>
                    <a:pt x="690" y="787"/>
                  </a:lnTo>
                  <a:cubicBezTo>
                    <a:pt x="690" y="890"/>
                    <a:pt x="774" y="972"/>
                    <a:pt x="877" y="972"/>
                  </a:cubicBezTo>
                  <a:lnTo>
                    <a:pt x="971" y="972"/>
                  </a:lnTo>
                  <a:lnTo>
                    <a:pt x="971" y="59"/>
                  </a:lnTo>
                  <a:cubicBezTo>
                    <a:pt x="971" y="28"/>
                    <a:pt x="945" y="2"/>
                    <a:pt x="914"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704;p58"/>
            <p:cNvSpPr/>
            <p:nvPr/>
          </p:nvSpPr>
          <p:spPr>
            <a:xfrm>
              <a:off x="6841803" y="4317356"/>
              <a:ext cx="10729" cy="22165"/>
            </a:xfrm>
            <a:custGeom>
              <a:avLst/>
              <a:gdLst/>
              <a:ahLst/>
              <a:cxnLst/>
              <a:rect l="l" t="t" r="r" b="b"/>
              <a:pathLst>
                <a:path w="334" h="690" extrusionOk="0">
                  <a:moveTo>
                    <a:pt x="239" y="1"/>
                  </a:moveTo>
                  <a:cubicBezTo>
                    <a:pt x="136" y="1"/>
                    <a:pt x="52" y="83"/>
                    <a:pt x="52" y="188"/>
                  </a:cubicBezTo>
                  <a:lnTo>
                    <a:pt x="52" y="633"/>
                  </a:lnTo>
                  <a:cubicBezTo>
                    <a:pt x="52" y="662"/>
                    <a:pt x="28" y="687"/>
                    <a:pt x="0" y="690"/>
                  </a:cubicBezTo>
                  <a:lnTo>
                    <a:pt x="277" y="690"/>
                  </a:lnTo>
                  <a:cubicBezTo>
                    <a:pt x="309" y="690"/>
                    <a:pt x="333" y="665"/>
                    <a:pt x="333" y="633"/>
                  </a:cubicBezTo>
                  <a:lnTo>
                    <a:pt x="333" y="1"/>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 name="Google Shape;4142;p59"/>
          <p:cNvGrpSpPr/>
          <p:nvPr/>
        </p:nvGrpSpPr>
        <p:grpSpPr>
          <a:xfrm>
            <a:off x="3363074" y="2922367"/>
            <a:ext cx="328548" cy="383308"/>
            <a:chOff x="4120304" y="4147710"/>
            <a:chExt cx="256123" cy="327001"/>
          </a:xfrm>
        </p:grpSpPr>
        <p:sp>
          <p:nvSpPr>
            <p:cNvPr id="203" name="Google Shape;4143;p59"/>
            <p:cNvSpPr/>
            <p:nvPr/>
          </p:nvSpPr>
          <p:spPr>
            <a:xfrm>
              <a:off x="4120304" y="4147745"/>
              <a:ext cx="256115" cy="326966"/>
            </a:xfrm>
            <a:custGeom>
              <a:avLst/>
              <a:gdLst/>
              <a:ahLst/>
              <a:cxnLst/>
              <a:rect l="l" t="t" r="r" b="b"/>
              <a:pathLst>
                <a:path w="7214" h="9209" extrusionOk="0">
                  <a:moveTo>
                    <a:pt x="437" y="1"/>
                  </a:moveTo>
                  <a:cubicBezTo>
                    <a:pt x="196" y="1"/>
                    <a:pt x="0" y="196"/>
                    <a:pt x="0" y="438"/>
                  </a:cubicBezTo>
                  <a:lnTo>
                    <a:pt x="0" y="8772"/>
                  </a:lnTo>
                  <a:cubicBezTo>
                    <a:pt x="0" y="9013"/>
                    <a:pt x="197" y="9209"/>
                    <a:pt x="437" y="9209"/>
                  </a:cubicBezTo>
                  <a:lnTo>
                    <a:pt x="6775" y="9209"/>
                  </a:lnTo>
                  <a:cubicBezTo>
                    <a:pt x="7018" y="9209"/>
                    <a:pt x="7214" y="9013"/>
                    <a:pt x="7212" y="8772"/>
                  </a:cubicBezTo>
                  <a:lnTo>
                    <a:pt x="7212" y="438"/>
                  </a:lnTo>
                  <a:cubicBezTo>
                    <a:pt x="7212" y="196"/>
                    <a:pt x="7015" y="1"/>
                    <a:pt x="677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4144;p59"/>
            <p:cNvSpPr/>
            <p:nvPr/>
          </p:nvSpPr>
          <p:spPr>
            <a:xfrm>
              <a:off x="4347741" y="4147710"/>
              <a:ext cx="28686" cy="326930"/>
            </a:xfrm>
            <a:custGeom>
              <a:avLst/>
              <a:gdLst/>
              <a:ahLst/>
              <a:cxnLst/>
              <a:rect l="l" t="t" r="r" b="b"/>
              <a:pathLst>
                <a:path w="808" h="9208" extrusionOk="0">
                  <a:moveTo>
                    <a:pt x="1" y="0"/>
                  </a:moveTo>
                  <a:cubicBezTo>
                    <a:pt x="241" y="0"/>
                    <a:pt x="437" y="194"/>
                    <a:pt x="437" y="436"/>
                  </a:cubicBezTo>
                  <a:lnTo>
                    <a:pt x="437" y="8771"/>
                  </a:lnTo>
                  <a:cubicBezTo>
                    <a:pt x="437" y="9011"/>
                    <a:pt x="241" y="9207"/>
                    <a:pt x="1" y="9207"/>
                  </a:cubicBezTo>
                  <a:lnTo>
                    <a:pt x="370" y="9207"/>
                  </a:lnTo>
                  <a:cubicBezTo>
                    <a:pt x="612" y="9207"/>
                    <a:pt x="808" y="9014"/>
                    <a:pt x="808" y="8771"/>
                  </a:cubicBezTo>
                  <a:lnTo>
                    <a:pt x="808" y="438"/>
                  </a:lnTo>
                  <a:cubicBezTo>
                    <a:pt x="808" y="196"/>
                    <a:pt x="612" y="0"/>
                    <a:pt x="37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4145;p59"/>
            <p:cNvSpPr/>
            <p:nvPr/>
          </p:nvSpPr>
          <p:spPr>
            <a:xfrm>
              <a:off x="4142885" y="4170397"/>
              <a:ext cx="210814" cy="266110"/>
            </a:xfrm>
            <a:custGeom>
              <a:avLst/>
              <a:gdLst/>
              <a:ahLst/>
              <a:cxnLst/>
              <a:rect l="l" t="t" r="r" b="b"/>
              <a:pathLst>
                <a:path w="5938" h="7495" extrusionOk="0">
                  <a:moveTo>
                    <a:pt x="220" y="0"/>
                  </a:moveTo>
                  <a:cubicBezTo>
                    <a:pt x="98" y="0"/>
                    <a:pt x="0" y="98"/>
                    <a:pt x="0" y="220"/>
                  </a:cubicBezTo>
                  <a:lnTo>
                    <a:pt x="0" y="3216"/>
                  </a:lnTo>
                  <a:lnTo>
                    <a:pt x="91" y="3429"/>
                  </a:lnTo>
                  <a:lnTo>
                    <a:pt x="89" y="7274"/>
                  </a:lnTo>
                  <a:cubicBezTo>
                    <a:pt x="89" y="7397"/>
                    <a:pt x="189" y="7495"/>
                    <a:pt x="311" y="7495"/>
                  </a:cubicBezTo>
                  <a:lnTo>
                    <a:pt x="5548" y="7495"/>
                  </a:lnTo>
                  <a:cubicBezTo>
                    <a:pt x="5670" y="7495"/>
                    <a:pt x="5768" y="7397"/>
                    <a:pt x="5766" y="7272"/>
                  </a:cubicBezTo>
                  <a:lnTo>
                    <a:pt x="5766" y="3447"/>
                  </a:lnTo>
                  <a:lnTo>
                    <a:pt x="5938" y="3216"/>
                  </a:lnTo>
                  <a:lnTo>
                    <a:pt x="5938" y="220"/>
                  </a:lnTo>
                  <a:cubicBezTo>
                    <a:pt x="5938" y="98"/>
                    <a:pt x="5838" y="0"/>
                    <a:pt x="57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4146;p59"/>
            <p:cNvSpPr/>
            <p:nvPr/>
          </p:nvSpPr>
          <p:spPr>
            <a:xfrm>
              <a:off x="4333220" y="4170397"/>
              <a:ext cx="20520" cy="266110"/>
            </a:xfrm>
            <a:custGeom>
              <a:avLst/>
              <a:gdLst/>
              <a:ahLst/>
              <a:cxnLst/>
              <a:rect l="l" t="t" r="r" b="b"/>
              <a:pathLst>
                <a:path w="578" h="7495" extrusionOk="0">
                  <a:moveTo>
                    <a:pt x="1" y="0"/>
                  </a:moveTo>
                  <a:cubicBezTo>
                    <a:pt x="123" y="0"/>
                    <a:pt x="223" y="98"/>
                    <a:pt x="223" y="220"/>
                  </a:cubicBezTo>
                  <a:lnTo>
                    <a:pt x="223" y="7274"/>
                  </a:lnTo>
                  <a:cubicBezTo>
                    <a:pt x="223" y="7397"/>
                    <a:pt x="123" y="7495"/>
                    <a:pt x="1" y="7495"/>
                  </a:cubicBezTo>
                  <a:lnTo>
                    <a:pt x="356" y="7495"/>
                  </a:lnTo>
                  <a:cubicBezTo>
                    <a:pt x="479" y="7495"/>
                    <a:pt x="578" y="7397"/>
                    <a:pt x="578" y="7274"/>
                  </a:cubicBezTo>
                  <a:lnTo>
                    <a:pt x="578" y="220"/>
                  </a:lnTo>
                  <a:cubicBezTo>
                    <a:pt x="578" y="98"/>
                    <a:pt x="479" y="0"/>
                    <a:pt x="356"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4147;p59"/>
            <p:cNvSpPr/>
            <p:nvPr/>
          </p:nvSpPr>
          <p:spPr>
            <a:xfrm>
              <a:off x="4142920" y="4410864"/>
              <a:ext cx="210814" cy="25635"/>
            </a:xfrm>
            <a:custGeom>
              <a:avLst/>
              <a:gdLst/>
              <a:ahLst/>
              <a:cxnLst/>
              <a:rect l="l" t="t" r="r" b="b"/>
              <a:pathLst>
                <a:path w="5938" h="722" extrusionOk="0">
                  <a:moveTo>
                    <a:pt x="1" y="1"/>
                  </a:moveTo>
                  <a:lnTo>
                    <a:pt x="1" y="501"/>
                  </a:lnTo>
                  <a:cubicBezTo>
                    <a:pt x="1" y="624"/>
                    <a:pt x="100" y="722"/>
                    <a:pt x="222" y="722"/>
                  </a:cubicBezTo>
                  <a:lnTo>
                    <a:pt x="5716" y="722"/>
                  </a:lnTo>
                  <a:cubicBezTo>
                    <a:pt x="5839" y="722"/>
                    <a:pt x="5938" y="624"/>
                    <a:pt x="5938" y="501"/>
                  </a:cubicBezTo>
                  <a:lnTo>
                    <a:pt x="59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4148;p59"/>
            <p:cNvSpPr/>
            <p:nvPr/>
          </p:nvSpPr>
          <p:spPr>
            <a:xfrm>
              <a:off x="4333220" y="4410864"/>
              <a:ext cx="20520" cy="25635"/>
            </a:xfrm>
            <a:custGeom>
              <a:avLst/>
              <a:gdLst/>
              <a:ahLst/>
              <a:cxnLst/>
              <a:rect l="l" t="t" r="r" b="b"/>
              <a:pathLst>
                <a:path w="578" h="722" extrusionOk="0">
                  <a:moveTo>
                    <a:pt x="223" y="1"/>
                  </a:moveTo>
                  <a:lnTo>
                    <a:pt x="223" y="501"/>
                  </a:lnTo>
                  <a:cubicBezTo>
                    <a:pt x="223" y="624"/>
                    <a:pt x="123" y="722"/>
                    <a:pt x="1" y="722"/>
                  </a:cubicBezTo>
                  <a:lnTo>
                    <a:pt x="356" y="722"/>
                  </a:lnTo>
                  <a:cubicBezTo>
                    <a:pt x="479" y="722"/>
                    <a:pt x="578" y="624"/>
                    <a:pt x="578" y="501"/>
                  </a:cubicBezTo>
                  <a:lnTo>
                    <a:pt x="578" y="1"/>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4149;p59"/>
            <p:cNvSpPr/>
            <p:nvPr/>
          </p:nvSpPr>
          <p:spPr>
            <a:xfrm>
              <a:off x="4234236" y="4450770"/>
              <a:ext cx="28118" cy="9657"/>
            </a:xfrm>
            <a:custGeom>
              <a:avLst/>
              <a:gdLst/>
              <a:ahLst/>
              <a:cxnLst/>
              <a:rect l="l" t="t" r="r" b="b"/>
              <a:pathLst>
                <a:path w="792" h="272" extrusionOk="0">
                  <a:moveTo>
                    <a:pt x="135" y="1"/>
                  </a:moveTo>
                  <a:cubicBezTo>
                    <a:pt x="62" y="1"/>
                    <a:pt x="0" y="62"/>
                    <a:pt x="0" y="136"/>
                  </a:cubicBezTo>
                  <a:cubicBezTo>
                    <a:pt x="0" y="209"/>
                    <a:pt x="62" y="271"/>
                    <a:pt x="135" y="271"/>
                  </a:cubicBezTo>
                  <a:lnTo>
                    <a:pt x="658" y="271"/>
                  </a:lnTo>
                  <a:cubicBezTo>
                    <a:pt x="733" y="271"/>
                    <a:pt x="792" y="209"/>
                    <a:pt x="792" y="136"/>
                  </a:cubicBezTo>
                  <a:cubicBezTo>
                    <a:pt x="792" y="62"/>
                    <a:pt x="731" y="1"/>
                    <a:pt x="658"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4150;p59"/>
            <p:cNvSpPr/>
            <p:nvPr/>
          </p:nvSpPr>
          <p:spPr>
            <a:xfrm>
              <a:off x="4142920" y="4284577"/>
              <a:ext cx="70295" cy="63163"/>
            </a:xfrm>
            <a:custGeom>
              <a:avLst/>
              <a:gdLst/>
              <a:ahLst/>
              <a:cxnLst/>
              <a:rect l="l" t="t" r="r" b="b"/>
              <a:pathLst>
                <a:path w="1980" h="1779" extrusionOk="0">
                  <a:moveTo>
                    <a:pt x="1" y="0"/>
                  </a:moveTo>
                  <a:lnTo>
                    <a:pt x="1" y="1779"/>
                  </a:lnTo>
                  <a:lnTo>
                    <a:pt x="1979" y="1779"/>
                  </a:lnTo>
                  <a:lnTo>
                    <a:pt x="19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4151;p59"/>
            <p:cNvSpPr/>
            <p:nvPr/>
          </p:nvSpPr>
          <p:spPr>
            <a:xfrm>
              <a:off x="4283479" y="4284577"/>
              <a:ext cx="70259" cy="63163"/>
            </a:xfrm>
            <a:custGeom>
              <a:avLst/>
              <a:gdLst/>
              <a:ahLst/>
              <a:cxnLst/>
              <a:rect l="l" t="t" r="r" b="b"/>
              <a:pathLst>
                <a:path w="1979" h="1779" extrusionOk="0">
                  <a:moveTo>
                    <a:pt x="0" y="0"/>
                  </a:moveTo>
                  <a:lnTo>
                    <a:pt x="0" y="1779"/>
                  </a:lnTo>
                  <a:lnTo>
                    <a:pt x="1979" y="1779"/>
                  </a:lnTo>
                  <a:lnTo>
                    <a:pt x="19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4152;p59"/>
            <p:cNvSpPr/>
            <p:nvPr/>
          </p:nvSpPr>
          <p:spPr>
            <a:xfrm>
              <a:off x="4213182" y="4347703"/>
              <a:ext cx="70259" cy="63199"/>
            </a:xfrm>
            <a:custGeom>
              <a:avLst/>
              <a:gdLst/>
              <a:ahLst/>
              <a:cxnLst/>
              <a:rect l="l" t="t" r="r" b="b"/>
              <a:pathLst>
                <a:path w="1979" h="1780" extrusionOk="0">
                  <a:moveTo>
                    <a:pt x="0" y="1"/>
                  </a:moveTo>
                  <a:lnTo>
                    <a:pt x="0" y="1780"/>
                  </a:lnTo>
                  <a:lnTo>
                    <a:pt x="1979" y="1780"/>
                  </a:lnTo>
                  <a:lnTo>
                    <a:pt x="19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4153;p59"/>
            <p:cNvSpPr/>
            <p:nvPr/>
          </p:nvSpPr>
          <p:spPr>
            <a:xfrm>
              <a:off x="4213182" y="4284577"/>
              <a:ext cx="70259" cy="63163"/>
            </a:xfrm>
            <a:custGeom>
              <a:avLst/>
              <a:gdLst/>
              <a:ahLst/>
              <a:cxnLst/>
              <a:rect l="l" t="t" r="r" b="b"/>
              <a:pathLst>
                <a:path w="1979" h="1779" extrusionOk="0">
                  <a:moveTo>
                    <a:pt x="0" y="0"/>
                  </a:moveTo>
                  <a:lnTo>
                    <a:pt x="0" y="1779"/>
                  </a:lnTo>
                  <a:lnTo>
                    <a:pt x="1979" y="1779"/>
                  </a:lnTo>
                  <a:lnTo>
                    <a:pt x="19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4154;p59"/>
            <p:cNvSpPr/>
            <p:nvPr/>
          </p:nvSpPr>
          <p:spPr>
            <a:xfrm>
              <a:off x="4142920" y="4347703"/>
              <a:ext cx="70295" cy="63199"/>
            </a:xfrm>
            <a:custGeom>
              <a:avLst/>
              <a:gdLst/>
              <a:ahLst/>
              <a:cxnLst/>
              <a:rect l="l" t="t" r="r" b="b"/>
              <a:pathLst>
                <a:path w="1980" h="1780" extrusionOk="0">
                  <a:moveTo>
                    <a:pt x="1" y="1"/>
                  </a:moveTo>
                  <a:lnTo>
                    <a:pt x="1" y="1780"/>
                  </a:lnTo>
                  <a:lnTo>
                    <a:pt x="1979" y="1780"/>
                  </a:lnTo>
                  <a:lnTo>
                    <a:pt x="19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4155;p59"/>
            <p:cNvSpPr/>
            <p:nvPr/>
          </p:nvSpPr>
          <p:spPr>
            <a:xfrm>
              <a:off x="4283479" y="4347703"/>
              <a:ext cx="70259" cy="63199"/>
            </a:xfrm>
            <a:custGeom>
              <a:avLst/>
              <a:gdLst/>
              <a:ahLst/>
              <a:cxnLst/>
              <a:rect l="l" t="t" r="r" b="b"/>
              <a:pathLst>
                <a:path w="1979" h="1780" extrusionOk="0">
                  <a:moveTo>
                    <a:pt x="0" y="1"/>
                  </a:moveTo>
                  <a:lnTo>
                    <a:pt x="0" y="1780"/>
                  </a:lnTo>
                  <a:lnTo>
                    <a:pt x="1979" y="1780"/>
                  </a:lnTo>
                  <a:lnTo>
                    <a:pt x="19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4156;p59"/>
            <p:cNvSpPr/>
            <p:nvPr/>
          </p:nvSpPr>
          <p:spPr>
            <a:xfrm>
              <a:off x="4341102" y="4284577"/>
              <a:ext cx="12639" cy="63163"/>
            </a:xfrm>
            <a:custGeom>
              <a:avLst/>
              <a:gdLst/>
              <a:ahLst/>
              <a:cxnLst/>
              <a:rect l="l" t="t" r="r" b="b"/>
              <a:pathLst>
                <a:path w="356" h="1779" extrusionOk="0">
                  <a:moveTo>
                    <a:pt x="1" y="0"/>
                  </a:moveTo>
                  <a:lnTo>
                    <a:pt x="1" y="1779"/>
                  </a:lnTo>
                  <a:lnTo>
                    <a:pt x="356" y="1779"/>
                  </a:lnTo>
                  <a:lnTo>
                    <a:pt x="356" y="0"/>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4157;p59"/>
            <p:cNvSpPr/>
            <p:nvPr/>
          </p:nvSpPr>
          <p:spPr>
            <a:xfrm>
              <a:off x="4341102" y="4347703"/>
              <a:ext cx="12639" cy="63199"/>
            </a:xfrm>
            <a:custGeom>
              <a:avLst/>
              <a:gdLst/>
              <a:ahLst/>
              <a:cxnLst/>
              <a:rect l="l" t="t" r="r" b="b"/>
              <a:pathLst>
                <a:path w="356" h="1780" extrusionOk="0">
                  <a:moveTo>
                    <a:pt x="1" y="1"/>
                  </a:moveTo>
                  <a:lnTo>
                    <a:pt x="1" y="1780"/>
                  </a:lnTo>
                  <a:lnTo>
                    <a:pt x="356" y="1780"/>
                  </a:lnTo>
                  <a:lnTo>
                    <a:pt x="356" y="1"/>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4158;p59"/>
            <p:cNvSpPr/>
            <p:nvPr/>
          </p:nvSpPr>
          <p:spPr>
            <a:xfrm>
              <a:off x="4173773" y="4194504"/>
              <a:ext cx="52153" cy="52157"/>
            </a:xfrm>
            <a:custGeom>
              <a:avLst/>
              <a:gdLst/>
              <a:ahLst/>
              <a:cxnLst/>
              <a:rect l="l" t="t" r="r" b="b"/>
              <a:pathLst>
                <a:path w="1469" h="1469" extrusionOk="0">
                  <a:moveTo>
                    <a:pt x="735" y="0"/>
                  </a:moveTo>
                  <a:cubicBezTo>
                    <a:pt x="329" y="0"/>
                    <a:pt x="1" y="328"/>
                    <a:pt x="1" y="734"/>
                  </a:cubicBezTo>
                  <a:cubicBezTo>
                    <a:pt x="1" y="1140"/>
                    <a:pt x="329" y="1468"/>
                    <a:pt x="735" y="1468"/>
                  </a:cubicBezTo>
                  <a:cubicBezTo>
                    <a:pt x="1139" y="1468"/>
                    <a:pt x="1469" y="1140"/>
                    <a:pt x="1469" y="734"/>
                  </a:cubicBezTo>
                  <a:cubicBezTo>
                    <a:pt x="1469" y="328"/>
                    <a:pt x="1139" y="0"/>
                    <a:pt x="7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4159;p59"/>
            <p:cNvSpPr/>
            <p:nvPr/>
          </p:nvSpPr>
          <p:spPr>
            <a:xfrm>
              <a:off x="4179560" y="4196173"/>
              <a:ext cx="46260" cy="50488"/>
            </a:xfrm>
            <a:custGeom>
              <a:avLst/>
              <a:gdLst/>
              <a:ahLst/>
              <a:cxnLst/>
              <a:rect l="l" t="t" r="r" b="b"/>
              <a:pathLst>
                <a:path w="1303" h="1422" extrusionOk="0">
                  <a:moveTo>
                    <a:pt x="823" y="1"/>
                  </a:moveTo>
                  <a:lnTo>
                    <a:pt x="823" y="1"/>
                  </a:lnTo>
                  <a:cubicBezTo>
                    <a:pt x="926" y="126"/>
                    <a:pt x="986" y="289"/>
                    <a:pt x="986" y="463"/>
                  </a:cubicBezTo>
                  <a:cubicBezTo>
                    <a:pt x="986" y="867"/>
                    <a:pt x="658" y="1195"/>
                    <a:pt x="252" y="1195"/>
                  </a:cubicBezTo>
                  <a:cubicBezTo>
                    <a:pt x="164" y="1195"/>
                    <a:pt x="79" y="1178"/>
                    <a:pt x="0" y="1149"/>
                  </a:cubicBezTo>
                  <a:lnTo>
                    <a:pt x="0" y="1149"/>
                  </a:lnTo>
                  <a:cubicBezTo>
                    <a:pt x="136" y="1315"/>
                    <a:pt x="341" y="1421"/>
                    <a:pt x="572" y="1421"/>
                  </a:cubicBezTo>
                  <a:cubicBezTo>
                    <a:pt x="976" y="1421"/>
                    <a:pt x="1303" y="1092"/>
                    <a:pt x="1303" y="687"/>
                  </a:cubicBezTo>
                  <a:cubicBezTo>
                    <a:pt x="1303" y="371"/>
                    <a:pt x="1101" y="102"/>
                    <a:pt x="823"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4160;p59"/>
            <p:cNvSpPr/>
            <p:nvPr/>
          </p:nvSpPr>
          <p:spPr>
            <a:xfrm>
              <a:off x="4241336" y="4189604"/>
              <a:ext cx="80804" cy="9835"/>
            </a:xfrm>
            <a:custGeom>
              <a:avLst/>
              <a:gdLst/>
              <a:ahLst/>
              <a:cxnLst/>
              <a:rect l="l" t="t" r="r" b="b"/>
              <a:pathLst>
                <a:path w="2276" h="277" extrusionOk="0">
                  <a:moveTo>
                    <a:pt x="138" y="0"/>
                  </a:moveTo>
                  <a:cubicBezTo>
                    <a:pt x="63" y="0"/>
                    <a:pt x="0" y="64"/>
                    <a:pt x="0" y="138"/>
                  </a:cubicBezTo>
                  <a:cubicBezTo>
                    <a:pt x="0" y="215"/>
                    <a:pt x="61" y="276"/>
                    <a:pt x="138" y="276"/>
                  </a:cubicBezTo>
                  <a:lnTo>
                    <a:pt x="2137" y="276"/>
                  </a:lnTo>
                  <a:cubicBezTo>
                    <a:pt x="2215" y="276"/>
                    <a:pt x="2275" y="216"/>
                    <a:pt x="2275" y="138"/>
                  </a:cubicBezTo>
                  <a:cubicBezTo>
                    <a:pt x="2275" y="64"/>
                    <a:pt x="2215" y="0"/>
                    <a:pt x="2137"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4161;p59"/>
            <p:cNvSpPr/>
            <p:nvPr/>
          </p:nvSpPr>
          <p:spPr>
            <a:xfrm>
              <a:off x="4241372" y="4210019"/>
              <a:ext cx="45337" cy="9870"/>
            </a:xfrm>
            <a:custGeom>
              <a:avLst/>
              <a:gdLst/>
              <a:ahLst/>
              <a:cxnLst/>
              <a:rect l="l" t="t" r="r" b="b"/>
              <a:pathLst>
                <a:path w="1277" h="278" extrusionOk="0">
                  <a:moveTo>
                    <a:pt x="140" y="1"/>
                  </a:moveTo>
                  <a:cubicBezTo>
                    <a:pt x="64" y="1"/>
                    <a:pt x="1" y="61"/>
                    <a:pt x="1" y="139"/>
                  </a:cubicBezTo>
                  <a:cubicBezTo>
                    <a:pt x="1" y="215"/>
                    <a:pt x="62" y="277"/>
                    <a:pt x="140" y="277"/>
                  </a:cubicBezTo>
                  <a:lnTo>
                    <a:pt x="1137" y="277"/>
                  </a:lnTo>
                  <a:cubicBezTo>
                    <a:pt x="1215" y="277"/>
                    <a:pt x="1277" y="217"/>
                    <a:pt x="1277" y="139"/>
                  </a:cubicBezTo>
                  <a:cubicBezTo>
                    <a:pt x="1277" y="64"/>
                    <a:pt x="1215" y="1"/>
                    <a:pt x="1137"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4162;p59"/>
            <p:cNvSpPr/>
            <p:nvPr/>
          </p:nvSpPr>
          <p:spPr>
            <a:xfrm>
              <a:off x="4246626" y="4235866"/>
              <a:ext cx="76259" cy="24569"/>
            </a:xfrm>
            <a:custGeom>
              <a:avLst/>
              <a:gdLst/>
              <a:ahLst/>
              <a:cxnLst/>
              <a:rect l="l" t="t" r="r" b="b"/>
              <a:pathLst>
                <a:path w="2148" h="692" extrusionOk="0">
                  <a:moveTo>
                    <a:pt x="83" y="1"/>
                  </a:moveTo>
                  <a:cubicBezTo>
                    <a:pt x="38" y="1"/>
                    <a:pt x="1" y="37"/>
                    <a:pt x="1" y="84"/>
                  </a:cubicBezTo>
                  <a:lnTo>
                    <a:pt x="1" y="608"/>
                  </a:lnTo>
                  <a:cubicBezTo>
                    <a:pt x="1" y="654"/>
                    <a:pt x="37" y="692"/>
                    <a:pt x="83" y="692"/>
                  </a:cubicBezTo>
                  <a:lnTo>
                    <a:pt x="2066" y="692"/>
                  </a:lnTo>
                  <a:cubicBezTo>
                    <a:pt x="2110" y="692"/>
                    <a:pt x="2148" y="654"/>
                    <a:pt x="2148" y="608"/>
                  </a:cubicBezTo>
                  <a:lnTo>
                    <a:pt x="2148" y="84"/>
                  </a:lnTo>
                  <a:cubicBezTo>
                    <a:pt x="2148" y="38"/>
                    <a:pt x="2112" y="1"/>
                    <a:pt x="20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4163;p59"/>
            <p:cNvSpPr/>
            <p:nvPr/>
          </p:nvSpPr>
          <p:spPr>
            <a:xfrm>
              <a:off x="4306770" y="4235830"/>
              <a:ext cx="16118" cy="24569"/>
            </a:xfrm>
            <a:custGeom>
              <a:avLst/>
              <a:gdLst/>
              <a:ahLst/>
              <a:cxnLst/>
              <a:rect l="l" t="t" r="r" b="b"/>
              <a:pathLst>
                <a:path w="454" h="692" extrusionOk="0">
                  <a:moveTo>
                    <a:pt x="0" y="1"/>
                  </a:moveTo>
                  <a:cubicBezTo>
                    <a:pt x="47" y="1"/>
                    <a:pt x="84" y="36"/>
                    <a:pt x="84" y="83"/>
                  </a:cubicBezTo>
                  <a:lnTo>
                    <a:pt x="84" y="608"/>
                  </a:lnTo>
                  <a:cubicBezTo>
                    <a:pt x="84" y="654"/>
                    <a:pt x="48" y="691"/>
                    <a:pt x="0" y="691"/>
                  </a:cubicBezTo>
                  <a:lnTo>
                    <a:pt x="372" y="691"/>
                  </a:lnTo>
                  <a:cubicBezTo>
                    <a:pt x="416" y="691"/>
                    <a:pt x="454" y="655"/>
                    <a:pt x="454" y="608"/>
                  </a:cubicBezTo>
                  <a:lnTo>
                    <a:pt x="454" y="83"/>
                  </a:lnTo>
                  <a:cubicBezTo>
                    <a:pt x="454" y="38"/>
                    <a:pt x="416" y="1"/>
                    <a:pt x="372"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5153;p59"/>
          <p:cNvGrpSpPr/>
          <p:nvPr/>
        </p:nvGrpSpPr>
        <p:grpSpPr>
          <a:xfrm>
            <a:off x="5441513" y="2868790"/>
            <a:ext cx="386483" cy="375976"/>
            <a:chOff x="2790088" y="1516238"/>
            <a:chExt cx="327049" cy="323263"/>
          </a:xfrm>
        </p:grpSpPr>
        <p:sp>
          <p:nvSpPr>
            <p:cNvPr id="225" name="Google Shape;5154;p59"/>
            <p:cNvSpPr/>
            <p:nvPr/>
          </p:nvSpPr>
          <p:spPr>
            <a:xfrm>
              <a:off x="3030199" y="1516238"/>
              <a:ext cx="30497" cy="32807"/>
            </a:xfrm>
            <a:custGeom>
              <a:avLst/>
              <a:gdLst/>
              <a:ahLst/>
              <a:cxnLst/>
              <a:rect l="l" t="t" r="r" b="b"/>
              <a:pathLst>
                <a:path w="859" h="924" extrusionOk="0">
                  <a:moveTo>
                    <a:pt x="707" y="0"/>
                  </a:moveTo>
                  <a:cubicBezTo>
                    <a:pt x="669" y="0"/>
                    <a:pt x="632" y="16"/>
                    <a:pt x="605" y="47"/>
                  </a:cubicBezTo>
                  <a:lnTo>
                    <a:pt x="50" y="700"/>
                  </a:lnTo>
                  <a:cubicBezTo>
                    <a:pt x="1" y="758"/>
                    <a:pt x="7" y="843"/>
                    <a:pt x="64" y="892"/>
                  </a:cubicBezTo>
                  <a:cubicBezTo>
                    <a:pt x="91" y="913"/>
                    <a:pt x="122" y="923"/>
                    <a:pt x="152" y="923"/>
                  </a:cubicBezTo>
                  <a:cubicBezTo>
                    <a:pt x="189" y="923"/>
                    <a:pt x="228" y="908"/>
                    <a:pt x="254" y="877"/>
                  </a:cubicBezTo>
                  <a:lnTo>
                    <a:pt x="811" y="224"/>
                  </a:lnTo>
                  <a:cubicBezTo>
                    <a:pt x="859" y="167"/>
                    <a:pt x="854" y="82"/>
                    <a:pt x="797" y="33"/>
                  </a:cubicBezTo>
                  <a:cubicBezTo>
                    <a:pt x="770" y="11"/>
                    <a:pt x="739" y="0"/>
                    <a:pt x="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5155;p59"/>
            <p:cNvSpPr/>
            <p:nvPr/>
          </p:nvSpPr>
          <p:spPr>
            <a:xfrm>
              <a:off x="2813343" y="1613270"/>
              <a:ext cx="280505" cy="192721"/>
            </a:xfrm>
            <a:custGeom>
              <a:avLst/>
              <a:gdLst/>
              <a:ahLst/>
              <a:cxnLst/>
              <a:rect l="l" t="t" r="r" b="b"/>
              <a:pathLst>
                <a:path w="7901" h="5428" extrusionOk="0">
                  <a:moveTo>
                    <a:pt x="308" y="1"/>
                  </a:moveTo>
                  <a:cubicBezTo>
                    <a:pt x="137" y="1"/>
                    <a:pt x="0" y="139"/>
                    <a:pt x="0" y="307"/>
                  </a:cubicBezTo>
                  <a:lnTo>
                    <a:pt x="0" y="5119"/>
                  </a:lnTo>
                  <a:cubicBezTo>
                    <a:pt x="0" y="5291"/>
                    <a:pt x="138" y="5427"/>
                    <a:pt x="308" y="5427"/>
                  </a:cubicBezTo>
                  <a:lnTo>
                    <a:pt x="7592" y="5427"/>
                  </a:lnTo>
                  <a:cubicBezTo>
                    <a:pt x="7764" y="5427"/>
                    <a:pt x="7900" y="5289"/>
                    <a:pt x="7900" y="5119"/>
                  </a:cubicBezTo>
                  <a:lnTo>
                    <a:pt x="7900" y="307"/>
                  </a:lnTo>
                  <a:cubicBezTo>
                    <a:pt x="7900" y="137"/>
                    <a:pt x="7762" y="1"/>
                    <a:pt x="75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5156;p59"/>
            <p:cNvSpPr/>
            <p:nvPr/>
          </p:nvSpPr>
          <p:spPr>
            <a:xfrm>
              <a:off x="3069750" y="1613270"/>
              <a:ext cx="24106" cy="192721"/>
            </a:xfrm>
            <a:custGeom>
              <a:avLst/>
              <a:gdLst/>
              <a:ahLst/>
              <a:cxnLst/>
              <a:rect l="l" t="t" r="r" b="b"/>
              <a:pathLst>
                <a:path w="679" h="5428" extrusionOk="0">
                  <a:moveTo>
                    <a:pt x="1" y="1"/>
                  </a:moveTo>
                  <a:cubicBezTo>
                    <a:pt x="172" y="1"/>
                    <a:pt x="309" y="139"/>
                    <a:pt x="309" y="307"/>
                  </a:cubicBezTo>
                  <a:lnTo>
                    <a:pt x="309" y="5119"/>
                  </a:lnTo>
                  <a:cubicBezTo>
                    <a:pt x="309" y="5291"/>
                    <a:pt x="169" y="5427"/>
                    <a:pt x="1" y="5427"/>
                  </a:cubicBezTo>
                  <a:lnTo>
                    <a:pt x="370" y="5427"/>
                  </a:lnTo>
                  <a:cubicBezTo>
                    <a:pt x="542" y="5427"/>
                    <a:pt x="678" y="5289"/>
                    <a:pt x="678" y="5119"/>
                  </a:cubicBezTo>
                  <a:lnTo>
                    <a:pt x="678" y="307"/>
                  </a:lnTo>
                  <a:cubicBezTo>
                    <a:pt x="678" y="139"/>
                    <a:pt x="542" y="2"/>
                    <a:pt x="370"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5157;p59"/>
            <p:cNvSpPr/>
            <p:nvPr/>
          </p:nvSpPr>
          <p:spPr>
            <a:xfrm>
              <a:off x="2834751" y="1631200"/>
              <a:ext cx="237796" cy="156861"/>
            </a:xfrm>
            <a:custGeom>
              <a:avLst/>
              <a:gdLst/>
              <a:ahLst/>
              <a:cxnLst/>
              <a:rect l="l" t="t" r="r" b="b"/>
              <a:pathLst>
                <a:path w="6698" h="4418" extrusionOk="0">
                  <a:moveTo>
                    <a:pt x="206" y="1"/>
                  </a:moveTo>
                  <a:cubicBezTo>
                    <a:pt x="92" y="1"/>
                    <a:pt x="0" y="94"/>
                    <a:pt x="0" y="208"/>
                  </a:cubicBezTo>
                  <a:lnTo>
                    <a:pt x="0" y="4210"/>
                  </a:lnTo>
                  <a:cubicBezTo>
                    <a:pt x="0" y="4325"/>
                    <a:pt x="94" y="4417"/>
                    <a:pt x="206" y="4417"/>
                  </a:cubicBezTo>
                  <a:lnTo>
                    <a:pt x="6490" y="4417"/>
                  </a:lnTo>
                  <a:cubicBezTo>
                    <a:pt x="6604" y="4417"/>
                    <a:pt x="6697" y="4325"/>
                    <a:pt x="6697" y="4211"/>
                  </a:cubicBezTo>
                  <a:lnTo>
                    <a:pt x="6697" y="208"/>
                  </a:lnTo>
                  <a:cubicBezTo>
                    <a:pt x="6697" y="93"/>
                    <a:pt x="6604" y="1"/>
                    <a:pt x="64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5158;p59"/>
            <p:cNvSpPr/>
            <p:nvPr/>
          </p:nvSpPr>
          <p:spPr>
            <a:xfrm>
              <a:off x="3051821" y="1631164"/>
              <a:ext cx="20733" cy="156897"/>
            </a:xfrm>
            <a:custGeom>
              <a:avLst/>
              <a:gdLst/>
              <a:ahLst/>
              <a:cxnLst/>
              <a:rect l="l" t="t" r="r" b="b"/>
              <a:pathLst>
                <a:path w="584" h="4419" extrusionOk="0">
                  <a:moveTo>
                    <a:pt x="1" y="0"/>
                  </a:moveTo>
                  <a:cubicBezTo>
                    <a:pt x="116" y="0"/>
                    <a:pt x="206" y="94"/>
                    <a:pt x="206" y="206"/>
                  </a:cubicBezTo>
                  <a:lnTo>
                    <a:pt x="206" y="4211"/>
                  </a:lnTo>
                  <a:cubicBezTo>
                    <a:pt x="206" y="4326"/>
                    <a:pt x="113" y="4418"/>
                    <a:pt x="1" y="4418"/>
                  </a:cubicBezTo>
                  <a:lnTo>
                    <a:pt x="376" y="4418"/>
                  </a:lnTo>
                  <a:cubicBezTo>
                    <a:pt x="491" y="4418"/>
                    <a:pt x="583" y="4325"/>
                    <a:pt x="583" y="4211"/>
                  </a:cubicBezTo>
                  <a:lnTo>
                    <a:pt x="583" y="206"/>
                  </a:lnTo>
                  <a:cubicBezTo>
                    <a:pt x="583" y="94"/>
                    <a:pt x="490" y="2"/>
                    <a:pt x="376"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5159;p59"/>
            <p:cNvSpPr/>
            <p:nvPr/>
          </p:nvSpPr>
          <p:spPr>
            <a:xfrm>
              <a:off x="2853959" y="1541091"/>
              <a:ext cx="199276" cy="199290"/>
            </a:xfrm>
            <a:custGeom>
              <a:avLst/>
              <a:gdLst/>
              <a:ahLst/>
              <a:cxnLst/>
              <a:rect l="l" t="t" r="r" b="b"/>
              <a:pathLst>
                <a:path w="5613" h="5613" extrusionOk="0">
                  <a:moveTo>
                    <a:pt x="2806" y="0"/>
                  </a:moveTo>
                  <a:cubicBezTo>
                    <a:pt x="1256" y="0"/>
                    <a:pt x="0" y="1257"/>
                    <a:pt x="0" y="2807"/>
                  </a:cubicBezTo>
                  <a:cubicBezTo>
                    <a:pt x="0" y="4356"/>
                    <a:pt x="1256" y="5613"/>
                    <a:pt x="2806" y="5613"/>
                  </a:cubicBezTo>
                  <a:cubicBezTo>
                    <a:pt x="4356" y="5613"/>
                    <a:pt x="5612" y="4356"/>
                    <a:pt x="5612" y="2807"/>
                  </a:cubicBezTo>
                  <a:cubicBezTo>
                    <a:pt x="5612" y="1257"/>
                    <a:pt x="4356" y="0"/>
                    <a:pt x="28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5160;p59"/>
            <p:cNvSpPr/>
            <p:nvPr/>
          </p:nvSpPr>
          <p:spPr>
            <a:xfrm>
              <a:off x="2904055" y="1548050"/>
              <a:ext cx="149217" cy="192331"/>
            </a:xfrm>
            <a:custGeom>
              <a:avLst/>
              <a:gdLst/>
              <a:ahLst/>
              <a:cxnLst/>
              <a:rect l="l" t="t" r="r" b="b"/>
              <a:pathLst>
                <a:path w="4203" h="5417" extrusionOk="0">
                  <a:moveTo>
                    <a:pt x="2430" y="0"/>
                  </a:moveTo>
                  <a:cubicBezTo>
                    <a:pt x="3273" y="487"/>
                    <a:pt x="3840" y="1395"/>
                    <a:pt x="3840" y="2436"/>
                  </a:cubicBezTo>
                  <a:cubicBezTo>
                    <a:pt x="3840" y="3986"/>
                    <a:pt x="2584" y="5243"/>
                    <a:pt x="1034" y="5243"/>
                  </a:cubicBezTo>
                  <a:cubicBezTo>
                    <a:pt x="669" y="5243"/>
                    <a:pt x="322" y="5172"/>
                    <a:pt x="1" y="5047"/>
                  </a:cubicBezTo>
                  <a:lnTo>
                    <a:pt x="1" y="5047"/>
                  </a:lnTo>
                  <a:cubicBezTo>
                    <a:pt x="411" y="5281"/>
                    <a:pt x="889" y="5417"/>
                    <a:pt x="1397" y="5417"/>
                  </a:cubicBezTo>
                  <a:cubicBezTo>
                    <a:pt x="2947" y="5417"/>
                    <a:pt x="4203" y="4162"/>
                    <a:pt x="4203" y="2611"/>
                  </a:cubicBezTo>
                  <a:cubicBezTo>
                    <a:pt x="4203" y="1425"/>
                    <a:pt x="3467" y="410"/>
                    <a:pt x="243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5161;p59"/>
            <p:cNvSpPr/>
            <p:nvPr/>
          </p:nvSpPr>
          <p:spPr>
            <a:xfrm>
              <a:off x="3000234" y="1612241"/>
              <a:ext cx="23822" cy="36748"/>
            </a:xfrm>
            <a:custGeom>
              <a:avLst/>
              <a:gdLst/>
              <a:ahLst/>
              <a:cxnLst/>
              <a:rect l="l" t="t" r="r" b="b"/>
              <a:pathLst>
                <a:path w="671" h="1035" extrusionOk="0">
                  <a:moveTo>
                    <a:pt x="0" y="1"/>
                  </a:moveTo>
                  <a:lnTo>
                    <a:pt x="0" y="1034"/>
                  </a:lnTo>
                  <a:lnTo>
                    <a:pt x="153" y="1034"/>
                  </a:lnTo>
                  <a:cubicBezTo>
                    <a:pt x="439" y="1034"/>
                    <a:pt x="671" y="803"/>
                    <a:pt x="669" y="516"/>
                  </a:cubicBezTo>
                  <a:cubicBezTo>
                    <a:pt x="669" y="233"/>
                    <a:pt x="439" y="1"/>
                    <a:pt x="1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5162;p59"/>
            <p:cNvSpPr/>
            <p:nvPr/>
          </p:nvSpPr>
          <p:spPr>
            <a:xfrm>
              <a:off x="3000234" y="1613377"/>
              <a:ext cx="23787" cy="35541"/>
            </a:xfrm>
            <a:custGeom>
              <a:avLst/>
              <a:gdLst/>
              <a:ahLst/>
              <a:cxnLst/>
              <a:rect l="l" t="t" r="r" b="b"/>
              <a:pathLst>
                <a:path w="670" h="1001" extrusionOk="0">
                  <a:moveTo>
                    <a:pt x="335" y="1"/>
                  </a:moveTo>
                  <a:lnTo>
                    <a:pt x="335" y="1"/>
                  </a:lnTo>
                  <a:cubicBezTo>
                    <a:pt x="377" y="74"/>
                    <a:pt x="400" y="160"/>
                    <a:pt x="400" y="252"/>
                  </a:cubicBezTo>
                  <a:cubicBezTo>
                    <a:pt x="400" y="395"/>
                    <a:pt x="343" y="524"/>
                    <a:pt x="249" y="618"/>
                  </a:cubicBezTo>
                  <a:cubicBezTo>
                    <a:pt x="183" y="686"/>
                    <a:pt x="97" y="735"/>
                    <a:pt x="0" y="756"/>
                  </a:cubicBezTo>
                  <a:lnTo>
                    <a:pt x="0" y="1001"/>
                  </a:lnTo>
                  <a:lnTo>
                    <a:pt x="153" y="1001"/>
                  </a:lnTo>
                  <a:cubicBezTo>
                    <a:pt x="295" y="1001"/>
                    <a:pt x="425" y="943"/>
                    <a:pt x="518" y="850"/>
                  </a:cubicBezTo>
                  <a:cubicBezTo>
                    <a:pt x="612" y="756"/>
                    <a:pt x="669" y="627"/>
                    <a:pt x="669" y="484"/>
                  </a:cubicBezTo>
                  <a:cubicBezTo>
                    <a:pt x="669" y="265"/>
                    <a:pt x="530" y="77"/>
                    <a:pt x="335"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5163;p59"/>
            <p:cNvSpPr/>
            <p:nvPr/>
          </p:nvSpPr>
          <p:spPr>
            <a:xfrm>
              <a:off x="2909806" y="1647034"/>
              <a:ext cx="33088" cy="62844"/>
            </a:xfrm>
            <a:custGeom>
              <a:avLst/>
              <a:gdLst/>
              <a:ahLst/>
              <a:cxnLst/>
              <a:rect l="l" t="t" r="r" b="b"/>
              <a:pathLst>
                <a:path w="932" h="1770" extrusionOk="0">
                  <a:moveTo>
                    <a:pt x="0" y="1"/>
                  </a:moveTo>
                  <a:lnTo>
                    <a:pt x="0" y="1303"/>
                  </a:lnTo>
                  <a:cubicBezTo>
                    <a:pt x="0" y="1561"/>
                    <a:pt x="209" y="1770"/>
                    <a:pt x="465" y="1770"/>
                  </a:cubicBezTo>
                  <a:cubicBezTo>
                    <a:pt x="722" y="1770"/>
                    <a:pt x="931" y="1561"/>
                    <a:pt x="931" y="1303"/>
                  </a:cubicBezTo>
                  <a:lnTo>
                    <a:pt x="9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5164;p59"/>
            <p:cNvSpPr/>
            <p:nvPr/>
          </p:nvSpPr>
          <p:spPr>
            <a:xfrm>
              <a:off x="2919641" y="1647034"/>
              <a:ext cx="23290" cy="62844"/>
            </a:xfrm>
            <a:custGeom>
              <a:avLst/>
              <a:gdLst/>
              <a:ahLst/>
              <a:cxnLst/>
              <a:rect l="l" t="t" r="r" b="b"/>
              <a:pathLst>
                <a:path w="656" h="1770" extrusionOk="0">
                  <a:moveTo>
                    <a:pt x="280" y="1"/>
                  </a:moveTo>
                  <a:lnTo>
                    <a:pt x="280" y="1303"/>
                  </a:lnTo>
                  <a:cubicBezTo>
                    <a:pt x="280" y="1431"/>
                    <a:pt x="228" y="1548"/>
                    <a:pt x="143" y="1633"/>
                  </a:cubicBezTo>
                  <a:cubicBezTo>
                    <a:pt x="102" y="1673"/>
                    <a:pt x="55" y="1706"/>
                    <a:pt x="1" y="1729"/>
                  </a:cubicBezTo>
                  <a:cubicBezTo>
                    <a:pt x="58" y="1755"/>
                    <a:pt x="123" y="1770"/>
                    <a:pt x="189" y="1770"/>
                  </a:cubicBezTo>
                  <a:cubicBezTo>
                    <a:pt x="317" y="1770"/>
                    <a:pt x="435" y="1716"/>
                    <a:pt x="519" y="1633"/>
                  </a:cubicBezTo>
                  <a:cubicBezTo>
                    <a:pt x="604" y="1548"/>
                    <a:pt x="656" y="1433"/>
                    <a:pt x="656" y="1303"/>
                  </a:cubicBezTo>
                  <a:lnTo>
                    <a:pt x="656" y="1"/>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5165;p59"/>
            <p:cNvSpPr/>
            <p:nvPr/>
          </p:nvSpPr>
          <p:spPr>
            <a:xfrm>
              <a:off x="3042626" y="1522203"/>
              <a:ext cx="56626" cy="44097"/>
            </a:xfrm>
            <a:custGeom>
              <a:avLst/>
              <a:gdLst/>
              <a:ahLst/>
              <a:cxnLst/>
              <a:rect l="l" t="t" r="r" b="b"/>
              <a:pathLst>
                <a:path w="1595" h="1242" extrusionOk="0">
                  <a:moveTo>
                    <a:pt x="1443" y="0"/>
                  </a:moveTo>
                  <a:cubicBezTo>
                    <a:pt x="1414" y="0"/>
                    <a:pt x="1386" y="9"/>
                    <a:pt x="1362" y="27"/>
                  </a:cubicBezTo>
                  <a:lnTo>
                    <a:pt x="72" y="999"/>
                  </a:lnTo>
                  <a:cubicBezTo>
                    <a:pt x="12" y="1043"/>
                    <a:pt x="1" y="1128"/>
                    <a:pt x="45" y="1187"/>
                  </a:cubicBezTo>
                  <a:cubicBezTo>
                    <a:pt x="72" y="1223"/>
                    <a:pt x="111" y="1242"/>
                    <a:pt x="153" y="1242"/>
                  </a:cubicBezTo>
                  <a:cubicBezTo>
                    <a:pt x="182" y="1242"/>
                    <a:pt x="211" y="1232"/>
                    <a:pt x="234" y="1215"/>
                  </a:cubicBezTo>
                  <a:lnTo>
                    <a:pt x="1523" y="243"/>
                  </a:lnTo>
                  <a:cubicBezTo>
                    <a:pt x="1583" y="199"/>
                    <a:pt x="1595" y="114"/>
                    <a:pt x="1550" y="55"/>
                  </a:cubicBezTo>
                  <a:cubicBezTo>
                    <a:pt x="1524" y="19"/>
                    <a:pt x="1483" y="0"/>
                    <a:pt x="14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5166;p59"/>
            <p:cNvSpPr/>
            <p:nvPr/>
          </p:nvSpPr>
          <p:spPr>
            <a:xfrm>
              <a:off x="3053135" y="1570950"/>
              <a:ext cx="41396" cy="15693"/>
            </a:xfrm>
            <a:custGeom>
              <a:avLst/>
              <a:gdLst/>
              <a:ahLst/>
              <a:cxnLst/>
              <a:rect l="l" t="t" r="r" b="b"/>
              <a:pathLst>
                <a:path w="1166" h="442" extrusionOk="0">
                  <a:moveTo>
                    <a:pt x="1018" y="0"/>
                  </a:moveTo>
                  <a:cubicBezTo>
                    <a:pt x="1010" y="0"/>
                    <a:pt x="1001" y="1"/>
                    <a:pt x="992" y="3"/>
                  </a:cubicBezTo>
                  <a:lnTo>
                    <a:pt x="122" y="174"/>
                  </a:lnTo>
                  <a:cubicBezTo>
                    <a:pt x="50" y="188"/>
                    <a:pt x="1" y="259"/>
                    <a:pt x="15" y="332"/>
                  </a:cubicBezTo>
                  <a:cubicBezTo>
                    <a:pt x="28" y="397"/>
                    <a:pt x="86" y="442"/>
                    <a:pt x="148" y="442"/>
                  </a:cubicBezTo>
                  <a:cubicBezTo>
                    <a:pt x="158" y="442"/>
                    <a:pt x="166" y="442"/>
                    <a:pt x="174" y="439"/>
                  </a:cubicBezTo>
                  <a:lnTo>
                    <a:pt x="1044" y="267"/>
                  </a:lnTo>
                  <a:cubicBezTo>
                    <a:pt x="1116" y="253"/>
                    <a:pt x="1165" y="183"/>
                    <a:pt x="1151" y="109"/>
                  </a:cubicBezTo>
                  <a:cubicBezTo>
                    <a:pt x="1138" y="46"/>
                    <a:pt x="1082" y="0"/>
                    <a:pt x="10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5167;p59"/>
            <p:cNvSpPr/>
            <p:nvPr/>
          </p:nvSpPr>
          <p:spPr>
            <a:xfrm>
              <a:off x="2883214" y="1608229"/>
              <a:ext cx="39017" cy="44843"/>
            </a:xfrm>
            <a:custGeom>
              <a:avLst/>
              <a:gdLst/>
              <a:ahLst/>
              <a:cxnLst/>
              <a:rect l="l" t="t" r="r" b="b"/>
              <a:pathLst>
                <a:path w="1099" h="1263" extrusionOk="0">
                  <a:moveTo>
                    <a:pt x="631" y="0"/>
                  </a:moveTo>
                  <a:cubicBezTo>
                    <a:pt x="283" y="0"/>
                    <a:pt x="1" y="282"/>
                    <a:pt x="1" y="632"/>
                  </a:cubicBezTo>
                  <a:cubicBezTo>
                    <a:pt x="1" y="980"/>
                    <a:pt x="283" y="1262"/>
                    <a:pt x="631" y="1262"/>
                  </a:cubicBezTo>
                  <a:lnTo>
                    <a:pt x="1099" y="1262"/>
                  </a:lnTo>
                  <a:lnTo>
                    <a:pt x="10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5168;p59"/>
            <p:cNvSpPr/>
            <p:nvPr/>
          </p:nvSpPr>
          <p:spPr>
            <a:xfrm>
              <a:off x="2909061" y="1608158"/>
              <a:ext cx="13171" cy="44843"/>
            </a:xfrm>
            <a:custGeom>
              <a:avLst/>
              <a:gdLst/>
              <a:ahLst/>
              <a:cxnLst/>
              <a:rect l="l" t="t" r="r" b="b"/>
              <a:pathLst>
                <a:path w="371" h="1263" extrusionOk="0">
                  <a:moveTo>
                    <a:pt x="1" y="1"/>
                  </a:moveTo>
                  <a:lnTo>
                    <a:pt x="1" y="1263"/>
                  </a:lnTo>
                  <a:lnTo>
                    <a:pt x="371" y="1263"/>
                  </a:lnTo>
                  <a:lnTo>
                    <a:pt x="371" y="1"/>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5169;p59"/>
            <p:cNvSpPr/>
            <p:nvPr/>
          </p:nvSpPr>
          <p:spPr>
            <a:xfrm>
              <a:off x="2922197" y="1571589"/>
              <a:ext cx="77963" cy="118019"/>
            </a:xfrm>
            <a:custGeom>
              <a:avLst/>
              <a:gdLst/>
              <a:ahLst/>
              <a:cxnLst/>
              <a:rect l="l" t="t" r="r" b="b"/>
              <a:pathLst>
                <a:path w="2196" h="3324" extrusionOk="0">
                  <a:moveTo>
                    <a:pt x="2091" y="1"/>
                  </a:moveTo>
                  <a:cubicBezTo>
                    <a:pt x="2060" y="1"/>
                    <a:pt x="2028" y="14"/>
                    <a:pt x="2007" y="45"/>
                  </a:cubicBezTo>
                  <a:cubicBezTo>
                    <a:pt x="1322" y="994"/>
                    <a:pt x="193" y="1031"/>
                    <a:pt x="23" y="1031"/>
                  </a:cubicBezTo>
                  <a:cubicBezTo>
                    <a:pt x="8" y="1031"/>
                    <a:pt x="1" y="1031"/>
                    <a:pt x="1" y="1031"/>
                  </a:cubicBezTo>
                  <a:lnTo>
                    <a:pt x="1" y="1661"/>
                  </a:lnTo>
                  <a:lnTo>
                    <a:pt x="1" y="2293"/>
                  </a:lnTo>
                  <a:cubicBezTo>
                    <a:pt x="1" y="2293"/>
                    <a:pt x="8" y="2293"/>
                    <a:pt x="23" y="2293"/>
                  </a:cubicBezTo>
                  <a:cubicBezTo>
                    <a:pt x="193" y="2293"/>
                    <a:pt x="1322" y="2329"/>
                    <a:pt x="2007" y="3279"/>
                  </a:cubicBezTo>
                  <a:cubicBezTo>
                    <a:pt x="2028" y="3309"/>
                    <a:pt x="2060" y="3323"/>
                    <a:pt x="2091" y="3323"/>
                  </a:cubicBezTo>
                  <a:cubicBezTo>
                    <a:pt x="2144" y="3323"/>
                    <a:pt x="2195" y="3283"/>
                    <a:pt x="2195" y="3218"/>
                  </a:cubicBezTo>
                  <a:lnTo>
                    <a:pt x="2195" y="1661"/>
                  </a:lnTo>
                  <a:lnTo>
                    <a:pt x="2195" y="106"/>
                  </a:lnTo>
                  <a:cubicBezTo>
                    <a:pt x="2195" y="41"/>
                    <a:pt x="2144" y="1"/>
                    <a:pt x="20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5170;p59"/>
            <p:cNvSpPr/>
            <p:nvPr/>
          </p:nvSpPr>
          <p:spPr>
            <a:xfrm>
              <a:off x="2922304" y="1571624"/>
              <a:ext cx="77963" cy="117983"/>
            </a:xfrm>
            <a:custGeom>
              <a:avLst/>
              <a:gdLst/>
              <a:ahLst/>
              <a:cxnLst/>
              <a:rect l="l" t="t" r="r" b="b"/>
              <a:pathLst>
                <a:path w="2196" h="3323" extrusionOk="0">
                  <a:moveTo>
                    <a:pt x="2090" y="1"/>
                  </a:moveTo>
                  <a:cubicBezTo>
                    <a:pt x="2059" y="1"/>
                    <a:pt x="2028" y="15"/>
                    <a:pt x="2005" y="46"/>
                  </a:cubicBezTo>
                  <a:cubicBezTo>
                    <a:pt x="1948" y="125"/>
                    <a:pt x="1887" y="198"/>
                    <a:pt x="1824" y="264"/>
                  </a:cubicBezTo>
                  <a:lnTo>
                    <a:pt x="1824" y="2456"/>
                  </a:lnTo>
                  <a:cubicBezTo>
                    <a:pt x="1824" y="2497"/>
                    <a:pt x="1791" y="2527"/>
                    <a:pt x="1754" y="2527"/>
                  </a:cubicBezTo>
                  <a:cubicBezTo>
                    <a:pt x="1744" y="2527"/>
                    <a:pt x="1733" y="2524"/>
                    <a:pt x="1723" y="2519"/>
                  </a:cubicBezTo>
                  <a:lnTo>
                    <a:pt x="1097" y="2180"/>
                  </a:lnTo>
                  <a:cubicBezTo>
                    <a:pt x="766" y="1990"/>
                    <a:pt x="401" y="1943"/>
                    <a:pt x="115" y="1943"/>
                  </a:cubicBezTo>
                  <a:cubicBezTo>
                    <a:pt x="75" y="1943"/>
                    <a:pt x="37" y="1944"/>
                    <a:pt x="1" y="1945"/>
                  </a:cubicBezTo>
                  <a:lnTo>
                    <a:pt x="1" y="2293"/>
                  </a:lnTo>
                  <a:cubicBezTo>
                    <a:pt x="1" y="2293"/>
                    <a:pt x="8" y="2293"/>
                    <a:pt x="22" y="2293"/>
                  </a:cubicBezTo>
                  <a:cubicBezTo>
                    <a:pt x="193" y="2293"/>
                    <a:pt x="1320" y="2330"/>
                    <a:pt x="2005" y="3279"/>
                  </a:cubicBezTo>
                  <a:cubicBezTo>
                    <a:pt x="2027" y="3309"/>
                    <a:pt x="2059" y="3323"/>
                    <a:pt x="2090" y="3323"/>
                  </a:cubicBezTo>
                  <a:cubicBezTo>
                    <a:pt x="2143" y="3323"/>
                    <a:pt x="2195" y="3282"/>
                    <a:pt x="2195" y="3219"/>
                  </a:cubicBezTo>
                  <a:lnTo>
                    <a:pt x="2195" y="105"/>
                  </a:lnTo>
                  <a:cubicBezTo>
                    <a:pt x="2195" y="41"/>
                    <a:pt x="2144" y="1"/>
                    <a:pt x="2090"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5171;p59"/>
            <p:cNvSpPr/>
            <p:nvPr/>
          </p:nvSpPr>
          <p:spPr>
            <a:xfrm>
              <a:off x="2790088" y="1804600"/>
              <a:ext cx="327049" cy="34901"/>
            </a:xfrm>
            <a:custGeom>
              <a:avLst/>
              <a:gdLst/>
              <a:ahLst/>
              <a:cxnLst/>
              <a:rect l="l" t="t" r="r" b="b"/>
              <a:pathLst>
                <a:path w="9212" h="983" extrusionOk="0">
                  <a:moveTo>
                    <a:pt x="251" y="1"/>
                  </a:moveTo>
                  <a:cubicBezTo>
                    <a:pt x="111" y="1"/>
                    <a:pt x="0" y="112"/>
                    <a:pt x="0" y="250"/>
                  </a:cubicBezTo>
                  <a:lnTo>
                    <a:pt x="0" y="585"/>
                  </a:lnTo>
                  <a:cubicBezTo>
                    <a:pt x="0" y="804"/>
                    <a:pt x="179" y="982"/>
                    <a:pt x="398" y="982"/>
                  </a:cubicBezTo>
                  <a:lnTo>
                    <a:pt x="8813" y="982"/>
                  </a:lnTo>
                  <a:cubicBezTo>
                    <a:pt x="9032" y="982"/>
                    <a:pt x="9210" y="804"/>
                    <a:pt x="9212" y="585"/>
                  </a:cubicBezTo>
                  <a:lnTo>
                    <a:pt x="9212" y="250"/>
                  </a:lnTo>
                  <a:cubicBezTo>
                    <a:pt x="9212" y="112"/>
                    <a:pt x="9101" y="1"/>
                    <a:pt x="8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5172;p59"/>
            <p:cNvSpPr/>
            <p:nvPr/>
          </p:nvSpPr>
          <p:spPr>
            <a:xfrm>
              <a:off x="3089774" y="1804600"/>
              <a:ext cx="27337" cy="34901"/>
            </a:xfrm>
            <a:custGeom>
              <a:avLst/>
              <a:gdLst/>
              <a:ahLst/>
              <a:cxnLst/>
              <a:rect l="l" t="t" r="r" b="b"/>
              <a:pathLst>
                <a:path w="770" h="983" extrusionOk="0">
                  <a:moveTo>
                    <a:pt x="150" y="1"/>
                  </a:moveTo>
                  <a:cubicBezTo>
                    <a:pt x="287" y="1"/>
                    <a:pt x="399" y="112"/>
                    <a:pt x="399" y="250"/>
                  </a:cubicBezTo>
                  <a:lnTo>
                    <a:pt x="399" y="585"/>
                  </a:lnTo>
                  <a:cubicBezTo>
                    <a:pt x="399" y="804"/>
                    <a:pt x="221" y="982"/>
                    <a:pt x="1" y="982"/>
                  </a:cubicBezTo>
                  <a:lnTo>
                    <a:pt x="372" y="982"/>
                  </a:lnTo>
                  <a:cubicBezTo>
                    <a:pt x="591" y="982"/>
                    <a:pt x="769" y="804"/>
                    <a:pt x="769" y="585"/>
                  </a:cubicBezTo>
                  <a:lnTo>
                    <a:pt x="769" y="250"/>
                  </a:lnTo>
                  <a:cubicBezTo>
                    <a:pt x="769" y="112"/>
                    <a:pt x="658" y="1"/>
                    <a:pt x="522"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5173;p59"/>
            <p:cNvSpPr/>
            <p:nvPr/>
          </p:nvSpPr>
          <p:spPr>
            <a:xfrm>
              <a:off x="2920670" y="1804671"/>
              <a:ext cx="65893" cy="16936"/>
            </a:xfrm>
            <a:custGeom>
              <a:avLst/>
              <a:gdLst/>
              <a:ahLst/>
              <a:cxnLst/>
              <a:rect l="l" t="t" r="r" b="b"/>
              <a:pathLst>
                <a:path w="1856" h="477" extrusionOk="0">
                  <a:moveTo>
                    <a:pt x="1" y="0"/>
                  </a:moveTo>
                  <a:lnTo>
                    <a:pt x="1" y="140"/>
                  </a:lnTo>
                  <a:cubicBezTo>
                    <a:pt x="1" y="326"/>
                    <a:pt x="152" y="477"/>
                    <a:pt x="337" y="477"/>
                  </a:cubicBezTo>
                  <a:lnTo>
                    <a:pt x="1519" y="477"/>
                  </a:lnTo>
                  <a:cubicBezTo>
                    <a:pt x="1704" y="477"/>
                    <a:pt x="1855" y="326"/>
                    <a:pt x="1855" y="140"/>
                  </a:cubicBezTo>
                  <a:lnTo>
                    <a:pt x="1855" y="0"/>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5174;p59"/>
            <p:cNvSpPr/>
            <p:nvPr/>
          </p:nvSpPr>
          <p:spPr>
            <a:xfrm>
              <a:off x="2961429" y="1804600"/>
              <a:ext cx="25136" cy="16971"/>
            </a:xfrm>
            <a:custGeom>
              <a:avLst/>
              <a:gdLst/>
              <a:ahLst/>
              <a:cxnLst/>
              <a:rect l="l" t="t" r="r" b="b"/>
              <a:pathLst>
                <a:path w="708" h="478" extrusionOk="0">
                  <a:moveTo>
                    <a:pt x="338" y="1"/>
                  </a:moveTo>
                  <a:lnTo>
                    <a:pt x="338" y="141"/>
                  </a:lnTo>
                  <a:cubicBezTo>
                    <a:pt x="338" y="326"/>
                    <a:pt x="187" y="477"/>
                    <a:pt x="1" y="477"/>
                  </a:cubicBezTo>
                  <a:lnTo>
                    <a:pt x="371" y="477"/>
                  </a:lnTo>
                  <a:cubicBezTo>
                    <a:pt x="556" y="477"/>
                    <a:pt x="707" y="326"/>
                    <a:pt x="707" y="141"/>
                  </a:cubicBezTo>
                  <a:lnTo>
                    <a:pt x="707" y="1"/>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 name="Google Shape;1557;p40"/>
          <p:cNvGrpSpPr/>
          <p:nvPr/>
        </p:nvGrpSpPr>
        <p:grpSpPr>
          <a:xfrm>
            <a:off x="4427475" y="4099690"/>
            <a:ext cx="297711" cy="297692"/>
            <a:chOff x="6647002" y="2835061"/>
            <a:chExt cx="297711" cy="297692"/>
          </a:xfrm>
        </p:grpSpPr>
        <p:sp>
          <p:nvSpPr>
            <p:cNvPr id="247" name="Google Shape;1558;p40"/>
            <p:cNvSpPr/>
            <p:nvPr/>
          </p:nvSpPr>
          <p:spPr>
            <a:xfrm>
              <a:off x="6780542" y="2881737"/>
              <a:ext cx="33343" cy="100383"/>
            </a:xfrm>
            <a:custGeom>
              <a:avLst/>
              <a:gdLst/>
              <a:ahLst/>
              <a:cxnLst/>
              <a:rect l="l" t="t" r="r" b="b"/>
              <a:pathLst>
                <a:path w="1038" h="3125" extrusionOk="0">
                  <a:moveTo>
                    <a:pt x="1" y="1"/>
                  </a:moveTo>
                  <a:lnTo>
                    <a:pt x="261" y="3057"/>
                  </a:lnTo>
                  <a:lnTo>
                    <a:pt x="478" y="3125"/>
                  </a:lnTo>
                  <a:lnTo>
                    <a:pt x="758" y="3057"/>
                  </a:lnTo>
                  <a:lnTo>
                    <a:pt x="958" y="881"/>
                  </a:lnTo>
                  <a:lnTo>
                    <a:pt x="929" y="703"/>
                  </a:lnTo>
                  <a:lnTo>
                    <a:pt x="10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559;p40"/>
            <p:cNvSpPr/>
            <p:nvPr/>
          </p:nvSpPr>
          <p:spPr>
            <a:xfrm>
              <a:off x="6777844" y="2881737"/>
              <a:ext cx="35881" cy="99708"/>
            </a:xfrm>
            <a:custGeom>
              <a:avLst/>
              <a:gdLst/>
              <a:ahLst/>
              <a:cxnLst/>
              <a:rect l="l" t="t" r="r" b="b"/>
              <a:pathLst>
                <a:path w="1117" h="3104" extrusionOk="0">
                  <a:moveTo>
                    <a:pt x="1" y="1"/>
                  </a:moveTo>
                  <a:lnTo>
                    <a:pt x="261" y="3057"/>
                  </a:lnTo>
                  <a:lnTo>
                    <a:pt x="406" y="3103"/>
                  </a:lnTo>
                  <a:lnTo>
                    <a:pt x="539" y="3057"/>
                  </a:lnTo>
                  <a:lnTo>
                    <a:pt x="368" y="1045"/>
                  </a:lnTo>
                  <a:cubicBezTo>
                    <a:pt x="364" y="1002"/>
                    <a:pt x="398" y="963"/>
                    <a:pt x="441" y="963"/>
                  </a:cubicBezTo>
                  <a:cubicBezTo>
                    <a:pt x="443" y="963"/>
                    <a:pt x="446" y="963"/>
                    <a:pt x="448" y="964"/>
                  </a:cubicBezTo>
                  <a:cubicBezTo>
                    <a:pt x="484" y="966"/>
                    <a:pt x="522" y="968"/>
                    <a:pt x="558" y="968"/>
                  </a:cubicBezTo>
                  <a:cubicBezTo>
                    <a:pt x="725" y="968"/>
                    <a:pt x="885" y="937"/>
                    <a:pt x="1036" y="881"/>
                  </a:cubicBezTo>
                  <a:lnTo>
                    <a:pt x="1114" y="34"/>
                  </a:lnTo>
                  <a:lnTo>
                    <a:pt x="1117" y="1"/>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560;p40"/>
            <p:cNvSpPr/>
            <p:nvPr/>
          </p:nvSpPr>
          <p:spPr>
            <a:xfrm>
              <a:off x="6763388" y="2835061"/>
              <a:ext cx="66943" cy="66333"/>
            </a:xfrm>
            <a:custGeom>
              <a:avLst/>
              <a:gdLst/>
              <a:ahLst/>
              <a:cxnLst/>
              <a:rect l="l" t="t" r="r" b="b"/>
              <a:pathLst>
                <a:path w="2084" h="2065" extrusionOk="0">
                  <a:moveTo>
                    <a:pt x="1012" y="0"/>
                  </a:moveTo>
                  <a:cubicBezTo>
                    <a:pt x="818" y="0"/>
                    <a:pt x="637" y="51"/>
                    <a:pt x="481" y="141"/>
                  </a:cubicBezTo>
                  <a:cubicBezTo>
                    <a:pt x="481" y="141"/>
                    <a:pt x="445" y="180"/>
                    <a:pt x="422" y="194"/>
                  </a:cubicBezTo>
                  <a:cubicBezTo>
                    <a:pt x="138" y="387"/>
                    <a:pt x="0" y="703"/>
                    <a:pt x="0" y="1073"/>
                  </a:cubicBezTo>
                  <a:cubicBezTo>
                    <a:pt x="0" y="1665"/>
                    <a:pt x="420" y="2065"/>
                    <a:pt x="1012" y="2065"/>
                  </a:cubicBezTo>
                  <a:cubicBezTo>
                    <a:pt x="1363" y="2065"/>
                    <a:pt x="1664" y="1971"/>
                    <a:pt x="1859" y="1710"/>
                  </a:cubicBezTo>
                  <a:cubicBezTo>
                    <a:pt x="1875" y="1688"/>
                    <a:pt x="1914" y="1654"/>
                    <a:pt x="1914" y="1654"/>
                  </a:cubicBezTo>
                  <a:cubicBezTo>
                    <a:pt x="2021" y="1484"/>
                    <a:pt x="2084" y="1284"/>
                    <a:pt x="2084" y="1072"/>
                  </a:cubicBezTo>
                  <a:cubicBezTo>
                    <a:pt x="2084" y="480"/>
                    <a:pt x="1603"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1561;p40"/>
            <p:cNvSpPr/>
            <p:nvPr/>
          </p:nvSpPr>
          <p:spPr>
            <a:xfrm>
              <a:off x="6761396" y="2839558"/>
              <a:ext cx="63442" cy="64406"/>
            </a:xfrm>
            <a:custGeom>
              <a:avLst/>
              <a:gdLst/>
              <a:ahLst/>
              <a:cxnLst/>
              <a:rect l="l" t="t" r="r" b="b"/>
              <a:pathLst>
                <a:path w="1975" h="2005" extrusionOk="0">
                  <a:moveTo>
                    <a:pt x="542" y="1"/>
                  </a:moveTo>
                  <a:lnTo>
                    <a:pt x="542" y="1"/>
                  </a:lnTo>
                  <a:cubicBezTo>
                    <a:pt x="217" y="186"/>
                    <a:pt x="0" y="534"/>
                    <a:pt x="0" y="933"/>
                  </a:cubicBezTo>
                  <a:cubicBezTo>
                    <a:pt x="0" y="1525"/>
                    <a:pt x="481" y="2004"/>
                    <a:pt x="1071" y="2004"/>
                  </a:cubicBezTo>
                  <a:cubicBezTo>
                    <a:pt x="1452" y="2004"/>
                    <a:pt x="1785" y="1807"/>
                    <a:pt x="1975" y="1511"/>
                  </a:cubicBezTo>
                  <a:lnTo>
                    <a:pt x="1975" y="1511"/>
                  </a:lnTo>
                  <a:cubicBezTo>
                    <a:pt x="1820" y="1599"/>
                    <a:pt x="1639" y="1650"/>
                    <a:pt x="1445" y="1650"/>
                  </a:cubicBezTo>
                  <a:cubicBezTo>
                    <a:pt x="853" y="1650"/>
                    <a:pt x="374" y="1171"/>
                    <a:pt x="374" y="578"/>
                  </a:cubicBezTo>
                  <a:cubicBezTo>
                    <a:pt x="374" y="367"/>
                    <a:pt x="435" y="167"/>
                    <a:pt x="542"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1562;p40"/>
            <p:cNvSpPr/>
            <p:nvPr/>
          </p:nvSpPr>
          <p:spPr>
            <a:xfrm>
              <a:off x="6775724" y="2979972"/>
              <a:ext cx="41181" cy="18053"/>
            </a:xfrm>
            <a:custGeom>
              <a:avLst/>
              <a:gdLst/>
              <a:ahLst/>
              <a:cxnLst/>
              <a:rect l="l" t="t" r="r" b="b"/>
              <a:pathLst>
                <a:path w="1282" h="562" extrusionOk="0">
                  <a:moveTo>
                    <a:pt x="255" y="0"/>
                  </a:moveTo>
                  <a:cubicBezTo>
                    <a:pt x="255" y="0"/>
                    <a:pt x="211" y="22"/>
                    <a:pt x="190" y="29"/>
                  </a:cubicBezTo>
                  <a:cubicBezTo>
                    <a:pt x="68" y="65"/>
                    <a:pt x="0" y="157"/>
                    <a:pt x="0" y="281"/>
                  </a:cubicBezTo>
                  <a:lnTo>
                    <a:pt x="0" y="562"/>
                  </a:lnTo>
                  <a:lnTo>
                    <a:pt x="1255" y="562"/>
                  </a:lnTo>
                  <a:lnTo>
                    <a:pt x="1281" y="281"/>
                  </a:lnTo>
                  <a:cubicBezTo>
                    <a:pt x="1280" y="125"/>
                    <a:pt x="1145" y="0"/>
                    <a:pt x="9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1563;p40"/>
            <p:cNvSpPr/>
            <p:nvPr/>
          </p:nvSpPr>
          <p:spPr>
            <a:xfrm>
              <a:off x="6774888" y="2979972"/>
              <a:ext cx="41952" cy="20430"/>
            </a:xfrm>
            <a:custGeom>
              <a:avLst/>
              <a:gdLst/>
              <a:ahLst/>
              <a:cxnLst/>
              <a:rect l="l" t="t" r="r" b="b"/>
              <a:pathLst>
                <a:path w="1306" h="636" extrusionOk="0">
                  <a:moveTo>
                    <a:pt x="281" y="0"/>
                  </a:moveTo>
                  <a:cubicBezTo>
                    <a:pt x="123" y="12"/>
                    <a:pt x="0" y="131"/>
                    <a:pt x="0" y="280"/>
                  </a:cubicBezTo>
                  <a:lnTo>
                    <a:pt x="0" y="559"/>
                  </a:lnTo>
                  <a:lnTo>
                    <a:pt x="599" y="636"/>
                  </a:lnTo>
                  <a:lnTo>
                    <a:pt x="1306" y="559"/>
                  </a:lnTo>
                  <a:lnTo>
                    <a:pt x="1306" y="280"/>
                  </a:lnTo>
                  <a:lnTo>
                    <a:pt x="337" y="280"/>
                  </a:lnTo>
                  <a:cubicBezTo>
                    <a:pt x="305" y="280"/>
                    <a:pt x="281" y="254"/>
                    <a:pt x="281" y="223"/>
                  </a:cubicBezTo>
                  <a:lnTo>
                    <a:pt x="281" y="0"/>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1564;p40"/>
            <p:cNvSpPr/>
            <p:nvPr/>
          </p:nvSpPr>
          <p:spPr>
            <a:xfrm>
              <a:off x="6754586" y="2997929"/>
              <a:ext cx="83229" cy="30002"/>
            </a:xfrm>
            <a:custGeom>
              <a:avLst/>
              <a:gdLst/>
              <a:ahLst/>
              <a:cxnLst/>
              <a:rect l="l" t="t" r="r" b="b"/>
              <a:pathLst>
                <a:path w="2591" h="934" extrusionOk="0">
                  <a:moveTo>
                    <a:pt x="260" y="0"/>
                  </a:moveTo>
                  <a:cubicBezTo>
                    <a:pt x="260" y="0"/>
                    <a:pt x="154" y="29"/>
                    <a:pt x="109" y="61"/>
                  </a:cubicBezTo>
                  <a:cubicBezTo>
                    <a:pt x="37" y="111"/>
                    <a:pt x="1" y="185"/>
                    <a:pt x="1" y="281"/>
                  </a:cubicBezTo>
                  <a:lnTo>
                    <a:pt x="2" y="934"/>
                  </a:lnTo>
                  <a:lnTo>
                    <a:pt x="2543" y="934"/>
                  </a:lnTo>
                  <a:lnTo>
                    <a:pt x="2591" y="654"/>
                  </a:lnTo>
                  <a:lnTo>
                    <a:pt x="2591" y="281"/>
                  </a:lnTo>
                  <a:cubicBezTo>
                    <a:pt x="2591" y="126"/>
                    <a:pt x="2466" y="0"/>
                    <a:pt x="23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1565;p40"/>
            <p:cNvSpPr/>
            <p:nvPr/>
          </p:nvSpPr>
          <p:spPr>
            <a:xfrm>
              <a:off x="6753911" y="2997929"/>
              <a:ext cx="83904" cy="32251"/>
            </a:xfrm>
            <a:custGeom>
              <a:avLst/>
              <a:gdLst/>
              <a:ahLst/>
              <a:cxnLst/>
              <a:rect l="l" t="t" r="r" b="b"/>
              <a:pathLst>
                <a:path w="2612" h="1004" extrusionOk="0">
                  <a:moveTo>
                    <a:pt x="281" y="0"/>
                  </a:moveTo>
                  <a:cubicBezTo>
                    <a:pt x="125" y="0"/>
                    <a:pt x="0" y="127"/>
                    <a:pt x="0" y="281"/>
                  </a:cubicBezTo>
                  <a:lnTo>
                    <a:pt x="0" y="934"/>
                  </a:lnTo>
                  <a:lnTo>
                    <a:pt x="1346" y="1003"/>
                  </a:lnTo>
                  <a:lnTo>
                    <a:pt x="2612" y="934"/>
                  </a:lnTo>
                  <a:lnTo>
                    <a:pt x="2612" y="654"/>
                  </a:lnTo>
                  <a:lnTo>
                    <a:pt x="337" y="654"/>
                  </a:lnTo>
                  <a:cubicBezTo>
                    <a:pt x="306" y="654"/>
                    <a:pt x="281" y="628"/>
                    <a:pt x="281" y="598"/>
                  </a:cubicBezTo>
                  <a:lnTo>
                    <a:pt x="281" y="0"/>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1566;p40"/>
            <p:cNvSpPr/>
            <p:nvPr/>
          </p:nvSpPr>
          <p:spPr>
            <a:xfrm>
              <a:off x="6661394" y="3114732"/>
              <a:ext cx="269829" cy="17989"/>
            </a:xfrm>
            <a:custGeom>
              <a:avLst/>
              <a:gdLst/>
              <a:ahLst/>
              <a:cxnLst/>
              <a:rect l="l" t="t" r="r" b="b"/>
              <a:pathLst>
                <a:path w="8400" h="560" extrusionOk="0">
                  <a:moveTo>
                    <a:pt x="1" y="0"/>
                  </a:moveTo>
                  <a:lnTo>
                    <a:pt x="2" y="451"/>
                  </a:lnTo>
                  <a:cubicBezTo>
                    <a:pt x="2" y="503"/>
                    <a:pt x="47" y="545"/>
                    <a:pt x="98" y="545"/>
                  </a:cubicBezTo>
                  <a:lnTo>
                    <a:pt x="253" y="559"/>
                  </a:lnTo>
                  <a:lnTo>
                    <a:pt x="8306" y="559"/>
                  </a:lnTo>
                  <a:cubicBezTo>
                    <a:pt x="8358" y="559"/>
                    <a:pt x="8400" y="517"/>
                    <a:pt x="8399" y="467"/>
                  </a:cubicBezTo>
                  <a:lnTo>
                    <a:pt x="8399" y="280"/>
                  </a:lnTo>
                  <a:lnTo>
                    <a:pt x="8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567;p40"/>
            <p:cNvSpPr/>
            <p:nvPr/>
          </p:nvSpPr>
          <p:spPr>
            <a:xfrm>
              <a:off x="6659499" y="3040429"/>
              <a:ext cx="46353" cy="23417"/>
            </a:xfrm>
            <a:custGeom>
              <a:avLst/>
              <a:gdLst/>
              <a:ahLst/>
              <a:cxnLst/>
              <a:rect l="l" t="t" r="r" b="b"/>
              <a:pathLst>
                <a:path w="1443" h="729" extrusionOk="0">
                  <a:moveTo>
                    <a:pt x="260" y="0"/>
                  </a:moveTo>
                  <a:lnTo>
                    <a:pt x="194" y="16"/>
                  </a:lnTo>
                  <a:lnTo>
                    <a:pt x="187" y="15"/>
                  </a:lnTo>
                  <a:cubicBezTo>
                    <a:pt x="84" y="15"/>
                    <a:pt x="0" y="99"/>
                    <a:pt x="0" y="200"/>
                  </a:cubicBezTo>
                  <a:lnTo>
                    <a:pt x="6" y="728"/>
                  </a:lnTo>
                  <a:lnTo>
                    <a:pt x="1412" y="728"/>
                  </a:lnTo>
                  <a:lnTo>
                    <a:pt x="1442" y="429"/>
                  </a:lnTo>
                  <a:lnTo>
                    <a:pt x="1442" y="185"/>
                  </a:lnTo>
                  <a:cubicBezTo>
                    <a:pt x="1442" y="84"/>
                    <a:pt x="1360" y="0"/>
                    <a:pt x="12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1568;p40"/>
            <p:cNvSpPr/>
            <p:nvPr/>
          </p:nvSpPr>
          <p:spPr>
            <a:xfrm>
              <a:off x="6658953" y="3040429"/>
              <a:ext cx="46995" cy="27240"/>
            </a:xfrm>
            <a:custGeom>
              <a:avLst/>
              <a:gdLst/>
              <a:ahLst/>
              <a:cxnLst/>
              <a:rect l="l" t="t" r="r" b="b"/>
              <a:pathLst>
                <a:path w="1463" h="848" extrusionOk="0">
                  <a:moveTo>
                    <a:pt x="185" y="0"/>
                  </a:moveTo>
                  <a:cubicBezTo>
                    <a:pt x="83" y="0"/>
                    <a:pt x="0" y="84"/>
                    <a:pt x="0" y="185"/>
                  </a:cubicBezTo>
                  <a:lnTo>
                    <a:pt x="0" y="728"/>
                  </a:lnTo>
                  <a:lnTo>
                    <a:pt x="731" y="847"/>
                  </a:lnTo>
                  <a:lnTo>
                    <a:pt x="1462" y="728"/>
                  </a:lnTo>
                  <a:lnTo>
                    <a:pt x="1462" y="429"/>
                  </a:lnTo>
                  <a:lnTo>
                    <a:pt x="355" y="429"/>
                  </a:lnTo>
                  <a:cubicBezTo>
                    <a:pt x="313" y="429"/>
                    <a:pt x="279" y="397"/>
                    <a:pt x="279" y="355"/>
                  </a:cubicBezTo>
                  <a:lnTo>
                    <a:pt x="279" y="0"/>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1569;p40"/>
            <p:cNvSpPr/>
            <p:nvPr/>
          </p:nvSpPr>
          <p:spPr>
            <a:xfrm>
              <a:off x="6886488" y="3040429"/>
              <a:ext cx="46385" cy="23417"/>
            </a:xfrm>
            <a:custGeom>
              <a:avLst/>
              <a:gdLst/>
              <a:ahLst/>
              <a:cxnLst/>
              <a:rect l="l" t="t" r="r" b="b"/>
              <a:pathLst>
                <a:path w="1444" h="729" extrusionOk="0">
                  <a:moveTo>
                    <a:pt x="259" y="0"/>
                  </a:moveTo>
                  <a:lnTo>
                    <a:pt x="194" y="16"/>
                  </a:lnTo>
                  <a:lnTo>
                    <a:pt x="187" y="15"/>
                  </a:lnTo>
                  <a:cubicBezTo>
                    <a:pt x="84" y="15"/>
                    <a:pt x="0" y="99"/>
                    <a:pt x="0" y="200"/>
                  </a:cubicBezTo>
                  <a:lnTo>
                    <a:pt x="6" y="728"/>
                  </a:lnTo>
                  <a:lnTo>
                    <a:pt x="1412" y="728"/>
                  </a:lnTo>
                  <a:lnTo>
                    <a:pt x="1444" y="429"/>
                  </a:lnTo>
                  <a:lnTo>
                    <a:pt x="1444" y="185"/>
                  </a:lnTo>
                  <a:cubicBezTo>
                    <a:pt x="1444" y="84"/>
                    <a:pt x="1360" y="0"/>
                    <a:pt x="12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1570;p40"/>
            <p:cNvSpPr/>
            <p:nvPr/>
          </p:nvSpPr>
          <p:spPr>
            <a:xfrm>
              <a:off x="6885877" y="3040429"/>
              <a:ext cx="46995" cy="27240"/>
            </a:xfrm>
            <a:custGeom>
              <a:avLst/>
              <a:gdLst/>
              <a:ahLst/>
              <a:cxnLst/>
              <a:rect l="l" t="t" r="r" b="b"/>
              <a:pathLst>
                <a:path w="1463" h="848" extrusionOk="0">
                  <a:moveTo>
                    <a:pt x="186" y="0"/>
                  </a:moveTo>
                  <a:cubicBezTo>
                    <a:pt x="83" y="0"/>
                    <a:pt x="1" y="84"/>
                    <a:pt x="1" y="185"/>
                  </a:cubicBezTo>
                  <a:lnTo>
                    <a:pt x="1" y="728"/>
                  </a:lnTo>
                  <a:lnTo>
                    <a:pt x="732" y="847"/>
                  </a:lnTo>
                  <a:lnTo>
                    <a:pt x="1463" y="728"/>
                  </a:lnTo>
                  <a:lnTo>
                    <a:pt x="1463" y="429"/>
                  </a:lnTo>
                  <a:lnTo>
                    <a:pt x="355" y="429"/>
                  </a:lnTo>
                  <a:cubicBezTo>
                    <a:pt x="313" y="429"/>
                    <a:pt x="280" y="397"/>
                    <a:pt x="280" y="355"/>
                  </a:cubicBezTo>
                  <a:lnTo>
                    <a:pt x="280" y="0"/>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1571;p40"/>
            <p:cNvSpPr/>
            <p:nvPr/>
          </p:nvSpPr>
          <p:spPr>
            <a:xfrm>
              <a:off x="6724743" y="3027869"/>
              <a:ext cx="143009" cy="35977"/>
            </a:xfrm>
            <a:custGeom>
              <a:avLst/>
              <a:gdLst/>
              <a:ahLst/>
              <a:cxnLst/>
              <a:rect l="l" t="t" r="r" b="b"/>
              <a:pathLst>
                <a:path w="4452" h="1120" extrusionOk="0">
                  <a:moveTo>
                    <a:pt x="276" y="0"/>
                  </a:moveTo>
                  <a:lnTo>
                    <a:pt x="257" y="19"/>
                  </a:lnTo>
                  <a:cubicBezTo>
                    <a:pt x="103" y="19"/>
                    <a:pt x="0" y="138"/>
                    <a:pt x="0" y="291"/>
                  </a:cubicBezTo>
                  <a:lnTo>
                    <a:pt x="0" y="1119"/>
                  </a:lnTo>
                  <a:lnTo>
                    <a:pt x="4413" y="1119"/>
                  </a:lnTo>
                  <a:lnTo>
                    <a:pt x="4452" y="820"/>
                  </a:lnTo>
                  <a:lnTo>
                    <a:pt x="4452" y="280"/>
                  </a:lnTo>
                  <a:cubicBezTo>
                    <a:pt x="4452" y="125"/>
                    <a:pt x="4326" y="0"/>
                    <a:pt x="4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1572;p40"/>
            <p:cNvSpPr/>
            <p:nvPr/>
          </p:nvSpPr>
          <p:spPr>
            <a:xfrm>
              <a:off x="6724036" y="3027805"/>
              <a:ext cx="143716" cy="39864"/>
            </a:xfrm>
            <a:custGeom>
              <a:avLst/>
              <a:gdLst/>
              <a:ahLst/>
              <a:cxnLst/>
              <a:rect l="l" t="t" r="r" b="b"/>
              <a:pathLst>
                <a:path w="4474" h="1241" extrusionOk="0">
                  <a:moveTo>
                    <a:pt x="280" y="1"/>
                  </a:moveTo>
                  <a:cubicBezTo>
                    <a:pt x="125" y="1"/>
                    <a:pt x="1" y="127"/>
                    <a:pt x="1" y="282"/>
                  </a:cubicBezTo>
                  <a:lnTo>
                    <a:pt x="1" y="1121"/>
                  </a:lnTo>
                  <a:lnTo>
                    <a:pt x="2114" y="1240"/>
                  </a:lnTo>
                  <a:lnTo>
                    <a:pt x="4474" y="1121"/>
                  </a:lnTo>
                  <a:lnTo>
                    <a:pt x="4474" y="822"/>
                  </a:lnTo>
                  <a:lnTo>
                    <a:pt x="4474" y="820"/>
                  </a:lnTo>
                  <a:lnTo>
                    <a:pt x="355" y="820"/>
                  </a:lnTo>
                  <a:cubicBezTo>
                    <a:pt x="324" y="820"/>
                    <a:pt x="299" y="796"/>
                    <a:pt x="299" y="764"/>
                  </a:cubicBezTo>
                  <a:lnTo>
                    <a:pt x="299" y="1"/>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1573;p40"/>
            <p:cNvSpPr/>
            <p:nvPr/>
          </p:nvSpPr>
          <p:spPr>
            <a:xfrm>
              <a:off x="6742411" y="3045826"/>
              <a:ext cx="23578" cy="18053"/>
            </a:xfrm>
            <a:custGeom>
              <a:avLst/>
              <a:gdLst/>
              <a:ahLst/>
              <a:cxnLst/>
              <a:rect l="l" t="t" r="r" b="b"/>
              <a:pathLst>
                <a:path w="734" h="562" extrusionOk="0">
                  <a:moveTo>
                    <a:pt x="265" y="0"/>
                  </a:moveTo>
                  <a:lnTo>
                    <a:pt x="95" y="13"/>
                  </a:lnTo>
                  <a:cubicBezTo>
                    <a:pt x="44" y="13"/>
                    <a:pt x="1" y="55"/>
                    <a:pt x="1" y="107"/>
                  </a:cubicBezTo>
                  <a:lnTo>
                    <a:pt x="5" y="562"/>
                  </a:lnTo>
                  <a:lnTo>
                    <a:pt x="688" y="562"/>
                  </a:lnTo>
                  <a:lnTo>
                    <a:pt x="732" y="264"/>
                  </a:lnTo>
                  <a:lnTo>
                    <a:pt x="732" y="94"/>
                  </a:lnTo>
                  <a:cubicBezTo>
                    <a:pt x="733" y="42"/>
                    <a:pt x="691" y="0"/>
                    <a:pt x="6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1574;p40"/>
            <p:cNvSpPr/>
            <p:nvPr/>
          </p:nvSpPr>
          <p:spPr>
            <a:xfrm>
              <a:off x="6741993" y="3045762"/>
              <a:ext cx="23996" cy="21908"/>
            </a:xfrm>
            <a:custGeom>
              <a:avLst/>
              <a:gdLst/>
              <a:ahLst/>
              <a:cxnLst/>
              <a:rect l="l" t="t" r="r" b="b"/>
              <a:pathLst>
                <a:path w="747" h="682" extrusionOk="0">
                  <a:moveTo>
                    <a:pt x="95" y="1"/>
                  </a:moveTo>
                  <a:cubicBezTo>
                    <a:pt x="41" y="1"/>
                    <a:pt x="1" y="44"/>
                    <a:pt x="1" y="95"/>
                  </a:cubicBezTo>
                  <a:lnTo>
                    <a:pt x="1" y="562"/>
                  </a:lnTo>
                  <a:lnTo>
                    <a:pt x="373" y="681"/>
                  </a:lnTo>
                  <a:lnTo>
                    <a:pt x="746" y="562"/>
                  </a:lnTo>
                  <a:lnTo>
                    <a:pt x="746" y="263"/>
                  </a:lnTo>
                  <a:lnTo>
                    <a:pt x="746" y="261"/>
                  </a:lnTo>
                  <a:lnTo>
                    <a:pt x="336" y="261"/>
                  </a:lnTo>
                  <a:cubicBezTo>
                    <a:pt x="306" y="261"/>
                    <a:pt x="280" y="237"/>
                    <a:pt x="280" y="205"/>
                  </a:cubicBezTo>
                  <a:lnTo>
                    <a:pt x="280" y="1"/>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1575;p40"/>
            <p:cNvSpPr/>
            <p:nvPr/>
          </p:nvSpPr>
          <p:spPr>
            <a:xfrm>
              <a:off x="6784301" y="3045826"/>
              <a:ext cx="23578" cy="18053"/>
            </a:xfrm>
            <a:custGeom>
              <a:avLst/>
              <a:gdLst/>
              <a:ahLst/>
              <a:cxnLst/>
              <a:rect l="l" t="t" r="r" b="b"/>
              <a:pathLst>
                <a:path w="734" h="562" extrusionOk="0">
                  <a:moveTo>
                    <a:pt x="267" y="0"/>
                  </a:moveTo>
                  <a:lnTo>
                    <a:pt x="95" y="13"/>
                  </a:lnTo>
                  <a:cubicBezTo>
                    <a:pt x="44" y="13"/>
                    <a:pt x="1" y="55"/>
                    <a:pt x="1" y="107"/>
                  </a:cubicBezTo>
                  <a:lnTo>
                    <a:pt x="7" y="562"/>
                  </a:lnTo>
                  <a:lnTo>
                    <a:pt x="689" y="562"/>
                  </a:lnTo>
                  <a:lnTo>
                    <a:pt x="732" y="264"/>
                  </a:lnTo>
                  <a:lnTo>
                    <a:pt x="732" y="94"/>
                  </a:lnTo>
                  <a:cubicBezTo>
                    <a:pt x="733" y="42"/>
                    <a:pt x="691" y="0"/>
                    <a:pt x="6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1576;p40"/>
            <p:cNvSpPr/>
            <p:nvPr/>
          </p:nvSpPr>
          <p:spPr>
            <a:xfrm>
              <a:off x="6783883" y="3045762"/>
              <a:ext cx="23996" cy="21908"/>
            </a:xfrm>
            <a:custGeom>
              <a:avLst/>
              <a:gdLst/>
              <a:ahLst/>
              <a:cxnLst/>
              <a:rect l="l" t="t" r="r" b="b"/>
              <a:pathLst>
                <a:path w="747" h="682" extrusionOk="0">
                  <a:moveTo>
                    <a:pt x="95" y="1"/>
                  </a:moveTo>
                  <a:cubicBezTo>
                    <a:pt x="43" y="1"/>
                    <a:pt x="1" y="44"/>
                    <a:pt x="1" y="95"/>
                  </a:cubicBezTo>
                  <a:lnTo>
                    <a:pt x="1" y="562"/>
                  </a:lnTo>
                  <a:lnTo>
                    <a:pt x="374" y="681"/>
                  </a:lnTo>
                  <a:lnTo>
                    <a:pt x="746" y="562"/>
                  </a:lnTo>
                  <a:lnTo>
                    <a:pt x="746" y="263"/>
                  </a:lnTo>
                  <a:lnTo>
                    <a:pt x="746" y="261"/>
                  </a:lnTo>
                  <a:lnTo>
                    <a:pt x="338" y="261"/>
                  </a:lnTo>
                  <a:cubicBezTo>
                    <a:pt x="306" y="261"/>
                    <a:pt x="282" y="237"/>
                    <a:pt x="282" y="205"/>
                  </a:cubicBezTo>
                  <a:lnTo>
                    <a:pt x="282" y="1"/>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1577;p40"/>
            <p:cNvSpPr/>
            <p:nvPr/>
          </p:nvSpPr>
          <p:spPr>
            <a:xfrm>
              <a:off x="6826223" y="3045826"/>
              <a:ext cx="23546" cy="18053"/>
            </a:xfrm>
            <a:custGeom>
              <a:avLst/>
              <a:gdLst/>
              <a:ahLst/>
              <a:cxnLst/>
              <a:rect l="l" t="t" r="r" b="b"/>
              <a:pathLst>
                <a:path w="733" h="562" extrusionOk="0">
                  <a:moveTo>
                    <a:pt x="267" y="0"/>
                  </a:moveTo>
                  <a:lnTo>
                    <a:pt x="94" y="13"/>
                  </a:lnTo>
                  <a:cubicBezTo>
                    <a:pt x="44" y="13"/>
                    <a:pt x="0" y="55"/>
                    <a:pt x="0" y="107"/>
                  </a:cubicBezTo>
                  <a:lnTo>
                    <a:pt x="6" y="562"/>
                  </a:lnTo>
                  <a:lnTo>
                    <a:pt x="688" y="562"/>
                  </a:lnTo>
                  <a:lnTo>
                    <a:pt x="731" y="264"/>
                  </a:lnTo>
                  <a:lnTo>
                    <a:pt x="731" y="94"/>
                  </a:lnTo>
                  <a:cubicBezTo>
                    <a:pt x="733" y="42"/>
                    <a:pt x="692" y="0"/>
                    <a:pt x="6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1578;p40"/>
            <p:cNvSpPr/>
            <p:nvPr/>
          </p:nvSpPr>
          <p:spPr>
            <a:xfrm>
              <a:off x="6825805" y="3045762"/>
              <a:ext cx="23963" cy="21908"/>
            </a:xfrm>
            <a:custGeom>
              <a:avLst/>
              <a:gdLst/>
              <a:ahLst/>
              <a:cxnLst/>
              <a:rect l="l" t="t" r="r" b="b"/>
              <a:pathLst>
                <a:path w="746" h="682" extrusionOk="0">
                  <a:moveTo>
                    <a:pt x="94" y="1"/>
                  </a:moveTo>
                  <a:cubicBezTo>
                    <a:pt x="42" y="1"/>
                    <a:pt x="0" y="44"/>
                    <a:pt x="0" y="95"/>
                  </a:cubicBezTo>
                  <a:lnTo>
                    <a:pt x="0" y="562"/>
                  </a:lnTo>
                  <a:lnTo>
                    <a:pt x="374" y="681"/>
                  </a:lnTo>
                  <a:lnTo>
                    <a:pt x="746" y="562"/>
                  </a:lnTo>
                  <a:lnTo>
                    <a:pt x="746" y="263"/>
                  </a:lnTo>
                  <a:lnTo>
                    <a:pt x="746" y="261"/>
                  </a:lnTo>
                  <a:lnTo>
                    <a:pt x="337" y="261"/>
                  </a:lnTo>
                  <a:cubicBezTo>
                    <a:pt x="307" y="261"/>
                    <a:pt x="281" y="237"/>
                    <a:pt x="281" y="205"/>
                  </a:cubicBezTo>
                  <a:lnTo>
                    <a:pt x="281" y="1"/>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1579;p40"/>
            <p:cNvSpPr/>
            <p:nvPr/>
          </p:nvSpPr>
          <p:spPr>
            <a:xfrm>
              <a:off x="6648095" y="3063848"/>
              <a:ext cx="296523" cy="49854"/>
            </a:xfrm>
            <a:custGeom>
              <a:avLst/>
              <a:gdLst/>
              <a:ahLst/>
              <a:cxnLst/>
              <a:rect l="l" t="t" r="r" b="b"/>
              <a:pathLst>
                <a:path w="9231" h="1552" extrusionOk="0">
                  <a:moveTo>
                    <a:pt x="334" y="1"/>
                  </a:moveTo>
                  <a:lnTo>
                    <a:pt x="241" y="22"/>
                  </a:lnTo>
                  <a:cubicBezTo>
                    <a:pt x="86" y="22"/>
                    <a:pt x="1" y="151"/>
                    <a:pt x="1" y="305"/>
                  </a:cubicBezTo>
                  <a:lnTo>
                    <a:pt x="7" y="1270"/>
                  </a:lnTo>
                  <a:cubicBezTo>
                    <a:pt x="7" y="1427"/>
                    <a:pt x="132" y="1551"/>
                    <a:pt x="287" y="1551"/>
                  </a:cubicBezTo>
                  <a:lnTo>
                    <a:pt x="8915" y="1548"/>
                  </a:lnTo>
                  <a:cubicBezTo>
                    <a:pt x="9070" y="1548"/>
                    <a:pt x="9201" y="1457"/>
                    <a:pt x="9199" y="1305"/>
                  </a:cubicBezTo>
                  <a:lnTo>
                    <a:pt x="9231" y="1231"/>
                  </a:lnTo>
                  <a:lnTo>
                    <a:pt x="9231" y="282"/>
                  </a:lnTo>
                  <a:cubicBezTo>
                    <a:pt x="9231" y="125"/>
                    <a:pt x="9105" y="1"/>
                    <a:pt x="89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1580;p40"/>
            <p:cNvSpPr/>
            <p:nvPr/>
          </p:nvSpPr>
          <p:spPr>
            <a:xfrm>
              <a:off x="6660462" y="3107440"/>
              <a:ext cx="270761" cy="25313"/>
            </a:xfrm>
            <a:custGeom>
              <a:avLst/>
              <a:gdLst/>
              <a:ahLst/>
              <a:cxnLst/>
              <a:rect l="l" t="t" r="r" b="b"/>
              <a:pathLst>
                <a:path w="8429" h="788" extrusionOk="0">
                  <a:moveTo>
                    <a:pt x="3938" y="0"/>
                  </a:moveTo>
                  <a:lnTo>
                    <a:pt x="1" y="227"/>
                  </a:lnTo>
                  <a:lnTo>
                    <a:pt x="1" y="694"/>
                  </a:lnTo>
                  <a:cubicBezTo>
                    <a:pt x="1" y="746"/>
                    <a:pt x="44" y="788"/>
                    <a:pt x="95" y="788"/>
                  </a:cubicBezTo>
                  <a:lnTo>
                    <a:pt x="282" y="788"/>
                  </a:lnTo>
                  <a:lnTo>
                    <a:pt x="282" y="563"/>
                  </a:lnTo>
                  <a:cubicBezTo>
                    <a:pt x="282" y="533"/>
                    <a:pt x="308" y="507"/>
                    <a:pt x="338" y="507"/>
                  </a:cubicBezTo>
                  <a:lnTo>
                    <a:pt x="8429" y="507"/>
                  </a:lnTo>
                  <a:lnTo>
                    <a:pt x="8429" y="227"/>
                  </a:lnTo>
                  <a:lnTo>
                    <a:pt x="3938" y="0"/>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1581;p40"/>
            <p:cNvSpPr/>
            <p:nvPr/>
          </p:nvSpPr>
          <p:spPr>
            <a:xfrm>
              <a:off x="6647002" y="3063719"/>
              <a:ext cx="297711" cy="51043"/>
            </a:xfrm>
            <a:custGeom>
              <a:avLst/>
              <a:gdLst/>
              <a:ahLst/>
              <a:cxnLst/>
              <a:rect l="l" t="t" r="r" b="b"/>
              <a:pathLst>
                <a:path w="9268" h="1589" extrusionOk="0">
                  <a:moveTo>
                    <a:pt x="281" y="0"/>
                  </a:moveTo>
                  <a:cubicBezTo>
                    <a:pt x="125" y="0"/>
                    <a:pt x="0" y="128"/>
                    <a:pt x="0" y="281"/>
                  </a:cubicBezTo>
                  <a:lnTo>
                    <a:pt x="0" y="1308"/>
                  </a:lnTo>
                  <a:cubicBezTo>
                    <a:pt x="0" y="1463"/>
                    <a:pt x="127" y="1588"/>
                    <a:pt x="281" y="1588"/>
                  </a:cubicBezTo>
                  <a:lnTo>
                    <a:pt x="8987" y="1588"/>
                  </a:lnTo>
                  <a:cubicBezTo>
                    <a:pt x="9142" y="1588"/>
                    <a:pt x="9268" y="1461"/>
                    <a:pt x="9268" y="1308"/>
                  </a:cubicBezTo>
                  <a:lnTo>
                    <a:pt x="9268" y="1234"/>
                  </a:lnTo>
                  <a:lnTo>
                    <a:pt x="9268" y="1231"/>
                  </a:lnTo>
                  <a:lnTo>
                    <a:pt x="444" y="1231"/>
                  </a:lnTo>
                  <a:cubicBezTo>
                    <a:pt x="402" y="1231"/>
                    <a:pt x="369" y="1199"/>
                    <a:pt x="369" y="1157"/>
                  </a:cubicBezTo>
                  <a:lnTo>
                    <a:pt x="369" y="0"/>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8"/>
        <p:cNvGrpSpPr/>
        <p:nvPr/>
      </p:nvGrpSpPr>
      <p:grpSpPr>
        <a:xfrm>
          <a:off x="0" y="0"/>
          <a:ext cx="0" cy="0"/>
          <a:chOff x="0" y="0"/>
          <a:chExt cx="0" cy="0"/>
        </a:xfrm>
      </p:grpSpPr>
      <p:sp>
        <p:nvSpPr>
          <p:cNvPr id="1869" name="Google Shape;1869;p44"/>
          <p:cNvSpPr/>
          <p:nvPr/>
        </p:nvSpPr>
        <p:spPr>
          <a:xfrm>
            <a:off x="720000" y="1649100"/>
            <a:ext cx="2305500" cy="11271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0" name="Google Shape;1870;p44"/>
          <p:cNvGrpSpPr/>
          <p:nvPr/>
        </p:nvGrpSpPr>
        <p:grpSpPr>
          <a:xfrm>
            <a:off x="720025" y="1431000"/>
            <a:ext cx="2305500" cy="218100"/>
            <a:chOff x="1290777" y="1427521"/>
            <a:chExt cx="2305500" cy="218100"/>
          </a:xfrm>
        </p:grpSpPr>
        <p:sp>
          <p:nvSpPr>
            <p:cNvPr id="1871" name="Google Shape;1871;p44"/>
            <p:cNvSpPr/>
            <p:nvPr/>
          </p:nvSpPr>
          <p:spPr>
            <a:xfrm>
              <a:off x="1290777" y="1427521"/>
              <a:ext cx="23055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4"/>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4"/>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4"/>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5" name="Google Shape;1875;p44"/>
          <p:cNvSpPr/>
          <p:nvPr/>
        </p:nvSpPr>
        <p:spPr>
          <a:xfrm>
            <a:off x="3419262" y="1649100"/>
            <a:ext cx="2305500" cy="11271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6" name="Google Shape;1876;p44"/>
          <p:cNvGrpSpPr/>
          <p:nvPr/>
        </p:nvGrpSpPr>
        <p:grpSpPr>
          <a:xfrm>
            <a:off x="3419287" y="1431000"/>
            <a:ext cx="2305500" cy="218100"/>
            <a:chOff x="1290777" y="1427521"/>
            <a:chExt cx="2305500" cy="218100"/>
          </a:xfrm>
        </p:grpSpPr>
        <p:sp>
          <p:nvSpPr>
            <p:cNvPr id="1877" name="Google Shape;1877;p44"/>
            <p:cNvSpPr/>
            <p:nvPr/>
          </p:nvSpPr>
          <p:spPr>
            <a:xfrm>
              <a:off x="1290777" y="1427521"/>
              <a:ext cx="23055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4"/>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4"/>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4"/>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1" name="Google Shape;1881;p44"/>
          <p:cNvSpPr/>
          <p:nvPr/>
        </p:nvSpPr>
        <p:spPr>
          <a:xfrm>
            <a:off x="6118537" y="1649100"/>
            <a:ext cx="2305500" cy="11271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2" name="Google Shape;1882;p44"/>
          <p:cNvGrpSpPr/>
          <p:nvPr/>
        </p:nvGrpSpPr>
        <p:grpSpPr>
          <a:xfrm>
            <a:off x="6118562" y="1431000"/>
            <a:ext cx="2305500" cy="218100"/>
            <a:chOff x="1290777" y="1427521"/>
            <a:chExt cx="2305500" cy="218100"/>
          </a:xfrm>
        </p:grpSpPr>
        <p:sp>
          <p:nvSpPr>
            <p:cNvPr id="1883" name="Google Shape;1883;p44"/>
            <p:cNvSpPr/>
            <p:nvPr/>
          </p:nvSpPr>
          <p:spPr>
            <a:xfrm>
              <a:off x="1290777" y="1427521"/>
              <a:ext cx="23055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4"/>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4"/>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4"/>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7" name="Google Shape;1887;p44"/>
          <p:cNvSpPr/>
          <p:nvPr/>
        </p:nvSpPr>
        <p:spPr>
          <a:xfrm>
            <a:off x="720000" y="3339125"/>
            <a:ext cx="2305500" cy="11271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8" name="Google Shape;1888;p44"/>
          <p:cNvGrpSpPr/>
          <p:nvPr/>
        </p:nvGrpSpPr>
        <p:grpSpPr>
          <a:xfrm>
            <a:off x="720025" y="3121025"/>
            <a:ext cx="2305500" cy="218100"/>
            <a:chOff x="1290777" y="1427521"/>
            <a:chExt cx="2305500" cy="218100"/>
          </a:xfrm>
        </p:grpSpPr>
        <p:sp>
          <p:nvSpPr>
            <p:cNvPr id="1889" name="Google Shape;1889;p44"/>
            <p:cNvSpPr/>
            <p:nvPr/>
          </p:nvSpPr>
          <p:spPr>
            <a:xfrm>
              <a:off x="1290777" y="1427521"/>
              <a:ext cx="23055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4"/>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4"/>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4"/>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3" name="Google Shape;1893;p44"/>
          <p:cNvSpPr/>
          <p:nvPr/>
        </p:nvSpPr>
        <p:spPr>
          <a:xfrm>
            <a:off x="3419262" y="3339125"/>
            <a:ext cx="2305500" cy="11271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4" name="Google Shape;1894;p44"/>
          <p:cNvGrpSpPr/>
          <p:nvPr/>
        </p:nvGrpSpPr>
        <p:grpSpPr>
          <a:xfrm>
            <a:off x="3419287" y="3121025"/>
            <a:ext cx="2305500" cy="218100"/>
            <a:chOff x="1290777" y="1427521"/>
            <a:chExt cx="2305500" cy="218100"/>
          </a:xfrm>
        </p:grpSpPr>
        <p:sp>
          <p:nvSpPr>
            <p:cNvPr id="1895" name="Google Shape;1895;p44"/>
            <p:cNvSpPr/>
            <p:nvPr/>
          </p:nvSpPr>
          <p:spPr>
            <a:xfrm>
              <a:off x="1290777" y="1427521"/>
              <a:ext cx="23055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4"/>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4"/>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4"/>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9" name="Google Shape;1899;p44"/>
          <p:cNvSpPr/>
          <p:nvPr/>
        </p:nvSpPr>
        <p:spPr>
          <a:xfrm>
            <a:off x="6118537" y="3339125"/>
            <a:ext cx="2305500" cy="11271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0" name="Google Shape;1900;p44"/>
          <p:cNvGrpSpPr/>
          <p:nvPr/>
        </p:nvGrpSpPr>
        <p:grpSpPr>
          <a:xfrm>
            <a:off x="6118562" y="3121025"/>
            <a:ext cx="2305500" cy="218100"/>
            <a:chOff x="1290777" y="1427521"/>
            <a:chExt cx="2305500" cy="218100"/>
          </a:xfrm>
        </p:grpSpPr>
        <p:sp>
          <p:nvSpPr>
            <p:cNvPr id="1901" name="Google Shape;1901;p44"/>
            <p:cNvSpPr/>
            <p:nvPr/>
          </p:nvSpPr>
          <p:spPr>
            <a:xfrm>
              <a:off x="1290777" y="1427521"/>
              <a:ext cx="23055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4"/>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4"/>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4"/>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5" name="Google Shape;1905;p44"/>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chemeClr val="lt2"/>
                </a:solidFill>
              </a:rPr>
              <a:t>Step</a:t>
            </a:r>
            <a:r>
              <a:rPr lang="en" dirty="0" smtClean="0"/>
              <a:t> </a:t>
            </a:r>
            <a:r>
              <a:rPr lang="en-US" dirty="0" smtClean="0"/>
              <a:t>#01: </a:t>
            </a:r>
            <a:r>
              <a:rPr lang="en-US" dirty="0" smtClean="0">
                <a:solidFill>
                  <a:schemeClr val="tx2"/>
                </a:solidFill>
              </a:rPr>
              <a:t>DRAW</a:t>
            </a:r>
            <a:endParaRPr dirty="0">
              <a:solidFill>
                <a:schemeClr val="tx2"/>
              </a:solidFill>
            </a:endParaRPr>
          </a:p>
        </p:txBody>
      </p:sp>
      <p:sp>
        <p:nvSpPr>
          <p:cNvPr id="1906" name="Google Shape;1906;p44"/>
          <p:cNvSpPr txBox="1">
            <a:spLocks noGrp="1"/>
          </p:cNvSpPr>
          <p:nvPr>
            <p:ph type="title" idx="2"/>
          </p:nvPr>
        </p:nvSpPr>
        <p:spPr>
          <a:xfrm>
            <a:off x="720000" y="1639250"/>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Clear Screen</a:t>
            </a:r>
            <a:endParaRPr dirty="0"/>
          </a:p>
        </p:txBody>
      </p:sp>
      <p:sp>
        <p:nvSpPr>
          <p:cNvPr id="1907" name="Google Shape;1907;p44"/>
          <p:cNvSpPr txBox="1">
            <a:spLocks noGrp="1"/>
          </p:cNvSpPr>
          <p:nvPr>
            <p:ph type="subTitle" idx="1"/>
          </p:nvPr>
        </p:nvSpPr>
        <p:spPr>
          <a:xfrm>
            <a:off x="719999" y="2166950"/>
            <a:ext cx="2305525" cy="613200"/>
          </a:xfrm>
          <a:prstGeom prst="rect">
            <a:avLst/>
          </a:prstGeom>
        </p:spPr>
        <p:txBody>
          <a:bodyPr spcFirstLastPara="1" wrap="square" lIns="91425" tIns="91425" rIns="91425" bIns="91425" anchor="t" anchorCtr="0">
            <a:normAutofit fontScale="92500"/>
          </a:bodyPr>
          <a:lstStyle/>
          <a:p>
            <a:pPr marL="0" lvl="0" indent="0" algn="ctr" rtl="0">
              <a:spcBef>
                <a:spcPts val="0"/>
              </a:spcBef>
              <a:spcAft>
                <a:spcPts val="0"/>
              </a:spcAft>
              <a:buNone/>
            </a:pPr>
            <a:r>
              <a:rPr lang="en-US" sz="1000" dirty="0" smtClean="0"/>
              <a:t>First of all we clear the screen by resetting the initial video configurations and repeat this clear every time slice</a:t>
            </a:r>
            <a:endParaRPr sz="1000" dirty="0"/>
          </a:p>
        </p:txBody>
      </p:sp>
      <p:sp>
        <p:nvSpPr>
          <p:cNvPr id="1908" name="Google Shape;1908;p44"/>
          <p:cNvSpPr txBox="1">
            <a:spLocks noGrp="1"/>
          </p:cNvSpPr>
          <p:nvPr>
            <p:ph type="title" idx="3"/>
          </p:nvPr>
        </p:nvSpPr>
        <p:spPr>
          <a:xfrm>
            <a:off x="3419269" y="1639250"/>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Video Mode</a:t>
            </a:r>
            <a:endParaRPr dirty="0"/>
          </a:p>
        </p:txBody>
      </p:sp>
      <p:sp>
        <p:nvSpPr>
          <p:cNvPr id="1909" name="Google Shape;1909;p44"/>
          <p:cNvSpPr txBox="1">
            <a:spLocks noGrp="1"/>
          </p:cNvSpPr>
          <p:nvPr>
            <p:ph type="subTitle" idx="4"/>
          </p:nvPr>
        </p:nvSpPr>
        <p:spPr>
          <a:xfrm>
            <a:off x="3419271" y="2166950"/>
            <a:ext cx="2305500" cy="613200"/>
          </a:xfrm>
          <a:prstGeom prst="rect">
            <a:avLst/>
          </a:prstGeom>
        </p:spPr>
        <p:txBody>
          <a:bodyPr spcFirstLastPara="1" wrap="square" lIns="91425" tIns="91425" rIns="91425" bIns="91425" anchor="t" anchorCtr="0">
            <a:normAutofit fontScale="77500" lnSpcReduction="20000"/>
          </a:bodyPr>
          <a:lstStyle/>
          <a:p>
            <a:pPr marL="0" lvl="0" indent="0"/>
            <a:r>
              <a:rPr lang="en-US" dirty="0" smtClean="0"/>
              <a:t>For our project we chose the </a:t>
            </a:r>
            <a:r>
              <a:rPr lang="en-GB" dirty="0"/>
              <a:t>640x480 B/W graphics </a:t>
            </a:r>
            <a:r>
              <a:rPr lang="en-GB" dirty="0" smtClean="0"/>
              <a:t>mode using the 10h interrupt </a:t>
            </a:r>
            <a:endParaRPr dirty="0"/>
          </a:p>
        </p:txBody>
      </p:sp>
      <p:sp>
        <p:nvSpPr>
          <p:cNvPr id="1910" name="Google Shape;1910;p44"/>
          <p:cNvSpPr txBox="1">
            <a:spLocks noGrp="1"/>
          </p:cNvSpPr>
          <p:nvPr>
            <p:ph type="title" idx="5"/>
          </p:nvPr>
        </p:nvSpPr>
        <p:spPr>
          <a:xfrm>
            <a:off x="720000" y="3325325"/>
            <a:ext cx="2305500" cy="5277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dirty="0" smtClean="0"/>
              <a:t>The Two Paddles</a:t>
            </a:r>
            <a:endParaRPr dirty="0"/>
          </a:p>
        </p:txBody>
      </p:sp>
      <p:sp>
        <p:nvSpPr>
          <p:cNvPr id="1911" name="Google Shape;1911;p44"/>
          <p:cNvSpPr txBox="1">
            <a:spLocks noGrp="1"/>
          </p:cNvSpPr>
          <p:nvPr>
            <p:ph type="subTitle" idx="6"/>
          </p:nvPr>
        </p:nvSpPr>
        <p:spPr>
          <a:xfrm>
            <a:off x="720000" y="3853025"/>
            <a:ext cx="2305500" cy="613200"/>
          </a:xfrm>
          <a:prstGeom prst="rect">
            <a:avLst/>
          </a:prstGeom>
        </p:spPr>
        <p:txBody>
          <a:bodyPr spcFirstLastPara="1" wrap="square" lIns="91425" tIns="91425" rIns="91425" bIns="91425" anchor="t" anchorCtr="0">
            <a:normAutofit fontScale="77500" lnSpcReduction="20000"/>
          </a:bodyPr>
          <a:lstStyle/>
          <a:p>
            <a:pPr marL="0" lvl="0" indent="0" algn="ctr" rtl="0">
              <a:spcBef>
                <a:spcPts val="0"/>
              </a:spcBef>
              <a:spcAft>
                <a:spcPts val="0"/>
              </a:spcAft>
              <a:buNone/>
            </a:pPr>
            <a:r>
              <a:rPr lang="en-US" dirty="0" smtClean="0"/>
              <a:t>Similarly we have a function that draws the paddles in their new position every time slice </a:t>
            </a:r>
            <a:endParaRPr dirty="0"/>
          </a:p>
        </p:txBody>
      </p:sp>
      <p:sp>
        <p:nvSpPr>
          <p:cNvPr id="1912" name="Google Shape;1912;p44"/>
          <p:cNvSpPr txBox="1">
            <a:spLocks noGrp="1"/>
          </p:cNvSpPr>
          <p:nvPr>
            <p:ph type="title" idx="7"/>
          </p:nvPr>
        </p:nvSpPr>
        <p:spPr>
          <a:xfrm>
            <a:off x="3419269" y="3325325"/>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Moving The Ball</a:t>
            </a:r>
            <a:endParaRPr dirty="0"/>
          </a:p>
        </p:txBody>
      </p:sp>
      <p:sp>
        <p:nvSpPr>
          <p:cNvPr id="1913" name="Google Shape;1913;p44"/>
          <p:cNvSpPr txBox="1">
            <a:spLocks noGrp="1"/>
          </p:cNvSpPr>
          <p:nvPr>
            <p:ph type="subTitle" idx="8"/>
          </p:nvPr>
        </p:nvSpPr>
        <p:spPr>
          <a:xfrm>
            <a:off x="3419271" y="3853025"/>
            <a:ext cx="2305500" cy="613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800" dirty="0" smtClean="0"/>
              <a:t>Since the ball doesn’t need input to move, move the ball function updates the ball position before drawing it automatically and also checks for collisions  </a:t>
            </a:r>
            <a:endParaRPr sz="800" dirty="0"/>
          </a:p>
        </p:txBody>
      </p:sp>
      <p:sp>
        <p:nvSpPr>
          <p:cNvPr id="1914" name="Google Shape;1914;p44"/>
          <p:cNvSpPr txBox="1">
            <a:spLocks noGrp="1"/>
          </p:cNvSpPr>
          <p:nvPr>
            <p:ph type="title" idx="9"/>
          </p:nvPr>
        </p:nvSpPr>
        <p:spPr>
          <a:xfrm>
            <a:off x="6118545" y="1639250"/>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The Ball</a:t>
            </a:r>
            <a:endParaRPr dirty="0"/>
          </a:p>
        </p:txBody>
      </p:sp>
      <p:sp>
        <p:nvSpPr>
          <p:cNvPr id="1915" name="Google Shape;1915;p44"/>
          <p:cNvSpPr txBox="1">
            <a:spLocks noGrp="1"/>
          </p:cNvSpPr>
          <p:nvPr>
            <p:ph type="subTitle" idx="13"/>
          </p:nvPr>
        </p:nvSpPr>
        <p:spPr>
          <a:xfrm>
            <a:off x="6118549" y="2166950"/>
            <a:ext cx="2305500" cy="613200"/>
          </a:xfrm>
          <a:prstGeom prst="rect">
            <a:avLst/>
          </a:prstGeom>
        </p:spPr>
        <p:txBody>
          <a:bodyPr spcFirstLastPara="1" wrap="square" lIns="91425" tIns="91425" rIns="91425" bIns="91425" anchor="t" anchorCtr="0">
            <a:normAutofit fontScale="77500" lnSpcReduction="20000"/>
          </a:bodyPr>
          <a:lstStyle/>
          <a:p>
            <a:pPr marL="0" lvl="0" indent="0" algn="ctr" rtl="0">
              <a:spcBef>
                <a:spcPts val="0"/>
              </a:spcBef>
              <a:spcAft>
                <a:spcPts val="0"/>
              </a:spcAft>
              <a:buNone/>
            </a:pPr>
            <a:r>
              <a:rPr lang="en-US" dirty="0" smtClean="0"/>
              <a:t>We have the draw ball function which draws the updated ball position every 1/100 of a second </a:t>
            </a:r>
            <a:endParaRPr dirty="0"/>
          </a:p>
        </p:txBody>
      </p:sp>
      <p:sp>
        <p:nvSpPr>
          <p:cNvPr id="1916" name="Google Shape;1916;p44"/>
          <p:cNvSpPr txBox="1">
            <a:spLocks noGrp="1"/>
          </p:cNvSpPr>
          <p:nvPr>
            <p:ph type="title" idx="14"/>
          </p:nvPr>
        </p:nvSpPr>
        <p:spPr>
          <a:xfrm>
            <a:off x="6118545" y="3325325"/>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Interrupt</a:t>
            </a:r>
            <a:endParaRPr dirty="0"/>
          </a:p>
        </p:txBody>
      </p:sp>
      <p:sp>
        <p:nvSpPr>
          <p:cNvPr id="1917" name="Google Shape;1917;p44"/>
          <p:cNvSpPr txBox="1">
            <a:spLocks noGrp="1"/>
          </p:cNvSpPr>
          <p:nvPr>
            <p:ph type="subTitle" idx="15"/>
          </p:nvPr>
        </p:nvSpPr>
        <p:spPr>
          <a:xfrm>
            <a:off x="6118550" y="3853025"/>
            <a:ext cx="2305500" cy="613200"/>
          </a:xfrm>
          <a:prstGeom prst="rect">
            <a:avLst/>
          </a:prstGeom>
        </p:spPr>
        <p:txBody>
          <a:bodyPr spcFirstLastPara="1" wrap="square" lIns="91425" tIns="91425" rIns="91425" bIns="91425" anchor="t" anchorCtr="0">
            <a:normAutofit fontScale="55000" lnSpcReduction="20000"/>
          </a:bodyPr>
          <a:lstStyle/>
          <a:p>
            <a:pPr marL="0" lvl="0" indent="0"/>
            <a:r>
              <a:rPr lang="en-US" dirty="0" smtClean="0"/>
              <a:t>In all the drawing functions we use the 10h interrupt which </a:t>
            </a:r>
            <a:r>
              <a:rPr lang="en-GB" dirty="0" smtClean="0"/>
              <a:t>is responsible for </a:t>
            </a:r>
            <a:r>
              <a:rPr lang="en-GB" dirty="0"/>
              <a:t>setting the video mode, character and string output, and graphics </a:t>
            </a:r>
            <a:r>
              <a:rPr lang="en-GB" dirty="0" smtClean="0"/>
              <a:t>primitives</a:t>
            </a:r>
            <a:endParaRP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8"/>
        <p:cNvGrpSpPr/>
        <p:nvPr/>
      </p:nvGrpSpPr>
      <p:grpSpPr>
        <a:xfrm>
          <a:off x="0" y="0"/>
          <a:ext cx="0" cy="0"/>
          <a:chOff x="0" y="0"/>
          <a:chExt cx="0" cy="0"/>
        </a:xfrm>
      </p:grpSpPr>
      <p:sp>
        <p:nvSpPr>
          <p:cNvPr id="1869" name="Google Shape;1869;p44"/>
          <p:cNvSpPr/>
          <p:nvPr/>
        </p:nvSpPr>
        <p:spPr>
          <a:xfrm>
            <a:off x="720000" y="1649100"/>
            <a:ext cx="2305500" cy="11271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0" name="Google Shape;1870;p44"/>
          <p:cNvGrpSpPr/>
          <p:nvPr/>
        </p:nvGrpSpPr>
        <p:grpSpPr>
          <a:xfrm>
            <a:off x="720025" y="1431000"/>
            <a:ext cx="2305500" cy="218100"/>
            <a:chOff x="1290777" y="1427521"/>
            <a:chExt cx="2305500" cy="218100"/>
          </a:xfrm>
        </p:grpSpPr>
        <p:sp>
          <p:nvSpPr>
            <p:cNvPr id="1871" name="Google Shape;1871;p44"/>
            <p:cNvSpPr/>
            <p:nvPr/>
          </p:nvSpPr>
          <p:spPr>
            <a:xfrm>
              <a:off x="1290777" y="1427521"/>
              <a:ext cx="23055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4"/>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4"/>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4"/>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5" name="Google Shape;1875;p44"/>
          <p:cNvSpPr/>
          <p:nvPr/>
        </p:nvSpPr>
        <p:spPr>
          <a:xfrm>
            <a:off x="3419262" y="1649100"/>
            <a:ext cx="2305500" cy="11271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6" name="Google Shape;1876;p44"/>
          <p:cNvGrpSpPr/>
          <p:nvPr/>
        </p:nvGrpSpPr>
        <p:grpSpPr>
          <a:xfrm>
            <a:off x="3419287" y="1431000"/>
            <a:ext cx="2305500" cy="218100"/>
            <a:chOff x="1290777" y="1427521"/>
            <a:chExt cx="2305500" cy="218100"/>
          </a:xfrm>
        </p:grpSpPr>
        <p:sp>
          <p:nvSpPr>
            <p:cNvPr id="1877" name="Google Shape;1877;p44"/>
            <p:cNvSpPr/>
            <p:nvPr/>
          </p:nvSpPr>
          <p:spPr>
            <a:xfrm>
              <a:off x="1290777" y="1427521"/>
              <a:ext cx="23055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4"/>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4"/>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4"/>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1" name="Google Shape;1881;p44"/>
          <p:cNvSpPr/>
          <p:nvPr/>
        </p:nvSpPr>
        <p:spPr>
          <a:xfrm>
            <a:off x="6118537" y="1649100"/>
            <a:ext cx="2305500" cy="11271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2" name="Google Shape;1882;p44"/>
          <p:cNvGrpSpPr/>
          <p:nvPr/>
        </p:nvGrpSpPr>
        <p:grpSpPr>
          <a:xfrm>
            <a:off x="6118562" y="1431000"/>
            <a:ext cx="2305500" cy="218100"/>
            <a:chOff x="1290777" y="1427521"/>
            <a:chExt cx="2305500" cy="218100"/>
          </a:xfrm>
        </p:grpSpPr>
        <p:sp>
          <p:nvSpPr>
            <p:cNvPr id="1883" name="Google Shape;1883;p44"/>
            <p:cNvSpPr/>
            <p:nvPr/>
          </p:nvSpPr>
          <p:spPr>
            <a:xfrm>
              <a:off x="1290777" y="1427521"/>
              <a:ext cx="23055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4"/>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4"/>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4"/>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7" name="Google Shape;1887;p44"/>
          <p:cNvSpPr/>
          <p:nvPr/>
        </p:nvSpPr>
        <p:spPr>
          <a:xfrm>
            <a:off x="720000" y="3339125"/>
            <a:ext cx="2305500" cy="11271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8" name="Google Shape;1888;p44"/>
          <p:cNvGrpSpPr/>
          <p:nvPr/>
        </p:nvGrpSpPr>
        <p:grpSpPr>
          <a:xfrm>
            <a:off x="720025" y="3121025"/>
            <a:ext cx="2305500" cy="218100"/>
            <a:chOff x="1290777" y="1427521"/>
            <a:chExt cx="2305500" cy="218100"/>
          </a:xfrm>
        </p:grpSpPr>
        <p:sp>
          <p:nvSpPr>
            <p:cNvPr id="1889" name="Google Shape;1889;p44"/>
            <p:cNvSpPr/>
            <p:nvPr/>
          </p:nvSpPr>
          <p:spPr>
            <a:xfrm>
              <a:off x="1290777" y="1427521"/>
              <a:ext cx="23055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4"/>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4"/>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4"/>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3" name="Google Shape;1893;p44"/>
          <p:cNvSpPr/>
          <p:nvPr/>
        </p:nvSpPr>
        <p:spPr>
          <a:xfrm>
            <a:off x="3419262" y="3339125"/>
            <a:ext cx="2305500" cy="11271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4" name="Google Shape;1894;p44"/>
          <p:cNvGrpSpPr/>
          <p:nvPr/>
        </p:nvGrpSpPr>
        <p:grpSpPr>
          <a:xfrm>
            <a:off x="3419287" y="3121025"/>
            <a:ext cx="2305500" cy="218100"/>
            <a:chOff x="1290777" y="1427521"/>
            <a:chExt cx="2305500" cy="218100"/>
          </a:xfrm>
        </p:grpSpPr>
        <p:sp>
          <p:nvSpPr>
            <p:cNvPr id="1895" name="Google Shape;1895;p44"/>
            <p:cNvSpPr/>
            <p:nvPr/>
          </p:nvSpPr>
          <p:spPr>
            <a:xfrm>
              <a:off x="1290777" y="1427521"/>
              <a:ext cx="23055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4"/>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4"/>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4"/>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9" name="Google Shape;1899;p44"/>
          <p:cNvSpPr/>
          <p:nvPr/>
        </p:nvSpPr>
        <p:spPr>
          <a:xfrm>
            <a:off x="6118537" y="3339125"/>
            <a:ext cx="2305500" cy="11271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0" name="Google Shape;1900;p44"/>
          <p:cNvGrpSpPr/>
          <p:nvPr/>
        </p:nvGrpSpPr>
        <p:grpSpPr>
          <a:xfrm>
            <a:off x="6118562" y="3121025"/>
            <a:ext cx="2305500" cy="218100"/>
            <a:chOff x="1290777" y="1427521"/>
            <a:chExt cx="2305500" cy="218100"/>
          </a:xfrm>
        </p:grpSpPr>
        <p:sp>
          <p:nvSpPr>
            <p:cNvPr id="1901" name="Google Shape;1901;p44"/>
            <p:cNvSpPr/>
            <p:nvPr/>
          </p:nvSpPr>
          <p:spPr>
            <a:xfrm>
              <a:off x="1290777" y="1427521"/>
              <a:ext cx="23055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4"/>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4"/>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4"/>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5" name="Google Shape;1905;p44"/>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chemeClr val="lt2"/>
                </a:solidFill>
              </a:rPr>
              <a:t>Step</a:t>
            </a:r>
            <a:r>
              <a:rPr lang="en" dirty="0" smtClean="0"/>
              <a:t> </a:t>
            </a:r>
            <a:r>
              <a:rPr lang="en-US" dirty="0" smtClean="0"/>
              <a:t>#02: </a:t>
            </a:r>
            <a:r>
              <a:rPr lang="en-US" dirty="0" smtClean="0">
                <a:solidFill>
                  <a:schemeClr val="tx2"/>
                </a:solidFill>
              </a:rPr>
              <a:t>USER’S INPUT</a:t>
            </a:r>
            <a:endParaRPr dirty="0">
              <a:solidFill>
                <a:schemeClr val="tx2"/>
              </a:solidFill>
            </a:endParaRPr>
          </a:p>
        </p:txBody>
      </p:sp>
      <p:sp>
        <p:nvSpPr>
          <p:cNvPr id="1906" name="Google Shape;1906;p44"/>
          <p:cNvSpPr txBox="1">
            <a:spLocks noGrp="1"/>
          </p:cNvSpPr>
          <p:nvPr>
            <p:ph type="title" idx="2"/>
          </p:nvPr>
        </p:nvSpPr>
        <p:spPr>
          <a:xfrm>
            <a:off x="720000" y="1639250"/>
            <a:ext cx="2305500" cy="5277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US" dirty="0" smtClean="0"/>
              <a:t>Paddles Movement</a:t>
            </a:r>
            <a:endParaRPr dirty="0"/>
          </a:p>
        </p:txBody>
      </p:sp>
      <p:sp>
        <p:nvSpPr>
          <p:cNvPr id="1907" name="Google Shape;1907;p44"/>
          <p:cNvSpPr txBox="1">
            <a:spLocks noGrp="1"/>
          </p:cNvSpPr>
          <p:nvPr>
            <p:ph type="subTitle" idx="1"/>
          </p:nvPr>
        </p:nvSpPr>
        <p:spPr>
          <a:xfrm>
            <a:off x="719999" y="2166950"/>
            <a:ext cx="2305525" cy="613200"/>
          </a:xfrm>
          <a:prstGeom prst="rect">
            <a:avLst/>
          </a:prstGeom>
        </p:spPr>
        <p:txBody>
          <a:bodyPr spcFirstLastPara="1" wrap="square" lIns="91425" tIns="91425" rIns="91425" bIns="91425" anchor="t" anchorCtr="0">
            <a:noAutofit/>
          </a:bodyPr>
          <a:lstStyle/>
          <a:p>
            <a:pPr marL="0" lvl="0" indent="0"/>
            <a:r>
              <a:rPr lang="en-US" sz="900" dirty="0" smtClean="0"/>
              <a:t>We use the interrupt 16h to detect the pressed keys </a:t>
            </a:r>
            <a:r>
              <a:rPr lang="en-US" sz="900" dirty="0" smtClean="0">
                <a:latin typeface="Anaheim" charset="0"/>
              </a:rPr>
              <a:t>to determine which paddle move in which direction</a:t>
            </a:r>
            <a:endParaRPr sz="800" b="1" dirty="0">
              <a:latin typeface="Zen Dots" charset="0"/>
            </a:endParaRPr>
          </a:p>
        </p:txBody>
      </p:sp>
      <p:sp>
        <p:nvSpPr>
          <p:cNvPr id="1908" name="Google Shape;1908;p44"/>
          <p:cNvSpPr txBox="1">
            <a:spLocks noGrp="1"/>
          </p:cNvSpPr>
          <p:nvPr>
            <p:ph type="title" idx="3"/>
          </p:nvPr>
        </p:nvSpPr>
        <p:spPr>
          <a:xfrm>
            <a:off x="3419269" y="1639250"/>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What To Do</a:t>
            </a:r>
            <a:endParaRPr dirty="0"/>
          </a:p>
        </p:txBody>
      </p:sp>
      <p:sp>
        <p:nvSpPr>
          <p:cNvPr id="1909" name="Google Shape;1909;p44"/>
          <p:cNvSpPr txBox="1">
            <a:spLocks noGrp="1"/>
          </p:cNvSpPr>
          <p:nvPr>
            <p:ph type="subTitle" idx="4"/>
          </p:nvPr>
        </p:nvSpPr>
        <p:spPr>
          <a:xfrm>
            <a:off x="3419271" y="2166950"/>
            <a:ext cx="2305500" cy="613200"/>
          </a:xfrm>
          <a:prstGeom prst="rect">
            <a:avLst/>
          </a:prstGeom>
        </p:spPr>
        <p:txBody>
          <a:bodyPr spcFirstLastPara="1" wrap="square" lIns="91425" tIns="91425" rIns="91425" bIns="91425" anchor="t" anchorCtr="0">
            <a:normAutofit fontScale="77500" lnSpcReduction="20000"/>
          </a:bodyPr>
          <a:lstStyle/>
          <a:p>
            <a:pPr marL="0" lvl="0" indent="0"/>
            <a:r>
              <a:rPr lang="en-US" dirty="0" smtClean="0"/>
              <a:t>We check if the pressed keys are ’</a:t>
            </a:r>
            <a:r>
              <a:rPr lang="en-US" dirty="0" smtClean="0">
                <a:latin typeface="Zen Dots" charset="0"/>
              </a:rPr>
              <a:t>w</a:t>
            </a:r>
            <a:r>
              <a:rPr lang="en-US" dirty="0" smtClean="0"/>
              <a:t>’ or ’</a:t>
            </a:r>
            <a:r>
              <a:rPr lang="en-US" dirty="0" smtClean="0">
                <a:latin typeface="Zen Dots" charset="0"/>
              </a:rPr>
              <a:t>s</a:t>
            </a:r>
            <a:r>
              <a:rPr lang="en-US" dirty="0" smtClean="0"/>
              <a:t>’ then it’s the left paddle that moves ’</a:t>
            </a:r>
            <a:r>
              <a:rPr lang="en-US" dirty="0" smtClean="0">
                <a:latin typeface="Zen Dots" charset="0"/>
              </a:rPr>
              <a:t>s</a:t>
            </a:r>
            <a:r>
              <a:rPr lang="en-US" dirty="0" smtClean="0"/>
              <a:t>’ for down and ’</a:t>
            </a:r>
            <a:r>
              <a:rPr lang="en-US" dirty="0" smtClean="0">
                <a:latin typeface="Zen Dots" charset="0"/>
              </a:rPr>
              <a:t>w</a:t>
            </a:r>
            <a:r>
              <a:rPr lang="en-US" dirty="0" smtClean="0"/>
              <a:t>’ for up </a:t>
            </a:r>
            <a:endParaRPr dirty="0"/>
          </a:p>
        </p:txBody>
      </p:sp>
      <p:sp>
        <p:nvSpPr>
          <p:cNvPr id="1910" name="Google Shape;1910;p44"/>
          <p:cNvSpPr txBox="1">
            <a:spLocks noGrp="1"/>
          </p:cNvSpPr>
          <p:nvPr>
            <p:ph type="title" idx="5"/>
          </p:nvPr>
        </p:nvSpPr>
        <p:spPr>
          <a:xfrm>
            <a:off x="720000" y="3325325"/>
            <a:ext cx="2305500" cy="527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smtClean="0"/>
              <a:t>Check Yourself</a:t>
            </a:r>
            <a:endParaRPr dirty="0"/>
          </a:p>
        </p:txBody>
      </p:sp>
      <p:sp>
        <p:nvSpPr>
          <p:cNvPr id="1911" name="Google Shape;1911;p44"/>
          <p:cNvSpPr txBox="1">
            <a:spLocks noGrp="1"/>
          </p:cNvSpPr>
          <p:nvPr>
            <p:ph type="subTitle" idx="6"/>
          </p:nvPr>
        </p:nvSpPr>
        <p:spPr>
          <a:xfrm>
            <a:off x="720000" y="3853025"/>
            <a:ext cx="2305500" cy="6132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0"/>
              </a:spcAft>
              <a:buNone/>
            </a:pPr>
            <a:r>
              <a:rPr lang="en-US" dirty="0" smtClean="0"/>
              <a:t>We need to be careful not to move the paddles out of the screen’s boundaries so we need to check every time</a:t>
            </a:r>
            <a:endParaRPr dirty="0"/>
          </a:p>
        </p:txBody>
      </p:sp>
      <p:sp>
        <p:nvSpPr>
          <p:cNvPr id="1912" name="Google Shape;1912;p44"/>
          <p:cNvSpPr txBox="1">
            <a:spLocks noGrp="1"/>
          </p:cNvSpPr>
          <p:nvPr>
            <p:ph type="title" idx="7"/>
          </p:nvPr>
        </p:nvSpPr>
        <p:spPr>
          <a:xfrm>
            <a:off x="3419269" y="3325325"/>
            <a:ext cx="2305500" cy="484675"/>
          </a:xfrm>
          <a:prstGeom prst="rect">
            <a:avLst/>
          </a:prstGeom>
        </p:spPr>
        <p:txBody>
          <a:bodyPr spcFirstLastPara="1" wrap="square" lIns="91425" tIns="91425" rIns="91425" bIns="91425" anchor="ctr" anchorCtr="0">
            <a:noAutofit/>
          </a:bodyPr>
          <a:lstStyle/>
          <a:p>
            <a:r>
              <a:rPr lang="en" dirty="0" smtClean="0"/>
              <a:t/>
            </a:r>
            <a:br>
              <a:rPr lang="en" dirty="0" smtClean="0"/>
            </a:br>
            <a:r>
              <a:rPr lang="en-US" dirty="0" smtClean="0"/>
              <a:t>Menu Choices</a:t>
            </a:r>
            <a:r>
              <a:rPr lang="en-GB" dirty="0"/>
              <a:t/>
            </a:r>
            <a:br>
              <a:rPr lang="en-GB" dirty="0"/>
            </a:br>
            <a:endParaRPr dirty="0"/>
          </a:p>
        </p:txBody>
      </p:sp>
      <p:sp>
        <p:nvSpPr>
          <p:cNvPr id="1913" name="Google Shape;1913;p44"/>
          <p:cNvSpPr txBox="1">
            <a:spLocks noGrp="1"/>
          </p:cNvSpPr>
          <p:nvPr>
            <p:ph type="subTitle" idx="8"/>
          </p:nvPr>
        </p:nvSpPr>
        <p:spPr>
          <a:xfrm>
            <a:off x="3419271" y="3803374"/>
            <a:ext cx="2305500" cy="662851"/>
          </a:xfrm>
          <a:prstGeom prst="rect">
            <a:avLst/>
          </a:prstGeom>
        </p:spPr>
        <p:txBody>
          <a:bodyPr spcFirstLastPara="1" wrap="square" lIns="91425" tIns="91425" rIns="91425" bIns="91425" anchor="t" anchorCtr="0">
            <a:noAutofit/>
          </a:bodyPr>
          <a:lstStyle/>
          <a:p>
            <a:pPr marL="0" lvl="0" indent="0">
              <a:spcAft>
                <a:spcPts val="1600"/>
              </a:spcAft>
            </a:pPr>
            <a:r>
              <a:rPr lang="en-US" sz="900" dirty="0" smtClean="0"/>
              <a:t>We check the user input when we move to the main menu or game over scenes to give them a choice what mode to play in and whether to exit game or play again</a:t>
            </a:r>
            <a:endParaRPr sz="900" dirty="0"/>
          </a:p>
        </p:txBody>
      </p:sp>
      <p:sp>
        <p:nvSpPr>
          <p:cNvPr id="1914" name="Google Shape;1914;p44"/>
          <p:cNvSpPr txBox="1">
            <a:spLocks noGrp="1"/>
          </p:cNvSpPr>
          <p:nvPr>
            <p:ph type="title" idx="9"/>
          </p:nvPr>
        </p:nvSpPr>
        <p:spPr>
          <a:xfrm>
            <a:off x="6118545" y="1639250"/>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What To Do #2</a:t>
            </a:r>
            <a:endParaRPr dirty="0"/>
          </a:p>
        </p:txBody>
      </p:sp>
      <p:sp>
        <p:nvSpPr>
          <p:cNvPr id="1915" name="Google Shape;1915;p44"/>
          <p:cNvSpPr txBox="1">
            <a:spLocks noGrp="1"/>
          </p:cNvSpPr>
          <p:nvPr>
            <p:ph type="subTitle" idx="13"/>
          </p:nvPr>
        </p:nvSpPr>
        <p:spPr>
          <a:xfrm>
            <a:off x="6118549" y="2166950"/>
            <a:ext cx="2305500" cy="613200"/>
          </a:xfrm>
          <a:prstGeom prst="rect">
            <a:avLst/>
          </a:prstGeom>
        </p:spPr>
        <p:txBody>
          <a:bodyPr spcFirstLastPara="1" wrap="square" lIns="91425" tIns="91425" rIns="91425" bIns="91425" anchor="t" anchorCtr="0">
            <a:normAutofit fontScale="77500" lnSpcReduction="20000"/>
          </a:bodyPr>
          <a:lstStyle/>
          <a:p>
            <a:pPr marL="0" lvl="0" indent="0"/>
            <a:r>
              <a:rPr lang="en-GB" dirty="0"/>
              <a:t>We check if the pressed keys are </a:t>
            </a:r>
            <a:r>
              <a:rPr lang="en-GB" dirty="0" smtClean="0"/>
              <a:t>’</a:t>
            </a:r>
            <a:r>
              <a:rPr lang="en-GB" dirty="0" smtClean="0">
                <a:latin typeface="Zen Dots" charset="0"/>
              </a:rPr>
              <a:t>L</a:t>
            </a:r>
            <a:r>
              <a:rPr lang="en-GB" dirty="0" smtClean="0"/>
              <a:t>’ </a:t>
            </a:r>
            <a:r>
              <a:rPr lang="en-GB" dirty="0"/>
              <a:t>or </a:t>
            </a:r>
            <a:r>
              <a:rPr lang="en-GB" dirty="0" smtClean="0"/>
              <a:t>’</a:t>
            </a:r>
            <a:r>
              <a:rPr lang="en-GB" dirty="0" smtClean="0">
                <a:latin typeface="Zen Dots" charset="0"/>
              </a:rPr>
              <a:t>o</a:t>
            </a:r>
            <a:r>
              <a:rPr lang="en-GB" dirty="0" smtClean="0"/>
              <a:t>’ </a:t>
            </a:r>
            <a:r>
              <a:rPr lang="en-GB" dirty="0"/>
              <a:t>then it’s the left paddle that moves </a:t>
            </a:r>
            <a:r>
              <a:rPr lang="en-GB" dirty="0" smtClean="0"/>
              <a:t>’</a:t>
            </a:r>
            <a:r>
              <a:rPr lang="en-GB" dirty="0" smtClean="0">
                <a:latin typeface="Zen Dots" charset="0"/>
              </a:rPr>
              <a:t>L</a:t>
            </a:r>
            <a:r>
              <a:rPr lang="en-GB" dirty="0" smtClean="0"/>
              <a:t>’ </a:t>
            </a:r>
            <a:r>
              <a:rPr lang="en-GB" dirty="0"/>
              <a:t>for down and </a:t>
            </a:r>
            <a:r>
              <a:rPr lang="en-GB" dirty="0" smtClean="0"/>
              <a:t>’</a:t>
            </a:r>
            <a:r>
              <a:rPr lang="en-GB" dirty="0" smtClean="0">
                <a:latin typeface="Zen Dots" charset="0"/>
              </a:rPr>
              <a:t>o</a:t>
            </a:r>
            <a:r>
              <a:rPr lang="en-GB" dirty="0" smtClean="0"/>
              <a:t>’ </a:t>
            </a:r>
            <a:r>
              <a:rPr lang="en-GB" dirty="0"/>
              <a:t>for up </a:t>
            </a:r>
          </a:p>
        </p:txBody>
      </p:sp>
      <p:sp>
        <p:nvSpPr>
          <p:cNvPr id="83" name="Google Shape;1893;p44"/>
          <p:cNvSpPr/>
          <p:nvPr/>
        </p:nvSpPr>
        <p:spPr>
          <a:xfrm>
            <a:off x="6118562" y="3339125"/>
            <a:ext cx="2305500" cy="11271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 name="Google Shape;1894;p44"/>
          <p:cNvGrpSpPr/>
          <p:nvPr/>
        </p:nvGrpSpPr>
        <p:grpSpPr>
          <a:xfrm>
            <a:off x="6118587" y="3121025"/>
            <a:ext cx="2305500" cy="218100"/>
            <a:chOff x="1290777" y="1427521"/>
            <a:chExt cx="2305500" cy="218100"/>
          </a:xfrm>
        </p:grpSpPr>
        <p:sp>
          <p:nvSpPr>
            <p:cNvPr id="85" name="Google Shape;1895;p44"/>
            <p:cNvSpPr/>
            <p:nvPr/>
          </p:nvSpPr>
          <p:spPr>
            <a:xfrm>
              <a:off x="1290777" y="1427521"/>
              <a:ext cx="23055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896;p44"/>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897;p44"/>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898;p44"/>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1912;p44"/>
          <p:cNvSpPr txBox="1">
            <a:spLocks noGrp="1"/>
          </p:cNvSpPr>
          <p:nvPr>
            <p:ph type="title" idx="7"/>
          </p:nvPr>
        </p:nvSpPr>
        <p:spPr>
          <a:xfrm>
            <a:off x="6118569" y="3325325"/>
            <a:ext cx="2305500" cy="527700"/>
          </a:xfrm>
          <a:prstGeom prst="rect">
            <a:avLst/>
          </a:prstGeom>
        </p:spPr>
        <p:txBody>
          <a:bodyPr spcFirstLastPara="1" wrap="square" lIns="91425" tIns="91425" rIns="91425" bIns="91425" anchor="ctr" anchorCtr="0">
            <a:noAutofit/>
          </a:bodyPr>
          <a:lstStyle/>
          <a:p>
            <a:r>
              <a:rPr lang="en" dirty="0" smtClean="0"/>
              <a:t/>
            </a:r>
            <a:br>
              <a:rPr lang="en" dirty="0" smtClean="0"/>
            </a:br>
            <a:r>
              <a:rPr lang="en" dirty="0" smtClean="0"/>
              <a:t> </a:t>
            </a:r>
            <a:r>
              <a:rPr lang="en-GB" dirty="0"/>
              <a:t>Interrupt</a:t>
            </a:r>
            <a:br>
              <a:rPr lang="en-GB" dirty="0"/>
            </a:br>
            <a:endParaRPr dirty="0"/>
          </a:p>
        </p:txBody>
      </p:sp>
      <p:sp>
        <p:nvSpPr>
          <p:cNvPr id="90" name="Google Shape;1913;p44"/>
          <p:cNvSpPr txBox="1">
            <a:spLocks noGrp="1"/>
          </p:cNvSpPr>
          <p:nvPr>
            <p:ph type="subTitle" idx="8"/>
          </p:nvPr>
        </p:nvSpPr>
        <p:spPr>
          <a:xfrm>
            <a:off x="6118571" y="3853025"/>
            <a:ext cx="2305500" cy="613200"/>
          </a:xfrm>
          <a:prstGeom prst="rect">
            <a:avLst/>
          </a:prstGeom>
        </p:spPr>
        <p:txBody>
          <a:bodyPr spcFirstLastPara="1" wrap="square" lIns="91425" tIns="91425" rIns="91425" bIns="91425" anchor="t" anchorCtr="0">
            <a:noAutofit/>
          </a:bodyPr>
          <a:lstStyle/>
          <a:p>
            <a:pPr marL="0" lvl="0" indent="0">
              <a:spcAft>
                <a:spcPts val="1600"/>
              </a:spcAft>
            </a:pPr>
            <a:r>
              <a:rPr lang="en-US" sz="900" dirty="0" smtClean="0"/>
              <a:t>The 16h interrupt</a:t>
            </a:r>
            <a:r>
              <a:rPr lang="en-GB" sz="900" dirty="0"/>
              <a:t> </a:t>
            </a:r>
            <a:r>
              <a:rPr lang="en-GB" sz="900" dirty="0" smtClean="0"/>
              <a:t>is responsible </a:t>
            </a:r>
            <a:r>
              <a:rPr lang="en-GB" sz="900" dirty="0"/>
              <a:t>for control of the PC keyboard</a:t>
            </a:r>
            <a:r>
              <a:rPr lang="en-GB" sz="900" dirty="0" smtClean="0"/>
              <a:t>. It stores the pressed key in AL if you stored the right value in AH</a:t>
            </a:r>
            <a:endParaRPr sz="900" dirty="0"/>
          </a:p>
        </p:txBody>
      </p:sp>
    </p:spTree>
    <p:extLst>
      <p:ext uri="{BB962C8B-B14F-4D97-AF65-F5344CB8AC3E}">
        <p14:creationId xmlns:p14="http://schemas.microsoft.com/office/powerpoint/2010/main" val="3024633913"/>
      </p:ext>
    </p:extLst>
  </p:cSld>
  <p:clrMapOvr>
    <a:masterClrMapping/>
  </p:clrMapOvr>
  <p:timing>
    <p:tnLst>
      <p:par>
        <p:cTn id="1" dur="indefinite" restart="never" nodeType="tmRoot"/>
      </p:par>
    </p:tnLst>
  </p:timing>
</p:sld>
</file>

<file path=ppt/theme/theme1.xml><?xml version="1.0" encoding="utf-8"?>
<a:theme xmlns:a="http://schemas.openxmlformats.org/drawingml/2006/main" name=" Computer Science Degree for College by Slidesgo">
  <a:themeElements>
    <a:clrScheme name="Simple Light">
      <a:dk1>
        <a:srgbClr val="000000"/>
      </a:dk1>
      <a:lt1>
        <a:srgbClr val="FFFFFF"/>
      </a:lt1>
      <a:dk2>
        <a:srgbClr val="ECE5B4"/>
      </a:dk2>
      <a:lt2>
        <a:srgbClr val="F673A9"/>
      </a:lt2>
      <a:accent1>
        <a:srgbClr val="D899B3"/>
      </a:accent1>
      <a:accent2>
        <a:srgbClr val="9A4496"/>
      </a:accent2>
      <a:accent3>
        <a:srgbClr val="7EC8D4"/>
      </a:accent3>
      <a:accent4>
        <a:srgbClr val="6AA4D6"/>
      </a:accent4>
      <a:accent5>
        <a:srgbClr val="06467E"/>
      </a:accent5>
      <a:accent6>
        <a:srgbClr val="2F2B1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458</TotalTime>
  <Words>1338</Words>
  <Application>Microsoft Office PowerPoint</Application>
  <PresentationFormat>On-screen Show (16:9)</PresentationFormat>
  <Paragraphs>109</Paragraphs>
  <Slides>14</Slides>
  <Notes>13</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Anaheim</vt:lpstr>
      <vt:lpstr>Zen Dots</vt:lpstr>
      <vt:lpstr> Computer Science Degree for College by Slidesgo</vt:lpstr>
      <vt:lpstr> PING PONG GAME x86 Assembly Project </vt:lpstr>
      <vt:lpstr>Introduction</vt:lpstr>
      <vt:lpstr>Introduction </vt:lpstr>
      <vt:lpstr>x86 Assembly </vt:lpstr>
      <vt:lpstr>x86 Assembly </vt:lpstr>
      <vt:lpstr>PowerPoint Presentation</vt:lpstr>
      <vt:lpstr>Steps for building the project</vt:lpstr>
      <vt:lpstr>Step #01: DRAW</vt:lpstr>
      <vt:lpstr>Step #02: USER’S INPUT</vt:lpstr>
      <vt:lpstr>Step #03: UI</vt:lpstr>
      <vt:lpstr>Step #04: AI (play with the computer)</vt:lpstr>
      <vt:lpstr>Finially: check it out yourself</vt:lpstr>
      <vt:lpstr>Our team</vt:lpstr>
      <vt:lpstr>Thanks for Your Attention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PING PONG GAME x86 Assembly Project</dc:title>
  <dc:creator>menna</dc:creator>
  <cp:lastModifiedBy>HP</cp:lastModifiedBy>
  <cp:revision>29</cp:revision>
  <dcterms:modified xsi:type="dcterms:W3CDTF">2022-01-07T12:04:28Z</dcterms:modified>
</cp:coreProperties>
</file>