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378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50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089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582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50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45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95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66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9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225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46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73FD-91BB-4F10-847D-2FAC20D8BFFE}" type="datetimeFigureOut">
              <a:rPr lang="es-VE" smtClean="0"/>
              <a:t>08/05/2010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4CDE-E215-4F67-8D45-8537815058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43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10" y="3062378"/>
            <a:ext cx="5568400" cy="3795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35624" y="279977"/>
            <a:ext cx="5089585" cy="12727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s-VE" sz="3200" dirty="0" smtClean="0"/>
              <a:t>Sistemas operativos</a:t>
            </a:r>
            <a:endParaRPr lang="es-VE" sz="3200" dirty="0"/>
          </a:p>
        </p:txBody>
      </p:sp>
      <p:sp>
        <p:nvSpPr>
          <p:cNvPr id="6" name="Paralelogramo 5"/>
          <p:cNvSpPr/>
          <p:nvPr/>
        </p:nvSpPr>
        <p:spPr>
          <a:xfrm>
            <a:off x="9710468" y="120770"/>
            <a:ext cx="2481532" cy="1699013"/>
          </a:xfrm>
          <a:prstGeom prst="parallelogram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Tipos(libres):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GNU/Linux.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LibreOffice.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VLC.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FreeDos.</a:t>
            </a:r>
          </a:p>
        </p:txBody>
      </p:sp>
      <p:sp>
        <p:nvSpPr>
          <p:cNvPr id="8" name="Paralelogramo 7"/>
          <p:cNvSpPr/>
          <p:nvPr/>
        </p:nvSpPr>
        <p:spPr>
          <a:xfrm>
            <a:off x="9826251" y="1891606"/>
            <a:ext cx="2159121" cy="1369393"/>
          </a:xfrm>
          <a:prstGeom prst="parallelogram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Ultimo S.O de Linux: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Kernel linux</a:t>
            </a:r>
          </a:p>
        </p:txBody>
      </p:sp>
      <p:sp>
        <p:nvSpPr>
          <p:cNvPr id="9" name="Paralelogramo 8"/>
          <p:cNvSpPr/>
          <p:nvPr/>
        </p:nvSpPr>
        <p:spPr>
          <a:xfrm>
            <a:off x="9385088" y="3332822"/>
            <a:ext cx="2806912" cy="2179432"/>
          </a:xfrm>
          <a:prstGeom prst="parallelogram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Actualizaciones gratuitas.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Resistente a virus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Se puede modificar.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 smtClean="0">
              <a:solidFill>
                <a:schemeClr val="bg1"/>
              </a:solidFill>
            </a:endParaRPr>
          </a:p>
        </p:txBody>
      </p:sp>
      <p:sp>
        <p:nvSpPr>
          <p:cNvPr id="10" name="Paralelogramo 9"/>
          <p:cNvSpPr/>
          <p:nvPr/>
        </p:nvSpPr>
        <p:spPr>
          <a:xfrm>
            <a:off x="-31986" y="3350268"/>
            <a:ext cx="2556380" cy="1840142"/>
          </a:xfrm>
          <a:prstGeom prst="parallelogram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Power Toys.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Mejor entorno grafico.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Mas ligero.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1" name="Paralelogramo 10"/>
          <p:cNvSpPr/>
          <p:nvPr/>
        </p:nvSpPr>
        <p:spPr>
          <a:xfrm>
            <a:off x="-361" y="1951396"/>
            <a:ext cx="2301231" cy="1309604"/>
          </a:xfrm>
          <a:prstGeom prst="parallelogram">
            <a:avLst>
              <a:gd name="adj" fmla="val 27247"/>
            </a:avLst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Ultimo S.O de Windows: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12" name="Paralelogramo 11"/>
          <p:cNvSpPr/>
          <p:nvPr/>
        </p:nvSpPr>
        <p:spPr>
          <a:xfrm>
            <a:off x="-361" y="120769"/>
            <a:ext cx="2758027" cy="1747515"/>
          </a:xfrm>
          <a:prstGeom prst="parallelogram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Tipos(propietario):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Windows.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Mac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Adobe.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</a:rPr>
              <a:t>Microsoft Office,</a:t>
            </a:r>
          </a:p>
        </p:txBody>
      </p:sp>
      <p:sp>
        <p:nvSpPr>
          <p:cNvPr id="14" name="Elipse 13"/>
          <p:cNvSpPr/>
          <p:nvPr/>
        </p:nvSpPr>
        <p:spPr>
          <a:xfrm>
            <a:off x="8237146" y="901709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Elipse 14"/>
          <p:cNvSpPr/>
          <p:nvPr/>
        </p:nvSpPr>
        <p:spPr>
          <a:xfrm>
            <a:off x="8722023" y="1552755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Elipse 15"/>
          <p:cNvSpPr/>
          <p:nvPr/>
        </p:nvSpPr>
        <p:spPr>
          <a:xfrm>
            <a:off x="8846833" y="2203801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Elipse 16"/>
          <p:cNvSpPr/>
          <p:nvPr/>
        </p:nvSpPr>
        <p:spPr>
          <a:xfrm>
            <a:off x="8722023" y="2862359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Elipse 18"/>
          <p:cNvSpPr/>
          <p:nvPr/>
        </p:nvSpPr>
        <p:spPr>
          <a:xfrm>
            <a:off x="8722023" y="4056788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Elipse 19"/>
          <p:cNvSpPr/>
          <p:nvPr/>
        </p:nvSpPr>
        <p:spPr>
          <a:xfrm>
            <a:off x="8722023" y="5113617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Elipse 21"/>
          <p:cNvSpPr/>
          <p:nvPr/>
        </p:nvSpPr>
        <p:spPr>
          <a:xfrm>
            <a:off x="2556020" y="4001670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Elipse 22"/>
          <p:cNvSpPr/>
          <p:nvPr/>
        </p:nvSpPr>
        <p:spPr>
          <a:xfrm>
            <a:off x="2913120" y="901709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Elipse 23"/>
          <p:cNvSpPr/>
          <p:nvPr/>
        </p:nvSpPr>
        <p:spPr>
          <a:xfrm>
            <a:off x="2413598" y="1552755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Elipse 24"/>
          <p:cNvSpPr/>
          <p:nvPr/>
        </p:nvSpPr>
        <p:spPr>
          <a:xfrm>
            <a:off x="2444871" y="2203801"/>
            <a:ext cx="538254" cy="39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Elipse 25"/>
          <p:cNvSpPr/>
          <p:nvPr/>
        </p:nvSpPr>
        <p:spPr>
          <a:xfrm>
            <a:off x="2544386" y="2937957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" name="Elipse 26"/>
          <p:cNvSpPr/>
          <p:nvPr/>
        </p:nvSpPr>
        <p:spPr>
          <a:xfrm>
            <a:off x="2540207" y="5113617"/>
            <a:ext cx="538254" cy="398640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Elipse 28"/>
          <p:cNvSpPr/>
          <p:nvPr/>
        </p:nvSpPr>
        <p:spPr>
          <a:xfrm>
            <a:off x="0" y="5303762"/>
            <a:ext cx="3094274" cy="1554238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No reproduce DVDs.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Privacidad.</a:t>
            </a:r>
            <a:endParaRPr lang="es-VE" dirty="0"/>
          </a:p>
        </p:txBody>
      </p:sp>
      <p:sp>
        <p:nvSpPr>
          <p:cNvPr id="30" name="Elipse 29"/>
          <p:cNvSpPr/>
          <p:nvPr/>
        </p:nvSpPr>
        <p:spPr>
          <a:xfrm>
            <a:off x="8775401" y="5512254"/>
            <a:ext cx="3416600" cy="1345745"/>
          </a:xfrm>
          <a:prstGeom prst="ellipse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Programas no compatibles.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Difícil de manejar. </a:t>
            </a:r>
          </a:p>
        </p:txBody>
      </p:sp>
      <p:sp>
        <p:nvSpPr>
          <p:cNvPr id="2" name="Recortar rectángulo de esquina del mismo lado 1"/>
          <p:cNvSpPr/>
          <p:nvPr/>
        </p:nvSpPr>
        <p:spPr>
          <a:xfrm>
            <a:off x="3549099" y="901709"/>
            <a:ext cx="4615479" cy="1960650"/>
          </a:xfrm>
          <a:prstGeom prst="snip2SameRect">
            <a:avLst/>
          </a:prstGeom>
          <a:solidFill>
            <a:srgbClr val="A10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Definición:</a:t>
            </a:r>
          </a:p>
          <a:p>
            <a:pPr algn="ctr"/>
            <a:r>
              <a:rPr lang="es-VE" dirty="0" smtClean="0"/>
              <a:t>Un S.O es un conjunto de programas que permiten manejar </a:t>
            </a:r>
            <a:r>
              <a:rPr lang="es-VE" smtClean="0"/>
              <a:t>la memoria,discos,medios </a:t>
            </a:r>
            <a:r>
              <a:rPr lang="es-VE" dirty="0" smtClean="0"/>
              <a:t>de almacenamiento y de información de todos los periféricos o recursos de nuestro equipo.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03161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110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wallet</dc:creator>
  <cp:lastModifiedBy>wallet</cp:lastModifiedBy>
  <cp:revision>10</cp:revision>
  <dcterms:created xsi:type="dcterms:W3CDTF">2010-05-08T10:03:10Z</dcterms:created>
  <dcterms:modified xsi:type="dcterms:W3CDTF">2010-05-08T11:16:36Z</dcterms:modified>
</cp:coreProperties>
</file>