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D5"/>
    <a:srgbClr val="261036"/>
    <a:srgbClr val="190B2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3773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420C-9B9B-4C7A-9569-C1AB316F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9057-D621-4451-8997-EF7ED4C43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069B-580E-49CF-886D-135B0CC7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7A0A-8028-4602-AFE7-7FD06847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96EB-53B6-49F1-8EED-63EA1321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67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5F5-CB60-434E-BC86-351DB19D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07D9-65A6-4876-AEA9-E15CC9433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342C-8464-4070-B74C-B4ADB014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8CD0-C836-42E7-B574-9BD4B4E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112F-9FB1-4DBD-B57E-AB020945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3195F-5C40-41B3-8B0C-494D3B0C5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DADC-0E46-4C9C-A617-56CDC6F1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CF03-8BF8-476F-A184-71B1B6CC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8814-A5B4-43A4-872D-33ED4804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D380-D1C6-4B0B-A9FE-5AF5925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0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E253-A7E2-4411-9811-BD92282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62F8-7B30-44AD-9A0F-B35FB719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252F-7B4D-4E9F-8934-9F736128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E69F-CD6F-443F-91EE-B3D38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3B68-BF78-49A9-AC1F-11C52867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4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9895-CB81-4964-B908-5B7D649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DF21-139A-4145-98E2-C95FDCB0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7FF-ED92-42DB-BDF7-AFC9DE8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1FAF-F7BE-41D7-85A8-B7BFA739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3185-ECB4-42B8-8B79-3FF90828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7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1C5-8408-4D14-9B08-DD33212D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2A3C-9E29-4DE6-847C-EE3A2120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C54F6-AF98-4602-975C-3992A561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CBD4-C5E5-473A-8202-ED182BD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6B22-EC86-420D-A599-19A1F81F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B843F-3FD1-4888-AA35-3C0EDB88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10FC-FC99-4D03-A3A5-EFE2F508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DA87-BEDE-48EA-9936-18CE1ED0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2B8D-683F-4020-9DCA-C6C882921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71A32-5F03-475A-890B-56E40244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48049-2063-41A5-B2DB-0EC87077E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EFB08-F4CB-49FB-83C7-DEE6436B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8414D-64D2-40D8-8E00-04BDF3F7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DD8A1-0E62-4A13-A6CE-759D44D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19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F681-F1BB-4711-9D2C-F86AA715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148DE-85FF-4360-8453-E4292B0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5C3FA-8B2A-4129-B31C-6FCA63A2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B3B0-A0D3-4FA2-B6A0-167E4703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2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41060-2D01-42DA-9193-44A9CD9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0C6B-F97C-4440-B545-DDF08149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ED645-40E1-430F-9A1A-2C562E2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9A0-F5BE-464D-A5A7-95236CF2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619-F51E-47A9-8992-432EC308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53A88-6722-4A79-8374-BA1B8BAE3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9359B-8892-47ED-B47B-FF02CF18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03255-AEBD-4954-9A5C-F6549AC7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C50FD-71FF-4032-8B22-C0F685A1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75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9072-A23A-4F2C-B761-E754AD8A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BA380-0ECC-4C2A-84C5-1660DB0E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1352-F6F3-4A85-8943-50209D0D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7DBC7-4D63-4794-8F4B-A85BC9DD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18AFC-D8EF-4A7C-AEB5-E6521468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55E9-52B2-4902-9328-99819512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84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0CB3D-78CA-4EFB-B22E-65BD9B9A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EE5C-A2A3-4140-AA4C-FD23C3A4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4410-698E-4217-A967-0A1EF29BB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0A7E-7408-4091-9432-D700412325B6}" type="datetimeFigureOut">
              <a:rPr lang="fr-FR" smtClean="0"/>
              <a:t>15/06/2024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1669-4C90-4FF3-81B9-69756D20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8EE0-6330-4656-A92E-1C7AC7768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E46D-2D44-4808-84E5-20790230E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0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1A51AC0-8378-41D5-BE10-0CBFD97E690F}"/>
              </a:ext>
            </a:extLst>
          </p:cNvPr>
          <p:cNvGrpSpPr/>
          <p:nvPr/>
        </p:nvGrpSpPr>
        <p:grpSpPr>
          <a:xfrm>
            <a:off x="314369" y="262669"/>
            <a:ext cx="379051" cy="341851"/>
            <a:chOff x="4608576" y="1987296"/>
            <a:chExt cx="2913888" cy="27675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56534B-8ACC-4C9B-BB75-8E9B5BA78E89}"/>
                </a:ext>
              </a:extLst>
            </p:cNvPr>
            <p:cNvSpPr/>
            <p:nvPr/>
          </p:nvSpPr>
          <p:spPr>
            <a:xfrm>
              <a:off x="4608576" y="1987296"/>
              <a:ext cx="2913888" cy="2767584"/>
            </a:xfrm>
            <a:custGeom>
              <a:avLst/>
              <a:gdLst>
                <a:gd name="connsiteX0" fmla="*/ 0 w 2913888"/>
                <a:gd name="connsiteY0" fmla="*/ 0 h 2767584"/>
                <a:gd name="connsiteX1" fmla="*/ 553639 w 2913888"/>
                <a:gd name="connsiteY1" fmla="*/ 0 h 2767584"/>
                <a:gd name="connsiteX2" fmla="*/ 1078139 w 2913888"/>
                <a:gd name="connsiteY2" fmla="*/ 0 h 2767584"/>
                <a:gd name="connsiteX3" fmla="*/ 1690055 w 2913888"/>
                <a:gd name="connsiteY3" fmla="*/ 0 h 2767584"/>
                <a:gd name="connsiteX4" fmla="*/ 2272833 w 2913888"/>
                <a:gd name="connsiteY4" fmla="*/ 0 h 2767584"/>
                <a:gd name="connsiteX5" fmla="*/ 2913888 w 2913888"/>
                <a:gd name="connsiteY5" fmla="*/ 0 h 2767584"/>
                <a:gd name="connsiteX6" fmla="*/ 2913888 w 2913888"/>
                <a:gd name="connsiteY6" fmla="*/ 608868 h 2767584"/>
                <a:gd name="connsiteX7" fmla="*/ 2913888 w 2913888"/>
                <a:gd name="connsiteY7" fmla="*/ 1190061 h 2767584"/>
                <a:gd name="connsiteX8" fmla="*/ 2913888 w 2913888"/>
                <a:gd name="connsiteY8" fmla="*/ 1688226 h 2767584"/>
                <a:gd name="connsiteX9" fmla="*/ 2913888 w 2913888"/>
                <a:gd name="connsiteY9" fmla="*/ 2269419 h 2767584"/>
                <a:gd name="connsiteX10" fmla="*/ 2913888 w 2913888"/>
                <a:gd name="connsiteY10" fmla="*/ 2767584 h 2767584"/>
                <a:gd name="connsiteX11" fmla="*/ 2301972 w 2913888"/>
                <a:gd name="connsiteY11" fmla="*/ 2767584 h 2767584"/>
                <a:gd name="connsiteX12" fmla="*/ 1690055 w 2913888"/>
                <a:gd name="connsiteY12" fmla="*/ 2767584 h 2767584"/>
                <a:gd name="connsiteX13" fmla="*/ 1049000 w 2913888"/>
                <a:gd name="connsiteY13" fmla="*/ 2767584 h 2767584"/>
                <a:gd name="connsiteX14" fmla="*/ 0 w 2913888"/>
                <a:gd name="connsiteY14" fmla="*/ 2767584 h 2767584"/>
                <a:gd name="connsiteX15" fmla="*/ 0 w 2913888"/>
                <a:gd name="connsiteY15" fmla="*/ 2158716 h 2767584"/>
                <a:gd name="connsiteX16" fmla="*/ 0 w 2913888"/>
                <a:gd name="connsiteY16" fmla="*/ 1660550 h 2767584"/>
                <a:gd name="connsiteX17" fmla="*/ 0 w 2913888"/>
                <a:gd name="connsiteY17" fmla="*/ 1107034 h 2767584"/>
                <a:gd name="connsiteX18" fmla="*/ 0 w 2913888"/>
                <a:gd name="connsiteY18" fmla="*/ 525841 h 2767584"/>
                <a:gd name="connsiteX19" fmla="*/ 0 w 2913888"/>
                <a:gd name="connsiteY19" fmla="*/ 0 h 276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13888" h="2767584" fill="none" extrusionOk="0">
                  <a:moveTo>
                    <a:pt x="0" y="0"/>
                  </a:moveTo>
                  <a:cubicBezTo>
                    <a:pt x="257161" y="-5595"/>
                    <a:pt x="287707" y="33503"/>
                    <a:pt x="553639" y="0"/>
                  </a:cubicBezTo>
                  <a:cubicBezTo>
                    <a:pt x="819571" y="-33503"/>
                    <a:pt x="944734" y="10845"/>
                    <a:pt x="1078139" y="0"/>
                  </a:cubicBezTo>
                  <a:cubicBezTo>
                    <a:pt x="1211544" y="-10845"/>
                    <a:pt x="1518940" y="21117"/>
                    <a:pt x="1690055" y="0"/>
                  </a:cubicBezTo>
                  <a:cubicBezTo>
                    <a:pt x="1861170" y="-21117"/>
                    <a:pt x="2121998" y="55992"/>
                    <a:pt x="2272833" y="0"/>
                  </a:cubicBezTo>
                  <a:cubicBezTo>
                    <a:pt x="2423668" y="-55992"/>
                    <a:pt x="2710978" y="8950"/>
                    <a:pt x="2913888" y="0"/>
                  </a:cubicBezTo>
                  <a:cubicBezTo>
                    <a:pt x="2961840" y="177818"/>
                    <a:pt x="2858783" y="332375"/>
                    <a:pt x="2913888" y="608868"/>
                  </a:cubicBezTo>
                  <a:cubicBezTo>
                    <a:pt x="2968993" y="885361"/>
                    <a:pt x="2911355" y="947415"/>
                    <a:pt x="2913888" y="1190061"/>
                  </a:cubicBezTo>
                  <a:cubicBezTo>
                    <a:pt x="2916421" y="1432707"/>
                    <a:pt x="2887616" y="1578231"/>
                    <a:pt x="2913888" y="1688226"/>
                  </a:cubicBezTo>
                  <a:cubicBezTo>
                    <a:pt x="2940160" y="1798221"/>
                    <a:pt x="2906594" y="2126871"/>
                    <a:pt x="2913888" y="2269419"/>
                  </a:cubicBezTo>
                  <a:cubicBezTo>
                    <a:pt x="2921182" y="2411967"/>
                    <a:pt x="2891926" y="2526615"/>
                    <a:pt x="2913888" y="2767584"/>
                  </a:cubicBezTo>
                  <a:cubicBezTo>
                    <a:pt x="2790910" y="2792868"/>
                    <a:pt x="2524176" y="2743023"/>
                    <a:pt x="2301972" y="2767584"/>
                  </a:cubicBezTo>
                  <a:cubicBezTo>
                    <a:pt x="2079768" y="2792145"/>
                    <a:pt x="1840543" y="2698475"/>
                    <a:pt x="1690055" y="2767584"/>
                  </a:cubicBezTo>
                  <a:cubicBezTo>
                    <a:pt x="1539567" y="2836693"/>
                    <a:pt x="1274529" y="2759984"/>
                    <a:pt x="1049000" y="2767584"/>
                  </a:cubicBezTo>
                  <a:cubicBezTo>
                    <a:pt x="823472" y="2775184"/>
                    <a:pt x="345679" y="2727233"/>
                    <a:pt x="0" y="2767584"/>
                  </a:cubicBezTo>
                  <a:cubicBezTo>
                    <a:pt x="-34376" y="2543668"/>
                    <a:pt x="3174" y="2342037"/>
                    <a:pt x="0" y="2158716"/>
                  </a:cubicBezTo>
                  <a:cubicBezTo>
                    <a:pt x="-3174" y="1975395"/>
                    <a:pt x="18466" y="1885551"/>
                    <a:pt x="0" y="1660550"/>
                  </a:cubicBezTo>
                  <a:cubicBezTo>
                    <a:pt x="-18466" y="1435549"/>
                    <a:pt x="16671" y="1275935"/>
                    <a:pt x="0" y="1107034"/>
                  </a:cubicBezTo>
                  <a:cubicBezTo>
                    <a:pt x="-16671" y="938133"/>
                    <a:pt x="10332" y="815398"/>
                    <a:pt x="0" y="525841"/>
                  </a:cubicBezTo>
                  <a:cubicBezTo>
                    <a:pt x="-10332" y="236284"/>
                    <a:pt x="52937" y="214663"/>
                    <a:pt x="0" y="0"/>
                  </a:cubicBezTo>
                  <a:close/>
                </a:path>
                <a:path w="2913888" h="2767584" stroke="0" extrusionOk="0">
                  <a:moveTo>
                    <a:pt x="0" y="0"/>
                  </a:moveTo>
                  <a:cubicBezTo>
                    <a:pt x="171010" y="-11310"/>
                    <a:pt x="381655" y="38735"/>
                    <a:pt x="553639" y="0"/>
                  </a:cubicBezTo>
                  <a:cubicBezTo>
                    <a:pt x="725623" y="-38735"/>
                    <a:pt x="917759" y="21"/>
                    <a:pt x="1049000" y="0"/>
                  </a:cubicBezTo>
                  <a:cubicBezTo>
                    <a:pt x="1180241" y="-21"/>
                    <a:pt x="1429945" y="35710"/>
                    <a:pt x="1690055" y="0"/>
                  </a:cubicBezTo>
                  <a:cubicBezTo>
                    <a:pt x="1950165" y="-35710"/>
                    <a:pt x="2110669" y="59944"/>
                    <a:pt x="2243694" y="0"/>
                  </a:cubicBezTo>
                  <a:cubicBezTo>
                    <a:pt x="2376719" y="-59944"/>
                    <a:pt x="2776634" y="28647"/>
                    <a:pt x="2913888" y="0"/>
                  </a:cubicBezTo>
                  <a:cubicBezTo>
                    <a:pt x="2966524" y="223987"/>
                    <a:pt x="2890071" y="304934"/>
                    <a:pt x="2913888" y="608868"/>
                  </a:cubicBezTo>
                  <a:cubicBezTo>
                    <a:pt x="2937705" y="912802"/>
                    <a:pt x="2899610" y="902399"/>
                    <a:pt x="2913888" y="1162385"/>
                  </a:cubicBezTo>
                  <a:cubicBezTo>
                    <a:pt x="2928166" y="1422371"/>
                    <a:pt x="2856845" y="1588990"/>
                    <a:pt x="2913888" y="1715902"/>
                  </a:cubicBezTo>
                  <a:cubicBezTo>
                    <a:pt x="2970931" y="1842814"/>
                    <a:pt x="2872382" y="2037000"/>
                    <a:pt x="2913888" y="2214067"/>
                  </a:cubicBezTo>
                  <a:cubicBezTo>
                    <a:pt x="2955394" y="2391135"/>
                    <a:pt x="2887106" y="2532869"/>
                    <a:pt x="2913888" y="2767584"/>
                  </a:cubicBezTo>
                  <a:cubicBezTo>
                    <a:pt x="2751714" y="2783749"/>
                    <a:pt x="2607651" y="2756633"/>
                    <a:pt x="2331110" y="2767584"/>
                  </a:cubicBezTo>
                  <a:cubicBezTo>
                    <a:pt x="2054569" y="2778535"/>
                    <a:pt x="2043020" y="2759354"/>
                    <a:pt x="1777472" y="2767584"/>
                  </a:cubicBezTo>
                  <a:cubicBezTo>
                    <a:pt x="1511924" y="2775814"/>
                    <a:pt x="1297477" y="2762138"/>
                    <a:pt x="1136416" y="2767584"/>
                  </a:cubicBezTo>
                  <a:cubicBezTo>
                    <a:pt x="975355" y="2773030"/>
                    <a:pt x="675097" y="2702321"/>
                    <a:pt x="495361" y="2767584"/>
                  </a:cubicBezTo>
                  <a:cubicBezTo>
                    <a:pt x="315625" y="2832847"/>
                    <a:pt x="244706" y="2759783"/>
                    <a:pt x="0" y="2767584"/>
                  </a:cubicBezTo>
                  <a:cubicBezTo>
                    <a:pt x="-45" y="2534368"/>
                    <a:pt x="37789" y="2441231"/>
                    <a:pt x="0" y="2214067"/>
                  </a:cubicBezTo>
                  <a:cubicBezTo>
                    <a:pt x="-37789" y="1986903"/>
                    <a:pt x="7850" y="1872500"/>
                    <a:pt x="0" y="1688226"/>
                  </a:cubicBezTo>
                  <a:cubicBezTo>
                    <a:pt x="-7850" y="1503952"/>
                    <a:pt x="25138" y="1380323"/>
                    <a:pt x="0" y="1217737"/>
                  </a:cubicBezTo>
                  <a:cubicBezTo>
                    <a:pt x="-25138" y="1055151"/>
                    <a:pt x="36062" y="827589"/>
                    <a:pt x="0" y="719572"/>
                  </a:cubicBezTo>
                  <a:cubicBezTo>
                    <a:pt x="-36062" y="611556"/>
                    <a:pt x="78955" y="32267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88900" cmpd="sng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AEDFB2-8F81-4568-9FFF-1B8177714672}"/>
                </a:ext>
              </a:extLst>
            </p:cNvPr>
            <p:cNvSpPr/>
            <p:nvPr/>
          </p:nvSpPr>
          <p:spPr>
            <a:xfrm rot="7840471">
              <a:off x="6062086" y="2177696"/>
              <a:ext cx="180724" cy="1402721"/>
            </a:xfrm>
            <a:custGeom>
              <a:avLst/>
              <a:gdLst>
                <a:gd name="connsiteX0" fmla="*/ 0 w 180724"/>
                <a:gd name="connsiteY0" fmla="*/ 0 h 1402721"/>
                <a:gd name="connsiteX1" fmla="*/ 180724 w 180724"/>
                <a:gd name="connsiteY1" fmla="*/ 0 h 1402721"/>
                <a:gd name="connsiteX2" fmla="*/ 180724 w 180724"/>
                <a:gd name="connsiteY2" fmla="*/ 481601 h 1402721"/>
                <a:gd name="connsiteX3" fmla="*/ 180724 w 180724"/>
                <a:gd name="connsiteY3" fmla="*/ 977229 h 1402721"/>
                <a:gd name="connsiteX4" fmla="*/ 180724 w 180724"/>
                <a:gd name="connsiteY4" fmla="*/ 1402721 h 1402721"/>
                <a:gd name="connsiteX5" fmla="*/ 0 w 180724"/>
                <a:gd name="connsiteY5" fmla="*/ 1402721 h 1402721"/>
                <a:gd name="connsiteX6" fmla="*/ 0 w 180724"/>
                <a:gd name="connsiteY6" fmla="*/ 935147 h 1402721"/>
                <a:gd name="connsiteX7" fmla="*/ 0 w 180724"/>
                <a:gd name="connsiteY7" fmla="*/ 453546 h 1402721"/>
                <a:gd name="connsiteX8" fmla="*/ 0 w 180724"/>
                <a:gd name="connsiteY8" fmla="*/ 0 h 140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724" h="1402721" fill="none" extrusionOk="0">
                  <a:moveTo>
                    <a:pt x="0" y="0"/>
                  </a:moveTo>
                  <a:cubicBezTo>
                    <a:pt x="87814" y="-12218"/>
                    <a:pt x="141499" y="2054"/>
                    <a:pt x="180724" y="0"/>
                  </a:cubicBezTo>
                  <a:cubicBezTo>
                    <a:pt x="236033" y="127801"/>
                    <a:pt x="161849" y="295029"/>
                    <a:pt x="180724" y="481601"/>
                  </a:cubicBezTo>
                  <a:cubicBezTo>
                    <a:pt x="199599" y="668173"/>
                    <a:pt x="145185" y="790005"/>
                    <a:pt x="180724" y="977229"/>
                  </a:cubicBezTo>
                  <a:cubicBezTo>
                    <a:pt x="216263" y="1164453"/>
                    <a:pt x="172002" y="1292368"/>
                    <a:pt x="180724" y="1402721"/>
                  </a:cubicBezTo>
                  <a:cubicBezTo>
                    <a:pt x="93751" y="1420157"/>
                    <a:pt x="66040" y="1389140"/>
                    <a:pt x="0" y="1402721"/>
                  </a:cubicBezTo>
                  <a:cubicBezTo>
                    <a:pt x="-14520" y="1190414"/>
                    <a:pt x="165" y="1157338"/>
                    <a:pt x="0" y="935147"/>
                  </a:cubicBezTo>
                  <a:cubicBezTo>
                    <a:pt x="-165" y="712956"/>
                    <a:pt x="3928" y="679479"/>
                    <a:pt x="0" y="453546"/>
                  </a:cubicBezTo>
                  <a:cubicBezTo>
                    <a:pt x="-3928" y="227613"/>
                    <a:pt x="22630" y="172788"/>
                    <a:pt x="0" y="0"/>
                  </a:cubicBezTo>
                  <a:close/>
                </a:path>
                <a:path w="180724" h="1402721" stroke="0" extrusionOk="0">
                  <a:moveTo>
                    <a:pt x="0" y="0"/>
                  </a:moveTo>
                  <a:cubicBezTo>
                    <a:pt x="61353" y="-2534"/>
                    <a:pt x="131540" y="16187"/>
                    <a:pt x="180724" y="0"/>
                  </a:cubicBezTo>
                  <a:cubicBezTo>
                    <a:pt x="191996" y="159996"/>
                    <a:pt x="164284" y="304058"/>
                    <a:pt x="180724" y="425492"/>
                  </a:cubicBezTo>
                  <a:cubicBezTo>
                    <a:pt x="197164" y="546926"/>
                    <a:pt x="173438" y="745651"/>
                    <a:pt x="180724" y="921120"/>
                  </a:cubicBezTo>
                  <a:cubicBezTo>
                    <a:pt x="188010" y="1096589"/>
                    <a:pt x="163341" y="1227717"/>
                    <a:pt x="180724" y="1402721"/>
                  </a:cubicBezTo>
                  <a:cubicBezTo>
                    <a:pt x="141425" y="1411855"/>
                    <a:pt x="46880" y="1386230"/>
                    <a:pt x="0" y="1402721"/>
                  </a:cubicBezTo>
                  <a:cubicBezTo>
                    <a:pt x="-21075" y="1295968"/>
                    <a:pt x="46656" y="1096681"/>
                    <a:pt x="0" y="907093"/>
                  </a:cubicBezTo>
                  <a:cubicBezTo>
                    <a:pt x="-46656" y="717505"/>
                    <a:pt x="805" y="568856"/>
                    <a:pt x="0" y="411465"/>
                  </a:cubicBezTo>
                  <a:cubicBezTo>
                    <a:pt x="-805" y="254074"/>
                    <a:pt x="42072" y="1202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glow>
                <a:schemeClr val="bg1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C15755-2E69-4696-A3E6-6EA2646C10D3}"/>
                </a:ext>
              </a:extLst>
            </p:cNvPr>
            <p:cNvSpPr/>
            <p:nvPr/>
          </p:nvSpPr>
          <p:spPr>
            <a:xfrm rot="7950337">
              <a:off x="5054148" y="3682558"/>
              <a:ext cx="1108429" cy="201866"/>
            </a:xfrm>
            <a:custGeom>
              <a:avLst/>
              <a:gdLst>
                <a:gd name="connsiteX0" fmla="*/ 0 w 1108429"/>
                <a:gd name="connsiteY0" fmla="*/ 0 h 201866"/>
                <a:gd name="connsiteX1" fmla="*/ 576383 w 1108429"/>
                <a:gd name="connsiteY1" fmla="*/ 0 h 201866"/>
                <a:gd name="connsiteX2" fmla="*/ 1108429 w 1108429"/>
                <a:gd name="connsiteY2" fmla="*/ 0 h 201866"/>
                <a:gd name="connsiteX3" fmla="*/ 1108429 w 1108429"/>
                <a:gd name="connsiteY3" fmla="*/ 201866 h 201866"/>
                <a:gd name="connsiteX4" fmla="*/ 565299 w 1108429"/>
                <a:gd name="connsiteY4" fmla="*/ 201866 h 201866"/>
                <a:gd name="connsiteX5" fmla="*/ 0 w 1108429"/>
                <a:gd name="connsiteY5" fmla="*/ 201866 h 201866"/>
                <a:gd name="connsiteX6" fmla="*/ 0 w 1108429"/>
                <a:gd name="connsiteY6" fmla="*/ 0 h 20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429" h="201866" fill="none" extrusionOk="0">
                  <a:moveTo>
                    <a:pt x="0" y="0"/>
                  </a:moveTo>
                  <a:cubicBezTo>
                    <a:pt x="116654" y="-33375"/>
                    <a:pt x="457568" y="24744"/>
                    <a:pt x="576383" y="0"/>
                  </a:cubicBezTo>
                  <a:cubicBezTo>
                    <a:pt x="695198" y="-24744"/>
                    <a:pt x="977093" y="54070"/>
                    <a:pt x="1108429" y="0"/>
                  </a:cubicBezTo>
                  <a:cubicBezTo>
                    <a:pt x="1124567" y="96962"/>
                    <a:pt x="1088381" y="142521"/>
                    <a:pt x="1108429" y="201866"/>
                  </a:cubicBezTo>
                  <a:cubicBezTo>
                    <a:pt x="895205" y="245830"/>
                    <a:pt x="813247" y="158817"/>
                    <a:pt x="565299" y="201866"/>
                  </a:cubicBezTo>
                  <a:cubicBezTo>
                    <a:pt x="317351" y="244915"/>
                    <a:pt x="260468" y="150386"/>
                    <a:pt x="0" y="201866"/>
                  </a:cubicBezTo>
                  <a:cubicBezTo>
                    <a:pt x="-11929" y="136315"/>
                    <a:pt x="15251" y="99764"/>
                    <a:pt x="0" y="0"/>
                  </a:cubicBezTo>
                  <a:close/>
                </a:path>
                <a:path w="1108429" h="201866" stroke="0" extrusionOk="0">
                  <a:moveTo>
                    <a:pt x="0" y="0"/>
                  </a:moveTo>
                  <a:cubicBezTo>
                    <a:pt x="225691" y="-30353"/>
                    <a:pt x="297497" y="18306"/>
                    <a:pt x="543130" y="0"/>
                  </a:cubicBezTo>
                  <a:cubicBezTo>
                    <a:pt x="788763" y="-18306"/>
                    <a:pt x="834451" y="43786"/>
                    <a:pt x="1108429" y="0"/>
                  </a:cubicBezTo>
                  <a:cubicBezTo>
                    <a:pt x="1130396" y="81553"/>
                    <a:pt x="1104495" y="110637"/>
                    <a:pt x="1108429" y="201866"/>
                  </a:cubicBezTo>
                  <a:cubicBezTo>
                    <a:pt x="970982" y="218579"/>
                    <a:pt x="715352" y="193557"/>
                    <a:pt x="554215" y="201866"/>
                  </a:cubicBezTo>
                  <a:cubicBezTo>
                    <a:pt x="393078" y="210175"/>
                    <a:pt x="158575" y="169398"/>
                    <a:pt x="0" y="201866"/>
                  </a:cubicBezTo>
                  <a:cubicBezTo>
                    <a:pt x="-17902" y="113339"/>
                    <a:pt x="21842" y="919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glow>
                <a:schemeClr val="bg1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CB0DB1-615D-480F-832B-077510C8672E}"/>
                </a:ext>
              </a:extLst>
            </p:cNvPr>
            <p:cNvSpPr/>
            <p:nvPr/>
          </p:nvSpPr>
          <p:spPr>
            <a:xfrm rot="2667700">
              <a:off x="6153820" y="3989488"/>
              <a:ext cx="466421" cy="204907"/>
            </a:xfrm>
            <a:custGeom>
              <a:avLst/>
              <a:gdLst>
                <a:gd name="connsiteX0" fmla="*/ 0 w 466421"/>
                <a:gd name="connsiteY0" fmla="*/ 0 h 204907"/>
                <a:gd name="connsiteX1" fmla="*/ 466421 w 466421"/>
                <a:gd name="connsiteY1" fmla="*/ 0 h 204907"/>
                <a:gd name="connsiteX2" fmla="*/ 466421 w 466421"/>
                <a:gd name="connsiteY2" fmla="*/ 204907 h 204907"/>
                <a:gd name="connsiteX3" fmla="*/ 0 w 466421"/>
                <a:gd name="connsiteY3" fmla="*/ 204907 h 204907"/>
                <a:gd name="connsiteX4" fmla="*/ 0 w 466421"/>
                <a:gd name="connsiteY4" fmla="*/ 0 h 20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1" h="204907" fill="none" extrusionOk="0">
                  <a:moveTo>
                    <a:pt x="0" y="0"/>
                  </a:moveTo>
                  <a:cubicBezTo>
                    <a:pt x="181299" y="-18635"/>
                    <a:pt x="330514" y="28436"/>
                    <a:pt x="466421" y="0"/>
                  </a:cubicBezTo>
                  <a:cubicBezTo>
                    <a:pt x="472994" y="55562"/>
                    <a:pt x="461319" y="111438"/>
                    <a:pt x="466421" y="204907"/>
                  </a:cubicBezTo>
                  <a:cubicBezTo>
                    <a:pt x="315512" y="218091"/>
                    <a:pt x="230999" y="154895"/>
                    <a:pt x="0" y="204907"/>
                  </a:cubicBezTo>
                  <a:cubicBezTo>
                    <a:pt x="-18203" y="150341"/>
                    <a:pt x="754" y="83027"/>
                    <a:pt x="0" y="0"/>
                  </a:cubicBezTo>
                  <a:close/>
                </a:path>
                <a:path w="466421" h="204907" stroke="0" extrusionOk="0">
                  <a:moveTo>
                    <a:pt x="0" y="0"/>
                  </a:moveTo>
                  <a:cubicBezTo>
                    <a:pt x="110195" y="-39863"/>
                    <a:pt x="319998" y="46141"/>
                    <a:pt x="466421" y="0"/>
                  </a:cubicBezTo>
                  <a:cubicBezTo>
                    <a:pt x="482605" y="61681"/>
                    <a:pt x="455489" y="154896"/>
                    <a:pt x="466421" y="204907"/>
                  </a:cubicBezTo>
                  <a:cubicBezTo>
                    <a:pt x="251079" y="221715"/>
                    <a:pt x="177872" y="159039"/>
                    <a:pt x="0" y="204907"/>
                  </a:cubicBezTo>
                  <a:cubicBezTo>
                    <a:pt x="-17208" y="113747"/>
                    <a:pt x="7901" y="8058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glow>
                <a:schemeClr val="bg1"/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4BCF0-459D-40A6-98A8-C1D83D9CFC55}"/>
              </a:ext>
            </a:extLst>
          </p:cNvPr>
          <p:cNvSpPr txBox="1"/>
          <p:nvPr/>
        </p:nvSpPr>
        <p:spPr>
          <a:xfrm>
            <a:off x="904240" y="262669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The Vyaduct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F42940-1A7D-403B-ABC0-E8704C75DBF8}"/>
              </a:ext>
            </a:extLst>
          </p:cNvPr>
          <p:cNvSpPr/>
          <p:nvPr/>
        </p:nvSpPr>
        <p:spPr>
          <a:xfrm>
            <a:off x="-1502635" y="1538218"/>
            <a:ext cx="3398520" cy="3373120"/>
          </a:xfrm>
          <a:prstGeom prst="ellipse">
            <a:avLst/>
          </a:prstGeom>
          <a:solidFill>
            <a:schemeClr val="bg1"/>
          </a:solidFill>
          <a:ln w="152400" cap="rnd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6560"/>
                      <a:gd name="connsiteY0" fmla="*/ 1397000 h 2794000"/>
                      <a:gd name="connsiteX1" fmla="*/ 1478280 w 2956560"/>
                      <a:gd name="connsiteY1" fmla="*/ 0 h 2794000"/>
                      <a:gd name="connsiteX2" fmla="*/ 2956560 w 2956560"/>
                      <a:gd name="connsiteY2" fmla="*/ 1397000 h 2794000"/>
                      <a:gd name="connsiteX3" fmla="*/ 1478280 w 2956560"/>
                      <a:gd name="connsiteY3" fmla="*/ 2794000 h 2794000"/>
                      <a:gd name="connsiteX4" fmla="*/ 0 w 2956560"/>
                      <a:gd name="connsiteY4" fmla="*/ 1397000 h 279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6560" h="2794000" fill="none" extrusionOk="0">
                        <a:moveTo>
                          <a:pt x="0" y="1397000"/>
                        </a:moveTo>
                        <a:cubicBezTo>
                          <a:pt x="68522" y="633587"/>
                          <a:pt x="693000" y="-64108"/>
                          <a:pt x="1478280" y="0"/>
                        </a:cubicBezTo>
                        <a:cubicBezTo>
                          <a:pt x="2217797" y="-11778"/>
                          <a:pt x="2872662" y="704447"/>
                          <a:pt x="2956560" y="1397000"/>
                        </a:cubicBezTo>
                        <a:cubicBezTo>
                          <a:pt x="2952428" y="2129141"/>
                          <a:pt x="2238702" y="2871836"/>
                          <a:pt x="1478280" y="2794000"/>
                        </a:cubicBezTo>
                        <a:cubicBezTo>
                          <a:pt x="678364" y="2803246"/>
                          <a:pt x="52564" y="2181180"/>
                          <a:pt x="0" y="1397000"/>
                        </a:cubicBezTo>
                        <a:close/>
                      </a:path>
                      <a:path w="2956560" h="2794000" stroke="0" extrusionOk="0">
                        <a:moveTo>
                          <a:pt x="0" y="1397000"/>
                        </a:moveTo>
                        <a:cubicBezTo>
                          <a:pt x="-105713" y="560252"/>
                          <a:pt x="515205" y="55038"/>
                          <a:pt x="1478280" y="0"/>
                        </a:cubicBezTo>
                        <a:cubicBezTo>
                          <a:pt x="2415215" y="25369"/>
                          <a:pt x="2920575" y="626602"/>
                          <a:pt x="2956560" y="1397000"/>
                        </a:cubicBezTo>
                        <a:cubicBezTo>
                          <a:pt x="2945193" y="2179642"/>
                          <a:pt x="2280628" y="2871842"/>
                          <a:pt x="1478280" y="2794000"/>
                        </a:cubicBezTo>
                        <a:cubicBezTo>
                          <a:pt x="552947" y="2734417"/>
                          <a:pt x="15768" y="2176076"/>
                          <a:pt x="0" y="1397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E9676-F30F-43AA-9057-94551082A492}"/>
              </a:ext>
            </a:extLst>
          </p:cNvPr>
          <p:cNvSpPr txBox="1"/>
          <p:nvPr/>
        </p:nvSpPr>
        <p:spPr>
          <a:xfrm>
            <a:off x="8239760" y="25608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Blog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E7E89-25F0-4974-A0F9-B58603C1B441}"/>
              </a:ext>
            </a:extLst>
          </p:cNvPr>
          <p:cNvSpPr txBox="1"/>
          <p:nvPr/>
        </p:nvSpPr>
        <p:spPr>
          <a:xfrm>
            <a:off x="9245600" y="256083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0CC24-ECF4-40F4-8924-87B93F6D9DF3}"/>
              </a:ext>
            </a:extLst>
          </p:cNvPr>
          <p:cNvSpPr txBox="1"/>
          <p:nvPr/>
        </p:nvSpPr>
        <p:spPr>
          <a:xfrm>
            <a:off x="10373359" y="248928"/>
            <a:ext cx="130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About 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452A59-65D0-4487-9F75-9170B6E58D00}"/>
              </a:ext>
            </a:extLst>
          </p:cNvPr>
          <p:cNvGrpSpPr/>
          <p:nvPr/>
        </p:nvGrpSpPr>
        <p:grpSpPr>
          <a:xfrm>
            <a:off x="576235" y="5706646"/>
            <a:ext cx="2037080" cy="338554"/>
            <a:chOff x="1752600" y="5290086"/>
            <a:chExt cx="2037080" cy="3385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A8D690C-F537-4290-BF7F-8B76EAC65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328920"/>
              <a:ext cx="299720" cy="29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D86655-8381-45E3-91D3-2B96DF85157A}"/>
                </a:ext>
              </a:extLst>
            </p:cNvPr>
            <p:cNvSpPr txBox="1"/>
            <p:nvPr/>
          </p:nvSpPr>
          <p:spPr>
            <a:xfrm>
              <a:off x="2052320" y="5290086"/>
              <a:ext cx="1737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Bahnschrift" panose="020B0502040204020203" pitchFamily="34" charset="0"/>
                </a:rPr>
                <a:t>@yassine_elmes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CFF6955-6177-4A10-9D7E-C0C82D37174C}"/>
              </a:ext>
            </a:extLst>
          </p:cNvPr>
          <p:cNvSpPr txBox="1"/>
          <p:nvPr/>
        </p:nvSpPr>
        <p:spPr>
          <a:xfrm>
            <a:off x="4629150" y="6289209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ahnschrift" panose="020B0502040204020203" pitchFamily="34" charset="0"/>
              </a:rPr>
              <a:t>elmessariyassine@gmail.com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B0DD53-BAEF-4D15-9CEB-2C8F23DF3CC1}"/>
              </a:ext>
            </a:extLst>
          </p:cNvPr>
          <p:cNvSpPr txBox="1"/>
          <p:nvPr/>
        </p:nvSpPr>
        <p:spPr>
          <a:xfrm>
            <a:off x="10073565" y="5703372"/>
            <a:ext cx="130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ahnschrift" panose="020B0502040204020203" pitchFamily="34" charset="0"/>
              </a:rPr>
              <a:t>@vyaduct</a:t>
            </a:r>
          </a:p>
        </p:txBody>
      </p:sp>
      <p:pic>
        <p:nvPicPr>
          <p:cNvPr id="1030" name="Picture 6" descr="Discord logo icon, social media icon 23741147 PNG">
            <a:extLst>
              <a:ext uri="{FF2B5EF4-FFF2-40B4-BE49-F238E27FC236}">
                <a16:creationId xmlns:a16="http://schemas.microsoft.com/office/drawing/2014/main" id="{01EB4BD8-D139-474E-9D70-B9E614FA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768" y="5706646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6DFE4-CE96-41A9-A0E9-ABB9C0930361}"/>
              </a:ext>
            </a:extLst>
          </p:cNvPr>
          <p:cNvCxnSpPr>
            <a:cxnSpLocks/>
          </p:cNvCxnSpPr>
          <p:nvPr/>
        </p:nvCxnSpPr>
        <p:spPr>
          <a:xfrm>
            <a:off x="-1855695" y="2295748"/>
            <a:ext cx="453390" cy="183491"/>
          </a:xfrm>
          <a:prstGeom prst="line">
            <a:avLst/>
          </a:prstGeom>
          <a:ln w="1111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D1C144-A366-4FAB-A2B1-8F141DF6D4FD}"/>
              </a:ext>
            </a:extLst>
          </p:cNvPr>
          <p:cNvSpPr txBox="1"/>
          <p:nvPr/>
        </p:nvSpPr>
        <p:spPr>
          <a:xfrm>
            <a:off x="-3322255" y="1947063"/>
            <a:ext cx="142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Bahnschrift" panose="020B0502040204020203" pitchFamily="34" charset="0"/>
              </a:rPr>
              <a:t>Projects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4B292C-E76A-4660-A0AD-0E20988A235C}"/>
              </a:ext>
            </a:extLst>
          </p:cNvPr>
          <p:cNvCxnSpPr>
            <a:cxnSpLocks/>
          </p:cNvCxnSpPr>
          <p:nvPr/>
        </p:nvCxnSpPr>
        <p:spPr>
          <a:xfrm>
            <a:off x="1840985" y="4063588"/>
            <a:ext cx="453390" cy="183491"/>
          </a:xfrm>
          <a:prstGeom prst="line">
            <a:avLst/>
          </a:prstGeom>
          <a:ln w="1111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18E22E-260E-4B1D-8CE2-339BDE881F70}"/>
              </a:ext>
            </a:extLst>
          </p:cNvPr>
          <p:cNvSpPr txBox="1"/>
          <p:nvPr/>
        </p:nvSpPr>
        <p:spPr>
          <a:xfrm>
            <a:off x="2491439" y="4016246"/>
            <a:ext cx="16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Bahnschrift" panose="020B0502040204020203" pitchFamily="34" charset="0"/>
              </a:rPr>
              <a:t>Rankings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2E77781-1EA9-4088-BB60-CE8D9280E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t="4488" r="7454" b="51117"/>
          <a:stretch>
            <a:fillRect/>
          </a:stretch>
        </p:blipFill>
        <p:spPr>
          <a:xfrm>
            <a:off x="5327821" y="2151286"/>
            <a:ext cx="1686175" cy="1545499"/>
          </a:xfrm>
          <a:custGeom>
            <a:avLst/>
            <a:gdLst>
              <a:gd name="connsiteX0" fmla="*/ 317012 w 1686175"/>
              <a:gd name="connsiteY0" fmla="*/ 0 h 1545499"/>
              <a:gd name="connsiteX1" fmla="*/ 631920 w 1686175"/>
              <a:gd name="connsiteY1" fmla="*/ 270620 h 1545499"/>
              <a:gd name="connsiteX2" fmla="*/ 874090 w 1686175"/>
              <a:gd name="connsiteY2" fmla="*/ 478746 h 1545499"/>
              <a:gd name="connsiteX3" fmla="*/ 974205 w 1686175"/>
              <a:gd name="connsiteY3" fmla="*/ 564768 h 1545499"/>
              <a:gd name="connsiteX4" fmla="*/ 974210 w 1686175"/>
              <a:gd name="connsiteY4" fmla="*/ 564771 h 1545499"/>
              <a:gd name="connsiteX5" fmla="*/ 1063526 w 1686175"/>
              <a:gd name="connsiteY5" fmla="*/ 626178 h 1545499"/>
              <a:gd name="connsiteX6" fmla="*/ 1110653 w 1686175"/>
              <a:gd name="connsiteY6" fmla="*/ 677323 h 1545499"/>
              <a:gd name="connsiteX7" fmla="*/ 1172037 w 1686175"/>
              <a:gd name="connsiteY7" fmla="*/ 733736 h 1545499"/>
              <a:gd name="connsiteX8" fmla="*/ 1316501 w 1686175"/>
              <a:gd name="connsiteY8" fmla="*/ 858923 h 1545499"/>
              <a:gd name="connsiteX9" fmla="*/ 1344094 w 1686175"/>
              <a:gd name="connsiteY9" fmla="*/ 882582 h 1545499"/>
              <a:gd name="connsiteX10" fmla="*/ 1410103 w 1686175"/>
              <a:gd name="connsiteY10" fmla="*/ 922525 h 1545499"/>
              <a:gd name="connsiteX11" fmla="*/ 1686175 w 1686175"/>
              <a:gd name="connsiteY11" fmla="*/ 1176607 h 1545499"/>
              <a:gd name="connsiteX12" fmla="*/ 1593505 w 1686175"/>
              <a:gd name="connsiteY12" fmla="*/ 1304755 h 1545499"/>
              <a:gd name="connsiteX13" fmla="*/ 1369163 w 1686175"/>
              <a:gd name="connsiteY13" fmla="*/ 1545499 h 1545499"/>
              <a:gd name="connsiteX14" fmla="*/ 1104838 w 1686175"/>
              <a:gd name="connsiteY14" fmla="*/ 1307357 h 1545499"/>
              <a:gd name="connsiteX15" fmla="*/ 1093106 w 1686175"/>
              <a:gd name="connsiteY15" fmla="*/ 1298928 h 1545499"/>
              <a:gd name="connsiteX16" fmla="*/ 1067947 w 1686175"/>
              <a:gd name="connsiteY16" fmla="*/ 1286646 h 1545499"/>
              <a:gd name="connsiteX17" fmla="*/ 791298 w 1686175"/>
              <a:gd name="connsiteY17" fmla="*/ 1043678 h 1545499"/>
              <a:gd name="connsiteX18" fmla="*/ 767538 w 1686175"/>
              <a:gd name="connsiteY18" fmla="*/ 1022455 h 1545499"/>
              <a:gd name="connsiteX19" fmla="*/ 711965 w 1686175"/>
              <a:gd name="connsiteY19" fmla="*/ 980728 h 1545499"/>
              <a:gd name="connsiteX20" fmla="*/ 673843 w 1686175"/>
              <a:gd name="connsiteY20" fmla="*/ 953854 h 1545499"/>
              <a:gd name="connsiteX21" fmla="*/ 662643 w 1686175"/>
              <a:gd name="connsiteY21" fmla="*/ 943251 h 1545499"/>
              <a:gd name="connsiteX22" fmla="*/ 611765 w 1686175"/>
              <a:gd name="connsiteY22" fmla="*/ 906537 h 1545499"/>
              <a:gd name="connsiteX23" fmla="*/ 451985 w 1686175"/>
              <a:gd name="connsiteY23" fmla="*/ 756942 h 1545499"/>
              <a:gd name="connsiteX24" fmla="*/ 369860 w 1686175"/>
              <a:gd name="connsiteY24" fmla="*/ 686682 h 1545499"/>
              <a:gd name="connsiteX25" fmla="*/ 369674 w 1686175"/>
              <a:gd name="connsiteY25" fmla="*/ 686576 h 1545499"/>
              <a:gd name="connsiteX26" fmla="*/ 181358 w 1686175"/>
              <a:gd name="connsiteY26" fmla="*/ 523766 h 1545499"/>
              <a:gd name="connsiteX27" fmla="*/ 156717 w 1686175"/>
              <a:gd name="connsiteY27" fmla="*/ 493364 h 1545499"/>
              <a:gd name="connsiteX28" fmla="*/ 81647 w 1686175"/>
              <a:gd name="connsiteY28" fmla="*/ 424843 h 1545499"/>
              <a:gd name="connsiteX29" fmla="*/ 0 w 1686175"/>
              <a:gd name="connsiteY29" fmla="*/ 368892 h 1545499"/>
              <a:gd name="connsiteX30" fmla="*/ 24210 w 1686175"/>
              <a:gd name="connsiteY30" fmla="*/ 326658 h 1545499"/>
              <a:gd name="connsiteX31" fmla="*/ 53105 w 1686175"/>
              <a:gd name="connsiteY31" fmla="*/ 291353 h 1545499"/>
              <a:gd name="connsiteX32" fmla="*/ 70990 w 1686175"/>
              <a:gd name="connsiteY32" fmla="*/ 265239 h 1545499"/>
              <a:gd name="connsiteX33" fmla="*/ 317012 w 1686175"/>
              <a:gd name="connsiteY33" fmla="*/ 0 h 154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6175" h="1545499">
                <a:moveTo>
                  <a:pt x="317012" y="0"/>
                </a:moveTo>
                <a:cubicBezTo>
                  <a:pt x="423110" y="55085"/>
                  <a:pt x="485895" y="146002"/>
                  <a:pt x="631920" y="270620"/>
                </a:cubicBezTo>
                <a:cubicBezTo>
                  <a:pt x="707704" y="293838"/>
                  <a:pt x="773519" y="381847"/>
                  <a:pt x="874090" y="478746"/>
                </a:cubicBezTo>
                <a:lnTo>
                  <a:pt x="974205" y="564768"/>
                </a:lnTo>
                <a:lnTo>
                  <a:pt x="974210" y="564771"/>
                </a:lnTo>
                <a:cubicBezTo>
                  <a:pt x="1009758" y="581293"/>
                  <a:pt x="1038000" y="602248"/>
                  <a:pt x="1063526" y="626178"/>
                </a:cubicBezTo>
                <a:lnTo>
                  <a:pt x="1110653" y="677323"/>
                </a:lnTo>
                <a:lnTo>
                  <a:pt x="1172037" y="733736"/>
                </a:lnTo>
                <a:cubicBezTo>
                  <a:pt x="1217895" y="777463"/>
                  <a:pt x="1257141" y="815855"/>
                  <a:pt x="1316501" y="858923"/>
                </a:cubicBezTo>
                <a:lnTo>
                  <a:pt x="1344094" y="882582"/>
                </a:lnTo>
                <a:lnTo>
                  <a:pt x="1410103" y="922525"/>
                </a:lnTo>
                <a:cubicBezTo>
                  <a:pt x="1544038" y="1009972"/>
                  <a:pt x="1546716" y="1060020"/>
                  <a:pt x="1686175" y="1176607"/>
                </a:cubicBezTo>
                <a:cubicBezTo>
                  <a:pt x="1654367" y="1228163"/>
                  <a:pt x="1623334" y="1269667"/>
                  <a:pt x="1593505" y="1304755"/>
                </a:cubicBezTo>
                <a:cubicBezTo>
                  <a:pt x="1504017" y="1410020"/>
                  <a:pt x="1425367" y="1457544"/>
                  <a:pt x="1369163" y="1545499"/>
                </a:cubicBezTo>
                <a:cubicBezTo>
                  <a:pt x="1307124" y="1495917"/>
                  <a:pt x="1193758" y="1381040"/>
                  <a:pt x="1104838" y="1307357"/>
                </a:cubicBezTo>
                <a:lnTo>
                  <a:pt x="1093106" y="1298928"/>
                </a:lnTo>
                <a:lnTo>
                  <a:pt x="1067947" y="1286646"/>
                </a:lnTo>
                <a:cubicBezTo>
                  <a:pt x="972824" y="1249276"/>
                  <a:pt x="883242" y="1132044"/>
                  <a:pt x="791298" y="1043678"/>
                </a:cubicBezTo>
                <a:lnTo>
                  <a:pt x="767538" y="1022455"/>
                </a:lnTo>
                <a:lnTo>
                  <a:pt x="711965" y="980728"/>
                </a:lnTo>
                <a:cubicBezTo>
                  <a:pt x="698262" y="972789"/>
                  <a:pt x="685707" y="963763"/>
                  <a:pt x="673843" y="953854"/>
                </a:cubicBezTo>
                <a:lnTo>
                  <a:pt x="662643" y="943251"/>
                </a:lnTo>
                <a:lnTo>
                  <a:pt x="611765" y="906537"/>
                </a:lnTo>
                <a:cubicBezTo>
                  <a:pt x="558089" y="861611"/>
                  <a:pt x="509881" y="810626"/>
                  <a:pt x="451985" y="756942"/>
                </a:cubicBezTo>
                <a:lnTo>
                  <a:pt x="369860" y="686682"/>
                </a:lnTo>
                <a:lnTo>
                  <a:pt x="369674" y="686576"/>
                </a:lnTo>
                <a:cubicBezTo>
                  <a:pt x="271430" y="637811"/>
                  <a:pt x="225814" y="580127"/>
                  <a:pt x="181358" y="523766"/>
                </a:cubicBezTo>
                <a:lnTo>
                  <a:pt x="156717" y="493364"/>
                </a:lnTo>
                <a:lnTo>
                  <a:pt x="81647" y="424843"/>
                </a:lnTo>
                <a:cubicBezTo>
                  <a:pt x="54303" y="402201"/>
                  <a:pt x="27317" y="382980"/>
                  <a:pt x="0" y="368892"/>
                </a:cubicBezTo>
                <a:cubicBezTo>
                  <a:pt x="5351" y="355562"/>
                  <a:pt x="13669" y="341414"/>
                  <a:pt x="24210" y="326658"/>
                </a:cubicBezTo>
                <a:lnTo>
                  <a:pt x="53105" y="291353"/>
                </a:lnTo>
                <a:lnTo>
                  <a:pt x="70990" y="265239"/>
                </a:lnTo>
                <a:cubicBezTo>
                  <a:pt x="157936" y="165370"/>
                  <a:pt x="279551" y="76881"/>
                  <a:pt x="317012" y="0"/>
                </a:cubicBezTo>
                <a:close/>
              </a:path>
            </a:pathLst>
          </a:custGeom>
          <a:effectLst>
            <a:glow>
              <a:schemeClr val="tx1">
                <a:alpha val="12000"/>
              </a:schemeClr>
            </a:glow>
          </a:effectLst>
        </p:spPr>
      </p:pic>
      <p:pic>
        <p:nvPicPr>
          <p:cNvPr id="39" name="Picture 38" descr="The Paris Review - The Aesthetic Beauty of Math - The Paris Review">
            <a:extLst>
              <a:ext uri="{FF2B5EF4-FFF2-40B4-BE49-F238E27FC236}">
                <a16:creationId xmlns:a16="http://schemas.microsoft.com/office/drawing/2014/main" id="{0AFB0918-1E4D-4755-A34F-C1992D60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2" t="52683" r="1778" b="1897"/>
          <a:stretch>
            <a:fillRect/>
          </a:stretch>
        </p:blipFill>
        <p:spPr bwMode="auto">
          <a:xfrm>
            <a:off x="4916089" y="3224778"/>
            <a:ext cx="1344502" cy="1402813"/>
          </a:xfrm>
          <a:custGeom>
            <a:avLst/>
            <a:gdLst>
              <a:gd name="connsiteX0" fmla="*/ 791014 w 1088591"/>
              <a:gd name="connsiteY0" fmla="*/ 0 h 1135803"/>
              <a:gd name="connsiteX1" fmla="*/ 875159 w 1088591"/>
              <a:gd name="connsiteY1" fmla="*/ 60160 h 1135803"/>
              <a:gd name="connsiteX2" fmla="*/ 877146 w 1088591"/>
              <a:gd name="connsiteY2" fmla="*/ 62258 h 1135803"/>
              <a:gd name="connsiteX3" fmla="*/ 896428 w 1088591"/>
              <a:gd name="connsiteY3" fmla="*/ 76195 h 1135803"/>
              <a:gd name="connsiteX4" fmla="*/ 968970 w 1088591"/>
              <a:gd name="connsiteY4" fmla="*/ 154828 h 1135803"/>
              <a:gd name="connsiteX5" fmla="*/ 1020240 w 1088591"/>
              <a:gd name="connsiteY5" fmla="*/ 216222 h 1135803"/>
              <a:gd name="connsiteX6" fmla="*/ 1088591 w 1088591"/>
              <a:gd name="connsiteY6" fmla="*/ 272733 h 1135803"/>
              <a:gd name="connsiteX7" fmla="*/ 1060047 w 1088591"/>
              <a:gd name="connsiteY7" fmla="*/ 326634 h 1135803"/>
              <a:gd name="connsiteX8" fmla="*/ 1059353 w 1088591"/>
              <a:gd name="connsiteY8" fmla="*/ 327433 h 1135803"/>
              <a:gd name="connsiteX9" fmla="*/ 1057834 w 1088591"/>
              <a:gd name="connsiteY9" fmla="*/ 330275 h 1135803"/>
              <a:gd name="connsiteX10" fmla="*/ 700995 w 1088591"/>
              <a:gd name="connsiteY10" fmla="*/ 695637 h 1135803"/>
              <a:gd name="connsiteX11" fmla="*/ 677810 w 1088591"/>
              <a:gd name="connsiteY11" fmla="*/ 720688 h 1135803"/>
              <a:gd name="connsiteX12" fmla="*/ 677264 w 1088591"/>
              <a:gd name="connsiteY12" fmla="*/ 721530 h 1135803"/>
              <a:gd name="connsiteX13" fmla="*/ 571991 w 1088591"/>
              <a:gd name="connsiteY13" fmla="*/ 875143 h 1135803"/>
              <a:gd name="connsiteX14" fmla="*/ 382502 w 1088591"/>
              <a:gd name="connsiteY14" fmla="*/ 1043430 h 1135803"/>
              <a:gd name="connsiteX15" fmla="*/ 351475 w 1088591"/>
              <a:gd name="connsiteY15" fmla="*/ 1073172 h 1135803"/>
              <a:gd name="connsiteX16" fmla="*/ 297578 w 1088591"/>
              <a:gd name="connsiteY16" fmla="*/ 1135803 h 1135803"/>
              <a:gd name="connsiteX17" fmla="*/ 0 w 1088591"/>
              <a:gd name="connsiteY17" fmla="*/ 863070 h 1135803"/>
              <a:gd name="connsiteX18" fmla="*/ 355006 w 1088591"/>
              <a:gd name="connsiteY18" fmla="*/ 495964 h 1135803"/>
              <a:gd name="connsiteX19" fmla="*/ 361880 w 1088591"/>
              <a:gd name="connsiteY19" fmla="*/ 485028 h 1135803"/>
              <a:gd name="connsiteX20" fmla="*/ 387597 w 1088591"/>
              <a:gd name="connsiteY20" fmla="*/ 440166 h 1135803"/>
              <a:gd name="connsiteX21" fmla="*/ 791014 w 1088591"/>
              <a:gd name="connsiteY21" fmla="*/ 0 h 11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8591" h="1135803">
                <a:moveTo>
                  <a:pt x="791014" y="0"/>
                </a:moveTo>
                <a:cubicBezTo>
                  <a:pt x="821993" y="15631"/>
                  <a:pt x="849579" y="36567"/>
                  <a:pt x="875159" y="60160"/>
                </a:cubicBezTo>
                <a:lnTo>
                  <a:pt x="877146" y="62258"/>
                </a:lnTo>
                <a:lnTo>
                  <a:pt x="896428" y="76195"/>
                </a:lnTo>
                <a:cubicBezTo>
                  <a:pt x="925072" y="102648"/>
                  <a:pt x="948236" y="129508"/>
                  <a:pt x="968970" y="154828"/>
                </a:cubicBezTo>
                <a:lnTo>
                  <a:pt x="1020240" y="216222"/>
                </a:lnTo>
                <a:lnTo>
                  <a:pt x="1088591" y="272733"/>
                </a:lnTo>
                <a:cubicBezTo>
                  <a:pt x="1081264" y="292476"/>
                  <a:pt x="1071612" y="310208"/>
                  <a:pt x="1060047" y="326634"/>
                </a:cubicBezTo>
                <a:lnTo>
                  <a:pt x="1059353" y="327433"/>
                </a:lnTo>
                <a:lnTo>
                  <a:pt x="1057834" y="330275"/>
                </a:lnTo>
                <a:cubicBezTo>
                  <a:pt x="972605" y="462922"/>
                  <a:pt x="800705" y="584315"/>
                  <a:pt x="700995" y="695637"/>
                </a:cubicBezTo>
                <a:lnTo>
                  <a:pt x="677810" y="720688"/>
                </a:lnTo>
                <a:lnTo>
                  <a:pt x="677264" y="721530"/>
                </a:lnTo>
                <a:cubicBezTo>
                  <a:pt x="640945" y="786928"/>
                  <a:pt x="605873" y="835974"/>
                  <a:pt x="571991" y="875143"/>
                </a:cubicBezTo>
                <a:cubicBezTo>
                  <a:pt x="504227" y="953481"/>
                  <a:pt x="441221" y="992310"/>
                  <a:pt x="382502" y="1043430"/>
                </a:cubicBezTo>
                <a:lnTo>
                  <a:pt x="351475" y="1073172"/>
                </a:lnTo>
                <a:lnTo>
                  <a:pt x="297578" y="1135803"/>
                </a:lnTo>
                <a:cubicBezTo>
                  <a:pt x="176587" y="1073466"/>
                  <a:pt x="139015" y="965454"/>
                  <a:pt x="0" y="863070"/>
                </a:cubicBezTo>
                <a:cubicBezTo>
                  <a:pt x="73356" y="743410"/>
                  <a:pt x="249296" y="640081"/>
                  <a:pt x="355006" y="495964"/>
                </a:cubicBezTo>
                <a:lnTo>
                  <a:pt x="361880" y="485028"/>
                </a:lnTo>
                <a:lnTo>
                  <a:pt x="387597" y="440166"/>
                </a:lnTo>
                <a:cubicBezTo>
                  <a:pt x="476978" y="251394"/>
                  <a:pt x="624649" y="206795"/>
                  <a:pt x="791014" y="0"/>
                </a:cubicBezTo>
                <a:close/>
              </a:path>
            </a:pathLst>
          </a:custGeom>
          <a:noFill/>
          <a:effectLst>
            <a:glow>
              <a:schemeClr val="tx1">
                <a:alpha val="1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Carbon, le potentiel successeur de C++ initié par Google - Cabinet de  recrutement Informatique / Digital / Électronique">
            <a:extLst>
              <a:ext uri="{FF2B5EF4-FFF2-40B4-BE49-F238E27FC236}">
                <a16:creationId xmlns:a16="http://schemas.microsoft.com/office/drawing/2014/main" id="{DB9112A7-9B90-422F-9E11-DC6086A6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" t="18101" r="53864" b="44106"/>
          <a:stretch>
            <a:fillRect/>
          </a:stretch>
        </p:blipFill>
        <p:spPr bwMode="auto">
          <a:xfrm>
            <a:off x="6070580" y="3603212"/>
            <a:ext cx="1086141" cy="1078921"/>
          </a:xfrm>
          <a:custGeom>
            <a:avLst/>
            <a:gdLst>
              <a:gd name="connsiteX0" fmla="*/ 217971 w 684487"/>
              <a:gd name="connsiteY0" fmla="*/ 0 h 679937"/>
              <a:gd name="connsiteX1" fmla="*/ 293657 w 684487"/>
              <a:gd name="connsiteY1" fmla="*/ 55014 h 679937"/>
              <a:gd name="connsiteX2" fmla="*/ 446564 w 684487"/>
              <a:gd name="connsiteY2" fmla="*/ 224337 h 679937"/>
              <a:gd name="connsiteX3" fmla="*/ 481171 w 684487"/>
              <a:gd name="connsiteY3" fmla="*/ 256977 h 679937"/>
              <a:gd name="connsiteX4" fmla="*/ 525960 w 684487"/>
              <a:gd name="connsiteY4" fmla="*/ 298058 h 679937"/>
              <a:gd name="connsiteX5" fmla="*/ 684487 w 684487"/>
              <a:gd name="connsiteY5" fmla="*/ 457831 h 679937"/>
              <a:gd name="connsiteX6" fmla="*/ 466516 w 684487"/>
              <a:gd name="connsiteY6" fmla="*/ 679937 h 679937"/>
              <a:gd name="connsiteX7" fmla="*/ 402754 w 684487"/>
              <a:gd name="connsiteY7" fmla="*/ 626167 h 679937"/>
              <a:gd name="connsiteX8" fmla="*/ 368373 w 684487"/>
              <a:gd name="connsiteY8" fmla="*/ 581919 h 679937"/>
              <a:gd name="connsiteX9" fmla="*/ 351431 w 684487"/>
              <a:gd name="connsiteY9" fmla="*/ 562666 h 679937"/>
              <a:gd name="connsiteX10" fmla="*/ 237924 w 684487"/>
              <a:gd name="connsiteY10" fmla="*/ 455600 h 679937"/>
              <a:gd name="connsiteX11" fmla="*/ 225376 w 684487"/>
              <a:gd name="connsiteY11" fmla="*/ 445071 h 679937"/>
              <a:gd name="connsiteX12" fmla="*/ 150735 w 684487"/>
              <a:gd name="connsiteY12" fmla="*/ 388728 h 679937"/>
              <a:gd name="connsiteX13" fmla="*/ 0 w 684487"/>
              <a:gd name="connsiteY13" fmla="*/ 222106 h 679937"/>
              <a:gd name="connsiteX14" fmla="*/ 217971 w 684487"/>
              <a:gd name="connsiteY14" fmla="*/ 0 h 67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487" h="679937">
                <a:moveTo>
                  <a:pt x="217971" y="0"/>
                </a:moveTo>
                <a:cubicBezTo>
                  <a:pt x="248038" y="16975"/>
                  <a:pt x="272572" y="35624"/>
                  <a:pt x="293657" y="55014"/>
                </a:cubicBezTo>
                <a:cubicBezTo>
                  <a:pt x="356913" y="113184"/>
                  <a:pt x="389130" y="178022"/>
                  <a:pt x="446564" y="224337"/>
                </a:cubicBezTo>
                <a:lnTo>
                  <a:pt x="481171" y="256977"/>
                </a:lnTo>
                <a:lnTo>
                  <a:pt x="525960" y="298058"/>
                </a:lnTo>
                <a:cubicBezTo>
                  <a:pt x="581285" y="354666"/>
                  <a:pt x="613320" y="402832"/>
                  <a:pt x="684487" y="457831"/>
                </a:cubicBezTo>
                <a:cubicBezTo>
                  <a:pt x="593672" y="579889"/>
                  <a:pt x="521286" y="613269"/>
                  <a:pt x="466516" y="679937"/>
                </a:cubicBezTo>
                <a:cubicBezTo>
                  <a:pt x="438971" y="662184"/>
                  <a:pt x="419139" y="644314"/>
                  <a:pt x="402754" y="626167"/>
                </a:cubicBezTo>
                <a:lnTo>
                  <a:pt x="368373" y="581919"/>
                </a:lnTo>
                <a:lnTo>
                  <a:pt x="351431" y="562666"/>
                </a:lnTo>
                <a:cubicBezTo>
                  <a:pt x="315196" y="520457"/>
                  <a:pt x="279224" y="479948"/>
                  <a:pt x="237924" y="455600"/>
                </a:cubicBezTo>
                <a:lnTo>
                  <a:pt x="225376" y="445071"/>
                </a:lnTo>
                <a:lnTo>
                  <a:pt x="150735" y="388728"/>
                </a:lnTo>
                <a:cubicBezTo>
                  <a:pt x="85002" y="327959"/>
                  <a:pt x="60919" y="271930"/>
                  <a:pt x="0" y="222106"/>
                </a:cubicBezTo>
                <a:cubicBezTo>
                  <a:pt x="80759" y="109515"/>
                  <a:pt x="160561" y="80136"/>
                  <a:pt x="217971" y="0"/>
                </a:cubicBezTo>
                <a:close/>
              </a:path>
            </a:pathLst>
          </a:custGeom>
          <a:noFill/>
          <a:effectLst>
            <a:glow>
              <a:schemeClr val="tx1">
                <a:alpha val="1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3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Yassine El Messari</dc:creator>
  <cp:lastModifiedBy>Yassine El Messari</cp:lastModifiedBy>
  <cp:revision>15</cp:revision>
  <dcterms:created xsi:type="dcterms:W3CDTF">2024-06-15T13:13:22Z</dcterms:created>
  <dcterms:modified xsi:type="dcterms:W3CDTF">2024-06-15T18:17:44Z</dcterms:modified>
</cp:coreProperties>
</file>