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6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2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48D2-321D-40DE-8818-E3826FEA53D2}" type="datetimeFigureOut">
              <a:rPr lang="en-IE" smtClean="0"/>
              <a:t>19/04/2016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8A28-E5F0-46C4-BBEE-48A88393BD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19051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48D2-321D-40DE-8818-E3826FEA53D2}" type="datetimeFigureOut">
              <a:rPr lang="en-IE" smtClean="0"/>
              <a:t>19/04/2016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8A28-E5F0-46C4-BBEE-48A88393BD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431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48D2-321D-40DE-8818-E3826FEA53D2}" type="datetimeFigureOut">
              <a:rPr lang="en-IE" smtClean="0"/>
              <a:t>19/04/2016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8A28-E5F0-46C4-BBEE-48A88393BD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4923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48D2-321D-40DE-8818-E3826FEA53D2}" type="datetimeFigureOut">
              <a:rPr lang="en-IE" smtClean="0"/>
              <a:t>19/04/2016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8A28-E5F0-46C4-BBEE-48A88393BD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6407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48D2-321D-40DE-8818-E3826FEA53D2}" type="datetimeFigureOut">
              <a:rPr lang="en-IE" smtClean="0"/>
              <a:t>19/04/2016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8A28-E5F0-46C4-BBEE-48A88393BD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224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48D2-321D-40DE-8818-E3826FEA53D2}" type="datetimeFigureOut">
              <a:rPr lang="en-IE" smtClean="0"/>
              <a:t>19/04/2016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8A28-E5F0-46C4-BBEE-48A88393BD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268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48D2-321D-40DE-8818-E3826FEA53D2}" type="datetimeFigureOut">
              <a:rPr lang="en-IE" smtClean="0"/>
              <a:t>19/04/2016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8A28-E5F0-46C4-BBEE-48A88393BD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449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48D2-321D-40DE-8818-E3826FEA53D2}" type="datetimeFigureOut">
              <a:rPr lang="en-IE" smtClean="0"/>
              <a:t>19/04/2016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8A28-E5F0-46C4-BBEE-48A88393BD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1346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48D2-321D-40DE-8818-E3826FEA53D2}" type="datetimeFigureOut">
              <a:rPr lang="en-IE" smtClean="0"/>
              <a:t>19/04/2016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8A28-E5F0-46C4-BBEE-48A88393BD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368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48D2-321D-40DE-8818-E3826FEA53D2}" type="datetimeFigureOut">
              <a:rPr lang="en-IE" smtClean="0"/>
              <a:t>19/04/2016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8A28-E5F0-46C4-BBEE-48A88393BD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145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48D2-321D-40DE-8818-E3826FEA53D2}" type="datetimeFigureOut">
              <a:rPr lang="en-IE" smtClean="0"/>
              <a:t>19/04/2016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8A28-E5F0-46C4-BBEE-48A88393BD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8797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148D2-321D-40DE-8818-E3826FEA53D2}" type="datetimeFigureOut">
              <a:rPr lang="en-IE" smtClean="0"/>
              <a:t>19/04/2016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18A28-E5F0-46C4-BBEE-48A88393BD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5532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ustompc.i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2169" y="2986191"/>
            <a:ext cx="5203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u="sng" dirty="0" smtClean="0"/>
              <a:t>Project Report and Evaluation</a:t>
            </a:r>
            <a:endParaRPr lang="en-IE" sz="32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459779" y="3917697"/>
            <a:ext cx="39485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 smtClean="0"/>
              <a:t>Human Computer Interaction-</a:t>
            </a:r>
          </a:p>
          <a:p>
            <a:r>
              <a:rPr lang="en-IE" sz="2400" dirty="0" smtClean="0"/>
              <a:t>DT211C/2</a:t>
            </a:r>
          </a:p>
          <a:p>
            <a:r>
              <a:rPr lang="en-IE" sz="2400" dirty="0" smtClean="0"/>
              <a:t>Group 22</a:t>
            </a:r>
          </a:p>
          <a:p>
            <a:r>
              <a:rPr lang="en-IE" sz="2400" dirty="0" smtClean="0"/>
              <a:t>Yassr Shaar – C14328571</a:t>
            </a:r>
          </a:p>
          <a:p>
            <a:r>
              <a:rPr lang="en-IE" sz="2400" dirty="0" smtClean="0"/>
              <a:t>April Tan </a:t>
            </a:r>
            <a:r>
              <a:rPr lang="en-IE" sz="2400" dirty="0" err="1" smtClean="0"/>
              <a:t>Pao</a:t>
            </a:r>
            <a:r>
              <a:rPr lang="en-IE" sz="2400" dirty="0" smtClean="0"/>
              <a:t> Yin – D14124009</a:t>
            </a:r>
            <a:endParaRPr lang="en-IE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197" y="0"/>
            <a:ext cx="2959333" cy="292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6285" y="215650"/>
            <a:ext cx="52037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3200" u="sng" dirty="0" smtClean="0"/>
              <a:t>Discussion of roles taken by team members</a:t>
            </a:r>
          </a:p>
          <a:p>
            <a:endParaRPr lang="en-IE" sz="32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65018" y="2202873"/>
            <a:ext cx="43475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Yassr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Draw Medium Fidelity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Questions 1 to 3 on first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Questions 5 to 8 week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Drew initial low Fidelity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Created PowerPoint 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93617" y="2202872"/>
            <a:ext cx="35222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April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Wrote team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Questions 4 to 7 on first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Questions 1 to 4 week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Drew second </a:t>
            </a:r>
            <a:r>
              <a:rPr lang="en-IE" dirty="0" smtClean="0"/>
              <a:t>low Fidelity Diagram</a:t>
            </a:r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  <p:pic>
        <p:nvPicPr>
          <p:cNvPr id="4098" name="Picture 2" descr="https://scontent.xx.fbcdn.net/hphotos-xta1/v/t34.0-12/12988022_976833172438148_1914131842_n.jpg?oh=8e9b43186d21bb097b2357a7d330113f&amp;oe=571959D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69" y="3957199"/>
            <a:ext cx="2751515" cy="269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scontent.xx.fbcdn.net/hphotos-xpa1/v/t1.0-9/12985384_10205353069616208_5722993706218155990_n.jpg?oh=c8b94439bcce5f227af8af7a1bf583de&amp;oe=57B59AA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212" y="3957199"/>
            <a:ext cx="2801392" cy="280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23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84" y="1463041"/>
            <a:ext cx="6168511" cy="53035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120" y="108063"/>
            <a:ext cx="502447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3600" u="sng" dirty="0" smtClean="0"/>
              <a:t>General overview of interface</a:t>
            </a:r>
          </a:p>
          <a:p>
            <a:endParaRPr lang="en-IE" sz="4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616931" y="1753985"/>
            <a:ext cx="43226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Changes Needed: </a:t>
            </a:r>
            <a:endParaRPr lang="en-US" b="0" dirty="0" smtClean="0">
              <a:effectLst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Reduce the amount of images that are displayed.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Change the images in the background to a solid </a:t>
            </a:r>
            <a:r>
              <a:rPr lang="en-US" dirty="0" err="1"/>
              <a:t>colour</a:t>
            </a:r>
            <a:r>
              <a:rPr lang="en-US" dirty="0"/>
              <a:t> (white).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Put similar products into a menu for the user to choose from.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Make the tabs on the navigational bar larger/more obvious.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Remove the moving marquee</a:t>
            </a:r>
            <a:r>
              <a:rPr lang="en-US" dirty="0" smtClean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 smtClean="0"/>
          </a:p>
          <a:p>
            <a:pPr fontAlgn="base"/>
            <a:r>
              <a:rPr lang="en-US" dirty="0" smtClean="0"/>
              <a:t>Website : </a:t>
            </a:r>
            <a:r>
              <a:rPr lang="en-US" dirty="0" smtClean="0">
                <a:hlinkClick r:id="rId3"/>
              </a:rPr>
              <a:t>http://www.custompc.ie/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2528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2540" y="223963"/>
            <a:ext cx="5203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u="sng" dirty="0" smtClean="0"/>
              <a:t>System Requirements</a:t>
            </a:r>
          </a:p>
        </p:txBody>
      </p:sp>
      <p:pic>
        <p:nvPicPr>
          <p:cNvPr id="1026" name="Picture 2" descr="Week1Requirem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32" y="1369157"/>
            <a:ext cx="6664874" cy="438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930342" y="1236154"/>
            <a:ext cx="403998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customer browses a catalog of parts that will help them to build a PC</a:t>
            </a:r>
            <a:r>
              <a:rPr lang="en-US" sz="1600" dirty="0" smtClean="0"/>
              <a:t>.</a:t>
            </a:r>
          </a:p>
          <a:p>
            <a:endParaRPr lang="en-US" sz="1600" b="0" dirty="0" smtClean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They would choose different parts and add up the prices</a:t>
            </a:r>
            <a:r>
              <a:rPr lang="en-US" sz="1600" dirty="0" smtClean="0"/>
              <a:t>.</a:t>
            </a:r>
          </a:p>
          <a:p>
            <a:endParaRPr lang="en-US" sz="1600" b="0" dirty="0" smtClean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customer/user can perform product searches and place orders</a:t>
            </a:r>
            <a:r>
              <a:rPr lang="en-US" sz="1600" dirty="0" smtClean="0"/>
              <a:t>.</a:t>
            </a:r>
          </a:p>
          <a:p>
            <a:endParaRPr lang="en-US" sz="1600" b="0" dirty="0" smtClean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User chooses the pieces then is given the information about the compatibility of the parts together</a:t>
            </a:r>
            <a:r>
              <a:rPr lang="en-US" sz="1600" dirty="0" smtClean="0"/>
              <a:t>.</a:t>
            </a:r>
          </a:p>
          <a:p>
            <a:endParaRPr lang="en-US" sz="1600" b="0" dirty="0" smtClean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user needs to be able to manage their account to place orders and purchases off the website and interact with it</a:t>
            </a:r>
            <a:r>
              <a:rPr lang="en-US" sz="1600" dirty="0" smtClean="0"/>
              <a:t>.</a:t>
            </a:r>
          </a:p>
          <a:p>
            <a:endParaRPr lang="en-US" sz="1600" b="0" dirty="0" smtClean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admin must be able to update the catalog on the website to keep the products up to date with the rapid change in technology.</a:t>
            </a:r>
            <a:endParaRPr lang="en-IE" sz="1600" dirty="0"/>
          </a:p>
        </p:txBody>
      </p:sp>
    </p:spTree>
    <p:extLst>
      <p:ext uri="{BB962C8B-B14F-4D97-AF65-F5344CB8AC3E}">
        <p14:creationId xmlns:p14="http://schemas.microsoft.com/office/powerpoint/2010/main" val="394366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2212" y="323715"/>
            <a:ext cx="5203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u="sng" dirty="0" smtClean="0"/>
              <a:t>User Group and interaction</a:t>
            </a:r>
            <a:endParaRPr lang="en-IE" sz="32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40080" y="1180407"/>
            <a:ext cx="532014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interface in focused on expert users that are cognitively able and familiar with using this type of interface. 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usually means young adults as they have spent the most time on such interfaces. 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Due </a:t>
            </a:r>
            <a:r>
              <a:rPr lang="en-US" dirty="0"/>
              <a:t>to the information being laid out in a confusing manner, novice and casual users are discouraged from using the interface. 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Ageing </a:t>
            </a:r>
            <a:r>
              <a:rPr lang="en-US" dirty="0"/>
              <a:t>users with poor eyesight and/or reduced cognitive ability are also discouraged because of the lack of readily available help. 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Young </a:t>
            </a:r>
            <a:r>
              <a:rPr lang="en-US" dirty="0"/>
              <a:t>adults are able to navigate through the interface with less difficulty because of their ability to focus on their objective, tuning out any noise on the interface. </a:t>
            </a:r>
            <a:endParaRPr lang="en-IE" dirty="0"/>
          </a:p>
        </p:txBody>
      </p:sp>
      <p:pic>
        <p:nvPicPr>
          <p:cNvPr id="2052" name="Picture 4" descr="http://pcwizard4u.com/index/computer_wizard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881" y="2955174"/>
            <a:ext cx="256222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58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6285" y="215650"/>
            <a:ext cx="52037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3200" u="sng" dirty="0" smtClean="0"/>
              <a:t>Discussion of Low fidelity prototype</a:t>
            </a:r>
          </a:p>
          <a:p>
            <a:endParaRPr lang="en-IE" sz="32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548639" y="2377441"/>
            <a:ext cx="48296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improve the prototype, we changed the </a:t>
            </a:r>
            <a:r>
              <a:rPr lang="en-US" dirty="0" smtClean="0"/>
              <a:t>login</a:t>
            </a:r>
            <a:r>
              <a:rPr lang="en-US" dirty="0"/>
              <a:t> </a:t>
            </a:r>
            <a:r>
              <a:rPr lang="en-US" dirty="0" smtClean="0"/>
              <a:t>from </a:t>
            </a:r>
            <a:r>
              <a:rPr lang="en-US" dirty="0"/>
              <a:t>the main page into a link to a different </a:t>
            </a:r>
            <a:r>
              <a:rPr lang="en-US" dirty="0" smtClean="0"/>
              <a:t>page.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also added a register button that links to a page for registration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A navigation bar was also added to the top of the interface to allow for easier navigation. 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Instead </a:t>
            </a:r>
            <a:r>
              <a:rPr lang="en-US" dirty="0"/>
              <a:t>of displaying the contents of the item cart, we replaced it with images and links to products that are currently on sale. 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893724" y="2377441"/>
            <a:ext cx="41563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search bar was also included to allow the user to easily search for the specific projects that they want.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The research from last week showed us that the amount of images and text on one page had to be significantly reduced.</a:t>
            </a: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35071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6285" y="215650"/>
            <a:ext cx="52037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3200" u="sng" dirty="0" smtClean="0"/>
              <a:t>Evaluation of Low fidelity prototype</a:t>
            </a:r>
          </a:p>
          <a:p>
            <a:endParaRPr lang="en-IE" sz="3200" u="sng" dirty="0"/>
          </a:p>
        </p:txBody>
      </p:sp>
      <p:pic>
        <p:nvPicPr>
          <p:cNvPr id="3074" name="Picture 2" descr="12980847_977902282331237_605670525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246" y="1466348"/>
            <a:ext cx="7869844" cy="516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15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6285" y="215650"/>
            <a:ext cx="52037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3200" u="sng" dirty="0" smtClean="0"/>
              <a:t>Evaluation of Medium fidelity prototype</a:t>
            </a:r>
          </a:p>
          <a:p>
            <a:endParaRPr lang="en-IE" sz="32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507" y="1662545"/>
            <a:ext cx="8913321" cy="493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33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584" y="623843"/>
            <a:ext cx="10674835" cy="5905673"/>
          </a:xfrm>
        </p:spPr>
      </p:pic>
    </p:spTree>
    <p:extLst>
      <p:ext uri="{BB962C8B-B14F-4D97-AF65-F5344CB8AC3E}">
        <p14:creationId xmlns:p14="http://schemas.microsoft.com/office/powerpoint/2010/main" val="401751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12" y="112981"/>
            <a:ext cx="12192000" cy="674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09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499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Yassr Shaar</dc:creator>
  <cp:lastModifiedBy>Yassr Shaar</cp:lastModifiedBy>
  <cp:revision>6</cp:revision>
  <dcterms:created xsi:type="dcterms:W3CDTF">2016-04-19T16:22:30Z</dcterms:created>
  <dcterms:modified xsi:type="dcterms:W3CDTF">2016-04-19T17:05:20Z</dcterms:modified>
</cp:coreProperties>
</file>