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5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10515600" cy="1075981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</a:t>
            </a:r>
            <a:r>
              <a:rPr lang="ja-JP" altLang="en-US" sz="2000" u="sng" dirty="0"/>
              <a:t>全ての製品及びプロセスが</a:t>
            </a:r>
            <a:r>
              <a:rPr lang="ja-JP" altLang="en-US" sz="2000" dirty="0"/>
              <a:t>、サービス部品及びアウトソースしたものを含めて、該当する、</a:t>
            </a:r>
            <a:r>
              <a:rPr lang="ja-JP" altLang="en-US" sz="2000" u="sng" dirty="0"/>
              <a:t>全ての顧客、法令、規制の要求事項（</a:t>
            </a:r>
            <a:r>
              <a:rPr lang="en-US" altLang="ja-JP" sz="2000" u="sng" dirty="0"/>
              <a:t>8.4.2.2</a:t>
            </a:r>
            <a:r>
              <a:rPr lang="ja-JP" altLang="en-US" sz="2000" u="sng" dirty="0"/>
              <a:t>参照）に適合することを確実にしなければならない。</a:t>
            </a:r>
            <a:endParaRPr lang="en-US" altLang="ja-JP" sz="2000" u="sng" dirty="0"/>
          </a:p>
          <a:p>
            <a:pPr>
              <a:buFont typeface="Wingdings" panose="05000000000000000000" pitchFamily="2" charset="2"/>
              <a:buChar char="u"/>
            </a:pPr>
            <a:endParaRPr lang="ja-JP" altLang="en-US" dirty="0"/>
          </a:p>
          <a:p>
            <a:pPr>
              <a:buFont typeface="Wingdings" panose="05000000000000000000" pitchFamily="2" charset="2"/>
              <a:buChar char="u"/>
            </a:pPr>
            <a:endParaRPr lang="en-US" altLang="ja-JP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4.4.1.1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製品及びプロセスの適合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914E99F-7848-4A00-9EB6-D706CBF0F552}"/>
              </a:ext>
            </a:extLst>
          </p:cNvPr>
          <p:cNvSpPr txBox="1">
            <a:spLocks/>
          </p:cNvSpPr>
          <p:nvPr/>
        </p:nvSpPr>
        <p:spPr>
          <a:xfrm>
            <a:off x="838200" y="2897433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4.4.1.1</a:t>
            </a:r>
            <a:r>
              <a:rPr lang="ja-JP" altLang="en-US" sz="3000" b="1" dirty="0">
                <a:solidFill>
                  <a:schemeClr val="bg1"/>
                </a:solidFill>
              </a:rPr>
              <a:t>　製品及びプロセスの適合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62C0B2CC-F228-4E44-8983-3B7BB62CD4F3}"/>
              </a:ext>
            </a:extLst>
          </p:cNvPr>
          <p:cNvSpPr txBox="1">
            <a:spLocks/>
          </p:cNvSpPr>
          <p:nvPr/>
        </p:nvSpPr>
        <p:spPr>
          <a:xfrm>
            <a:off x="838200" y="4048960"/>
            <a:ext cx="10515600" cy="2307390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ja-JP" altLang="en-US" sz="2400" dirty="0"/>
              <a:t>最も考慮すべきは「顧客」と「規制当局」である。</a:t>
            </a:r>
            <a:endParaRPr lang="en-US" altLang="ja-JP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これらの要求事項を確実に把握し、アウトプット（製品）が適合することに責任を持つ。</a:t>
            </a:r>
            <a:endParaRPr lang="en-US" altLang="ja-JP" sz="2400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リスク評価（</a:t>
            </a:r>
            <a:r>
              <a:rPr lang="en-US" altLang="ja-JP" dirty="0"/>
              <a:t>FMEA</a:t>
            </a:r>
            <a:r>
              <a:rPr lang="ja-JP" altLang="en-US" dirty="0"/>
              <a:t>など）</a:t>
            </a:r>
            <a:endParaRPr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工程管理（コントロールプランなど）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ja-JP" altLang="en-US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17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28334</TotalTime>
  <Words>116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4.4.1.1　製品及びプロセスの適合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1252</cp:revision>
  <cp:lastPrinted>2020-10-21T02:47:23Z</cp:lastPrinted>
  <dcterms:created xsi:type="dcterms:W3CDTF">2019-02-14T08:34:57Z</dcterms:created>
  <dcterms:modified xsi:type="dcterms:W3CDTF">2023-05-29T01:05:03Z</dcterms:modified>
</cp:coreProperties>
</file>