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1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10515600" cy="1075981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☑組織は、企業責任方針を定め、実施しなければならない。それには、最低限、</a:t>
            </a:r>
            <a:r>
              <a:rPr lang="ja-JP" altLang="en-US" sz="2000" u="sng" dirty="0"/>
              <a:t>贈賄防止方針、従業員行動規範及び倫理的上申方針（内部告発方針）を含める。</a:t>
            </a:r>
            <a:endParaRPr lang="en-US" altLang="ja-JP" u="sng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3000" b="1" dirty="0">
                <a:solidFill>
                  <a:schemeClr val="tx2"/>
                </a:solidFill>
              </a:rPr>
              <a:t>5.1.1.1</a:t>
            </a:r>
            <a:r>
              <a:rPr kumimoji="1" lang="ja-JP" altLang="en-US" sz="3000" b="1" dirty="0">
                <a:solidFill>
                  <a:schemeClr val="tx2"/>
                </a:solidFill>
              </a:rPr>
              <a:t>　企業責任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914E99F-7848-4A00-9EB6-D706CBF0F552}"/>
              </a:ext>
            </a:extLst>
          </p:cNvPr>
          <p:cNvSpPr txBox="1">
            <a:spLocks/>
          </p:cNvSpPr>
          <p:nvPr/>
        </p:nvSpPr>
        <p:spPr>
          <a:xfrm>
            <a:off x="838200" y="2897433"/>
            <a:ext cx="10515600" cy="85407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000" b="1" dirty="0">
                <a:solidFill>
                  <a:schemeClr val="bg1"/>
                </a:solidFill>
              </a:rPr>
              <a:t>5.1.1.1</a:t>
            </a:r>
            <a:r>
              <a:rPr lang="ja-JP" altLang="en-US" sz="3000" b="1" dirty="0">
                <a:solidFill>
                  <a:schemeClr val="bg1"/>
                </a:solidFill>
              </a:rPr>
              <a:t>　企業責任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62C0B2CC-F228-4E44-8983-3B7BB62CD4F3}"/>
              </a:ext>
            </a:extLst>
          </p:cNvPr>
          <p:cNvSpPr txBox="1">
            <a:spLocks/>
          </p:cNvSpPr>
          <p:nvPr/>
        </p:nvSpPr>
        <p:spPr>
          <a:xfrm>
            <a:off x="838200" y="4048960"/>
            <a:ext cx="10515600" cy="2307390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ja-JP" altLang="en-US" sz="2400" dirty="0"/>
              <a:t>企業責任方針の設定。（社内規程及びコンプライアンス文書など）</a:t>
            </a:r>
            <a:endParaRPr lang="en-US" altLang="ja-JP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贈賄防止：法的及び社会的に当然のこと。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行動規範：</a:t>
            </a:r>
            <a:r>
              <a:rPr lang="ja-JP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企業責任を果たす</a:t>
            </a:r>
            <a:r>
              <a:rPr lang="ja-JP" altLang="en-US" dirty="0"/>
              <a:t>ための従業員に対する最低限の決め事。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上申方針：非倫理的事象に対する</a:t>
            </a:r>
            <a:r>
              <a:rPr lang="ja-JP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躊躇の無い内部告発</a:t>
            </a:r>
            <a:r>
              <a:rPr lang="ja-JP" altLang="en-US" dirty="0"/>
              <a:t>のしくみ。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ja-JP" altLang="en-US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75A66F2A-D96C-46B6-8497-B91DDEA082AA}"/>
              </a:ext>
            </a:extLst>
          </p:cNvPr>
          <p:cNvSpPr/>
          <p:nvPr/>
        </p:nvSpPr>
        <p:spPr>
          <a:xfrm>
            <a:off x="1323968" y="5618657"/>
            <a:ext cx="326673" cy="737693"/>
          </a:xfrm>
          <a:prstGeom prst="rightArrow">
            <a:avLst>
              <a:gd name="adj1" fmla="val 737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EAA707A-1066-4CAF-A581-8AE5ED26F5D1}"/>
              </a:ext>
            </a:extLst>
          </p:cNvPr>
          <p:cNvSpPr/>
          <p:nvPr/>
        </p:nvSpPr>
        <p:spPr>
          <a:xfrm>
            <a:off x="1910081" y="5618657"/>
            <a:ext cx="7254240" cy="73769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企業の社会的責任（ＣＳＲ）を果たすこと。</a:t>
            </a:r>
          </a:p>
        </p:txBody>
      </p:sp>
    </p:spTree>
    <p:extLst>
      <p:ext uri="{BB962C8B-B14F-4D97-AF65-F5344CB8AC3E}">
        <p14:creationId xmlns:p14="http://schemas.microsoft.com/office/powerpoint/2010/main" val="213495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28335</TotalTime>
  <Words>118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新細明體</vt:lpstr>
      <vt:lpstr>游ゴシック</vt:lpstr>
      <vt:lpstr>游ゴシック Light</vt:lpstr>
      <vt:lpstr>Arial</vt:lpstr>
      <vt:lpstr>Wingdings</vt:lpstr>
      <vt:lpstr>Office テーマ</vt:lpstr>
      <vt:lpstr>5.1.1.1　企業責任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1252</cp:revision>
  <cp:lastPrinted>2020-10-21T02:47:23Z</cp:lastPrinted>
  <dcterms:created xsi:type="dcterms:W3CDTF">2019-02-14T08:34:57Z</dcterms:created>
  <dcterms:modified xsi:type="dcterms:W3CDTF">2023-06-19T01:47:24Z</dcterms:modified>
</cp:coreProperties>
</file>