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7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TKG</a:t>
            </a:r>
            <a:r>
              <a:rPr kumimoji="1" lang="ja-JP" altLang="en-US" dirty="0"/>
              <a:t>　</a:t>
            </a:r>
            <a:r>
              <a:rPr kumimoji="1" lang="en-US" altLang="ja-JP" dirty="0"/>
              <a:t>IATF16949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508"/>
            <a:ext cx="10515600" cy="2028421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900" dirty="0"/>
              <a:t>☑トップマネジメントは、顧客要求事項が満たされていることを確実にするために、</a:t>
            </a:r>
            <a:r>
              <a:rPr lang="ja-JP" altLang="en-US" sz="1900" u="sng" dirty="0"/>
              <a:t>責任及び権限をもつ要員を任命しなければならない。</a:t>
            </a:r>
            <a:endParaRPr lang="en-US" altLang="ja-JP" sz="19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900" dirty="0"/>
              <a:t>☑これらの任命は、</a:t>
            </a:r>
            <a:r>
              <a:rPr lang="ja-JP" altLang="en-US" sz="1900" b="1" dirty="0"/>
              <a:t>文書化</a:t>
            </a:r>
            <a:r>
              <a:rPr lang="ja-JP" altLang="en-US" sz="1900" dirty="0"/>
              <a:t>しなければならない。</a:t>
            </a:r>
            <a:endParaRPr lang="en-US" altLang="ja-JP" sz="19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900" dirty="0"/>
              <a:t>　これには、</a:t>
            </a:r>
            <a:r>
              <a:rPr lang="ja-JP" altLang="en-US" sz="1900" u="sng" dirty="0"/>
              <a:t>特殊特性の選定、品質目標の設定及び関連する教育訓練、是正処置及び予防処置、製品の設計・開発、生産能力分析、物流情報、顧客スコアカード及び顧客ポータルを含める</a:t>
            </a:r>
            <a:r>
              <a:rPr lang="ja-JP" altLang="en-US" sz="1900" dirty="0"/>
              <a:t>が、それに限定されない。</a:t>
            </a:r>
            <a:endParaRPr lang="en-US" altLang="ja-JP" sz="19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5.3.1</a:t>
            </a:r>
            <a:r>
              <a:rPr lang="ja-JP" altLang="en-US" sz="3000" b="1" dirty="0">
                <a:solidFill>
                  <a:schemeClr val="tx2"/>
                </a:solidFill>
              </a:rPr>
              <a:t>　組織の役割、責任及び権限－補足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914E99F-7848-4A00-9EB6-D706CBF0F552}"/>
              </a:ext>
            </a:extLst>
          </p:cNvPr>
          <p:cNvSpPr txBox="1">
            <a:spLocks/>
          </p:cNvSpPr>
          <p:nvPr/>
        </p:nvSpPr>
        <p:spPr>
          <a:xfrm>
            <a:off x="838200" y="3529071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5.3.1</a:t>
            </a:r>
            <a:r>
              <a:rPr lang="ja-JP" altLang="en-US" sz="3000" b="1" dirty="0">
                <a:solidFill>
                  <a:schemeClr val="bg1"/>
                </a:solidFill>
              </a:rPr>
              <a:t>　組織の役割、責任及び権限－補足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EB3763D-86DC-492E-832D-788DCD7FF545}"/>
              </a:ext>
            </a:extLst>
          </p:cNvPr>
          <p:cNvSpPr txBox="1">
            <a:spLocks/>
          </p:cNvSpPr>
          <p:nvPr/>
        </p:nvSpPr>
        <p:spPr>
          <a:xfrm>
            <a:off x="838200" y="4383145"/>
            <a:ext cx="10515600" cy="2109729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確実な顧客満足のためにより踏み込んだ責任権限を要求。ただし、本来、当然明確にすべきこと。</a:t>
            </a:r>
            <a:endParaRPr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責任と権限。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/>
              <a:t>責任：履行しなければならない、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課せられた任務又は義務。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/>
              <a:t>権限：責任を遂行するために会社から</a:t>
            </a: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与えられた指揮権及び決定権。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権限は委譲できるが、責任は免れられない。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72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28336</TotalTime>
  <Words>184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5.3.1　組織の役割、責任及び権限－補足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1252</cp:revision>
  <cp:lastPrinted>2020-10-21T02:47:23Z</cp:lastPrinted>
  <dcterms:created xsi:type="dcterms:W3CDTF">2019-02-14T08:34:57Z</dcterms:created>
  <dcterms:modified xsi:type="dcterms:W3CDTF">2023-06-19T01:46:27Z</dcterms:modified>
</cp:coreProperties>
</file>