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71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①品質目標を、下記において策定する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・品質マネジメントシステムの機能、階層、プロセス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②品質目標は、次の事項を満たすものとする。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a)</a:t>
            </a:r>
            <a:r>
              <a:rPr lang="ja-JP" altLang="en-US" dirty="0" smtClean="0"/>
              <a:t>品質方針と整合している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b)</a:t>
            </a:r>
            <a:r>
              <a:rPr lang="ja-JP" altLang="en-US" dirty="0" smtClean="0"/>
              <a:t>測定可能である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c)</a:t>
            </a:r>
            <a:r>
              <a:rPr lang="ja-JP" altLang="en-US" dirty="0" smtClean="0"/>
              <a:t>適用される要求事項を考慮に入れる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d)</a:t>
            </a:r>
            <a:r>
              <a:rPr lang="ja-JP" altLang="en-US" dirty="0" smtClean="0"/>
              <a:t>製品・サービス適合、および顧客満足の向上に関連する。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e)</a:t>
            </a:r>
            <a:r>
              <a:rPr lang="ja-JP" altLang="en-US" dirty="0" smtClean="0"/>
              <a:t>監視する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f)</a:t>
            </a:r>
            <a:r>
              <a:rPr lang="ja-JP" altLang="en-US" dirty="0" smtClean="0"/>
              <a:t>伝達する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g)</a:t>
            </a:r>
            <a:r>
              <a:rPr lang="ja-JP" altLang="en-US" dirty="0" smtClean="0"/>
              <a:t>更新する（必要に応じて）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③品質目標に関する文書化した情報を維持する。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 dirty="0"/>
              <a:t>要求事項の解説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ja-JP" altLang="en-US" dirty="0"/>
              <a:t>関連する機能、階層、プロセスにおいて、品質目標を策定し、達成することを意図しています。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①は、品質目標を作成する対象について述べています。品質マネジメントシステムの機能（部門）・階層以外に、プロセスが追加されています。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②</a:t>
            </a:r>
            <a:r>
              <a:rPr lang="en-US" altLang="ja-JP" dirty="0"/>
              <a:t>b)</a:t>
            </a:r>
            <a:r>
              <a:rPr lang="ja-JP" altLang="en-US" dirty="0"/>
              <a:t>では、品質目標は、測定可能にすることを述べています。従って、品質目標は、項目の設定以外に、目標値を数値化するなど、達成度が判定できるようにすることが必要です。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 smtClean="0">
                <a:solidFill>
                  <a:schemeClr val="tx2"/>
                </a:solidFill>
              </a:rPr>
              <a:t>6.2.1</a:t>
            </a:r>
            <a:r>
              <a:rPr lang="ja-JP" altLang="en-US" sz="3000" b="1" dirty="0">
                <a:solidFill>
                  <a:schemeClr val="tx2"/>
                </a:solidFill>
              </a:rPr>
              <a:t>　</a:t>
            </a:r>
            <a:r>
              <a:rPr lang="ja-JP" altLang="en-US" sz="3000" b="1" dirty="0" smtClean="0">
                <a:solidFill>
                  <a:schemeClr val="tx2"/>
                </a:solidFill>
              </a:rPr>
              <a:t>品質目標の策定　（岩波氏）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28337</TotalTime>
  <Words>227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6.2.1　品質目標の策定　（岩波氏）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1253</cp:revision>
  <cp:lastPrinted>2020-10-21T02:47:23Z</cp:lastPrinted>
  <dcterms:created xsi:type="dcterms:W3CDTF">2019-02-14T08:34:57Z</dcterms:created>
  <dcterms:modified xsi:type="dcterms:W3CDTF">2023-05-28T22:39:45Z</dcterms:modified>
</cp:coreProperties>
</file>