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72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 smtClean="0"/>
              <a:t>④次の事項を含めた、品質目標を達成するための計画を策定する。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a)</a:t>
            </a:r>
            <a:r>
              <a:rPr lang="ja-JP" altLang="en-US" dirty="0" smtClean="0"/>
              <a:t>実施事項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b)</a:t>
            </a:r>
            <a:r>
              <a:rPr lang="ja-JP" altLang="en-US" dirty="0" smtClean="0"/>
              <a:t>必要な資源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c)</a:t>
            </a:r>
            <a:r>
              <a:rPr lang="ja-JP" altLang="en-US" dirty="0"/>
              <a:t>責任者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d)</a:t>
            </a:r>
            <a:r>
              <a:rPr lang="ja-JP" altLang="en-US" dirty="0" smtClean="0"/>
              <a:t>実施事項の完了時期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e)</a:t>
            </a:r>
            <a:r>
              <a:rPr lang="ja-JP" altLang="en-US" dirty="0" smtClean="0"/>
              <a:t>結果の評価方法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</a:t>
            </a:r>
            <a:r>
              <a:rPr lang="ja-JP" altLang="en-US" dirty="0" smtClean="0"/>
              <a:t>要求事項の解説</a:t>
            </a:r>
            <a:r>
              <a:rPr lang="en-US" altLang="ja-JP" dirty="0" smtClean="0"/>
              <a:t>]</a:t>
            </a:r>
          </a:p>
          <a:p>
            <a:pPr marL="0" indent="0">
              <a:buNone/>
            </a:pPr>
            <a:r>
              <a:rPr lang="en-US" altLang="ja-JP" dirty="0" smtClean="0"/>
              <a:t>ATF16949</a:t>
            </a:r>
            <a:r>
              <a:rPr lang="ja-JP" altLang="en-US" dirty="0" smtClean="0"/>
              <a:t>では、顧客固有要求事項に関する品質目標に含めることが必要です。品質目標の例を</a:t>
            </a:r>
            <a:r>
              <a:rPr lang="ja-JP" altLang="en-US" dirty="0"/>
              <a:t>下記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品質目標：顧客満足度向上、目標達成基準：顧客クレーム月</a:t>
            </a:r>
            <a:r>
              <a:rPr lang="en-US" altLang="ja-JP" dirty="0" smtClean="0"/>
              <a:t>10</a:t>
            </a:r>
            <a:r>
              <a:rPr lang="ja-JP" altLang="en-US" dirty="0" smtClean="0"/>
              <a:t>件以下　  、実績：クレーム実績月平均</a:t>
            </a:r>
            <a:r>
              <a:rPr lang="en-US" altLang="ja-JP" dirty="0" smtClean="0"/>
              <a:t>5</a:t>
            </a:r>
            <a:r>
              <a:rPr lang="ja-JP" altLang="en-US" dirty="0" smtClean="0"/>
              <a:t>件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品質目標：検査不良低減、　目標達成基準：検査不良率</a:t>
            </a:r>
            <a:r>
              <a:rPr lang="en-US" altLang="ja-JP" dirty="0" smtClean="0"/>
              <a:t>10</a:t>
            </a:r>
            <a:r>
              <a:rPr lang="ja-JP" altLang="en-US" dirty="0" smtClean="0"/>
              <a:t>％以下　　  　、実績：製造不良率実績</a:t>
            </a:r>
            <a:r>
              <a:rPr lang="en-US" altLang="ja-JP" dirty="0" smtClean="0"/>
              <a:t>5%</a:t>
            </a:r>
          </a:p>
          <a:p>
            <a:pPr marL="0" indent="0">
              <a:buNone/>
            </a:pPr>
            <a:r>
              <a:rPr lang="ja-JP" altLang="en-US" dirty="0" smtClean="0"/>
              <a:t>品質目標：納期遵守、　　　目標達成基準：納期達成率</a:t>
            </a:r>
            <a:r>
              <a:rPr lang="en-US" altLang="ja-JP" dirty="0" smtClean="0"/>
              <a:t>95%</a:t>
            </a:r>
            <a:r>
              <a:rPr lang="ja-JP" altLang="en-US" dirty="0" smtClean="0"/>
              <a:t>以上　　  　、実績：納期達成率実績</a:t>
            </a:r>
            <a:r>
              <a:rPr lang="en-US" altLang="ja-JP" dirty="0" smtClean="0"/>
              <a:t>93%</a:t>
            </a:r>
          </a:p>
          <a:p>
            <a:pPr marL="0" indent="0">
              <a:buNone/>
            </a:pPr>
            <a:r>
              <a:rPr lang="ja-JP" altLang="en-US" dirty="0" smtClean="0"/>
              <a:t>品質目標：在庫管理、　　　目標達成基準：棚卸資産前年度比</a:t>
            </a:r>
            <a:r>
              <a:rPr lang="en-US" altLang="ja-JP" dirty="0" smtClean="0"/>
              <a:t>5%</a:t>
            </a:r>
            <a:r>
              <a:rPr lang="ja-JP" altLang="en-US" dirty="0" smtClean="0"/>
              <a:t>低減　、実績：棚卸資産前年度比</a:t>
            </a:r>
            <a:r>
              <a:rPr lang="en-US" altLang="ja-JP" dirty="0" smtClean="0"/>
              <a:t>10%</a:t>
            </a:r>
            <a:r>
              <a:rPr lang="ja-JP" altLang="en-US" dirty="0" smtClean="0"/>
              <a:t>低減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 smtClean="0">
                <a:solidFill>
                  <a:schemeClr val="tx2"/>
                </a:solidFill>
              </a:rPr>
              <a:t>6.2.2</a:t>
            </a:r>
            <a:r>
              <a:rPr lang="ja-JP" altLang="en-US" sz="3000" b="1" dirty="0">
                <a:solidFill>
                  <a:schemeClr val="tx2"/>
                </a:solidFill>
              </a:rPr>
              <a:t>　</a:t>
            </a:r>
            <a:r>
              <a:rPr lang="ja-JP" altLang="en-US" sz="3000" b="1" dirty="0" smtClean="0">
                <a:solidFill>
                  <a:schemeClr val="tx2"/>
                </a:solidFill>
              </a:rPr>
              <a:t>品質目標達成計画の策定　（岩波氏）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28337</TotalTime>
  <Words>208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新細明體</vt:lpstr>
      <vt:lpstr>游ゴシック</vt:lpstr>
      <vt:lpstr>游ゴシック Light</vt:lpstr>
      <vt:lpstr>Arial</vt:lpstr>
      <vt:lpstr>Office テーマ</vt:lpstr>
      <vt:lpstr>6.2.2　品質目標達成計画の策定　（岩波氏）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1253</cp:revision>
  <cp:lastPrinted>2020-10-21T02:47:23Z</cp:lastPrinted>
  <dcterms:created xsi:type="dcterms:W3CDTF">2019-02-14T08:34:57Z</dcterms:created>
  <dcterms:modified xsi:type="dcterms:W3CDTF">2023-05-28T22:39:06Z</dcterms:modified>
</cp:coreProperties>
</file>