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00584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機器の校正記録に対してトレーサブルな番号又は他の識別子は、</a:t>
            </a:r>
            <a:r>
              <a:rPr lang="en-US" altLang="ja-JP" sz="2000" dirty="0"/>
              <a:t>ISO9001:2015</a:t>
            </a:r>
            <a:r>
              <a:rPr lang="ja-JP" altLang="en-US" sz="2000" dirty="0"/>
              <a:t>における要求事項の意図を満たす。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7.1.5.2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（注記）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AA4AE80-CB99-425D-A894-12E750264E07}"/>
              </a:ext>
            </a:extLst>
          </p:cNvPr>
          <p:cNvSpPr txBox="1">
            <a:spLocks/>
          </p:cNvSpPr>
          <p:nvPr/>
        </p:nvSpPr>
        <p:spPr>
          <a:xfrm>
            <a:off x="838200" y="2834640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7.1.5.2</a:t>
            </a:r>
            <a:r>
              <a:rPr lang="ja-JP" altLang="en-US" sz="3000" b="1" dirty="0">
                <a:solidFill>
                  <a:schemeClr val="bg1"/>
                </a:solidFill>
              </a:rPr>
              <a:t>　（注記）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BB5A7DC-9284-43A3-AAA5-8FE8FBDBC151}"/>
              </a:ext>
            </a:extLst>
          </p:cNvPr>
          <p:cNvSpPr txBox="1">
            <a:spLocks/>
          </p:cNvSpPr>
          <p:nvPr/>
        </p:nvSpPr>
        <p:spPr>
          <a:xfrm>
            <a:off x="838200" y="3993514"/>
            <a:ext cx="10515600" cy="1340486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sz="2400" dirty="0"/>
              <a:t>トレーサビリティを確実にするための記録方法を再度念押ししている。</a:t>
            </a:r>
            <a:endParaRPr lang="en-US" altLang="ja-JP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台帳管理、現品表示などに関する番号の工夫と整合性。</a:t>
            </a:r>
            <a:endParaRPr lang="en-US" altLang="ja-JP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1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28346</TotalTime>
  <Words>69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7.1.5.2　（注記）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1257</cp:revision>
  <cp:lastPrinted>2020-10-21T02:47:23Z</cp:lastPrinted>
  <dcterms:created xsi:type="dcterms:W3CDTF">2019-02-14T08:34:57Z</dcterms:created>
  <dcterms:modified xsi:type="dcterms:W3CDTF">2023-05-28T22:58:17Z</dcterms:modified>
</cp:coreProperties>
</file>