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76" r:id="rId2"/>
    <p:sldId id="487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</a:t>
            </a:r>
            <a:r>
              <a:rPr lang="ja-JP" altLang="en-US" sz="2000" u="sng" dirty="0"/>
              <a:t>第二者監査を実施する監査員の力量を実証しなければならない。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☑第二者監査員は、監査員の適格性確認に対する顧客固有要求事項を満たし、次の事項の理解を含む、最低限の核となる次の力量を実証しなければならない。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リスクに基づく考え方を含む、監査に対する</a:t>
            </a:r>
            <a:r>
              <a:rPr lang="ja-JP" altLang="en-US" sz="2000" u="sng" dirty="0"/>
              <a:t>自動車産業プロセスアプローチ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該当する</a:t>
            </a:r>
            <a:r>
              <a:rPr lang="ja-JP" altLang="en-US" sz="2000" u="sng" dirty="0"/>
              <a:t>顧客及び組織の固有要求事項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監査範囲に関係する、該当する</a:t>
            </a:r>
            <a:r>
              <a:rPr lang="en-US" altLang="ja-JP" sz="2000" dirty="0"/>
              <a:t>ISO9001</a:t>
            </a:r>
            <a:r>
              <a:rPr lang="ja-JP" altLang="en-US" sz="2000" dirty="0"/>
              <a:t>及び</a:t>
            </a:r>
            <a:r>
              <a:rPr lang="en-US" altLang="ja-JP" sz="2000" u="sng" dirty="0"/>
              <a:t>IATF16949</a:t>
            </a:r>
            <a:r>
              <a:rPr lang="ja-JP" altLang="en-US" sz="2000" u="sng" dirty="0"/>
              <a:t>要求事項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en-US" altLang="ja-JP" sz="2000" dirty="0"/>
              <a:t>PFMEA</a:t>
            </a:r>
            <a:r>
              <a:rPr lang="ja-JP" altLang="en-US" sz="2000" dirty="0"/>
              <a:t>及びコントロールプランを含む、</a:t>
            </a:r>
            <a:r>
              <a:rPr lang="ja-JP" altLang="en-US" sz="2000" u="sng" dirty="0"/>
              <a:t>監査対象となる製造工程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監査範囲に関係する、該当する</a:t>
            </a:r>
            <a:r>
              <a:rPr lang="ja-JP" altLang="en-US" sz="2000" u="sng" dirty="0"/>
              <a:t>コアツール要求事項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u="sng" dirty="0"/>
              <a:t>計画、実施、監査報告書の準備及び監査所見の完了の仕方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tx2"/>
                </a:solidFill>
              </a:rPr>
              <a:t>7.2.4</a:t>
            </a:r>
            <a:r>
              <a:rPr lang="ja-JP" altLang="en-US" sz="3000" b="1" dirty="0">
                <a:solidFill>
                  <a:schemeClr val="tx2"/>
                </a:solidFill>
              </a:rPr>
              <a:t>　第二者監査員の力量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7.2.3</a:t>
            </a:r>
            <a:r>
              <a:rPr lang="ja-JP" altLang="en-US" sz="2400" dirty="0"/>
              <a:t>　</a:t>
            </a:r>
            <a:r>
              <a:rPr lang="en-US" altLang="ja-JP" sz="2400" dirty="0"/>
              <a:t>QMS</a:t>
            </a:r>
            <a:r>
              <a:rPr lang="ja-JP" altLang="en-US" sz="2400" dirty="0"/>
              <a:t>監査員　＋　次の項目。</a:t>
            </a:r>
            <a:endParaRPr lang="en-US" altLang="ja-JP" sz="2400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組織の固有要求事項。（該当する場合）（</a:t>
            </a:r>
            <a:r>
              <a:rPr lang="en-US" altLang="ja-JP" dirty="0"/>
              <a:t>8.4.3.1</a:t>
            </a:r>
            <a:r>
              <a:rPr lang="ja-JP" altLang="en-US" dirty="0"/>
              <a:t>）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監査先の製造工程。（製造工程監査員と同様）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要点。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監査先からの入手文書に留意。（タートル図、コントロールプランなどの必要性判断）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監査においては、監査先に対する技術指導（例えば、コアツールの教育など）が必要な場面も。</a:t>
            </a:r>
            <a:endParaRPr lang="en-US" altLang="ja-JP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7.2.4</a:t>
            </a:r>
            <a:r>
              <a:rPr lang="ja-JP" altLang="en-US" sz="3000" b="1" dirty="0">
                <a:solidFill>
                  <a:schemeClr val="bg1"/>
                </a:solidFill>
              </a:rPr>
              <a:t>　第二者監査員の力量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28349</TotalTime>
  <Words>229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7.2.4　第二者監査員の力量</vt:lpstr>
      <vt:lpstr>7.2.4　第二者監査員の力量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1258</cp:revision>
  <cp:lastPrinted>2020-10-21T02:47:23Z</cp:lastPrinted>
  <dcterms:created xsi:type="dcterms:W3CDTF">2019-02-14T08:34:57Z</dcterms:created>
  <dcterms:modified xsi:type="dcterms:W3CDTF">2023-05-28T22:53:32Z</dcterms:modified>
</cp:coreProperties>
</file>