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377" r:id="rId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1131065"/>
          </a:xfrm>
          <a:ln w="12700">
            <a:solidFill>
              <a:schemeClr val="tx2"/>
            </a:solidFill>
          </a:ln>
        </p:spPr>
        <p:txBody>
          <a:bodyPr>
            <a:normAutofit/>
          </a:bodyPr>
          <a:lstStyle/>
          <a:p>
            <a:pPr marL="0" indent="0">
              <a:lnSpc>
                <a:spcPct val="100000"/>
              </a:lnSpc>
              <a:buNone/>
            </a:pPr>
            <a:r>
              <a:rPr lang="ja-JP" altLang="en-US" sz="2000" dirty="0"/>
              <a:t>☑組織は、全ての従業員が、顧客要求事項及び不適合製品に関わる顧客のリスクを含む、従業員が製品品質に及ぼす影響、並びに品質を達成し、維持し及び改善するために行う活動の重要性を認識することを</a:t>
            </a:r>
            <a:r>
              <a:rPr lang="ja-JP" altLang="en-US" sz="2000" u="sng" dirty="0"/>
              <a:t>実証する、</a:t>
            </a:r>
            <a:r>
              <a:rPr lang="ja-JP" altLang="en-US" sz="2000" b="1" u="sng" dirty="0"/>
              <a:t>文書化した情報を維持</a:t>
            </a:r>
            <a:r>
              <a:rPr lang="ja-JP" altLang="en-US" sz="2000" u="sng" dirty="0"/>
              <a:t>しなければならない。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7.3.1</a:t>
            </a:r>
            <a:r>
              <a:rPr kumimoji="1" lang="ja-JP" altLang="en-US" sz="3000" b="1" dirty="0">
                <a:solidFill>
                  <a:schemeClr val="tx2"/>
                </a:solidFill>
              </a:rPr>
              <a:t>　認識－補足</a:t>
            </a:r>
          </a:p>
        </p:txBody>
      </p:sp>
      <p:sp>
        <p:nvSpPr>
          <p:cNvPr id="6" name="タイトル 1">
            <a:extLst>
              <a:ext uri="{FF2B5EF4-FFF2-40B4-BE49-F238E27FC236}">
                <a16:creationId xmlns:a16="http://schemas.microsoft.com/office/drawing/2014/main" id="{A7429E72-0294-418D-AE02-9DE5890A2082}"/>
              </a:ext>
            </a:extLst>
          </p:cNvPr>
          <p:cNvSpPr txBox="1">
            <a:spLocks/>
          </p:cNvSpPr>
          <p:nvPr/>
        </p:nvSpPr>
        <p:spPr>
          <a:xfrm>
            <a:off x="838200" y="2959865"/>
            <a:ext cx="10515600" cy="854074"/>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7.3.1</a:t>
            </a:r>
            <a:r>
              <a:rPr lang="ja-JP" altLang="en-US" sz="3000" b="1" dirty="0">
                <a:solidFill>
                  <a:schemeClr val="bg1"/>
                </a:solidFill>
              </a:rPr>
              <a:t>　認識－補足</a:t>
            </a:r>
          </a:p>
        </p:txBody>
      </p:sp>
      <p:sp>
        <p:nvSpPr>
          <p:cNvPr id="7" name="コンテンツ プレースホルダー 2">
            <a:extLst>
              <a:ext uri="{FF2B5EF4-FFF2-40B4-BE49-F238E27FC236}">
                <a16:creationId xmlns:a16="http://schemas.microsoft.com/office/drawing/2014/main" id="{3D25340F-2D0C-4B9A-B317-1524E98EF518}"/>
              </a:ext>
            </a:extLst>
          </p:cNvPr>
          <p:cNvSpPr txBox="1">
            <a:spLocks/>
          </p:cNvSpPr>
          <p:nvPr/>
        </p:nvSpPr>
        <p:spPr>
          <a:xfrm>
            <a:off x="838200" y="4066411"/>
            <a:ext cx="10515600" cy="2103035"/>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全ての従業員が求められる認識を持つことを実証する文書化した情報が必要。</a:t>
            </a:r>
            <a:endParaRPr lang="en-US" altLang="ja-JP" sz="2400" dirty="0"/>
          </a:p>
          <a:p>
            <a:pPr lvl="1">
              <a:lnSpc>
                <a:spcPct val="100000"/>
              </a:lnSpc>
              <a:buFont typeface="Wingdings" panose="05000000000000000000" pitchFamily="2" charset="2"/>
              <a:buChar char="Ø"/>
            </a:pPr>
            <a:r>
              <a:rPr lang="ja-JP" altLang="en-US" dirty="0"/>
              <a:t>例えば、日々の、或いは定期イベント的な、教育、コミュニケーション及び活動などの場と実施結果の明確化と記録。</a:t>
            </a:r>
          </a:p>
        </p:txBody>
      </p:sp>
    </p:spTree>
    <p:extLst>
      <p:ext uri="{BB962C8B-B14F-4D97-AF65-F5344CB8AC3E}">
        <p14:creationId xmlns:p14="http://schemas.microsoft.com/office/powerpoint/2010/main" val="91076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28349</TotalTime>
  <Words>123</Words>
  <Application>Microsoft Office PowerPoint</Application>
  <PresentationFormat>ワイド画面</PresentationFormat>
  <Paragraphs>7</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新細明體</vt:lpstr>
      <vt:lpstr>游ゴシック</vt:lpstr>
      <vt:lpstr>游ゴシック Light</vt:lpstr>
      <vt:lpstr>Arial</vt:lpstr>
      <vt:lpstr>Wingdings</vt:lpstr>
      <vt:lpstr>Office テーマ</vt:lpstr>
      <vt:lpstr>7.3.1　認識－補足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1258</cp:revision>
  <cp:lastPrinted>2020-10-21T02:47:23Z</cp:lastPrinted>
  <dcterms:created xsi:type="dcterms:W3CDTF">2019-02-14T08:34:57Z</dcterms:created>
  <dcterms:modified xsi:type="dcterms:W3CDTF">2023-05-28T22:52:54Z</dcterms:modified>
</cp:coreProperties>
</file>