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378" r:id="rId2"/>
    <p:sldId id="488" r:id="rId3"/>
    <p:sldId id="852" r:id="rId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FF7C80"/>
    <a:srgbClr val="FFCCCC"/>
    <a:srgbClr val="FF9999"/>
    <a:srgbClr val="D6DCE5"/>
    <a:srgbClr val="FF0000"/>
    <a:srgbClr val="CCFFFF"/>
    <a:srgbClr val="CCFFCC"/>
    <a:srgbClr val="FFFF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3775" autoAdjust="0"/>
  </p:normalViewPr>
  <p:slideViewPr>
    <p:cSldViewPr snapToGrid="0">
      <p:cViewPr varScale="1">
        <p:scale>
          <a:sx n="70" d="100"/>
          <a:sy n="70" d="100"/>
        </p:scale>
        <p:origin x="486" y="60"/>
      </p:cViewPr>
      <p:guideLst/>
    </p:cSldViewPr>
  </p:slideViewPr>
  <p:notesTextViewPr>
    <p:cViewPr>
      <p:scale>
        <a:sx n="3" d="2"/>
        <a:sy n="3" d="2"/>
      </p:scale>
      <p:origin x="0" y="0"/>
    </p:cViewPr>
  </p:notesTextViewPr>
  <p:sorterViewPr>
    <p:cViewPr>
      <p:scale>
        <a:sx n="180" d="100"/>
        <a:sy n="180" d="100"/>
      </p:scale>
      <p:origin x="0" y="-383718"/>
    </p:cViewPr>
  </p:sorterViewPr>
  <p:notesViewPr>
    <p:cSldViewPr snapToGrid="0">
      <p:cViewPr varScale="1">
        <p:scale>
          <a:sx n="47" d="100"/>
          <a:sy n="47" d="100"/>
        </p:scale>
        <p:origin x="2800"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F02FC9-7781-4EA6-8D5F-C463C6626E87}" type="doc">
      <dgm:prSet loTypeId="urn:microsoft.com/office/officeart/2005/8/layout/pyramid1" loCatId="pyramid" qsTypeId="urn:microsoft.com/office/officeart/2005/8/quickstyle/simple1" qsCatId="simple" csTypeId="urn:microsoft.com/office/officeart/2005/8/colors/accent1_2" csCatId="accent1" phldr="1"/>
      <dgm:spPr/>
    </dgm:pt>
    <dgm:pt modelId="{EA3A08DC-89F7-495F-95B0-8415A46ED7D3}">
      <dgm:prSet phldrT="[テキスト]" custT="1"/>
      <dgm:spPr>
        <a:solidFill>
          <a:schemeClr val="accent2">
            <a:lumMod val="40000"/>
            <a:lumOff val="60000"/>
          </a:schemeClr>
        </a:solidFill>
      </dgm:spPr>
      <dgm:t>
        <a:bodyPr/>
        <a:lstStyle/>
        <a:p>
          <a:r>
            <a:rPr kumimoji="1" lang="ja-JP" altLang="en-US" sz="3200" b="1" dirty="0">
              <a:solidFill>
                <a:srgbClr val="FF0000"/>
              </a:solidFill>
              <a:effectLst>
                <a:outerShdw blurRad="38100" dist="38100" dir="2700000" algn="tl">
                  <a:srgbClr val="000000">
                    <a:alpha val="43137"/>
                  </a:srgbClr>
                </a:outerShdw>
              </a:effectLst>
            </a:rPr>
            <a:t>自己実現</a:t>
          </a:r>
        </a:p>
      </dgm:t>
    </dgm:pt>
    <dgm:pt modelId="{013B47DA-336D-431A-948B-0486E20A0A47}" type="parTrans" cxnId="{C131FECC-AC45-4AEE-BA4C-C69EA1F8425E}">
      <dgm:prSet/>
      <dgm:spPr/>
      <dgm:t>
        <a:bodyPr/>
        <a:lstStyle/>
        <a:p>
          <a:endParaRPr kumimoji="1" lang="ja-JP" altLang="en-US"/>
        </a:p>
      </dgm:t>
    </dgm:pt>
    <dgm:pt modelId="{171369DC-FD29-4492-AD01-DDD5A806F70A}" type="sibTrans" cxnId="{C131FECC-AC45-4AEE-BA4C-C69EA1F8425E}">
      <dgm:prSet/>
      <dgm:spPr/>
      <dgm:t>
        <a:bodyPr/>
        <a:lstStyle/>
        <a:p>
          <a:endParaRPr kumimoji="1" lang="ja-JP" altLang="en-US"/>
        </a:p>
      </dgm:t>
    </dgm:pt>
    <dgm:pt modelId="{959A1AED-7AA0-4494-BC69-E57D7565FCDB}">
      <dgm:prSet phldrT="[テキスト]" custT="1"/>
      <dgm:spPr>
        <a:solidFill>
          <a:schemeClr val="accent1">
            <a:lumMod val="40000"/>
            <a:lumOff val="60000"/>
          </a:schemeClr>
        </a:solidFill>
      </dgm:spPr>
      <dgm:t>
        <a:bodyPr/>
        <a:lstStyle/>
        <a:p>
          <a:r>
            <a:rPr kumimoji="1" lang="ja-JP" altLang="en-US" sz="3200" b="1" dirty="0">
              <a:solidFill>
                <a:schemeClr val="accent1"/>
              </a:solidFill>
              <a:effectLst>
                <a:outerShdw blurRad="38100" dist="38100" dir="2700000" algn="tl">
                  <a:srgbClr val="000000">
                    <a:alpha val="43137"/>
                  </a:srgbClr>
                </a:outerShdw>
              </a:effectLst>
            </a:rPr>
            <a:t>承認</a:t>
          </a:r>
        </a:p>
      </dgm:t>
    </dgm:pt>
    <dgm:pt modelId="{C21F5232-6C2F-40D3-A468-BAA18393331C}" type="parTrans" cxnId="{861FB2D2-F1E1-4873-B431-4FED5C8379A3}">
      <dgm:prSet/>
      <dgm:spPr/>
      <dgm:t>
        <a:bodyPr/>
        <a:lstStyle/>
        <a:p>
          <a:endParaRPr kumimoji="1" lang="ja-JP" altLang="en-US"/>
        </a:p>
      </dgm:t>
    </dgm:pt>
    <dgm:pt modelId="{5249FCEB-1DE3-4A3F-94CC-95301712FD79}" type="sibTrans" cxnId="{861FB2D2-F1E1-4873-B431-4FED5C8379A3}">
      <dgm:prSet/>
      <dgm:spPr/>
      <dgm:t>
        <a:bodyPr/>
        <a:lstStyle/>
        <a:p>
          <a:endParaRPr kumimoji="1" lang="ja-JP" altLang="en-US"/>
        </a:p>
      </dgm:t>
    </dgm:pt>
    <dgm:pt modelId="{527D1D37-41D2-4931-B2C9-68921ACF3A6B}">
      <dgm:prSet phldrT="[テキスト]" custT="1"/>
      <dgm:spPr>
        <a:solidFill>
          <a:schemeClr val="accent1">
            <a:lumMod val="40000"/>
            <a:lumOff val="60000"/>
          </a:schemeClr>
        </a:solidFill>
      </dgm:spPr>
      <dgm:t>
        <a:bodyPr/>
        <a:lstStyle/>
        <a:p>
          <a:r>
            <a:rPr kumimoji="1" lang="ja-JP" altLang="en-US" sz="3200" b="1" dirty="0">
              <a:solidFill>
                <a:schemeClr val="accent1"/>
              </a:solidFill>
              <a:effectLst>
                <a:outerShdw blurRad="38100" dist="38100" dir="2700000" algn="tl">
                  <a:srgbClr val="000000">
                    <a:alpha val="43137"/>
                  </a:srgbClr>
                </a:outerShdw>
              </a:effectLst>
            </a:rPr>
            <a:t>社会的</a:t>
          </a:r>
          <a:r>
            <a:rPr kumimoji="1" lang="ja-JP" altLang="en-US" sz="2000" b="1" dirty="0">
              <a:solidFill>
                <a:schemeClr val="accent1"/>
              </a:solidFill>
              <a:effectLst>
                <a:outerShdw blurRad="38100" dist="38100" dir="2700000" algn="tl">
                  <a:srgbClr val="000000">
                    <a:alpha val="43137"/>
                  </a:srgbClr>
                </a:outerShdw>
              </a:effectLst>
            </a:rPr>
            <a:t>（所属と愛）</a:t>
          </a:r>
        </a:p>
      </dgm:t>
    </dgm:pt>
    <dgm:pt modelId="{56CD96F6-50CB-4C6B-9048-B6BC3E371979}" type="parTrans" cxnId="{145FCB77-1DED-4E9D-B848-5A3899F37964}">
      <dgm:prSet/>
      <dgm:spPr/>
      <dgm:t>
        <a:bodyPr/>
        <a:lstStyle/>
        <a:p>
          <a:endParaRPr kumimoji="1" lang="ja-JP" altLang="en-US"/>
        </a:p>
      </dgm:t>
    </dgm:pt>
    <dgm:pt modelId="{FC321701-8EC7-4A2E-9CC2-555BBC74B4DA}" type="sibTrans" cxnId="{145FCB77-1DED-4E9D-B848-5A3899F37964}">
      <dgm:prSet/>
      <dgm:spPr/>
      <dgm:t>
        <a:bodyPr/>
        <a:lstStyle/>
        <a:p>
          <a:endParaRPr kumimoji="1" lang="ja-JP" altLang="en-US"/>
        </a:p>
      </dgm:t>
    </dgm:pt>
    <dgm:pt modelId="{2171D380-A4CB-4EA9-9553-B80DDF4B1C41}">
      <dgm:prSet phldrT="[テキスト]" custT="1"/>
      <dgm:spPr>
        <a:solidFill>
          <a:schemeClr val="accent1">
            <a:lumMod val="40000"/>
            <a:lumOff val="60000"/>
          </a:schemeClr>
        </a:solidFill>
      </dgm:spPr>
      <dgm:t>
        <a:bodyPr/>
        <a:lstStyle/>
        <a:p>
          <a:r>
            <a:rPr kumimoji="1" lang="ja-JP" altLang="en-US" sz="3200" b="1" dirty="0">
              <a:solidFill>
                <a:schemeClr val="accent1"/>
              </a:solidFill>
              <a:effectLst>
                <a:outerShdw blurRad="38100" dist="38100" dir="2700000" algn="tl">
                  <a:srgbClr val="000000">
                    <a:alpha val="43137"/>
                  </a:srgbClr>
                </a:outerShdw>
              </a:effectLst>
            </a:rPr>
            <a:t>生理的</a:t>
          </a:r>
        </a:p>
      </dgm:t>
    </dgm:pt>
    <dgm:pt modelId="{57EBDD7A-68EA-46E7-94AC-4C2666D77668}" type="parTrans" cxnId="{B0AE6509-21B2-4FDF-A876-851A628B7D42}">
      <dgm:prSet/>
      <dgm:spPr/>
      <dgm:t>
        <a:bodyPr/>
        <a:lstStyle/>
        <a:p>
          <a:endParaRPr kumimoji="1" lang="ja-JP" altLang="en-US"/>
        </a:p>
      </dgm:t>
    </dgm:pt>
    <dgm:pt modelId="{FA1B2B11-0F16-4ECB-AAC4-742DBF90F879}" type="sibTrans" cxnId="{B0AE6509-21B2-4FDF-A876-851A628B7D42}">
      <dgm:prSet/>
      <dgm:spPr/>
      <dgm:t>
        <a:bodyPr/>
        <a:lstStyle/>
        <a:p>
          <a:endParaRPr kumimoji="1" lang="ja-JP" altLang="en-US"/>
        </a:p>
      </dgm:t>
    </dgm:pt>
    <dgm:pt modelId="{E149FE1E-2827-44FB-8BDA-1E65862375E4}">
      <dgm:prSet phldrT="[テキスト]" custT="1"/>
      <dgm:spPr>
        <a:solidFill>
          <a:schemeClr val="accent1">
            <a:lumMod val="40000"/>
            <a:lumOff val="60000"/>
          </a:schemeClr>
        </a:solidFill>
      </dgm:spPr>
      <dgm:t>
        <a:bodyPr/>
        <a:lstStyle/>
        <a:p>
          <a:r>
            <a:rPr kumimoji="1" lang="ja-JP" altLang="en-US" sz="3200" b="1" dirty="0">
              <a:solidFill>
                <a:schemeClr val="accent1"/>
              </a:solidFill>
              <a:effectLst>
                <a:outerShdw blurRad="38100" dist="38100" dir="2700000" algn="tl">
                  <a:srgbClr val="000000">
                    <a:alpha val="43137"/>
                  </a:srgbClr>
                </a:outerShdw>
              </a:effectLst>
            </a:rPr>
            <a:t>安全</a:t>
          </a:r>
        </a:p>
      </dgm:t>
    </dgm:pt>
    <dgm:pt modelId="{F3F04CE3-F1E7-4EE7-B87B-D3AF3A2B9B17}" type="parTrans" cxnId="{C0765B5B-5A31-48A8-BE3E-E30F95527F25}">
      <dgm:prSet/>
      <dgm:spPr/>
      <dgm:t>
        <a:bodyPr/>
        <a:lstStyle/>
        <a:p>
          <a:endParaRPr kumimoji="1" lang="ja-JP" altLang="en-US"/>
        </a:p>
      </dgm:t>
    </dgm:pt>
    <dgm:pt modelId="{42399404-27FE-4244-9D4E-C838914DB7AB}" type="sibTrans" cxnId="{C0765B5B-5A31-48A8-BE3E-E30F95527F25}">
      <dgm:prSet/>
      <dgm:spPr/>
      <dgm:t>
        <a:bodyPr/>
        <a:lstStyle/>
        <a:p>
          <a:endParaRPr kumimoji="1" lang="ja-JP" altLang="en-US"/>
        </a:p>
      </dgm:t>
    </dgm:pt>
    <dgm:pt modelId="{65B12DC4-E23D-41BB-87E0-2CC7AFDF13B3}" type="pres">
      <dgm:prSet presAssocID="{7EF02FC9-7781-4EA6-8D5F-C463C6626E87}" presName="Name0" presStyleCnt="0">
        <dgm:presLayoutVars>
          <dgm:dir/>
          <dgm:animLvl val="lvl"/>
          <dgm:resizeHandles val="exact"/>
        </dgm:presLayoutVars>
      </dgm:prSet>
      <dgm:spPr/>
    </dgm:pt>
    <dgm:pt modelId="{DD969DE6-EDCC-4287-9364-894A3455F6F7}" type="pres">
      <dgm:prSet presAssocID="{EA3A08DC-89F7-495F-95B0-8415A46ED7D3}" presName="Name8" presStyleCnt="0"/>
      <dgm:spPr/>
    </dgm:pt>
    <dgm:pt modelId="{3F60176B-E7A1-4380-B64F-E41B39105018}" type="pres">
      <dgm:prSet presAssocID="{EA3A08DC-89F7-495F-95B0-8415A46ED7D3}" presName="level" presStyleLbl="node1" presStyleIdx="0" presStyleCnt="5" custScaleX="134783">
        <dgm:presLayoutVars>
          <dgm:chMax val="1"/>
          <dgm:bulletEnabled val="1"/>
        </dgm:presLayoutVars>
      </dgm:prSet>
      <dgm:spPr/>
      <dgm:t>
        <a:bodyPr/>
        <a:lstStyle/>
        <a:p>
          <a:endParaRPr kumimoji="1" lang="ja-JP" altLang="en-US"/>
        </a:p>
      </dgm:t>
    </dgm:pt>
    <dgm:pt modelId="{2830A43F-220C-4767-BEED-193B339E8DE3}" type="pres">
      <dgm:prSet presAssocID="{EA3A08DC-89F7-495F-95B0-8415A46ED7D3}" presName="levelTx" presStyleLbl="revTx" presStyleIdx="0" presStyleCnt="0">
        <dgm:presLayoutVars>
          <dgm:chMax val="1"/>
          <dgm:bulletEnabled val="1"/>
        </dgm:presLayoutVars>
      </dgm:prSet>
      <dgm:spPr/>
      <dgm:t>
        <a:bodyPr/>
        <a:lstStyle/>
        <a:p>
          <a:endParaRPr kumimoji="1" lang="ja-JP" altLang="en-US"/>
        </a:p>
      </dgm:t>
    </dgm:pt>
    <dgm:pt modelId="{B442D5EE-890C-4BBE-B551-B8EB049E7406}" type="pres">
      <dgm:prSet presAssocID="{959A1AED-7AA0-4494-BC69-E57D7565FCDB}" presName="Name8" presStyleCnt="0"/>
      <dgm:spPr/>
    </dgm:pt>
    <dgm:pt modelId="{37FC5A6A-E2C8-487A-A47D-515CF2CF0561}" type="pres">
      <dgm:prSet presAssocID="{959A1AED-7AA0-4494-BC69-E57D7565FCDB}" presName="level" presStyleLbl="node1" presStyleIdx="1" presStyleCnt="5">
        <dgm:presLayoutVars>
          <dgm:chMax val="1"/>
          <dgm:bulletEnabled val="1"/>
        </dgm:presLayoutVars>
      </dgm:prSet>
      <dgm:spPr/>
      <dgm:t>
        <a:bodyPr/>
        <a:lstStyle/>
        <a:p>
          <a:endParaRPr kumimoji="1" lang="ja-JP" altLang="en-US"/>
        </a:p>
      </dgm:t>
    </dgm:pt>
    <dgm:pt modelId="{188F1B6A-8723-4929-AE72-908FA641D8D2}" type="pres">
      <dgm:prSet presAssocID="{959A1AED-7AA0-4494-BC69-E57D7565FCDB}" presName="levelTx" presStyleLbl="revTx" presStyleIdx="0" presStyleCnt="0">
        <dgm:presLayoutVars>
          <dgm:chMax val="1"/>
          <dgm:bulletEnabled val="1"/>
        </dgm:presLayoutVars>
      </dgm:prSet>
      <dgm:spPr/>
      <dgm:t>
        <a:bodyPr/>
        <a:lstStyle/>
        <a:p>
          <a:endParaRPr kumimoji="1" lang="ja-JP" altLang="en-US"/>
        </a:p>
      </dgm:t>
    </dgm:pt>
    <dgm:pt modelId="{438333F0-F49A-4F1A-8BFE-DA027AAE4BEA}" type="pres">
      <dgm:prSet presAssocID="{527D1D37-41D2-4931-B2C9-68921ACF3A6B}" presName="Name8" presStyleCnt="0"/>
      <dgm:spPr/>
    </dgm:pt>
    <dgm:pt modelId="{9AE05E8D-191A-4803-BC48-6AF57074BBD5}" type="pres">
      <dgm:prSet presAssocID="{527D1D37-41D2-4931-B2C9-68921ACF3A6B}" presName="level" presStyleLbl="node1" presStyleIdx="2" presStyleCnt="5">
        <dgm:presLayoutVars>
          <dgm:chMax val="1"/>
          <dgm:bulletEnabled val="1"/>
        </dgm:presLayoutVars>
      </dgm:prSet>
      <dgm:spPr/>
      <dgm:t>
        <a:bodyPr/>
        <a:lstStyle/>
        <a:p>
          <a:endParaRPr kumimoji="1" lang="ja-JP" altLang="en-US"/>
        </a:p>
      </dgm:t>
    </dgm:pt>
    <dgm:pt modelId="{73A3DA88-1492-45D0-901B-926458805357}" type="pres">
      <dgm:prSet presAssocID="{527D1D37-41D2-4931-B2C9-68921ACF3A6B}" presName="levelTx" presStyleLbl="revTx" presStyleIdx="0" presStyleCnt="0">
        <dgm:presLayoutVars>
          <dgm:chMax val="1"/>
          <dgm:bulletEnabled val="1"/>
        </dgm:presLayoutVars>
      </dgm:prSet>
      <dgm:spPr/>
      <dgm:t>
        <a:bodyPr/>
        <a:lstStyle/>
        <a:p>
          <a:endParaRPr kumimoji="1" lang="ja-JP" altLang="en-US"/>
        </a:p>
      </dgm:t>
    </dgm:pt>
    <dgm:pt modelId="{3EE23CE9-7FBC-417A-B932-06A89AD0423E}" type="pres">
      <dgm:prSet presAssocID="{E149FE1E-2827-44FB-8BDA-1E65862375E4}" presName="Name8" presStyleCnt="0"/>
      <dgm:spPr/>
    </dgm:pt>
    <dgm:pt modelId="{A9515ACA-A178-48B4-8B70-4D172D6C52A0}" type="pres">
      <dgm:prSet presAssocID="{E149FE1E-2827-44FB-8BDA-1E65862375E4}" presName="level" presStyleLbl="node1" presStyleIdx="3" presStyleCnt="5">
        <dgm:presLayoutVars>
          <dgm:chMax val="1"/>
          <dgm:bulletEnabled val="1"/>
        </dgm:presLayoutVars>
      </dgm:prSet>
      <dgm:spPr/>
      <dgm:t>
        <a:bodyPr/>
        <a:lstStyle/>
        <a:p>
          <a:endParaRPr kumimoji="1" lang="ja-JP" altLang="en-US"/>
        </a:p>
      </dgm:t>
    </dgm:pt>
    <dgm:pt modelId="{7578146C-8906-49B5-B78B-FDFA5B337795}" type="pres">
      <dgm:prSet presAssocID="{E149FE1E-2827-44FB-8BDA-1E65862375E4}" presName="levelTx" presStyleLbl="revTx" presStyleIdx="0" presStyleCnt="0">
        <dgm:presLayoutVars>
          <dgm:chMax val="1"/>
          <dgm:bulletEnabled val="1"/>
        </dgm:presLayoutVars>
      </dgm:prSet>
      <dgm:spPr/>
      <dgm:t>
        <a:bodyPr/>
        <a:lstStyle/>
        <a:p>
          <a:endParaRPr kumimoji="1" lang="ja-JP" altLang="en-US"/>
        </a:p>
      </dgm:t>
    </dgm:pt>
    <dgm:pt modelId="{3D90B50F-ACA6-488D-ABEF-043C90950280}" type="pres">
      <dgm:prSet presAssocID="{2171D380-A4CB-4EA9-9553-B80DDF4B1C41}" presName="Name8" presStyleCnt="0"/>
      <dgm:spPr/>
    </dgm:pt>
    <dgm:pt modelId="{316FB093-9917-40A3-BECE-0F53CE813E3A}" type="pres">
      <dgm:prSet presAssocID="{2171D380-A4CB-4EA9-9553-B80DDF4B1C41}" presName="level" presStyleLbl="node1" presStyleIdx="4" presStyleCnt="5">
        <dgm:presLayoutVars>
          <dgm:chMax val="1"/>
          <dgm:bulletEnabled val="1"/>
        </dgm:presLayoutVars>
      </dgm:prSet>
      <dgm:spPr/>
      <dgm:t>
        <a:bodyPr/>
        <a:lstStyle/>
        <a:p>
          <a:endParaRPr kumimoji="1" lang="ja-JP" altLang="en-US"/>
        </a:p>
      </dgm:t>
    </dgm:pt>
    <dgm:pt modelId="{77D9C48E-D97C-4A7F-8651-15DF94C74A3B}" type="pres">
      <dgm:prSet presAssocID="{2171D380-A4CB-4EA9-9553-B80DDF4B1C41}" presName="levelTx" presStyleLbl="revTx" presStyleIdx="0" presStyleCnt="0">
        <dgm:presLayoutVars>
          <dgm:chMax val="1"/>
          <dgm:bulletEnabled val="1"/>
        </dgm:presLayoutVars>
      </dgm:prSet>
      <dgm:spPr/>
      <dgm:t>
        <a:bodyPr/>
        <a:lstStyle/>
        <a:p>
          <a:endParaRPr kumimoji="1" lang="ja-JP" altLang="en-US"/>
        </a:p>
      </dgm:t>
    </dgm:pt>
  </dgm:ptLst>
  <dgm:cxnLst>
    <dgm:cxn modelId="{86963E1A-5B8A-42D1-B603-C62003AC7C1C}" type="presOf" srcId="{527D1D37-41D2-4931-B2C9-68921ACF3A6B}" destId="{73A3DA88-1492-45D0-901B-926458805357}" srcOrd="1" destOrd="0" presId="urn:microsoft.com/office/officeart/2005/8/layout/pyramid1"/>
    <dgm:cxn modelId="{B0AE6509-21B2-4FDF-A876-851A628B7D42}" srcId="{7EF02FC9-7781-4EA6-8D5F-C463C6626E87}" destId="{2171D380-A4CB-4EA9-9553-B80DDF4B1C41}" srcOrd="4" destOrd="0" parTransId="{57EBDD7A-68EA-46E7-94AC-4C2666D77668}" sibTransId="{FA1B2B11-0F16-4ECB-AAC4-742DBF90F879}"/>
    <dgm:cxn modelId="{52B43882-4245-4F88-93AF-646840549D91}" type="presOf" srcId="{7EF02FC9-7781-4EA6-8D5F-C463C6626E87}" destId="{65B12DC4-E23D-41BB-87E0-2CC7AFDF13B3}" srcOrd="0" destOrd="0" presId="urn:microsoft.com/office/officeart/2005/8/layout/pyramid1"/>
    <dgm:cxn modelId="{F13D8AAC-067A-4349-80E3-C0CFCB4D9B19}" type="presOf" srcId="{2171D380-A4CB-4EA9-9553-B80DDF4B1C41}" destId="{316FB093-9917-40A3-BECE-0F53CE813E3A}" srcOrd="0" destOrd="0" presId="urn:microsoft.com/office/officeart/2005/8/layout/pyramid1"/>
    <dgm:cxn modelId="{B1F571C0-CDA8-4909-8377-827CBD375615}" type="presOf" srcId="{2171D380-A4CB-4EA9-9553-B80DDF4B1C41}" destId="{77D9C48E-D97C-4A7F-8651-15DF94C74A3B}" srcOrd="1" destOrd="0" presId="urn:microsoft.com/office/officeart/2005/8/layout/pyramid1"/>
    <dgm:cxn modelId="{F3887D3E-0AEB-4E0D-88E7-9D2BD58AF387}" type="presOf" srcId="{E149FE1E-2827-44FB-8BDA-1E65862375E4}" destId="{7578146C-8906-49B5-B78B-FDFA5B337795}" srcOrd="1" destOrd="0" presId="urn:microsoft.com/office/officeart/2005/8/layout/pyramid1"/>
    <dgm:cxn modelId="{7FC08FD9-13F0-4D58-861D-91FACE7CD3E2}" type="presOf" srcId="{EA3A08DC-89F7-495F-95B0-8415A46ED7D3}" destId="{2830A43F-220C-4767-BEED-193B339E8DE3}" srcOrd="1" destOrd="0" presId="urn:microsoft.com/office/officeart/2005/8/layout/pyramid1"/>
    <dgm:cxn modelId="{4102D416-5BB7-443C-A8D5-8E609C46496B}" type="presOf" srcId="{EA3A08DC-89F7-495F-95B0-8415A46ED7D3}" destId="{3F60176B-E7A1-4380-B64F-E41B39105018}" srcOrd="0" destOrd="0" presId="urn:microsoft.com/office/officeart/2005/8/layout/pyramid1"/>
    <dgm:cxn modelId="{ACEC43A3-9A8C-4177-9B6F-70B477A475AD}" type="presOf" srcId="{527D1D37-41D2-4931-B2C9-68921ACF3A6B}" destId="{9AE05E8D-191A-4803-BC48-6AF57074BBD5}" srcOrd="0" destOrd="0" presId="urn:microsoft.com/office/officeart/2005/8/layout/pyramid1"/>
    <dgm:cxn modelId="{C0765B5B-5A31-48A8-BE3E-E30F95527F25}" srcId="{7EF02FC9-7781-4EA6-8D5F-C463C6626E87}" destId="{E149FE1E-2827-44FB-8BDA-1E65862375E4}" srcOrd="3" destOrd="0" parTransId="{F3F04CE3-F1E7-4EE7-B87B-D3AF3A2B9B17}" sibTransId="{42399404-27FE-4244-9D4E-C838914DB7AB}"/>
    <dgm:cxn modelId="{145FCB77-1DED-4E9D-B848-5A3899F37964}" srcId="{7EF02FC9-7781-4EA6-8D5F-C463C6626E87}" destId="{527D1D37-41D2-4931-B2C9-68921ACF3A6B}" srcOrd="2" destOrd="0" parTransId="{56CD96F6-50CB-4C6B-9048-B6BC3E371979}" sibTransId="{FC321701-8EC7-4A2E-9CC2-555BBC74B4DA}"/>
    <dgm:cxn modelId="{79DFE1F7-0A13-42AE-86FA-008633A1CCC3}" type="presOf" srcId="{959A1AED-7AA0-4494-BC69-E57D7565FCDB}" destId="{188F1B6A-8723-4929-AE72-908FA641D8D2}" srcOrd="1" destOrd="0" presId="urn:microsoft.com/office/officeart/2005/8/layout/pyramid1"/>
    <dgm:cxn modelId="{C131FECC-AC45-4AEE-BA4C-C69EA1F8425E}" srcId="{7EF02FC9-7781-4EA6-8D5F-C463C6626E87}" destId="{EA3A08DC-89F7-495F-95B0-8415A46ED7D3}" srcOrd="0" destOrd="0" parTransId="{013B47DA-336D-431A-948B-0486E20A0A47}" sibTransId="{171369DC-FD29-4492-AD01-DDD5A806F70A}"/>
    <dgm:cxn modelId="{6AC864E3-7DF6-49EC-B070-2FFF6183E118}" type="presOf" srcId="{959A1AED-7AA0-4494-BC69-E57D7565FCDB}" destId="{37FC5A6A-E2C8-487A-A47D-515CF2CF0561}" srcOrd="0" destOrd="0" presId="urn:microsoft.com/office/officeart/2005/8/layout/pyramid1"/>
    <dgm:cxn modelId="{861FB2D2-F1E1-4873-B431-4FED5C8379A3}" srcId="{7EF02FC9-7781-4EA6-8D5F-C463C6626E87}" destId="{959A1AED-7AA0-4494-BC69-E57D7565FCDB}" srcOrd="1" destOrd="0" parTransId="{C21F5232-6C2F-40D3-A468-BAA18393331C}" sibTransId="{5249FCEB-1DE3-4A3F-94CC-95301712FD79}"/>
    <dgm:cxn modelId="{65153D4E-25A9-4A3A-BF62-744055184A26}" type="presOf" srcId="{E149FE1E-2827-44FB-8BDA-1E65862375E4}" destId="{A9515ACA-A178-48B4-8B70-4D172D6C52A0}" srcOrd="0" destOrd="0" presId="urn:microsoft.com/office/officeart/2005/8/layout/pyramid1"/>
    <dgm:cxn modelId="{7BFF6C1B-F736-4981-80B6-13BB6C97D97F}" type="presParOf" srcId="{65B12DC4-E23D-41BB-87E0-2CC7AFDF13B3}" destId="{DD969DE6-EDCC-4287-9364-894A3455F6F7}" srcOrd="0" destOrd="0" presId="urn:microsoft.com/office/officeart/2005/8/layout/pyramid1"/>
    <dgm:cxn modelId="{662866BB-8AAD-4E30-A736-00A7CAFC5ABF}" type="presParOf" srcId="{DD969DE6-EDCC-4287-9364-894A3455F6F7}" destId="{3F60176B-E7A1-4380-B64F-E41B39105018}" srcOrd="0" destOrd="0" presId="urn:microsoft.com/office/officeart/2005/8/layout/pyramid1"/>
    <dgm:cxn modelId="{B2C01D31-4F6B-41F5-B45F-B158C341B0B0}" type="presParOf" srcId="{DD969DE6-EDCC-4287-9364-894A3455F6F7}" destId="{2830A43F-220C-4767-BEED-193B339E8DE3}" srcOrd="1" destOrd="0" presId="urn:microsoft.com/office/officeart/2005/8/layout/pyramid1"/>
    <dgm:cxn modelId="{766AE0B6-ECAD-46AE-8520-212B31195BCD}" type="presParOf" srcId="{65B12DC4-E23D-41BB-87E0-2CC7AFDF13B3}" destId="{B442D5EE-890C-4BBE-B551-B8EB049E7406}" srcOrd="1" destOrd="0" presId="urn:microsoft.com/office/officeart/2005/8/layout/pyramid1"/>
    <dgm:cxn modelId="{975B0B9C-4334-4E44-9E6F-6475A9A214A6}" type="presParOf" srcId="{B442D5EE-890C-4BBE-B551-B8EB049E7406}" destId="{37FC5A6A-E2C8-487A-A47D-515CF2CF0561}" srcOrd="0" destOrd="0" presId="urn:microsoft.com/office/officeart/2005/8/layout/pyramid1"/>
    <dgm:cxn modelId="{FA696340-ADFA-4A99-ADF2-5E8CF74D3907}" type="presParOf" srcId="{B442D5EE-890C-4BBE-B551-B8EB049E7406}" destId="{188F1B6A-8723-4929-AE72-908FA641D8D2}" srcOrd="1" destOrd="0" presId="urn:microsoft.com/office/officeart/2005/8/layout/pyramid1"/>
    <dgm:cxn modelId="{6AD44B17-D492-4122-88CF-C10B44307650}" type="presParOf" srcId="{65B12DC4-E23D-41BB-87E0-2CC7AFDF13B3}" destId="{438333F0-F49A-4F1A-8BFE-DA027AAE4BEA}" srcOrd="2" destOrd="0" presId="urn:microsoft.com/office/officeart/2005/8/layout/pyramid1"/>
    <dgm:cxn modelId="{98A3E566-D570-44F7-81C9-DF1C87B98D60}" type="presParOf" srcId="{438333F0-F49A-4F1A-8BFE-DA027AAE4BEA}" destId="{9AE05E8D-191A-4803-BC48-6AF57074BBD5}" srcOrd="0" destOrd="0" presId="urn:microsoft.com/office/officeart/2005/8/layout/pyramid1"/>
    <dgm:cxn modelId="{A2D2B273-E630-451B-B026-FDCDC2F11B4C}" type="presParOf" srcId="{438333F0-F49A-4F1A-8BFE-DA027AAE4BEA}" destId="{73A3DA88-1492-45D0-901B-926458805357}" srcOrd="1" destOrd="0" presId="urn:microsoft.com/office/officeart/2005/8/layout/pyramid1"/>
    <dgm:cxn modelId="{8DE91230-272C-4799-A463-37B31096A49B}" type="presParOf" srcId="{65B12DC4-E23D-41BB-87E0-2CC7AFDF13B3}" destId="{3EE23CE9-7FBC-417A-B932-06A89AD0423E}" srcOrd="3" destOrd="0" presId="urn:microsoft.com/office/officeart/2005/8/layout/pyramid1"/>
    <dgm:cxn modelId="{8BE5D8FA-E643-4CE4-9439-4C223419E1E5}" type="presParOf" srcId="{3EE23CE9-7FBC-417A-B932-06A89AD0423E}" destId="{A9515ACA-A178-48B4-8B70-4D172D6C52A0}" srcOrd="0" destOrd="0" presId="urn:microsoft.com/office/officeart/2005/8/layout/pyramid1"/>
    <dgm:cxn modelId="{9518D103-CB1D-4C39-9E31-9F64D59DB1F7}" type="presParOf" srcId="{3EE23CE9-7FBC-417A-B932-06A89AD0423E}" destId="{7578146C-8906-49B5-B78B-FDFA5B337795}" srcOrd="1" destOrd="0" presId="urn:microsoft.com/office/officeart/2005/8/layout/pyramid1"/>
    <dgm:cxn modelId="{A3936198-77D8-408A-8B93-523383FF677A}" type="presParOf" srcId="{65B12DC4-E23D-41BB-87E0-2CC7AFDF13B3}" destId="{3D90B50F-ACA6-488D-ABEF-043C90950280}" srcOrd="4" destOrd="0" presId="urn:microsoft.com/office/officeart/2005/8/layout/pyramid1"/>
    <dgm:cxn modelId="{77304DD3-D7B5-4AB7-AE91-FDAA8BF5666B}" type="presParOf" srcId="{3D90B50F-ACA6-488D-ABEF-043C90950280}" destId="{316FB093-9917-40A3-BECE-0F53CE813E3A}" srcOrd="0" destOrd="0" presId="urn:microsoft.com/office/officeart/2005/8/layout/pyramid1"/>
    <dgm:cxn modelId="{E761E250-38EA-4C8B-AFBA-56DB79607B43}" type="presParOf" srcId="{3D90B50F-ACA6-488D-ABEF-043C90950280}" destId="{77D9C48E-D97C-4A7F-8651-15DF94C74A3B}"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0176B-E7A1-4380-B64F-E41B39105018}">
      <dsp:nvSpPr>
        <dsp:cNvPr id="0" name=""/>
        <dsp:cNvSpPr/>
      </dsp:nvSpPr>
      <dsp:spPr>
        <a:xfrm>
          <a:off x="2776247" y="0"/>
          <a:ext cx="2049143" cy="854832"/>
        </a:xfrm>
        <a:prstGeom prst="trapezoid">
          <a:avLst>
            <a:gd name="adj" fmla="val 88925"/>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b="1" kern="1200" dirty="0">
              <a:solidFill>
                <a:srgbClr val="FF0000"/>
              </a:solidFill>
              <a:effectLst>
                <a:outerShdw blurRad="38100" dist="38100" dir="2700000" algn="tl">
                  <a:srgbClr val="000000">
                    <a:alpha val="43137"/>
                  </a:srgbClr>
                </a:outerShdw>
              </a:effectLst>
            </a:rPr>
            <a:t>自己実現</a:t>
          </a:r>
        </a:p>
      </dsp:txBody>
      <dsp:txXfrm>
        <a:off x="2776247" y="0"/>
        <a:ext cx="2049143" cy="854832"/>
      </dsp:txXfrm>
    </dsp:sp>
    <dsp:sp modelId="{37FC5A6A-E2C8-487A-A47D-515CF2CF0561}">
      <dsp:nvSpPr>
        <dsp:cNvPr id="0" name=""/>
        <dsp:cNvSpPr/>
      </dsp:nvSpPr>
      <dsp:spPr>
        <a:xfrm>
          <a:off x="2280491" y="854832"/>
          <a:ext cx="3040655" cy="854832"/>
        </a:xfrm>
        <a:prstGeom prst="trapezoid">
          <a:avLst>
            <a:gd name="adj" fmla="val 88925"/>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b="1" kern="1200" dirty="0">
              <a:solidFill>
                <a:schemeClr val="accent1"/>
              </a:solidFill>
              <a:effectLst>
                <a:outerShdw blurRad="38100" dist="38100" dir="2700000" algn="tl">
                  <a:srgbClr val="000000">
                    <a:alpha val="43137"/>
                  </a:srgbClr>
                </a:outerShdw>
              </a:effectLst>
            </a:rPr>
            <a:t>承認</a:t>
          </a:r>
        </a:p>
      </dsp:txBody>
      <dsp:txXfrm>
        <a:off x="2812606" y="854832"/>
        <a:ext cx="1976426" cy="854832"/>
      </dsp:txXfrm>
    </dsp:sp>
    <dsp:sp modelId="{9AE05E8D-191A-4803-BC48-6AF57074BBD5}">
      <dsp:nvSpPr>
        <dsp:cNvPr id="0" name=""/>
        <dsp:cNvSpPr/>
      </dsp:nvSpPr>
      <dsp:spPr>
        <a:xfrm>
          <a:off x="1520327" y="1709664"/>
          <a:ext cx="4560983" cy="854832"/>
        </a:xfrm>
        <a:prstGeom prst="trapezoid">
          <a:avLst>
            <a:gd name="adj" fmla="val 88925"/>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b="1" kern="1200" dirty="0">
              <a:solidFill>
                <a:schemeClr val="accent1"/>
              </a:solidFill>
              <a:effectLst>
                <a:outerShdw blurRad="38100" dist="38100" dir="2700000" algn="tl">
                  <a:srgbClr val="000000">
                    <a:alpha val="43137"/>
                  </a:srgbClr>
                </a:outerShdw>
              </a:effectLst>
            </a:rPr>
            <a:t>社会的</a:t>
          </a:r>
          <a:r>
            <a:rPr kumimoji="1" lang="ja-JP" altLang="en-US" sz="2000" b="1" kern="1200" dirty="0">
              <a:solidFill>
                <a:schemeClr val="accent1"/>
              </a:solidFill>
              <a:effectLst>
                <a:outerShdw blurRad="38100" dist="38100" dir="2700000" algn="tl">
                  <a:srgbClr val="000000">
                    <a:alpha val="43137"/>
                  </a:srgbClr>
                </a:outerShdw>
              </a:effectLst>
            </a:rPr>
            <a:t>（所属と愛）</a:t>
          </a:r>
        </a:p>
      </dsp:txBody>
      <dsp:txXfrm>
        <a:off x="2318499" y="1709664"/>
        <a:ext cx="2964639" cy="854832"/>
      </dsp:txXfrm>
    </dsp:sp>
    <dsp:sp modelId="{A9515ACA-A178-48B4-8B70-4D172D6C52A0}">
      <dsp:nvSpPr>
        <dsp:cNvPr id="0" name=""/>
        <dsp:cNvSpPr/>
      </dsp:nvSpPr>
      <dsp:spPr>
        <a:xfrm>
          <a:off x="760163" y="2564497"/>
          <a:ext cx="6081311" cy="854832"/>
        </a:xfrm>
        <a:prstGeom prst="trapezoid">
          <a:avLst>
            <a:gd name="adj" fmla="val 88925"/>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b="1" kern="1200" dirty="0">
              <a:solidFill>
                <a:schemeClr val="accent1"/>
              </a:solidFill>
              <a:effectLst>
                <a:outerShdw blurRad="38100" dist="38100" dir="2700000" algn="tl">
                  <a:srgbClr val="000000">
                    <a:alpha val="43137"/>
                  </a:srgbClr>
                </a:outerShdw>
              </a:effectLst>
            </a:rPr>
            <a:t>安全</a:t>
          </a:r>
        </a:p>
      </dsp:txBody>
      <dsp:txXfrm>
        <a:off x="1824393" y="2564497"/>
        <a:ext cx="3952852" cy="854832"/>
      </dsp:txXfrm>
    </dsp:sp>
    <dsp:sp modelId="{316FB093-9917-40A3-BECE-0F53CE813E3A}">
      <dsp:nvSpPr>
        <dsp:cNvPr id="0" name=""/>
        <dsp:cNvSpPr/>
      </dsp:nvSpPr>
      <dsp:spPr>
        <a:xfrm>
          <a:off x="0" y="3419329"/>
          <a:ext cx="7601639" cy="854832"/>
        </a:xfrm>
        <a:prstGeom prst="trapezoid">
          <a:avLst>
            <a:gd name="adj" fmla="val 88925"/>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kumimoji="1" lang="ja-JP" altLang="en-US" sz="3200" b="1" kern="1200" dirty="0">
              <a:solidFill>
                <a:schemeClr val="accent1"/>
              </a:solidFill>
              <a:effectLst>
                <a:outerShdw blurRad="38100" dist="38100" dir="2700000" algn="tl">
                  <a:srgbClr val="000000">
                    <a:alpha val="43137"/>
                  </a:srgbClr>
                </a:outerShdw>
              </a:effectLst>
            </a:rPr>
            <a:t>生理的</a:t>
          </a:r>
        </a:p>
      </dsp:txBody>
      <dsp:txXfrm>
        <a:off x="1330286" y="3419329"/>
        <a:ext cx="4941065" cy="85483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35B49E5-F8BB-49CA-9870-9D1585C1D80E}"/>
              </a:ext>
            </a:extLst>
          </p:cNvPr>
          <p:cNvSpPr>
            <a:spLocks noGrp="1"/>
          </p:cNvSpPr>
          <p:nvPr>
            <p:ph type="hdr" sz="quarter"/>
          </p:nvPr>
        </p:nvSpPr>
        <p:spPr>
          <a:xfrm>
            <a:off x="3815372" y="0"/>
            <a:ext cx="2918831" cy="495029"/>
          </a:xfrm>
          <a:prstGeom prst="rect">
            <a:avLst/>
          </a:prstGeom>
        </p:spPr>
        <p:txBody>
          <a:bodyPr vert="horz" lIns="91440" tIns="45720" rIns="91440" bIns="45720" rtlCol="0"/>
          <a:lstStyle>
            <a:lvl1pPr algn="l">
              <a:defRPr sz="1200"/>
            </a:lvl1pPr>
          </a:lstStyle>
          <a:p>
            <a:pPr algn="r"/>
            <a:r>
              <a:rPr kumimoji="1" lang="en-US" altLang="ja-JP"/>
              <a:t>IATF16949:2016</a:t>
            </a:r>
            <a:r>
              <a:rPr kumimoji="1" lang="ja-JP" altLang="en-US"/>
              <a:t>解説</a:t>
            </a:r>
            <a:r>
              <a:rPr kumimoji="1" lang="en-US" altLang="ja-JP"/>
              <a:t>1-</a:t>
            </a:r>
            <a:r>
              <a:rPr kumimoji="1" lang="ja-JP" altLang="en-US"/>
              <a:t>３</a:t>
            </a:r>
            <a:endParaRPr kumimoji="1" lang="ja-JP" altLang="en-US" dirty="0"/>
          </a:p>
        </p:txBody>
      </p:sp>
      <p:sp>
        <p:nvSpPr>
          <p:cNvPr id="4" name="フッター プレースホルダー 3">
            <a:extLst>
              <a:ext uri="{FF2B5EF4-FFF2-40B4-BE49-F238E27FC236}">
                <a16:creationId xmlns:a16="http://schemas.microsoft.com/office/drawing/2014/main" id="{31CA853B-8FBB-4110-9384-EF492C9439CA}"/>
              </a:ext>
            </a:extLst>
          </p:cNvPr>
          <p:cNvSpPr>
            <a:spLocks noGrp="1"/>
          </p:cNvSpPr>
          <p:nvPr>
            <p:ph type="ftr" sz="quarter" idx="2"/>
          </p:nvPr>
        </p:nvSpPr>
        <p:spPr>
          <a:xfrm>
            <a:off x="4735773" y="9352910"/>
            <a:ext cx="1998429" cy="495029"/>
          </a:xfrm>
          <a:prstGeom prst="rect">
            <a:avLst/>
          </a:prstGeom>
        </p:spPr>
        <p:txBody>
          <a:bodyPr vert="horz" lIns="91440" tIns="45720" rIns="91440" bIns="45720" rtlCol="0" anchor="b"/>
          <a:lstStyle>
            <a:lvl1pPr algn="l">
              <a:defRPr sz="1200"/>
            </a:lvl1pPr>
          </a:lstStyle>
          <a:p>
            <a:pPr algn="r"/>
            <a:r>
              <a:rPr kumimoji="1" lang="zh-TW" altLang="en-US"/>
              <a:t>㈱東北環境技術</a:t>
            </a:r>
            <a:endParaRPr kumimoji="1" lang="ja-JP" altLang="en-US"/>
          </a:p>
        </p:txBody>
      </p:sp>
      <p:sp>
        <p:nvSpPr>
          <p:cNvPr id="5" name="スライド番号プレースホルダー 4">
            <a:extLst>
              <a:ext uri="{FF2B5EF4-FFF2-40B4-BE49-F238E27FC236}">
                <a16:creationId xmlns:a16="http://schemas.microsoft.com/office/drawing/2014/main" id="{B9AE1783-B314-4184-A8EA-7C5B8D0E2DF3}"/>
              </a:ext>
            </a:extLst>
          </p:cNvPr>
          <p:cNvSpPr>
            <a:spLocks noGrp="1"/>
          </p:cNvSpPr>
          <p:nvPr>
            <p:ph type="sldNum" sz="quarter" idx="3"/>
          </p:nvPr>
        </p:nvSpPr>
        <p:spPr>
          <a:xfrm>
            <a:off x="3019956" y="9371284"/>
            <a:ext cx="695849" cy="495029"/>
          </a:xfrm>
          <a:prstGeom prst="rect">
            <a:avLst/>
          </a:prstGeom>
        </p:spPr>
        <p:txBody>
          <a:bodyPr vert="horz" lIns="91440" tIns="45720" rIns="91440" bIns="45720" rtlCol="0" anchor="b"/>
          <a:lstStyle>
            <a:lvl1pPr algn="r">
              <a:defRPr sz="1200"/>
            </a:lvl1pPr>
          </a:lstStyle>
          <a:p>
            <a:pPr algn="ctr"/>
            <a:fld id="{91B8A1F2-3583-4DAD-B423-748E2F52F22B}" type="slidenum">
              <a:rPr kumimoji="1" lang="ja-JP" altLang="en-US" smtClean="0"/>
              <a:pPr algn="ctr"/>
              <a:t>‹#›</a:t>
            </a:fld>
            <a:endParaRPr kumimoji="1" lang="ja-JP" altLang="en-US"/>
          </a:p>
        </p:txBody>
      </p:sp>
    </p:spTree>
    <p:extLst>
      <p:ext uri="{BB962C8B-B14F-4D97-AF65-F5344CB8AC3E}">
        <p14:creationId xmlns:p14="http://schemas.microsoft.com/office/powerpoint/2010/main" val="4047809993"/>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r>
              <a:rPr kumimoji="1" lang="en-US" altLang="ja-JP"/>
              <a:t>IATF16949:2016</a:t>
            </a:r>
            <a:r>
              <a:rPr kumimoji="1" lang="ja-JP" altLang="en-US"/>
              <a:t>解説</a:t>
            </a:r>
            <a:r>
              <a:rPr kumimoji="1" lang="en-US" altLang="ja-JP"/>
              <a:t>1-</a:t>
            </a:r>
            <a:r>
              <a:rPr kumimoji="1" lang="ja-JP" altLang="en-US"/>
              <a:t>３</a:t>
            </a:r>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C45531A8-607E-455E-A6E7-237F29793D6E}" type="datetimeFigureOut">
              <a:rPr kumimoji="1" lang="ja-JP" altLang="en-US" smtClean="0"/>
              <a:t>2023/5/29</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r>
              <a:rPr kumimoji="1" lang="zh-TW" altLang="en-US"/>
              <a:t>㈱東北環境技術</a:t>
            </a:r>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3A4350E-CCE0-4FDC-8F5C-E20A8629E31D}" type="slidenum">
              <a:rPr kumimoji="1" lang="ja-JP" altLang="en-US" smtClean="0"/>
              <a:t>‹#›</a:t>
            </a:fld>
            <a:endParaRPr kumimoji="1" lang="ja-JP" altLang="en-US"/>
          </a:p>
        </p:txBody>
      </p:sp>
    </p:spTree>
    <p:extLst>
      <p:ext uri="{BB962C8B-B14F-4D97-AF65-F5344CB8AC3E}">
        <p14:creationId xmlns:p14="http://schemas.microsoft.com/office/powerpoint/2010/main" val="10236396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D079C4-8F86-467B-AD5B-361CA44EEAB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D70FF56-808D-4070-A631-EECF1F4F8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CB72EE6-AB3A-4D20-A0B0-9F86D13C19F1}"/>
              </a:ext>
            </a:extLst>
          </p:cNvPr>
          <p:cNvSpPr>
            <a:spLocks noGrp="1"/>
          </p:cNvSpPr>
          <p:nvPr>
            <p:ph type="dt" sz="half" idx="10"/>
          </p:nvPr>
        </p:nvSpPr>
        <p:spPr/>
        <p:txBody>
          <a:bodyPr/>
          <a:lstStyle/>
          <a:p>
            <a:fld id="{938E4219-6AB3-4B42-A407-45F1C525E4F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4B387EFF-D29F-408A-8F1B-397799AD2CCC}"/>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32E1DD64-6F7B-4FE6-88EF-893BB65CE29D}"/>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54748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0DC34-0AA5-48C3-A5E2-8831E885542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83B9DAB-2C20-4C62-B4E7-55ADCAA721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A0BC98-F51D-48A2-9E0D-BDA8F6F97D4C}"/>
              </a:ext>
            </a:extLst>
          </p:cNvPr>
          <p:cNvSpPr>
            <a:spLocks noGrp="1"/>
          </p:cNvSpPr>
          <p:nvPr>
            <p:ph type="dt" sz="half" idx="10"/>
          </p:nvPr>
        </p:nvSpPr>
        <p:spPr/>
        <p:txBody>
          <a:bodyPr/>
          <a:lstStyle/>
          <a:p>
            <a:fld id="{CD96B81A-44D9-48AE-891D-63BF6D46BA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E7B94F55-FAFF-4922-9549-A3F20A4FCE1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EB018AA3-FD35-4AD2-985B-4EF45BF3D76F}"/>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147217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8BDA22F-27A0-45F0-8203-3E9F1117223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93E7011-7D10-42A3-8AA7-13CB171577A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B9E6E29-AAC2-4FA1-AC9F-F8FA31BCC9F6}"/>
              </a:ext>
            </a:extLst>
          </p:cNvPr>
          <p:cNvSpPr>
            <a:spLocks noGrp="1"/>
          </p:cNvSpPr>
          <p:nvPr>
            <p:ph type="dt" sz="half" idx="10"/>
          </p:nvPr>
        </p:nvSpPr>
        <p:spPr/>
        <p:txBody>
          <a:bodyPr/>
          <a:lstStyle/>
          <a:p>
            <a:fld id="{95E0DD8F-111F-4AB3-9F90-E58904B6ECED}"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F0A91D59-3A8F-4527-8F4A-5EF92A246B72}"/>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5CAD07EE-B3B1-4C14-BE20-1627109164C4}"/>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5615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EED8BF-8566-4F16-98A3-DBF46045BC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493465-0E2F-4C68-8979-310A6957004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E1017C-CCD3-4502-A3E4-C3BB4B89F576}"/>
              </a:ext>
            </a:extLst>
          </p:cNvPr>
          <p:cNvSpPr>
            <a:spLocks noGrp="1"/>
          </p:cNvSpPr>
          <p:nvPr>
            <p:ph type="dt" sz="half" idx="10"/>
          </p:nvPr>
        </p:nvSpPr>
        <p:spPr/>
        <p:txBody>
          <a:bodyPr/>
          <a:lstStyle/>
          <a:p>
            <a:fld id="{449266A3-0806-4A85-AFAB-52E52161D769}"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9BDD03E8-2FF1-4415-BA7A-B99ABE39F1FE}"/>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D6748762-7761-4F87-95BC-575C5012FD5C}"/>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47196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06B301-1BD6-4098-A4F1-32755AE51C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7A3A4B-55A1-4B40-8628-1B24CA6F44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F08BEF-4488-4EC1-AF01-0598449BB2E2}"/>
              </a:ext>
            </a:extLst>
          </p:cNvPr>
          <p:cNvSpPr>
            <a:spLocks noGrp="1"/>
          </p:cNvSpPr>
          <p:nvPr>
            <p:ph type="dt" sz="half" idx="10"/>
          </p:nvPr>
        </p:nvSpPr>
        <p:spPr/>
        <p:txBody>
          <a:bodyPr/>
          <a:lstStyle/>
          <a:p>
            <a:fld id="{5BED25D0-08CE-4A77-9B1A-9182665F2FE8}"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5697121E-F11F-41BB-8CBC-04BBADB6DB2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BC757B84-B64B-4A34-A3A1-8B975CF85C12}"/>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6831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ECB964-C206-47D0-B426-D01E855801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2D4A2C-32F8-4838-9CA0-E7D101AF68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9A90BA-FD40-4DD1-B682-D5CD2CF7CA0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C6114D-ADEB-42B9-AC0F-16BD4CCC24E0}"/>
              </a:ext>
            </a:extLst>
          </p:cNvPr>
          <p:cNvSpPr>
            <a:spLocks noGrp="1"/>
          </p:cNvSpPr>
          <p:nvPr>
            <p:ph type="dt" sz="half" idx="10"/>
          </p:nvPr>
        </p:nvSpPr>
        <p:spPr/>
        <p:txBody>
          <a:bodyPr/>
          <a:lstStyle/>
          <a:p>
            <a:fld id="{9F20A435-EB3D-4748-982A-222E7B2C3940}"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0206CA16-0D6B-4969-B49A-AB86D5AA8728}"/>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A2ED582E-19BB-4CB4-A354-434FAC6E108E}"/>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260366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F502A-3D73-45A7-95C1-35795B6C7F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6848AE-D0F9-452D-85D0-4F12CE32C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2C2CEE3-63A5-40C1-A916-B4BC5822E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1FB9FFA-0858-4B22-8307-E69E3ACE2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A07316-4B94-4C4B-86A0-12CEB354E6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45157AE-B296-45E9-A9B4-E6D45AF8C900}"/>
              </a:ext>
            </a:extLst>
          </p:cNvPr>
          <p:cNvSpPr>
            <a:spLocks noGrp="1"/>
          </p:cNvSpPr>
          <p:nvPr>
            <p:ph type="dt" sz="half" idx="10"/>
          </p:nvPr>
        </p:nvSpPr>
        <p:spPr/>
        <p:txBody>
          <a:bodyPr/>
          <a:lstStyle/>
          <a:p>
            <a:fld id="{D479DAC6-F8BF-468C-BF2C-323BB8BD8F72}" type="datetime1">
              <a:rPr kumimoji="1" lang="ja-JP" altLang="en-US" smtClean="0"/>
              <a:t>2023/5/29</a:t>
            </a:fld>
            <a:endParaRPr kumimoji="1" lang="ja-JP" altLang="en-US"/>
          </a:p>
        </p:txBody>
      </p:sp>
      <p:sp>
        <p:nvSpPr>
          <p:cNvPr id="8" name="フッター プレースホルダー 7">
            <a:extLst>
              <a:ext uri="{FF2B5EF4-FFF2-40B4-BE49-F238E27FC236}">
                <a16:creationId xmlns:a16="http://schemas.microsoft.com/office/drawing/2014/main" id="{72E346C5-415D-446D-979E-2337396A429A}"/>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9" name="スライド番号プレースホルダー 8">
            <a:extLst>
              <a:ext uri="{FF2B5EF4-FFF2-40B4-BE49-F238E27FC236}">
                <a16:creationId xmlns:a16="http://schemas.microsoft.com/office/drawing/2014/main" id="{56789FFD-D759-4485-8A3E-79BC2AD2B857}"/>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8281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E037B-B687-4E29-A31F-B33DF6707E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204F54C-7588-45F9-A4D6-0CE58B6AB262}"/>
              </a:ext>
            </a:extLst>
          </p:cNvPr>
          <p:cNvSpPr>
            <a:spLocks noGrp="1"/>
          </p:cNvSpPr>
          <p:nvPr>
            <p:ph type="dt" sz="half" idx="10"/>
          </p:nvPr>
        </p:nvSpPr>
        <p:spPr/>
        <p:txBody>
          <a:bodyPr/>
          <a:lstStyle/>
          <a:p>
            <a:fld id="{E1DA0F28-44FB-42E1-8DED-B1B2F16ACF6B}" type="datetime1">
              <a:rPr kumimoji="1" lang="ja-JP" altLang="en-US" smtClean="0"/>
              <a:t>2023/5/29</a:t>
            </a:fld>
            <a:endParaRPr kumimoji="1" lang="ja-JP" altLang="en-US"/>
          </a:p>
        </p:txBody>
      </p:sp>
      <p:sp>
        <p:nvSpPr>
          <p:cNvPr id="4" name="フッター プレースホルダー 3">
            <a:extLst>
              <a:ext uri="{FF2B5EF4-FFF2-40B4-BE49-F238E27FC236}">
                <a16:creationId xmlns:a16="http://schemas.microsoft.com/office/drawing/2014/main" id="{1D497915-35F5-430F-BCC5-E6A2934C5665}"/>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20480B4D-B2C0-4574-B67F-08526C57895A}"/>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22762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A4A4BA-0D80-430A-B077-220BDF5C6DD2}"/>
              </a:ext>
            </a:extLst>
          </p:cNvPr>
          <p:cNvSpPr>
            <a:spLocks noGrp="1"/>
          </p:cNvSpPr>
          <p:nvPr>
            <p:ph type="dt" sz="half" idx="10"/>
          </p:nvPr>
        </p:nvSpPr>
        <p:spPr/>
        <p:txBody>
          <a:bodyPr/>
          <a:lstStyle/>
          <a:p>
            <a:fld id="{A743369B-5EBD-4CEC-B6C6-A6013D133AD7}" type="datetime1">
              <a:rPr kumimoji="1" lang="ja-JP" altLang="en-US" smtClean="0"/>
              <a:t>2023/5/29</a:t>
            </a:fld>
            <a:endParaRPr kumimoji="1" lang="ja-JP" altLang="en-US"/>
          </a:p>
        </p:txBody>
      </p:sp>
      <p:sp>
        <p:nvSpPr>
          <p:cNvPr id="3" name="フッター プレースホルダー 2">
            <a:extLst>
              <a:ext uri="{FF2B5EF4-FFF2-40B4-BE49-F238E27FC236}">
                <a16:creationId xmlns:a16="http://schemas.microsoft.com/office/drawing/2014/main" id="{E99FC288-DC46-4ADE-AE08-60894497267B}"/>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4" name="スライド番号プレースホルダー 3">
            <a:extLst>
              <a:ext uri="{FF2B5EF4-FFF2-40B4-BE49-F238E27FC236}">
                <a16:creationId xmlns:a16="http://schemas.microsoft.com/office/drawing/2014/main" id="{BCCF4229-D4DF-4A49-B16B-CE059046F98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77371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366499-6BAA-4C9E-AFEC-9B09DFCE86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0C0ACE5-EB31-4B74-99B6-A0C750454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418ED7-108B-485E-8793-0342BD422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6B3514-B3D1-4F25-8174-07AD921990A7}"/>
              </a:ext>
            </a:extLst>
          </p:cNvPr>
          <p:cNvSpPr>
            <a:spLocks noGrp="1"/>
          </p:cNvSpPr>
          <p:nvPr>
            <p:ph type="dt" sz="half" idx="10"/>
          </p:nvPr>
        </p:nvSpPr>
        <p:spPr/>
        <p:txBody>
          <a:bodyPr/>
          <a:lstStyle/>
          <a:p>
            <a:fld id="{B9BE22CF-B0E1-460B-8245-1D955CC0429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599170CC-6604-423F-8392-54942684D17F}"/>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96D0C608-E5D3-40FA-AA10-3D545DD74E49}"/>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297615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80123-F836-4BD8-898C-B6828B5EF9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694961A-F373-4319-ABCE-A19F3D9975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152BC3-F666-4ADC-9DF2-617AEA456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2DA52F-AEAA-40A9-948D-C142DEB704D3}"/>
              </a:ext>
            </a:extLst>
          </p:cNvPr>
          <p:cNvSpPr>
            <a:spLocks noGrp="1"/>
          </p:cNvSpPr>
          <p:nvPr>
            <p:ph type="dt" sz="half" idx="10"/>
          </p:nvPr>
        </p:nvSpPr>
        <p:spPr/>
        <p:txBody>
          <a:bodyPr/>
          <a:lstStyle/>
          <a:p>
            <a:fld id="{E57FF77E-47DC-4F94-AEDE-66CB831A20AE}" type="datetime1">
              <a:rPr kumimoji="1" lang="ja-JP" altLang="en-US" smtClean="0"/>
              <a:t>2023/5/29</a:t>
            </a:fld>
            <a:endParaRPr kumimoji="1" lang="ja-JP" altLang="en-US"/>
          </a:p>
        </p:txBody>
      </p:sp>
      <p:sp>
        <p:nvSpPr>
          <p:cNvPr id="6" name="フッター プレースホルダー 5">
            <a:extLst>
              <a:ext uri="{FF2B5EF4-FFF2-40B4-BE49-F238E27FC236}">
                <a16:creationId xmlns:a16="http://schemas.microsoft.com/office/drawing/2014/main" id="{A40A73A0-2323-453C-A196-581FF50395E7}"/>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7" name="スライド番号プレースホルダー 6">
            <a:extLst>
              <a:ext uri="{FF2B5EF4-FFF2-40B4-BE49-F238E27FC236}">
                <a16:creationId xmlns:a16="http://schemas.microsoft.com/office/drawing/2014/main" id="{685CE6F9-FCCC-4FF7-9A71-98379ABFABF1}"/>
              </a:ext>
            </a:extLst>
          </p:cNvPr>
          <p:cNvSpPr>
            <a:spLocks noGrp="1"/>
          </p:cNvSpPr>
          <p:nvPr>
            <p:ph type="sldNum" sz="quarter" idx="12"/>
          </p:nvPr>
        </p:nvSpPr>
        <p:spPr/>
        <p:txBody>
          <a:body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304323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30786C0-FBA3-4CF9-8FC6-0A21DF2C83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22D051-E32B-4E7C-968F-F95FD5B16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B4BE00-9032-4DAA-888F-6BE912916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C997-9434-491E-A4BB-4F39DF1A4884}" type="datetime1">
              <a:rPr kumimoji="1" lang="ja-JP" altLang="en-US" smtClean="0"/>
              <a:t>2023/5/29</a:t>
            </a:fld>
            <a:endParaRPr kumimoji="1" lang="ja-JP" altLang="en-US"/>
          </a:p>
        </p:txBody>
      </p:sp>
      <p:sp>
        <p:nvSpPr>
          <p:cNvPr id="5" name="フッター プレースホルダー 4">
            <a:extLst>
              <a:ext uri="{FF2B5EF4-FFF2-40B4-BE49-F238E27FC236}">
                <a16:creationId xmlns:a16="http://schemas.microsoft.com/office/drawing/2014/main" id="{D2DEEDE6-9C75-44F0-BEFD-861201A4C2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TKG</a:t>
            </a:r>
            <a:r>
              <a:rPr kumimoji="1" lang="ja-JP" altLang="en-US"/>
              <a:t>　</a:t>
            </a:r>
            <a:r>
              <a:rPr kumimoji="1" lang="en-US" altLang="ja-JP"/>
              <a:t>IATF16949</a:t>
            </a:r>
            <a:endParaRPr kumimoji="1" lang="ja-JP" altLang="en-US"/>
          </a:p>
        </p:txBody>
      </p:sp>
      <p:sp>
        <p:nvSpPr>
          <p:cNvPr id="6" name="スライド番号プレースホルダー 5">
            <a:extLst>
              <a:ext uri="{FF2B5EF4-FFF2-40B4-BE49-F238E27FC236}">
                <a16:creationId xmlns:a16="http://schemas.microsoft.com/office/drawing/2014/main" id="{7AE69F09-0DF5-4735-A092-8019339D5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9B491-871B-4465-93C9-200AD56BCEBF}" type="slidenum">
              <a:rPr kumimoji="1" lang="ja-JP" altLang="en-US" smtClean="0"/>
              <a:t>‹#›</a:t>
            </a:fld>
            <a:endParaRPr kumimoji="1" lang="ja-JP" altLang="en-US"/>
          </a:p>
        </p:txBody>
      </p:sp>
    </p:spTree>
    <p:extLst>
      <p:ext uri="{BB962C8B-B14F-4D97-AF65-F5344CB8AC3E}">
        <p14:creationId xmlns:p14="http://schemas.microsoft.com/office/powerpoint/2010/main" val="876253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1</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1681908"/>
          </a:xfrm>
          <a:ln w="12700">
            <a:solidFill>
              <a:schemeClr val="tx2"/>
            </a:solidFill>
          </a:ln>
        </p:spPr>
        <p:txBody>
          <a:bodyPr>
            <a:normAutofit/>
          </a:bodyPr>
          <a:lstStyle/>
          <a:p>
            <a:pPr marL="0" indent="0">
              <a:lnSpc>
                <a:spcPct val="100000"/>
              </a:lnSpc>
              <a:buNone/>
            </a:pPr>
            <a:r>
              <a:rPr lang="ja-JP" altLang="en-US" sz="2000" dirty="0"/>
              <a:t>☑組織は、品質目標を達成し、継続的改善を行い及び革新を促進する環境を創造するための、</a:t>
            </a:r>
            <a:r>
              <a:rPr lang="ja-JP" altLang="en-US" sz="2000" u="sng" dirty="0"/>
              <a:t>従業員を動機づける</a:t>
            </a:r>
            <a:r>
              <a:rPr lang="ja-JP" altLang="en-US" sz="2000" b="1" dirty="0"/>
              <a:t>文書化したプロセス</a:t>
            </a:r>
            <a:r>
              <a:rPr lang="ja-JP" altLang="en-US" sz="2000" dirty="0"/>
              <a:t>を維持しなければならない。</a:t>
            </a:r>
            <a:endParaRPr lang="en-US" altLang="ja-JP" sz="2000" dirty="0"/>
          </a:p>
          <a:p>
            <a:pPr marL="0" indent="0">
              <a:lnSpc>
                <a:spcPct val="100000"/>
              </a:lnSpc>
              <a:buNone/>
            </a:pPr>
            <a:r>
              <a:rPr lang="ja-JP" altLang="en-US" sz="2000" dirty="0"/>
              <a:t>☑そのプロセスには、組織全体にわたって品質及び技術的認識を促進することを含めなければならない。</a:t>
            </a:r>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bg1"/>
          </a:solidFill>
          <a:ln w="38100">
            <a:solidFill>
              <a:schemeClr val="tx2"/>
            </a:solidFill>
          </a:ln>
        </p:spPr>
        <p:txBody>
          <a:bodyPr>
            <a:normAutofit/>
          </a:bodyPr>
          <a:lstStyle/>
          <a:p>
            <a:r>
              <a:rPr kumimoji="1" lang="en-US" altLang="ja-JP" sz="3000" b="1" dirty="0">
                <a:solidFill>
                  <a:schemeClr val="tx2"/>
                </a:solidFill>
              </a:rPr>
              <a:t>7.3.2</a:t>
            </a:r>
            <a:r>
              <a:rPr kumimoji="1" lang="ja-JP" altLang="en-US" sz="3000" b="1" dirty="0">
                <a:solidFill>
                  <a:schemeClr val="tx2"/>
                </a:solidFill>
              </a:rPr>
              <a:t>　従業員の動機付け及びエンパワーメント</a:t>
            </a:r>
          </a:p>
        </p:txBody>
      </p:sp>
      <p:sp>
        <p:nvSpPr>
          <p:cNvPr id="6" name="タイトル 1">
            <a:extLst>
              <a:ext uri="{FF2B5EF4-FFF2-40B4-BE49-F238E27FC236}">
                <a16:creationId xmlns:a16="http://schemas.microsoft.com/office/drawing/2014/main" id="{BC4721A5-2CF1-48FE-9BEA-45DE289474F0}"/>
              </a:ext>
            </a:extLst>
          </p:cNvPr>
          <p:cNvSpPr txBox="1">
            <a:spLocks/>
          </p:cNvSpPr>
          <p:nvPr/>
        </p:nvSpPr>
        <p:spPr>
          <a:xfrm>
            <a:off x="838200" y="3500018"/>
            <a:ext cx="10515600" cy="854074"/>
          </a:xfrm>
          <a:prstGeom prst="rect">
            <a:avLst/>
          </a:prstGeom>
          <a:solidFill>
            <a:schemeClr val="tx2"/>
          </a:solidFill>
          <a:ln w="38100">
            <a:noFill/>
          </a:ln>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000" b="1" dirty="0">
                <a:solidFill>
                  <a:schemeClr val="bg1"/>
                </a:solidFill>
              </a:rPr>
              <a:t>7.3.2</a:t>
            </a:r>
            <a:r>
              <a:rPr lang="ja-JP" altLang="en-US" sz="3000" b="1" dirty="0">
                <a:solidFill>
                  <a:schemeClr val="bg1"/>
                </a:solidFill>
              </a:rPr>
              <a:t>　従業員の動機付け及びエンパワーメント</a:t>
            </a:r>
          </a:p>
        </p:txBody>
      </p:sp>
      <p:sp>
        <p:nvSpPr>
          <p:cNvPr id="7" name="コンテンツ プレースホルダー 2">
            <a:extLst>
              <a:ext uri="{FF2B5EF4-FFF2-40B4-BE49-F238E27FC236}">
                <a16:creationId xmlns:a16="http://schemas.microsoft.com/office/drawing/2014/main" id="{DB6A0784-A6BD-48AC-96CC-EE84A527FCCF}"/>
              </a:ext>
            </a:extLst>
          </p:cNvPr>
          <p:cNvSpPr txBox="1">
            <a:spLocks/>
          </p:cNvSpPr>
          <p:nvPr/>
        </p:nvSpPr>
        <p:spPr>
          <a:xfrm>
            <a:off x="838200" y="4683296"/>
            <a:ext cx="10515600" cy="1681908"/>
          </a:xfrm>
          <a:prstGeom prst="rect">
            <a:avLst/>
          </a:prstGeom>
          <a:ln w="12700">
            <a:solidFill>
              <a:schemeClr val="tx2"/>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lnSpc>
                <a:spcPct val="100000"/>
              </a:lnSpc>
              <a:buFont typeface="+mj-lt"/>
              <a:buAutoNum type="arabicPeriod"/>
            </a:pPr>
            <a:r>
              <a:rPr lang="ja-JP" altLang="en-US" sz="2400" dirty="0"/>
              <a:t>エンパワーメント　➠　権限を持たせることにより従業員の潜在能力を引き出し、能力を業務へ生かしていく仕掛け。</a:t>
            </a:r>
            <a:endParaRPr lang="en-US" altLang="ja-JP" sz="2400" dirty="0"/>
          </a:p>
          <a:p>
            <a:pPr marL="457200" indent="-457200">
              <a:lnSpc>
                <a:spcPct val="100000"/>
              </a:lnSpc>
              <a:buFont typeface="+mj-lt"/>
              <a:buAutoNum type="arabicPeriod"/>
            </a:pPr>
            <a:r>
              <a:rPr lang="ja-JP" altLang="en-US" sz="2400" dirty="0"/>
              <a:t>「提案制度」「各種表彰」「</a:t>
            </a:r>
            <a:r>
              <a:rPr lang="en-US" altLang="ja-JP" sz="2400" dirty="0"/>
              <a:t>QC</a:t>
            </a:r>
            <a:r>
              <a:rPr lang="ja-JP" altLang="en-US" sz="2400" dirty="0"/>
              <a:t>サークル」など。</a:t>
            </a:r>
            <a:endParaRPr lang="en-US" altLang="ja-JP" sz="2400" dirty="0"/>
          </a:p>
        </p:txBody>
      </p:sp>
    </p:spTree>
    <p:extLst>
      <p:ext uri="{BB962C8B-B14F-4D97-AF65-F5344CB8AC3E}">
        <p14:creationId xmlns:p14="http://schemas.microsoft.com/office/powerpoint/2010/main" val="3389381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2</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558188"/>
          </a:xfrm>
          <a:ln w="12700">
            <a:noFill/>
          </a:ln>
        </p:spPr>
        <p:txBody>
          <a:bodyPr>
            <a:normAutofit/>
          </a:bodyPr>
          <a:lstStyle/>
          <a:p>
            <a:pPr marL="457200" indent="-457200">
              <a:buFont typeface="+mj-lt"/>
              <a:buAutoNum type="arabicPeriod" startAt="3"/>
            </a:pPr>
            <a:r>
              <a:rPr lang="ja-JP" altLang="en-US" sz="2400" dirty="0"/>
              <a:t>マズローの欲求５段階</a:t>
            </a:r>
            <a:endParaRPr lang="en-US" altLang="ja-JP" sz="24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7.3.2</a:t>
            </a:r>
            <a:r>
              <a:rPr lang="ja-JP" altLang="en-US" sz="3000" b="1" dirty="0">
                <a:solidFill>
                  <a:schemeClr val="bg1"/>
                </a:solidFill>
              </a:rPr>
              <a:t>　従業員の動機付け及びエンパワーメント</a:t>
            </a:r>
          </a:p>
        </p:txBody>
      </p:sp>
      <p:graphicFrame>
        <p:nvGraphicFramePr>
          <p:cNvPr id="2" name="図表 1">
            <a:extLst>
              <a:ext uri="{FF2B5EF4-FFF2-40B4-BE49-F238E27FC236}">
                <a16:creationId xmlns:a16="http://schemas.microsoft.com/office/drawing/2014/main" id="{C50C9D5C-8EF7-48C8-B6CC-921D5B765605}"/>
              </a:ext>
            </a:extLst>
          </p:cNvPr>
          <p:cNvGraphicFramePr/>
          <p:nvPr>
            <p:extLst>
              <p:ext uri="{D42A27DB-BD31-4B8C-83A1-F6EECF244321}">
                <p14:modId xmlns:p14="http://schemas.microsoft.com/office/powerpoint/2010/main" val="2682663544"/>
              </p:ext>
            </p:extLst>
          </p:nvPr>
        </p:nvGraphicFramePr>
        <p:xfrm>
          <a:off x="2071170" y="2082188"/>
          <a:ext cx="7601639" cy="4274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矢印: 上下 6">
            <a:extLst>
              <a:ext uri="{FF2B5EF4-FFF2-40B4-BE49-F238E27FC236}">
                <a16:creationId xmlns:a16="http://schemas.microsoft.com/office/drawing/2014/main" id="{0548181E-6EEF-480A-B581-E1A06E044A22}"/>
              </a:ext>
            </a:extLst>
          </p:cNvPr>
          <p:cNvSpPr/>
          <p:nvPr/>
        </p:nvSpPr>
        <p:spPr>
          <a:xfrm>
            <a:off x="1167788" y="2082188"/>
            <a:ext cx="1134737" cy="2522862"/>
          </a:xfrm>
          <a:prstGeom prst="upDownArrow">
            <a:avLst>
              <a:gd name="adj1" fmla="val 86735"/>
              <a:gd name="adj2" fmla="val 3414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b="1" dirty="0">
                <a:solidFill>
                  <a:schemeClr val="tx1"/>
                </a:solidFill>
              </a:rPr>
              <a:t>精神的</a:t>
            </a:r>
          </a:p>
        </p:txBody>
      </p:sp>
      <p:sp>
        <p:nvSpPr>
          <p:cNvPr id="10" name="矢印: 上下 9">
            <a:extLst>
              <a:ext uri="{FF2B5EF4-FFF2-40B4-BE49-F238E27FC236}">
                <a16:creationId xmlns:a16="http://schemas.microsoft.com/office/drawing/2014/main" id="{C5CB8713-0BEC-40F1-83E0-FF9B30F36929}"/>
              </a:ext>
            </a:extLst>
          </p:cNvPr>
          <p:cNvSpPr/>
          <p:nvPr/>
        </p:nvSpPr>
        <p:spPr>
          <a:xfrm>
            <a:off x="1167788" y="4605051"/>
            <a:ext cx="1134737" cy="1751298"/>
          </a:xfrm>
          <a:prstGeom prst="upDownArrow">
            <a:avLst>
              <a:gd name="adj1" fmla="val 86735"/>
              <a:gd name="adj2" fmla="val 34146"/>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sz="2400" b="1" dirty="0">
                <a:solidFill>
                  <a:schemeClr val="tx1"/>
                </a:solidFill>
              </a:rPr>
              <a:t>物質</a:t>
            </a:r>
            <a:r>
              <a:rPr kumimoji="1" lang="ja-JP" altLang="en-US" sz="2400" b="1" dirty="0">
                <a:solidFill>
                  <a:schemeClr val="tx1"/>
                </a:solidFill>
              </a:rPr>
              <a:t>的</a:t>
            </a:r>
          </a:p>
        </p:txBody>
      </p:sp>
      <p:sp>
        <p:nvSpPr>
          <p:cNvPr id="8" name="矢印: 上 7">
            <a:extLst>
              <a:ext uri="{FF2B5EF4-FFF2-40B4-BE49-F238E27FC236}">
                <a16:creationId xmlns:a16="http://schemas.microsoft.com/office/drawing/2014/main" id="{BEBBA161-68F9-445A-90EA-9B4955F62697}"/>
              </a:ext>
            </a:extLst>
          </p:cNvPr>
          <p:cNvSpPr/>
          <p:nvPr/>
        </p:nvSpPr>
        <p:spPr>
          <a:xfrm>
            <a:off x="9757273" y="2875402"/>
            <a:ext cx="1266939" cy="3477275"/>
          </a:xfrm>
          <a:prstGeom prst="upArrow">
            <a:avLst>
              <a:gd name="adj1" fmla="val 75000"/>
              <a:gd name="adj2" fmla="val 3173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b="1" dirty="0">
                <a:solidFill>
                  <a:schemeClr val="tx1"/>
                </a:solidFill>
              </a:rPr>
              <a:t>欠乏</a:t>
            </a:r>
          </a:p>
        </p:txBody>
      </p:sp>
      <p:sp>
        <p:nvSpPr>
          <p:cNvPr id="11" name="矢印: 上 10">
            <a:extLst>
              <a:ext uri="{FF2B5EF4-FFF2-40B4-BE49-F238E27FC236}">
                <a16:creationId xmlns:a16="http://schemas.microsoft.com/office/drawing/2014/main" id="{F6E512F4-2667-4CA1-B3F9-24AA070453E5}"/>
              </a:ext>
            </a:extLst>
          </p:cNvPr>
          <p:cNvSpPr/>
          <p:nvPr/>
        </p:nvSpPr>
        <p:spPr>
          <a:xfrm>
            <a:off x="9757272" y="1564394"/>
            <a:ext cx="1266939" cy="1309171"/>
          </a:xfrm>
          <a:prstGeom prst="upArrow">
            <a:avLst>
              <a:gd name="adj1" fmla="val 75000"/>
              <a:gd name="adj2" fmla="val 32609"/>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2400" b="1" dirty="0">
                <a:solidFill>
                  <a:srgbClr val="FF0000"/>
                </a:solidFill>
                <a:effectLst>
                  <a:outerShdw blurRad="38100" dist="38100" dir="2700000" algn="tl">
                    <a:srgbClr val="000000">
                      <a:alpha val="43137"/>
                    </a:srgbClr>
                  </a:outerShdw>
                </a:effectLst>
              </a:rPr>
              <a:t>成長</a:t>
            </a:r>
          </a:p>
        </p:txBody>
      </p:sp>
    </p:spTree>
    <p:extLst>
      <p:ext uri="{BB962C8B-B14F-4D97-AF65-F5344CB8AC3E}">
        <p14:creationId xmlns:p14="http://schemas.microsoft.com/office/powerpoint/2010/main" val="59537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C30CCA99-5E1B-40B3-9752-4F6987477AD3}"/>
              </a:ext>
            </a:extLst>
          </p:cNvPr>
          <p:cNvSpPr>
            <a:spLocks noGrp="1"/>
          </p:cNvSpPr>
          <p:nvPr>
            <p:ph type="ftr" sz="quarter" idx="11"/>
          </p:nvPr>
        </p:nvSpPr>
        <p:spPr/>
        <p:txBody>
          <a:bodyPr/>
          <a:lstStyle/>
          <a:p>
            <a:r>
              <a:rPr kumimoji="1" lang="en-US" altLang="ja-JP"/>
              <a:t>TKG</a:t>
            </a:r>
            <a:r>
              <a:rPr kumimoji="1" lang="ja-JP" altLang="en-US"/>
              <a:t>　</a:t>
            </a:r>
            <a:r>
              <a:rPr kumimoji="1" lang="en-US" altLang="ja-JP"/>
              <a:t>IATF16949</a:t>
            </a:r>
            <a:endParaRPr kumimoji="1" lang="ja-JP" altLang="en-US"/>
          </a:p>
        </p:txBody>
      </p:sp>
      <p:sp>
        <p:nvSpPr>
          <p:cNvPr id="5" name="スライド番号プレースホルダー 4">
            <a:extLst>
              <a:ext uri="{FF2B5EF4-FFF2-40B4-BE49-F238E27FC236}">
                <a16:creationId xmlns:a16="http://schemas.microsoft.com/office/drawing/2014/main" id="{D5A1A37A-4DA0-4D95-B1C1-85963411F8DD}"/>
              </a:ext>
            </a:extLst>
          </p:cNvPr>
          <p:cNvSpPr>
            <a:spLocks noGrp="1"/>
          </p:cNvSpPr>
          <p:nvPr>
            <p:ph type="sldNum" sz="quarter" idx="12"/>
          </p:nvPr>
        </p:nvSpPr>
        <p:spPr/>
        <p:txBody>
          <a:bodyPr/>
          <a:lstStyle/>
          <a:p>
            <a:fld id="{F599B491-871B-4465-93C9-200AD56BCEBF}" type="slidenum">
              <a:rPr kumimoji="1" lang="ja-JP" altLang="en-US" smtClean="0"/>
              <a:t>3</a:t>
            </a:fld>
            <a:endParaRPr kumimoji="1" lang="ja-JP" altLang="en-US"/>
          </a:p>
        </p:txBody>
      </p:sp>
      <p:sp>
        <p:nvSpPr>
          <p:cNvPr id="3" name="コンテンツ プレースホルダー 2">
            <a:extLst>
              <a:ext uri="{FF2B5EF4-FFF2-40B4-BE49-F238E27FC236}">
                <a16:creationId xmlns:a16="http://schemas.microsoft.com/office/drawing/2014/main" id="{DC15FF21-72F3-42A7-ABBD-8893E0D77F25}"/>
              </a:ext>
            </a:extLst>
          </p:cNvPr>
          <p:cNvSpPr>
            <a:spLocks noGrp="1"/>
          </p:cNvSpPr>
          <p:nvPr>
            <p:ph idx="1"/>
          </p:nvPr>
        </p:nvSpPr>
        <p:spPr>
          <a:xfrm>
            <a:off x="838200" y="1524000"/>
            <a:ext cx="10515600" cy="4832350"/>
          </a:xfrm>
          <a:ln w="12700">
            <a:noFill/>
          </a:ln>
        </p:spPr>
        <p:txBody>
          <a:bodyPr>
            <a:normAutofit/>
          </a:bodyPr>
          <a:lstStyle/>
          <a:p>
            <a:pPr marL="457200" indent="-457200">
              <a:buFont typeface="+mj-lt"/>
              <a:buAutoNum type="arabicPeriod" startAt="4"/>
            </a:pPr>
            <a:r>
              <a:rPr lang="ja-JP" altLang="en-US" sz="2400" dirty="0"/>
              <a:t>「衛生要因」と「動機付け要因」　</a:t>
            </a:r>
            <a:r>
              <a:rPr lang="ja-JP" altLang="en-US" sz="1600" dirty="0"/>
              <a:t>～臨床心理学者フレデリック・ハーズバーグ～</a:t>
            </a:r>
            <a:endParaRPr lang="en-US" altLang="ja-JP" sz="1600" dirty="0"/>
          </a:p>
          <a:p>
            <a:pPr lvl="1">
              <a:buFont typeface="Wingdings" panose="05000000000000000000" pitchFamily="2" charset="2"/>
              <a:buChar char="Ø"/>
            </a:pPr>
            <a:r>
              <a:rPr lang="ja-JP" altLang="en-US" dirty="0"/>
              <a:t>衛生要因：給与、賞与、休暇、福利厚生、物的職場環境</a:t>
            </a:r>
            <a:endParaRPr lang="en-US" altLang="ja-JP" dirty="0"/>
          </a:p>
          <a:p>
            <a:pPr lvl="1">
              <a:buFont typeface="Wingdings" panose="05000000000000000000" pitchFamily="2" charset="2"/>
              <a:buChar char="Ø"/>
            </a:pPr>
            <a:r>
              <a:rPr lang="ja-JP" altLang="en-US" dirty="0">
                <a:solidFill>
                  <a:srgbClr val="FF0000"/>
                </a:solidFill>
                <a:effectLst>
                  <a:outerShdw blurRad="38100" dist="38100" dir="2700000" algn="tl">
                    <a:srgbClr val="000000">
                      <a:alpha val="43137"/>
                    </a:srgbClr>
                  </a:outerShdw>
                </a:effectLst>
              </a:rPr>
              <a:t>動機付け要因</a:t>
            </a:r>
            <a:r>
              <a:rPr lang="ja-JP" altLang="en-US" dirty="0"/>
              <a:t>：</a:t>
            </a:r>
            <a:endParaRPr lang="en-US" altLang="ja-JP" dirty="0"/>
          </a:p>
          <a:p>
            <a:pPr lvl="2"/>
            <a:r>
              <a:rPr lang="ja-JP" altLang="en-US" sz="2400" dirty="0"/>
              <a:t>人間関係</a:t>
            </a:r>
            <a:endParaRPr lang="en-US" altLang="ja-JP" sz="2400" dirty="0"/>
          </a:p>
          <a:p>
            <a:pPr lvl="2"/>
            <a:r>
              <a:rPr lang="ja-JP" altLang="en-US" sz="2400" dirty="0"/>
              <a:t>承認・賞賛・認知</a:t>
            </a:r>
            <a:endParaRPr lang="en-US" altLang="ja-JP" sz="2400" dirty="0"/>
          </a:p>
          <a:p>
            <a:pPr lvl="2"/>
            <a:r>
              <a:rPr lang="ja-JP" altLang="en-US" sz="2400" dirty="0"/>
              <a:t>達成と成長</a:t>
            </a:r>
            <a:endParaRPr lang="en-US" altLang="ja-JP" sz="2400" dirty="0"/>
          </a:p>
          <a:p>
            <a:pPr lvl="2"/>
            <a:r>
              <a:rPr lang="ja-JP" altLang="en-US" sz="2400" dirty="0"/>
              <a:t>責任と貢献</a:t>
            </a:r>
            <a:endParaRPr lang="en-US" altLang="ja-JP" sz="2400" dirty="0"/>
          </a:p>
          <a:p>
            <a:pPr marL="0" indent="0">
              <a:buNone/>
            </a:pPr>
            <a:endParaRPr lang="en-US" altLang="ja-JP" sz="2400" dirty="0"/>
          </a:p>
          <a:p>
            <a:pPr lvl="2"/>
            <a:endParaRPr lang="en-US" altLang="ja-JP" sz="2400" dirty="0"/>
          </a:p>
        </p:txBody>
      </p:sp>
      <p:sp>
        <p:nvSpPr>
          <p:cNvPr id="9" name="タイトル 1">
            <a:extLst>
              <a:ext uri="{FF2B5EF4-FFF2-40B4-BE49-F238E27FC236}">
                <a16:creationId xmlns:a16="http://schemas.microsoft.com/office/drawing/2014/main" id="{D4428418-49EB-4CF2-8B7A-03F91A08F970}"/>
              </a:ext>
            </a:extLst>
          </p:cNvPr>
          <p:cNvSpPr>
            <a:spLocks noGrp="1"/>
          </p:cNvSpPr>
          <p:nvPr>
            <p:ph type="title"/>
          </p:nvPr>
        </p:nvSpPr>
        <p:spPr>
          <a:xfrm>
            <a:off x="838200" y="365126"/>
            <a:ext cx="10515600" cy="854074"/>
          </a:xfrm>
          <a:solidFill>
            <a:schemeClr val="tx2"/>
          </a:solidFill>
          <a:ln w="38100">
            <a:noFill/>
          </a:ln>
        </p:spPr>
        <p:txBody>
          <a:bodyPr>
            <a:normAutofit/>
          </a:bodyPr>
          <a:lstStyle/>
          <a:p>
            <a:r>
              <a:rPr lang="en-US" altLang="ja-JP" sz="3000" b="1" dirty="0">
                <a:solidFill>
                  <a:schemeClr val="bg1"/>
                </a:solidFill>
              </a:rPr>
              <a:t>7.3.2</a:t>
            </a:r>
            <a:r>
              <a:rPr lang="ja-JP" altLang="en-US" sz="3000" b="1" dirty="0">
                <a:solidFill>
                  <a:schemeClr val="bg1"/>
                </a:solidFill>
              </a:rPr>
              <a:t>　従業員の動機付け及びエンパワーメント</a:t>
            </a:r>
          </a:p>
        </p:txBody>
      </p:sp>
      <p:sp>
        <p:nvSpPr>
          <p:cNvPr id="6" name="矢印: 下 5">
            <a:extLst>
              <a:ext uri="{FF2B5EF4-FFF2-40B4-BE49-F238E27FC236}">
                <a16:creationId xmlns:a16="http://schemas.microsoft.com/office/drawing/2014/main" id="{9755A32D-02E7-4FB7-891C-0A0AE2C5878D}"/>
              </a:ext>
            </a:extLst>
          </p:cNvPr>
          <p:cNvSpPr/>
          <p:nvPr/>
        </p:nvSpPr>
        <p:spPr>
          <a:xfrm>
            <a:off x="5303520" y="4460239"/>
            <a:ext cx="1584960" cy="396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4EFDC2C9-9903-4041-A0C8-8B639D70F1FC}"/>
              </a:ext>
            </a:extLst>
          </p:cNvPr>
          <p:cNvSpPr/>
          <p:nvPr/>
        </p:nvSpPr>
        <p:spPr>
          <a:xfrm>
            <a:off x="1782896" y="5008879"/>
            <a:ext cx="8626208" cy="119507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2200" dirty="0">
                <a:solidFill>
                  <a:schemeClr val="tx1"/>
                </a:solidFill>
              </a:rPr>
              <a:t>いくら衛生要因を取り除いても満足感にはつながらない。</a:t>
            </a:r>
            <a:endParaRPr kumimoji="1" lang="en-US" altLang="ja-JP" sz="2200" dirty="0">
              <a:solidFill>
                <a:schemeClr val="tx1"/>
              </a:solidFill>
            </a:endParaRPr>
          </a:p>
          <a:p>
            <a:r>
              <a:rPr lang="ja-JP" altLang="en-US" sz="2200" dirty="0">
                <a:solidFill>
                  <a:schemeClr val="tx1"/>
                </a:solidFill>
              </a:rPr>
              <a:t>動機付け要因へのアプローチが重要。</a:t>
            </a:r>
            <a:endParaRPr kumimoji="1" lang="ja-JP" altLang="en-US" sz="2200" dirty="0">
              <a:solidFill>
                <a:schemeClr val="tx1"/>
              </a:solidFill>
            </a:endParaRPr>
          </a:p>
        </p:txBody>
      </p:sp>
    </p:spTree>
    <p:extLst>
      <p:ext uri="{BB962C8B-B14F-4D97-AF65-F5344CB8AC3E}">
        <p14:creationId xmlns:p14="http://schemas.microsoft.com/office/powerpoint/2010/main" val="16110252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28349</TotalTime>
  <Words>225</Words>
  <Application>Microsoft Office PowerPoint</Application>
  <PresentationFormat>ワイド画面</PresentationFormat>
  <Paragraphs>33</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新細明體</vt:lpstr>
      <vt:lpstr>游ゴシック</vt:lpstr>
      <vt:lpstr>游ゴシック Light</vt:lpstr>
      <vt:lpstr>Arial</vt:lpstr>
      <vt:lpstr>Wingdings</vt:lpstr>
      <vt:lpstr>Office テーマ</vt:lpstr>
      <vt:lpstr>7.3.2　従業員の動機付け及びエンパワーメント</vt:lpstr>
      <vt:lpstr>7.3.2　従業員の動機付け及びエンパワーメント</vt:lpstr>
      <vt:lpstr>7.3.2　従業員の動機付け及びエンパワーメント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要求事項解説</dc:title>
  <dc:creator>和彦 渡辺</dc:creator>
  <cp:lastModifiedBy>mec21</cp:lastModifiedBy>
  <cp:revision>1258</cp:revision>
  <cp:lastPrinted>2020-10-21T02:47:23Z</cp:lastPrinted>
  <dcterms:created xsi:type="dcterms:W3CDTF">2019-02-14T08:34:57Z</dcterms:created>
  <dcterms:modified xsi:type="dcterms:W3CDTF">2023-05-28T22:52:24Z</dcterms:modified>
</cp:coreProperties>
</file>