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5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092"/>
            <a:ext cx="10515600" cy="3018621"/>
          </a:xfrm>
          <a:ln w="1270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☑製品実現の計画をする際は、次の事項を含めなければならない。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顧客の製品要求事項及び技術仕様書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物流要求事項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製造フィージビリティ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プロジェクト計画（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dirty="0"/>
              <a:t>8.3.2</a:t>
            </a:r>
            <a:r>
              <a:rPr lang="ja-JP" altLang="en-US" sz="2000" dirty="0"/>
              <a:t>参照）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合否判定基準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dirty="0"/>
              <a:t>8.1 c</a:t>
            </a:r>
            <a:r>
              <a:rPr lang="ja-JP" altLang="en-US" sz="2000" dirty="0"/>
              <a:t>）</a:t>
            </a:r>
            <a:r>
              <a:rPr lang="ja-JP" altLang="en-US" sz="1600" dirty="0"/>
              <a:t>（要求事項へ適合するための資源）</a:t>
            </a:r>
            <a:r>
              <a:rPr lang="ja-JP" altLang="en-US" sz="2000" dirty="0"/>
              <a:t>に特定される資源は、製品及び製品の合否判定基準に固有の、要求される検証、妥当性確認、監視、測定、検査及び試験活動について述べている。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8.1.1</a:t>
            </a:r>
            <a:r>
              <a:rPr lang="ja-JP" altLang="en-US" sz="3000" b="1" dirty="0">
                <a:solidFill>
                  <a:schemeClr val="tx2"/>
                </a:solidFill>
              </a:rPr>
              <a:t>　運用の計画及び管理－補足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4508E37-B28D-4C80-BD05-AEC3614706ED}"/>
              </a:ext>
            </a:extLst>
          </p:cNvPr>
          <p:cNvSpPr txBox="1">
            <a:spLocks/>
          </p:cNvSpPr>
          <p:nvPr/>
        </p:nvSpPr>
        <p:spPr>
          <a:xfrm>
            <a:off x="838200" y="4531605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8.1.1</a:t>
            </a:r>
            <a:r>
              <a:rPr lang="ja-JP" altLang="en-US" sz="3000" b="1" dirty="0">
                <a:solidFill>
                  <a:schemeClr val="bg1"/>
                </a:solidFill>
              </a:rPr>
              <a:t>　運用の計画及び管理－補足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52D81AC-1DCA-4F27-A869-B6FF7A852DF5}"/>
              </a:ext>
            </a:extLst>
          </p:cNvPr>
          <p:cNvSpPr txBox="1">
            <a:spLocks/>
          </p:cNvSpPr>
          <p:nvPr/>
        </p:nvSpPr>
        <p:spPr>
          <a:xfrm>
            <a:off x="838200" y="5532570"/>
            <a:ext cx="10515600" cy="823779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製品実現に関する計画事項の追加要求。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ja-JP" sz="2200" dirty="0"/>
              <a:t>APQP</a:t>
            </a:r>
            <a:r>
              <a:rPr lang="ja-JP" altLang="en-US" sz="2200" dirty="0"/>
              <a:t>（品質計画書など）による計画事項。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4025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136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8.1.1　運用の計画及び管理－補足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2023-05-28T14:57:21Z</dcterms:modified>
</cp:coreProperties>
</file>