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1020896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☑組織は、正式なレビューのための、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dirty="0"/>
              <a:t>8.2.3.1</a:t>
            </a:r>
            <a:r>
              <a:rPr lang="ja-JP" altLang="en-US" sz="2000" dirty="0"/>
              <a:t>に述べられている要求事項に対する顧客が正式許可した免除の、</a:t>
            </a:r>
            <a:r>
              <a:rPr lang="ja-JP" altLang="en-US" sz="2000" b="1" dirty="0"/>
              <a:t>文書化した証拠を保持</a:t>
            </a:r>
            <a:r>
              <a:rPr lang="ja-JP" altLang="en-US" sz="2000" dirty="0"/>
              <a:t>しなければならない。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chemeClr val="tx2"/>
                </a:solidFill>
              </a:rPr>
              <a:t>8.2.3.1.1</a:t>
            </a:r>
            <a:r>
              <a:rPr lang="ja-JP" altLang="en-US" sz="2800" b="1" dirty="0">
                <a:solidFill>
                  <a:schemeClr val="tx2"/>
                </a:solidFill>
              </a:rPr>
              <a:t>　製品及びサービスに関する要求事項のレビュー－補足</a:t>
            </a:r>
            <a:endParaRPr kumimoji="1" lang="ja-JP" alt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2793043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chemeClr val="bg1"/>
                </a:solidFill>
              </a:rPr>
              <a:t>8.2.3.1.1</a:t>
            </a:r>
            <a:r>
              <a:rPr lang="ja-JP" altLang="en-US" sz="2800" b="1" dirty="0">
                <a:solidFill>
                  <a:schemeClr val="bg1"/>
                </a:solidFill>
              </a:rPr>
              <a:t>　製品及びサービスに関する要求事項のレビュー－補足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B13F91F-F5CC-450B-BF95-6AE20FA3D286}"/>
              </a:ext>
            </a:extLst>
          </p:cNvPr>
          <p:cNvSpPr txBox="1">
            <a:spLocks/>
          </p:cNvSpPr>
          <p:nvPr/>
        </p:nvSpPr>
        <p:spPr>
          <a:xfrm>
            <a:off x="838200" y="3895262"/>
            <a:ext cx="10515600" cy="2307233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ISO9001</a:t>
            </a:r>
            <a:r>
              <a:rPr lang="ja-JP" altLang="en-US" sz="2400" dirty="0"/>
              <a:t>では、カタログなどによる製品情報によってレビューとすることを認めているが、</a:t>
            </a:r>
            <a:r>
              <a:rPr lang="en-US" altLang="ja-JP" sz="2400" dirty="0"/>
              <a:t>IATF</a:t>
            </a:r>
            <a:r>
              <a:rPr lang="ja-JP" altLang="en-US" sz="2400" dirty="0"/>
              <a:t>では基本的には認められない。但し、顧客が認めた（免除した）記録があれば可。</a:t>
            </a:r>
          </a:p>
        </p:txBody>
      </p:sp>
    </p:spTree>
    <p:extLst>
      <p:ext uri="{BB962C8B-B14F-4D97-AF65-F5344CB8AC3E}">
        <p14:creationId xmlns:p14="http://schemas.microsoft.com/office/powerpoint/2010/main" val="2861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28341</TotalTime>
  <Words>109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8.2.3.1.1　製品及びサービスに関する要求事項のレビュー－補足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2023-05-28T14:55:44Z</dcterms:modified>
</cp:coreProperties>
</file>