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9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1362419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</a:t>
            </a:r>
            <a:r>
              <a:rPr lang="en-US" altLang="ja-JP" sz="2000" dirty="0"/>
              <a:t>ISO9001</a:t>
            </a:r>
            <a:r>
              <a:rPr lang="ja-JP" altLang="en-US" sz="2000" dirty="0"/>
              <a:t>の</a:t>
            </a:r>
            <a:r>
              <a:rPr lang="en-US" altLang="ja-JP" sz="2000" dirty="0"/>
              <a:t>8.3.1</a:t>
            </a:r>
            <a:r>
              <a:rPr lang="ja-JP" altLang="en-US" sz="2000" dirty="0"/>
              <a:t>の要求事項は、製品及び製造工程の設計・開発に適用し、不具合の検出よりも</a:t>
            </a:r>
            <a:r>
              <a:rPr lang="ja-JP" altLang="en-US" sz="2000" u="sng" dirty="0"/>
              <a:t>不具合の予防を重視しなければならない。</a:t>
            </a:r>
            <a:endParaRPr lang="en-US" altLang="ja-JP" sz="2000" u="sng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☑組織は、</a:t>
            </a:r>
            <a:r>
              <a:rPr lang="ja-JP" altLang="en-US" sz="2000" b="1" dirty="0"/>
              <a:t>設計・開発プロセスを文書化</a:t>
            </a:r>
            <a:r>
              <a:rPr lang="ja-JP" altLang="en-US" sz="2000" dirty="0"/>
              <a:t>しなければならない。</a:t>
            </a:r>
          </a:p>
          <a:p>
            <a:pPr marL="0" indent="0">
              <a:lnSpc>
                <a:spcPct val="100000"/>
              </a:lnSpc>
              <a:buNone/>
            </a:pPr>
            <a:endParaRPr lang="ja-JP" altLang="en-US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8.3.1.1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製品及びサービスの設計・開発－補足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A7429E72-0294-418D-AE02-9DE5890A2082}"/>
              </a:ext>
            </a:extLst>
          </p:cNvPr>
          <p:cNvSpPr txBox="1">
            <a:spLocks/>
          </p:cNvSpPr>
          <p:nvPr/>
        </p:nvSpPr>
        <p:spPr>
          <a:xfrm>
            <a:off x="838200" y="3103084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8.3.1.1</a:t>
            </a:r>
            <a:r>
              <a:rPr lang="ja-JP" altLang="en-US" sz="3000" b="1" dirty="0">
                <a:solidFill>
                  <a:schemeClr val="bg1"/>
                </a:solidFill>
              </a:rPr>
              <a:t>　製品及びサービスの設計・開発－補足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8D70330-0FCD-4DFC-BE22-1976BF8373D1}"/>
              </a:ext>
            </a:extLst>
          </p:cNvPr>
          <p:cNvSpPr txBox="1">
            <a:spLocks/>
          </p:cNvSpPr>
          <p:nvPr/>
        </p:nvSpPr>
        <p:spPr>
          <a:xfrm>
            <a:off x="838200" y="4173823"/>
            <a:ext cx="10515600" cy="2182527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製造工程への適用が必須事項。（</a:t>
            </a:r>
            <a:r>
              <a:rPr lang="en-US" altLang="ja-JP" sz="2400" dirty="0"/>
              <a:t>4.3</a:t>
            </a:r>
            <a:r>
              <a:rPr lang="ja-JP" altLang="en-US" sz="2400" dirty="0"/>
              <a:t>項参照）</a:t>
            </a:r>
            <a:endParaRPr lang="en-US" altLang="ja-JP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製品の設計・開発段階（</a:t>
            </a:r>
            <a:r>
              <a:rPr lang="en-US" altLang="ja-JP" sz="2400" dirty="0"/>
              <a:t>DFMEA</a:t>
            </a:r>
            <a:r>
              <a:rPr lang="ja-JP" altLang="en-US" sz="2400" dirty="0"/>
              <a:t>など）及び生産準備段階（</a:t>
            </a:r>
            <a:r>
              <a:rPr lang="en-US" altLang="ja-JP" sz="2400" dirty="0"/>
              <a:t>PFMEA</a:t>
            </a:r>
            <a:r>
              <a:rPr lang="ja-JP" altLang="en-US" sz="2400" dirty="0"/>
              <a:t>）において「</a:t>
            </a:r>
            <a:r>
              <a:rPr lang="ja-JP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量産時の不具合を未然に防ぐ</a:t>
            </a:r>
            <a:r>
              <a:rPr lang="ja-JP" altLang="en-US" sz="2400" dirty="0"/>
              <a:t>」ことが</a:t>
            </a:r>
            <a:r>
              <a:rPr lang="en-US" altLang="ja-JP" sz="2400" dirty="0"/>
              <a:t>8.3</a:t>
            </a:r>
            <a:r>
              <a:rPr lang="ja-JP" altLang="en-US" sz="2400" dirty="0"/>
              <a:t>項の目的。</a:t>
            </a:r>
            <a:endParaRPr lang="en-US" altLang="ja-JP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ja-JP" dirty="0"/>
              <a:t>FMEA</a:t>
            </a:r>
            <a:r>
              <a:rPr lang="ja-JP" altLang="en-US" dirty="0"/>
              <a:t>の基本　➠　検出度より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発生度の改善</a:t>
            </a:r>
            <a:r>
              <a:rPr lang="ja-JP" altLang="en-US" dirty="0"/>
              <a:t>が優先。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82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28339</TotalTime>
  <Words>137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8.3.1.1　製品及びサービスの設計・開発－補足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1255</cp:revision>
  <cp:lastPrinted>2020-10-21T02:47:23Z</cp:lastPrinted>
  <dcterms:created xsi:type="dcterms:W3CDTF">2019-02-14T08:34:57Z</dcterms:created>
  <dcterms:modified xsi:type="dcterms:W3CDTF">2023-05-28T15:13:44Z</dcterms:modified>
</cp:coreProperties>
</file>