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405" r:id="rId2"/>
    <p:sldId id="406" r:id="rId3"/>
    <p:sldId id="856" r:id="rId4"/>
    <p:sldId id="506" r:id="rId5"/>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BC25A4-C605-4CB4-8AD0-1C52619C4B3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kumimoji="1" lang="ja-JP" altLang="en-US"/>
        </a:p>
      </dgm:t>
    </dgm:pt>
    <dgm:pt modelId="{F09FADB5-FD52-4DF4-873A-BD375E15B58A}">
      <dgm:prSet phldrT="[テキスト]"/>
      <dgm:spPr>
        <a:solidFill>
          <a:schemeClr val="tx2">
            <a:lumMod val="40000"/>
            <a:lumOff val="60000"/>
          </a:schemeClr>
        </a:solidFill>
        <a:ln w="19050">
          <a:solidFill>
            <a:schemeClr val="tx1"/>
          </a:solidFill>
        </a:ln>
      </dgm:spPr>
      <dgm:t>
        <a:bodyPr/>
        <a:lstStyle/>
        <a:p>
          <a:pPr algn="ctr"/>
          <a:r>
            <a:rPr kumimoji="1" lang="ja-JP" altLang="en-US" dirty="0">
              <a:solidFill>
                <a:schemeClr val="tx1"/>
              </a:solidFill>
            </a:rPr>
            <a:t>工程フロー</a:t>
          </a:r>
        </a:p>
      </dgm:t>
    </dgm:pt>
    <dgm:pt modelId="{F3B13A3C-ABB8-40A8-B118-CA2EFD3F5CAC}" type="parTrans" cxnId="{B2C0978F-FB2D-44AB-B125-29BA2267F513}">
      <dgm:prSet/>
      <dgm:spPr/>
      <dgm:t>
        <a:bodyPr/>
        <a:lstStyle/>
        <a:p>
          <a:endParaRPr kumimoji="1" lang="ja-JP" altLang="en-US"/>
        </a:p>
      </dgm:t>
    </dgm:pt>
    <dgm:pt modelId="{3B3D05E5-1E28-4655-B63F-FD980BBB2D7B}" type="sibTrans" cxnId="{B2C0978F-FB2D-44AB-B125-29BA2267F513}">
      <dgm:prSet/>
      <dgm:spPr>
        <a:solidFill>
          <a:schemeClr val="accent1">
            <a:alpha val="90000"/>
          </a:schemeClr>
        </a:solidFill>
        <a:ln>
          <a:solidFill>
            <a:schemeClr val="tx1">
              <a:alpha val="90000"/>
            </a:schemeClr>
          </a:solidFill>
        </a:ln>
      </dgm:spPr>
      <dgm:t>
        <a:bodyPr/>
        <a:lstStyle/>
        <a:p>
          <a:endParaRPr kumimoji="1" lang="ja-JP" altLang="en-US"/>
        </a:p>
      </dgm:t>
    </dgm:pt>
    <dgm:pt modelId="{742B8B11-E1B9-41CD-8177-3A5D5D0A94C3}">
      <dgm:prSet phldrT="[テキスト]"/>
      <dgm:spPr>
        <a:solidFill>
          <a:schemeClr val="tx2">
            <a:lumMod val="40000"/>
            <a:lumOff val="60000"/>
          </a:schemeClr>
        </a:solidFill>
        <a:ln w="19050">
          <a:solidFill>
            <a:schemeClr val="tx1"/>
          </a:solidFill>
        </a:ln>
      </dgm:spPr>
      <dgm:t>
        <a:bodyPr/>
        <a:lstStyle/>
        <a:p>
          <a:pPr algn="ctr"/>
          <a:r>
            <a:rPr kumimoji="1" lang="ja-JP" altLang="en-US" dirty="0">
              <a:solidFill>
                <a:schemeClr val="tx1"/>
              </a:solidFill>
            </a:rPr>
            <a:t>工程ＦＭＥＡ</a:t>
          </a:r>
        </a:p>
      </dgm:t>
    </dgm:pt>
    <dgm:pt modelId="{F8D3B462-F8BC-4DB6-B5F3-C810FDC5D059}" type="parTrans" cxnId="{16B165B1-2341-4261-A327-9972DADFA300}">
      <dgm:prSet/>
      <dgm:spPr/>
      <dgm:t>
        <a:bodyPr/>
        <a:lstStyle/>
        <a:p>
          <a:endParaRPr kumimoji="1" lang="ja-JP" altLang="en-US"/>
        </a:p>
      </dgm:t>
    </dgm:pt>
    <dgm:pt modelId="{BA45C285-334E-4F0A-A74A-4C49CD1ADD95}" type="sibTrans" cxnId="{16B165B1-2341-4261-A327-9972DADFA300}">
      <dgm:prSet/>
      <dgm:spPr>
        <a:solidFill>
          <a:schemeClr val="accent1">
            <a:alpha val="90000"/>
          </a:schemeClr>
        </a:solidFill>
        <a:ln>
          <a:solidFill>
            <a:schemeClr val="tx1">
              <a:alpha val="90000"/>
            </a:schemeClr>
          </a:solidFill>
        </a:ln>
      </dgm:spPr>
      <dgm:t>
        <a:bodyPr/>
        <a:lstStyle/>
        <a:p>
          <a:endParaRPr kumimoji="1" lang="ja-JP" altLang="en-US"/>
        </a:p>
      </dgm:t>
    </dgm:pt>
    <dgm:pt modelId="{6AF01947-7ED6-48AD-B63D-41EA2C9F8A5A}">
      <dgm:prSet phldrT="[テキスト]"/>
      <dgm:spPr>
        <a:solidFill>
          <a:schemeClr val="tx2">
            <a:lumMod val="40000"/>
            <a:lumOff val="60000"/>
          </a:schemeClr>
        </a:solidFill>
        <a:ln w="19050">
          <a:solidFill>
            <a:schemeClr val="tx1"/>
          </a:solidFill>
        </a:ln>
      </dgm:spPr>
      <dgm:t>
        <a:bodyPr/>
        <a:lstStyle/>
        <a:p>
          <a:pPr algn="ctr"/>
          <a:r>
            <a:rPr kumimoji="1" lang="ja-JP" altLang="en-US" dirty="0">
              <a:solidFill>
                <a:schemeClr val="tx1"/>
              </a:solidFill>
            </a:rPr>
            <a:t>コントロールプラン</a:t>
          </a:r>
        </a:p>
      </dgm:t>
    </dgm:pt>
    <dgm:pt modelId="{94C04354-121B-450A-A867-86ABD9032F7C}" type="parTrans" cxnId="{61385148-9D2C-4126-8F00-AFDE8DE82230}">
      <dgm:prSet/>
      <dgm:spPr/>
      <dgm:t>
        <a:bodyPr/>
        <a:lstStyle/>
        <a:p>
          <a:endParaRPr kumimoji="1" lang="ja-JP" altLang="en-US"/>
        </a:p>
      </dgm:t>
    </dgm:pt>
    <dgm:pt modelId="{BE774247-4C0A-42B1-A7F9-65DB39F1BE06}" type="sibTrans" cxnId="{61385148-9D2C-4126-8F00-AFDE8DE82230}">
      <dgm:prSet/>
      <dgm:spPr>
        <a:solidFill>
          <a:schemeClr val="accent1">
            <a:alpha val="90000"/>
          </a:schemeClr>
        </a:solidFill>
        <a:ln>
          <a:solidFill>
            <a:schemeClr val="tx1">
              <a:alpha val="90000"/>
            </a:schemeClr>
          </a:solidFill>
        </a:ln>
      </dgm:spPr>
      <dgm:t>
        <a:bodyPr/>
        <a:lstStyle/>
        <a:p>
          <a:endParaRPr kumimoji="1" lang="ja-JP" altLang="en-US"/>
        </a:p>
      </dgm:t>
    </dgm:pt>
    <dgm:pt modelId="{19F5940F-9647-4C71-A220-11B4252655A6}">
      <dgm:prSet phldrT="[テキスト]"/>
      <dgm:spPr>
        <a:solidFill>
          <a:schemeClr val="tx2">
            <a:lumMod val="40000"/>
            <a:lumOff val="60000"/>
          </a:schemeClr>
        </a:solidFill>
        <a:ln w="19050">
          <a:solidFill>
            <a:schemeClr val="tx1"/>
          </a:solidFill>
        </a:ln>
      </dgm:spPr>
      <dgm:t>
        <a:bodyPr/>
        <a:lstStyle/>
        <a:p>
          <a:pPr algn="ctr"/>
          <a:r>
            <a:rPr kumimoji="1" lang="ja-JP" altLang="en-US" dirty="0">
              <a:solidFill>
                <a:schemeClr val="tx1"/>
              </a:solidFill>
            </a:rPr>
            <a:t>作業標準類</a:t>
          </a:r>
        </a:p>
      </dgm:t>
    </dgm:pt>
    <dgm:pt modelId="{5BC3E8C3-A9B2-4BF8-8A58-C53C7B429554}" type="parTrans" cxnId="{C307930C-A54D-4DE5-B56D-28669A384B95}">
      <dgm:prSet/>
      <dgm:spPr/>
      <dgm:t>
        <a:bodyPr/>
        <a:lstStyle/>
        <a:p>
          <a:endParaRPr kumimoji="1" lang="ja-JP" altLang="en-US"/>
        </a:p>
      </dgm:t>
    </dgm:pt>
    <dgm:pt modelId="{5FBBDE86-C608-43B7-AAE0-9B63987D7C31}" type="sibTrans" cxnId="{C307930C-A54D-4DE5-B56D-28669A384B95}">
      <dgm:prSet/>
      <dgm:spPr/>
      <dgm:t>
        <a:bodyPr/>
        <a:lstStyle/>
        <a:p>
          <a:endParaRPr kumimoji="1" lang="ja-JP" altLang="en-US"/>
        </a:p>
      </dgm:t>
    </dgm:pt>
    <dgm:pt modelId="{7FDC43E8-0943-4D37-A85B-3ED61D4FDAFE}" type="pres">
      <dgm:prSet presAssocID="{79BC25A4-C605-4CB4-8AD0-1C52619C4B3E}" presName="outerComposite" presStyleCnt="0">
        <dgm:presLayoutVars>
          <dgm:chMax val="5"/>
          <dgm:dir/>
          <dgm:resizeHandles val="exact"/>
        </dgm:presLayoutVars>
      </dgm:prSet>
      <dgm:spPr/>
      <dgm:t>
        <a:bodyPr/>
        <a:lstStyle/>
        <a:p>
          <a:endParaRPr kumimoji="1" lang="ja-JP" altLang="en-US"/>
        </a:p>
      </dgm:t>
    </dgm:pt>
    <dgm:pt modelId="{9D4F53C8-54C4-4ED6-9A98-F47BB1E5788B}" type="pres">
      <dgm:prSet presAssocID="{79BC25A4-C605-4CB4-8AD0-1C52619C4B3E}" presName="dummyMaxCanvas" presStyleCnt="0">
        <dgm:presLayoutVars/>
      </dgm:prSet>
      <dgm:spPr/>
    </dgm:pt>
    <dgm:pt modelId="{086A32C7-C43B-4130-A7B9-B8506A252002}" type="pres">
      <dgm:prSet presAssocID="{79BC25A4-C605-4CB4-8AD0-1C52619C4B3E}" presName="FourNodes_1" presStyleLbl="node1" presStyleIdx="0" presStyleCnt="4">
        <dgm:presLayoutVars>
          <dgm:bulletEnabled val="1"/>
        </dgm:presLayoutVars>
      </dgm:prSet>
      <dgm:spPr/>
      <dgm:t>
        <a:bodyPr/>
        <a:lstStyle/>
        <a:p>
          <a:endParaRPr kumimoji="1" lang="ja-JP" altLang="en-US"/>
        </a:p>
      </dgm:t>
    </dgm:pt>
    <dgm:pt modelId="{A1ED21FA-9DDF-4EDE-B5E8-9CBC05ADB852}" type="pres">
      <dgm:prSet presAssocID="{79BC25A4-C605-4CB4-8AD0-1C52619C4B3E}" presName="FourNodes_2" presStyleLbl="node1" presStyleIdx="1" presStyleCnt="4">
        <dgm:presLayoutVars>
          <dgm:bulletEnabled val="1"/>
        </dgm:presLayoutVars>
      </dgm:prSet>
      <dgm:spPr/>
      <dgm:t>
        <a:bodyPr/>
        <a:lstStyle/>
        <a:p>
          <a:endParaRPr kumimoji="1" lang="ja-JP" altLang="en-US"/>
        </a:p>
      </dgm:t>
    </dgm:pt>
    <dgm:pt modelId="{E15C656C-86EF-40CC-B71A-907271DD3DC9}" type="pres">
      <dgm:prSet presAssocID="{79BC25A4-C605-4CB4-8AD0-1C52619C4B3E}" presName="FourNodes_3" presStyleLbl="node1" presStyleIdx="2" presStyleCnt="4">
        <dgm:presLayoutVars>
          <dgm:bulletEnabled val="1"/>
        </dgm:presLayoutVars>
      </dgm:prSet>
      <dgm:spPr/>
      <dgm:t>
        <a:bodyPr/>
        <a:lstStyle/>
        <a:p>
          <a:endParaRPr kumimoji="1" lang="ja-JP" altLang="en-US"/>
        </a:p>
      </dgm:t>
    </dgm:pt>
    <dgm:pt modelId="{7445A4A8-7E3E-4A2E-9E48-9B13557198E2}" type="pres">
      <dgm:prSet presAssocID="{79BC25A4-C605-4CB4-8AD0-1C52619C4B3E}" presName="FourNodes_4" presStyleLbl="node1" presStyleIdx="3" presStyleCnt="4">
        <dgm:presLayoutVars>
          <dgm:bulletEnabled val="1"/>
        </dgm:presLayoutVars>
      </dgm:prSet>
      <dgm:spPr/>
      <dgm:t>
        <a:bodyPr/>
        <a:lstStyle/>
        <a:p>
          <a:endParaRPr kumimoji="1" lang="ja-JP" altLang="en-US"/>
        </a:p>
      </dgm:t>
    </dgm:pt>
    <dgm:pt modelId="{3209749C-E6F2-4C7E-9DCA-2A0101D7743D}" type="pres">
      <dgm:prSet presAssocID="{79BC25A4-C605-4CB4-8AD0-1C52619C4B3E}" presName="FourConn_1-2" presStyleLbl="fgAccFollowNode1" presStyleIdx="0" presStyleCnt="3">
        <dgm:presLayoutVars>
          <dgm:bulletEnabled val="1"/>
        </dgm:presLayoutVars>
      </dgm:prSet>
      <dgm:spPr/>
      <dgm:t>
        <a:bodyPr/>
        <a:lstStyle/>
        <a:p>
          <a:endParaRPr kumimoji="1" lang="ja-JP" altLang="en-US"/>
        </a:p>
      </dgm:t>
    </dgm:pt>
    <dgm:pt modelId="{8C2D2FEC-9202-4473-81B3-99A89745B436}" type="pres">
      <dgm:prSet presAssocID="{79BC25A4-C605-4CB4-8AD0-1C52619C4B3E}" presName="FourConn_2-3" presStyleLbl="fgAccFollowNode1" presStyleIdx="1" presStyleCnt="3">
        <dgm:presLayoutVars>
          <dgm:bulletEnabled val="1"/>
        </dgm:presLayoutVars>
      </dgm:prSet>
      <dgm:spPr/>
      <dgm:t>
        <a:bodyPr/>
        <a:lstStyle/>
        <a:p>
          <a:endParaRPr kumimoji="1" lang="ja-JP" altLang="en-US"/>
        </a:p>
      </dgm:t>
    </dgm:pt>
    <dgm:pt modelId="{2366170A-2908-4F70-ADC9-DD8C26B29A1E}" type="pres">
      <dgm:prSet presAssocID="{79BC25A4-C605-4CB4-8AD0-1C52619C4B3E}" presName="FourConn_3-4" presStyleLbl="fgAccFollowNode1" presStyleIdx="2" presStyleCnt="3">
        <dgm:presLayoutVars>
          <dgm:bulletEnabled val="1"/>
        </dgm:presLayoutVars>
      </dgm:prSet>
      <dgm:spPr/>
      <dgm:t>
        <a:bodyPr/>
        <a:lstStyle/>
        <a:p>
          <a:endParaRPr kumimoji="1" lang="ja-JP" altLang="en-US"/>
        </a:p>
      </dgm:t>
    </dgm:pt>
    <dgm:pt modelId="{6CCF4B71-88DA-4E17-A8B0-60C779121F7E}" type="pres">
      <dgm:prSet presAssocID="{79BC25A4-C605-4CB4-8AD0-1C52619C4B3E}" presName="FourNodes_1_text" presStyleLbl="node1" presStyleIdx="3" presStyleCnt="4">
        <dgm:presLayoutVars>
          <dgm:bulletEnabled val="1"/>
        </dgm:presLayoutVars>
      </dgm:prSet>
      <dgm:spPr/>
      <dgm:t>
        <a:bodyPr/>
        <a:lstStyle/>
        <a:p>
          <a:endParaRPr kumimoji="1" lang="ja-JP" altLang="en-US"/>
        </a:p>
      </dgm:t>
    </dgm:pt>
    <dgm:pt modelId="{2FD4566E-CA9A-4DDB-ADC6-9311BFCF9654}" type="pres">
      <dgm:prSet presAssocID="{79BC25A4-C605-4CB4-8AD0-1C52619C4B3E}" presName="FourNodes_2_text" presStyleLbl="node1" presStyleIdx="3" presStyleCnt="4">
        <dgm:presLayoutVars>
          <dgm:bulletEnabled val="1"/>
        </dgm:presLayoutVars>
      </dgm:prSet>
      <dgm:spPr/>
      <dgm:t>
        <a:bodyPr/>
        <a:lstStyle/>
        <a:p>
          <a:endParaRPr kumimoji="1" lang="ja-JP" altLang="en-US"/>
        </a:p>
      </dgm:t>
    </dgm:pt>
    <dgm:pt modelId="{D4CC27EC-A1EF-4DD4-98C6-E22F288AFB5C}" type="pres">
      <dgm:prSet presAssocID="{79BC25A4-C605-4CB4-8AD0-1C52619C4B3E}" presName="FourNodes_3_text" presStyleLbl="node1" presStyleIdx="3" presStyleCnt="4">
        <dgm:presLayoutVars>
          <dgm:bulletEnabled val="1"/>
        </dgm:presLayoutVars>
      </dgm:prSet>
      <dgm:spPr/>
      <dgm:t>
        <a:bodyPr/>
        <a:lstStyle/>
        <a:p>
          <a:endParaRPr kumimoji="1" lang="ja-JP" altLang="en-US"/>
        </a:p>
      </dgm:t>
    </dgm:pt>
    <dgm:pt modelId="{2FDB6511-F7B7-4A6C-BB44-1B1FE10559A4}" type="pres">
      <dgm:prSet presAssocID="{79BC25A4-C605-4CB4-8AD0-1C52619C4B3E}" presName="FourNodes_4_text" presStyleLbl="node1" presStyleIdx="3" presStyleCnt="4">
        <dgm:presLayoutVars>
          <dgm:bulletEnabled val="1"/>
        </dgm:presLayoutVars>
      </dgm:prSet>
      <dgm:spPr/>
      <dgm:t>
        <a:bodyPr/>
        <a:lstStyle/>
        <a:p>
          <a:endParaRPr kumimoji="1" lang="ja-JP" altLang="en-US"/>
        </a:p>
      </dgm:t>
    </dgm:pt>
  </dgm:ptLst>
  <dgm:cxnLst>
    <dgm:cxn modelId="{230D6C0F-1CBE-4FE2-9B8F-73830FF03DB5}" type="presOf" srcId="{742B8B11-E1B9-41CD-8177-3A5D5D0A94C3}" destId="{2FD4566E-CA9A-4DDB-ADC6-9311BFCF9654}" srcOrd="1" destOrd="0" presId="urn:microsoft.com/office/officeart/2005/8/layout/vProcess5"/>
    <dgm:cxn modelId="{B2C0978F-FB2D-44AB-B125-29BA2267F513}" srcId="{79BC25A4-C605-4CB4-8AD0-1C52619C4B3E}" destId="{F09FADB5-FD52-4DF4-873A-BD375E15B58A}" srcOrd="0" destOrd="0" parTransId="{F3B13A3C-ABB8-40A8-B118-CA2EFD3F5CAC}" sibTransId="{3B3D05E5-1E28-4655-B63F-FD980BBB2D7B}"/>
    <dgm:cxn modelId="{61385148-9D2C-4126-8F00-AFDE8DE82230}" srcId="{79BC25A4-C605-4CB4-8AD0-1C52619C4B3E}" destId="{6AF01947-7ED6-48AD-B63D-41EA2C9F8A5A}" srcOrd="2" destOrd="0" parTransId="{94C04354-121B-450A-A867-86ABD9032F7C}" sibTransId="{BE774247-4C0A-42B1-A7F9-65DB39F1BE06}"/>
    <dgm:cxn modelId="{592E7F0F-6252-4068-ABDA-71A091F945E6}" type="presOf" srcId="{F09FADB5-FD52-4DF4-873A-BD375E15B58A}" destId="{086A32C7-C43B-4130-A7B9-B8506A252002}" srcOrd="0" destOrd="0" presId="urn:microsoft.com/office/officeart/2005/8/layout/vProcess5"/>
    <dgm:cxn modelId="{EEA613D4-3CE6-4B78-AFE2-D18EF6123D11}" type="presOf" srcId="{3B3D05E5-1E28-4655-B63F-FD980BBB2D7B}" destId="{3209749C-E6F2-4C7E-9DCA-2A0101D7743D}" srcOrd="0" destOrd="0" presId="urn:microsoft.com/office/officeart/2005/8/layout/vProcess5"/>
    <dgm:cxn modelId="{1E2F9718-D2B1-43FE-8BB9-D0D5CB119B87}" type="presOf" srcId="{BE774247-4C0A-42B1-A7F9-65DB39F1BE06}" destId="{2366170A-2908-4F70-ADC9-DD8C26B29A1E}" srcOrd="0" destOrd="0" presId="urn:microsoft.com/office/officeart/2005/8/layout/vProcess5"/>
    <dgm:cxn modelId="{A02E0D13-C9CB-4CB6-87F8-BC571C59FBBC}" type="presOf" srcId="{19F5940F-9647-4C71-A220-11B4252655A6}" destId="{7445A4A8-7E3E-4A2E-9E48-9B13557198E2}" srcOrd="0" destOrd="0" presId="urn:microsoft.com/office/officeart/2005/8/layout/vProcess5"/>
    <dgm:cxn modelId="{089F7B24-B007-4C52-AF47-2D170AED7F17}" type="presOf" srcId="{742B8B11-E1B9-41CD-8177-3A5D5D0A94C3}" destId="{A1ED21FA-9DDF-4EDE-B5E8-9CBC05ADB852}" srcOrd="0" destOrd="0" presId="urn:microsoft.com/office/officeart/2005/8/layout/vProcess5"/>
    <dgm:cxn modelId="{F71DC652-4359-413B-A683-F1B322CF8365}" type="presOf" srcId="{BA45C285-334E-4F0A-A74A-4C49CD1ADD95}" destId="{8C2D2FEC-9202-4473-81B3-99A89745B436}" srcOrd="0" destOrd="0" presId="urn:microsoft.com/office/officeart/2005/8/layout/vProcess5"/>
    <dgm:cxn modelId="{28C8AC8E-A65F-4233-8381-408136B26DB6}" type="presOf" srcId="{6AF01947-7ED6-48AD-B63D-41EA2C9F8A5A}" destId="{D4CC27EC-A1EF-4DD4-98C6-E22F288AFB5C}" srcOrd="1" destOrd="0" presId="urn:microsoft.com/office/officeart/2005/8/layout/vProcess5"/>
    <dgm:cxn modelId="{592D7568-D919-47ED-A38D-F75AD023A4FD}" type="presOf" srcId="{6AF01947-7ED6-48AD-B63D-41EA2C9F8A5A}" destId="{E15C656C-86EF-40CC-B71A-907271DD3DC9}" srcOrd="0" destOrd="0" presId="urn:microsoft.com/office/officeart/2005/8/layout/vProcess5"/>
    <dgm:cxn modelId="{80B6F34F-FC93-4710-B0B4-E1930B05C23F}" type="presOf" srcId="{19F5940F-9647-4C71-A220-11B4252655A6}" destId="{2FDB6511-F7B7-4A6C-BB44-1B1FE10559A4}" srcOrd="1" destOrd="0" presId="urn:microsoft.com/office/officeart/2005/8/layout/vProcess5"/>
    <dgm:cxn modelId="{2529D241-8B50-45F9-B938-1215A4E5D671}" type="presOf" srcId="{F09FADB5-FD52-4DF4-873A-BD375E15B58A}" destId="{6CCF4B71-88DA-4E17-A8B0-60C779121F7E}" srcOrd="1" destOrd="0" presId="urn:microsoft.com/office/officeart/2005/8/layout/vProcess5"/>
    <dgm:cxn modelId="{34958AA9-D099-4750-9BE3-6764D2F0202A}" type="presOf" srcId="{79BC25A4-C605-4CB4-8AD0-1C52619C4B3E}" destId="{7FDC43E8-0943-4D37-A85B-3ED61D4FDAFE}" srcOrd="0" destOrd="0" presId="urn:microsoft.com/office/officeart/2005/8/layout/vProcess5"/>
    <dgm:cxn modelId="{16B165B1-2341-4261-A327-9972DADFA300}" srcId="{79BC25A4-C605-4CB4-8AD0-1C52619C4B3E}" destId="{742B8B11-E1B9-41CD-8177-3A5D5D0A94C3}" srcOrd="1" destOrd="0" parTransId="{F8D3B462-F8BC-4DB6-B5F3-C810FDC5D059}" sibTransId="{BA45C285-334E-4F0A-A74A-4C49CD1ADD95}"/>
    <dgm:cxn modelId="{C307930C-A54D-4DE5-B56D-28669A384B95}" srcId="{79BC25A4-C605-4CB4-8AD0-1C52619C4B3E}" destId="{19F5940F-9647-4C71-A220-11B4252655A6}" srcOrd="3" destOrd="0" parTransId="{5BC3E8C3-A9B2-4BF8-8A58-C53C7B429554}" sibTransId="{5FBBDE86-C608-43B7-AAE0-9B63987D7C31}"/>
    <dgm:cxn modelId="{3C718ACD-4412-4021-B166-459F6762D620}" type="presParOf" srcId="{7FDC43E8-0943-4D37-A85B-3ED61D4FDAFE}" destId="{9D4F53C8-54C4-4ED6-9A98-F47BB1E5788B}" srcOrd="0" destOrd="0" presId="urn:microsoft.com/office/officeart/2005/8/layout/vProcess5"/>
    <dgm:cxn modelId="{9664D8C4-2C82-42E7-AC2A-1CC07EA1BED3}" type="presParOf" srcId="{7FDC43E8-0943-4D37-A85B-3ED61D4FDAFE}" destId="{086A32C7-C43B-4130-A7B9-B8506A252002}" srcOrd="1" destOrd="0" presId="urn:microsoft.com/office/officeart/2005/8/layout/vProcess5"/>
    <dgm:cxn modelId="{77A3798D-79BA-4216-8750-45125F07BF64}" type="presParOf" srcId="{7FDC43E8-0943-4D37-A85B-3ED61D4FDAFE}" destId="{A1ED21FA-9DDF-4EDE-B5E8-9CBC05ADB852}" srcOrd="2" destOrd="0" presId="urn:microsoft.com/office/officeart/2005/8/layout/vProcess5"/>
    <dgm:cxn modelId="{754E7571-A622-4EA6-B8E7-4995AB6BFCF4}" type="presParOf" srcId="{7FDC43E8-0943-4D37-A85B-3ED61D4FDAFE}" destId="{E15C656C-86EF-40CC-B71A-907271DD3DC9}" srcOrd="3" destOrd="0" presId="urn:microsoft.com/office/officeart/2005/8/layout/vProcess5"/>
    <dgm:cxn modelId="{566011E6-DE42-4F4C-897C-6DC94968E3C5}" type="presParOf" srcId="{7FDC43E8-0943-4D37-A85B-3ED61D4FDAFE}" destId="{7445A4A8-7E3E-4A2E-9E48-9B13557198E2}" srcOrd="4" destOrd="0" presId="urn:microsoft.com/office/officeart/2005/8/layout/vProcess5"/>
    <dgm:cxn modelId="{ABD2BC6B-4CC4-46E9-8E18-6B46F3E8C99E}" type="presParOf" srcId="{7FDC43E8-0943-4D37-A85B-3ED61D4FDAFE}" destId="{3209749C-E6F2-4C7E-9DCA-2A0101D7743D}" srcOrd="5" destOrd="0" presId="urn:microsoft.com/office/officeart/2005/8/layout/vProcess5"/>
    <dgm:cxn modelId="{2358DD34-D002-4483-B720-172977E156D1}" type="presParOf" srcId="{7FDC43E8-0943-4D37-A85B-3ED61D4FDAFE}" destId="{8C2D2FEC-9202-4473-81B3-99A89745B436}" srcOrd="6" destOrd="0" presId="urn:microsoft.com/office/officeart/2005/8/layout/vProcess5"/>
    <dgm:cxn modelId="{9BFF2F68-9108-40BB-AE0C-D1BE7081CB8A}" type="presParOf" srcId="{7FDC43E8-0943-4D37-A85B-3ED61D4FDAFE}" destId="{2366170A-2908-4F70-ADC9-DD8C26B29A1E}" srcOrd="7" destOrd="0" presId="urn:microsoft.com/office/officeart/2005/8/layout/vProcess5"/>
    <dgm:cxn modelId="{53787848-19F7-4473-8165-EBEBFB0074AA}" type="presParOf" srcId="{7FDC43E8-0943-4D37-A85B-3ED61D4FDAFE}" destId="{6CCF4B71-88DA-4E17-A8B0-60C779121F7E}" srcOrd="8" destOrd="0" presId="urn:microsoft.com/office/officeart/2005/8/layout/vProcess5"/>
    <dgm:cxn modelId="{A32D7955-3BF6-49D7-B559-B756CFB9DEA1}" type="presParOf" srcId="{7FDC43E8-0943-4D37-A85B-3ED61D4FDAFE}" destId="{2FD4566E-CA9A-4DDB-ADC6-9311BFCF9654}" srcOrd="9" destOrd="0" presId="urn:microsoft.com/office/officeart/2005/8/layout/vProcess5"/>
    <dgm:cxn modelId="{BAA80D77-55C6-4A8A-A272-47C44C05274D}" type="presParOf" srcId="{7FDC43E8-0943-4D37-A85B-3ED61D4FDAFE}" destId="{D4CC27EC-A1EF-4DD4-98C6-E22F288AFB5C}" srcOrd="10" destOrd="0" presId="urn:microsoft.com/office/officeart/2005/8/layout/vProcess5"/>
    <dgm:cxn modelId="{67F88F12-0C0C-4CC5-ADBD-585E190363EB}" type="presParOf" srcId="{7FDC43E8-0943-4D37-A85B-3ED61D4FDAFE}" destId="{2FDB6511-F7B7-4A6C-BB44-1B1FE10559A4}"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A32C7-C43B-4130-A7B9-B8506A252002}">
      <dsp:nvSpPr>
        <dsp:cNvPr id="0" name=""/>
        <dsp:cNvSpPr/>
      </dsp:nvSpPr>
      <dsp:spPr>
        <a:xfrm>
          <a:off x="0" y="0"/>
          <a:ext cx="5770880" cy="657521"/>
        </a:xfrm>
        <a:prstGeom prst="roundRect">
          <a:avLst>
            <a:gd name="adj" fmla="val 10000"/>
          </a:avLst>
        </a:prstGeom>
        <a:solidFill>
          <a:schemeClr val="tx2">
            <a:lumMod val="40000"/>
            <a:lumOff val="60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kumimoji="1" lang="ja-JP" altLang="en-US" sz="2200" kern="1200" dirty="0">
              <a:solidFill>
                <a:schemeClr val="tx1"/>
              </a:solidFill>
            </a:rPr>
            <a:t>工程フロー</a:t>
          </a:r>
        </a:p>
      </dsp:txBody>
      <dsp:txXfrm>
        <a:off x="19258" y="19258"/>
        <a:ext cx="5005803" cy="619005"/>
      </dsp:txXfrm>
    </dsp:sp>
    <dsp:sp modelId="{A1ED21FA-9DDF-4EDE-B5E8-9CBC05ADB852}">
      <dsp:nvSpPr>
        <dsp:cNvPr id="0" name=""/>
        <dsp:cNvSpPr/>
      </dsp:nvSpPr>
      <dsp:spPr>
        <a:xfrm>
          <a:off x="483311" y="777070"/>
          <a:ext cx="5770880" cy="657521"/>
        </a:xfrm>
        <a:prstGeom prst="roundRect">
          <a:avLst>
            <a:gd name="adj" fmla="val 10000"/>
          </a:avLst>
        </a:prstGeom>
        <a:solidFill>
          <a:schemeClr val="tx2">
            <a:lumMod val="40000"/>
            <a:lumOff val="60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kumimoji="1" lang="ja-JP" altLang="en-US" sz="2200" kern="1200" dirty="0">
              <a:solidFill>
                <a:schemeClr val="tx1"/>
              </a:solidFill>
            </a:rPr>
            <a:t>工程ＦＭＥＡ</a:t>
          </a:r>
        </a:p>
      </dsp:txBody>
      <dsp:txXfrm>
        <a:off x="502569" y="796328"/>
        <a:ext cx="4821663" cy="619005"/>
      </dsp:txXfrm>
    </dsp:sp>
    <dsp:sp modelId="{E15C656C-86EF-40CC-B71A-907271DD3DC9}">
      <dsp:nvSpPr>
        <dsp:cNvPr id="0" name=""/>
        <dsp:cNvSpPr/>
      </dsp:nvSpPr>
      <dsp:spPr>
        <a:xfrm>
          <a:off x="959408" y="1554141"/>
          <a:ext cx="5770880" cy="657521"/>
        </a:xfrm>
        <a:prstGeom prst="roundRect">
          <a:avLst>
            <a:gd name="adj" fmla="val 10000"/>
          </a:avLst>
        </a:prstGeom>
        <a:solidFill>
          <a:schemeClr val="tx2">
            <a:lumMod val="40000"/>
            <a:lumOff val="60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kumimoji="1" lang="ja-JP" altLang="en-US" sz="2200" kern="1200" dirty="0">
              <a:solidFill>
                <a:schemeClr val="tx1"/>
              </a:solidFill>
            </a:rPr>
            <a:t>コントロールプラン</a:t>
          </a:r>
        </a:p>
      </dsp:txBody>
      <dsp:txXfrm>
        <a:off x="978666" y="1573399"/>
        <a:ext cx="4828877" cy="619005"/>
      </dsp:txXfrm>
    </dsp:sp>
    <dsp:sp modelId="{7445A4A8-7E3E-4A2E-9E48-9B13557198E2}">
      <dsp:nvSpPr>
        <dsp:cNvPr id="0" name=""/>
        <dsp:cNvSpPr/>
      </dsp:nvSpPr>
      <dsp:spPr>
        <a:xfrm>
          <a:off x="1442720" y="2331211"/>
          <a:ext cx="5770880" cy="657521"/>
        </a:xfrm>
        <a:prstGeom prst="roundRect">
          <a:avLst>
            <a:gd name="adj" fmla="val 10000"/>
          </a:avLst>
        </a:prstGeom>
        <a:solidFill>
          <a:schemeClr val="tx2">
            <a:lumMod val="40000"/>
            <a:lumOff val="60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kumimoji="1" lang="ja-JP" altLang="en-US" sz="2200" kern="1200" dirty="0">
              <a:solidFill>
                <a:schemeClr val="tx1"/>
              </a:solidFill>
            </a:rPr>
            <a:t>作業標準類</a:t>
          </a:r>
        </a:p>
      </dsp:txBody>
      <dsp:txXfrm>
        <a:off x="1461978" y="2350469"/>
        <a:ext cx="4821663" cy="619005"/>
      </dsp:txXfrm>
    </dsp:sp>
    <dsp:sp modelId="{3209749C-E6F2-4C7E-9DCA-2A0101D7743D}">
      <dsp:nvSpPr>
        <dsp:cNvPr id="0" name=""/>
        <dsp:cNvSpPr/>
      </dsp:nvSpPr>
      <dsp:spPr>
        <a:xfrm>
          <a:off x="5343491" y="503601"/>
          <a:ext cx="427388" cy="427388"/>
        </a:xfrm>
        <a:prstGeom prst="downArrow">
          <a:avLst>
            <a:gd name="adj1" fmla="val 55000"/>
            <a:gd name="adj2" fmla="val 45000"/>
          </a:avLst>
        </a:prstGeom>
        <a:solidFill>
          <a:schemeClr val="accent1">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kumimoji="1" lang="ja-JP" altLang="en-US" sz="1400" kern="1200"/>
        </a:p>
      </dsp:txBody>
      <dsp:txXfrm>
        <a:off x="5439653" y="503601"/>
        <a:ext cx="235064" cy="321609"/>
      </dsp:txXfrm>
    </dsp:sp>
    <dsp:sp modelId="{8C2D2FEC-9202-4473-81B3-99A89745B436}">
      <dsp:nvSpPr>
        <dsp:cNvPr id="0" name=""/>
        <dsp:cNvSpPr/>
      </dsp:nvSpPr>
      <dsp:spPr>
        <a:xfrm>
          <a:off x="5826802" y="1280672"/>
          <a:ext cx="427388" cy="427388"/>
        </a:xfrm>
        <a:prstGeom prst="downArrow">
          <a:avLst>
            <a:gd name="adj1" fmla="val 55000"/>
            <a:gd name="adj2" fmla="val 45000"/>
          </a:avLst>
        </a:prstGeom>
        <a:solidFill>
          <a:schemeClr val="accent1">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kumimoji="1" lang="ja-JP" altLang="en-US" sz="1400" kern="1200"/>
        </a:p>
      </dsp:txBody>
      <dsp:txXfrm>
        <a:off x="5922964" y="1280672"/>
        <a:ext cx="235064" cy="321609"/>
      </dsp:txXfrm>
    </dsp:sp>
    <dsp:sp modelId="{2366170A-2908-4F70-ADC9-DD8C26B29A1E}">
      <dsp:nvSpPr>
        <dsp:cNvPr id="0" name=""/>
        <dsp:cNvSpPr/>
      </dsp:nvSpPr>
      <dsp:spPr>
        <a:xfrm>
          <a:off x="6302899" y="2057742"/>
          <a:ext cx="427388" cy="427388"/>
        </a:xfrm>
        <a:prstGeom prst="downArrow">
          <a:avLst>
            <a:gd name="adj1" fmla="val 55000"/>
            <a:gd name="adj2" fmla="val 45000"/>
          </a:avLst>
        </a:prstGeom>
        <a:solidFill>
          <a:schemeClr val="accent1">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kumimoji="1" lang="ja-JP" altLang="en-US" sz="1400" kern="1200"/>
        </a:p>
      </dsp:txBody>
      <dsp:txXfrm>
        <a:off x="6399061" y="2057742"/>
        <a:ext cx="235064" cy="32160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fontScale="92500" lnSpcReduction="10000"/>
          </a:bodyPr>
          <a:lstStyle/>
          <a:p>
            <a:pPr marL="0" indent="0">
              <a:lnSpc>
                <a:spcPct val="100000"/>
              </a:lnSpc>
              <a:buNone/>
            </a:pPr>
            <a:r>
              <a:rPr lang="ja-JP" altLang="en-US" sz="2200" dirty="0"/>
              <a:t>☑組織は、製造工程設計からのアウトプットを、製造工程設計へのインプットと対比した検証ができるように</a:t>
            </a:r>
            <a:r>
              <a:rPr lang="ja-JP" altLang="en-US" sz="2200" b="1" dirty="0"/>
              <a:t>文書化</a:t>
            </a:r>
            <a:r>
              <a:rPr lang="ja-JP" altLang="en-US" sz="2200" dirty="0"/>
              <a:t>しなければならない。</a:t>
            </a:r>
            <a:endParaRPr lang="en-US" altLang="ja-JP" sz="2200" dirty="0"/>
          </a:p>
          <a:p>
            <a:pPr marL="0" indent="0">
              <a:lnSpc>
                <a:spcPct val="100000"/>
              </a:lnSpc>
              <a:buNone/>
            </a:pPr>
            <a:r>
              <a:rPr lang="ja-JP" altLang="en-US" sz="2200" dirty="0"/>
              <a:t>☑組織は、そのアウトプットを、製造工程設計へのインプット要求事項と対比して検証しなければならない。</a:t>
            </a:r>
            <a:endParaRPr lang="en-US" altLang="ja-JP" sz="2200" dirty="0"/>
          </a:p>
          <a:p>
            <a:pPr marL="0" indent="0">
              <a:lnSpc>
                <a:spcPct val="100000"/>
              </a:lnSpc>
              <a:buNone/>
            </a:pPr>
            <a:r>
              <a:rPr lang="ja-JP" altLang="en-US" sz="2200" dirty="0"/>
              <a:t>☑製造工程設計からのアウトプットには、次の事項を含めなければならない。しかし、それに限定されない。</a:t>
            </a:r>
            <a:endParaRPr lang="en-US" altLang="ja-JP" sz="2200" dirty="0"/>
          </a:p>
          <a:p>
            <a:pPr marL="800100" lvl="1" indent="-342900">
              <a:lnSpc>
                <a:spcPct val="100000"/>
              </a:lnSpc>
              <a:buFont typeface="+mj-lt"/>
              <a:buAutoNum type="alphaLcPeriod"/>
            </a:pPr>
            <a:r>
              <a:rPr lang="ja-JP" altLang="en-US" sz="2200" dirty="0"/>
              <a:t>仕様書及び図面</a:t>
            </a:r>
            <a:endParaRPr lang="en-US" altLang="ja-JP" sz="2200" dirty="0"/>
          </a:p>
          <a:p>
            <a:pPr marL="800100" lvl="1" indent="-342900">
              <a:lnSpc>
                <a:spcPct val="100000"/>
              </a:lnSpc>
              <a:buFont typeface="+mj-lt"/>
              <a:buAutoNum type="alphaLcPeriod"/>
            </a:pPr>
            <a:r>
              <a:rPr lang="ja-JP" altLang="en-US" sz="2200" dirty="0"/>
              <a:t>製品及び</a:t>
            </a:r>
            <a:r>
              <a:rPr lang="ja-JP" altLang="en-US" sz="2200" u="sng" dirty="0"/>
              <a:t>製造工程の特殊特性</a:t>
            </a:r>
            <a:endParaRPr lang="en-US" altLang="ja-JP" sz="2200" u="sng" dirty="0"/>
          </a:p>
          <a:p>
            <a:pPr marL="800100" lvl="1" indent="-342900">
              <a:lnSpc>
                <a:spcPct val="100000"/>
              </a:lnSpc>
              <a:buFont typeface="+mj-lt"/>
              <a:buAutoNum type="alphaLcPeriod"/>
            </a:pPr>
            <a:r>
              <a:rPr lang="ja-JP" altLang="en-US" sz="2200" dirty="0"/>
              <a:t>特性に影響を与える、</a:t>
            </a:r>
            <a:r>
              <a:rPr lang="ja-JP" altLang="en-US" sz="2200" u="sng" dirty="0"/>
              <a:t>工程インプット変数の特定</a:t>
            </a:r>
            <a:endParaRPr lang="en-US" altLang="ja-JP" sz="2200" u="sng" dirty="0"/>
          </a:p>
          <a:p>
            <a:pPr marL="800100" lvl="1" indent="-342900">
              <a:lnSpc>
                <a:spcPct val="100000"/>
              </a:lnSpc>
              <a:buFont typeface="+mj-lt"/>
              <a:buAutoNum type="alphaLcPeriod"/>
            </a:pPr>
            <a:r>
              <a:rPr lang="ja-JP" altLang="en-US" sz="2200" dirty="0"/>
              <a:t>設備及び工程の能力調査を含む、</a:t>
            </a:r>
            <a:r>
              <a:rPr lang="ja-JP" altLang="en-US" sz="2200" u="sng" dirty="0"/>
              <a:t>生産及び管理のための治工具及び設備</a:t>
            </a:r>
            <a:endParaRPr lang="en-US" altLang="ja-JP" sz="2200" u="sng" dirty="0"/>
          </a:p>
          <a:p>
            <a:pPr marL="800100" lvl="1" indent="-342900">
              <a:lnSpc>
                <a:spcPct val="100000"/>
              </a:lnSpc>
              <a:buFont typeface="+mj-lt"/>
              <a:buAutoNum type="alphaLcPeriod"/>
            </a:pPr>
            <a:r>
              <a:rPr lang="ja-JP" altLang="en-US" sz="2200" dirty="0"/>
              <a:t>製品、工程及び治工具のつながりを含む、</a:t>
            </a:r>
            <a:r>
              <a:rPr lang="ja-JP" altLang="en-US" sz="2200" u="sng" dirty="0"/>
              <a:t>製造工程フローチャート／レイアウト</a:t>
            </a:r>
            <a:endParaRPr lang="en-US" altLang="ja-JP" sz="2200" u="sng" dirty="0"/>
          </a:p>
          <a:p>
            <a:pPr marL="800100" lvl="1" indent="-342900">
              <a:lnSpc>
                <a:spcPct val="100000"/>
              </a:lnSpc>
              <a:buFont typeface="+mj-lt"/>
              <a:buAutoNum type="alphaLcPeriod"/>
            </a:pPr>
            <a:r>
              <a:rPr lang="ja-JP" altLang="en-US" sz="2200" u="sng" dirty="0"/>
              <a:t>生産能力の分析</a:t>
            </a:r>
            <a:endParaRPr lang="en-US" altLang="ja-JP" sz="2200" u="sng" dirty="0"/>
          </a:p>
          <a:p>
            <a:pPr marL="800100" lvl="1" indent="-342900">
              <a:lnSpc>
                <a:spcPct val="100000"/>
              </a:lnSpc>
              <a:buFont typeface="+mj-lt"/>
              <a:buAutoNum type="alphaLcPeriod"/>
            </a:pPr>
            <a:r>
              <a:rPr lang="ja-JP" altLang="en-US" sz="2200" u="sng" dirty="0"/>
              <a:t>製造工程</a:t>
            </a:r>
            <a:r>
              <a:rPr lang="en-US" altLang="ja-JP" sz="2200" u="sng" dirty="0"/>
              <a:t>FMEA</a:t>
            </a:r>
          </a:p>
          <a:p>
            <a:pPr marL="800100" lvl="1" indent="-342900">
              <a:lnSpc>
                <a:spcPct val="100000"/>
              </a:lnSpc>
              <a:buFont typeface="+mj-lt"/>
              <a:buAutoNum type="alphaLcPeriod"/>
            </a:pPr>
            <a:r>
              <a:rPr lang="ja-JP" altLang="en-US" sz="2200" u="sng" dirty="0"/>
              <a:t>保全計画</a:t>
            </a:r>
            <a:r>
              <a:rPr lang="ja-JP" altLang="en-US" sz="2200" dirty="0"/>
              <a:t>及び指示書</a:t>
            </a:r>
          </a:p>
          <a:p>
            <a:pPr marL="800100" lvl="1" indent="-342900">
              <a:lnSpc>
                <a:spcPct val="100000"/>
              </a:lnSpc>
              <a:buFont typeface="+mj-lt"/>
              <a:buAutoNum type="alphaLcPeriod"/>
            </a:pPr>
            <a:endParaRPr lang="en-US" altLang="ja-JP" sz="20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8.3.5.2</a:t>
            </a:r>
            <a:r>
              <a:rPr kumimoji="1" lang="ja-JP" altLang="en-US" sz="3000" b="1" dirty="0">
                <a:solidFill>
                  <a:schemeClr val="tx2"/>
                </a:solidFill>
              </a:rPr>
              <a:t>　製造工程設計・開発からのアウトプット</a:t>
            </a:r>
          </a:p>
        </p:txBody>
      </p:sp>
      <p:sp>
        <p:nvSpPr>
          <p:cNvPr id="2" name="正方形/長方形 1">
            <a:extLst>
              <a:ext uri="{FF2B5EF4-FFF2-40B4-BE49-F238E27FC236}">
                <a16:creationId xmlns:a16="http://schemas.microsoft.com/office/drawing/2014/main" id="{2BCA003D-57B8-417A-8C44-D3E222F65C16}"/>
              </a:ext>
            </a:extLst>
          </p:cNvPr>
          <p:cNvSpPr/>
          <p:nvPr/>
        </p:nvSpPr>
        <p:spPr>
          <a:xfrm>
            <a:off x="10086110" y="378592"/>
            <a:ext cx="1267690" cy="379019"/>
          </a:xfrm>
          <a:prstGeom prst="rect">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2"/>
                </a:solidFill>
              </a:rPr>
              <a:t>工程</a:t>
            </a:r>
            <a:r>
              <a:rPr kumimoji="1" lang="ja-JP" altLang="en-US" dirty="0">
                <a:solidFill>
                  <a:schemeClr val="tx2"/>
                </a:solidFill>
              </a:rPr>
              <a:t>設計</a:t>
            </a:r>
          </a:p>
        </p:txBody>
      </p:sp>
    </p:spTree>
    <p:extLst>
      <p:ext uri="{BB962C8B-B14F-4D97-AF65-F5344CB8AC3E}">
        <p14:creationId xmlns:p14="http://schemas.microsoft.com/office/powerpoint/2010/main" val="2733446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914400" lvl="1" indent="-457200">
              <a:lnSpc>
                <a:spcPct val="100000"/>
              </a:lnSpc>
              <a:buFont typeface="+mj-lt"/>
              <a:buAutoNum type="alphaLcPeriod" startAt="9"/>
            </a:pPr>
            <a:r>
              <a:rPr lang="ja-JP" altLang="en-US" sz="2000" u="sng" dirty="0"/>
              <a:t>コントロールプラン（付属書</a:t>
            </a:r>
            <a:r>
              <a:rPr lang="en-US" altLang="ja-JP" sz="2000" u="sng" dirty="0"/>
              <a:t>A</a:t>
            </a:r>
            <a:r>
              <a:rPr lang="ja-JP" altLang="en-US" sz="2000" u="sng" dirty="0"/>
              <a:t>参照）</a:t>
            </a:r>
            <a:endParaRPr lang="en-US" altLang="ja-JP" sz="2000" u="sng" dirty="0"/>
          </a:p>
          <a:p>
            <a:pPr marL="800100" lvl="1" indent="-342900">
              <a:lnSpc>
                <a:spcPct val="100000"/>
              </a:lnSpc>
              <a:buFont typeface="+mj-lt"/>
              <a:buAutoNum type="alphaLcPeriod" startAt="9"/>
            </a:pPr>
            <a:r>
              <a:rPr lang="ja-JP" altLang="en-US" sz="2000" u="sng" dirty="0"/>
              <a:t>標準作業及び作業指示書</a:t>
            </a:r>
            <a:endParaRPr lang="en-US" altLang="ja-JP" sz="2000" u="sng" dirty="0"/>
          </a:p>
          <a:p>
            <a:pPr marL="800100" lvl="1" indent="-342900">
              <a:lnSpc>
                <a:spcPct val="100000"/>
              </a:lnSpc>
              <a:buFont typeface="+mj-lt"/>
              <a:buAutoNum type="alphaLcPeriod" startAt="9"/>
            </a:pPr>
            <a:r>
              <a:rPr lang="ja-JP" altLang="en-US" sz="2000" u="sng" dirty="0"/>
              <a:t>工程承認の合否判定基準</a:t>
            </a:r>
            <a:endParaRPr lang="en-US" altLang="ja-JP" sz="2000" u="sng" dirty="0"/>
          </a:p>
          <a:p>
            <a:pPr marL="800100" lvl="1" indent="-342900">
              <a:lnSpc>
                <a:spcPct val="100000"/>
              </a:lnSpc>
              <a:buFont typeface="+mj-lt"/>
              <a:buAutoNum type="alphaLcPeriod" startAt="9"/>
            </a:pPr>
            <a:r>
              <a:rPr lang="ja-JP" altLang="en-US" sz="2000" dirty="0"/>
              <a:t>品質、信頼性、保全性及び測定性に対する</a:t>
            </a:r>
            <a:r>
              <a:rPr lang="ja-JP" altLang="en-US" sz="2000" u="sng" dirty="0"/>
              <a:t>データ</a:t>
            </a:r>
            <a:endParaRPr lang="en-US" altLang="ja-JP" sz="2000" u="sng" dirty="0"/>
          </a:p>
          <a:p>
            <a:pPr marL="800100" lvl="1" indent="-342900">
              <a:lnSpc>
                <a:spcPct val="100000"/>
              </a:lnSpc>
              <a:buFont typeface="+mj-lt"/>
              <a:buAutoNum type="alphaLcPeriod" startAt="9"/>
            </a:pPr>
            <a:r>
              <a:rPr lang="ja-JP" altLang="en-US" sz="2000" dirty="0"/>
              <a:t>必要に応じて、</a:t>
            </a:r>
            <a:r>
              <a:rPr lang="ja-JP" altLang="en-US" sz="2000" u="sng" dirty="0"/>
              <a:t>ポカヨケの特定及び検証の結果</a:t>
            </a:r>
            <a:endParaRPr lang="en-US" altLang="ja-JP" sz="2000" u="sng" dirty="0"/>
          </a:p>
          <a:p>
            <a:pPr marL="800100" lvl="1" indent="-342900">
              <a:lnSpc>
                <a:spcPct val="100000"/>
              </a:lnSpc>
              <a:buFont typeface="+mj-lt"/>
              <a:buAutoNum type="alphaLcPeriod" startAt="9"/>
            </a:pPr>
            <a:r>
              <a:rPr lang="ja-JP" altLang="en-US" sz="2000" u="sng" dirty="0"/>
              <a:t>製品／製造工程の不適合の迅速な検出、フィードバック及び修正の方法</a:t>
            </a:r>
          </a:p>
          <a:p>
            <a:pPr marL="800100" lvl="1" indent="-342900">
              <a:lnSpc>
                <a:spcPct val="100000"/>
              </a:lnSpc>
              <a:buFont typeface="+mj-lt"/>
              <a:buAutoNum type="alphaLcPeriod" startAt="9"/>
            </a:pPr>
            <a:endParaRPr lang="en-US" altLang="ja-JP" sz="20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8.3.5.2</a:t>
            </a:r>
            <a:r>
              <a:rPr kumimoji="1" lang="ja-JP" altLang="en-US" sz="3000" b="1" dirty="0">
                <a:solidFill>
                  <a:schemeClr val="tx2"/>
                </a:solidFill>
              </a:rPr>
              <a:t>　製造工程設計・開発からのアウトプット</a:t>
            </a:r>
          </a:p>
        </p:txBody>
      </p:sp>
      <p:sp>
        <p:nvSpPr>
          <p:cNvPr id="2" name="正方形/長方形 1">
            <a:extLst>
              <a:ext uri="{FF2B5EF4-FFF2-40B4-BE49-F238E27FC236}">
                <a16:creationId xmlns:a16="http://schemas.microsoft.com/office/drawing/2014/main" id="{2A5C533E-DDA1-4AD6-B2E3-F2C7EEDAD043}"/>
              </a:ext>
            </a:extLst>
          </p:cNvPr>
          <p:cNvSpPr/>
          <p:nvPr/>
        </p:nvSpPr>
        <p:spPr>
          <a:xfrm>
            <a:off x="10086110" y="378592"/>
            <a:ext cx="1267690" cy="379019"/>
          </a:xfrm>
          <a:prstGeom prst="rect">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2"/>
                </a:solidFill>
              </a:rPr>
              <a:t>工程</a:t>
            </a:r>
            <a:r>
              <a:rPr kumimoji="1" lang="ja-JP" altLang="en-US" dirty="0">
                <a:solidFill>
                  <a:schemeClr val="tx2"/>
                </a:solidFill>
              </a:rPr>
              <a:t>設計</a:t>
            </a:r>
          </a:p>
        </p:txBody>
      </p:sp>
    </p:spTree>
    <p:extLst>
      <p:ext uri="{BB962C8B-B14F-4D97-AF65-F5344CB8AC3E}">
        <p14:creationId xmlns:p14="http://schemas.microsoft.com/office/powerpoint/2010/main" val="944356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4935688"/>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a:pPr>
            <a:r>
              <a:rPr lang="en-US" altLang="ja-JP" sz="2400" dirty="0"/>
              <a:t>8.3.3.2</a:t>
            </a:r>
            <a:r>
              <a:rPr lang="ja-JP" altLang="en-US" sz="2400" dirty="0"/>
              <a:t>製造工程設計へのインプットと対比していること。</a:t>
            </a:r>
            <a:endParaRPr lang="en-US" altLang="ja-JP" sz="2400" dirty="0"/>
          </a:p>
          <a:p>
            <a:pPr marL="457200" indent="-457200">
              <a:lnSpc>
                <a:spcPct val="100000"/>
              </a:lnSpc>
              <a:buFont typeface="+mj-lt"/>
              <a:buAutoNum type="arabicPeriod"/>
            </a:pPr>
            <a:r>
              <a:rPr lang="en-US" altLang="ja-JP" sz="2400" dirty="0"/>
              <a:t>8.3.5.1</a:t>
            </a:r>
            <a:r>
              <a:rPr lang="ja-JP" altLang="en-US" sz="2400" dirty="0"/>
              <a:t>は　“該当する場合”　</a:t>
            </a:r>
            <a:r>
              <a:rPr lang="en-US" altLang="ja-JP" sz="2400" dirty="0">
                <a:solidFill>
                  <a:srgbClr val="FF0000"/>
                </a:solidFill>
                <a:effectLst>
                  <a:outerShdw blurRad="38100" dist="38100" dir="2700000" algn="tl">
                    <a:srgbClr val="000000">
                      <a:alpha val="43137"/>
                    </a:srgbClr>
                  </a:outerShdw>
                </a:effectLst>
              </a:rPr>
              <a:t>8.3.5.2</a:t>
            </a:r>
            <a:r>
              <a:rPr lang="ja-JP" altLang="en-US" sz="2400" dirty="0">
                <a:solidFill>
                  <a:srgbClr val="FF0000"/>
                </a:solidFill>
                <a:effectLst>
                  <a:outerShdw blurRad="38100" dist="38100" dir="2700000" algn="tl">
                    <a:srgbClr val="000000">
                      <a:alpha val="43137"/>
                    </a:srgbClr>
                  </a:outerShdw>
                </a:effectLst>
              </a:rPr>
              <a:t>は　“必ず”　</a:t>
            </a:r>
            <a:r>
              <a:rPr lang="ja-JP" altLang="en-US" sz="2400" dirty="0"/>
              <a:t>の違いに注意。</a:t>
            </a:r>
            <a:endParaRPr lang="en-US" altLang="ja-JP" sz="2400" dirty="0"/>
          </a:p>
          <a:p>
            <a:pPr marL="457200" indent="-457200">
              <a:lnSpc>
                <a:spcPct val="100000"/>
              </a:lnSpc>
              <a:buFont typeface="+mj-lt"/>
              <a:buAutoNum type="arabicPeriod"/>
            </a:pPr>
            <a:r>
              <a:rPr lang="ja-JP" altLang="en-US" sz="2400" dirty="0"/>
              <a:t>アウトプット項目の要点。</a:t>
            </a:r>
            <a:endParaRPr lang="en-US" altLang="ja-JP" sz="2400" dirty="0"/>
          </a:p>
          <a:p>
            <a:pPr lvl="1">
              <a:lnSpc>
                <a:spcPct val="100000"/>
              </a:lnSpc>
              <a:buFont typeface="Wingdings" panose="05000000000000000000" pitchFamily="2" charset="2"/>
              <a:buChar char="Ø"/>
            </a:pPr>
            <a:r>
              <a:rPr lang="en-US" altLang="ja-JP" sz="2200" dirty="0"/>
              <a:t>a</a:t>
            </a:r>
            <a:r>
              <a:rPr lang="ja-JP" altLang="en-US" sz="2200" dirty="0"/>
              <a:t>）</a:t>
            </a:r>
            <a:r>
              <a:rPr lang="ja-JP" altLang="en-US" dirty="0"/>
              <a:t>金型図面、治工具仕様書など。</a:t>
            </a:r>
            <a:endParaRPr lang="en-US" altLang="ja-JP" dirty="0"/>
          </a:p>
          <a:p>
            <a:pPr lvl="1">
              <a:lnSpc>
                <a:spcPct val="100000"/>
              </a:lnSpc>
              <a:buFont typeface="Wingdings" panose="05000000000000000000" pitchFamily="2" charset="2"/>
              <a:buChar char="Ø"/>
            </a:pPr>
            <a:r>
              <a:rPr lang="en-US" altLang="ja-JP" dirty="0"/>
              <a:t>b</a:t>
            </a:r>
            <a:r>
              <a:rPr lang="ja-JP" altLang="en-US" dirty="0"/>
              <a:t>）製品の特殊特性及びそれを受けて決定した製造工程の特殊特性。</a:t>
            </a:r>
            <a:endParaRPr lang="en-US" altLang="ja-JP" dirty="0"/>
          </a:p>
          <a:p>
            <a:pPr lvl="1">
              <a:lnSpc>
                <a:spcPct val="100000"/>
              </a:lnSpc>
              <a:buFont typeface="Wingdings" panose="05000000000000000000" pitchFamily="2" charset="2"/>
              <a:buChar char="Ø"/>
            </a:pPr>
            <a:r>
              <a:rPr lang="en-US" altLang="ja-JP" dirty="0"/>
              <a:t>c</a:t>
            </a:r>
            <a:r>
              <a:rPr lang="ja-JP" altLang="en-US" dirty="0"/>
              <a:t>）工程パラメータ。（製造条件）　</a:t>
            </a:r>
            <a:endParaRPr lang="en-US" altLang="ja-JP" dirty="0"/>
          </a:p>
          <a:p>
            <a:pPr lvl="1">
              <a:lnSpc>
                <a:spcPct val="100000"/>
              </a:lnSpc>
              <a:buFont typeface="Wingdings" panose="05000000000000000000" pitchFamily="2" charset="2"/>
              <a:buChar char="Ø"/>
            </a:pPr>
            <a:r>
              <a:rPr lang="en-US" altLang="ja-JP" dirty="0"/>
              <a:t>f</a:t>
            </a:r>
            <a:r>
              <a:rPr lang="ja-JP" altLang="en-US" dirty="0"/>
              <a:t>）製造フィージビリティの結果と整合しているもの。</a:t>
            </a:r>
            <a:endParaRPr lang="en-US" altLang="ja-JP" dirty="0"/>
          </a:p>
          <a:p>
            <a:pPr lvl="1">
              <a:lnSpc>
                <a:spcPct val="100000"/>
              </a:lnSpc>
              <a:buFont typeface="Wingdings" panose="05000000000000000000" pitchFamily="2" charset="2"/>
              <a:buChar char="Ø"/>
            </a:pPr>
            <a:r>
              <a:rPr lang="en-US" altLang="ja-JP" dirty="0"/>
              <a:t>h</a:t>
            </a:r>
            <a:r>
              <a:rPr lang="ja-JP" altLang="en-US" dirty="0"/>
              <a:t>）</a:t>
            </a:r>
            <a:r>
              <a:rPr lang="en-US" altLang="ja-JP" dirty="0"/>
              <a:t>8.5.1.5</a:t>
            </a:r>
            <a:r>
              <a:rPr lang="ja-JP" altLang="en-US" dirty="0"/>
              <a:t>（</a:t>
            </a:r>
            <a:r>
              <a:rPr lang="en-US" altLang="ja-JP" dirty="0"/>
              <a:t>TPM</a:t>
            </a:r>
            <a:r>
              <a:rPr lang="ja-JP" altLang="en-US" dirty="0"/>
              <a:t>）で規定されている事項。</a:t>
            </a:r>
            <a:endParaRPr lang="en-US" altLang="ja-JP" dirty="0"/>
          </a:p>
          <a:p>
            <a:pPr lvl="1">
              <a:lnSpc>
                <a:spcPct val="100000"/>
              </a:lnSpc>
              <a:buFont typeface="Wingdings" panose="05000000000000000000" pitchFamily="2" charset="2"/>
              <a:buChar char="Ø"/>
            </a:pPr>
            <a:r>
              <a:rPr lang="en-US" altLang="ja-JP" dirty="0" err="1"/>
              <a:t>i</a:t>
            </a:r>
            <a:r>
              <a:rPr lang="ja-JP" altLang="en-US" dirty="0"/>
              <a:t>）量産試作段階のもの。（量産で使用するコントロールプランでも可）</a:t>
            </a:r>
            <a:endParaRPr lang="en-US" altLang="ja-JP" dirty="0"/>
          </a:p>
          <a:p>
            <a:pPr lvl="1">
              <a:lnSpc>
                <a:spcPct val="100000"/>
              </a:lnSpc>
              <a:buFont typeface="Wingdings" panose="05000000000000000000" pitchFamily="2" charset="2"/>
              <a:buChar char="Ø"/>
            </a:pPr>
            <a:r>
              <a:rPr lang="en-US" altLang="ja-JP" dirty="0"/>
              <a:t>k</a:t>
            </a:r>
            <a:r>
              <a:rPr lang="ja-JP" altLang="en-US" dirty="0"/>
              <a:t>）顧客の工程能力指数、</a:t>
            </a:r>
            <a:r>
              <a:rPr lang="en-US" altLang="ja-JP" dirty="0"/>
              <a:t>8.5.1f)</a:t>
            </a:r>
            <a:r>
              <a:rPr lang="ja-JP" altLang="en-US" dirty="0"/>
              <a:t>特殊工程承認基準など。</a:t>
            </a:r>
          </a:p>
          <a:p>
            <a:pPr marL="457200" indent="-457200">
              <a:lnSpc>
                <a:spcPct val="100000"/>
              </a:lnSpc>
              <a:buFont typeface="+mj-lt"/>
              <a:buAutoNum type="arabicPeriod"/>
            </a:pPr>
            <a:endParaRPr lang="en-US" altLang="ja-JP" sz="2400"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3</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8.3.5.2</a:t>
            </a:r>
            <a:r>
              <a:rPr lang="ja-JP" altLang="en-US" sz="3000" b="1" dirty="0">
                <a:solidFill>
                  <a:schemeClr val="bg1"/>
                </a:solidFill>
              </a:rPr>
              <a:t>　製造工程設計・開発からのアウトプット</a:t>
            </a:r>
            <a:endParaRPr kumimoji="1" lang="ja-JP" altLang="en-US" sz="3000" b="1" dirty="0">
              <a:solidFill>
                <a:schemeClr val="bg1"/>
              </a:solidFill>
            </a:endParaRPr>
          </a:p>
        </p:txBody>
      </p:sp>
    </p:spTree>
    <p:extLst>
      <p:ext uri="{BB962C8B-B14F-4D97-AF65-F5344CB8AC3E}">
        <p14:creationId xmlns:p14="http://schemas.microsoft.com/office/powerpoint/2010/main" val="997078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4935688"/>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lnSpc>
                <a:spcPct val="100000"/>
              </a:lnSpc>
              <a:buFont typeface="Wingdings" panose="05000000000000000000" pitchFamily="2" charset="2"/>
              <a:buChar char="Ø"/>
            </a:pPr>
            <a:r>
              <a:rPr lang="en-US" altLang="ja-JP" sz="2200" dirty="0"/>
              <a:t>l</a:t>
            </a:r>
            <a:r>
              <a:rPr lang="ja-JP" altLang="en-US" sz="2200" dirty="0"/>
              <a:t>）製品の品質データ採取及び設備保全データ採取の方法など。</a:t>
            </a:r>
            <a:endParaRPr lang="en-US" altLang="ja-JP" sz="2200" dirty="0"/>
          </a:p>
          <a:p>
            <a:pPr lvl="1">
              <a:lnSpc>
                <a:spcPct val="100000"/>
              </a:lnSpc>
              <a:buFont typeface="Wingdings" panose="05000000000000000000" pitchFamily="2" charset="2"/>
              <a:buChar char="Ø"/>
            </a:pPr>
            <a:r>
              <a:rPr lang="en-US" altLang="ja-JP" sz="2200" dirty="0"/>
              <a:t>m</a:t>
            </a:r>
            <a:r>
              <a:rPr lang="ja-JP" altLang="en-US" sz="2200" dirty="0"/>
              <a:t>）工程</a:t>
            </a:r>
            <a:r>
              <a:rPr lang="en-US" altLang="ja-JP" sz="2200" dirty="0"/>
              <a:t>FMEA</a:t>
            </a:r>
            <a:r>
              <a:rPr lang="ja-JP" altLang="en-US" sz="2200" dirty="0"/>
              <a:t>結果から決定したポカヨケとその効果の検証結果</a:t>
            </a:r>
            <a:endParaRPr lang="en-US" altLang="ja-JP" sz="2200" dirty="0"/>
          </a:p>
          <a:p>
            <a:pPr lvl="1">
              <a:lnSpc>
                <a:spcPct val="100000"/>
              </a:lnSpc>
              <a:buFont typeface="Wingdings" panose="05000000000000000000" pitchFamily="2" charset="2"/>
              <a:buChar char="Ø"/>
            </a:pPr>
            <a:r>
              <a:rPr lang="en-US" altLang="ja-JP" sz="2200" dirty="0"/>
              <a:t>n</a:t>
            </a:r>
            <a:r>
              <a:rPr lang="ja-JP" altLang="en-US" sz="2200" dirty="0"/>
              <a:t>）多くはコントロールプランに　“不適合時の対応”　という形で明記される。</a:t>
            </a:r>
            <a:endParaRPr lang="en-US" altLang="ja-JP" sz="2200" dirty="0"/>
          </a:p>
          <a:p>
            <a:pPr marL="457200" indent="-457200">
              <a:lnSpc>
                <a:spcPct val="100000"/>
              </a:lnSpc>
              <a:buFont typeface="+mj-lt"/>
              <a:buAutoNum type="arabicPeriod" startAt="4"/>
            </a:pPr>
            <a:r>
              <a:rPr lang="ja-JP" altLang="en-US" sz="2400" dirty="0"/>
              <a:t>主要文書の関係。</a:t>
            </a:r>
            <a:r>
              <a:rPr lang="ja-JP" altLang="en-US" dirty="0"/>
              <a:t>　</a:t>
            </a:r>
          </a:p>
          <a:p>
            <a:pPr marL="457200" indent="-457200">
              <a:lnSpc>
                <a:spcPct val="100000"/>
              </a:lnSpc>
              <a:buFont typeface="+mj-lt"/>
              <a:buAutoNum type="arabicPeriod" startAt="4"/>
            </a:pPr>
            <a:endParaRPr lang="en-US" altLang="ja-JP" sz="2400"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4</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8.3.5.2</a:t>
            </a:r>
            <a:r>
              <a:rPr lang="ja-JP" altLang="en-US" sz="3000" b="1" dirty="0">
                <a:solidFill>
                  <a:schemeClr val="bg1"/>
                </a:solidFill>
              </a:rPr>
              <a:t>　製造工程設計・開発からのアウトプット</a:t>
            </a:r>
            <a:endParaRPr kumimoji="1" lang="ja-JP" altLang="en-US" sz="3000" b="1" dirty="0">
              <a:solidFill>
                <a:schemeClr val="bg1"/>
              </a:solidFill>
            </a:endParaRPr>
          </a:p>
        </p:txBody>
      </p:sp>
      <p:graphicFrame>
        <p:nvGraphicFramePr>
          <p:cNvPr id="2" name="図表 1">
            <a:extLst>
              <a:ext uri="{FF2B5EF4-FFF2-40B4-BE49-F238E27FC236}">
                <a16:creationId xmlns:a16="http://schemas.microsoft.com/office/drawing/2014/main" id="{0CD91239-453D-446D-BF65-DD89994F1F2F}"/>
              </a:ext>
            </a:extLst>
          </p:cNvPr>
          <p:cNvGraphicFramePr/>
          <p:nvPr>
            <p:extLst>
              <p:ext uri="{D42A27DB-BD31-4B8C-83A1-F6EECF244321}">
                <p14:modId xmlns:p14="http://schemas.microsoft.com/office/powerpoint/2010/main" val="1684458923"/>
              </p:ext>
            </p:extLst>
          </p:nvPr>
        </p:nvGraphicFramePr>
        <p:xfrm>
          <a:off x="2570480" y="3149600"/>
          <a:ext cx="7213600" cy="2988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134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28344</TotalTime>
  <Words>457</Words>
  <Application>Microsoft Office PowerPoint</Application>
  <PresentationFormat>ワイド画面</PresentationFormat>
  <Paragraphs>49</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新細明體</vt:lpstr>
      <vt:lpstr>游ゴシック</vt:lpstr>
      <vt:lpstr>游ゴシック Light</vt:lpstr>
      <vt:lpstr>Arial</vt:lpstr>
      <vt:lpstr>Wingdings</vt:lpstr>
      <vt:lpstr>Office テーマ</vt:lpstr>
      <vt:lpstr>8.3.5.2　製造工程設計・開発からのアウトプット</vt:lpstr>
      <vt:lpstr>8.3.5.2　製造工程設計・開発からのアウトプット</vt:lpstr>
      <vt:lpstr>8.3.5.2　製造工程設計・開発からのアウトプット</vt:lpstr>
      <vt:lpstr>8.3.5.2　製造工程設計・開発からのアウトプット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1255</cp:revision>
  <cp:lastPrinted>2020-10-21T02:47:23Z</cp:lastPrinted>
  <dcterms:created xsi:type="dcterms:W3CDTF">2019-02-14T08:34:57Z</dcterms:created>
  <dcterms:modified xsi:type="dcterms:W3CDTF">2023-05-28T15:05:59Z</dcterms:modified>
</cp:coreProperties>
</file>