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83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8.4.1</a:t>
            </a:r>
            <a:r>
              <a:rPr lang="ja-JP" altLang="en-US" sz="2000" dirty="0" smtClean="0"/>
              <a:t>一般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①外部から提供されるプロセス・製品・サービスが、要求事項に適合していることを確実にする。</a:t>
            </a:r>
            <a:endParaRPr lang="en-US" altLang="ja-JP" sz="20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②次の事項に該当する場合には、外部から提供されるプロセス・製品・サービスに適用する管理を決定する。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a)</a:t>
            </a:r>
            <a:r>
              <a:rPr lang="ja-JP" altLang="en-US" sz="2000" dirty="0" smtClean="0"/>
              <a:t>外部提供者からの製品・サービスが、組織の製品・サービスに組み込むことを意図したものである場合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b)</a:t>
            </a:r>
            <a:r>
              <a:rPr lang="ja-JP" altLang="en-US" sz="2000" dirty="0" smtClean="0"/>
              <a:t>製品・サービスが外部提供者から直接顧客に提供される場合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 smtClean="0"/>
              <a:t>c)</a:t>
            </a:r>
            <a:r>
              <a:rPr lang="ja-JP" altLang="en-US" sz="2000" dirty="0" smtClean="0"/>
              <a:t>プロセスが外部提供者から提供される場合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③プロセス・製品・サービスを提供する外部提供者の能力に基づいて、外部提供者の評価・選択・パフォーマンスの監視・再評価を行うための基準を決定し、適用する。</a:t>
            </a:r>
            <a:endParaRPr lang="en-US" altLang="ja-JP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 smtClean="0"/>
              <a:t>④これらの活動およびその評価によって生じる必要な処置について、文書化した情報を保持する（記録）</a:t>
            </a:r>
            <a:endParaRPr lang="en-US" altLang="ja-JP" sz="2000" dirty="0" smtClean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 smtClean="0">
                <a:solidFill>
                  <a:schemeClr val="tx2"/>
                </a:solidFill>
              </a:rPr>
              <a:t>8.4.1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一般　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28338</TotalTime>
  <Words>182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8.4.1　一般　（岩波氏）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2023-05-28T21:39:50Z</dcterms:modified>
</cp:coreProperties>
</file>