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153099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サブアセンブリ、整列、選別、手直し及び校正サービスのような、顧客要求事項に影響する全ての製品及びサービスを、外部から提供される製品、プロセス及びサービスの定義の範囲に含め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8.4.1.1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一般－補足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2923142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8.4.1.1</a:t>
            </a:r>
            <a:r>
              <a:rPr lang="ja-JP" altLang="en-US" sz="3000" b="1" dirty="0">
                <a:solidFill>
                  <a:schemeClr val="bg1"/>
                </a:solidFill>
              </a:rPr>
              <a:t>　一般－補足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14607FE-8CF6-4079-8F20-26CF9576F96C}"/>
              </a:ext>
            </a:extLst>
          </p:cNvPr>
          <p:cNvSpPr txBox="1">
            <a:spLocks/>
          </p:cNvSpPr>
          <p:nvPr/>
        </p:nvSpPr>
        <p:spPr>
          <a:xfrm>
            <a:off x="838200" y="4023259"/>
            <a:ext cx="10515600" cy="2333091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いわゆる加工外注先、サービス委託先などで、顧客要求事項に影響する外部提供者を含める。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ISO9001</a:t>
            </a:r>
            <a:r>
              <a:rPr lang="ja-JP" altLang="en-US" sz="2400" dirty="0"/>
              <a:t>の“グレーゾーン”は要注意。</a:t>
            </a:r>
            <a:r>
              <a:rPr lang="ja-JP" altLang="en-US" sz="2200" dirty="0"/>
              <a:t>（</a:t>
            </a:r>
            <a:r>
              <a:rPr lang="ja-JP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顧客要求事項に影響する全て</a:t>
            </a:r>
            <a:r>
              <a:rPr lang="ja-JP" altLang="en-US" sz="2200" dirty="0"/>
              <a:t>）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ja-JP" sz="2200" dirty="0"/>
              <a:t>9001</a:t>
            </a:r>
            <a:r>
              <a:rPr lang="ja-JP" altLang="en-US" sz="2200" dirty="0"/>
              <a:t>では管理対象から外す場面も見られる相手は要注意。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例えば、生産設備のオーバーホール委託先、金型メンテナンス外注など。</a:t>
            </a:r>
          </a:p>
        </p:txBody>
      </p:sp>
    </p:spTree>
    <p:extLst>
      <p:ext uri="{BB962C8B-B14F-4D97-AF65-F5344CB8AC3E}">
        <p14:creationId xmlns:p14="http://schemas.microsoft.com/office/powerpoint/2010/main" val="3333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28338</TotalTime>
  <Words>125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8.4.1.1　一般－補足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2023-05-28T21:41:19Z</dcterms:modified>
</cp:coreProperties>
</file>