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5" r:id="rId2"/>
    <p:sldId id="416" r:id="rId3"/>
    <p:sldId id="510" r:id="rId4"/>
    <p:sldId id="512" r:id="rId5"/>
    <p:sldId id="858" r:id="rId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A3D89-1662-4D3D-94EE-D3006198103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641EADD-6FCE-441E-8D15-85B4BEFA2DDC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sz="1800" b="1" dirty="0"/>
            <a:t>ＩＳＯ９００１の第二者監査</a:t>
          </a:r>
        </a:p>
      </dgm:t>
    </dgm:pt>
    <dgm:pt modelId="{28608CB5-99DE-4308-A0D8-D922D208C57D}" type="parTrans" cxnId="{0BF458EB-3850-457C-8995-B4A97BB4A6ED}">
      <dgm:prSet/>
      <dgm:spPr/>
      <dgm:t>
        <a:bodyPr/>
        <a:lstStyle/>
        <a:p>
          <a:endParaRPr kumimoji="1" lang="ja-JP" altLang="en-US"/>
        </a:p>
      </dgm:t>
    </dgm:pt>
    <dgm:pt modelId="{0E5AB8A9-4F1D-4298-B982-AD44CB5D09BC}" type="sibTrans" cxnId="{0BF458EB-3850-457C-8995-B4A97BB4A6ED}">
      <dgm:prSet/>
      <dgm:spPr/>
      <dgm:t>
        <a:bodyPr/>
        <a:lstStyle/>
        <a:p>
          <a:endParaRPr kumimoji="1" lang="ja-JP" altLang="en-US"/>
        </a:p>
      </dgm:t>
    </dgm:pt>
    <dgm:pt modelId="{587AF179-5F1B-498D-B44B-1B5D0DAF9C74}">
      <dgm:prSet phldrT="[テキスト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sz="1800" b="1" dirty="0"/>
            <a:t>ＩＳＯ９００１の第三者認証</a:t>
          </a:r>
        </a:p>
      </dgm:t>
    </dgm:pt>
    <dgm:pt modelId="{E4E887F9-4BD1-4983-884D-90B92BE3B70D}" type="parTrans" cxnId="{FDE4DF36-9A87-4B82-BF58-32C1936CAD58}">
      <dgm:prSet/>
      <dgm:spPr/>
      <dgm:t>
        <a:bodyPr/>
        <a:lstStyle/>
        <a:p>
          <a:endParaRPr kumimoji="1" lang="ja-JP" altLang="en-US"/>
        </a:p>
      </dgm:t>
    </dgm:pt>
    <dgm:pt modelId="{9F048C10-0C16-4FAE-BA74-E953826A862A}" type="sibTrans" cxnId="{FDE4DF36-9A87-4B82-BF58-32C1936CAD58}">
      <dgm:prSet/>
      <dgm:spPr/>
      <dgm:t>
        <a:bodyPr/>
        <a:lstStyle/>
        <a:p>
          <a:endParaRPr kumimoji="1" lang="ja-JP" altLang="en-US"/>
        </a:p>
      </dgm:t>
    </dgm:pt>
    <dgm:pt modelId="{FF2CB7FD-7E3C-4E53-BAB8-6FB4F9A2AAAC}">
      <dgm:prSet phldrT="[テキスト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sz="1800" b="1" dirty="0"/>
            <a:t>ＩＳＯ９００１の第三者認証　</a:t>
          </a:r>
          <a:r>
            <a:rPr kumimoji="1" lang="en-US" altLang="ja-JP" sz="1800" b="1" dirty="0"/>
            <a:t>+</a:t>
          </a:r>
          <a:r>
            <a:rPr kumimoji="1" lang="ja-JP" altLang="en-US" sz="1800" b="1" dirty="0"/>
            <a:t>　　顧客要求事項の第二者監査</a:t>
          </a:r>
        </a:p>
      </dgm:t>
    </dgm:pt>
    <dgm:pt modelId="{77D8DBFE-3E30-4A89-BFB3-465EE3A28ED9}" type="parTrans" cxnId="{151BC15A-316A-460D-89B9-6E71F6455010}">
      <dgm:prSet/>
      <dgm:spPr/>
      <dgm:t>
        <a:bodyPr/>
        <a:lstStyle/>
        <a:p>
          <a:endParaRPr kumimoji="1" lang="ja-JP" altLang="en-US"/>
        </a:p>
      </dgm:t>
    </dgm:pt>
    <dgm:pt modelId="{795CCB05-0DF7-469A-BDE8-5524DFF6ECAF}" type="sibTrans" cxnId="{151BC15A-316A-460D-89B9-6E71F6455010}">
      <dgm:prSet/>
      <dgm:spPr/>
      <dgm:t>
        <a:bodyPr/>
        <a:lstStyle/>
        <a:p>
          <a:endParaRPr kumimoji="1" lang="ja-JP" altLang="en-US"/>
        </a:p>
      </dgm:t>
    </dgm:pt>
    <dgm:pt modelId="{03DA5ACB-C080-4764-AD60-85909E1F776C}">
      <dgm:prSet phldrT="[テキスト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sz="1800" b="1" dirty="0"/>
            <a:t>ＩＳＯ９００１の第三者認証　</a:t>
          </a:r>
          <a:r>
            <a:rPr kumimoji="1" lang="en-US" altLang="ja-JP" sz="1800" b="1" dirty="0"/>
            <a:t>+</a:t>
          </a:r>
          <a:r>
            <a:rPr kumimoji="1" lang="ja-JP" altLang="en-US" sz="1800" b="1" dirty="0"/>
            <a:t>　　ＩＡＴＦ１６９４９の第二者監査</a:t>
          </a:r>
        </a:p>
      </dgm:t>
    </dgm:pt>
    <dgm:pt modelId="{C37434C1-ADDD-42DB-983C-234AD408E2DF}" type="parTrans" cxnId="{C78C966D-04CE-4FE8-BB13-0A1476BD2655}">
      <dgm:prSet/>
      <dgm:spPr/>
      <dgm:t>
        <a:bodyPr/>
        <a:lstStyle/>
        <a:p>
          <a:endParaRPr kumimoji="1" lang="ja-JP" altLang="en-US"/>
        </a:p>
      </dgm:t>
    </dgm:pt>
    <dgm:pt modelId="{A6AE8799-918A-47C3-B39E-05FC4C7C0A81}" type="sibTrans" cxnId="{C78C966D-04CE-4FE8-BB13-0A1476BD2655}">
      <dgm:prSet/>
      <dgm:spPr/>
      <dgm:t>
        <a:bodyPr/>
        <a:lstStyle/>
        <a:p>
          <a:endParaRPr kumimoji="1" lang="ja-JP" altLang="en-US"/>
        </a:p>
      </dgm:t>
    </dgm:pt>
    <dgm:pt modelId="{2A9B08E9-A05C-4649-8634-351B5098E987}">
      <dgm:prSet phldrT="[テキスト]" custT="1"/>
      <dgm:spPr>
        <a:solidFill>
          <a:schemeClr val="accent1"/>
        </a:solidFill>
      </dgm:spPr>
      <dgm:t>
        <a:bodyPr/>
        <a:lstStyle/>
        <a:p>
          <a:r>
            <a:rPr kumimoji="1" lang="ja-JP" altLang="en-US" sz="1800" b="1" dirty="0"/>
            <a:t>ＩＡＴＦ１６９４９の第三者認証</a:t>
          </a:r>
        </a:p>
      </dgm:t>
    </dgm:pt>
    <dgm:pt modelId="{32F7694A-A77B-42B8-80F6-B2795FB4BE37}" type="parTrans" cxnId="{0F86F238-BEE7-41E1-9205-DA3BE7B49422}">
      <dgm:prSet/>
      <dgm:spPr/>
      <dgm:t>
        <a:bodyPr/>
        <a:lstStyle/>
        <a:p>
          <a:endParaRPr kumimoji="1" lang="ja-JP" altLang="en-US"/>
        </a:p>
      </dgm:t>
    </dgm:pt>
    <dgm:pt modelId="{DA01943F-F856-4FD5-876A-64917F785FA8}" type="sibTrans" cxnId="{0F86F238-BEE7-41E1-9205-DA3BE7B49422}">
      <dgm:prSet/>
      <dgm:spPr/>
      <dgm:t>
        <a:bodyPr/>
        <a:lstStyle/>
        <a:p>
          <a:endParaRPr kumimoji="1" lang="ja-JP" altLang="en-US"/>
        </a:p>
      </dgm:t>
    </dgm:pt>
    <dgm:pt modelId="{6941F827-1AD3-4353-B08A-A2BAF709F9F1}" type="pres">
      <dgm:prSet presAssocID="{9FBA3D89-1662-4D3D-94EE-D3006198103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kumimoji="1" lang="ja-JP" altLang="en-US"/>
        </a:p>
      </dgm:t>
    </dgm:pt>
    <dgm:pt modelId="{DC892411-9433-43EA-BFAA-D13F231AEE01}" type="pres">
      <dgm:prSet presAssocID="{C641EADD-6FCE-441E-8D15-85B4BEFA2DDC}" presName="composite" presStyleCnt="0"/>
      <dgm:spPr/>
    </dgm:pt>
    <dgm:pt modelId="{B50AFCA3-8E57-447C-92BD-FA2862CD8D71}" type="pres">
      <dgm:prSet presAssocID="{C641EADD-6FCE-441E-8D15-85B4BEFA2DDC}" presName="bentUpArrow1" presStyleLbl="alignImgPlace1" presStyleIdx="0" presStyleCnt="4" custLinFactNeighborX="-80081" custLinFactNeighborY="41704"/>
      <dgm:spPr>
        <a:solidFill>
          <a:schemeClr val="accent5">
            <a:lumMod val="75000"/>
          </a:schemeClr>
        </a:solidFill>
      </dgm:spPr>
    </dgm:pt>
    <dgm:pt modelId="{D419E879-3DF5-42C4-BBB1-236160C71FF3}" type="pres">
      <dgm:prSet presAssocID="{C641EADD-6FCE-441E-8D15-85B4BEFA2DDC}" presName="ParentText" presStyleLbl="node1" presStyleIdx="0" presStyleCnt="5" custScaleX="404753" custScaleY="1510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452F67A-6846-4A20-9F9F-850BAC2FBBBB}" type="pres">
      <dgm:prSet presAssocID="{C641EADD-6FCE-441E-8D15-85B4BEFA2DD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0E92984-78A0-4F6B-961D-B2A0D996EC7C}" type="pres">
      <dgm:prSet presAssocID="{0E5AB8A9-4F1D-4298-B982-AD44CB5D09BC}" presName="sibTrans" presStyleCnt="0"/>
      <dgm:spPr/>
    </dgm:pt>
    <dgm:pt modelId="{0B031DBA-36C3-43EC-8E5E-47604A54399F}" type="pres">
      <dgm:prSet presAssocID="{587AF179-5F1B-498D-B44B-1B5D0DAF9C74}" presName="composite" presStyleCnt="0"/>
      <dgm:spPr/>
    </dgm:pt>
    <dgm:pt modelId="{88DFDAB8-329E-40A4-B7CF-CC33FCE3101E}" type="pres">
      <dgm:prSet presAssocID="{587AF179-5F1B-498D-B44B-1B5D0DAF9C74}" presName="bentUpArrow1" presStyleLbl="alignImgPlace1" presStyleIdx="1" presStyleCnt="4" custLinFactNeighborX="-63597" custLinFactNeighborY="53558"/>
      <dgm:spPr>
        <a:solidFill>
          <a:schemeClr val="accent5">
            <a:lumMod val="75000"/>
          </a:schemeClr>
        </a:solidFill>
      </dgm:spPr>
    </dgm:pt>
    <dgm:pt modelId="{288D9276-C068-4AC9-94F3-1841D7364DFF}" type="pres">
      <dgm:prSet presAssocID="{587AF179-5F1B-498D-B44B-1B5D0DAF9C74}" presName="ParentText" presStyleLbl="node1" presStyleIdx="1" presStyleCnt="5" custScaleX="404753" custScaleY="151005" custLinFactNeighborX="-8095" custLinFactNeighborY="1222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FC032F-8C7F-4405-BFC0-1E22F829E1B2}" type="pres">
      <dgm:prSet presAssocID="{587AF179-5F1B-498D-B44B-1B5D0DAF9C7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D63C43C-32D0-4CB6-94D5-04039EBAC803}" type="pres">
      <dgm:prSet presAssocID="{9F048C10-0C16-4FAE-BA74-E953826A862A}" presName="sibTrans" presStyleCnt="0"/>
      <dgm:spPr/>
    </dgm:pt>
    <dgm:pt modelId="{3635DD48-40EF-46EF-AEAE-162C830EF655}" type="pres">
      <dgm:prSet presAssocID="{FF2CB7FD-7E3C-4E53-BAB8-6FB4F9A2AAAC}" presName="composite" presStyleCnt="0"/>
      <dgm:spPr/>
    </dgm:pt>
    <dgm:pt modelId="{85DCB213-D45C-4681-AB75-93FA8038FEF9}" type="pres">
      <dgm:prSet presAssocID="{FF2CB7FD-7E3C-4E53-BAB8-6FB4F9A2AAAC}" presName="bentUpArrow1" presStyleLbl="alignImgPlace1" presStyleIdx="2" presStyleCnt="4" custLinFactX="-3892" custLinFactNeighborX="-100000" custLinFactNeighborY="66727"/>
      <dgm:spPr>
        <a:solidFill>
          <a:schemeClr val="accent5">
            <a:lumMod val="75000"/>
          </a:schemeClr>
        </a:solidFill>
      </dgm:spPr>
    </dgm:pt>
    <dgm:pt modelId="{384DEF7A-DAD3-484B-9595-F5F4BF4FFBDF}" type="pres">
      <dgm:prSet presAssocID="{FF2CB7FD-7E3C-4E53-BAB8-6FB4F9A2AAAC}" presName="ParentText" presStyleLbl="node1" presStyleIdx="2" presStyleCnt="5" custScaleX="462643" custScaleY="151005" custLinFactNeighborX="2477" custLinFactNeighborY="178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61AEE48-3347-426C-B7FB-AAB42F82D901}" type="pres">
      <dgm:prSet presAssocID="{FF2CB7FD-7E3C-4E53-BAB8-6FB4F9A2AAA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DA79C3A-804B-4018-B20B-2AF08B2E0BF2}" type="pres">
      <dgm:prSet presAssocID="{795CCB05-0DF7-469A-BDE8-5524DFF6ECAF}" presName="sibTrans" presStyleCnt="0"/>
      <dgm:spPr/>
    </dgm:pt>
    <dgm:pt modelId="{2B7A2791-3B3B-4E3E-82A7-5FD3AA23C1A2}" type="pres">
      <dgm:prSet presAssocID="{03DA5ACB-C080-4764-AD60-85909E1F776C}" presName="composite" presStyleCnt="0"/>
      <dgm:spPr/>
    </dgm:pt>
    <dgm:pt modelId="{91881A58-51EB-4805-9759-0F28504F81BB}" type="pres">
      <dgm:prSet presAssocID="{03DA5ACB-C080-4764-AD60-85909E1F776C}" presName="bentUpArrow1" presStyleLbl="alignImgPlace1" presStyleIdx="3" presStyleCnt="4" custLinFactX="-49681" custLinFactNeighborX="-100000" custLinFactNeighborY="87579"/>
      <dgm:spPr>
        <a:solidFill>
          <a:schemeClr val="accent5">
            <a:lumMod val="75000"/>
          </a:schemeClr>
        </a:solidFill>
      </dgm:spPr>
    </dgm:pt>
    <dgm:pt modelId="{CE64EBAD-D574-4193-9D44-5F345A2AE936}" type="pres">
      <dgm:prSet presAssocID="{03DA5ACB-C080-4764-AD60-85909E1F776C}" presName="ParentText" presStyleLbl="node1" presStyleIdx="3" presStyleCnt="5" custScaleX="452907" custScaleY="151005" custLinFactNeighborY="3539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4D5DB58-3F3C-45C5-82AC-FF8FF1ED17A5}" type="pres">
      <dgm:prSet presAssocID="{03DA5ACB-C080-4764-AD60-85909E1F776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DA4723C-EEDC-4F45-AC0E-5DFA32129425}" type="pres">
      <dgm:prSet presAssocID="{A6AE8799-918A-47C3-B39E-05FC4C7C0A81}" presName="sibTrans" presStyleCnt="0"/>
      <dgm:spPr/>
    </dgm:pt>
    <dgm:pt modelId="{BFB0AF7F-4119-4DCE-8EC7-37729D46326C}" type="pres">
      <dgm:prSet presAssocID="{2A9B08E9-A05C-4649-8634-351B5098E987}" presName="composite" presStyleCnt="0"/>
      <dgm:spPr/>
    </dgm:pt>
    <dgm:pt modelId="{2A5BA03A-6042-48DA-A2E2-4B2480886AD8}" type="pres">
      <dgm:prSet presAssocID="{2A9B08E9-A05C-4649-8634-351B5098E987}" presName="ParentText" presStyleLbl="node1" presStyleIdx="4" presStyleCnt="5" custScaleX="453420" custScaleY="151005" custLinFactNeighborY="460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DE4DF36-9A87-4B82-BF58-32C1936CAD58}" srcId="{9FBA3D89-1662-4D3D-94EE-D30061981034}" destId="{587AF179-5F1B-498D-B44B-1B5D0DAF9C74}" srcOrd="1" destOrd="0" parTransId="{E4E887F9-4BD1-4983-884D-90B92BE3B70D}" sibTransId="{9F048C10-0C16-4FAE-BA74-E953826A862A}"/>
    <dgm:cxn modelId="{0BF458EB-3850-457C-8995-B4A97BB4A6ED}" srcId="{9FBA3D89-1662-4D3D-94EE-D30061981034}" destId="{C641EADD-6FCE-441E-8D15-85B4BEFA2DDC}" srcOrd="0" destOrd="0" parTransId="{28608CB5-99DE-4308-A0D8-D922D208C57D}" sibTransId="{0E5AB8A9-4F1D-4298-B982-AD44CB5D09BC}"/>
    <dgm:cxn modelId="{90673BAC-38A2-41CC-8679-9D71F02DBC6E}" type="presOf" srcId="{9FBA3D89-1662-4D3D-94EE-D30061981034}" destId="{6941F827-1AD3-4353-B08A-A2BAF709F9F1}" srcOrd="0" destOrd="0" presId="urn:microsoft.com/office/officeart/2005/8/layout/StepDownProcess"/>
    <dgm:cxn modelId="{30C44FF0-E5DA-4575-8DCF-5A01A5CCA3B7}" type="presOf" srcId="{C641EADD-6FCE-441E-8D15-85B4BEFA2DDC}" destId="{D419E879-3DF5-42C4-BBB1-236160C71FF3}" srcOrd="0" destOrd="0" presId="urn:microsoft.com/office/officeart/2005/8/layout/StepDownProcess"/>
    <dgm:cxn modelId="{C80C80C4-E7AD-4148-97D7-41D22E383984}" type="presOf" srcId="{03DA5ACB-C080-4764-AD60-85909E1F776C}" destId="{CE64EBAD-D574-4193-9D44-5F345A2AE936}" srcOrd="0" destOrd="0" presId="urn:microsoft.com/office/officeart/2005/8/layout/StepDownProcess"/>
    <dgm:cxn modelId="{C78C966D-04CE-4FE8-BB13-0A1476BD2655}" srcId="{9FBA3D89-1662-4D3D-94EE-D30061981034}" destId="{03DA5ACB-C080-4764-AD60-85909E1F776C}" srcOrd="3" destOrd="0" parTransId="{C37434C1-ADDD-42DB-983C-234AD408E2DF}" sibTransId="{A6AE8799-918A-47C3-B39E-05FC4C7C0A81}"/>
    <dgm:cxn modelId="{0F86F238-BEE7-41E1-9205-DA3BE7B49422}" srcId="{9FBA3D89-1662-4D3D-94EE-D30061981034}" destId="{2A9B08E9-A05C-4649-8634-351B5098E987}" srcOrd="4" destOrd="0" parTransId="{32F7694A-A77B-42B8-80F6-B2795FB4BE37}" sibTransId="{DA01943F-F856-4FD5-876A-64917F785FA8}"/>
    <dgm:cxn modelId="{151BC15A-316A-460D-89B9-6E71F6455010}" srcId="{9FBA3D89-1662-4D3D-94EE-D30061981034}" destId="{FF2CB7FD-7E3C-4E53-BAB8-6FB4F9A2AAAC}" srcOrd="2" destOrd="0" parTransId="{77D8DBFE-3E30-4A89-BFB3-465EE3A28ED9}" sibTransId="{795CCB05-0DF7-469A-BDE8-5524DFF6ECAF}"/>
    <dgm:cxn modelId="{885EFD58-DE26-4716-A1C3-370A3EC63507}" type="presOf" srcId="{587AF179-5F1B-498D-B44B-1B5D0DAF9C74}" destId="{288D9276-C068-4AC9-94F3-1841D7364DFF}" srcOrd="0" destOrd="0" presId="urn:microsoft.com/office/officeart/2005/8/layout/StepDownProcess"/>
    <dgm:cxn modelId="{7E8BEC0B-4198-4B85-A42D-4C5B3CA963F2}" type="presOf" srcId="{FF2CB7FD-7E3C-4E53-BAB8-6FB4F9A2AAAC}" destId="{384DEF7A-DAD3-484B-9595-F5F4BF4FFBDF}" srcOrd="0" destOrd="0" presId="urn:microsoft.com/office/officeart/2005/8/layout/StepDownProcess"/>
    <dgm:cxn modelId="{B416540B-5F9B-44D8-A73D-32955B4811CF}" type="presOf" srcId="{2A9B08E9-A05C-4649-8634-351B5098E987}" destId="{2A5BA03A-6042-48DA-A2E2-4B2480886AD8}" srcOrd="0" destOrd="0" presId="urn:microsoft.com/office/officeart/2005/8/layout/StepDownProcess"/>
    <dgm:cxn modelId="{17D70882-392D-47F8-BBA5-008E02A4E8BD}" type="presParOf" srcId="{6941F827-1AD3-4353-B08A-A2BAF709F9F1}" destId="{DC892411-9433-43EA-BFAA-D13F231AEE01}" srcOrd="0" destOrd="0" presId="urn:microsoft.com/office/officeart/2005/8/layout/StepDownProcess"/>
    <dgm:cxn modelId="{EF854642-236A-4844-8CBE-5C00D1CF4453}" type="presParOf" srcId="{DC892411-9433-43EA-BFAA-D13F231AEE01}" destId="{B50AFCA3-8E57-447C-92BD-FA2862CD8D71}" srcOrd="0" destOrd="0" presId="urn:microsoft.com/office/officeart/2005/8/layout/StepDownProcess"/>
    <dgm:cxn modelId="{C3428597-9238-4BDF-A13F-2057D6B813C8}" type="presParOf" srcId="{DC892411-9433-43EA-BFAA-D13F231AEE01}" destId="{D419E879-3DF5-42C4-BBB1-236160C71FF3}" srcOrd="1" destOrd="0" presId="urn:microsoft.com/office/officeart/2005/8/layout/StepDownProcess"/>
    <dgm:cxn modelId="{F8CD47EB-B2A9-4AB9-91FB-77CD1CFA7041}" type="presParOf" srcId="{DC892411-9433-43EA-BFAA-D13F231AEE01}" destId="{A452F67A-6846-4A20-9F9F-850BAC2FBBBB}" srcOrd="2" destOrd="0" presId="urn:microsoft.com/office/officeart/2005/8/layout/StepDownProcess"/>
    <dgm:cxn modelId="{C6C84D54-CD5F-4D19-A067-B7025156CE4C}" type="presParOf" srcId="{6941F827-1AD3-4353-B08A-A2BAF709F9F1}" destId="{90E92984-78A0-4F6B-961D-B2A0D996EC7C}" srcOrd="1" destOrd="0" presId="urn:microsoft.com/office/officeart/2005/8/layout/StepDownProcess"/>
    <dgm:cxn modelId="{18852698-E608-402C-91CC-E8D19A28BDA9}" type="presParOf" srcId="{6941F827-1AD3-4353-B08A-A2BAF709F9F1}" destId="{0B031DBA-36C3-43EC-8E5E-47604A54399F}" srcOrd="2" destOrd="0" presId="urn:microsoft.com/office/officeart/2005/8/layout/StepDownProcess"/>
    <dgm:cxn modelId="{AD2B71C9-98F5-4D70-886F-FB78EA0A23E1}" type="presParOf" srcId="{0B031DBA-36C3-43EC-8E5E-47604A54399F}" destId="{88DFDAB8-329E-40A4-B7CF-CC33FCE3101E}" srcOrd="0" destOrd="0" presId="urn:microsoft.com/office/officeart/2005/8/layout/StepDownProcess"/>
    <dgm:cxn modelId="{0FFAAA62-E561-4580-8E9D-0CC71FDF84C9}" type="presParOf" srcId="{0B031DBA-36C3-43EC-8E5E-47604A54399F}" destId="{288D9276-C068-4AC9-94F3-1841D7364DFF}" srcOrd="1" destOrd="0" presId="urn:microsoft.com/office/officeart/2005/8/layout/StepDownProcess"/>
    <dgm:cxn modelId="{1663D4DC-F17F-446F-8A93-D02319BC059B}" type="presParOf" srcId="{0B031DBA-36C3-43EC-8E5E-47604A54399F}" destId="{CAFC032F-8C7F-4405-BFC0-1E22F829E1B2}" srcOrd="2" destOrd="0" presId="urn:microsoft.com/office/officeart/2005/8/layout/StepDownProcess"/>
    <dgm:cxn modelId="{60123188-5BF8-4998-A7C1-8D35E3C4CFB2}" type="presParOf" srcId="{6941F827-1AD3-4353-B08A-A2BAF709F9F1}" destId="{CD63C43C-32D0-4CB6-94D5-04039EBAC803}" srcOrd="3" destOrd="0" presId="urn:microsoft.com/office/officeart/2005/8/layout/StepDownProcess"/>
    <dgm:cxn modelId="{EF920629-F340-4D66-A172-78CCAEC5F6B7}" type="presParOf" srcId="{6941F827-1AD3-4353-B08A-A2BAF709F9F1}" destId="{3635DD48-40EF-46EF-AEAE-162C830EF655}" srcOrd="4" destOrd="0" presId="urn:microsoft.com/office/officeart/2005/8/layout/StepDownProcess"/>
    <dgm:cxn modelId="{DF980738-0E4D-42D3-B13C-12403E276B47}" type="presParOf" srcId="{3635DD48-40EF-46EF-AEAE-162C830EF655}" destId="{85DCB213-D45C-4681-AB75-93FA8038FEF9}" srcOrd="0" destOrd="0" presId="urn:microsoft.com/office/officeart/2005/8/layout/StepDownProcess"/>
    <dgm:cxn modelId="{A176608A-D6E3-4A24-B273-FE80F9287E39}" type="presParOf" srcId="{3635DD48-40EF-46EF-AEAE-162C830EF655}" destId="{384DEF7A-DAD3-484B-9595-F5F4BF4FFBDF}" srcOrd="1" destOrd="0" presId="urn:microsoft.com/office/officeart/2005/8/layout/StepDownProcess"/>
    <dgm:cxn modelId="{61E38590-CD4C-496C-824C-833C50EDCF19}" type="presParOf" srcId="{3635DD48-40EF-46EF-AEAE-162C830EF655}" destId="{461AEE48-3347-426C-B7FB-AAB42F82D901}" srcOrd="2" destOrd="0" presId="urn:microsoft.com/office/officeart/2005/8/layout/StepDownProcess"/>
    <dgm:cxn modelId="{3853D8D5-826E-4553-9612-007EE7F77D96}" type="presParOf" srcId="{6941F827-1AD3-4353-B08A-A2BAF709F9F1}" destId="{5DA79C3A-804B-4018-B20B-2AF08B2E0BF2}" srcOrd="5" destOrd="0" presId="urn:microsoft.com/office/officeart/2005/8/layout/StepDownProcess"/>
    <dgm:cxn modelId="{73F155E0-CEBE-4A2A-B6D7-58B3D7C22AFE}" type="presParOf" srcId="{6941F827-1AD3-4353-B08A-A2BAF709F9F1}" destId="{2B7A2791-3B3B-4E3E-82A7-5FD3AA23C1A2}" srcOrd="6" destOrd="0" presId="urn:microsoft.com/office/officeart/2005/8/layout/StepDownProcess"/>
    <dgm:cxn modelId="{DC08B281-4A06-468F-8729-24643A6FFC55}" type="presParOf" srcId="{2B7A2791-3B3B-4E3E-82A7-5FD3AA23C1A2}" destId="{91881A58-51EB-4805-9759-0F28504F81BB}" srcOrd="0" destOrd="0" presId="urn:microsoft.com/office/officeart/2005/8/layout/StepDownProcess"/>
    <dgm:cxn modelId="{A8D4182D-8D09-43A1-B65A-91D2C9FC5561}" type="presParOf" srcId="{2B7A2791-3B3B-4E3E-82A7-5FD3AA23C1A2}" destId="{CE64EBAD-D574-4193-9D44-5F345A2AE936}" srcOrd="1" destOrd="0" presId="urn:microsoft.com/office/officeart/2005/8/layout/StepDownProcess"/>
    <dgm:cxn modelId="{15F0A652-68F1-4ACA-9662-16113D2AE502}" type="presParOf" srcId="{2B7A2791-3B3B-4E3E-82A7-5FD3AA23C1A2}" destId="{F4D5DB58-3F3C-45C5-82AC-FF8FF1ED17A5}" srcOrd="2" destOrd="0" presId="urn:microsoft.com/office/officeart/2005/8/layout/StepDownProcess"/>
    <dgm:cxn modelId="{7E414DEF-E911-42DD-9CD2-F05E6E077153}" type="presParOf" srcId="{6941F827-1AD3-4353-B08A-A2BAF709F9F1}" destId="{7DA4723C-EEDC-4F45-AC0E-5DFA32129425}" srcOrd="7" destOrd="0" presId="urn:microsoft.com/office/officeart/2005/8/layout/StepDownProcess"/>
    <dgm:cxn modelId="{D12552ED-E913-41A7-B8BD-941E267E6B6B}" type="presParOf" srcId="{6941F827-1AD3-4353-B08A-A2BAF709F9F1}" destId="{BFB0AF7F-4119-4DCE-8EC7-37729D46326C}" srcOrd="8" destOrd="0" presId="urn:microsoft.com/office/officeart/2005/8/layout/StepDownProcess"/>
    <dgm:cxn modelId="{1B443FEE-89F8-420A-9F7C-C705AB2EFDF9}" type="presParOf" srcId="{BFB0AF7F-4119-4DCE-8EC7-37729D46326C}" destId="{2A5BA03A-6042-48DA-A2E2-4B2480886AD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AFCA3-8E57-447C-92BD-FA2862CD8D71}">
      <dsp:nvSpPr>
        <dsp:cNvPr id="0" name=""/>
        <dsp:cNvSpPr/>
      </dsp:nvSpPr>
      <dsp:spPr>
        <a:xfrm rot="5400000">
          <a:off x="976857" y="1395805"/>
          <a:ext cx="507268" cy="5775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9E879-3DF5-42C4-BBB1-236160C71FF3}">
      <dsp:nvSpPr>
        <dsp:cNvPr id="0" name=""/>
        <dsp:cNvSpPr/>
      </dsp:nvSpPr>
      <dsp:spPr>
        <a:xfrm>
          <a:off x="3729" y="469500"/>
          <a:ext cx="3456353" cy="902604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/>
            <a:t>ＩＳＯ９００１の第二者監査</a:t>
          </a:r>
        </a:p>
      </dsp:txBody>
      <dsp:txXfrm>
        <a:off x="47798" y="513569"/>
        <a:ext cx="3368215" cy="814466"/>
      </dsp:txXfrm>
    </dsp:sp>
    <dsp:sp modelId="{A452F67A-6846-4A20-9F9F-850BAC2FBBBB}">
      <dsp:nvSpPr>
        <dsp:cNvPr id="0" name=""/>
        <dsp:cNvSpPr/>
      </dsp:nvSpPr>
      <dsp:spPr>
        <a:xfrm>
          <a:off x="2158877" y="678944"/>
          <a:ext cx="621075" cy="483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FDAB8-329E-40A4-B7CF-CC33FCE3101E}">
      <dsp:nvSpPr>
        <dsp:cNvPr id="0" name=""/>
        <dsp:cNvSpPr/>
      </dsp:nvSpPr>
      <dsp:spPr>
        <a:xfrm rot="5400000">
          <a:off x="2731103" y="2279823"/>
          <a:ext cx="507268" cy="5775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D9276-C068-4AC9-94F3-1841D7364DFF}">
      <dsp:nvSpPr>
        <dsp:cNvPr id="0" name=""/>
        <dsp:cNvSpPr/>
      </dsp:nvSpPr>
      <dsp:spPr>
        <a:xfrm>
          <a:off x="1593652" y="1366459"/>
          <a:ext cx="3456353" cy="902604"/>
        </a:xfrm>
        <a:prstGeom prst="roundRect">
          <a:avLst>
            <a:gd name="adj" fmla="val 1667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/>
            <a:t>ＩＳＯ９００１の第三者認証</a:t>
          </a:r>
        </a:p>
      </dsp:txBody>
      <dsp:txXfrm>
        <a:off x="1637721" y="1410528"/>
        <a:ext cx="3368215" cy="814466"/>
      </dsp:txXfrm>
    </dsp:sp>
    <dsp:sp modelId="{CAFC032F-8C7F-4405-BFC0-1E22F829E1B2}">
      <dsp:nvSpPr>
        <dsp:cNvPr id="0" name=""/>
        <dsp:cNvSpPr/>
      </dsp:nvSpPr>
      <dsp:spPr>
        <a:xfrm>
          <a:off x="3817927" y="1502830"/>
          <a:ext cx="621075" cy="483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CB213-D45C-4681-AB75-93FA8038FEF9}">
      <dsp:nvSpPr>
        <dsp:cNvPr id="0" name=""/>
        <dsp:cNvSpPr/>
      </dsp:nvSpPr>
      <dsp:spPr>
        <a:xfrm rot="5400000">
          <a:off x="4404620" y="3170511"/>
          <a:ext cx="507268" cy="5775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DEF7A-DAD3-484B-9595-F5F4BF4FFBDF}">
      <dsp:nvSpPr>
        <dsp:cNvPr id="0" name=""/>
        <dsp:cNvSpPr/>
      </dsp:nvSpPr>
      <dsp:spPr>
        <a:xfrm>
          <a:off x="3342981" y="2224105"/>
          <a:ext cx="3950700" cy="902604"/>
        </a:xfrm>
        <a:prstGeom prst="roundRect">
          <a:avLst>
            <a:gd name="adj" fmla="val 1667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/>
            <a:t>ＩＳＯ９００１の第三者認証　</a:t>
          </a:r>
          <a:r>
            <a:rPr kumimoji="1" lang="en-US" altLang="ja-JP" sz="1800" b="1" kern="1200" dirty="0"/>
            <a:t>+</a:t>
          </a:r>
          <a:r>
            <a:rPr kumimoji="1" lang="ja-JP" altLang="en-US" sz="1800" b="1" kern="1200" dirty="0"/>
            <a:t>　　顧客要求事項の第二者監査</a:t>
          </a:r>
        </a:p>
      </dsp:txBody>
      <dsp:txXfrm>
        <a:off x="3387050" y="2268174"/>
        <a:ext cx="3862562" cy="814466"/>
      </dsp:txXfrm>
    </dsp:sp>
    <dsp:sp modelId="{461AEE48-3347-426C-B7FB-AAB42F82D901}">
      <dsp:nvSpPr>
        <dsp:cNvPr id="0" name=""/>
        <dsp:cNvSpPr/>
      </dsp:nvSpPr>
      <dsp:spPr>
        <a:xfrm>
          <a:off x="5724150" y="2326716"/>
          <a:ext cx="621075" cy="483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81A58-51EB-4805-9759-0F28504F81BB}">
      <dsp:nvSpPr>
        <dsp:cNvPr id="0" name=""/>
        <dsp:cNvSpPr/>
      </dsp:nvSpPr>
      <dsp:spPr>
        <a:xfrm rot="5400000">
          <a:off x="5757665" y="4100173"/>
          <a:ext cx="507268" cy="5775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4EBAD-D574-4193-9D44-5F345A2AE936}">
      <dsp:nvSpPr>
        <dsp:cNvPr id="0" name=""/>
        <dsp:cNvSpPr/>
      </dsp:nvSpPr>
      <dsp:spPr>
        <a:xfrm>
          <a:off x="4980879" y="3152707"/>
          <a:ext cx="3867560" cy="902604"/>
        </a:xfrm>
        <a:prstGeom prst="roundRect">
          <a:avLst>
            <a:gd name="adj" fmla="val 1667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/>
            <a:t>ＩＳＯ９００１の第三者認証　</a:t>
          </a:r>
          <a:r>
            <a:rPr kumimoji="1" lang="en-US" altLang="ja-JP" sz="1800" b="1" kern="1200" dirty="0"/>
            <a:t>+</a:t>
          </a:r>
          <a:r>
            <a:rPr kumimoji="1" lang="ja-JP" altLang="en-US" sz="1800" b="1" kern="1200" dirty="0"/>
            <a:t>　　ＩＡＴＦ１６９４９の第二者監査</a:t>
          </a:r>
        </a:p>
      </dsp:txBody>
      <dsp:txXfrm>
        <a:off x="5024948" y="3196776"/>
        <a:ext cx="3779422" cy="814466"/>
      </dsp:txXfrm>
    </dsp:sp>
    <dsp:sp modelId="{F4D5DB58-3F3C-45C5-82AC-FF8FF1ED17A5}">
      <dsp:nvSpPr>
        <dsp:cNvPr id="0" name=""/>
        <dsp:cNvSpPr/>
      </dsp:nvSpPr>
      <dsp:spPr>
        <a:xfrm>
          <a:off x="7341630" y="3150602"/>
          <a:ext cx="621075" cy="483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BA03A-6042-48DA-A2E2-4B2480886AD8}">
      <dsp:nvSpPr>
        <dsp:cNvPr id="0" name=""/>
        <dsp:cNvSpPr/>
      </dsp:nvSpPr>
      <dsp:spPr>
        <a:xfrm>
          <a:off x="6639928" y="4040061"/>
          <a:ext cx="3871941" cy="902604"/>
        </a:xfrm>
        <a:prstGeom prst="roundRect">
          <a:avLst>
            <a:gd name="adj" fmla="val 1667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/>
            <a:t>ＩＡＴＦ１６９４９の第三者認証</a:t>
          </a:r>
        </a:p>
      </dsp:txBody>
      <dsp:txXfrm>
        <a:off x="6683997" y="4084130"/>
        <a:ext cx="3783803" cy="814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☑組織は、自動車の製品及びサービス供給者に、</a:t>
            </a:r>
            <a:r>
              <a:rPr lang="ja-JP" altLang="en-US" sz="2000" u="sng" dirty="0"/>
              <a:t>適格な組織がこの自動車産業</a:t>
            </a:r>
            <a:r>
              <a:rPr lang="en-US" altLang="ja-JP" sz="2000" u="sng" dirty="0"/>
              <a:t>QMS</a:t>
            </a:r>
            <a:r>
              <a:rPr lang="ja-JP" altLang="en-US" sz="2000" u="sng" dirty="0"/>
              <a:t>規格への認証取得を最終的な目標として</a:t>
            </a:r>
            <a:r>
              <a:rPr lang="ja-JP" altLang="en-US" sz="2000" dirty="0"/>
              <a:t>品質マネジメントシステム（</a:t>
            </a:r>
            <a:r>
              <a:rPr lang="en-US" altLang="ja-JP" sz="2000" dirty="0"/>
              <a:t>QMS</a:t>
            </a:r>
            <a:r>
              <a:rPr lang="ja-JP" altLang="en-US" sz="2000" dirty="0"/>
              <a:t>）の開発、実施及び改善を要求しなければならない。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☑組織は、リスクに基づくモデルを用いて、</a:t>
            </a:r>
            <a:r>
              <a:rPr lang="ja-JP" altLang="en-US" sz="2000" u="sng" dirty="0"/>
              <a:t>各供給者に対する</a:t>
            </a:r>
            <a:r>
              <a:rPr lang="en-US" altLang="ja-JP" sz="2000" u="sng" dirty="0"/>
              <a:t>QMS</a:t>
            </a:r>
            <a:r>
              <a:rPr lang="ja-JP" altLang="en-US" sz="2000" u="sng" dirty="0"/>
              <a:t>開発の最低許容レベル及び</a:t>
            </a:r>
            <a:r>
              <a:rPr lang="en-US" altLang="ja-JP" sz="2000" u="sng" dirty="0"/>
              <a:t>QMS</a:t>
            </a:r>
            <a:r>
              <a:rPr lang="ja-JP" altLang="en-US" sz="2000" u="sng" dirty="0"/>
              <a:t>開発の目標レベルを規定しなければならない。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顧客による他の許可がない限り、</a:t>
            </a:r>
            <a:r>
              <a:rPr lang="en-US" altLang="ja-JP" sz="2000" dirty="0"/>
              <a:t>ISO9001</a:t>
            </a:r>
            <a:r>
              <a:rPr lang="ja-JP" altLang="en-US" sz="2000" dirty="0"/>
              <a:t>に認証された</a:t>
            </a:r>
            <a:r>
              <a:rPr lang="en-US" altLang="ja-JP" sz="2000" dirty="0"/>
              <a:t>QMS</a:t>
            </a:r>
            <a:r>
              <a:rPr lang="ja-JP" altLang="en-US" sz="2000" dirty="0"/>
              <a:t>は、開発初期の最低許容レベルである。現在のパフォーマンス及び顧客に対する潜在的なリスクに基づいて、</a:t>
            </a:r>
            <a:r>
              <a:rPr lang="ja-JP" altLang="en-US" sz="2000" u="sng" dirty="0"/>
              <a:t>以下の段階的な</a:t>
            </a:r>
            <a:r>
              <a:rPr lang="en-US" altLang="ja-JP" sz="2000" u="sng" dirty="0"/>
              <a:t>QMS</a:t>
            </a:r>
            <a:r>
              <a:rPr lang="ja-JP" altLang="en-US" sz="2000" u="sng" dirty="0"/>
              <a:t>開発に沿って、供給者の目標レベルを上げていくことが目的である。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第三者審査を通じた</a:t>
            </a:r>
            <a:r>
              <a:rPr lang="en-US" altLang="ja-JP" sz="2000" dirty="0"/>
              <a:t>ISO9001</a:t>
            </a:r>
            <a:r>
              <a:rPr lang="ja-JP" altLang="en-US" sz="2000" dirty="0"/>
              <a:t>に対する認証。顧客による他の規定がない限り、組織への供給者は</a:t>
            </a:r>
            <a:r>
              <a:rPr lang="en-US" altLang="ja-JP" sz="2000" dirty="0"/>
              <a:t>ISO9001</a:t>
            </a:r>
            <a:r>
              <a:rPr lang="ja-JP" altLang="en-US" sz="2000" dirty="0"/>
              <a:t>に対する認証を実証しなければならない。実証するには認定機関の主要適用範囲が</a:t>
            </a:r>
            <a:r>
              <a:rPr lang="en-US" altLang="ja-JP" sz="2000" dirty="0"/>
              <a:t>ISO/IEC17021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マネジメントシステム認証を含む場合の、承認された</a:t>
            </a:r>
            <a:r>
              <a:rPr lang="en-US" altLang="ja-JP" sz="2000" dirty="0"/>
              <a:t>IAF MLA</a:t>
            </a:r>
            <a:r>
              <a:rPr lang="ja-JP" altLang="en-US" sz="2000" dirty="0"/>
              <a:t>（</a:t>
            </a:r>
            <a:r>
              <a:rPr lang="en-US" altLang="ja-JP" sz="2000" dirty="0"/>
              <a:t>International Accreditation Forum Multilateral Recognition Arrangement</a:t>
            </a:r>
            <a:r>
              <a:rPr lang="ja-JP" altLang="en-US" sz="2000" dirty="0"/>
              <a:t>）メンバーの認定マークをもつ認証機関が発行する第三者認証を維持する。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8.4.2.3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供給者の品質マネジメントシステム開発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557E83A-644D-4A84-A0F1-EA13125F4A18}"/>
              </a:ext>
            </a:extLst>
          </p:cNvPr>
          <p:cNvSpPr/>
          <p:nvPr/>
        </p:nvSpPr>
        <p:spPr>
          <a:xfrm>
            <a:off x="10581640" y="741680"/>
            <a:ext cx="772160" cy="477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SI 8</a:t>
            </a:r>
          </a:p>
        </p:txBody>
      </p:sp>
    </p:spTree>
    <p:extLst>
      <p:ext uri="{BB962C8B-B14F-4D97-AF65-F5344CB8AC3E}">
        <p14:creationId xmlns:p14="http://schemas.microsoft.com/office/powerpoint/2010/main" val="31598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lphaLcPeriod" startAt="2"/>
            </a:pPr>
            <a:r>
              <a:rPr lang="ja-JP" altLang="en-US" sz="2000" dirty="0"/>
              <a:t>第二者監査を通じた、顧客が定めた他の</a:t>
            </a:r>
            <a:r>
              <a:rPr lang="en-US" altLang="ja-JP" sz="2000" dirty="0"/>
              <a:t>QMS</a:t>
            </a:r>
            <a:r>
              <a:rPr lang="ja-JP" altLang="en-US" sz="2000" dirty="0"/>
              <a:t>要求事項（例えば</a:t>
            </a:r>
            <a:r>
              <a:rPr lang="en-US" altLang="ja-JP" sz="2000" dirty="0"/>
              <a:t>Minimum Automotive Quality Management System Requirements for Sub-Tier </a:t>
            </a:r>
            <a:r>
              <a:rPr lang="en-US" altLang="ja-JP" sz="2000" dirty="0" err="1"/>
              <a:t>Suppliers〔MAQMSR</a:t>
            </a:r>
            <a:r>
              <a:rPr lang="en-US" altLang="ja-JP" sz="2000" dirty="0"/>
              <a:t>〕</a:t>
            </a:r>
            <a:r>
              <a:rPr lang="ja-JP" altLang="en-US" sz="2000" dirty="0"/>
              <a:t>又はそれに相当するもの）への適合を伴う</a:t>
            </a:r>
            <a:r>
              <a:rPr lang="en-US" altLang="ja-JP" sz="2000" dirty="0"/>
              <a:t>ISO9001</a:t>
            </a:r>
            <a:r>
              <a:rPr lang="ja-JP" altLang="en-US" sz="2000" dirty="0"/>
              <a:t>に対する認証</a:t>
            </a:r>
            <a:endParaRPr lang="en-US" altLang="ja-JP" sz="2000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 startAt="2"/>
            </a:pPr>
            <a:r>
              <a:rPr lang="ja-JP" altLang="en-US" sz="2000" dirty="0"/>
              <a:t>第二者監査を通じた</a:t>
            </a:r>
            <a:r>
              <a:rPr lang="en-US" altLang="ja-JP" sz="2000" dirty="0"/>
              <a:t>IATF16949</a:t>
            </a:r>
            <a:r>
              <a:rPr lang="ja-JP" altLang="en-US" sz="2000" dirty="0"/>
              <a:t>に対する適合を伴う</a:t>
            </a:r>
            <a:r>
              <a:rPr lang="en-US" altLang="ja-JP" sz="2000" dirty="0"/>
              <a:t>ISO9001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認証</a:t>
            </a:r>
            <a:endParaRPr lang="en-US" altLang="ja-JP" sz="2000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 startAt="2"/>
            </a:pPr>
            <a:r>
              <a:rPr lang="ja-JP" altLang="en-US" sz="2000" dirty="0"/>
              <a:t>第三者審査を通じた</a:t>
            </a:r>
            <a:r>
              <a:rPr lang="en-US" altLang="ja-JP" sz="2000" dirty="0"/>
              <a:t>IATF16949</a:t>
            </a:r>
            <a:r>
              <a:rPr lang="ja-JP" altLang="en-US" sz="2000" dirty="0"/>
              <a:t>に対する認証（</a:t>
            </a:r>
            <a:r>
              <a:rPr lang="en-US" altLang="ja-JP" sz="2000" dirty="0"/>
              <a:t>IATF</a:t>
            </a:r>
            <a:r>
              <a:rPr lang="ja-JP" altLang="en-US" sz="2000" dirty="0"/>
              <a:t>が認めた認証機関による、</a:t>
            </a:r>
            <a:r>
              <a:rPr lang="en-US" altLang="ja-JP" sz="2000" dirty="0"/>
              <a:t>IATF16949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供給者の有効な第三者認証）</a:t>
            </a:r>
            <a:endParaRPr lang="en-US" altLang="ja-JP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ja-JP" altLang="en-US" sz="2000" dirty="0"/>
              <a:t>注記　</a:t>
            </a:r>
            <a:r>
              <a:rPr lang="en-US" altLang="ja-JP" sz="2000" u="sng" dirty="0"/>
              <a:t>QMS</a:t>
            </a:r>
            <a:r>
              <a:rPr lang="ja-JP" altLang="en-US" sz="2000" u="sng" dirty="0"/>
              <a:t>開発の最低限のレベルは、顧客によって正式承認されれば、第二者監査による</a:t>
            </a:r>
            <a:r>
              <a:rPr lang="en-US" altLang="ja-JP" sz="2000" u="sng" dirty="0"/>
              <a:t>ISO9001</a:t>
            </a:r>
            <a:r>
              <a:rPr lang="ja-JP" altLang="en-US" sz="2000" u="sng" dirty="0" err="1"/>
              <a:t>への</a:t>
            </a:r>
            <a:r>
              <a:rPr lang="ja-JP" altLang="en-US" sz="2000" u="sng" dirty="0"/>
              <a:t>適合となろう。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8.4.2.3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供給者の品質マネジメントシステム開発</a:t>
            </a:r>
          </a:p>
        </p:txBody>
      </p:sp>
    </p:spTree>
    <p:extLst>
      <p:ext uri="{BB962C8B-B14F-4D97-AF65-F5344CB8AC3E}">
        <p14:creationId xmlns:p14="http://schemas.microsoft.com/office/powerpoint/2010/main" val="42720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493568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供給者の</a:t>
            </a:r>
            <a:r>
              <a:rPr lang="en-US" altLang="ja-JP" sz="2400" dirty="0"/>
              <a:t>QMS</a:t>
            </a:r>
            <a:r>
              <a:rPr lang="ja-JP" altLang="en-US" sz="2400" dirty="0"/>
              <a:t>開発の前提は</a:t>
            </a:r>
            <a:r>
              <a:rPr lang="ja-JP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</a:t>
            </a:r>
            <a:r>
              <a:rPr lang="en-US" altLang="ja-JP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IATF16949</a:t>
            </a:r>
            <a:r>
              <a:rPr lang="ja-JP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認証取得」</a:t>
            </a:r>
            <a:r>
              <a:rPr lang="ja-JP" altLang="en-US" sz="2400" dirty="0"/>
              <a:t>である。</a:t>
            </a:r>
            <a:endParaRPr lang="en-US" altLang="ja-JP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そのための段階的開発計画であり、“選択肢”ではない。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dirty="0"/>
              <a:t>向こう</a:t>
            </a:r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年程度の中期計画にてロードマップ化する。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対象となる供給者は、</a:t>
            </a:r>
            <a:r>
              <a:rPr lang="ja-JP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自動車部品の製造工程</a:t>
            </a:r>
            <a:r>
              <a:rPr lang="ja-JP" altLang="en-US" sz="2400" dirty="0"/>
              <a:t>を持つ供給者。（材料メーカー及び加工外注先など：</a:t>
            </a:r>
            <a:r>
              <a:rPr lang="en-US" altLang="ja-JP" sz="2400" dirty="0"/>
              <a:t>3</a:t>
            </a:r>
            <a:r>
              <a:rPr lang="ja-JP" altLang="en-US" sz="2400" dirty="0"/>
              <a:t>章「製造」の</a:t>
            </a:r>
            <a:r>
              <a:rPr lang="en-US" altLang="ja-JP" sz="2400" dirty="0"/>
              <a:t>4</a:t>
            </a:r>
            <a:r>
              <a:rPr lang="ja-JP" altLang="en-US" sz="2400" dirty="0"/>
              <a:t>項目）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注意：部品を商社から調達している場合に、部品製造メーカーの工場に対する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8.4.2.3</a:t>
            </a: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を要求する見解がある。</a:t>
            </a:r>
            <a:endParaRPr lang="en-US" altLang="ja-JP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/>
              <a:t>IATF</a:t>
            </a:r>
            <a:r>
              <a:rPr lang="ja-JP" altLang="en-US" sz="2400" dirty="0"/>
              <a:t>運用開始時点の実際。</a:t>
            </a:r>
            <a:endParaRPr lang="en-US" altLang="ja-JP" sz="2400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ja-JP" altLang="en-US" sz="2000" dirty="0"/>
              <a:t>全ての対象先に対し</a:t>
            </a:r>
            <a:r>
              <a:rPr lang="en-US" altLang="ja-JP" sz="2000" dirty="0"/>
              <a:t>ISO9001</a:t>
            </a:r>
            <a:r>
              <a:rPr lang="ja-JP" altLang="en-US" sz="2000" dirty="0"/>
              <a:t>の第二者監査を実施（計画）以上の管理を行っている。</a:t>
            </a:r>
            <a:endParaRPr lang="en-US" altLang="ja-JP" sz="2000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ja-JP" altLang="en-US" sz="2000" dirty="0"/>
              <a:t>該当する供給者に</a:t>
            </a:r>
            <a:r>
              <a:rPr lang="en-US" altLang="ja-JP" sz="2000" dirty="0"/>
              <a:t>ISO9001</a:t>
            </a:r>
            <a:r>
              <a:rPr lang="ja-JP" altLang="en-US" sz="2000" dirty="0"/>
              <a:t>認証ロードマップがある。</a:t>
            </a:r>
            <a:endParaRPr lang="en-US" altLang="ja-JP" sz="2000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ja-JP" altLang="en-US" sz="2000" dirty="0"/>
              <a:t>該当する供給者に</a:t>
            </a:r>
            <a:r>
              <a:rPr lang="en-US" altLang="ja-JP" sz="2000" dirty="0"/>
              <a:t>IATF16949</a:t>
            </a:r>
            <a:r>
              <a:rPr lang="ja-JP" altLang="en-US" sz="2000" dirty="0"/>
              <a:t>認証ロードマップがある。</a:t>
            </a:r>
            <a:endParaRPr lang="en-US" altLang="ja-JP" sz="20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8.4.2.3</a:t>
            </a:r>
            <a:r>
              <a:rPr lang="ja-JP" altLang="en-US" sz="3000" b="1" dirty="0">
                <a:solidFill>
                  <a:schemeClr val="bg1"/>
                </a:solidFill>
              </a:rPr>
              <a:t>　供給者の品質マネジメントシステム開発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8.4.2.3</a:t>
            </a:r>
            <a:r>
              <a:rPr lang="ja-JP" altLang="en-US" sz="3000" b="1" dirty="0">
                <a:solidFill>
                  <a:schemeClr val="bg1"/>
                </a:solidFill>
              </a:rPr>
              <a:t>　供給者の品質マネジメントシステム開発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81CDEFE8-6EB0-463A-9E73-E13F2E3AD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14348"/>
              </p:ext>
            </p:extLst>
          </p:nvPr>
        </p:nvGraphicFramePr>
        <p:xfrm>
          <a:off x="838201" y="1219200"/>
          <a:ext cx="10515600" cy="513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CF1D0CB-27B3-4E53-BD4D-847A3C54F834}"/>
              </a:ext>
            </a:extLst>
          </p:cNvPr>
          <p:cNvSpPr/>
          <p:nvPr/>
        </p:nvSpPr>
        <p:spPr>
          <a:xfrm>
            <a:off x="5625030" y="1619480"/>
            <a:ext cx="2743199" cy="572877"/>
          </a:xfrm>
          <a:prstGeom prst="borderCallout1">
            <a:avLst>
              <a:gd name="adj1" fmla="val 45673"/>
              <a:gd name="adj2" fmla="val -5923"/>
              <a:gd name="adj3" fmla="val 79492"/>
              <a:gd name="adj4" fmla="val -47088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顧客が認めた場合</a:t>
            </a:r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C5F38CDD-1112-4A7A-B5A7-CFB5F6E8F79E}"/>
              </a:ext>
            </a:extLst>
          </p:cNvPr>
          <p:cNvSpPr/>
          <p:nvPr/>
        </p:nvSpPr>
        <p:spPr>
          <a:xfrm>
            <a:off x="8368230" y="3311237"/>
            <a:ext cx="2985570" cy="959446"/>
          </a:xfrm>
          <a:prstGeom prst="borderCallout1">
            <a:avLst>
              <a:gd name="adj1" fmla="val 120673"/>
              <a:gd name="adj2" fmla="val 58736"/>
              <a:gd name="adj3" fmla="val 201529"/>
              <a:gd name="adj4" fmla="val 49173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最終目標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※</a:t>
            </a:r>
            <a:r>
              <a:rPr lang="ja-JP" altLang="en-US" sz="1600" dirty="0">
                <a:solidFill>
                  <a:schemeClr val="tx1"/>
                </a:solidFill>
              </a:rPr>
              <a:t>製品製造サイトの場合のみ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8.4.2.3</a:t>
            </a:r>
            <a:r>
              <a:rPr lang="ja-JP" altLang="en-US" sz="3000" b="1" dirty="0">
                <a:solidFill>
                  <a:schemeClr val="bg1"/>
                </a:solidFill>
              </a:rPr>
              <a:t>　供給者の品質マネジメントシステム開発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47A9F1C-50E4-4941-98F7-0CED4190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1280"/>
            <a:ext cx="10515600" cy="500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28341</TotalTime>
  <Words>592</Words>
  <Application>Microsoft Office PowerPoint</Application>
  <PresentationFormat>ワイド画面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8.4.2.3　供給者の品質マネジメントシステム開発</vt:lpstr>
      <vt:lpstr>8.4.2.3　供給者の品質マネジメントシステム開発</vt:lpstr>
      <vt:lpstr>8.4.2.3　供給者の品質マネジメントシステム開発</vt:lpstr>
      <vt:lpstr>8.4.2.3　供給者の品質マネジメントシステム開発</vt:lpstr>
      <vt:lpstr>8.4.2.3　供給者の品質マネジメントシステム開発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2023-05-28T21:37:39Z</dcterms:modified>
</cp:coreProperties>
</file>