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2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194"/>
            <a:ext cx="10515600" cy="136609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☑組織は、全ての該当する法令・規制要求事項、並びに製品及び工程の特殊特性を供給者に引き渡し、サプライチェーンをたどって、製造現場にまで、</a:t>
            </a:r>
            <a:r>
              <a:rPr lang="ja-JP" altLang="en-US" sz="2000" u="sng" dirty="0"/>
              <a:t>全ての該当する要求事項を展開するよう、供給者に要求しなければならない。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8.4.3.1</a:t>
            </a:r>
            <a:r>
              <a:rPr lang="ja-JP" altLang="en-US" sz="3000" b="1" dirty="0">
                <a:solidFill>
                  <a:schemeClr val="tx2"/>
                </a:solidFill>
              </a:rPr>
              <a:t>　外部提供者に対する情報－補足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3102549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8.4.3.1</a:t>
            </a:r>
            <a:r>
              <a:rPr lang="ja-JP" altLang="en-US" sz="3000" b="1" dirty="0">
                <a:solidFill>
                  <a:schemeClr val="bg1"/>
                </a:solidFill>
              </a:rPr>
              <a:t>　外部提供者に対する情報－補足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F98FB82-83DD-4517-9DC7-3EE05DEBC5FB}"/>
              </a:ext>
            </a:extLst>
          </p:cNvPr>
          <p:cNvSpPr txBox="1">
            <a:spLocks/>
          </p:cNvSpPr>
          <p:nvPr/>
        </p:nvSpPr>
        <p:spPr>
          <a:xfrm>
            <a:off x="838200" y="4151524"/>
            <a:ext cx="10515600" cy="2204826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顧客が組織に対し要求する文書（品質保証基準書など）と同様の文書により、組織が供給者の全範囲に対し展開させる（要求する）。</a:t>
            </a:r>
            <a:endParaRPr lang="en-US" altLang="ja-JP" sz="24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615FBA8-F530-477F-BCF4-D4F62A19E3F0}"/>
              </a:ext>
            </a:extLst>
          </p:cNvPr>
          <p:cNvSpPr/>
          <p:nvPr/>
        </p:nvSpPr>
        <p:spPr>
          <a:xfrm>
            <a:off x="990604" y="5188945"/>
            <a:ext cx="1122802" cy="10245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tx1"/>
                </a:solidFill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B017019-F5C3-474F-BFA1-5E83F14D1CE7}"/>
              </a:ext>
            </a:extLst>
          </p:cNvPr>
          <p:cNvSpPr/>
          <p:nvPr/>
        </p:nvSpPr>
        <p:spPr>
          <a:xfrm>
            <a:off x="5534599" y="5188945"/>
            <a:ext cx="1122802" cy="102456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bg1"/>
                </a:solidFill>
              </a:rPr>
              <a:t>組織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68EB4E-9B06-4E8A-A0D2-054C89EF147E}"/>
              </a:ext>
            </a:extLst>
          </p:cNvPr>
          <p:cNvSpPr/>
          <p:nvPr/>
        </p:nvSpPr>
        <p:spPr>
          <a:xfrm>
            <a:off x="10078594" y="5188945"/>
            <a:ext cx="1122802" cy="10245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tx1"/>
                </a:solidFill>
              </a:rPr>
              <a:t>供給者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C8563C4-516A-46CC-AA5D-D23F6DDB5A14}"/>
              </a:ext>
            </a:extLst>
          </p:cNvPr>
          <p:cNvSpPr/>
          <p:nvPr/>
        </p:nvSpPr>
        <p:spPr>
          <a:xfrm>
            <a:off x="2160107" y="5188945"/>
            <a:ext cx="3317576" cy="1024568"/>
          </a:xfrm>
          <a:prstGeom prst="rightArrow">
            <a:avLst>
              <a:gd name="adj1" fmla="val 8225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該当する事項の文書による要求（</a:t>
            </a:r>
            <a:r>
              <a:rPr lang="en-US" altLang="ja-JP" sz="2000" b="1" dirty="0">
                <a:solidFill>
                  <a:schemeClr val="tx1"/>
                </a:solidFill>
              </a:rPr>
              <a:t>CSR</a:t>
            </a:r>
            <a:r>
              <a:rPr lang="ja-JP" altLang="en-US" sz="2000" b="1" dirty="0">
                <a:solidFill>
                  <a:schemeClr val="tx1"/>
                </a:solidFill>
              </a:rPr>
              <a:t>）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47818D43-8E93-4CB9-9E5C-A252D1F0A39C}"/>
              </a:ext>
            </a:extLst>
          </p:cNvPr>
          <p:cNvSpPr/>
          <p:nvPr/>
        </p:nvSpPr>
        <p:spPr>
          <a:xfrm>
            <a:off x="6761018" y="5188945"/>
            <a:ext cx="3317576" cy="1024568"/>
          </a:xfrm>
          <a:prstGeom prst="rightArrow">
            <a:avLst>
              <a:gd name="adj1" fmla="val 8225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該当する事項の文書による要求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28343</TotalTime>
  <Words>132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8.4.3.1　外部提供者に対する情報－補足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2023-05-28T21:34:35Z</dcterms:modified>
</cp:coreProperties>
</file>