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34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730"/>
            <a:ext cx="10515600" cy="2580051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ja-JP" altLang="en-US" sz="2000" dirty="0"/>
              <a:t>☑</a:t>
            </a:r>
            <a:r>
              <a:rPr lang="ja-JP" altLang="en-US" sz="1900" dirty="0"/>
              <a:t>組織は、</a:t>
            </a:r>
            <a:r>
              <a:rPr lang="ja-JP" altLang="en-US" sz="1900" u="sng" dirty="0"/>
              <a:t>ジャストインタイム（</a:t>
            </a:r>
            <a:r>
              <a:rPr lang="en-US" altLang="ja-JP" sz="1900" u="sng" dirty="0"/>
              <a:t>JIT</a:t>
            </a:r>
            <a:r>
              <a:rPr lang="ja-JP" altLang="en-US" sz="1900" u="sng" dirty="0"/>
              <a:t>）のような顧客の注文／需要を満たすために生産が計画されている</a:t>
            </a:r>
            <a:r>
              <a:rPr lang="ja-JP" altLang="en-US" sz="1900" dirty="0"/>
              <a:t>こと及び</a:t>
            </a:r>
            <a:r>
              <a:rPr lang="ja-JP" altLang="en-US" sz="1900" u="sng" dirty="0"/>
              <a:t>工程の重要なところで生産情報にアクセスできる</a:t>
            </a:r>
            <a:r>
              <a:rPr lang="ja-JP" altLang="en-US" sz="1900" dirty="0"/>
              <a:t>ようにする情報システムによってサポートされていること、並びに</a:t>
            </a:r>
            <a:r>
              <a:rPr lang="ja-JP" altLang="en-US" sz="1900" u="sng" dirty="0"/>
              <a:t>発注・受注を中心とされている</a:t>
            </a:r>
            <a:r>
              <a:rPr lang="ja-JP" altLang="en-US" sz="1900" dirty="0"/>
              <a:t>ことを確実にしなければならない。</a:t>
            </a:r>
            <a:endParaRPr lang="en-US" altLang="ja-JP" sz="1900" dirty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900" dirty="0"/>
              <a:t>☑組織は、生産計画中に、関連する計画情報、例えば、顧客注文、供給者オンタイム納入パフォーマンス、生産能力、共通の負荷（複数部品加工場）、リードタイム、在庫レベル、予防保全及び校正を含めなければならない。</a:t>
            </a:r>
          </a:p>
          <a:p>
            <a:pPr marL="0" indent="0">
              <a:lnSpc>
                <a:spcPct val="100000"/>
              </a:lnSpc>
              <a:buNone/>
            </a:pPr>
            <a:endParaRPr lang="ja-JP" altLang="en-US" sz="2000" dirty="0"/>
          </a:p>
          <a:p>
            <a:pPr marL="0" indent="0">
              <a:lnSpc>
                <a:spcPct val="100000"/>
              </a:lnSpc>
              <a:buNone/>
            </a:pPr>
            <a:endParaRPr lang="ja-JP" altLang="en-US" sz="20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8.5.1.7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生産計画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9AA7312-B7E9-4392-A662-4A96A47C13BD}"/>
              </a:ext>
            </a:extLst>
          </p:cNvPr>
          <p:cNvSpPr txBox="1">
            <a:spLocks/>
          </p:cNvSpPr>
          <p:nvPr/>
        </p:nvSpPr>
        <p:spPr>
          <a:xfrm>
            <a:off x="838200" y="4064822"/>
            <a:ext cx="10515600" cy="85407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>
                <a:solidFill>
                  <a:schemeClr val="bg1"/>
                </a:solidFill>
              </a:rPr>
              <a:t>8.5.1.7</a:t>
            </a:r>
            <a:r>
              <a:rPr lang="ja-JP" altLang="en-US" sz="3000" b="1" dirty="0">
                <a:solidFill>
                  <a:schemeClr val="bg1"/>
                </a:solidFill>
              </a:rPr>
              <a:t>　生産計画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76253BE-1CAC-4CCF-984A-8C801D6DE570}"/>
              </a:ext>
            </a:extLst>
          </p:cNvPr>
          <p:cNvSpPr txBox="1">
            <a:spLocks/>
          </p:cNvSpPr>
          <p:nvPr/>
        </p:nvSpPr>
        <p:spPr>
          <a:xfrm>
            <a:off x="838200" y="5055937"/>
            <a:ext cx="10515600" cy="1300413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ja-JP" altLang="en-US" sz="2400" dirty="0"/>
              <a:t>“ごく当たり前”の「生産管理」を行うこと。</a:t>
            </a:r>
            <a:endParaRPr lang="en-US" altLang="ja-JP" sz="24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ja-JP" altLang="en-US" dirty="0"/>
              <a:t>自動車産業では、</a:t>
            </a:r>
            <a:r>
              <a:rPr lang="en-US" altLang="ja-JP" dirty="0"/>
              <a:t>JIT</a:t>
            </a:r>
            <a:r>
              <a:rPr lang="ja-JP" altLang="en-US" dirty="0"/>
              <a:t>生産（オンラインシステム／かんばんなど）は必須。</a:t>
            </a:r>
            <a:endParaRPr lang="en-US" altLang="ja-JP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ja-JP" altLang="en-US" dirty="0"/>
              <a:t>生産情報へのアクセスは、完成品出荷情報のみではなく、部品調達～半製品加工など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全ての生産情報を把握する</a:t>
            </a:r>
            <a:r>
              <a:rPr lang="ja-JP" altLang="en-US" dirty="0"/>
              <a:t>ということ。</a:t>
            </a:r>
          </a:p>
        </p:txBody>
      </p:sp>
    </p:spTree>
    <p:extLst>
      <p:ext uri="{BB962C8B-B14F-4D97-AF65-F5344CB8AC3E}">
        <p14:creationId xmlns:p14="http://schemas.microsoft.com/office/powerpoint/2010/main" val="14107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28341</TotalTime>
  <Words>189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新細明體</vt:lpstr>
      <vt:lpstr>游ゴシック</vt:lpstr>
      <vt:lpstr>游ゴシック Light</vt:lpstr>
      <vt:lpstr>Arial</vt:lpstr>
      <vt:lpstr>Wingdings</vt:lpstr>
      <vt:lpstr>Office テーマ</vt:lpstr>
      <vt:lpstr>8.5.1.7　生産計画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1254</cp:revision>
  <cp:lastPrinted>2020-10-21T02:47:23Z</cp:lastPrinted>
  <dcterms:created xsi:type="dcterms:W3CDTF">2019-02-14T08:34:57Z</dcterms:created>
  <dcterms:modified xsi:type="dcterms:W3CDTF">2023-05-28T21:52:44Z</dcterms:modified>
</cp:coreProperties>
</file>