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8" r:id="rId2"/>
    <p:sldId id="527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☑保存に関わる考慮事項には、識別、取扱い、汚染防止、包装、保管、伝送又は輸送及び保護を含めなければならない。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☑保存は、外部及び／又は内部の提供者からの材料及び構成部品に、受領から加工を通じて、顧客による納入／受入れまでを含めて、適用しなければならない。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☑劣化を検出するために、組織は、</a:t>
            </a:r>
            <a:r>
              <a:rPr lang="ja-JP" altLang="en-US" sz="2000" u="sng" dirty="0"/>
              <a:t>保管中の製品の状態、保管容器の場所／方式及び保管環境を、適切に予定された間隔で評価しなければならない。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☑組織は、在庫回転時間を最適化するため及び“先入れ先出し”（</a:t>
            </a:r>
            <a:r>
              <a:rPr lang="en-US" altLang="ja-JP" sz="2000" dirty="0"/>
              <a:t>FIFO</a:t>
            </a:r>
            <a:r>
              <a:rPr lang="ja-JP" altLang="en-US" sz="2000" dirty="0"/>
              <a:t>）のような、在庫の回転を確実にするために、</a:t>
            </a:r>
            <a:r>
              <a:rPr lang="ja-JP" altLang="en-US" sz="2000" u="sng" dirty="0"/>
              <a:t>在庫管理システムを使用しなければならない。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旧式となった製品は、不適合製品と同様な方法で管理する</a:t>
            </a:r>
            <a:r>
              <a:rPr lang="ja-JP" altLang="en-US" sz="2000" dirty="0"/>
              <a:t>ことを、確実にしなければならない。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☑組織は、顧客から提供された、保存、包装、出荷及びラベリング要求事項に適合しなければならない。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8.5.4.1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保存－補足</a:t>
            </a:r>
          </a:p>
        </p:txBody>
      </p:sp>
    </p:spTree>
    <p:extLst>
      <p:ext uri="{BB962C8B-B14F-4D97-AF65-F5344CB8AC3E}">
        <p14:creationId xmlns:p14="http://schemas.microsoft.com/office/powerpoint/2010/main" val="2521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外部からの受入れ～製造～納入までの全ての段階で適切な保存管理を行う。　</a:t>
            </a:r>
            <a:r>
              <a:rPr lang="en-US" altLang="ja-JP" sz="2400" dirty="0"/>
              <a:t>※</a:t>
            </a:r>
            <a:r>
              <a:rPr lang="ja-JP" altLang="en-US" sz="2400" dirty="0"/>
              <a:t>伝送　⇒　自動産業の</a:t>
            </a:r>
            <a:r>
              <a:rPr lang="en-US" altLang="ja-JP" sz="2400" dirty="0"/>
              <a:t>JIS</a:t>
            </a:r>
            <a:r>
              <a:rPr lang="ja-JP" altLang="en-US" sz="2400" dirty="0"/>
              <a:t>訳としては「転送（工場への）」か。</a:t>
            </a:r>
            <a:endParaRPr lang="en-US" altLang="ja-JP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経時的変化による製品状態への影響の可能性により、最適な管理を選択する。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状態／容器／場所／環境、それらに対する</a:t>
            </a:r>
            <a:r>
              <a:rPr lang="ja-JP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定期的な確認</a:t>
            </a:r>
            <a:r>
              <a:rPr lang="ja-JP" altLang="en-US" sz="2200" dirty="0"/>
              <a:t>。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経時により　“外観”　だけでなく　“機能”　</a:t>
            </a:r>
            <a:r>
              <a:rPr lang="ja-JP" altLang="en-US" sz="2200" dirty="0" err="1"/>
              <a:t>へも</a:t>
            </a:r>
            <a:r>
              <a:rPr lang="ja-JP" altLang="en-US" sz="2200" dirty="0"/>
              <a:t>影響がある場合は試験及び検査が必要。</a:t>
            </a:r>
            <a:endParaRPr lang="en-US" altLang="ja-JP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保存管理の前に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「在庫低減」のための取組み</a:t>
            </a:r>
            <a:r>
              <a:rPr lang="ja-JP" altLang="en-US" sz="2400" dirty="0"/>
              <a:t>を！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同期生産。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工程直結。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平準化。</a:t>
            </a:r>
            <a:endParaRPr lang="en-US" altLang="ja-JP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廃番或いは設計変更による旧製品は不適合品として管理（処置）する。</a:t>
            </a: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8.5.4.1</a:t>
            </a:r>
            <a:r>
              <a:rPr lang="ja-JP" altLang="en-US" sz="3000" b="1" dirty="0">
                <a:solidFill>
                  <a:schemeClr val="bg1"/>
                </a:solidFill>
              </a:rPr>
              <a:t>　保存－補足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5376951B-849C-4FB1-AC90-FEFF031B4522}"/>
              </a:ext>
            </a:extLst>
          </p:cNvPr>
          <p:cNvSpPr/>
          <p:nvPr/>
        </p:nvSpPr>
        <p:spPr>
          <a:xfrm>
            <a:off x="2949155" y="4440899"/>
            <a:ext cx="572877" cy="9964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93DFEA-3B66-4A6B-BFE8-E7DB246F0AB4}"/>
              </a:ext>
            </a:extLst>
          </p:cNvPr>
          <p:cNvSpPr/>
          <p:nvPr/>
        </p:nvSpPr>
        <p:spPr>
          <a:xfrm>
            <a:off x="3642360" y="4509460"/>
            <a:ext cx="6824031" cy="8593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dirty="0">
                <a:solidFill>
                  <a:schemeClr val="tx1"/>
                </a:solidFill>
              </a:rPr>
              <a:t>場所／管理／製品劣化／金利などの無駄削減を！</a:t>
            </a:r>
          </a:p>
        </p:txBody>
      </p:sp>
    </p:spTree>
    <p:extLst>
      <p:ext uri="{BB962C8B-B14F-4D97-AF65-F5344CB8AC3E}">
        <p14:creationId xmlns:p14="http://schemas.microsoft.com/office/powerpoint/2010/main" val="12240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28342</TotalTime>
  <Words>383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8.5.4.1　保存－補足</vt:lpstr>
      <vt:lpstr>8.5.4.1　保存－補足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2023-05-28T21:50:16Z</dcterms:modified>
</cp:coreProperties>
</file>