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98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55" d="100"/>
          <a:sy n="55" d="100"/>
        </p:scale>
        <p:origin x="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①製品・サービスの要求事項を満たしていることを検証するために、（適切な段階において）計画した取り決めを実施する。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②計画した取り決めが問題なく完了するまでは、顧客への製品・サービスのリリースを行わない。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但し、権限をもつ者が承認し、かつ顧客が承認したときは、この限りではない。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③製品・サービスのリリースについて文書化した情報を保持する（記録）。これには、次の事項を含む。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a)</a:t>
            </a:r>
            <a:r>
              <a:rPr lang="ja-JP" altLang="en-US" sz="2000" dirty="0" smtClean="0"/>
              <a:t>合否判定基準への適合の証拠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b)</a:t>
            </a:r>
            <a:r>
              <a:rPr lang="ja-JP" altLang="en-US" sz="2000" dirty="0" smtClean="0"/>
              <a:t>リリースを正式に許可した人に対するトレーサビリティ</a:t>
            </a: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 smtClean="0">
                <a:solidFill>
                  <a:schemeClr val="tx2"/>
                </a:solidFill>
              </a:rPr>
              <a:t>8.6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</a:t>
            </a:r>
            <a:r>
              <a:rPr lang="ja-JP" altLang="en-US" sz="3000" b="1" dirty="0" smtClean="0">
                <a:solidFill>
                  <a:schemeClr val="tx2"/>
                </a:solidFill>
              </a:rPr>
              <a:t>製品およびサービスのリリース　（岩波氏）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29389</TotalTime>
  <Words>144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8.6　製品およびサービスのリリース　（岩波氏）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1270</cp:revision>
  <cp:lastPrinted>2020-10-21T02:47:23Z</cp:lastPrinted>
  <dcterms:created xsi:type="dcterms:W3CDTF">2019-02-14T08:34:57Z</dcterms:created>
  <dcterms:modified xsi:type="dcterms:W3CDTF">2023-06-02T10:45:22Z</dcterms:modified>
</cp:coreProperties>
</file>