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8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2765234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900" dirty="0"/>
              <a:t>☑組織は、次の方法を一つ以上用いて、</a:t>
            </a:r>
            <a:r>
              <a:rPr lang="ja-JP" altLang="en-US" sz="1900" u="sng" dirty="0"/>
              <a:t>外部から提供されるプロセス、製品及びサービスの品質を確実にする</a:t>
            </a:r>
            <a:r>
              <a:rPr lang="ja-JP" altLang="en-US" sz="1900" dirty="0"/>
              <a:t>プロセスをもたなければならない。</a:t>
            </a:r>
            <a:endParaRPr lang="en-US" altLang="ja-JP" sz="19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900" dirty="0"/>
              <a:t>供給者から組織に提供された</a:t>
            </a:r>
            <a:r>
              <a:rPr lang="ja-JP" altLang="en-US" sz="1900" u="sng" dirty="0"/>
              <a:t>統計データの受領及び評価</a:t>
            </a:r>
            <a:endParaRPr lang="en-US" altLang="ja-JP" sz="19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900" dirty="0"/>
              <a:t>パフォーマンスに基づく抜取検査のような、</a:t>
            </a:r>
            <a:r>
              <a:rPr lang="ja-JP" altLang="en-US" sz="1900" u="sng" dirty="0"/>
              <a:t>受入検査</a:t>
            </a:r>
            <a:r>
              <a:rPr lang="ja-JP" altLang="en-US" sz="1900" dirty="0"/>
              <a:t>及び／又は試験</a:t>
            </a:r>
            <a:endParaRPr lang="en-US" altLang="ja-JP" sz="19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900" dirty="0"/>
              <a:t>受入れ可能な納入製品の</a:t>
            </a:r>
            <a:r>
              <a:rPr lang="ja-JP" altLang="en-US" sz="1900" u="sng" dirty="0"/>
              <a:t>要求事項への適合の記録を伴う場合</a:t>
            </a:r>
            <a:r>
              <a:rPr lang="ja-JP" altLang="en-US" sz="1900" dirty="0"/>
              <a:t>、供給者のサイトの第二者若しくは第三者の評価又は</a:t>
            </a:r>
            <a:r>
              <a:rPr lang="ja-JP" altLang="en-US" sz="1900" u="sng" dirty="0"/>
              <a:t>監査</a:t>
            </a:r>
            <a:endParaRPr lang="en-US" altLang="ja-JP" sz="19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900" dirty="0"/>
              <a:t>指定された試験所による</a:t>
            </a:r>
            <a:r>
              <a:rPr lang="ja-JP" altLang="en-US" sz="1900" u="sng" dirty="0"/>
              <a:t>部品評価</a:t>
            </a:r>
            <a:endParaRPr lang="en-US" altLang="ja-JP" sz="19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900" dirty="0"/>
              <a:t>顧客と合意した他の方法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8.6.4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外部から提供される製品及びサービスの検証及び受入れ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09888CC-1B43-4C0A-98C7-54E0D735C396}"/>
              </a:ext>
            </a:extLst>
          </p:cNvPr>
          <p:cNvSpPr txBox="1">
            <a:spLocks/>
          </p:cNvSpPr>
          <p:nvPr/>
        </p:nvSpPr>
        <p:spPr>
          <a:xfrm>
            <a:off x="838200" y="4223132"/>
            <a:ext cx="10515600" cy="6814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8.6.4</a:t>
            </a:r>
            <a:r>
              <a:rPr lang="ja-JP" altLang="en-US" sz="3000" b="1" dirty="0">
                <a:solidFill>
                  <a:schemeClr val="bg1"/>
                </a:solidFill>
              </a:rPr>
              <a:t>　外部から提供される製品及びサービスの検証及び受入れ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EBB2DCC-4AB5-4D82-829C-062C54CF499A}"/>
              </a:ext>
            </a:extLst>
          </p:cNvPr>
          <p:cNvSpPr txBox="1">
            <a:spLocks/>
          </p:cNvSpPr>
          <p:nvPr/>
        </p:nvSpPr>
        <p:spPr>
          <a:xfrm>
            <a:off x="838200" y="4985322"/>
            <a:ext cx="10515600" cy="137102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ja-JP" sz="2400" dirty="0"/>
              <a:t>8.4.2</a:t>
            </a:r>
            <a:r>
              <a:rPr lang="ja-JP" altLang="en-US" sz="2400" dirty="0"/>
              <a:t>　</a:t>
            </a:r>
            <a:r>
              <a:rPr lang="en-US" altLang="ja-JP" sz="2400" dirty="0"/>
              <a:t>d)</a:t>
            </a:r>
            <a:r>
              <a:rPr lang="ja-JP" altLang="en-US" sz="2400" dirty="0"/>
              <a:t>に対する詳細要求の追加。（加工委託品などは充分考慮。）</a:t>
            </a:r>
            <a:endParaRPr lang="en-US" altLang="ja-JP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400" dirty="0"/>
              <a:t>“一つ以上”　➠　品質を保証するために十分かどうかで判断する。</a:t>
            </a:r>
            <a:endParaRPr lang="en-US" altLang="ja-JP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“供給者の「検査成績書」の受領”　のみは望ましくない。</a:t>
            </a:r>
            <a:endParaRPr lang="en-US" altLang="ja-JP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4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190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8.6.4　外部から提供される製品及びサービスの検証及び受入れ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2023-05-28T22:28:18Z</dcterms:modified>
</cp:coreProperties>
</file>