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50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FFCCCC"/>
    <a:srgbClr val="FF9999"/>
    <a:srgbClr val="D6DCE5"/>
    <a:srgbClr val="FF0000"/>
    <a:srgbClr val="CCFFFF"/>
    <a:srgbClr val="CCFFCC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775" autoAdjust="0"/>
  </p:normalViewPr>
  <p:slideViewPr>
    <p:cSldViewPr snapToGrid="0">
      <p:cViewPr varScale="1">
        <p:scale>
          <a:sx n="70" d="100"/>
          <a:sy n="70" d="100"/>
        </p:scale>
        <p:origin x="4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383718"/>
    </p:cViewPr>
  </p:sorterViewPr>
  <p:notesViewPr>
    <p:cSldViewPr snapToGrid="0">
      <p:cViewPr varScale="1">
        <p:scale>
          <a:sx n="47" d="100"/>
          <a:sy n="47" d="100"/>
        </p:scale>
        <p:origin x="280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35B49E5-F8BB-49CA-9870-9D1585C1D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15372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CA853B-8FBB-4110-9384-EF492C943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35773" y="9352910"/>
            <a:ext cx="199842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AE1783-B314-4184-A8EA-7C5B8D0E2D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019956" y="9371284"/>
            <a:ext cx="69584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91B8A1F2-3583-4DAD-B423-748E2F52F22B}" type="slidenum">
              <a:rPr kumimoji="1" lang="ja-JP" altLang="en-US" smtClean="0"/>
              <a:pPr algn="ct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099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531A8-607E-455E-A6E7-237F29793D6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350E-CCE0-4FDC-8F5C-E20A8629E3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396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79C4-8F86-467B-AD5B-361CA44E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0FF56-808D-4070-A631-EECF1F4F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72EE6-AB3A-4D20-A0B0-9F86D13C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219-6AB3-4B42-A407-45F1C525E4F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87EFF-D29F-408A-8F1B-397799AD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1DD64-6F7B-4FE6-88EF-893BB65C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0DC34-0AA5-48C3-A5E2-8831E885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3B9DAB-2C20-4C62-B4E7-55ADCAA7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0BC98-F51D-48A2-9E0D-BDA8F6F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B81A-44D9-48AE-891D-63BF6D46BA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94F55-FAFF-4922-9549-A3F20A4F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18AA3-FD35-4AD2-985B-4EF45BF3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BDA22F-27A0-45F0-8203-3E9F1117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3E7011-7D10-42A3-8AA7-13CB17157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E6E29-AAC2-4FA1-AC9F-F8FA31BC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D8F-111F-4AB3-9F90-E58904B6ECED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91D59-3A8F-4527-8F4A-5EF92A24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D07EE-B3B1-4C14-BE20-16271091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1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ED8BF-8566-4F16-98A3-DBF4604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93465-0E2F-4C68-8979-310A6957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1017C-CCD3-4502-A3E4-C3BB4B89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66A3-0806-4A85-AFAB-52E52161D76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D03E8-2FF1-4415-BA7A-B99ABE3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48762-7761-4F87-95BC-575C5012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9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6B301-1BD6-4098-A4F1-32755AE5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7A3A4B-55A1-4B40-8628-1B24CA6F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08BEF-4488-4EC1-AF01-0598449B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5D0-08CE-4A77-9B1A-9182665F2FE8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7121E-F11F-41BB-8CBC-04BBADB6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57B84-B64B-4A34-A3A1-8B975CF8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CB964-C206-47D0-B426-D01E8558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4A2C-32F8-4838-9CA0-E7D101AF6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9A90BA-FD40-4DD1-B682-D5CD2CF7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C6114D-ADEB-42B9-AC0F-16BD4CCC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A435-EB3D-4748-982A-222E7B2C3940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06CA16-0D6B-4969-B49A-AB86D5AA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ED582E-19BB-4CB4-A354-434FAC6E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3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F502A-3D73-45A7-95C1-35795B6C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6848AE-D0F9-452D-85D0-4F12CE32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C2CEE3-63A5-40C1-A916-B4BC5822E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FB9FFA-0858-4B22-8307-E69E3ACE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A07316-4B94-4C4B-86A0-12CEB354E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5157AE-B296-45E9-A9B4-E6D45AF8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DAC6-F8BF-468C-BF2C-323BB8BD8F72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E346C5-415D-446D-979E-2337396A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789FFD-D759-4485-8A3E-79BC2AD2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1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E037B-B687-4E29-A31F-B33DF670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04F54C-7588-45F9-A4D6-0CE58B6A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0F28-44FB-42E1-8DED-B1B2F16ACF6B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497915-35F5-430F-BCC5-E6A2934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480B4D-B2C0-4574-B67F-08526C5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4A4BA-0D80-430A-B077-220BDF5C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369B-5EBD-4CEC-B6C6-A6013D133AD7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9FC288-DC46-4ADE-AE08-60894497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CF4229-D4DF-4A49-B16B-CE059046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66499-6BAA-4C9E-AFEC-9B09DFCE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0ACE5-EB31-4B74-99B6-A0C7504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418ED7-108B-485E-8793-0342BD42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6B3514-B3D1-4F25-8174-07AD9219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2CF-B0E1-460B-8245-1D955CC0429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9170CC-6604-423F-8392-5494268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D0C608-E5D3-40FA-AA10-3D545DD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80123-F836-4BD8-898C-B6828B5E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4961A-F373-4319-ABCE-A19F3D997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152BC3-F666-4ADC-9DF2-617AEA45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DA52F-AEAA-40A9-948D-C142DEB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F77E-47DC-4F94-AEDE-66CB831A20A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A73A0-2323-453C-A196-581FF503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5CE6F9-FCCC-4FF7-9A71-98379ABF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2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0786C0-FBA3-4CF9-8FC6-0A21DF2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2D051-E32B-4E7C-968F-F95FD5B1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4BE00-9032-4DAA-888F-6BE912916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C997-9434-491E-A4BB-4F39DF1A48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EEDE6-9C75-44F0-BEFD-861201A4C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E69F09-0DF5-4735-A092-8019339D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193"/>
            <a:ext cx="10515600" cy="1476259"/>
          </a:xfrm>
          <a:ln w="12700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☑合否判定基準は、組織によって定められ、必要に応じて又は要求がある場合、顧客に承認されなければならない。</a:t>
            </a:r>
            <a:r>
              <a:rPr lang="ja-JP" altLang="en-US" sz="2000" u="sng" dirty="0"/>
              <a:t>抜取りで得られた計数データの合否判定水準は、不良ゼロ（ゼロ・ディフェクト）でなければならない（</a:t>
            </a:r>
            <a:r>
              <a:rPr lang="en-US" altLang="ja-JP" sz="2000" u="sng" dirty="0"/>
              <a:t>9.1.1.1</a:t>
            </a:r>
            <a:r>
              <a:rPr lang="ja-JP" altLang="en-US" sz="2000" u="sng" dirty="0"/>
              <a:t>参照）。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altLang="ja-JP" sz="3000" b="1" dirty="0">
                <a:solidFill>
                  <a:schemeClr val="tx2"/>
                </a:solidFill>
              </a:rPr>
              <a:t>8.6.6</a:t>
            </a:r>
            <a:r>
              <a:rPr lang="ja-JP" altLang="en-US" sz="3000" b="1" dirty="0">
                <a:solidFill>
                  <a:schemeClr val="tx2"/>
                </a:solidFill>
              </a:rPr>
              <a:t>　合否判定基準</a:t>
            </a:r>
            <a:endParaRPr kumimoji="1" lang="ja-JP" altLang="en-US" sz="3000" b="1" dirty="0">
              <a:solidFill>
                <a:schemeClr val="tx2"/>
              </a:solidFill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A7429E72-0294-418D-AE02-9DE5890A2082}"/>
              </a:ext>
            </a:extLst>
          </p:cNvPr>
          <p:cNvSpPr txBox="1">
            <a:spLocks/>
          </p:cNvSpPr>
          <p:nvPr/>
        </p:nvSpPr>
        <p:spPr>
          <a:xfrm>
            <a:off x="838200" y="3236320"/>
            <a:ext cx="10515600" cy="854074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000" b="1" dirty="0">
                <a:solidFill>
                  <a:schemeClr val="bg1"/>
                </a:solidFill>
              </a:rPr>
              <a:t>8.6.6</a:t>
            </a:r>
            <a:r>
              <a:rPr lang="ja-JP" altLang="en-US" sz="3000" b="1" dirty="0">
                <a:solidFill>
                  <a:schemeClr val="bg1"/>
                </a:solidFill>
              </a:rPr>
              <a:t>　合否判定基準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7535B05-F89E-476A-9216-ED1E3E6AF913}"/>
              </a:ext>
            </a:extLst>
          </p:cNvPr>
          <p:cNvSpPr txBox="1">
            <a:spLocks/>
          </p:cNvSpPr>
          <p:nvPr/>
        </p:nvSpPr>
        <p:spPr>
          <a:xfrm>
            <a:off x="838200" y="4296378"/>
            <a:ext cx="10515600" cy="2059972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ja-JP" altLang="en-US" sz="2400" dirty="0"/>
              <a:t>要求があれば、限度見本及び外観標準マスターなどの顧客承認を得る。</a:t>
            </a:r>
            <a:endParaRPr lang="en-US" altLang="ja-JP" sz="2400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ja-JP" altLang="en-US" sz="2400" dirty="0"/>
              <a:t>「ゼロ・ディフェクト」　➠　</a:t>
            </a:r>
            <a:r>
              <a:rPr lang="ja-JP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不良「０」以外の合格判定基準はＮＧ。</a:t>
            </a:r>
            <a:endParaRPr lang="en-US" altLang="ja-JP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ja-JP" altLang="en-US" dirty="0"/>
              <a:t>　➠　０・１判定のこと。</a:t>
            </a:r>
            <a:endParaRPr lang="en-US" altLang="ja-JP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ja-JP" altLang="en-US" dirty="0"/>
              <a:t>　➠　１・２判定（複数の不良許容）はダメ。</a:t>
            </a:r>
            <a:endParaRPr lang="en-US" altLang="ja-JP" dirty="0"/>
          </a:p>
        </p:txBody>
      </p:sp>
      <p:sp>
        <p:nvSpPr>
          <p:cNvPr id="2" name="吹き出し: 角を丸めた四角形 1">
            <a:extLst>
              <a:ext uri="{FF2B5EF4-FFF2-40B4-BE49-F238E27FC236}">
                <a16:creationId xmlns:a16="http://schemas.microsoft.com/office/drawing/2014/main" id="{C74A2CD2-018B-4317-8344-5FB60FCF926D}"/>
              </a:ext>
            </a:extLst>
          </p:cNvPr>
          <p:cNvSpPr/>
          <p:nvPr/>
        </p:nvSpPr>
        <p:spPr>
          <a:xfrm>
            <a:off x="7809875" y="5403742"/>
            <a:ext cx="3543925" cy="952608"/>
          </a:xfrm>
          <a:prstGeom prst="wedgeRoundRectCallout">
            <a:avLst>
              <a:gd name="adj1" fmla="val -58877"/>
              <a:gd name="adj2" fmla="val -130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JISZ9015</a:t>
            </a:r>
            <a:r>
              <a:rPr lang="ja-JP" altLang="en-US" sz="2000" dirty="0">
                <a:solidFill>
                  <a:schemeClr val="tx1"/>
                </a:solidFill>
              </a:rPr>
              <a:t>（抜取り検査品質水準）の考え方は採用不可。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23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28340</TotalTime>
  <Words>138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新細明體</vt:lpstr>
      <vt:lpstr>游ゴシック</vt:lpstr>
      <vt:lpstr>游ゴシック Light</vt:lpstr>
      <vt:lpstr>Arial</vt:lpstr>
      <vt:lpstr>Office テーマ</vt:lpstr>
      <vt:lpstr>8.6.6　合否判定基準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要求事項解説</dc:title>
  <dc:creator>和彦 渡辺</dc:creator>
  <cp:lastModifiedBy>mec21</cp:lastModifiedBy>
  <cp:revision>1254</cp:revision>
  <cp:lastPrinted>2020-10-21T02:47:23Z</cp:lastPrinted>
  <dcterms:created xsi:type="dcterms:W3CDTF">2019-02-14T08:34:57Z</dcterms:created>
  <dcterms:modified xsi:type="dcterms:W3CDTF">2023-05-28T22:27:07Z</dcterms:modified>
</cp:coreProperties>
</file>