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54"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432193"/>
            <a:ext cx="10515600" cy="1476259"/>
          </a:xfrm>
          <a:ln w="12700">
            <a:solidFill>
              <a:schemeClr val="tx2"/>
            </a:solidFill>
          </a:ln>
        </p:spPr>
        <p:txBody>
          <a:bodyPr>
            <a:normAutofit/>
          </a:bodyPr>
          <a:lstStyle/>
          <a:p>
            <a:pPr marL="0" indent="0">
              <a:lnSpc>
                <a:spcPct val="100000"/>
              </a:lnSpc>
              <a:buNone/>
            </a:pPr>
            <a:r>
              <a:rPr lang="ja-JP" altLang="en-US" sz="2000" dirty="0"/>
              <a:t>☑組織は、不適合製品に対して該当する顧客規定の管理に従わなければならない。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8.7.1.2</a:t>
            </a:r>
            <a:r>
              <a:rPr lang="ja-JP" altLang="en-US" sz="3000" b="1" dirty="0">
                <a:solidFill>
                  <a:schemeClr val="tx2"/>
                </a:solidFill>
              </a:rPr>
              <a:t>　不適合製品の管理－顧客規定のプロセス</a:t>
            </a:r>
            <a:endParaRPr kumimoji="1" lang="ja-JP" altLang="en-US" sz="3000" b="1" dirty="0">
              <a:solidFill>
                <a:schemeClr val="tx2"/>
              </a:solidFill>
            </a:endParaRPr>
          </a:p>
        </p:txBody>
      </p:sp>
      <p:sp>
        <p:nvSpPr>
          <p:cNvPr id="6" name="タイトル 1">
            <a:extLst>
              <a:ext uri="{FF2B5EF4-FFF2-40B4-BE49-F238E27FC236}">
                <a16:creationId xmlns:a16="http://schemas.microsoft.com/office/drawing/2014/main" id="{A7429E72-0294-418D-AE02-9DE5890A2082}"/>
              </a:ext>
            </a:extLst>
          </p:cNvPr>
          <p:cNvSpPr txBox="1">
            <a:spLocks/>
          </p:cNvSpPr>
          <p:nvPr/>
        </p:nvSpPr>
        <p:spPr>
          <a:xfrm>
            <a:off x="838200" y="3236320"/>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8.7.1.2</a:t>
            </a:r>
            <a:r>
              <a:rPr lang="ja-JP" altLang="en-US" sz="3000" b="1" dirty="0">
                <a:solidFill>
                  <a:schemeClr val="bg1"/>
                </a:solidFill>
              </a:rPr>
              <a:t>　不適合製品の管理－顧客規定のプロセス</a:t>
            </a:r>
          </a:p>
        </p:txBody>
      </p:sp>
      <p:sp>
        <p:nvSpPr>
          <p:cNvPr id="7" name="コンテンツ プレースホルダー 2">
            <a:extLst>
              <a:ext uri="{FF2B5EF4-FFF2-40B4-BE49-F238E27FC236}">
                <a16:creationId xmlns:a16="http://schemas.microsoft.com/office/drawing/2014/main" id="{A8A0649E-1D7C-4F82-BA4B-C36B030C8962}"/>
              </a:ext>
            </a:extLst>
          </p:cNvPr>
          <p:cNvSpPr txBox="1">
            <a:spLocks/>
          </p:cNvSpPr>
          <p:nvPr/>
        </p:nvSpPr>
        <p:spPr>
          <a:xfrm>
            <a:off x="838200" y="4283726"/>
            <a:ext cx="10515600" cy="2072624"/>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ほとんどの顧客は、不適合製品の管理に関する規定（要求）事項を持っている。</a:t>
            </a:r>
            <a:r>
              <a:rPr lang="en-US" altLang="ja-JP" sz="2400" dirty="0"/>
              <a:t>(</a:t>
            </a:r>
            <a:r>
              <a:rPr lang="ja-JP" altLang="en-US" sz="2400" dirty="0">
                <a:solidFill>
                  <a:srgbClr val="FF0000"/>
                </a:solidFill>
                <a:effectLst>
                  <a:outerShdw blurRad="38100" dist="38100" dir="2700000" algn="tl">
                    <a:srgbClr val="000000">
                      <a:alpha val="43137"/>
                    </a:srgbClr>
                  </a:outerShdw>
                </a:effectLst>
              </a:rPr>
              <a:t>顧客固有要求事項</a:t>
            </a:r>
            <a:r>
              <a:rPr lang="ja-JP" altLang="en-US" sz="2400" dirty="0"/>
              <a:t>、或いはそれに該当する事項が無い場合でも）</a:t>
            </a:r>
          </a:p>
        </p:txBody>
      </p:sp>
    </p:spTree>
    <p:extLst>
      <p:ext uri="{BB962C8B-B14F-4D97-AF65-F5344CB8AC3E}">
        <p14:creationId xmlns:p14="http://schemas.microsoft.com/office/powerpoint/2010/main" val="133976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28338</TotalTime>
  <Words>81</Words>
  <Application>Microsoft Office PowerPoint</Application>
  <PresentationFormat>ワイド画面</PresentationFormat>
  <Paragraphs>6</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新細明體</vt:lpstr>
      <vt:lpstr>游ゴシック</vt:lpstr>
      <vt:lpstr>游ゴシック Light</vt:lpstr>
      <vt:lpstr>Arial</vt:lpstr>
      <vt:lpstr>Office テーマ</vt:lpstr>
      <vt:lpstr>8.7.1.2　不適合製品の管理－顧客規定のプロセス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2023-05-28T22:34:17Z</dcterms:modified>
</cp:coreProperties>
</file>