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7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350E-CCE0-4FDC-8F5C-E20A8629E3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☑組織は、製品を修理する判断の前に、修理工程におけるリスクを評価するために、</a:t>
            </a:r>
            <a:r>
              <a:rPr lang="ja-JP" altLang="en-US" sz="2000" u="sng" dirty="0"/>
              <a:t>リスク分析（</a:t>
            </a:r>
            <a:r>
              <a:rPr lang="en-US" altLang="ja-JP" sz="2000" u="sng" dirty="0"/>
              <a:t>FMEA</a:t>
            </a:r>
            <a:r>
              <a:rPr lang="ja-JP" altLang="en-US" sz="2000" u="sng" dirty="0"/>
              <a:t>のような）の方法論を活用しなければならない。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☑組織は、製品の修理を開始する前に、</a:t>
            </a:r>
            <a:r>
              <a:rPr lang="ja-JP" altLang="en-US" sz="2000" u="sng" dirty="0"/>
              <a:t>顧客から承認を取得しなければならない。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☑組織は、コントロールプラン又は他の関連する文書化した情報に従って、</a:t>
            </a:r>
            <a:r>
              <a:rPr lang="ja-JP" altLang="en-US" sz="2000" u="sng" dirty="0"/>
              <a:t>修理確認の</a:t>
            </a:r>
            <a:r>
              <a:rPr lang="ja-JP" altLang="en-US" sz="2000" b="1" u="sng" dirty="0"/>
              <a:t>文書化したプロセス</a:t>
            </a:r>
            <a:r>
              <a:rPr lang="ja-JP" altLang="en-US" sz="2000" u="sng" dirty="0"/>
              <a:t>をもたなければならない。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☑再検査及びトレーサビリティ要求事項を含む、分解又は修理</a:t>
            </a:r>
            <a:r>
              <a:rPr lang="ja-JP" altLang="en-US" sz="2000" u="sng" dirty="0"/>
              <a:t>指示書は、適切な要員がアクセスでき、利用できなければならない。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☑組織は、修理される製品の</a:t>
            </a:r>
            <a:r>
              <a:rPr lang="ja-JP" altLang="en-US" sz="2000" u="sng" dirty="0"/>
              <a:t>特別採用</a:t>
            </a:r>
            <a:r>
              <a:rPr lang="ja-JP" altLang="en-US" sz="2000" dirty="0"/>
              <a:t>について、文書化した顧客の正式許可を取得しなければならない。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量、処置、処置日及び該当するトレーサビリティ情報</a:t>
            </a:r>
            <a:r>
              <a:rPr lang="ja-JP" altLang="en-US" sz="2000" dirty="0"/>
              <a:t>を含めて、修理した製品の処置に関する</a:t>
            </a:r>
            <a:r>
              <a:rPr lang="ja-JP" altLang="en-US" sz="2000" b="1" dirty="0"/>
              <a:t>文書化した情報を保持</a:t>
            </a:r>
            <a:r>
              <a:rPr lang="ja-JP" altLang="en-US" sz="2000" dirty="0"/>
              <a:t>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8.7.1.5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修理製品の管理　</a:t>
            </a:r>
          </a:p>
        </p:txBody>
      </p:sp>
    </p:spTree>
    <p:extLst>
      <p:ext uri="{BB962C8B-B14F-4D97-AF65-F5344CB8AC3E}">
        <p14:creationId xmlns:p14="http://schemas.microsoft.com/office/powerpoint/2010/main" val="13173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188</Words>
  <Application>Microsoft Office PowerPoint</Application>
  <PresentationFormat>ワイド画面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8.7.1.5　修理製品の管理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2023-05-28T22:33:12Z</dcterms:modified>
</cp:coreProperties>
</file>