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58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193"/>
            <a:ext cx="10515600" cy="1079653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</a:t>
            </a:r>
            <a:r>
              <a:rPr lang="ja-JP" altLang="en-US" sz="2000" u="sng" dirty="0"/>
              <a:t>不適合製品が出荷された場合には、顧客に対して速やかに通知しなければならない。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☑初回の伝達に引き続き、その事象の詳細な文書を提供しなければならない。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tx2"/>
                </a:solidFill>
              </a:rPr>
              <a:t>8.7.1.6</a:t>
            </a:r>
            <a:r>
              <a:rPr lang="ja-JP" altLang="en-US" sz="3000" b="1" dirty="0">
                <a:solidFill>
                  <a:schemeClr val="tx2"/>
                </a:solidFill>
              </a:rPr>
              <a:t>　顧客への通知</a:t>
            </a:r>
            <a:endParaRPr kumimoji="1" lang="ja-JP" altLang="en-US" sz="3000" b="1" dirty="0">
              <a:solidFill>
                <a:schemeClr val="tx2"/>
              </a:solidFill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7429E72-0294-418D-AE02-9DE5890A2082}"/>
              </a:ext>
            </a:extLst>
          </p:cNvPr>
          <p:cNvSpPr txBox="1">
            <a:spLocks/>
          </p:cNvSpPr>
          <p:nvPr/>
        </p:nvSpPr>
        <p:spPr>
          <a:xfrm>
            <a:off x="838200" y="2747371"/>
            <a:ext cx="10515600" cy="85407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b="1" dirty="0">
                <a:solidFill>
                  <a:schemeClr val="bg1"/>
                </a:solidFill>
              </a:rPr>
              <a:t>8.7.1.6</a:t>
            </a:r>
            <a:r>
              <a:rPr lang="ja-JP" altLang="en-US" sz="3000" b="1" dirty="0">
                <a:solidFill>
                  <a:schemeClr val="bg1"/>
                </a:solidFill>
              </a:rPr>
              <a:t>　顧客への通知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FE659CE4-7A5F-4B81-9920-86A504F976A8}"/>
              </a:ext>
            </a:extLst>
          </p:cNvPr>
          <p:cNvSpPr txBox="1">
            <a:spLocks/>
          </p:cNvSpPr>
          <p:nvPr/>
        </p:nvSpPr>
        <p:spPr>
          <a:xfrm>
            <a:off x="838200" y="3734718"/>
            <a:ext cx="10515600" cy="262163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200" dirty="0"/>
              <a:t>要求事項の整理。</a:t>
            </a:r>
            <a:endParaRPr lang="en-US" altLang="ja-JP" sz="22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sz="22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200" dirty="0"/>
              <a:t>顧客への通知は</a:t>
            </a:r>
            <a:r>
              <a:rPr lang="ja-JP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「迅速さ」と「正確さ」</a:t>
            </a:r>
            <a:r>
              <a:rPr lang="ja-JP" altLang="en-US" sz="2200" dirty="0"/>
              <a:t>が重要。そのための連絡ルート、顧客窓口、方法などを定めておく。</a:t>
            </a:r>
            <a:endParaRPr lang="en-US" altLang="ja-JP" sz="22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200" dirty="0"/>
              <a:t>顧客からのクレームではなく</a:t>
            </a:r>
            <a:r>
              <a:rPr lang="en-US" altLang="ja-JP" sz="2200" dirty="0"/>
              <a:t>『</a:t>
            </a:r>
            <a:r>
              <a:rPr lang="ja-JP" altLang="en-US" sz="2200" dirty="0"/>
              <a:t>自らの通報</a:t>
            </a:r>
            <a:r>
              <a:rPr lang="en-US" altLang="ja-JP" sz="2200" dirty="0"/>
              <a:t>』</a:t>
            </a:r>
            <a:r>
              <a:rPr lang="ja-JP" altLang="en-US" sz="2200" dirty="0"/>
              <a:t>。</a:t>
            </a:r>
            <a:endParaRPr lang="en-US" altLang="ja-JP" sz="22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ja-JP" altLang="en-US" sz="2200" dirty="0"/>
              <a:t>当然のことに映るが実際は・・・　➠　</a:t>
            </a:r>
            <a:r>
              <a:rPr lang="ja-JP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企業責任（</a:t>
            </a:r>
            <a:r>
              <a:rPr lang="en-US" altLang="ja-JP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5.1.1.1</a:t>
            </a:r>
            <a:r>
              <a:rPr lang="ja-JP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）の再認識。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2A71FDC-1B52-4FB7-9B67-0DC84076383F}"/>
              </a:ext>
            </a:extLst>
          </p:cNvPr>
          <p:cNvSpPr/>
          <p:nvPr/>
        </p:nvSpPr>
        <p:spPr>
          <a:xfrm>
            <a:off x="3657600" y="4229378"/>
            <a:ext cx="4371202" cy="36512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3C10A21-EE3D-411A-92E5-0CB9BC4E2BF1}"/>
              </a:ext>
            </a:extLst>
          </p:cNvPr>
          <p:cNvSpPr/>
          <p:nvPr/>
        </p:nvSpPr>
        <p:spPr>
          <a:xfrm>
            <a:off x="952237" y="4165613"/>
            <a:ext cx="3010783" cy="487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不適合製品出荷の事実</a:t>
            </a:r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02D5E9F-D9A0-4E6A-B26A-B04379CE9CFF}"/>
              </a:ext>
            </a:extLst>
          </p:cNvPr>
          <p:cNvSpPr/>
          <p:nvPr/>
        </p:nvSpPr>
        <p:spPr>
          <a:xfrm>
            <a:off x="4492122" y="4165612"/>
            <a:ext cx="3010784" cy="487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顧客への緊急連絡</a:t>
            </a:r>
            <a:r>
              <a:rPr kumimoji="1" lang="ja-JP" altLang="en-US" dirty="0"/>
              <a:t>（通知）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069D9B8-14AD-45A8-B68A-971054B5E162}"/>
              </a:ext>
            </a:extLst>
          </p:cNvPr>
          <p:cNvSpPr/>
          <p:nvPr/>
        </p:nvSpPr>
        <p:spPr>
          <a:xfrm>
            <a:off x="8028802" y="4165612"/>
            <a:ext cx="3010785" cy="487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顧客への詳細連絡</a:t>
            </a:r>
            <a:r>
              <a:rPr lang="ja-JP" altLang="en-US" dirty="0"/>
              <a:t>（文書）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28339</TotalTime>
  <Words>145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新細明體</vt:lpstr>
      <vt:lpstr>游ゴシック</vt:lpstr>
      <vt:lpstr>游ゴシック Light</vt:lpstr>
      <vt:lpstr>Arial</vt:lpstr>
      <vt:lpstr>Wingdings</vt:lpstr>
      <vt:lpstr>Office テーマ</vt:lpstr>
      <vt:lpstr>8.7.1.6　顧客への通知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1254</cp:revision>
  <cp:lastPrinted>2020-10-21T02:47:23Z</cp:lastPrinted>
  <dcterms:created xsi:type="dcterms:W3CDTF">2019-02-14T08:34:57Z</dcterms:created>
  <dcterms:modified xsi:type="dcterms:W3CDTF">2023-05-28T22:32:47Z</dcterms:modified>
</cp:coreProperties>
</file>