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85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25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49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70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48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21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02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47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28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43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20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75">
              <a:srgbClr val="00B0F0">
                <a:lumMod val="33000"/>
                <a:lumOff val="67000"/>
              </a:srgbClr>
            </a:gs>
            <a:gs pos="45000">
              <a:srgbClr val="FFFFFF"/>
            </a:gs>
            <a:gs pos="42233">
              <a:srgbClr val="002060">
                <a:lumMod val="55000"/>
                <a:lumOff val="45000"/>
                <a:alpha val="58000"/>
              </a:srgbClr>
            </a:gs>
            <a:gs pos="42000">
              <a:srgbClr val="FFFFFF"/>
            </a:gs>
            <a:gs pos="79000">
              <a:schemeClr val="bg1"/>
            </a:gs>
            <a:gs pos="14741">
              <a:schemeClr val="bg1"/>
            </a:gs>
            <a:gs pos="87000">
              <a:schemeClr val="bg1"/>
            </a:gs>
            <a:gs pos="91000">
              <a:schemeClr val="accent1">
                <a:lumMod val="5000"/>
                <a:lumOff val="95000"/>
              </a:schemeClr>
            </a:gs>
            <a:gs pos="84000">
              <a:srgbClr val="00B0F0">
                <a:lumMod val="34000"/>
                <a:lumOff val="66000"/>
                <a:alpha val="48000"/>
              </a:srgbClr>
            </a:gs>
            <a:gs pos="100000">
              <a:schemeClr val="accent1">
                <a:lumMod val="20000"/>
                <a:lumOff val="8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2CD4D-FB0E-40CD-A9F6-80008C81F90D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52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562965"/>
            <a:ext cx="9144000" cy="2387600"/>
          </a:xfrm>
        </p:spPr>
        <p:txBody>
          <a:bodyPr/>
          <a:lstStyle/>
          <a:p>
            <a:r>
              <a:rPr kumimoji="1" lang="ja-JP" altLang="en-US" dirty="0" smtClean="0"/>
              <a:t>鰯（仮）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-2908151" y="3830638"/>
            <a:ext cx="9144000" cy="302736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GS2</a:t>
            </a:r>
            <a:r>
              <a:rPr lang="ja-JP" altLang="en-US" dirty="0"/>
              <a:t> </a:t>
            </a:r>
            <a:r>
              <a:rPr lang="ja-JP" altLang="en-US" dirty="0" smtClean="0"/>
              <a:t> </a:t>
            </a:r>
            <a:r>
              <a:rPr kumimoji="1" lang="ja-JP" altLang="en-US" dirty="0" smtClean="0"/>
              <a:t>チーム</a:t>
            </a:r>
            <a:r>
              <a:rPr kumimoji="1" lang="en-US" altLang="ja-JP" dirty="0" smtClean="0"/>
              <a:t>2</a:t>
            </a:r>
          </a:p>
          <a:p>
            <a:r>
              <a:rPr lang="ja-JP" altLang="en-US" sz="3600" dirty="0" smtClean="0"/>
              <a:t>河本　恭宏</a:t>
            </a:r>
            <a:endParaRPr lang="en-US" altLang="ja-JP" sz="3600" dirty="0" smtClean="0"/>
          </a:p>
          <a:p>
            <a:r>
              <a:rPr lang="ja-JP" altLang="en-US" sz="3600" dirty="0" smtClean="0"/>
              <a:t>坂巻　太一</a:t>
            </a:r>
            <a:endParaRPr lang="en-US" altLang="ja-JP" sz="3600" dirty="0" smtClean="0"/>
          </a:p>
          <a:p>
            <a:r>
              <a:rPr lang="ja-JP" altLang="en-US" sz="3600" dirty="0" smtClean="0"/>
              <a:t>中田　湧介</a:t>
            </a:r>
            <a:endParaRPr lang="en-US" altLang="ja-JP" sz="3600" dirty="0" smtClean="0"/>
          </a:p>
          <a:p>
            <a:r>
              <a:rPr lang="ja-JP" altLang="en-US" sz="3600" dirty="0" smtClean="0"/>
              <a:t>森　一真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315854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テーマ</a:t>
            </a:r>
            <a:r>
              <a:rPr kumimoji="1" lang="en-US" altLang="ja-JP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:</a:t>
            </a:r>
            <a:r>
              <a:rPr kumimoji="1" lang="ja-JP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はさむ</a:t>
            </a:r>
            <a:endParaRPr kumimoji="1" lang="ja-JP" alt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13477"/>
              </p:ext>
            </p:extLst>
          </p:nvPr>
        </p:nvGraphicFramePr>
        <p:xfrm>
          <a:off x="941235" y="1809303"/>
          <a:ext cx="10309530" cy="2452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6510"/>
                <a:gridCol w="3436510"/>
                <a:gridCol w="3436510"/>
              </a:tblGrid>
              <a:tr h="1226089">
                <a:tc>
                  <a:txBody>
                    <a:bodyPr/>
                    <a:lstStyle/>
                    <a:p>
                      <a:pPr lvl="0" algn="ctr"/>
                      <a:r>
                        <a:rPr kumimoji="1" lang="ja-JP" altLang="en-US" sz="3600" dirty="0" smtClean="0"/>
                        <a:t>はさむもの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/>
                        <a:t>はさまれるもの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/>
                        <a:t>背景</a:t>
                      </a:r>
                      <a:endParaRPr kumimoji="1" lang="ja-JP" altLang="en-US" sz="3600" dirty="0"/>
                    </a:p>
                  </a:txBody>
                  <a:tcPr/>
                </a:tc>
              </a:tr>
              <a:tr h="122608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200" dirty="0" smtClean="0"/>
                        <a:t>音</a:t>
                      </a:r>
                      <a:endParaRPr kumimoji="1" lang="ja-JP" altLang="en-US" sz="7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200" dirty="0" smtClean="0"/>
                        <a:t>鰯</a:t>
                      </a:r>
                      <a:endParaRPr kumimoji="1" lang="ja-JP" altLang="en-US" sz="7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200" dirty="0" smtClean="0"/>
                        <a:t>海</a:t>
                      </a:r>
                      <a:endParaRPr kumimoji="1" lang="ja-JP" altLang="en-US" sz="7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39" y="4917164"/>
            <a:ext cx="1191214" cy="119121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" t="10938" r="62370" b="66369"/>
          <a:stretch/>
        </p:blipFill>
        <p:spPr>
          <a:xfrm>
            <a:off x="4575027" y="4713198"/>
            <a:ext cx="3041946" cy="139518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93" y="4444044"/>
            <a:ext cx="3017584" cy="213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8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ja-JP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操作説明</a:t>
            </a:r>
            <a:endParaRPr kumimoji="1" lang="ja-JP" alt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494327"/>
              </p:ext>
            </p:extLst>
          </p:nvPr>
        </p:nvGraphicFramePr>
        <p:xfrm>
          <a:off x="941235" y="1807062"/>
          <a:ext cx="10309530" cy="32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6510"/>
                <a:gridCol w="3436510"/>
                <a:gridCol w="3436510"/>
              </a:tblGrid>
              <a:tr h="10616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/>
                        <a:t>①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/>
                        <a:t>②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/>
                        <a:t>③</a:t>
                      </a:r>
                      <a:endParaRPr kumimoji="1" lang="ja-JP" altLang="en-US" sz="4000" dirty="0"/>
                    </a:p>
                  </a:txBody>
                  <a:tcPr anchor="ctr"/>
                </a:tc>
              </a:tr>
              <a:tr h="21812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smtClean="0"/>
                        <a:t>鰯が泳いできます</a:t>
                      </a:r>
                      <a:endParaRPr kumimoji="1" lang="en-US" altLang="ja-JP" sz="240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２人でよりたくさんの鰯を捕まえてください</a:t>
                      </a:r>
                    </a:p>
                    <a:p>
                      <a:pPr algn="l"/>
                      <a:endParaRPr kumimoji="1" lang="ja-JP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smtClean="0"/>
                        <a:t>２人のプレイヤーは画面両端をタッチして音を飛ばします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 smtClean="0"/>
                        <a:t>音で鰯をはさむと捕まえることができます</a:t>
                      </a:r>
                      <a:endParaRPr kumimoji="1" lang="en-US" altLang="ja-JP" sz="2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鰯の数によってスコアが違います</a:t>
                      </a:r>
                      <a:endParaRPr kumimoji="1" lang="en-US" altLang="ja-JP" sz="2400" b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endParaRPr kumimoji="1" lang="ja-JP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" t="10938" r="62370" b="66369"/>
          <a:stretch/>
        </p:blipFill>
        <p:spPr>
          <a:xfrm>
            <a:off x="6542810" y="5302175"/>
            <a:ext cx="2757054" cy="126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2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25482"/>
              </p:ext>
            </p:extLst>
          </p:nvPr>
        </p:nvGraphicFramePr>
        <p:xfrm>
          <a:off x="2225936" y="1690688"/>
          <a:ext cx="7843522" cy="40890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921761"/>
                <a:gridCol w="3921761"/>
              </a:tblGrid>
              <a:tr h="1022251">
                <a:tc>
                  <a:txBody>
                    <a:bodyPr/>
                    <a:lstStyle/>
                    <a:p>
                      <a:r>
                        <a:rPr kumimoji="1" lang="ja-JP" altLang="en-US" sz="4400" b="0" dirty="0" smtClean="0"/>
                        <a:t>河本</a:t>
                      </a:r>
                      <a:endParaRPr kumimoji="1" lang="ja-JP" altLang="en-US" sz="4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b="0" dirty="0" smtClean="0"/>
                        <a:t>android</a:t>
                      </a:r>
                      <a:r>
                        <a:rPr kumimoji="1" lang="ja-JP" altLang="en-US" sz="2800" b="0" dirty="0" err="1" smtClean="0"/>
                        <a:t>での</a:t>
                      </a:r>
                      <a:r>
                        <a:rPr kumimoji="1" lang="ja-JP" altLang="en-US" sz="2800" b="0" dirty="0" smtClean="0"/>
                        <a:t>実装、プレイシーン全般</a:t>
                      </a:r>
                      <a:endParaRPr kumimoji="1" lang="ja-JP" altLang="en-US" sz="2800" b="0" dirty="0"/>
                    </a:p>
                  </a:txBody>
                  <a:tcPr/>
                </a:tc>
              </a:tr>
              <a:tr h="1022251">
                <a:tc>
                  <a:txBody>
                    <a:bodyPr/>
                    <a:lstStyle/>
                    <a:p>
                      <a:r>
                        <a:rPr kumimoji="1" lang="ja-JP" altLang="en-US" sz="4400" dirty="0" smtClean="0"/>
                        <a:t>坂巻</a:t>
                      </a:r>
                      <a:endParaRPr kumimoji="1" lang="ja-JP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魚部分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1022251">
                <a:tc>
                  <a:txBody>
                    <a:bodyPr/>
                    <a:lstStyle/>
                    <a:p>
                      <a:r>
                        <a:rPr kumimoji="1" lang="ja-JP" altLang="en-US" sz="4400" dirty="0" smtClean="0"/>
                        <a:t>中田</a:t>
                      </a:r>
                      <a:endParaRPr kumimoji="1" lang="ja-JP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smtClean="0"/>
                        <a:t>タイトルシーン、リザルトシーン、</a:t>
                      </a:r>
                      <a:r>
                        <a:rPr kumimoji="1" lang="en-US" altLang="ja-JP" sz="2800" smtClean="0"/>
                        <a:t>UI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1022251">
                <a:tc>
                  <a:txBody>
                    <a:bodyPr/>
                    <a:lstStyle/>
                    <a:p>
                      <a:r>
                        <a:rPr kumimoji="1" lang="ja-JP" altLang="en-US" sz="4400" dirty="0" smtClean="0"/>
                        <a:t>森</a:t>
                      </a:r>
                      <a:endParaRPr kumimoji="1" lang="ja-JP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UI,</a:t>
                      </a:r>
                      <a:r>
                        <a:rPr kumimoji="1" lang="ja-JP" altLang="en-US" sz="2800" dirty="0" smtClean="0"/>
                        <a:t>リソース</a:t>
                      </a:r>
                      <a:endParaRPr kumimoji="1" lang="ja-JP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正方形/長方形 10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838200" y="1825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役割分担</a:t>
            </a:r>
            <a:endParaRPr lang="ja-JP" alt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025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838200" y="1825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まとめ・反省</a:t>
            </a:r>
            <a:endParaRPr lang="ja-JP" alt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043961"/>
              </p:ext>
            </p:extLst>
          </p:nvPr>
        </p:nvGraphicFramePr>
        <p:xfrm>
          <a:off x="1018309" y="1873250"/>
          <a:ext cx="10151918" cy="4371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1918"/>
              </a:tblGrid>
              <a:tr h="437168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1" lang="ja-JP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9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0" y="2248663"/>
            <a:ext cx="12192000" cy="221781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838200" y="26947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ご清聴ありがとうございました。</a:t>
            </a:r>
            <a:endParaRPr lang="ja-JP" altLang="en-US" sz="6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298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97</Words>
  <Application>Microsoft Office PowerPoint</Application>
  <PresentationFormat>ワイド画面</PresentationFormat>
  <Paragraphs>33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鰯（仮）</vt:lpstr>
      <vt:lpstr>テーマ:はさむ</vt:lpstr>
      <vt:lpstr>操作説明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河本　恭宏</dc:creator>
  <cp:lastModifiedBy>中田　湧介</cp:lastModifiedBy>
  <cp:revision>26</cp:revision>
  <dcterms:created xsi:type="dcterms:W3CDTF">2017-04-07T06:10:36Z</dcterms:created>
  <dcterms:modified xsi:type="dcterms:W3CDTF">2017-04-10T10:58:31Z</dcterms:modified>
</cp:coreProperties>
</file>