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5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0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4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2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4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20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75">
              <a:srgbClr val="00B0F0">
                <a:lumMod val="33000"/>
                <a:lumOff val="67000"/>
              </a:srgbClr>
            </a:gs>
            <a:gs pos="45000">
              <a:srgbClr val="FFFFFF"/>
            </a:gs>
            <a:gs pos="42233">
              <a:srgbClr val="002060">
                <a:lumMod val="55000"/>
                <a:lumOff val="45000"/>
                <a:alpha val="58000"/>
              </a:srgbClr>
            </a:gs>
            <a:gs pos="42000">
              <a:srgbClr val="FFFFFF"/>
            </a:gs>
            <a:gs pos="79000">
              <a:schemeClr val="bg1"/>
            </a:gs>
            <a:gs pos="14741">
              <a:schemeClr val="bg1"/>
            </a:gs>
            <a:gs pos="87000">
              <a:schemeClr val="bg1"/>
            </a:gs>
            <a:gs pos="91000">
              <a:schemeClr val="accent1">
                <a:lumMod val="5000"/>
                <a:lumOff val="95000"/>
              </a:schemeClr>
            </a:gs>
            <a:gs pos="84000">
              <a:srgbClr val="00B0F0">
                <a:lumMod val="34000"/>
                <a:lumOff val="66000"/>
                <a:alpha val="48000"/>
              </a:srgbClr>
            </a:gs>
            <a:gs pos="100000">
              <a:schemeClr val="accent1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CD4D-FB0E-40CD-A9F6-80008C81F90D}" type="datetimeFigureOut">
              <a:rPr kumimoji="1" lang="ja-JP" altLang="en-US" smtClean="0"/>
              <a:t>2017/4/9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5710-2773-4003-9036-FD4D99EDE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52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562965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鰯（</a:t>
            </a:r>
            <a:r>
              <a:rPr kumimoji="1" lang="ja-JP" altLang="en-US" dirty="0" smtClean="0"/>
              <a:t>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2908151" y="3830638"/>
            <a:ext cx="9144000" cy="302736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GS2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チーム</a:t>
            </a:r>
            <a:r>
              <a:rPr kumimoji="1" lang="en-US" altLang="ja-JP" dirty="0" smtClean="0"/>
              <a:t>2</a:t>
            </a:r>
          </a:p>
          <a:p>
            <a:r>
              <a:rPr lang="ja-JP" altLang="en-US" sz="3600" dirty="0" smtClean="0"/>
              <a:t>河本　恭宏</a:t>
            </a:r>
            <a:endParaRPr lang="en-US" altLang="ja-JP" sz="3600" dirty="0" smtClean="0"/>
          </a:p>
          <a:p>
            <a:r>
              <a:rPr lang="ja-JP" altLang="en-US" sz="3600" dirty="0" smtClean="0"/>
              <a:t>坂巻　太一</a:t>
            </a:r>
            <a:endParaRPr lang="en-US" altLang="ja-JP" sz="3600" dirty="0" smtClean="0"/>
          </a:p>
          <a:p>
            <a:r>
              <a:rPr lang="ja-JP" altLang="en-US" sz="3600" dirty="0" smtClean="0"/>
              <a:t>中田　湧介</a:t>
            </a:r>
            <a:endParaRPr lang="en-US" altLang="ja-JP" sz="3600" dirty="0" smtClean="0"/>
          </a:p>
          <a:p>
            <a:r>
              <a:rPr lang="ja-JP" altLang="en-US" sz="3600" dirty="0" smtClean="0"/>
              <a:t>森　一真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1585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テーマ</a:t>
            </a:r>
            <a:r>
              <a:rPr kumimoji="1" lang="en-US" altLang="ja-JP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はさむ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275627"/>
              </p:ext>
            </p:extLst>
          </p:nvPr>
        </p:nvGraphicFramePr>
        <p:xfrm>
          <a:off x="838200" y="1825623"/>
          <a:ext cx="10309530" cy="245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はさむもの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はさまれるもの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背景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音</a:t>
                      </a:r>
                      <a:endParaRPr kumimoji="1" lang="ja-JP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鰯</a:t>
                      </a:r>
                      <a:endParaRPr kumimoji="1" lang="ja-JP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海</a:t>
                      </a:r>
                      <a:endParaRPr kumimoji="1" lang="ja-JP" altLang="en-US" sz="7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39" y="4917164"/>
            <a:ext cx="1191214" cy="11912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4575027" y="4713198"/>
            <a:ext cx="3041946" cy="13951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3" y="4444044"/>
            <a:ext cx="3017584" cy="2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テーマ</a:t>
            </a:r>
            <a:r>
              <a:rPr kumimoji="1" lang="en-US" altLang="ja-JP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kumimoji="1"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はさむ</a:t>
            </a:r>
            <a:endParaRPr kumimoji="1"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</p:nvPr>
        </p:nvGraphicFramePr>
        <p:xfrm>
          <a:off x="838200" y="1825623"/>
          <a:ext cx="10309530" cy="245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510"/>
                <a:gridCol w="3436510"/>
                <a:gridCol w="3436510"/>
              </a:tblGrid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はさむもの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はさまれるもの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 smtClean="0"/>
                        <a:t>背景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2260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音</a:t>
                      </a:r>
                      <a:endParaRPr kumimoji="1" lang="ja-JP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鰯</a:t>
                      </a:r>
                      <a:endParaRPr kumimoji="1" lang="ja-JP" alt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200" dirty="0" smtClean="0"/>
                        <a:t>海</a:t>
                      </a:r>
                      <a:endParaRPr kumimoji="1" lang="ja-JP" altLang="en-US" sz="7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39" y="4917164"/>
            <a:ext cx="1191214" cy="11912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938" r="62370" b="66369"/>
          <a:stretch/>
        </p:blipFill>
        <p:spPr>
          <a:xfrm>
            <a:off x="4575027" y="4713198"/>
            <a:ext cx="3041946" cy="13951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93" y="4444044"/>
            <a:ext cx="3017584" cy="2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42310"/>
              </p:ext>
            </p:extLst>
          </p:nvPr>
        </p:nvGraphicFramePr>
        <p:xfrm>
          <a:off x="2225936" y="1690688"/>
          <a:ext cx="7843522" cy="4089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21761"/>
                <a:gridCol w="3921761"/>
              </a:tblGrid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b="0" dirty="0" smtClean="0"/>
                        <a:t>河本</a:t>
                      </a:r>
                      <a:endParaRPr kumimoji="1" lang="ja-JP" altLang="en-US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 smtClean="0"/>
                        <a:t>音波部分</a:t>
                      </a:r>
                      <a:endParaRPr kumimoji="1" lang="en-US" altLang="ja-JP" sz="2800" b="0" dirty="0" smtClean="0"/>
                    </a:p>
                    <a:p>
                      <a:r>
                        <a:rPr kumimoji="1" lang="ja-JP" altLang="en-US" sz="2800" b="0" dirty="0" smtClean="0"/>
                        <a:t>全体のまとめ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坂巻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魚部分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中田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リザルト、タイトルシーン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022251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/>
                        <a:t>森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UI,</a:t>
                      </a:r>
                      <a:r>
                        <a:rPr kumimoji="1" lang="ja-JP" altLang="en-US" sz="2800" dirty="0" smtClean="0"/>
                        <a:t>リソース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役割分担</a:t>
            </a:r>
            <a:endParaRPr lang="ja-JP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2248663"/>
            <a:ext cx="12192000" cy="22178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838200" y="26947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ご清聴ありがとうございました。</a:t>
            </a:r>
            <a:endParaRPr lang="ja-JP" altLang="en-US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9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53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鰯（仮）</vt:lpstr>
      <vt:lpstr>テーマ:はさむ</vt:lpstr>
      <vt:lpstr>テーマ:はさむ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河本　恭宏</dc:creator>
  <cp:lastModifiedBy>河本　恭宏</cp:lastModifiedBy>
  <cp:revision>6</cp:revision>
  <dcterms:created xsi:type="dcterms:W3CDTF">2017-04-07T06:10:36Z</dcterms:created>
  <dcterms:modified xsi:type="dcterms:W3CDTF">2017-04-10T02:32:42Z</dcterms:modified>
</cp:coreProperties>
</file>