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0" r:id="rId6"/>
    <p:sldId id="258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75">
              <a:srgbClr val="00B0F0">
                <a:lumMod val="33000"/>
                <a:lumOff val="67000"/>
              </a:srgbClr>
            </a:gs>
            <a:gs pos="45000">
              <a:srgbClr val="FFFFFF"/>
            </a:gs>
            <a:gs pos="42233">
              <a:srgbClr val="002060">
                <a:lumMod val="55000"/>
                <a:lumOff val="45000"/>
                <a:alpha val="58000"/>
              </a:srgbClr>
            </a:gs>
            <a:gs pos="42000">
              <a:srgbClr val="FFFFFF"/>
            </a:gs>
            <a:gs pos="79000">
              <a:schemeClr val="bg1"/>
            </a:gs>
            <a:gs pos="14741">
              <a:schemeClr val="bg1"/>
            </a:gs>
            <a:gs pos="87000">
              <a:schemeClr val="bg1"/>
            </a:gs>
            <a:gs pos="91000">
              <a:schemeClr val="accent1">
                <a:lumMod val="5000"/>
                <a:lumOff val="95000"/>
              </a:schemeClr>
            </a:gs>
            <a:gs pos="84000">
              <a:srgbClr val="00B0F0">
                <a:lumMod val="34000"/>
                <a:lumOff val="66000"/>
                <a:alpha val="48000"/>
              </a:srgb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D4D-FB0E-40CD-A9F6-80008C81F90D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台形 6"/>
          <p:cNvSpPr/>
          <p:nvPr/>
        </p:nvSpPr>
        <p:spPr>
          <a:xfrm>
            <a:off x="1844098" y="2678345"/>
            <a:ext cx="8617714" cy="272220"/>
          </a:xfrm>
          <a:prstGeom prst="trapezoid">
            <a:avLst/>
          </a:prstGeom>
          <a:solidFill>
            <a:srgbClr val="00B0F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2965"/>
            <a:ext cx="9144000" cy="2387600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</a:t>
            </a:r>
            <a:r>
              <a:rPr kumimoji="1" lang="ja-JP" altLang="en-US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ンド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いわし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729" y="2950565"/>
            <a:ext cx="3736163" cy="375660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GS2</a:t>
            </a:r>
            <a:r>
              <a:rPr lang="ja-JP" altLang="en-US" sz="2800" dirty="0"/>
              <a:t> </a:t>
            </a:r>
            <a:endParaRPr lang="en-US" altLang="ja-JP" sz="2800" dirty="0" smtClean="0"/>
          </a:p>
          <a:p>
            <a:r>
              <a:rPr lang="en-US" altLang="ja-JP" sz="2800" u="sng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TEAM:</a:t>
            </a:r>
            <a:r>
              <a:rPr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u="sng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Weak </a:t>
            </a:r>
            <a:r>
              <a:rPr lang="en-US" altLang="ja-JP" sz="28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Fisher</a:t>
            </a:r>
            <a:endParaRPr kumimoji="1" lang="en-US" altLang="ja-JP" sz="2800" u="sng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4000" dirty="0" smtClean="0"/>
              <a:t>河本　恭宏</a:t>
            </a:r>
            <a:endParaRPr lang="en-US" altLang="ja-JP" sz="4000" dirty="0" smtClean="0"/>
          </a:p>
          <a:p>
            <a:r>
              <a:rPr lang="ja-JP" altLang="en-US" sz="4000" dirty="0" smtClean="0"/>
              <a:t>坂巻　太一</a:t>
            </a:r>
            <a:endParaRPr lang="en-US" altLang="ja-JP" sz="4000" dirty="0" smtClean="0"/>
          </a:p>
          <a:p>
            <a:r>
              <a:rPr lang="ja-JP" altLang="en-US" sz="4000" dirty="0" smtClean="0"/>
              <a:t>中田　湧介</a:t>
            </a:r>
            <a:endParaRPr lang="en-US" altLang="ja-JP" sz="4000" dirty="0" smtClean="0"/>
          </a:p>
          <a:p>
            <a:r>
              <a:rPr lang="ja-JP" altLang="en-US" sz="4000" dirty="0" smtClean="0"/>
              <a:t>森　一真</a:t>
            </a:r>
            <a:endParaRPr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 rot="1088553">
            <a:off x="7355173" y="962490"/>
            <a:ext cx="3041946" cy="13951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6742" flipH="1">
            <a:off x="2069885" y="1611929"/>
            <a:ext cx="1067762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3" r="6079"/>
          <a:stretch/>
        </p:blipFill>
        <p:spPr>
          <a:xfrm rot="19800000" flipH="1">
            <a:off x="3052461" y="779033"/>
            <a:ext cx="1262141" cy="14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1" y="2319688"/>
            <a:ext cx="12192000" cy="21753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761" y="2829510"/>
            <a:ext cx="11242307" cy="1325563"/>
          </a:xfrm>
        </p:spPr>
        <p:txBody>
          <a:bodyPr>
            <a:noAutofit/>
          </a:bodyPr>
          <a:lstStyle/>
          <a:p>
            <a:r>
              <a:rPr kumimoji="1" lang="en-US" altLang="ja-JP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kumimoji="1" lang="ja-JP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人で協力！</a:t>
            </a:r>
            <a:r>
              <a:rPr kumimoji="1" lang="en-US" altLang="ja-JP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kumimoji="1" lang="en-US" altLang="ja-JP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ja-JP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　</a:t>
            </a:r>
            <a:r>
              <a:rPr lang="ja-JP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　　</a:t>
            </a:r>
            <a:r>
              <a:rPr kumimoji="1" lang="ja-JP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音波ではさんで鰯を捕獲するゲーム</a:t>
            </a:r>
            <a:endParaRPr kumimoji="1" lang="ja-JP" alt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ゲーム概要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7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3477"/>
              </p:ext>
            </p:extLst>
          </p:nvPr>
        </p:nvGraphicFramePr>
        <p:xfrm>
          <a:off x="941235" y="180930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実装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70467"/>
              </p:ext>
            </p:extLst>
          </p:nvPr>
        </p:nvGraphicFramePr>
        <p:xfrm>
          <a:off x="941235" y="1809304"/>
          <a:ext cx="10309530" cy="29600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510"/>
                <a:gridCol w="3436510"/>
                <a:gridCol w="3436510"/>
              </a:tblGrid>
              <a:tr h="1222677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3600" dirty="0" smtClean="0"/>
                        <a:t>開発環境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プラットフォーム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バージョン管理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7325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/>
                        <a:t>cocos2dx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Android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err="1" smtClean="0"/>
                        <a:t>Github</a:t>
                      </a:r>
                      <a:endParaRPr kumimoji="1" lang="en-US" altLang="ja-JP" sz="5400" dirty="0" smtClean="0"/>
                    </a:p>
                    <a:p>
                      <a:pPr algn="ctr"/>
                      <a:r>
                        <a:rPr kumimoji="1" lang="en-US" altLang="ja-JP" sz="5400" dirty="0" err="1" smtClean="0"/>
                        <a:t>SourceTree</a:t>
                      </a:r>
                      <a:endParaRPr kumimoji="1" lang="ja-JP" altLang="en-US" sz="5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操作説明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239437"/>
              </p:ext>
            </p:extLst>
          </p:nvPr>
        </p:nvGraphicFramePr>
        <p:xfrm>
          <a:off x="941235" y="1807063"/>
          <a:ext cx="10309530" cy="355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0298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①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②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③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2454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鰯が泳いできます</a:t>
                      </a:r>
                      <a:endParaRPr kumimoji="1" lang="en-US" altLang="ja-JP" sz="2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２人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で協力してより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たくさんの鰯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ja-JP" altLang="en-US" sz="32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音波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で</a:t>
                      </a:r>
                      <a:endParaRPr kumimoji="1" lang="en-US" altLang="ja-JP" sz="2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はさんで</a:t>
                      </a:r>
                      <a:endParaRPr kumimoji="1" lang="en-US" altLang="ja-JP" sz="32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捕まえて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ください</a:t>
                      </a: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 smtClean="0"/>
                        <a:t>２人のプレイヤーは画面両端をタッチして音を飛ばします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鰯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の数に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よって獲得できるスコアが</a:t>
                      </a:r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UP!</a:t>
                      </a:r>
                      <a:endParaRPr kumimoji="1" lang="en-US" altLang="ja-JP" sz="24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" t="-735" r="77328" b="92034"/>
          <a:stretch/>
        </p:blipFill>
        <p:spPr>
          <a:xfrm>
            <a:off x="7026324" y="6312467"/>
            <a:ext cx="1369813" cy="38190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3" r="6079"/>
          <a:stretch/>
        </p:blipFill>
        <p:spPr>
          <a:xfrm flipH="1">
            <a:off x="1777839" y="5209500"/>
            <a:ext cx="1262141" cy="14848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" t="-735" r="77328" b="92034"/>
          <a:stretch/>
        </p:blipFill>
        <p:spPr>
          <a:xfrm>
            <a:off x="2751103" y="5760983"/>
            <a:ext cx="1369813" cy="38190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3" r="6079"/>
          <a:stretch/>
        </p:blipFill>
        <p:spPr>
          <a:xfrm rot="10800000" flipH="1">
            <a:off x="3876446" y="5291026"/>
            <a:ext cx="1262141" cy="1484872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9073478" y="5156200"/>
            <a:ext cx="2159000" cy="1606550"/>
          </a:xfrm>
          <a:custGeom>
            <a:avLst/>
            <a:gdLst>
              <a:gd name="connsiteX0" fmla="*/ 1422400 w 2159000"/>
              <a:gd name="connsiteY0" fmla="*/ 0 h 1606550"/>
              <a:gd name="connsiteX1" fmla="*/ 825500 w 2159000"/>
              <a:gd name="connsiteY1" fmla="*/ 635000 h 1606550"/>
              <a:gd name="connsiteX2" fmla="*/ 1212850 w 2159000"/>
              <a:gd name="connsiteY2" fmla="*/ 635000 h 1606550"/>
              <a:gd name="connsiteX3" fmla="*/ 1206500 w 2159000"/>
              <a:gd name="connsiteY3" fmla="*/ 952500 h 1606550"/>
              <a:gd name="connsiteX4" fmla="*/ 996950 w 2159000"/>
              <a:gd name="connsiteY4" fmla="*/ 1365250 h 1606550"/>
              <a:gd name="connsiteX5" fmla="*/ 381000 w 2159000"/>
              <a:gd name="connsiteY5" fmla="*/ 1524000 h 1606550"/>
              <a:gd name="connsiteX6" fmla="*/ 0 w 2159000"/>
              <a:gd name="connsiteY6" fmla="*/ 1511300 h 1606550"/>
              <a:gd name="connsiteX7" fmla="*/ 374650 w 2159000"/>
              <a:gd name="connsiteY7" fmla="*/ 1600200 h 1606550"/>
              <a:gd name="connsiteX8" fmla="*/ 1047750 w 2159000"/>
              <a:gd name="connsiteY8" fmla="*/ 1606550 h 1606550"/>
              <a:gd name="connsiteX9" fmla="*/ 1492250 w 2159000"/>
              <a:gd name="connsiteY9" fmla="*/ 1384300 h 1606550"/>
              <a:gd name="connsiteX10" fmla="*/ 1797050 w 2159000"/>
              <a:gd name="connsiteY10" fmla="*/ 1047750 h 1606550"/>
              <a:gd name="connsiteX11" fmla="*/ 1790700 w 2159000"/>
              <a:gd name="connsiteY11" fmla="*/ 609600 h 1606550"/>
              <a:gd name="connsiteX12" fmla="*/ 2159000 w 2159000"/>
              <a:gd name="connsiteY12" fmla="*/ 609600 h 1606550"/>
              <a:gd name="connsiteX13" fmla="*/ 1422400 w 2159000"/>
              <a:gd name="connsiteY13" fmla="*/ 0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000" h="1606550">
                <a:moveTo>
                  <a:pt x="1422400" y="0"/>
                </a:moveTo>
                <a:lnTo>
                  <a:pt x="825500" y="635000"/>
                </a:lnTo>
                <a:lnTo>
                  <a:pt x="1212850" y="635000"/>
                </a:lnTo>
                <a:lnTo>
                  <a:pt x="1206500" y="952500"/>
                </a:lnTo>
                <a:lnTo>
                  <a:pt x="996950" y="1365250"/>
                </a:lnTo>
                <a:lnTo>
                  <a:pt x="381000" y="1524000"/>
                </a:lnTo>
                <a:lnTo>
                  <a:pt x="0" y="1511300"/>
                </a:lnTo>
                <a:lnTo>
                  <a:pt x="374650" y="1600200"/>
                </a:lnTo>
                <a:lnTo>
                  <a:pt x="1047750" y="1606550"/>
                </a:lnTo>
                <a:lnTo>
                  <a:pt x="1492250" y="1384300"/>
                </a:lnTo>
                <a:lnTo>
                  <a:pt x="1797050" y="1047750"/>
                </a:lnTo>
                <a:cubicBezTo>
                  <a:pt x="1794933" y="901700"/>
                  <a:pt x="1792817" y="755650"/>
                  <a:pt x="1790700" y="609600"/>
                </a:cubicBezTo>
                <a:lnTo>
                  <a:pt x="2159000" y="609600"/>
                </a:lnTo>
                <a:lnTo>
                  <a:pt x="1422400" y="0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" t="31092" r="74019" b="49056"/>
          <a:stretch/>
        </p:blipFill>
        <p:spPr>
          <a:xfrm>
            <a:off x="9194995" y="4272232"/>
            <a:ext cx="2072648" cy="114989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8237012" y="5427920"/>
            <a:ext cx="1915966" cy="8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77460"/>
              </p:ext>
            </p:extLst>
          </p:nvPr>
        </p:nvGraphicFramePr>
        <p:xfrm>
          <a:off x="2225936" y="1690689"/>
          <a:ext cx="7843522" cy="496999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21761"/>
                <a:gridCol w="3921761"/>
              </a:tblGrid>
              <a:tr h="1541488">
                <a:tc>
                  <a:txBody>
                    <a:bodyPr/>
                    <a:lstStyle/>
                    <a:p>
                      <a:r>
                        <a:rPr kumimoji="1" lang="ja-JP" altLang="en-US" sz="4400" b="0" dirty="0" smtClean="0"/>
                        <a:t>河本</a:t>
                      </a:r>
                      <a:endParaRPr kumimoji="1" lang="ja-JP" alt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Android</a:t>
                      </a:r>
                      <a:r>
                        <a:rPr kumimoji="1" lang="ja-JP" altLang="en-US" sz="2800" b="1" dirty="0" smtClean="0"/>
                        <a:t>実機での実装</a:t>
                      </a:r>
                      <a:endParaRPr kumimoji="1" lang="en-US" altLang="ja-JP" sz="2800" b="1" dirty="0" smtClean="0"/>
                    </a:p>
                    <a:p>
                      <a:r>
                        <a:rPr kumimoji="1" lang="ja-JP" altLang="en-US" sz="2800" b="1" dirty="0" smtClean="0"/>
                        <a:t>プレイシーン全般</a:t>
                      </a:r>
                      <a:endParaRPr kumimoji="1" lang="en-US" altLang="ja-JP" sz="2800" b="1" dirty="0" smtClean="0"/>
                    </a:p>
                    <a:p>
                      <a:r>
                        <a:rPr kumimoji="1" lang="ja-JP" altLang="en-US" sz="2800" b="1" dirty="0" smtClean="0"/>
                        <a:t>チーム指揮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1142835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坂巻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dirty="0" smtClean="0"/>
                        <a:t>プレイシーン</a:t>
                      </a:r>
                      <a:endParaRPr kumimoji="1" lang="en-US" altLang="ja-JP" sz="2800" b="1" dirty="0" smtClean="0"/>
                    </a:p>
                    <a:p>
                      <a:r>
                        <a:rPr kumimoji="1" lang="ja-JP" altLang="en-US" sz="2800" b="1" dirty="0" smtClean="0"/>
                        <a:t>デバッグ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1142835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中田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smtClean="0"/>
                        <a:t>タイトルシーン、リザルトシーン、</a:t>
                      </a:r>
                      <a:r>
                        <a:rPr kumimoji="1" lang="en-US" altLang="ja-JP" sz="2800" b="1" smtClean="0"/>
                        <a:t>UI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  <a:tr h="1142835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森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UI,</a:t>
                      </a:r>
                      <a:r>
                        <a:rPr kumimoji="1" lang="ja-JP" altLang="en-US" sz="2800" b="1" dirty="0" smtClean="0"/>
                        <a:t>リソース</a:t>
                      </a:r>
                      <a:endParaRPr kumimoji="1" lang="ja-JP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役割分担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工夫</a:t>
            </a:r>
            <a:r>
              <a:rPr lang="ja-JP" alt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点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03853"/>
              </p:ext>
            </p:extLst>
          </p:nvPr>
        </p:nvGraphicFramePr>
        <p:xfrm>
          <a:off x="1018309" y="1873250"/>
          <a:ext cx="10151918" cy="43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918"/>
              </a:tblGrid>
              <a:tr h="4371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solidFill>
                            <a:schemeClr val="tx1"/>
                          </a:solidFill>
                        </a:rPr>
                        <a:t>◇操作性</a:t>
                      </a:r>
                      <a:endParaRPr kumimoji="1" lang="en-US" altLang="ja-JP" sz="4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4400" baseline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kumimoji="1" lang="ja-JP" altLang="en-US" sz="3200" dirty="0" smtClean="0">
                          <a:solidFill>
                            <a:srgbClr val="FF0000"/>
                          </a:solidFill>
                        </a:rPr>
                        <a:t>実機でのプレイ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を考慮</a:t>
                      </a:r>
                      <a:endParaRPr kumimoji="1" lang="en-US" altLang="ja-JP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solidFill>
                            <a:schemeClr val="tx1"/>
                          </a:solidFill>
                        </a:rPr>
                        <a:t>◇エフェクト、演出</a:t>
                      </a:r>
                      <a:endParaRPr kumimoji="1" lang="en-US" altLang="ja-JP" sz="4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より</a:t>
                      </a:r>
                      <a:r>
                        <a:rPr kumimoji="1" lang="ja-JP" altLang="en-US" sz="3200" dirty="0" smtClean="0">
                          <a:solidFill>
                            <a:srgbClr val="FF0000"/>
                          </a:solidFill>
                        </a:rPr>
                        <a:t>ゲームらしさ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を高めた</a:t>
                      </a:r>
                      <a:endParaRPr kumimoji="1" lang="en-US" altLang="ja-JP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ja-JP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苦労した点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44205"/>
              </p:ext>
            </p:extLst>
          </p:nvPr>
        </p:nvGraphicFramePr>
        <p:xfrm>
          <a:off x="1018309" y="1873250"/>
          <a:ext cx="10151918" cy="43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918"/>
              </a:tblGrid>
              <a:tr h="437168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4400" dirty="0" smtClean="0">
                          <a:solidFill>
                            <a:schemeClr val="tx1"/>
                          </a:solidFill>
                        </a:rPr>
                        <a:t>◇</a:t>
                      </a:r>
                      <a:r>
                        <a:rPr kumimoji="1" lang="en-US" altLang="ja-JP" sz="44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kumimoji="1" lang="ja-JP" altLang="en-US" sz="4400" dirty="0" smtClean="0">
                          <a:solidFill>
                            <a:schemeClr val="tx1"/>
                          </a:solidFill>
                        </a:rPr>
                        <a:t>管理</a:t>
                      </a:r>
                      <a:endParaRPr kumimoji="1" lang="en-US" altLang="ja-JP" sz="4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ソースツリーの使い方、</a:t>
                      </a:r>
                      <a:r>
                        <a:rPr kumimoji="1" lang="ja-JP" altLang="en-US" sz="3200" dirty="0" smtClean="0">
                          <a:solidFill>
                            <a:srgbClr val="FF0000"/>
                          </a:solidFill>
                        </a:rPr>
                        <a:t>コンフリクト</a:t>
                      </a:r>
                      <a:endParaRPr kumimoji="1" lang="en-US" altLang="ja-JP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4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4400" dirty="0" smtClean="0">
                          <a:solidFill>
                            <a:schemeClr val="tx1"/>
                          </a:solidFill>
                        </a:rPr>
                        <a:t>◇コミュニケーション</a:t>
                      </a:r>
                      <a:endParaRPr kumimoji="1" lang="en-US" altLang="ja-JP" sz="4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</a:t>
                      </a:r>
                      <a:r>
                        <a:rPr kumimoji="1" lang="ja-JP" altLang="en-US" sz="3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ほうれんそう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（報告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連絡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相談）</a:t>
                      </a:r>
                      <a:endParaRPr kumimoji="1" lang="en-US" altLang="ja-JP" sz="3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3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ja-JP" sz="3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</a:t>
                      </a:r>
                      <a:r>
                        <a:rPr kumimoji="1" lang="ja-JP" altLang="en-US" sz="3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アイディア出し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248663"/>
            <a:ext cx="12192000" cy="2217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2694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ご清聴ありがとうございました。</a:t>
            </a:r>
            <a:endParaRPr lang="ja-JP" altLang="en-US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116</Words>
  <Application>Microsoft Office PowerPoint</Application>
  <PresentationFormat>ワイド画面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HGPｺﾞｼｯｸE</vt:lpstr>
      <vt:lpstr>HGP創英角ﾎﾟｯﾌﾟ体</vt:lpstr>
      <vt:lpstr>ＭＳ Ｐゴシック</vt:lpstr>
      <vt:lpstr>Arial</vt:lpstr>
      <vt:lpstr>Calibri</vt:lpstr>
      <vt:lpstr>Calibri Light</vt:lpstr>
      <vt:lpstr>Office テーマ</vt:lpstr>
      <vt:lpstr>サうンド　いわし</vt:lpstr>
      <vt:lpstr>2人で協力！ 　　　音波ではさんで鰯を捕獲するゲーム</vt:lpstr>
      <vt:lpstr>テーマ:はさむ</vt:lpstr>
      <vt:lpstr>実装</vt:lpstr>
      <vt:lpstr>操作説明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河本　恭宏</dc:creator>
  <cp:lastModifiedBy>河本　恭宏</cp:lastModifiedBy>
  <cp:revision>30</cp:revision>
  <dcterms:created xsi:type="dcterms:W3CDTF">2017-04-07T06:10:36Z</dcterms:created>
  <dcterms:modified xsi:type="dcterms:W3CDTF">2017-04-10T18:09:23Z</dcterms:modified>
</cp:coreProperties>
</file>