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3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7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67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3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5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67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00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62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9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B61EB9-2D39-4340-95CD-9623E0B3495F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9F2338-2121-45CF-8ADF-782A694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37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B29E9-6CE6-7CD7-86B6-BD9C224E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15" y="603362"/>
            <a:ext cx="10268862" cy="339311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骨格推定を用いたバレーボールのトスフォーム解析と精度向上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F9BE3C-3097-4767-8325-FB85D1882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04812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2400" b="1" dirty="0"/>
              <a:t>37023533 </a:t>
            </a:r>
            <a:r>
              <a:rPr kumimoji="1" lang="ja-JP" altLang="en-US" sz="2400" b="1" dirty="0"/>
              <a:t>中村泰紀</a:t>
            </a:r>
          </a:p>
        </p:txBody>
      </p:sp>
    </p:spTree>
    <p:extLst>
      <p:ext uri="{BB962C8B-B14F-4D97-AF65-F5344CB8AC3E}">
        <p14:creationId xmlns:p14="http://schemas.microsoft.com/office/powerpoint/2010/main" val="41593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0DF60-514C-BAF1-41EE-2D2565D7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361" y="286603"/>
            <a:ext cx="10058400" cy="1450757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研究分野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4389A7-3448-5FA3-E427-FD356CDA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03012"/>
            <a:ext cx="8388122" cy="5120735"/>
          </a:xfrm>
        </p:spPr>
        <p:txBody>
          <a:bodyPr>
            <a:normAutofit/>
          </a:bodyPr>
          <a:lstStyle/>
          <a:p>
            <a:r>
              <a:rPr lang="ja-JP" altLang="en-US" sz="2800" b="1" dirty="0"/>
              <a:t>分野</a:t>
            </a:r>
            <a:endParaRPr lang="en-US" altLang="ja-JP" sz="2800" b="1" dirty="0"/>
          </a:p>
          <a:p>
            <a:pPr marL="0" indent="0">
              <a:buNone/>
            </a:pPr>
            <a:r>
              <a:rPr lang="en-US" altLang="ja-JP" sz="2800" b="1" dirty="0"/>
              <a:t>	</a:t>
            </a:r>
            <a:r>
              <a:rPr lang="ja-JP" altLang="en-US" sz="2800" b="1" dirty="0"/>
              <a:t>スポーツ情報学、</a:t>
            </a:r>
            <a:endParaRPr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dirty="0"/>
              <a:t>研究の必要性・意義</a:t>
            </a:r>
            <a:endParaRPr kumimoji="1" lang="en-US" altLang="ja-JP" sz="2800" b="1" dirty="0"/>
          </a:p>
          <a:p>
            <a:pPr marL="457200" lvl="1" indent="0">
              <a:buNone/>
            </a:pPr>
            <a:r>
              <a:rPr lang="ja-JP" altLang="en-US" sz="2600" b="1" dirty="0"/>
              <a:t>・バレーボールにおいて、トスは攻撃の質を左右する非常に重要で難しい技術。</a:t>
            </a:r>
            <a:endParaRPr lang="en-US" altLang="ja-JP" sz="2600" b="1" dirty="0"/>
          </a:p>
          <a:p>
            <a:pPr marL="457200" lvl="1" indent="0">
              <a:buNone/>
            </a:pPr>
            <a:r>
              <a:rPr kumimoji="1" lang="ja-JP" altLang="en-US" sz="2600" b="1" dirty="0"/>
              <a:t>・骨格推定を用いれば視覚的な指導を可能にする。</a:t>
            </a:r>
            <a:endParaRPr kumimoji="1" lang="en-US" altLang="ja-JP" sz="2600" b="1" dirty="0"/>
          </a:p>
          <a:p>
            <a:pPr marL="457200" lvl="1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2421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164A7-F1F9-6AE4-4414-C1F94532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4BA709-3136-415B-B344-8BFBDCA0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37705"/>
            <a:ext cx="8596668" cy="3880773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・骨格推定を用いてバレーボールのトス動作を解析し、フォームの違いや安定性の改善提案を行う。</a:t>
            </a:r>
          </a:p>
        </p:txBody>
      </p:sp>
    </p:spTree>
    <p:extLst>
      <p:ext uri="{BB962C8B-B14F-4D97-AF65-F5344CB8AC3E}">
        <p14:creationId xmlns:p14="http://schemas.microsoft.com/office/powerpoint/2010/main" val="38257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A281B-B172-150B-978D-83C8D536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B9288D-B083-AD08-0DEB-3AC3D722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90483"/>
            <a:ext cx="10058400" cy="4023360"/>
          </a:xfrm>
        </p:spPr>
        <p:txBody>
          <a:bodyPr>
            <a:normAutofit/>
          </a:bodyPr>
          <a:lstStyle/>
          <a:p>
            <a:r>
              <a:rPr kumimoji="1" lang="ja-JP" altLang="en-US" sz="2800" b="1" dirty="0"/>
              <a:t>・トス映像の撮影</a:t>
            </a:r>
            <a:endParaRPr kumimoji="1" lang="en-US" altLang="ja-JP" sz="2800" b="1" dirty="0"/>
          </a:p>
          <a:p>
            <a:endParaRPr lang="en-US" altLang="ja-JP" sz="2800" b="1" dirty="0"/>
          </a:p>
          <a:p>
            <a:r>
              <a:rPr kumimoji="1" lang="ja-JP" altLang="en-US" sz="2800" b="1" dirty="0"/>
              <a:t>・</a:t>
            </a:r>
            <a:r>
              <a:rPr kumimoji="1" lang="en-US" altLang="ja-JP" sz="2800" b="1" dirty="0"/>
              <a:t>YOLO</a:t>
            </a:r>
            <a:r>
              <a:rPr kumimoji="1" lang="ja-JP" altLang="en-US" sz="2800" b="1" dirty="0"/>
              <a:t>を用いてトス映像の骨格推定</a:t>
            </a:r>
            <a:endParaRPr kumimoji="1" lang="en-US" altLang="ja-JP" sz="2800" b="1" dirty="0"/>
          </a:p>
          <a:p>
            <a:endParaRPr lang="en-US" altLang="ja-JP" sz="2800" b="1" dirty="0"/>
          </a:p>
          <a:p>
            <a:r>
              <a:rPr kumimoji="1" lang="ja-JP" altLang="en-US" sz="2800" b="1" dirty="0"/>
              <a:t>・特徴量の算出と分析</a:t>
            </a:r>
          </a:p>
        </p:txBody>
      </p:sp>
    </p:spTree>
    <p:extLst>
      <p:ext uri="{BB962C8B-B14F-4D97-AF65-F5344CB8AC3E}">
        <p14:creationId xmlns:p14="http://schemas.microsoft.com/office/powerpoint/2010/main" val="28708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C7603-46D2-5602-C28C-4FC24CFF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4D929-494C-FF4D-8CB6-4B245319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1376"/>
            <a:ext cx="9525324" cy="4023360"/>
          </a:xfrm>
        </p:spPr>
        <p:txBody>
          <a:bodyPr>
            <a:normAutofit/>
          </a:bodyPr>
          <a:lstStyle/>
          <a:p>
            <a:r>
              <a:rPr kumimoji="1" lang="ja-JP" altLang="en-US" sz="2800" b="1" spc="300" dirty="0"/>
              <a:t>・トスにおける重要ポイントである姿勢の中から、ボールを上げる際の</a:t>
            </a:r>
            <a:r>
              <a:rPr lang="ja-JP" altLang="en-US" sz="2800" b="1" spc="300" dirty="0"/>
              <a:t>、ボール・頭・おへそが一直線になっているか分析。</a:t>
            </a:r>
            <a:endParaRPr kumimoji="1" lang="en-US" altLang="ja-JP" sz="2800" b="1" spc="300" dirty="0"/>
          </a:p>
          <a:p>
            <a:endParaRPr lang="en-US" altLang="ja-JP" sz="2800" b="1" spc="300" dirty="0"/>
          </a:p>
          <a:p>
            <a:r>
              <a:rPr lang="ja-JP" altLang="en-US" sz="2800" b="1" spc="300" dirty="0"/>
              <a:t>・トスの練習映像から正しい姿勢ができているか評価</a:t>
            </a:r>
            <a:endParaRPr lang="en-US" altLang="ja-JP" sz="2800" b="1" spc="300" dirty="0"/>
          </a:p>
          <a:p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516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6BE80-2B07-DEFE-7877-F80DC264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27" y="0"/>
            <a:ext cx="4432157" cy="1622528"/>
          </a:xfrm>
        </p:spPr>
        <p:txBody>
          <a:bodyPr/>
          <a:lstStyle/>
          <a:p>
            <a:r>
              <a:rPr kumimoji="1" lang="ja-JP" altLang="en-US" dirty="0"/>
              <a:t>悪い例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DD168C-97E9-9C89-2054-BC0A5973E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54" y="0"/>
            <a:ext cx="4432157" cy="634105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426F62-4CB2-934D-7E00-13B3C0AC3D0C}"/>
              </a:ext>
            </a:extLst>
          </p:cNvPr>
          <p:cNvSpPr txBox="1"/>
          <p:nvPr/>
        </p:nvSpPr>
        <p:spPr>
          <a:xfrm>
            <a:off x="1202627" y="2782111"/>
            <a:ext cx="5389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・ボール、頭、おへそが曲がっている。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283830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90EA3-2E48-F163-5742-6FF54E70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いい例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5D035C9-3977-D73F-4C66-647BE1BC7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131" y="573206"/>
            <a:ext cx="4589624" cy="628479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A39A8-5F40-3793-96F3-0AF7005D8FA4}"/>
              </a:ext>
            </a:extLst>
          </p:cNvPr>
          <p:cNvSpPr txBox="1"/>
          <p:nvPr/>
        </p:nvSpPr>
        <p:spPr>
          <a:xfrm>
            <a:off x="1097279" y="2937752"/>
            <a:ext cx="5264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・ボール、頭、おへそが一直線になっている。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638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7059C-B934-C1FF-1E52-532BA1A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994" y="505837"/>
            <a:ext cx="8596668" cy="918495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8C53E-0A92-4DF0-4883-75017B77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994" y="2529192"/>
            <a:ext cx="8596668" cy="21682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2800" b="1" dirty="0"/>
              <a:t>・トスの姿勢を視覚的に理解可能</a:t>
            </a:r>
            <a:endParaRPr kumimoji="1" lang="en-US" altLang="ja-JP" sz="2800" b="1" dirty="0"/>
          </a:p>
          <a:p>
            <a:pPr marL="0" indent="0">
              <a:buNone/>
            </a:pPr>
            <a:endParaRPr kumimoji="1" lang="en-US" altLang="ja-JP" sz="2800" b="1" dirty="0"/>
          </a:p>
          <a:p>
            <a:pPr marL="0" indent="0">
              <a:buNone/>
            </a:pPr>
            <a:r>
              <a:rPr lang="ja-JP" altLang="en-US" sz="2800" b="1" dirty="0"/>
              <a:t>。今後の課題</a:t>
            </a:r>
            <a:endParaRPr lang="en-US" altLang="ja-JP" sz="2800" b="1" dirty="0"/>
          </a:p>
          <a:p>
            <a:pPr marL="0" indent="0">
              <a:buNone/>
            </a:pPr>
            <a:r>
              <a:rPr kumimoji="1" lang="en-US" altLang="ja-JP" sz="2800" b="1" dirty="0"/>
              <a:t>	</a:t>
            </a:r>
            <a:r>
              <a:rPr kumimoji="1" lang="ja-JP" altLang="en-US" sz="2800" b="1"/>
              <a:t>上手なトスのほかの重要な要素についても分析する。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637943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7279</TotalTime>
  <Words>211</Words>
  <Application>Microsoft Office PowerPoint</Application>
  <PresentationFormat>ワイド画面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レトロスペクト</vt:lpstr>
      <vt:lpstr>骨格推定を用いたバレーボールのトスフォーム解析と精度向上</vt:lpstr>
      <vt:lpstr>研究分野</vt:lpstr>
      <vt:lpstr>研究目的</vt:lpstr>
      <vt:lpstr>研究方法</vt:lpstr>
      <vt:lpstr>評価方法</vt:lpstr>
      <vt:lpstr>悪い例</vt:lpstr>
      <vt:lpstr>いい例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泰紀 中村</dc:creator>
  <cp:lastModifiedBy>泰紀 中村</cp:lastModifiedBy>
  <cp:revision>1</cp:revision>
  <dcterms:created xsi:type="dcterms:W3CDTF">2025-05-02T02:13:16Z</dcterms:created>
  <dcterms:modified xsi:type="dcterms:W3CDTF">2025-05-07T03:33:13Z</dcterms:modified>
</cp:coreProperties>
</file>