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A614-7643-4B46-9565-A73CC1A36E0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D165-F051-44AA-A630-1BA416C06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71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A614-7643-4B46-9565-A73CC1A36E0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D165-F051-44AA-A630-1BA416C06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A614-7643-4B46-9565-A73CC1A36E0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D165-F051-44AA-A630-1BA416C06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54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A614-7643-4B46-9565-A73CC1A36E0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D165-F051-44AA-A630-1BA416C06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03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A614-7643-4B46-9565-A73CC1A36E0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D165-F051-44AA-A630-1BA416C06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11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A614-7643-4B46-9565-A73CC1A36E0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D165-F051-44AA-A630-1BA416C06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27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A614-7643-4B46-9565-A73CC1A36E0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D165-F051-44AA-A630-1BA416C06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44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A614-7643-4B46-9565-A73CC1A36E0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D165-F051-44AA-A630-1BA416C06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12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A614-7643-4B46-9565-A73CC1A36E0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D165-F051-44AA-A630-1BA416C06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09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A614-7643-4B46-9565-A73CC1A36E0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D165-F051-44AA-A630-1BA416C06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75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A614-7643-4B46-9565-A73CC1A36E0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D165-F051-44AA-A630-1BA416C06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94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DA614-7643-4B46-9565-A73CC1A36E01}" type="datetimeFigureOut">
              <a:rPr kumimoji="1" lang="ja-JP" altLang="en-US" smtClean="0"/>
              <a:t>2020/6/10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5D165-F051-44AA-A630-1BA416C06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64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mtClean="0"/>
              <a:t>あああ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9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あああ</vt:lpstr>
    </vt:vector>
  </TitlesOfParts>
  <Company>パナソニック株式会社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</dc:title>
  <dc:creator>泰成 井口</dc:creator>
  <cp:lastModifiedBy>泰成 井口</cp:lastModifiedBy>
  <cp:revision>1</cp:revision>
  <dcterms:created xsi:type="dcterms:W3CDTF">2020-06-10T04:46:00Z</dcterms:created>
  <dcterms:modified xsi:type="dcterms:W3CDTF">2020-06-10T04:46:07Z</dcterms:modified>
</cp:coreProperties>
</file>