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73" r:id="rId7"/>
    <p:sldId id="262" r:id="rId8"/>
    <p:sldId id="258" r:id="rId9"/>
    <p:sldId id="272" r:id="rId10"/>
    <p:sldId id="261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3B119E-BDD5-4C6C-96FD-49320D6EFC9D}" v="389" dt="2023-07-10T04:29:22.8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04" autoAdjust="0"/>
  </p:normalViewPr>
  <p:slideViewPr>
    <p:cSldViewPr snapToGrid="0">
      <p:cViewPr>
        <p:scale>
          <a:sx n="100" d="100"/>
          <a:sy n="100" d="100"/>
        </p:scale>
        <p:origin x="-77" y="-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ta Yasushma" userId="S::yasushma.kota@sonata-software.com::c593768b-44ae-4356-8972-075ce370be0f" providerId="AD" clId="Web-{1F3B119E-BDD5-4C6C-96FD-49320D6EFC9D}"/>
    <pc:docChg chg="addSld delSld modSld sldOrd">
      <pc:chgData name="Kota Yasushma" userId="S::yasushma.kota@sonata-software.com::c593768b-44ae-4356-8972-075ce370be0f" providerId="AD" clId="Web-{1F3B119E-BDD5-4C6C-96FD-49320D6EFC9D}" dt="2023-07-10T04:29:22.809" v="383" actId="14100"/>
      <pc:docMkLst>
        <pc:docMk/>
      </pc:docMkLst>
      <pc:sldChg chg="modSp">
        <pc:chgData name="Kota Yasushma" userId="S::yasushma.kota@sonata-software.com::c593768b-44ae-4356-8972-075ce370be0f" providerId="AD" clId="Web-{1F3B119E-BDD5-4C6C-96FD-49320D6EFC9D}" dt="2023-07-10T04:29:03.648" v="377" actId="20577"/>
        <pc:sldMkLst>
          <pc:docMk/>
          <pc:sldMk cId="2586058810" sldId="256"/>
        </pc:sldMkLst>
        <pc:spChg chg="mod">
          <ac:chgData name="Kota Yasushma" userId="S::yasushma.kota@sonata-software.com::c593768b-44ae-4356-8972-075ce370be0f" providerId="AD" clId="Web-{1F3B119E-BDD5-4C6C-96FD-49320D6EFC9D}" dt="2023-07-10T04:29:03.648" v="377" actId="20577"/>
          <ac:spMkLst>
            <pc:docMk/>
            <pc:sldMk cId="2586058810" sldId="256"/>
            <ac:spMk id="2" creationId="{CFE75451-6A4B-484B-9ED1-353CCE25B0F4}"/>
          </ac:spMkLst>
        </pc:spChg>
        <pc:spChg chg="mod">
          <ac:chgData name="Kota Yasushma" userId="S::yasushma.kota@sonata-software.com::c593768b-44ae-4356-8972-075ce370be0f" providerId="AD" clId="Web-{1F3B119E-BDD5-4C6C-96FD-49320D6EFC9D}" dt="2023-07-07T11:51:07.869" v="53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addSp modSp mod setBg modClrScheme addAnim chgLayout">
        <pc:chgData name="Kota Yasushma" userId="S::yasushma.kota@sonata-software.com::c593768b-44ae-4356-8972-075ce370be0f" providerId="AD" clId="Web-{1F3B119E-BDD5-4C6C-96FD-49320D6EFC9D}" dt="2023-07-07T12:26:51.027" v="205" actId="20577"/>
        <pc:sldMkLst>
          <pc:docMk/>
          <pc:sldMk cId="1713219598" sldId="257"/>
        </pc:sldMkLst>
        <pc:spChg chg="mod ord">
          <ac:chgData name="Kota Yasushma" userId="S::yasushma.kota@sonata-software.com::c593768b-44ae-4356-8972-075ce370be0f" providerId="AD" clId="Web-{1F3B119E-BDD5-4C6C-96FD-49320D6EFC9D}" dt="2023-07-07T12:25:21.947" v="195"/>
          <ac:spMkLst>
            <pc:docMk/>
            <pc:sldMk cId="1713219598" sldId="257"/>
            <ac:spMk id="2" creationId="{1BEF5859-10C9-4588-9727-B9362E26C29D}"/>
          </ac:spMkLst>
        </pc:spChg>
        <pc:spChg chg="mod ord">
          <ac:chgData name="Kota Yasushma" userId="S::yasushma.kota@sonata-software.com::c593768b-44ae-4356-8972-075ce370be0f" providerId="AD" clId="Web-{1F3B119E-BDD5-4C6C-96FD-49320D6EFC9D}" dt="2023-07-07T12:26:51.027" v="205" actId="20577"/>
          <ac:spMkLst>
            <pc:docMk/>
            <pc:sldMk cId="1713219598" sldId="257"/>
            <ac:spMk id="3" creationId="{5671D7E5-EF66-4BCD-8DAA-E9061157F0BE}"/>
          </ac:spMkLst>
        </pc:spChg>
        <pc:spChg chg="mod ord">
          <ac:chgData name="Kota Yasushma" userId="S::yasushma.kota@sonata-software.com::c593768b-44ae-4356-8972-075ce370be0f" providerId="AD" clId="Web-{1F3B119E-BDD5-4C6C-96FD-49320D6EFC9D}" dt="2023-07-07T12:25:21.947" v="195"/>
          <ac:spMkLst>
            <pc:docMk/>
            <pc:sldMk cId="1713219598" sldId="257"/>
            <ac:spMk id="4" creationId="{36C19884-873C-4D13-BE6D-318CF07B0D12}"/>
          </ac:spMkLst>
        </pc:spChg>
        <pc:spChg chg="mod ord">
          <ac:chgData name="Kota Yasushma" userId="S::yasushma.kota@sonata-software.com::c593768b-44ae-4356-8972-075ce370be0f" providerId="AD" clId="Web-{1F3B119E-BDD5-4C6C-96FD-49320D6EFC9D}" dt="2023-07-07T12:25:21.947" v="195"/>
          <ac:spMkLst>
            <pc:docMk/>
            <pc:sldMk cId="1713219598" sldId="257"/>
            <ac:spMk id="6" creationId="{7C991F00-87A7-45A6-8029-B097FA72498D}"/>
          </ac:spMkLst>
        </pc:spChg>
        <pc:spChg chg="add">
          <ac:chgData name="Kota Yasushma" userId="S::yasushma.kota@sonata-software.com::c593768b-44ae-4356-8972-075ce370be0f" providerId="AD" clId="Web-{1F3B119E-BDD5-4C6C-96FD-49320D6EFC9D}" dt="2023-07-07T12:25:21.947" v="195"/>
          <ac:spMkLst>
            <pc:docMk/>
            <pc:sldMk cId="1713219598" sldId="257"/>
            <ac:spMk id="11" creationId="{787F4F1C-8D3D-4EC1-B72D-A0470A5A08B8}"/>
          </ac:spMkLst>
        </pc:spChg>
        <pc:grpChg chg="add">
          <ac:chgData name="Kota Yasushma" userId="S::yasushma.kota@sonata-software.com::c593768b-44ae-4356-8972-075ce370be0f" providerId="AD" clId="Web-{1F3B119E-BDD5-4C6C-96FD-49320D6EFC9D}" dt="2023-07-07T12:25:21.947" v="195"/>
          <ac:grpSpMkLst>
            <pc:docMk/>
            <pc:sldMk cId="1713219598" sldId="257"/>
            <ac:grpSpMk id="13" creationId="{D1E3DD61-64DB-46AD-B249-E273CD86B051}"/>
          </ac:grpSpMkLst>
        </pc:grpChg>
      </pc:sldChg>
      <pc:sldChg chg="addSp modSp ord">
        <pc:chgData name="Kota Yasushma" userId="S::yasushma.kota@sonata-software.com::c593768b-44ae-4356-8972-075ce370be0f" providerId="AD" clId="Web-{1F3B119E-BDD5-4C6C-96FD-49320D6EFC9D}" dt="2023-07-07T12:26:18.245" v="201"/>
        <pc:sldMkLst>
          <pc:docMk/>
          <pc:sldMk cId="3571516367" sldId="258"/>
        </pc:sldMkLst>
        <pc:spChg chg="mod">
          <ac:chgData name="Kota Yasushma" userId="S::yasushma.kota@sonata-software.com::c593768b-44ae-4356-8972-075ce370be0f" providerId="AD" clId="Web-{1F3B119E-BDD5-4C6C-96FD-49320D6EFC9D}" dt="2023-07-07T12:23:38.553" v="179" actId="20577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Kota Yasushma" userId="S::yasushma.kota@sonata-software.com::c593768b-44ae-4356-8972-075ce370be0f" providerId="AD" clId="Web-{1F3B119E-BDD5-4C6C-96FD-49320D6EFC9D}" dt="2023-07-07T11:59:51.260" v="117" actId="20577"/>
          <ac:spMkLst>
            <pc:docMk/>
            <pc:sldMk cId="3571516367" sldId="258"/>
            <ac:spMk id="3" creationId="{9D5232F9-FD00-464A-9F17-619C91AEF8F3}"/>
          </ac:spMkLst>
        </pc:spChg>
        <pc:picChg chg="add mod">
          <ac:chgData name="Kota Yasushma" userId="S::yasushma.kota@sonata-software.com::c593768b-44ae-4356-8972-075ce370be0f" providerId="AD" clId="Web-{1F3B119E-BDD5-4C6C-96FD-49320D6EFC9D}" dt="2023-07-07T12:00:26.511" v="128" actId="14100"/>
          <ac:picMkLst>
            <pc:docMk/>
            <pc:sldMk cId="3571516367" sldId="258"/>
            <ac:picMk id="4" creationId="{1B3366D3-ED9A-8C94-4682-CA1D30528A6F}"/>
          </ac:picMkLst>
        </pc:picChg>
      </pc:sldChg>
      <pc:sldChg chg="del">
        <pc:chgData name="Kota Yasushma" userId="S::yasushma.kota@sonata-software.com::c593768b-44ae-4356-8972-075ce370be0f" providerId="AD" clId="Web-{1F3B119E-BDD5-4C6C-96FD-49320D6EFC9D}" dt="2023-07-07T11:58:25.523" v="95"/>
        <pc:sldMkLst>
          <pc:docMk/>
          <pc:sldMk cId="332104327" sldId="259"/>
        </pc:sldMkLst>
      </pc:sldChg>
      <pc:sldChg chg="del">
        <pc:chgData name="Kota Yasushma" userId="S::yasushma.kota@sonata-software.com::c593768b-44ae-4356-8972-075ce370be0f" providerId="AD" clId="Web-{1F3B119E-BDD5-4C6C-96FD-49320D6EFC9D}" dt="2023-07-07T11:58:32.960" v="96"/>
        <pc:sldMkLst>
          <pc:docMk/>
          <pc:sldMk cId="1663780162" sldId="260"/>
        </pc:sldMkLst>
      </pc:sldChg>
      <pc:sldChg chg="addSp delSp modSp mod chgLayout">
        <pc:chgData name="Kota Yasushma" userId="S::yasushma.kota@sonata-software.com::c593768b-44ae-4356-8972-075ce370be0f" providerId="AD" clId="Web-{1F3B119E-BDD5-4C6C-96FD-49320D6EFC9D}" dt="2023-07-07T12:30:23.596" v="236"/>
        <pc:sldMkLst>
          <pc:docMk/>
          <pc:sldMk cId="1429429409" sldId="261"/>
        </pc:sldMkLst>
        <pc:spChg chg="mod ord">
          <ac:chgData name="Kota Yasushma" userId="S::yasushma.kota@sonata-software.com::c593768b-44ae-4356-8972-075ce370be0f" providerId="AD" clId="Web-{1F3B119E-BDD5-4C6C-96FD-49320D6EFC9D}" dt="2023-07-07T12:28:06.451" v="219" actId="20577"/>
          <ac:spMkLst>
            <pc:docMk/>
            <pc:sldMk cId="1429429409" sldId="261"/>
            <ac:spMk id="2" creationId="{C4CA0637-CCAA-425E-A57A-6205AFDC8B8C}"/>
          </ac:spMkLst>
        </pc:spChg>
        <pc:spChg chg="del mod ord">
          <ac:chgData name="Kota Yasushma" userId="S::yasushma.kota@sonata-software.com::c593768b-44ae-4356-8972-075ce370be0f" providerId="AD" clId="Web-{1F3B119E-BDD5-4C6C-96FD-49320D6EFC9D}" dt="2023-07-07T12:28:09.030" v="220"/>
          <ac:spMkLst>
            <pc:docMk/>
            <pc:sldMk cId="1429429409" sldId="261"/>
            <ac:spMk id="3" creationId="{D851C395-6BC4-4F00-B40B-069DBBB7C08B}"/>
          </ac:spMkLst>
        </pc:spChg>
        <pc:spChg chg="del mod ord">
          <ac:chgData name="Kota Yasushma" userId="S::yasushma.kota@sonata-software.com::c593768b-44ae-4356-8972-075ce370be0f" providerId="AD" clId="Web-{1F3B119E-BDD5-4C6C-96FD-49320D6EFC9D}" dt="2023-07-07T12:29:35.189" v="229"/>
          <ac:spMkLst>
            <pc:docMk/>
            <pc:sldMk cId="1429429409" sldId="261"/>
            <ac:spMk id="4" creationId="{A1D16151-9486-4A03-AE3A-F1CC562E0564}"/>
          </ac:spMkLst>
        </pc:spChg>
        <pc:spChg chg="mod ord">
          <ac:chgData name="Kota Yasushma" userId="S::yasushma.kota@sonata-software.com::c593768b-44ae-4356-8972-075ce370be0f" providerId="AD" clId="Web-{1F3B119E-BDD5-4C6C-96FD-49320D6EFC9D}" dt="2023-07-07T12:27:44.466" v="207"/>
          <ac:spMkLst>
            <pc:docMk/>
            <pc:sldMk cId="1429429409" sldId="261"/>
            <ac:spMk id="5" creationId="{DDE59236-37DD-4582-A2A0-3F9A13A3B55D}"/>
          </ac:spMkLst>
        </pc:spChg>
        <pc:spChg chg="del mod ord">
          <ac:chgData name="Kota Yasushma" userId="S::yasushma.kota@sonata-software.com::c593768b-44ae-4356-8972-075ce370be0f" providerId="AD" clId="Web-{1F3B119E-BDD5-4C6C-96FD-49320D6EFC9D}" dt="2023-07-07T12:30:02.580" v="234"/>
          <ac:spMkLst>
            <pc:docMk/>
            <pc:sldMk cId="1429429409" sldId="261"/>
            <ac:spMk id="6" creationId="{DE1CCF0F-F0BB-42D7-B3C2-C29336739F32}"/>
          </ac:spMkLst>
        </pc:spChg>
        <pc:spChg chg="mod ord">
          <ac:chgData name="Kota Yasushma" userId="S::yasushma.kota@sonata-software.com::c593768b-44ae-4356-8972-075ce370be0f" providerId="AD" clId="Web-{1F3B119E-BDD5-4C6C-96FD-49320D6EFC9D}" dt="2023-07-07T12:27:44.466" v="207"/>
          <ac:spMkLst>
            <pc:docMk/>
            <pc:sldMk cId="1429429409" sldId="261"/>
            <ac:spMk id="7" creationId="{1F939793-2181-4A3D-9C5A-CE676CC83EC0}"/>
          </ac:spMkLst>
        </pc:spChg>
        <pc:spChg chg="del mod ord">
          <ac:chgData name="Kota Yasushma" userId="S::yasushma.kota@sonata-software.com::c593768b-44ae-4356-8972-075ce370be0f" providerId="AD" clId="Web-{1F3B119E-BDD5-4C6C-96FD-49320D6EFC9D}" dt="2023-07-07T12:30:12.549" v="235"/>
          <ac:spMkLst>
            <pc:docMk/>
            <pc:sldMk cId="1429429409" sldId="261"/>
            <ac:spMk id="8" creationId="{C9FA0B0D-7B36-4D63-86BD-20E6E1B6A0D8}"/>
          </ac:spMkLst>
        </pc:spChg>
        <pc:spChg chg="mod ord">
          <ac:chgData name="Kota Yasushma" userId="S::yasushma.kota@sonata-software.com::c593768b-44ae-4356-8972-075ce370be0f" providerId="AD" clId="Web-{1F3B119E-BDD5-4C6C-96FD-49320D6EFC9D}" dt="2023-07-07T12:28:29.374" v="227" actId="20577"/>
          <ac:spMkLst>
            <pc:docMk/>
            <pc:sldMk cId="1429429409" sldId="261"/>
            <ac:spMk id="10" creationId="{A865CC01-A53B-495A-820C-BEC2680EDC42}"/>
          </ac:spMkLst>
        </pc:spChg>
        <pc:spChg chg="mod ord">
          <ac:chgData name="Kota Yasushma" userId="S::yasushma.kota@sonata-software.com::c593768b-44ae-4356-8972-075ce370be0f" providerId="AD" clId="Web-{1F3B119E-BDD5-4C6C-96FD-49320D6EFC9D}" dt="2023-07-07T12:27:44.466" v="207"/>
          <ac:spMkLst>
            <pc:docMk/>
            <pc:sldMk cId="1429429409" sldId="261"/>
            <ac:spMk id="11" creationId="{7AE81C1E-A7C3-40CD-9C11-0C03A2221292}"/>
          </ac:spMkLst>
        </pc:spChg>
        <pc:spChg chg="add del mod">
          <ac:chgData name="Kota Yasushma" userId="S::yasushma.kota@sonata-software.com::c593768b-44ae-4356-8972-075ce370be0f" providerId="AD" clId="Web-{1F3B119E-BDD5-4C6C-96FD-49320D6EFC9D}" dt="2023-07-07T12:30:23.596" v="236"/>
          <ac:spMkLst>
            <pc:docMk/>
            <pc:sldMk cId="1429429409" sldId="261"/>
            <ac:spMk id="12" creationId="{55E6219B-C0C2-20F7-9B73-78BD4C4413A5}"/>
          </ac:spMkLst>
        </pc:spChg>
      </pc:sldChg>
      <pc:sldChg chg="modSp ord">
        <pc:chgData name="Kota Yasushma" userId="S::yasushma.kota@sonata-software.com::c593768b-44ae-4356-8972-075ce370be0f" providerId="AD" clId="Web-{1F3B119E-BDD5-4C6C-96FD-49320D6EFC9D}" dt="2023-07-10T04:25:36.438" v="369" actId="20577"/>
        <pc:sldMkLst>
          <pc:docMk/>
          <pc:sldMk cId="379728094" sldId="262"/>
        </pc:sldMkLst>
        <pc:spChg chg="mod">
          <ac:chgData name="Kota Yasushma" userId="S::yasushma.kota@sonata-software.com::c593768b-44ae-4356-8972-075ce370be0f" providerId="AD" clId="Web-{1F3B119E-BDD5-4C6C-96FD-49320D6EFC9D}" dt="2023-07-07T12:31:30.458" v="278" actId="1076"/>
          <ac:spMkLst>
            <pc:docMk/>
            <pc:sldMk cId="379728094" sldId="262"/>
            <ac:spMk id="2" creationId="{B1FE5F11-B7B9-4B80-8C6A-A8A7A7190B77}"/>
          </ac:spMkLst>
        </pc:spChg>
        <pc:spChg chg="mod">
          <ac:chgData name="Kota Yasushma" userId="S::yasushma.kota@sonata-software.com::c593768b-44ae-4356-8972-075ce370be0f" providerId="AD" clId="Web-{1F3B119E-BDD5-4C6C-96FD-49320D6EFC9D}" dt="2023-07-10T04:25:36.438" v="369" actId="20577"/>
          <ac:spMkLst>
            <pc:docMk/>
            <pc:sldMk cId="379728094" sldId="262"/>
            <ac:spMk id="3" creationId="{DA8AFAA9-633A-475C-B8ED-840A34F7294D}"/>
          </ac:spMkLst>
        </pc:spChg>
      </pc:sldChg>
      <pc:sldChg chg="del">
        <pc:chgData name="Kota Yasushma" userId="S::yasushma.kota@sonata-software.com::c593768b-44ae-4356-8972-075ce370be0f" providerId="AD" clId="Web-{1F3B119E-BDD5-4C6C-96FD-49320D6EFC9D}" dt="2023-07-07T11:58:07.256" v="91"/>
        <pc:sldMkLst>
          <pc:docMk/>
          <pc:sldMk cId="4055079983" sldId="263"/>
        </pc:sldMkLst>
      </pc:sldChg>
      <pc:sldChg chg="del">
        <pc:chgData name="Kota Yasushma" userId="S::yasushma.kota@sonata-software.com::c593768b-44ae-4356-8972-075ce370be0f" providerId="AD" clId="Web-{1F3B119E-BDD5-4C6C-96FD-49320D6EFC9D}" dt="2023-07-07T11:58:04.241" v="90"/>
        <pc:sldMkLst>
          <pc:docMk/>
          <pc:sldMk cId="2619301236" sldId="264"/>
        </pc:sldMkLst>
      </pc:sldChg>
      <pc:sldChg chg="del">
        <pc:chgData name="Kota Yasushma" userId="S::yasushma.kota@sonata-software.com::c593768b-44ae-4356-8972-075ce370be0f" providerId="AD" clId="Web-{1F3B119E-BDD5-4C6C-96FD-49320D6EFC9D}" dt="2023-07-07T11:57:58.694" v="89"/>
        <pc:sldMkLst>
          <pc:docMk/>
          <pc:sldMk cId="744379741" sldId="265"/>
        </pc:sldMkLst>
      </pc:sldChg>
      <pc:sldChg chg="del">
        <pc:chgData name="Kota Yasushma" userId="S::yasushma.kota@sonata-software.com::c593768b-44ae-4356-8972-075ce370be0f" providerId="AD" clId="Web-{1F3B119E-BDD5-4C6C-96FD-49320D6EFC9D}" dt="2023-07-07T11:58:39.992" v="97"/>
        <pc:sldMkLst>
          <pc:docMk/>
          <pc:sldMk cId="1742861620" sldId="266"/>
        </pc:sldMkLst>
      </pc:sldChg>
      <pc:sldChg chg="del">
        <pc:chgData name="Kota Yasushma" userId="S::yasushma.kota@sonata-software.com::c593768b-44ae-4356-8972-075ce370be0f" providerId="AD" clId="Web-{1F3B119E-BDD5-4C6C-96FD-49320D6EFC9D}" dt="2023-07-07T11:57:50.850" v="88"/>
        <pc:sldMkLst>
          <pc:docMk/>
          <pc:sldMk cId="2499682613" sldId="269"/>
        </pc:sldMkLst>
      </pc:sldChg>
      <pc:sldChg chg="del">
        <pc:chgData name="Kota Yasushma" userId="S::yasushma.kota@sonata-software.com::c593768b-44ae-4356-8972-075ce370be0f" providerId="AD" clId="Web-{1F3B119E-BDD5-4C6C-96FD-49320D6EFC9D}" dt="2023-07-07T11:58:15.147" v="93"/>
        <pc:sldMkLst>
          <pc:docMk/>
          <pc:sldMk cId="2896385493" sldId="270"/>
        </pc:sldMkLst>
      </pc:sldChg>
      <pc:sldChg chg="modSp">
        <pc:chgData name="Kota Yasushma" userId="S::yasushma.kota@sonata-software.com::c593768b-44ae-4356-8972-075ce370be0f" providerId="AD" clId="Web-{1F3B119E-BDD5-4C6C-96FD-49320D6EFC9D}" dt="2023-07-07T11:59:25.134" v="116" actId="20577"/>
        <pc:sldMkLst>
          <pc:docMk/>
          <pc:sldMk cId="1969787568" sldId="271"/>
        </pc:sldMkLst>
        <pc:spChg chg="mod">
          <ac:chgData name="Kota Yasushma" userId="S::yasushma.kota@sonata-software.com::c593768b-44ae-4356-8972-075ce370be0f" providerId="AD" clId="Web-{1F3B119E-BDD5-4C6C-96FD-49320D6EFC9D}" dt="2023-07-07T11:59:25.134" v="116" actId="20577"/>
          <ac:spMkLst>
            <pc:docMk/>
            <pc:sldMk cId="1969787568" sldId="271"/>
            <ac:spMk id="3" creationId="{AF64C29E-DF30-4DC6-AB95-2016F9A703B6}"/>
          </ac:spMkLst>
        </pc:spChg>
      </pc:sldChg>
      <pc:sldChg chg="add del replId">
        <pc:chgData name="Kota Yasushma" userId="S::yasushma.kota@sonata-software.com::c593768b-44ae-4356-8972-075ce370be0f" providerId="AD" clId="Web-{1F3B119E-BDD5-4C6C-96FD-49320D6EFC9D}" dt="2023-07-07T11:58:21.413" v="94"/>
        <pc:sldMkLst>
          <pc:docMk/>
          <pc:sldMk cId="2680630649" sldId="272"/>
        </pc:sldMkLst>
      </pc:sldChg>
      <pc:sldChg chg="addSp delSp modSp add mod replId setBg">
        <pc:chgData name="Kota Yasushma" userId="S::yasushma.kota@sonata-software.com::c593768b-44ae-4356-8972-075ce370be0f" providerId="AD" clId="Web-{1F3B119E-BDD5-4C6C-96FD-49320D6EFC9D}" dt="2023-07-07T12:37:33.203" v="346" actId="1076"/>
        <pc:sldMkLst>
          <pc:docMk/>
          <pc:sldMk cId="3048080753" sldId="272"/>
        </pc:sldMkLst>
        <pc:spChg chg="mod">
          <ac:chgData name="Kota Yasushma" userId="S::yasushma.kota@sonata-software.com::c593768b-44ae-4356-8972-075ce370be0f" providerId="AD" clId="Web-{1F3B119E-BDD5-4C6C-96FD-49320D6EFC9D}" dt="2023-07-07T12:20:43.954" v="171"/>
          <ac:spMkLst>
            <pc:docMk/>
            <pc:sldMk cId="3048080753" sldId="272"/>
            <ac:spMk id="2" creationId="{0A32731C-311B-46F7-A865-6C3AF6B09A47}"/>
          </ac:spMkLst>
        </pc:spChg>
        <pc:spChg chg="mod">
          <ac:chgData name="Kota Yasushma" userId="S::yasushma.kota@sonata-software.com::c593768b-44ae-4356-8972-075ce370be0f" providerId="AD" clId="Web-{1F3B119E-BDD5-4C6C-96FD-49320D6EFC9D}" dt="2023-07-07T12:20:43.954" v="171"/>
          <ac:spMkLst>
            <pc:docMk/>
            <pc:sldMk cId="3048080753" sldId="272"/>
            <ac:spMk id="3" creationId="{9D5232F9-FD00-464A-9F17-619C91AEF8F3}"/>
          </ac:spMkLst>
        </pc:spChg>
        <pc:spChg chg="mod">
          <ac:chgData name="Kota Yasushma" userId="S::yasushma.kota@sonata-software.com::c593768b-44ae-4356-8972-075ce370be0f" providerId="AD" clId="Web-{1F3B119E-BDD5-4C6C-96FD-49320D6EFC9D}" dt="2023-07-07T12:20:43.954" v="171"/>
          <ac:spMkLst>
            <pc:docMk/>
            <pc:sldMk cId="3048080753" sldId="272"/>
            <ac:spMk id="5" creationId="{8D51ED20-04D4-4894-B0C2-9C541A61A734}"/>
          </ac:spMkLst>
        </pc:spChg>
        <pc:spChg chg="mod ord">
          <ac:chgData name="Kota Yasushma" userId="S::yasushma.kota@sonata-software.com::c593768b-44ae-4356-8972-075ce370be0f" providerId="AD" clId="Web-{1F3B119E-BDD5-4C6C-96FD-49320D6EFC9D}" dt="2023-07-07T12:20:43.954" v="171"/>
          <ac:spMkLst>
            <pc:docMk/>
            <pc:sldMk cId="3048080753" sldId="272"/>
            <ac:spMk id="6" creationId="{7BC1787E-7110-4989-B0B8-DD4E0ACC09DF}"/>
          </ac:spMkLst>
        </pc:spChg>
        <pc:spChg chg="add">
          <ac:chgData name="Kota Yasushma" userId="S::yasushma.kota@sonata-software.com::c593768b-44ae-4356-8972-075ce370be0f" providerId="AD" clId="Web-{1F3B119E-BDD5-4C6C-96FD-49320D6EFC9D}" dt="2023-07-07T12:21:20.783" v="174"/>
          <ac:spMkLst>
            <pc:docMk/>
            <pc:sldMk cId="3048080753" sldId="272"/>
            <ac:spMk id="8" creationId="{7A700198-52DD-7C69-A3BA-B25DE2E77917}"/>
          </ac:spMkLst>
        </pc:spChg>
        <pc:spChg chg="add del">
          <ac:chgData name="Kota Yasushma" userId="S::yasushma.kota@sonata-software.com::c593768b-44ae-4356-8972-075ce370be0f" providerId="AD" clId="Web-{1F3B119E-BDD5-4C6C-96FD-49320D6EFC9D}" dt="2023-07-07T12:20:43.938" v="170"/>
          <ac:spMkLst>
            <pc:docMk/>
            <pc:sldMk cId="3048080753" sldId="272"/>
            <ac:spMk id="12" creationId="{99ED5833-B85B-4103-8A3B-CAB0308E6C15}"/>
          </ac:spMkLst>
        </pc:spChg>
        <pc:spChg chg="add">
          <ac:chgData name="Kota Yasushma" userId="S::yasushma.kota@sonata-software.com::c593768b-44ae-4356-8972-075ce370be0f" providerId="AD" clId="Web-{1F3B119E-BDD5-4C6C-96FD-49320D6EFC9D}" dt="2023-07-07T12:20:43.954" v="171"/>
          <ac:spMkLst>
            <pc:docMk/>
            <pc:sldMk cId="3048080753" sldId="272"/>
            <ac:spMk id="14" creationId="{AB5E08C4-8CDD-4623-A5B8-E998C6DEE3B7}"/>
          </ac:spMkLst>
        </pc:spChg>
        <pc:spChg chg="add">
          <ac:chgData name="Kota Yasushma" userId="S::yasushma.kota@sonata-software.com::c593768b-44ae-4356-8972-075ce370be0f" providerId="AD" clId="Web-{1F3B119E-BDD5-4C6C-96FD-49320D6EFC9D}" dt="2023-07-07T12:20:43.954" v="171"/>
          <ac:spMkLst>
            <pc:docMk/>
            <pc:sldMk cId="3048080753" sldId="272"/>
            <ac:spMk id="15" creationId="{2151139A-886F-4B97-8815-729AD3831BBD}"/>
          </ac:spMkLst>
        </pc:spChg>
        <pc:spChg chg="add">
          <ac:chgData name="Kota Yasushma" userId="S::yasushma.kota@sonata-software.com::c593768b-44ae-4356-8972-075ce370be0f" providerId="AD" clId="Web-{1F3B119E-BDD5-4C6C-96FD-49320D6EFC9D}" dt="2023-07-07T12:20:43.954" v="171"/>
          <ac:spMkLst>
            <pc:docMk/>
            <pc:sldMk cId="3048080753" sldId="272"/>
            <ac:spMk id="16" creationId="{AFFC87AC-C919-4FE5-BAC3-39509E001152}"/>
          </ac:spMkLst>
        </pc:spChg>
        <pc:spChg chg="add">
          <ac:chgData name="Kota Yasushma" userId="S::yasushma.kota@sonata-software.com::c593768b-44ae-4356-8972-075ce370be0f" providerId="AD" clId="Web-{1F3B119E-BDD5-4C6C-96FD-49320D6EFC9D}" dt="2023-07-07T12:20:43.954" v="171"/>
          <ac:spMkLst>
            <pc:docMk/>
            <pc:sldMk cId="3048080753" sldId="272"/>
            <ac:spMk id="18" creationId="{7D0659F6-0853-468D-B1B2-44FDBE98B80F}"/>
          </ac:spMkLst>
        </pc:spChg>
        <pc:spChg chg="add">
          <ac:chgData name="Kota Yasushma" userId="S::yasushma.kota@sonata-software.com::c593768b-44ae-4356-8972-075ce370be0f" providerId="AD" clId="Web-{1F3B119E-BDD5-4C6C-96FD-49320D6EFC9D}" dt="2023-07-07T12:20:43.954" v="171"/>
          <ac:spMkLst>
            <pc:docMk/>
            <pc:sldMk cId="3048080753" sldId="272"/>
            <ac:spMk id="20" creationId="{15F33878-D502-4FFA-8ACE-F2AECDB2A23F}"/>
          </ac:spMkLst>
        </pc:spChg>
        <pc:spChg chg="add">
          <ac:chgData name="Kota Yasushma" userId="S::yasushma.kota@sonata-software.com::c593768b-44ae-4356-8972-075ce370be0f" providerId="AD" clId="Web-{1F3B119E-BDD5-4C6C-96FD-49320D6EFC9D}" dt="2023-07-07T12:20:43.954" v="171"/>
          <ac:spMkLst>
            <pc:docMk/>
            <pc:sldMk cId="3048080753" sldId="272"/>
            <ac:spMk id="22" creationId="{977ACDD7-882D-4B81-A213-84C82B96B01E}"/>
          </ac:spMkLst>
        </pc:spChg>
        <pc:picChg chg="mod ord">
          <ac:chgData name="Kota Yasushma" userId="S::yasushma.kota@sonata-software.com::c593768b-44ae-4356-8972-075ce370be0f" providerId="AD" clId="Web-{1F3B119E-BDD5-4C6C-96FD-49320D6EFC9D}" dt="2023-07-07T12:37:33.203" v="346" actId="1076"/>
          <ac:picMkLst>
            <pc:docMk/>
            <pc:sldMk cId="3048080753" sldId="272"/>
            <ac:picMk id="4" creationId="{1B3366D3-ED9A-8C94-4682-CA1D30528A6F}"/>
          </ac:picMkLst>
        </pc:picChg>
        <pc:picChg chg="add del mod ord">
          <ac:chgData name="Kota Yasushma" userId="S::yasushma.kota@sonata-software.com::c593768b-44ae-4356-8972-075ce370be0f" providerId="AD" clId="Web-{1F3B119E-BDD5-4C6C-96FD-49320D6EFC9D}" dt="2023-07-07T12:36:07.685" v="328"/>
          <ac:picMkLst>
            <pc:docMk/>
            <pc:sldMk cId="3048080753" sldId="272"/>
            <ac:picMk id="7" creationId="{392650FA-BE28-1915-4D2D-46D549E6094C}"/>
          </ac:picMkLst>
        </pc:picChg>
        <pc:picChg chg="add mod">
          <ac:chgData name="Kota Yasushma" userId="S::yasushma.kota@sonata-software.com::c593768b-44ae-4356-8972-075ce370be0f" providerId="AD" clId="Web-{1F3B119E-BDD5-4C6C-96FD-49320D6EFC9D}" dt="2023-07-07T12:37:15.452" v="344" actId="1076"/>
          <ac:picMkLst>
            <pc:docMk/>
            <pc:sldMk cId="3048080753" sldId="272"/>
            <ac:picMk id="9" creationId="{D5F4346E-828D-BC3D-B720-2FFA3151C942}"/>
          </ac:picMkLst>
        </pc:picChg>
      </pc:sldChg>
      <pc:sldChg chg="addSp modSp new mod setBg addAnim">
        <pc:chgData name="Kota Yasushma" userId="S::yasushma.kota@sonata-software.com::c593768b-44ae-4356-8972-075ce370be0f" providerId="AD" clId="Web-{1F3B119E-BDD5-4C6C-96FD-49320D6EFC9D}" dt="2023-07-10T04:29:22.809" v="383" actId="14100"/>
        <pc:sldMkLst>
          <pc:docMk/>
          <pc:sldMk cId="2005012027" sldId="273"/>
        </pc:sldMkLst>
        <pc:spChg chg="mod">
          <ac:chgData name="Kota Yasushma" userId="S::yasushma.kota@sonata-software.com::c593768b-44ae-4356-8972-075ce370be0f" providerId="AD" clId="Web-{1F3B119E-BDD5-4C6C-96FD-49320D6EFC9D}" dt="2023-07-10T04:29:22.809" v="383" actId="14100"/>
          <ac:spMkLst>
            <pc:docMk/>
            <pc:sldMk cId="2005012027" sldId="273"/>
            <ac:spMk id="2" creationId="{9441116B-5AE5-C50E-1D23-01191CCA7149}"/>
          </ac:spMkLst>
        </pc:spChg>
        <pc:spChg chg="mod">
          <ac:chgData name="Kota Yasushma" userId="S::yasushma.kota@sonata-software.com::c593768b-44ae-4356-8972-075ce370be0f" providerId="AD" clId="Web-{1F3B119E-BDD5-4C6C-96FD-49320D6EFC9D}" dt="2023-07-10T04:18:28.472" v="352"/>
          <ac:spMkLst>
            <pc:docMk/>
            <pc:sldMk cId="2005012027" sldId="273"/>
            <ac:spMk id="3" creationId="{6EBF6D68-DB60-F046-2DAB-1429075FE814}"/>
          </ac:spMkLst>
        </pc:spChg>
        <pc:spChg chg="mod">
          <ac:chgData name="Kota Yasushma" userId="S::yasushma.kota@sonata-software.com::c593768b-44ae-4356-8972-075ce370be0f" providerId="AD" clId="Web-{1F3B119E-BDD5-4C6C-96FD-49320D6EFC9D}" dt="2023-07-10T04:18:28.472" v="352"/>
          <ac:spMkLst>
            <pc:docMk/>
            <pc:sldMk cId="2005012027" sldId="273"/>
            <ac:spMk id="4" creationId="{B6D95C7B-A978-2C55-3D7D-1DD635C14810}"/>
          </ac:spMkLst>
        </pc:spChg>
        <pc:spChg chg="mod">
          <ac:chgData name="Kota Yasushma" userId="S::yasushma.kota@sonata-software.com::c593768b-44ae-4356-8972-075ce370be0f" providerId="AD" clId="Web-{1F3B119E-BDD5-4C6C-96FD-49320D6EFC9D}" dt="2023-07-10T04:18:28.472" v="352"/>
          <ac:spMkLst>
            <pc:docMk/>
            <pc:sldMk cId="2005012027" sldId="273"/>
            <ac:spMk id="5" creationId="{37F3F752-E50F-7FDF-D0B5-A13A71781D0B}"/>
          </ac:spMkLst>
        </pc:spChg>
        <pc:spChg chg="add">
          <ac:chgData name="Kota Yasushma" userId="S::yasushma.kota@sonata-software.com::c593768b-44ae-4356-8972-075ce370be0f" providerId="AD" clId="Web-{1F3B119E-BDD5-4C6C-96FD-49320D6EFC9D}" dt="2023-07-10T04:18:28.472" v="352"/>
          <ac:spMkLst>
            <pc:docMk/>
            <pc:sldMk cId="2005012027" sldId="273"/>
            <ac:spMk id="10" creationId="{FFD48BC7-DC40-47DE-87EE-9F4B6ECB9ABB}"/>
          </ac:spMkLst>
        </pc:spChg>
        <pc:spChg chg="add">
          <ac:chgData name="Kota Yasushma" userId="S::yasushma.kota@sonata-software.com::c593768b-44ae-4356-8972-075ce370be0f" providerId="AD" clId="Web-{1F3B119E-BDD5-4C6C-96FD-49320D6EFC9D}" dt="2023-07-10T04:18:28.472" v="352"/>
          <ac:spMkLst>
            <pc:docMk/>
            <pc:sldMk cId="2005012027" sldId="273"/>
            <ac:spMk id="12" creationId="{E502BBC7-2C76-46F3-BC24-5985BC13DB88}"/>
          </ac:spMkLst>
        </pc:spChg>
        <pc:spChg chg="add">
          <ac:chgData name="Kota Yasushma" userId="S::yasushma.kota@sonata-software.com::c593768b-44ae-4356-8972-075ce370be0f" providerId="AD" clId="Web-{1F3B119E-BDD5-4C6C-96FD-49320D6EFC9D}" dt="2023-07-10T04:18:28.472" v="352"/>
          <ac:spMkLst>
            <pc:docMk/>
            <pc:sldMk cId="2005012027" sldId="273"/>
            <ac:spMk id="14" creationId="{C7F28D52-2A5F-4D23-81AE-7CB8B591C7AF}"/>
          </ac:spMkLst>
        </pc:spChg>
        <pc:spChg chg="add">
          <ac:chgData name="Kota Yasushma" userId="S::yasushma.kota@sonata-software.com::c593768b-44ae-4356-8972-075ce370be0f" providerId="AD" clId="Web-{1F3B119E-BDD5-4C6C-96FD-49320D6EFC9D}" dt="2023-07-10T04:18:28.472" v="352"/>
          <ac:spMkLst>
            <pc:docMk/>
            <pc:sldMk cId="2005012027" sldId="273"/>
            <ac:spMk id="16" creationId="{3629484E-3792-4B3D-89AD-7C8A1ED0E0D4}"/>
          </ac:spMkLst>
        </pc:spChg>
      </pc:sldChg>
      <pc:sldChg chg="add del replId">
        <pc:chgData name="Kota Yasushma" userId="S::yasushma.kota@sonata-software.com::c593768b-44ae-4356-8972-075ce370be0f" providerId="AD" clId="Web-{1F3B119E-BDD5-4C6C-96FD-49320D6EFC9D}" dt="2023-07-07T12:25:52.197" v="199"/>
        <pc:sldMkLst>
          <pc:docMk/>
          <pc:sldMk cId="2936902478" sldId="2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sz="3200" b="1" dirty="0">
                <a:ea typeface="+mj-lt"/>
                <a:cs typeface="+mj-lt"/>
              </a:rPr>
              <a:t>Building an AWS Web App with Serverless Architecture &amp; IAC </a:t>
            </a:r>
            <a:endParaRPr lang="en-US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Kota </a:t>
            </a:r>
            <a:r>
              <a:rPr lang="en-US" dirty="0" err="1"/>
              <a:t>Yasushma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Abstract</a:t>
            </a: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Requirements</a:t>
            </a:r>
            <a:endParaRPr lang="en-US" sz="2400" b="1" kern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466933"/>
            <a:ext cx="2635250" cy="7078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49DFD55-3C28-40EF-9E31-A92D2E4017FF}" type="slidenum">
              <a:rPr lang="en-US" sz="4400">
                <a:solidFill>
                  <a:schemeClr val="bg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59713" y="6025942"/>
            <a:ext cx="34972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00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1116B-5AE5-C50E-1D23-01191CCA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367012"/>
            <a:ext cx="9144000" cy="37273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latin typeface="+mj-lt"/>
                <a:ea typeface="+mj-ea"/>
                <a:cs typeface="+mj-cs"/>
              </a:rPr>
              <a:t>In this demonstration, </a:t>
            </a:r>
            <a:r>
              <a:rPr lang="en-US" sz="1800"/>
              <a:t>I 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showcase the power of serverless architecture by building a fully functional web application on the AWS platform. Leveraging the capabilities of AWS Lambda, </a:t>
            </a:r>
            <a:r>
              <a:rPr lang="en-US" sz="1800" kern="1200">
                <a:latin typeface="+mj-lt"/>
                <a:ea typeface="+mj-ea"/>
                <a:cs typeface="+mj-cs"/>
              </a:rPr>
              <a:t>DynamoDB, API Gateway,</a:t>
            </a:r>
            <a:r>
              <a:rPr lang="en-US" sz="1800"/>
              <a:t>S3</a:t>
            </a:r>
            <a:r>
              <a:rPr lang="en-US" sz="1800" kern="1200">
                <a:latin typeface="+mj-lt"/>
                <a:ea typeface="+mj-ea"/>
                <a:cs typeface="+mj-cs"/>
              </a:rPr>
              <a:t> and IAM, </a:t>
            </a:r>
            <a:r>
              <a:rPr lang="en-US" sz="1800"/>
              <a:t>I </a:t>
            </a:r>
            <a:r>
              <a:rPr lang="en-US" sz="1800" kern="1200">
                <a:latin typeface="+mj-lt"/>
                <a:ea typeface="+mj-ea"/>
                <a:cs typeface="+mj-cs"/>
              </a:rPr>
              <a:t>have created a scalable and efficient application infrastructure. What's more, </a:t>
            </a:r>
            <a:r>
              <a:rPr lang="en-US" sz="1800"/>
              <a:t>I </a:t>
            </a:r>
            <a:r>
              <a:rPr lang="en-US" sz="1800" kern="1200">
                <a:latin typeface="+mj-lt"/>
                <a:ea typeface="+mj-ea"/>
                <a:cs typeface="+mj-cs"/>
              </a:rPr>
              <a:t>have 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automated the deployment and management of these resources using Terraform and Ansible, with the added convenience of working within the Windows Subsystem for Linux (WSL) environment.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F6D68-DB60-F046-2DAB-1429075FE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D95C7B-A978-2C55-3D7D-1DD635C1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3F752-E50F-7FDF-D0B5-A13A7178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01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969897"/>
            <a:ext cx="4179570" cy="1715531"/>
          </a:xfrm>
        </p:spPr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2912456"/>
            <a:ext cx="4409607" cy="25073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Ansible</a:t>
            </a:r>
          </a:p>
          <a:p>
            <a:r>
              <a:rPr lang="en-US" dirty="0"/>
              <a:t>Terraform</a:t>
            </a:r>
          </a:p>
          <a:p>
            <a:r>
              <a:rPr lang="en-US" dirty="0"/>
              <a:t>WSL(Windows subsystem Linux)</a:t>
            </a:r>
          </a:p>
          <a:p>
            <a:r>
              <a:rPr lang="en-US" dirty="0"/>
              <a:t>Windows(local machine)</a:t>
            </a:r>
          </a:p>
          <a:p>
            <a:r>
              <a:rPr lang="en-US" dirty="0"/>
              <a:t>AWS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067790"/>
            <a:ext cx="5111750" cy="414158"/>
          </a:xfrm>
        </p:spPr>
        <p:txBody>
          <a:bodyPr>
            <a:normAutofit fontScale="90000"/>
          </a:bodyPr>
          <a:lstStyle/>
          <a:p>
            <a:r>
              <a:rPr lang="en-US"/>
              <a:t>serverless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6" descr="A screenshot of a computer">
            <a:extLst>
              <a:ext uri="{FF2B5EF4-FFF2-40B4-BE49-F238E27FC236}">
                <a16:creationId xmlns:a16="http://schemas.microsoft.com/office/drawing/2014/main" id="{1B3366D3-ED9A-8C94-4682-CA1D30528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02" y="2237236"/>
            <a:ext cx="6179388" cy="369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39" y="561203"/>
            <a:ext cx="9932691" cy="1165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How It works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7570" y="5791201"/>
            <a:ext cx="9932690" cy="508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02536"/>
            <a:ext cx="4114800" cy="36512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pic>
        <p:nvPicPr>
          <p:cNvPr id="4" name="Picture 6" descr="A screenshot of a computer">
            <a:extLst>
              <a:ext uri="{FF2B5EF4-FFF2-40B4-BE49-F238E27FC236}">
                <a16:creationId xmlns:a16="http://schemas.microsoft.com/office/drawing/2014/main" id="{1B3366D3-ED9A-8C94-4682-CA1D30528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479" y="2312655"/>
            <a:ext cx="4514970" cy="257581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4671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A700198-52DD-7C69-A3BA-B25DE2E77917}"/>
              </a:ext>
            </a:extLst>
          </p:cNvPr>
          <p:cNvSpPr/>
          <p:nvPr/>
        </p:nvSpPr>
        <p:spPr>
          <a:xfrm>
            <a:off x="5458046" y="3491023"/>
            <a:ext cx="920150" cy="402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A group of logos with a white background&#10;&#10;Description automatically generated">
            <a:extLst>
              <a:ext uri="{FF2B5EF4-FFF2-40B4-BE49-F238E27FC236}">
                <a16:creationId xmlns:a16="http://schemas.microsoft.com/office/drawing/2014/main" id="{D5F4346E-828D-BC3D-B720-2FFA3151C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20" y="2383766"/>
            <a:ext cx="4928557" cy="243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8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2776538"/>
            <a:ext cx="2895600" cy="823912"/>
          </a:xfrm>
        </p:spPr>
        <p:txBody>
          <a:bodyPr/>
          <a:lstStyle/>
          <a:p>
            <a:r>
              <a:rPr lang="en-US" dirty="0"/>
              <a:t>NICHE MARKETS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939793-2181-4A3D-9C5A-CE676CC83EC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309100" y="2776538"/>
            <a:ext cx="2882900" cy="823912"/>
          </a:xfrm>
        </p:spPr>
        <p:txBody>
          <a:bodyPr/>
          <a:lstStyle/>
          <a:p>
            <a:r>
              <a:rPr lang="en-US" dirty="0"/>
              <a:t>SUPPLY CHAINS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78302" y="7592803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Kota </a:t>
            </a:r>
            <a:r>
              <a:rPr lang="en-US" dirty="0" err="1"/>
              <a:t>yasushma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441</Words>
  <Application>Microsoft Office PowerPoint</Application>
  <PresentationFormat>Widescreen</PresentationFormat>
  <Paragraphs>134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Building an AWS Web App with Serverless Architecture &amp; IAC </vt:lpstr>
      <vt:lpstr>Agenda</vt:lpstr>
      <vt:lpstr>In this demonstration, I showcase the power of serverless architecture by building a fully functional web application on the AWS platform. Leveraging the capabilities of AWS Lambda, DynamoDB, API Gateway,S3 and IAM, I have created a scalable and efficient application infrastructure. What's more, I have automated the deployment and management of these resources using Terraform and Ansible, with the added convenience of working within the Windows Subsystem for Linux (WSL) environment.</vt:lpstr>
      <vt:lpstr>requirements</vt:lpstr>
      <vt:lpstr>serverless</vt:lpstr>
      <vt:lpstr>How It works</vt:lpstr>
      <vt:lpstr>Implementation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155</cp:revision>
  <dcterms:created xsi:type="dcterms:W3CDTF">2023-07-07T11:49:11Z</dcterms:created>
  <dcterms:modified xsi:type="dcterms:W3CDTF">2023-07-10T04:29:24Z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