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c2d517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0c2d517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dul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dul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dirty="0"/>
              <a:t>Predict Adult Income with Decision Tree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QUOC DUNG NGUYEN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We can predict an income of an adult based on their demographic such as age, sex, occupation, race… with the accuracy of 83%.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CA" dirty="0">
                <a:hlinkClick r:id="rId3"/>
              </a:rPr>
              <a:t>https://archive.ics.uci.edu/ml/datasets/Adult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CA" dirty="0"/>
              <a:t>The adult data set from UCI Machine Learning Repository is used to predict the income of an adult by using a supervised machine learning method – Decision Tree – with the accuracy of 83%.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The problem is if we can predict an adult income based on their characterises like age, sex, education, occupation, race…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Dataset(s)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For this project I used the following dataset: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Adult Data Set from UCI Machine Learning Repository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Data contains 15 columns and 32561 rows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CA" dirty="0"/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CA" dirty="0">
                <a:hlinkClick r:id="rId3"/>
              </a:rPr>
              <a:t>https://archive.ics.uci.edu/ml/datasets/Adult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Cleaning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Data contains lots of missing values, so they need to be removed.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In order to use Decision Tree method, we also need to convert categorial values to numeric values.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Redundant columns have to be removed before building and training models.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Can we use supervised machine learning to predict whether income of an adult is greater than 50K / year?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Supervised Decision Tree method will be used to analyze the data because we already had the label of income from the current dataset.</a:t>
            </a: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623400" y="3724987"/>
            <a:ext cx="8520600" cy="1078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Decision Tree model is built and trained to predict an adult income with the accuracy of 83%. (The tree is too big that should view from the notebook file)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EA7D7-DD1E-4E2C-AD3B-72841C69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38" y="1017725"/>
            <a:ext cx="6512814" cy="26744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data is too old. In order to have a updated result, we need recent adult census dataset.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312</Words>
  <Application>Microsoft Office PowerPoint</Application>
  <PresentationFormat>On-screen Show (16:9)</PresentationFormat>
  <Paragraphs>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Predict Adult Income with Decision Tree</vt:lpstr>
      <vt:lpstr>Abstract</vt:lpstr>
      <vt:lpstr>Motivation</vt:lpstr>
      <vt:lpstr>Dataset(s)</vt:lpstr>
      <vt:lpstr>Data Preparation and Cleaning</vt:lpstr>
      <vt:lpstr>Research Question(s)</vt:lpstr>
      <vt:lpstr>Methods</vt:lpstr>
      <vt:lpstr>Findings</vt:lpstr>
      <vt:lpstr>Limitations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Adult Income with Decision Tree</dc:title>
  <cp:lastModifiedBy>Dale Nguyen</cp:lastModifiedBy>
  <cp:revision>7</cp:revision>
  <dcterms:modified xsi:type="dcterms:W3CDTF">2019-03-17T14:41:31Z</dcterms:modified>
</cp:coreProperties>
</file>