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Connection Between Arable Land And GDP In Vietnam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QUOC DUNG NGUYEN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Dataset(s)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World Development Indicators Dataset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From the data, I want to know the relationship between Arable land per person compared to GDP of Vietnam over the year.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CA" dirty="0"/>
              <a:t>How does GDP affects the arable land per person?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330700" y="2016075"/>
            <a:ext cx="4609550" cy="1368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With the increase of GDP over the year, the arable land (hectares per person) reduced with a negative correlation of -0.70.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0ADB1-53B5-4144-A25D-61EA904D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76399"/>
            <a:ext cx="3661129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you use other informal analysis to inform your work?  Did you get feedback on your work by friends or colleagues? Etc.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If you had no one give you feedback, it’s okay to say that.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CA" dirty="0"/>
              <a:t>I have no feedback on my work yet.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CA" dirty="0"/>
              <a:t>Data Source: https://www.kaggle.com/worldbank/world-development-indicators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151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Connection Between Arable Land And GDP In Vietnam</vt:lpstr>
      <vt:lpstr>Dataset(s)</vt:lpstr>
      <vt:lpstr>Motivation</vt:lpstr>
      <vt:lpstr>Research Question(s)</vt:lpstr>
      <vt:lpstr>Findings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Between CO2 Emission And GDP In Vietnam</dc:title>
  <cp:lastModifiedBy>Dale Nguyen</cp:lastModifiedBy>
  <cp:revision>4</cp:revision>
  <dcterms:modified xsi:type="dcterms:W3CDTF">2019-02-21T22:07:01Z</dcterms:modified>
</cp:coreProperties>
</file>