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e0c2d517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0c2d51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e0c2d5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e0c2d5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e0c2d51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e0c2d51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0c2d51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&lt;Your Name&gt;</a:t>
            </a:r>
            <a:endParaRPr/>
          </a:p>
        </p:txBody>
      </p:sp>
      <p:sp>
        <p:nvSpPr>
          <p:cNvPr id="56" name="Google Shape;56;p13"/>
          <p:cNvSpPr txBox="1"/>
          <p:nvPr/>
        </p:nvSpPr>
        <p:spPr>
          <a:xfrm>
            <a:off x="248475" y="4029300"/>
            <a:ext cx="3711600" cy="7926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No need to request edit permission. </a:t>
            </a:r>
            <a:r>
              <a:rPr lang="en">
                <a:solidFill>
                  <a:srgbClr val="000000"/>
                </a:solidFill>
              </a:rPr>
              <a:t>To make a copy for your presentation, use “File-&gt;Download”.</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Summarize your questions and findings in 1 brief paragraph (4-6 sentences max).  Your abstract needs to include: what dataset, what question, what method was used, and findings.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your dataset(s) here.  You should say what data is in the dataset, how much data, and where you found the dataset (if applicable).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and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 high-level, what did you need to do to prepare the data for analysis?  Describe what problems, if any, did you encounter with 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methods did you use to analyze the data and why are they appropriate? Be sure to adequately, but briefly, describe your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&lt;Feel free to replicate this slide to show multiple findings&gt;</a:t>
            </a:r>
            <a:endParaRPr/>
          </a:p>
          <a:p>
            <a:pPr indent="0" lvl="0" marL="0" rtl="0" algn="l">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lgn="l">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applicable, describe </a:t>
            </a:r>
            <a:r>
              <a:rPr lang="en"/>
              <a:t>limitations</a:t>
            </a:r>
            <a:r>
              <a:rPr lang="en"/>
              <a:t> to your findings.  For example, you might note that these results were true for British </a:t>
            </a:r>
            <a:r>
              <a:rPr lang="en"/>
              <a:t>Premier</a:t>
            </a:r>
            <a:r>
              <a:rPr lang="en"/>
              <a:t> league players but may not be applicable to other leagues because of differences in league structures.  </a:t>
            </a:r>
            <a:endParaRPr/>
          </a:p>
          <a:p>
            <a:pPr indent="0" lvl="0" marL="0" rtl="0" algn="l">
              <a:spcBef>
                <a:spcPts val="1600"/>
              </a:spcBef>
              <a:spcAft>
                <a:spcPts val="1600"/>
              </a:spcAft>
              <a:buNone/>
            </a:pPr>
            <a:r>
              <a:rPr lang="en"/>
              <a:t>Or you may note that your data has inherent limitations.  For example, you may </a:t>
            </a:r>
            <a:r>
              <a:rPr lang="en"/>
              <a:t>not</a:t>
            </a:r>
            <a:r>
              <a:rPr lang="en"/>
              <a:t> have access to the number of Twitter followers per users so you assumed all users are equally influential.  If you had the number of followers, you could </a:t>
            </a:r>
            <a:r>
              <a:rPr lang="en"/>
              <a:t>weight the impact of their tweet’s sentiment by </a:t>
            </a:r>
            <a:r>
              <a:rPr lang="en"/>
              <a:t>their influence (# of followers).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