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6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3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622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1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3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4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5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7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4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3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4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4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F18FBC-CD24-4677-824F-4B214E3611F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5F90-8994-417D-87CD-809247E2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3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21DB5D-6F50-4796-893E-05BC8321C2B7}"/>
              </a:ext>
            </a:extLst>
          </p:cNvPr>
          <p:cNvSpPr/>
          <p:nvPr/>
        </p:nvSpPr>
        <p:spPr>
          <a:xfrm>
            <a:off x="-1467170" y="1267844"/>
            <a:ext cx="80526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Partners</a:t>
            </a: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Management System</a:t>
            </a:r>
          </a:p>
          <a:p>
            <a:pPr algn="ctr"/>
            <a:endParaRPr lang="en-US" sz="2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F43DD0-C7B9-40DA-A5CB-7D4F9CAAA7AA}"/>
              </a:ext>
            </a:extLst>
          </p:cNvPr>
          <p:cNvSpPr/>
          <p:nvPr/>
        </p:nvSpPr>
        <p:spPr>
          <a:xfrm>
            <a:off x="683492" y="2008909"/>
            <a:ext cx="1727200" cy="3740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Manage Partners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E82C0D-9E7B-4063-8DC0-3D467E90AE2B}"/>
              </a:ext>
            </a:extLst>
          </p:cNvPr>
          <p:cNvSpPr/>
          <p:nvPr/>
        </p:nvSpPr>
        <p:spPr>
          <a:xfrm>
            <a:off x="683492" y="4636655"/>
            <a:ext cx="1727200" cy="3740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Partner Search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C1CAE4-7B7C-48DB-9881-AAC03D0B095E}"/>
              </a:ext>
            </a:extLst>
          </p:cNvPr>
          <p:cNvSpPr/>
          <p:nvPr/>
        </p:nvSpPr>
        <p:spPr>
          <a:xfrm>
            <a:off x="683492" y="3241963"/>
            <a:ext cx="1727200" cy="3740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Add Partner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889F42-6EAE-487D-9675-F91EB9896836}"/>
              </a:ext>
            </a:extLst>
          </p:cNvPr>
          <p:cNvSpPr txBox="1"/>
          <p:nvPr/>
        </p:nvSpPr>
        <p:spPr>
          <a:xfrm>
            <a:off x="942108" y="2489307"/>
            <a:ext cx="821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 on this button allows user can  add/update/delete selected partners in the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FF0CCD-8A8E-499F-8FA1-7E6AD555715F}"/>
              </a:ext>
            </a:extLst>
          </p:cNvPr>
          <p:cNvSpPr txBox="1"/>
          <p:nvPr/>
        </p:nvSpPr>
        <p:spPr>
          <a:xfrm>
            <a:off x="965200" y="3803180"/>
            <a:ext cx="821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button focuses on create a new partners to the system,  user must provide all the required data to create a valid partners in the systems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7BFE2-D550-4780-ADBC-76C2344DEC0A}"/>
              </a:ext>
            </a:extLst>
          </p:cNvPr>
          <p:cNvSpPr txBox="1"/>
          <p:nvPr/>
        </p:nvSpPr>
        <p:spPr>
          <a:xfrm>
            <a:off x="965200" y="5167852"/>
            <a:ext cx="821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button takes the user to search for a specific partner and able to print or email the partner details to the required persons </a:t>
            </a:r>
          </a:p>
        </p:txBody>
      </p:sp>
    </p:spTree>
    <p:extLst>
      <p:ext uri="{BB962C8B-B14F-4D97-AF65-F5344CB8AC3E}">
        <p14:creationId xmlns:p14="http://schemas.microsoft.com/office/powerpoint/2010/main" val="397701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77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 Kandra</dc:creator>
  <cp:lastModifiedBy>rupa Kandra</cp:lastModifiedBy>
  <cp:revision>5</cp:revision>
  <dcterms:created xsi:type="dcterms:W3CDTF">2024-02-05T15:45:29Z</dcterms:created>
  <dcterms:modified xsi:type="dcterms:W3CDTF">2024-02-05T18:25:50Z</dcterms:modified>
</cp:coreProperties>
</file>