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A6C704-3AFD-43A8-AB9E-BB2CF0785E64}" v="4" dt="2022-11-30T06:50:23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F82EED-002E-4742-A783-8BFF0FCC98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FF54A9-BD88-44E9-8006-D27B89902038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Basic details of students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699770-0E7A-46D5-BE76-AE06E0F24FB1}" type="parTrans" cxnId="{A0A04E80-BD18-4FFF-9208-015B8E369B75}">
      <dgm:prSet/>
      <dgm:spPr/>
      <dgm:t>
        <a:bodyPr/>
        <a:lstStyle/>
        <a:p>
          <a:endParaRPr lang="en-US"/>
        </a:p>
      </dgm:t>
    </dgm:pt>
    <dgm:pt modelId="{94319B88-6D8C-444D-9C87-7FD6ADFC9B74}" type="sibTrans" cxnId="{A0A04E80-BD18-4FFF-9208-015B8E369B75}">
      <dgm:prSet/>
      <dgm:spPr/>
      <dgm:t>
        <a:bodyPr/>
        <a:lstStyle/>
        <a:p>
          <a:endParaRPr lang="en-US"/>
        </a:p>
      </dgm:t>
    </dgm:pt>
    <dgm:pt modelId="{9DCA6EBF-8345-47F4-9A14-FB50E05544C0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Generation of student ID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3337B3-3F07-4CA8-BF93-CFDB98681E3B}" type="parTrans" cxnId="{24F78621-0A80-4EAF-A6AD-AAE8D13A9A7E}">
      <dgm:prSet/>
      <dgm:spPr/>
      <dgm:t>
        <a:bodyPr/>
        <a:lstStyle/>
        <a:p>
          <a:endParaRPr lang="en-US"/>
        </a:p>
      </dgm:t>
    </dgm:pt>
    <dgm:pt modelId="{7FF7829C-55DD-4CDF-AB02-5AEEA1C462C1}" type="sibTrans" cxnId="{24F78621-0A80-4EAF-A6AD-AAE8D13A9A7E}">
      <dgm:prSet/>
      <dgm:spPr/>
      <dgm:t>
        <a:bodyPr/>
        <a:lstStyle/>
        <a:p>
          <a:endParaRPr lang="en-US"/>
        </a:p>
      </dgm:t>
    </dgm:pt>
    <dgm:pt modelId="{06654CFB-B2F6-4D66-B175-883558E3D48E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Can display notices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C00BBC-C0F4-4E3E-BD64-53868A427A5D}" type="parTrans" cxnId="{4EC32A6F-358E-4EFE-8749-D5340CDFF996}">
      <dgm:prSet/>
      <dgm:spPr/>
      <dgm:t>
        <a:bodyPr/>
        <a:lstStyle/>
        <a:p>
          <a:endParaRPr lang="en-US"/>
        </a:p>
      </dgm:t>
    </dgm:pt>
    <dgm:pt modelId="{AB91590C-C885-480F-B33E-D1F7074D3517}" type="sibTrans" cxnId="{4EC32A6F-358E-4EFE-8749-D5340CDFF996}">
      <dgm:prSet/>
      <dgm:spPr/>
      <dgm:t>
        <a:bodyPr/>
        <a:lstStyle/>
        <a:p>
          <a:endParaRPr lang="en-US"/>
        </a:p>
      </dgm:t>
    </dgm:pt>
    <dgm:pt modelId="{C70658F8-03B4-48D8-9A23-67CD6199D9F8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Assigning classes for students at admission time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E5BD15-3FEC-43D9-A7AA-3569734A04F3}" type="parTrans" cxnId="{A8686244-577E-4C05-B58E-38D7D3761CD2}">
      <dgm:prSet/>
      <dgm:spPr/>
      <dgm:t>
        <a:bodyPr/>
        <a:lstStyle/>
        <a:p>
          <a:endParaRPr lang="en-US"/>
        </a:p>
      </dgm:t>
    </dgm:pt>
    <dgm:pt modelId="{3C95BC17-83EF-447B-91D0-BAB4F0A246D6}" type="sibTrans" cxnId="{A8686244-577E-4C05-B58E-38D7D3761CD2}">
      <dgm:prSet/>
      <dgm:spPr/>
      <dgm:t>
        <a:bodyPr/>
        <a:lstStyle/>
        <a:p>
          <a:endParaRPr lang="en-US"/>
        </a:p>
      </dgm:t>
    </dgm:pt>
    <dgm:pt modelId="{FAC6AACE-1637-4392-BE39-B4E7999605FD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Management can check reports with in particular duration time.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0DF94C-79E2-44D4-86D2-C27D3F7A1F09}" type="parTrans" cxnId="{098F47DB-F38E-4EC2-8EE3-80CCEFE4034A}">
      <dgm:prSet/>
      <dgm:spPr/>
      <dgm:t>
        <a:bodyPr/>
        <a:lstStyle/>
        <a:p>
          <a:endParaRPr lang="en-US"/>
        </a:p>
      </dgm:t>
    </dgm:pt>
    <dgm:pt modelId="{EA6D7A93-38C2-496A-8DA2-B3409240FFFD}" type="sibTrans" cxnId="{098F47DB-F38E-4EC2-8EE3-80CCEFE4034A}">
      <dgm:prSet/>
      <dgm:spPr/>
      <dgm:t>
        <a:bodyPr/>
        <a:lstStyle/>
        <a:p>
          <a:endParaRPr lang="en-US"/>
        </a:p>
      </dgm:t>
    </dgm:pt>
    <dgm:pt modelId="{AE9E915E-BEE3-47D9-BEA2-BE0C76EC9BB3}" type="pres">
      <dgm:prSet presAssocID="{BFF82EED-002E-4742-A783-8BFF0FCC98DB}" presName="linear" presStyleCnt="0">
        <dgm:presLayoutVars>
          <dgm:animLvl val="lvl"/>
          <dgm:resizeHandles val="exact"/>
        </dgm:presLayoutVars>
      </dgm:prSet>
      <dgm:spPr/>
    </dgm:pt>
    <dgm:pt modelId="{79704A1F-F9D9-4F58-9FA5-790676B33247}" type="pres">
      <dgm:prSet presAssocID="{9AFF54A9-BD88-44E9-8006-D27B8990203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7EFDE50-BD13-4FBC-A603-F8EB778E680C}" type="pres">
      <dgm:prSet presAssocID="{94319B88-6D8C-444D-9C87-7FD6ADFC9B74}" presName="spacer" presStyleCnt="0"/>
      <dgm:spPr/>
    </dgm:pt>
    <dgm:pt modelId="{5BEEB6A8-7717-4BF6-9E29-FF9C5BFB2382}" type="pres">
      <dgm:prSet presAssocID="{9DCA6EBF-8345-47F4-9A14-FB50E05544C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C78D6E7-51C3-4C68-844F-0BCAC60BFE50}" type="pres">
      <dgm:prSet presAssocID="{7FF7829C-55DD-4CDF-AB02-5AEEA1C462C1}" presName="spacer" presStyleCnt="0"/>
      <dgm:spPr/>
    </dgm:pt>
    <dgm:pt modelId="{DB09F4ED-12AB-4812-8F30-AF6C1C71A631}" type="pres">
      <dgm:prSet presAssocID="{06654CFB-B2F6-4D66-B175-883558E3D48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10A3F4B-E466-4564-BDBC-D1349F3A5FDD}" type="pres">
      <dgm:prSet presAssocID="{AB91590C-C885-480F-B33E-D1F7074D3517}" presName="spacer" presStyleCnt="0"/>
      <dgm:spPr/>
    </dgm:pt>
    <dgm:pt modelId="{76451811-E147-4A3C-8859-61B276892223}" type="pres">
      <dgm:prSet presAssocID="{C70658F8-03B4-48D8-9A23-67CD6199D9F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26AC773-EB74-4200-85F2-90D1163A76DC}" type="pres">
      <dgm:prSet presAssocID="{3C95BC17-83EF-447B-91D0-BAB4F0A246D6}" presName="spacer" presStyleCnt="0"/>
      <dgm:spPr/>
    </dgm:pt>
    <dgm:pt modelId="{FC0E3B73-CD18-4A8E-910E-F403926E635D}" type="pres">
      <dgm:prSet presAssocID="{FAC6AACE-1637-4392-BE39-B4E7999605F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4F78621-0A80-4EAF-A6AD-AAE8D13A9A7E}" srcId="{BFF82EED-002E-4742-A783-8BFF0FCC98DB}" destId="{9DCA6EBF-8345-47F4-9A14-FB50E05544C0}" srcOrd="1" destOrd="0" parTransId="{843337B3-3F07-4CA8-BF93-CFDB98681E3B}" sibTransId="{7FF7829C-55DD-4CDF-AB02-5AEEA1C462C1}"/>
    <dgm:cxn modelId="{9F689029-9F36-4D17-9655-A6C9540E65E9}" type="presOf" srcId="{06654CFB-B2F6-4D66-B175-883558E3D48E}" destId="{DB09F4ED-12AB-4812-8F30-AF6C1C71A631}" srcOrd="0" destOrd="0" presId="urn:microsoft.com/office/officeart/2005/8/layout/vList2"/>
    <dgm:cxn modelId="{7CB27935-9E2D-4ADA-91C2-7FD2CBC68BCA}" type="presOf" srcId="{9AFF54A9-BD88-44E9-8006-D27B89902038}" destId="{79704A1F-F9D9-4F58-9FA5-790676B33247}" srcOrd="0" destOrd="0" presId="urn:microsoft.com/office/officeart/2005/8/layout/vList2"/>
    <dgm:cxn modelId="{5608E93C-8D4D-4D6A-A8B3-5F5D18F9002C}" type="presOf" srcId="{C70658F8-03B4-48D8-9A23-67CD6199D9F8}" destId="{76451811-E147-4A3C-8859-61B276892223}" srcOrd="0" destOrd="0" presId="urn:microsoft.com/office/officeart/2005/8/layout/vList2"/>
    <dgm:cxn modelId="{A8686244-577E-4C05-B58E-38D7D3761CD2}" srcId="{BFF82EED-002E-4742-A783-8BFF0FCC98DB}" destId="{C70658F8-03B4-48D8-9A23-67CD6199D9F8}" srcOrd="3" destOrd="0" parTransId="{FDE5BD15-3FEC-43D9-A7AA-3569734A04F3}" sibTransId="{3C95BC17-83EF-447B-91D0-BAB4F0A246D6}"/>
    <dgm:cxn modelId="{4EC32A6F-358E-4EFE-8749-D5340CDFF996}" srcId="{BFF82EED-002E-4742-A783-8BFF0FCC98DB}" destId="{06654CFB-B2F6-4D66-B175-883558E3D48E}" srcOrd="2" destOrd="0" parTransId="{C6C00BBC-C0F4-4E3E-BD64-53868A427A5D}" sibTransId="{AB91590C-C885-480F-B33E-D1F7074D3517}"/>
    <dgm:cxn modelId="{7B14C675-0F87-4A00-AFCF-02BF946466E4}" type="presOf" srcId="{9DCA6EBF-8345-47F4-9A14-FB50E05544C0}" destId="{5BEEB6A8-7717-4BF6-9E29-FF9C5BFB2382}" srcOrd="0" destOrd="0" presId="urn:microsoft.com/office/officeart/2005/8/layout/vList2"/>
    <dgm:cxn modelId="{AB4DB778-8014-47C7-8EEA-E0B764815D44}" type="presOf" srcId="{FAC6AACE-1637-4392-BE39-B4E7999605FD}" destId="{FC0E3B73-CD18-4A8E-910E-F403926E635D}" srcOrd="0" destOrd="0" presId="urn:microsoft.com/office/officeart/2005/8/layout/vList2"/>
    <dgm:cxn modelId="{A0A04E80-BD18-4FFF-9208-015B8E369B75}" srcId="{BFF82EED-002E-4742-A783-8BFF0FCC98DB}" destId="{9AFF54A9-BD88-44E9-8006-D27B89902038}" srcOrd="0" destOrd="0" parTransId="{A3699770-0E7A-46D5-BE76-AE06E0F24FB1}" sibTransId="{94319B88-6D8C-444D-9C87-7FD6ADFC9B74}"/>
    <dgm:cxn modelId="{098F47DB-F38E-4EC2-8EE3-80CCEFE4034A}" srcId="{BFF82EED-002E-4742-A783-8BFF0FCC98DB}" destId="{FAC6AACE-1637-4392-BE39-B4E7999605FD}" srcOrd="4" destOrd="0" parTransId="{F20DF94C-79E2-44D4-86D2-C27D3F7A1F09}" sibTransId="{EA6D7A93-38C2-496A-8DA2-B3409240FFFD}"/>
    <dgm:cxn modelId="{D9DCBFE0-CF8E-4197-B429-B92FA43E6382}" type="presOf" srcId="{BFF82EED-002E-4742-A783-8BFF0FCC98DB}" destId="{AE9E915E-BEE3-47D9-BEA2-BE0C76EC9BB3}" srcOrd="0" destOrd="0" presId="urn:microsoft.com/office/officeart/2005/8/layout/vList2"/>
    <dgm:cxn modelId="{2920F0A2-3F9B-4DF4-9B1C-D6781AB55A0F}" type="presParOf" srcId="{AE9E915E-BEE3-47D9-BEA2-BE0C76EC9BB3}" destId="{79704A1F-F9D9-4F58-9FA5-790676B33247}" srcOrd="0" destOrd="0" presId="urn:microsoft.com/office/officeart/2005/8/layout/vList2"/>
    <dgm:cxn modelId="{0E78589D-4F48-4D89-837B-71E0AA73BE64}" type="presParOf" srcId="{AE9E915E-BEE3-47D9-BEA2-BE0C76EC9BB3}" destId="{57EFDE50-BD13-4FBC-A603-F8EB778E680C}" srcOrd="1" destOrd="0" presId="urn:microsoft.com/office/officeart/2005/8/layout/vList2"/>
    <dgm:cxn modelId="{7BB827D3-7EEC-486B-9632-4D3831A6764A}" type="presParOf" srcId="{AE9E915E-BEE3-47D9-BEA2-BE0C76EC9BB3}" destId="{5BEEB6A8-7717-4BF6-9E29-FF9C5BFB2382}" srcOrd="2" destOrd="0" presId="urn:microsoft.com/office/officeart/2005/8/layout/vList2"/>
    <dgm:cxn modelId="{04D781A7-7029-4431-B544-24D6F1D8E026}" type="presParOf" srcId="{AE9E915E-BEE3-47D9-BEA2-BE0C76EC9BB3}" destId="{8C78D6E7-51C3-4C68-844F-0BCAC60BFE50}" srcOrd="3" destOrd="0" presId="urn:microsoft.com/office/officeart/2005/8/layout/vList2"/>
    <dgm:cxn modelId="{63D1E4B6-32DD-4608-95BB-C651AE9A78D4}" type="presParOf" srcId="{AE9E915E-BEE3-47D9-BEA2-BE0C76EC9BB3}" destId="{DB09F4ED-12AB-4812-8F30-AF6C1C71A631}" srcOrd="4" destOrd="0" presId="urn:microsoft.com/office/officeart/2005/8/layout/vList2"/>
    <dgm:cxn modelId="{C16563F1-4D62-4BB1-9E2F-5B6A71E4B520}" type="presParOf" srcId="{AE9E915E-BEE3-47D9-BEA2-BE0C76EC9BB3}" destId="{810A3F4B-E466-4564-BDBC-D1349F3A5FDD}" srcOrd="5" destOrd="0" presId="urn:microsoft.com/office/officeart/2005/8/layout/vList2"/>
    <dgm:cxn modelId="{9458695C-18ED-4F12-8884-269EC4E247A5}" type="presParOf" srcId="{AE9E915E-BEE3-47D9-BEA2-BE0C76EC9BB3}" destId="{76451811-E147-4A3C-8859-61B276892223}" srcOrd="6" destOrd="0" presId="urn:microsoft.com/office/officeart/2005/8/layout/vList2"/>
    <dgm:cxn modelId="{7F858C3E-AD4E-4E51-A46F-A9F5911BC384}" type="presParOf" srcId="{AE9E915E-BEE3-47D9-BEA2-BE0C76EC9BB3}" destId="{326AC773-EB74-4200-85F2-90D1163A76DC}" srcOrd="7" destOrd="0" presId="urn:microsoft.com/office/officeart/2005/8/layout/vList2"/>
    <dgm:cxn modelId="{89AD52CA-05F2-4BA8-AD68-1C082509714A}" type="presParOf" srcId="{AE9E915E-BEE3-47D9-BEA2-BE0C76EC9BB3}" destId="{FC0E3B73-CD18-4A8E-910E-F403926E635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91CA74-F6F8-4CEE-8B19-F07B5C300F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2AB3C3D-1C89-47AD-B62B-8ED7E2E28BEF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We have used PHP, HTML, CSS and JavaScript for developing Student Management System.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D846F5-AA33-4B55-8F50-EE08A705D8D8}" type="parTrans" cxnId="{57949157-58AE-4E9A-95E4-096D8D190D3D}">
      <dgm:prSet/>
      <dgm:spPr/>
      <dgm:t>
        <a:bodyPr/>
        <a:lstStyle/>
        <a:p>
          <a:endParaRPr lang="en-US"/>
        </a:p>
      </dgm:t>
    </dgm:pt>
    <dgm:pt modelId="{86D7DB1A-BC55-4EF9-A6B6-F8DDED1BB688}" type="sibTrans" cxnId="{57949157-58AE-4E9A-95E4-096D8D190D3D}">
      <dgm:prSet/>
      <dgm:spPr/>
      <dgm:t>
        <a:bodyPr/>
        <a:lstStyle/>
        <a:p>
          <a:endParaRPr lang="en-US"/>
        </a:p>
      </dgm:t>
    </dgm:pt>
    <dgm:pt modelId="{46DF543C-F48C-4DA7-A123-A12FE5F0F94D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entire website is executes on MAMP server.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759D8A-AB58-4C5A-9DD2-B37D2F8BD5A2}" type="parTrans" cxnId="{6ED4F946-05C3-402B-A2E3-5EF893210261}">
      <dgm:prSet/>
      <dgm:spPr/>
      <dgm:t>
        <a:bodyPr/>
        <a:lstStyle/>
        <a:p>
          <a:endParaRPr lang="en-US"/>
        </a:p>
      </dgm:t>
    </dgm:pt>
    <dgm:pt modelId="{2ED84B57-A48D-4EEB-966D-C66B5B18ACC1}" type="sibTrans" cxnId="{6ED4F946-05C3-402B-A2E3-5EF893210261}">
      <dgm:prSet/>
      <dgm:spPr/>
      <dgm:t>
        <a:bodyPr/>
        <a:lstStyle/>
        <a:p>
          <a:endParaRPr lang="en-US"/>
        </a:p>
      </dgm:t>
    </dgm:pt>
    <dgm:pt modelId="{106CAB56-B53B-4D20-86BE-293CBBAF57A4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For saving students data we use </a:t>
          </a:r>
          <a:r>
            <a:rPr lang="en-IN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Mysql</a:t>
          </a:r>
          <a:r>
            <a: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database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EDAABC-5BF3-4D8D-8E23-D44B95388796}" type="parTrans" cxnId="{00CAFA74-99A3-4174-B32C-00602737B396}">
      <dgm:prSet/>
      <dgm:spPr/>
      <dgm:t>
        <a:bodyPr/>
        <a:lstStyle/>
        <a:p>
          <a:endParaRPr lang="en-US"/>
        </a:p>
      </dgm:t>
    </dgm:pt>
    <dgm:pt modelId="{CDD168BC-EBFC-4A5F-A38F-362D3C242C54}" type="sibTrans" cxnId="{00CAFA74-99A3-4174-B32C-00602737B396}">
      <dgm:prSet/>
      <dgm:spPr/>
      <dgm:t>
        <a:bodyPr/>
        <a:lstStyle/>
        <a:p>
          <a:endParaRPr lang="en-US"/>
        </a:p>
      </dgm:t>
    </dgm:pt>
    <dgm:pt modelId="{59B2F61A-50DB-4936-B86A-467794010329}" type="pres">
      <dgm:prSet presAssocID="{5591CA74-F6F8-4CEE-8B19-F07B5C300F03}" presName="root" presStyleCnt="0">
        <dgm:presLayoutVars>
          <dgm:dir/>
          <dgm:resizeHandles val="exact"/>
        </dgm:presLayoutVars>
      </dgm:prSet>
      <dgm:spPr/>
    </dgm:pt>
    <dgm:pt modelId="{B78C9E8E-8274-4E3E-BA42-0CCC88AE0F24}" type="pres">
      <dgm:prSet presAssocID="{B2AB3C3D-1C89-47AD-B62B-8ED7E2E28BEF}" presName="compNode" presStyleCnt="0"/>
      <dgm:spPr/>
    </dgm:pt>
    <dgm:pt modelId="{60DEF214-0616-4A8D-80B6-EF8128BF887B}" type="pres">
      <dgm:prSet presAssocID="{B2AB3C3D-1C89-47AD-B62B-8ED7E2E28BEF}" presName="bgRect" presStyleLbl="bgShp" presStyleIdx="0" presStyleCnt="3"/>
      <dgm:spPr/>
    </dgm:pt>
    <dgm:pt modelId="{148D93C3-CDFA-4F3B-B561-CC5D4917C30F}" type="pres">
      <dgm:prSet presAssocID="{B2AB3C3D-1C89-47AD-B62B-8ED7E2E28B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478E37A-F14B-4EF3-9532-8A677A7B14EF}" type="pres">
      <dgm:prSet presAssocID="{B2AB3C3D-1C89-47AD-B62B-8ED7E2E28BEF}" presName="spaceRect" presStyleCnt="0"/>
      <dgm:spPr/>
    </dgm:pt>
    <dgm:pt modelId="{2A989D0D-B7CC-413F-8F92-46541E93D6B7}" type="pres">
      <dgm:prSet presAssocID="{B2AB3C3D-1C89-47AD-B62B-8ED7E2E28BEF}" presName="parTx" presStyleLbl="revTx" presStyleIdx="0" presStyleCnt="3">
        <dgm:presLayoutVars>
          <dgm:chMax val="0"/>
          <dgm:chPref val="0"/>
        </dgm:presLayoutVars>
      </dgm:prSet>
      <dgm:spPr/>
    </dgm:pt>
    <dgm:pt modelId="{28393293-B14B-47A3-B85F-E634B4689095}" type="pres">
      <dgm:prSet presAssocID="{86D7DB1A-BC55-4EF9-A6B6-F8DDED1BB688}" presName="sibTrans" presStyleCnt="0"/>
      <dgm:spPr/>
    </dgm:pt>
    <dgm:pt modelId="{49E76337-8EB8-4B2E-9B4B-0FA81C946C8D}" type="pres">
      <dgm:prSet presAssocID="{46DF543C-F48C-4DA7-A123-A12FE5F0F94D}" presName="compNode" presStyleCnt="0"/>
      <dgm:spPr/>
    </dgm:pt>
    <dgm:pt modelId="{B1DC12B9-0F7F-46EC-8F49-EDB36A29EC90}" type="pres">
      <dgm:prSet presAssocID="{46DF543C-F48C-4DA7-A123-A12FE5F0F94D}" presName="bgRect" presStyleLbl="bgShp" presStyleIdx="1" presStyleCnt="3" custLinFactNeighborX="392" custLinFactNeighborY="162"/>
      <dgm:spPr/>
    </dgm:pt>
    <dgm:pt modelId="{2DCA291F-B15C-4512-BC96-0ACE5C1DC77C}" type="pres">
      <dgm:prSet presAssocID="{46DF543C-F48C-4DA7-A123-A12FE5F0F9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F02A394-5485-4B81-8AA7-BC90FC677295}" type="pres">
      <dgm:prSet presAssocID="{46DF543C-F48C-4DA7-A123-A12FE5F0F94D}" presName="spaceRect" presStyleCnt="0"/>
      <dgm:spPr/>
    </dgm:pt>
    <dgm:pt modelId="{D8635F7C-92D2-4B6D-81D5-F3614190F202}" type="pres">
      <dgm:prSet presAssocID="{46DF543C-F48C-4DA7-A123-A12FE5F0F94D}" presName="parTx" presStyleLbl="revTx" presStyleIdx="1" presStyleCnt="3">
        <dgm:presLayoutVars>
          <dgm:chMax val="0"/>
          <dgm:chPref val="0"/>
        </dgm:presLayoutVars>
      </dgm:prSet>
      <dgm:spPr/>
    </dgm:pt>
    <dgm:pt modelId="{6DCCA723-2400-46AD-979C-4CF841B861D4}" type="pres">
      <dgm:prSet presAssocID="{2ED84B57-A48D-4EEB-966D-C66B5B18ACC1}" presName="sibTrans" presStyleCnt="0"/>
      <dgm:spPr/>
    </dgm:pt>
    <dgm:pt modelId="{DF4A6050-234D-40EA-A6B6-533605BDCB26}" type="pres">
      <dgm:prSet presAssocID="{106CAB56-B53B-4D20-86BE-293CBBAF57A4}" presName="compNode" presStyleCnt="0"/>
      <dgm:spPr/>
    </dgm:pt>
    <dgm:pt modelId="{9774825B-FA94-4302-8E35-25E901863369}" type="pres">
      <dgm:prSet presAssocID="{106CAB56-B53B-4D20-86BE-293CBBAF57A4}" presName="bgRect" presStyleLbl="bgShp" presStyleIdx="2" presStyleCnt="3"/>
      <dgm:spPr/>
    </dgm:pt>
    <dgm:pt modelId="{E6892749-6394-4957-B9EC-A74258728C22}" type="pres">
      <dgm:prSet presAssocID="{106CAB56-B53B-4D20-86BE-293CBBAF57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94A10E6-4872-4130-AE31-89C685351D16}" type="pres">
      <dgm:prSet presAssocID="{106CAB56-B53B-4D20-86BE-293CBBAF57A4}" presName="spaceRect" presStyleCnt="0"/>
      <dgm:spPr/>
    </dgm:pt>
    <dgm:pt modelId="{7C525312-D2AB-487D-B324-5648F3803B7E}" type="pres">
      <dgm:prSet presAssocID="{106CAB56-B53B-4D20-86BE-293CBBAF57A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E1B860C-E198-4A53-8040-65F98166280A}" type="presOf" srcId="{46DF543C-F48C-4DA7-A123-A12FE5F0F94D}" destId="{D8635F7C-92D2-4B6D-81D5-F3614190F202}" srcOrd="0" destOrd="0" presId="urn:microsoft.com/office/officeart/2018/2/layout/IconVerticalSolidList"/>
    <dgm:cxn modelId="{6ED4F946-05C3-402B-A2E3-5EF893210261}" srcId="{5591CA74-F6F8-4CEE-8B19-F07B5C300F03}" destId="{46DF543C-F48C-4DA7-A123-A12FE5F0F94D}" srcOrd="1" destOrd="0" parTransId="{FA759D8A-AB58-4C5A-9DD2-B37D2F8BD5A2}" sibTransId="{2ED84B57-A48D-4EEB-966D-C66B5B18ACC1}"/>
    <dgm:cxn modelId="{32A2884E-4E76-4465-8238-063420F78A0A}" type="presOf" srcId="{B2AB3C3D-1C89-47AD-B62B-8ED7E2E28BEF}" destId="{2A989D0D-B7CC-413F-8F92-46541E93D6B7}" srcOrd="0" destOrd="0" presId="urn:microsoft.com/office/officeart/2018/2/layout/IconVerticalSolidList"/>
    <dgm:cxn modelId="{00CAFA74-99A3-4174-B32C-00602737B396}" srcId="{5591CA74-F6F8-4CEE-8B19-F07B5C300F03}" destId="{106CAB56-B53B-4D20-86BE-293CBBAF57A4}" srcOrd="2" destOrd="0" parTransId="{35EDAABC-5BF3-4D8D-8E23-D44B95388796}" sibTransId="{CDD168BC-EBFC-4A5F-A38F-362D3C242C54}"/>
    <dgm:cxn modelId="{57949157-58AE-4E9A-95E4-096D8D190D3D}" srcId="{5591CA74-F6F8-4CEE-8B19-F07B5C300F03}" destId="{B2AB3C3D-1C89-47AD-B62B-8ED7E2E28BEF}" srcOrd="0" destOrd="0" parTransId="{B9D846F5-AA33-4B55-8F50-EE08A705D8D8}" sibTransId="{86D7DB1A-BC55-4EF9-A6B6-F8DDED1BB688}"/>
    <dgm:cxn modelId="{7684A288-2D0C-409F-A31F-B5FE8008FFD2}" type="presOf" srcId="{106CAB56-B53B-4D20-86BE-293CBBAF57A4}" destId="{7C525312-D2AB-487D-B324-5648F3803B7E}" srcOrd="0" destOrd="0" presId="urn:microsoft.com/office/officeart/2018/2/layout/IconVerticalSolidList"/>
    <dgm:cxn modelId="{189A6FE0-1729-4BFB-9D15-DE56F20A897F}" type="presOf" srcId="{5591CA74-F6F8-4CEE-8B19-F07B5C300F03}" destId="{59B2F61A-50DB-4936-B86A-467794010329}" srcOrd="0" destOrd="0" presId="urn:microsoft.com/office/officeart/2018/2/layout/IconVerticalSolidList"/>
    <dgm:cxn modelId="{D0774B42-4176-40ED-9D1F-935D910AB119}" type="presParOf" srcId="{59B2F61A-50DB-4936-B86A-467794010329}" destId="{B78C9E8E-8274-4E3E-BA42-0CCC88AE0F24}" srcOrd="0" destOrd="0" presId="urn:microsoft.com/office/officeart/2018/2/layout/IconVerticalSolidList"/>
    <dgm:cxn modelId="{EED266D5-0FD1-4B86-B780-BA1BF0D29F1A}" type="presParOf" srcId="{B78C9E8E-8274-4E3E-BA42-0CCC88AE0F24}" destId="{60DEF214-0616-4A8D-80B6-EF8128BF887B}" srcOrd="0" destOrd="0" presId="urn:microsoft.com/office/officeart/2018/2/layout/IconVerticalSolidList"/>
    <dgm:cxn modelId="{A8302E6E-54A1-46AD-9743-31E9EDCA5F55}" type="presParOf" srcId="{B78C9E8E-8274-4E3E-BA42-0CCC88AE0F24}" destId="{148D93C3-CDFA-4F3B-B561-CC5D4917C30F}" srcOrd="1" destOrd="0" presId="urn:microsoft.com/office/officeart/2018/2/layout/IconVerticalSolidList"/>
    <dgm:cxn modelId="{E9632395-238A-4C58-8113-383ACF50DC77}" type="presParOf" srcId="{B78C9E8E-8274-4E3E-BA42-0CCC88AE0F24}" destId="{9478E37A-F14B-4EF3-9532-8A677A7B14EF}" srcOrd="2" destOrd="0" presId="urn:microsoft.com/office/officeart/2018/2/layout/IconVerticalSolidList"/>
    <dgm:cxn modelId="{27946D90-A500-462E-889D-F6B7CE6CB464}" type="presParOf" srcId="{B78C9E8E-8274-4E3E-BA42-0CCC88AE0F24}" destId="{2A989D0D-B7CC-413F-8F92-46541E93D6B7}" srcOrd="3" destOrd="0" presId="urn:microsoft.com/office/officeart/2018/2/layout/IconVerticalSolidList"/>
    <dgm:cxn modelId="{9B706E7F-A707-4F4A-8634-E7BC6296D5B7}" type="presParOf" srcId="{59B2F61A-50DB-4936-B86A-467794010329}" destId="{28393293-B14B-47A3-B85F-E634B4689095}" srcOrd="1" destOrd="0" presId="urn:microsoft.com/office/officeart/2018/2/layout/IconVerticalSolidList"/>
    <dgm:cxn modelId="{1CCB9952-24FA-4319-8D4F-5D6EFAA24024}" type="presParOf" srcId="{59B2F61A-50DB-4936-B86A-467794010329}" destId="{49E76337-8EB8-4B2E-9B4B-0FA81C946C8D}" srcOrd="2" destOrd="0" presId="urn:microsoft.com/office/officeart/2018/2/layout/IconVerticalSolidList"/>
    <dgm:cxn modelId="{4DCBA884-05EA-45BF-A8ED-71A7D032C63F}" type="presParOf" srcId="{49E76337-8EB8-4B2E-9B4B-0FA81C946C8D}" destId="{B1DC12B9-0F7F-46EC-8F49-EDB36A29EC90}" srcOrd="0" destOrd="0" presId="urn:microsoft.com/office/officeart/2018/2/layout/IconVerticalSolidList"/>
    <dgm:cxn modelId="{1CD982A4-B262-4BC0-A762-88610421EF84}" type="presParOf" srcId="{49E76337-8EB8-4B2E-9B4B-0FA81C946C8D}" destId="{2DCA291F-B15C-4512-BC96-0ACE5C1DC77C}" srcOrd="1" destOrd="0" presId="urn:microsoft.com/office/officeart/2018/2/layout/IconVerticalSolidList"/>
    <dgm:cxn modelId="{A52AED3B-4CE2-4E26-814C-249CDC811DA8}" type="presParOf" srcId="{49E76337-8EB8-4B2E-9B4B-0FA81C946C8D}" destId="{DF02A394-5485-4B81-8AA7-BC90FC677295}" srcOrd="2" destOrd="0" presId="urn:microsoft.com/office/officeart/2018/2/layout/IconVerticalSolidList"/>
    <dgm:cxn modelId="{39B782CB-736C-4B4F-9527-D56A030F4EDF}" type="presParOf" srcId="{49E76337-8EB8-4B2E-9B4B-0FA81C946C8D}" destId="{D8635F7C-92D2-4B6D-81D5-F3614190F202}" srcOrd="3" destOrd="0" presId="urn:microsoft.com/office/officeart/2018/2/layout/IconVerticalSolidList"/>
    <dgm:cxn modelId="{01F3E3BD-5795-4895-BDA7-11B45E3C3B2C}" type="presParOf" srcId="{59B2F61A-50DB-4936-B86A-467794010329}" destId="{6DCCA723-2400-46AD-979C-4CF841B861D4}" srcOrd="3" destOrd="0" presId="urn:microsoft.com/office/officeart/2018/2/layout/IconVerticalSolidList"/>
    <dgm:cxn modelId="{B33F22AA-C92E-4D15-B87F-72687946EDC8}" type="presParOf" srcId="{59B2F61A-50DB-4936-B86A-467794010329}" destId="{DF4A6050-234D-40EA-A6B6-533605BDCB26}" srcOrd="4" destOrd="0" presId="urn:microsoft.com/office/officeart/2018/2/layout/IconVerticalSolidList"/>
    <dgm:cxn modelId="{831CD865-A3EB-4394-AE3B-3FE96130DFF1}" type="presParOf" srcId="{DF4A6050-234D-40EA-A6B6-533605BDCB26}" destId="{9774825B-FA94-4302-8E35-25E901863369}" srcOrd="0" destOrd="0" presId="urn:microsoft.com/office/officeart/2018/2/layout/IconVerticalSolidList"/>
    <dgm:cxn modelId="{46D79888-59A2-415C-BA5D-7EFBE61D523B}" type="presParOf" srcId="{DF4A6050-234D-40EA-A6B6-533605BDCB26}" destId="{E6892749-6394-4957-B9EC-A74258728C22}" srcOrd="1" destOrd="0" presId="urn:microsoft.com/office/officeart/2018/2/layout/IconVerticalSolidList"/>
    <dgm:cxn modelId="{F97BB210-066D-43EB-8D65-5E98C259350B}" type="presParOf" srcId="{DF4A6050-234D-40EA-A6B6-533605BDCB26}" destId="{394A10E6-4872-4130-AE31-89C685351D16}" srcOrd="2" destOrd="0" presId="urn:microsoft.com/office/officeart/2018/2/layout/IconVerticalSolidList"/>
    <dgm:cxn modelId="{BCFAB044-7E96-4A59-BBDF-E48A55B60726}" type="presParOf" srcId="{DF4A6050-234D-40EA-A6B6-533605BDCB26}" destId="{7C525312-D2AB-487D-B324-5648F3803B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55ED25-8CDA-4759-8B13-CBF037155B5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723C56A-F33E-4656-8385-9B5CE144BBDD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two main users involved in this system are</a:t>
          </a:r>
        </a:p>
      </dgm:t>
    </dgm:pt>
    <dgm:pt modelId="{FE2BB876-8AA8-4FD8-82D9-CF4DB414E7F6}" type="parTrans" cxnId="{1631CE32-09DF-4C73-9C2D-79AA85604AE5}">
      <dgm:prSet/>
      <dgm:spPr/>
      <dgm:t>
        <a:bodyPr/>
        <a:lstStyle/>
        <a:p>
          <a:endParaRPr lang="en-US"/>
        </a:p>
      </dgm:t>
    </dgm:pt>
    <dgm:pt modelId="{40631F75-B27D-4CEE-8E2C-3A3D52026C6D}" type="sibTrans" cxnId="{1631CE32-09DF-4C73-9C2D-79AA85604AE5}">
      <dgm:prSet/>
      <dgm:spPr/>
      <dgm:t>
        <a:bodyPr/>
        <a:lstStyle/>
        <a:p>
          <a:endParaRPr lang="en-US"/>
        </a:p>
      </dgm:t>
    </dgm:pt>
    <dgm:pt modelId="{E6435D8A-8196-469F-9720-918EF61D9EC4}">
      <dgm:prSet custT="1"/>
      <dgm:spPr/>
      <dgm:t>
        <a:bodyPr/>
        <a:lstStyle/>
        <a:p>
          <a:r>
            <a:rPr lang="en-US" sz="3600" b="1" dirty="0">
              <a:latin typeface="Times New Roman" panose="02020603050405020304" pitchFamily="18" charset="0"/>
              <a:cs typeface="Times New Roman" panose="02020603050405020304" pitchFamily="18" charset="0"/>
            </a:rPr>
            <a:t>User(i.e., Students)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B61F4D-688C-43F3-89B9-1357FDAD3D34}" type="parTrans" cxnId="{4C8CB243-32DA-4E3B-9238-26F676E4ED08}">
      <dgm:prSet/>
      <dgm:spPr/>
      <dgm:t>
        <a:bodyPr/>
        <a:lstStyle/>
        <a:p>
          <a:endParaRPr lang="en-US"/>
        </a:p>
      </dgm:t>
    </dgm:pt>
    <dgm:pt modelId="{486D40DC-491E-483B-80BC-9D3E21861EB7}" type="sibTrans" cxnId="{4C8CB243-32DA-4E3B-9238-26F676E4ED08}">
      <dgm:prSet/>
      <dgm:spPr/>
      <dgm:t>
        <a:bodyPr/>
        <a:lstStyle/>
        <a:p>
          <a:endParaRPr lang="en-US"/>
        </a:p>
      </dgm:t>
    </dgm:pt>
    <dgm:pt modelId="{3BD1E5EF-AF56-4234-8F25-232EA504DD93}">
      <dgm:prSet custT="1"/>
      <dgm:spPr/>
      <dgm:t>
        <a:bodyPr/>
        <a:lstStyle/>
        <a:p>
          <a:r>
            <a:rPr lang="en-US" sz="3600" b="1" dirty="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gm:t>
    </dgm:pt>
    <dgm:pt modelId="{1257FF80-18BE-4C55-9FCA-0701C762472C}" type="parTrans" cxnId="{564E0C13-3D38-47A3-847D-B55F9AF493EE}">
      <dgm:prSet/>
      <dgm:spPr/>
      <dgm:t>
        <a:bodyPr/>
        <a:lstStyle/>
        <a:p>
          <a:endParaRPr lang="en-US"/>
        </a:p>
      </dgm:t>
    </dgm:pt>
    <dgm:pt modelId="{7904B4FB-5B52-4C8D-B98E-7498E6A478BB}" type="sibTrans" cxnId="{564E0C13-3D38-47A3-847D-B55F9AF493EE}">
      <dgm:prSet/>
      <dgm:spPr/>
      <dgm:t>
        <a:bodyPr/>
        <a:lstStyle/>
        <a:p>
          <a:endParaRPr lang="en-US"/>
        </a:p>
      </dgm:t>
    </dgm:pt>
    <dgm:pt modelId="{53207540-E2C5-4C2A-8F13-A75835433D0D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In the Software we can register a student by the authentication code i.e., student id  and password with help of student id and password student can login his/her account and view all the notices which is announced by admin. </a:t>
          </a:r>
        </a:p>
      </dgm:t>
    </dgm:pt>
    <dgm:pt modelId="{CD9FB01B-5147-4197-AC4C-6B38E63AAF19}" type="parTrans" cxnId="{15727877-DF05-44ED-9217-E39121C6C6C2}">
      <dgm:prSet/>
      <dgm:spPr/>
      <dgm:t>
        <a:bodyPr/>
        <a:lstStyle/>
        <a:p>
          <a:endParaRPr lang="en-US"/>
        </a:p>
      </dgm:t>
    </dgm:pt>
    <dgm:pt modelId="{028A81DA-24E5-4A7E-809A-884DE40D9EC3}" type="sibTrans" cxnId="{15727877-DF05-44ED-9217-E39121C6C6C2}">
      <dgm:prSet/>
      <dgm:spPr/>
      <dgm:t>
        <a:bodyPr/>
        <a:lstStyle/>
        <a:p>
          <a:endParaRPr lang="en-US"/>
        </a:p>
      </dgm:t>
    </dgm:pt>
    <dgm:pt modelId="{463D5703-1546-4ACD-A929-CA46F0AC5DE1}" type="pres">
      <dgm:prSet presAssocID="{2C55ED25-8CDA-4759-8B13-CBF037155B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F29897-8CE5-485F-AC49-AE0E3C4679CE}" type="pres">
      <dgm:prSet presAssocID="{8723C56A-F33E-4656-8385-9B5CE144BBDD}" presName="hierRoot1" presStyleCnt="0"/>
      <dgm:spPr/>
    </dgm:pt>
    <dgm:pt modelId="{E3D51160-5729-4A52-A9D3-DE1B4B5A381F}" type="pres">
      <dgm:prSet presAssocID="{8723C56A-F33E-4656-8385-9B5CE144BBDD}" presName="composite" presStyleCnt="0"/>
      <dgm:spPr/>
    </dgm:pt>
    <dgm:pt modelId="{F2853C60-6528-4990-BCE9-54FAD5D833A5}" type="pres">
      <dgm:prSet presAssocID="{8723C56A-F33E-4656-8385-9B5CE144BBDD}" presName="background" presStyleLbl="node0" presStyleIdx="0" presStyleCnt="2"/>
      <dgm:spPr/>
    </dgm:pt>
    <dgm:pt modelId="{9AB2AE1F-CFAE-4485-823B-F1C7A4FF732A}" type="pres">
      <dgm:prSet presAssocID="{8723C56A-F33E-4656-8385-9B5CE144BBDD}" presName="text" presStyleLbl="fgAcc0" presStyleIdx="0" presStyleCnt="2">
        <dgm:presLayoutVars>
          <dgm:chPref val="3"/>
        </dgm:presLayoutVars>
      </dgm:prSet>
      <dgm:spPr/>
    </dgm:pt>
    <dgm:pt modelId="{681DC480-CA28-4B7F-9B6B-48A62370A4DE}" type="pres">
      <dgm:prSet presAssocID="{8723C56A-F33E-4656-8385-9B5CE144BBDD}" presName="hierChild2" presStyleCnt="0"/>
      <dgm:spPr/>
    </dgm:pt>
    <dgm:pt modelId="{676982A7-5276-4A78-9637-B304E5C546A4}" type="pres">
      <dgm:prSet presAssocID="{66B61F4D-688C-43F3-89B9-1357FDAD3D34}" presName="Name10" presStyleLbl="parChTrans1D2" presStyleIdx="0" presStyleCnt="2"/>
      <dgm:spPr/>
    </dgm:pt>
    <dgm:pt modelId="{D9CF07E7-4213-43E9-BDEA-9CDE9332E843}" type="pres">
      <dgm:prSet presAssocID="{E6435D8A-8196-469F-9720-918EF61D9EC4}" presName="hierRoot2" presStyleCnt="0"/>
      <dgm:spPr/>
    </dgm:pt>
    <dgm:pt modelId="{0A04B465-0F10-4E91-8DD4-E023D8E6DD00}" type="pres">
      <dgm:prSet presAssocID="{E6435D8A-8196-469F-9720-918EF61D9EC4}" presName="composite2" presStyleCnt="0"/>
      <dgm:spPr/>
    </dgm:pt>
    <dgm:pt modelId="{9DAC5CF7-E3F3-4D51-A986-7E777F593DCF}" type="pres">
      <dgm:prSet presAssocID="{E6435D8A-8196-469F-9720-918EF61D9EC4}" presName="background2" presStyleLbl="node2" presStyleIdx="0" presStyleCnt="2"/>
      <dgm:spPr/>
    </dgm:pt>
    <dgm:pt modelId="{35370426-E477-4298-B00A-7959D350138F}" type="pres">
      <dgm:prSet presAssocID="{E6435D8A-8196-469F-9720-918EF61D9EC4}" presName="text2" presStyleLbl="fgAcc2" presStyleIdx="0" presStyleCnt="2">
        <dgm:presLayoutVars>
          <dgm:chPref val="3"/>
        </dgm:presLayoutVars>
      </dgm:prSet>
      <dgm:spPr/>
    </dgm:pt>
    <dgm:pt modelId="{C7874007-548B-4E52-A0C3-9EB22C009A6D}" type="pres">
      <dgm:prSet presAssocID="{E6435D8A-8196-469F-9720-918EF61D9EC4}" presName="hierChild3" presStyleCnt="0"/>
      <dgm:spPr/>
    </dgm:pt>
    <dgm:pt modelId="{643B5230-D5F5-4716-8830-7474F2530F3B}" type="pres">
      <dgm:prSet presAssocID="{1257FF80-18BE-4C55-9FCA-0701C762472C}" presName="Name10" presStyleLbl="parChTrans1D2" presStyleIdx="1" presStyleCnt="2"/>
      <dgm:spPr/>
    </dgm:pt>
    <dgm:pt modelId="{2778C89F-CA3A-4F56-B19E-A9FBDF19A531}" type="pres">
      <dgm:prSet presAssocID="{3BD1E5EF-AF56-4234-8F25-232EA504DD93}" presName="hierRoot2" presStyleCnt="0"/>
      <dgm:spPr/>
    </dgm:pt>
    <dgm:pt modelId="{1E46067C-6C23-4CD3-93EF-F6993788D0AF}" type="pres">
      <dgm:prSet presAssocID="{3BD1E5EF-AF56-4234-8F25-232EA504DD93}" presName="composite2" presStyleCnt="0"/>
      <dgm:spPr/>
    </dgm:pt>
    <dgm:pt modelId="{6CAB1A8B-21C2-43B7-AE9E-90443EB2DED9}" type="pres">
      <dgm:prSet presAssocID="{3BD1E5EF-AF56-4234-8F25-232EA504DD93}" presName="background2" presStyleLbl="node2" presStyleIdx="1" presStyleCnt="2"/>
      <dgm:spPr/>
    </dgm:pt>
    <dgm:pt modelId="{B6E88F2C-7B59-431C-AB7D-F1B5B36AB3D1}" type="pres">
      <dgm:prSet presAssocID="{3BD1E5EF-AF56-4234-8F25-232EA504DD93}" presName="text2" presStyleLbl="fgAcc2" presStyleIdx="1" presStyleCnt="2">
        <dgm:presLayoutVars>
          <dgm:chPref val="3"/>
        </dgm:presLayoutVars>
      </dgm:prSet>
      <dgm:spPr/>
    </dgm:pt>
    <dgm:pt modelId="{3F644144-DF9F-4A80-B816-B0C94C57541A}" type="pres">
      <dgm:prSet presAssocID="{3BD1E5EF-AF56-4234-8F25-232EA504DD93}" presName="hierChild3" presStyleCnt="0"/>
      <dgm:spPr/>
    </dgm:pt>
    <dgm:pt modelId="{84ABADEB-E03D-4ABB-A617-9F14211A16F4}" type="pres">
      <dgm:prSet presAssocID="{53207540-E2C5-4C2A-8F13-A75835433D0D}" presName="hierRoot1" presStyleCnt="0"/>
      <dgm:spPr/>
    </dgm:pt>
    <dgm:pt modelId="{A255ABF3-55B6-4734-A27A-230574E71A67}" type="pres">
      <dgm:prSet presAssocID="{53207540-E2C5-4C2A-8F13-A75835433D0D}" presName="composite" presStyleCnt="0"/>
      <dgm:spPr/>
    </dgm:pt>
    <dgm:pt modelId="{07065406-F973-43E3-BF94-CA4173401FC8}" type="pres">
      <dgm:prSet presAssocID="{53207540-E2C5-4C2A-8F13-A75835433D0D}" presName="background" presStyleLbl="node0" presStyleIdx="1" presStyleCnt="2"/>
      <dgm:spPr/>
    </dgm:pt>
    <dgm:pt modelId="{5D78B91C-AE7E-4CDC-962F-0407AAF3C913}" type="pres">
      <dgm:prSet presAssocID="{53207540-E2C5-4C2A-8F13-A75835433D0D}" presName="text" presStyleLbl="fgAcc0" presStyleIdx="1" presStyleCnt="2">
        <dgm:presLayoutVars>
          <dgm:chPref val="3"/>
        </dgm:presLayoutVars>
      </dgm:prSet>
      <dgm:spPr/>
    </dgm:pt>
    <dgm:pt modelId="{3729250B-0951-4945-AA1A-B4C4D978518A}" type="pres">
      <dgm:prSet presAssocID="{53207540-E2C5-4C2A-8F13-A75835433D0D}" presName="hierChild2" presStyleCnt="0"/>
      <dgm:spPr/>
    </dgm:pt>
  </dgm:ptLst>
  <dgm:cxnLst>
    <dgm:cxn modelId="{564E0C13-3D38-47A3-847D-B55F9AF493EE}" srcId="{8723C56A-F33E-4656-8385-9B5CE144BBDD}" destId="{3BD1E5EF-AF56-4234-8F25-232EA504DD93}" srcOrd="1" destOrd="0" parTransId="{1257FF80-18BE-4C55-9FCA-0701C762472C}" sibTransId="{7904B4FB-5B52-4C8D-B98E-7498E6A478BB}"/>
    <dgm:cxn modelId="{9F059C2C-8AD9-4C36-B058-226877A7C129}" type="presOf" srcId="{2C55ED25-8CDA-4759-8B13-CBF037155B5B}" destId="{463D5703-1546-4ACD-A929-CA46F0AC5DE1}" srcOrd="0" destOrd="0" presId="urn:microsoft.com/office/officeart/2005/8/layout/hierarchy1"/>
    <dgm:cxn modelId="{B3DD7132-151A-46D1-BDA3-53F88C1009F0}" type="presOf" srcId="{1257FF80-18BE-4C55-9FCA-0701C762472C}" destId="{643B5230-D5F5-4716-8830-7474F2530F3B}" srcOrd="0" destOrd="0" presId="urn:microsoft.com/office/officeart/2005/8/layout/hierarchy1"/>
    <dgm:cxn modelId="{1631CE32-09DF-4C73-9C2D-79AA85604AE5}" srcId="{2C55ED25-8CDA-4759-8B13-CBF037155B5B}" destId="{8723C56A-F33E-4656-8385-9B5CE144BBDD}" srcOrd="0" destOrd="0" parTransId="{FE2BB876-8AA8-4FD8-82D9-CF4DB414E7F6}" sibTransId="{40631F75-B27D-4CEE-8E2C-3A3D52026C6D}"/>
    <dgm:cxn modelId="{F056705F-7218-4602-821D-4B81DBE753F0}" type="presOf" srcId="{E6435D8A-8196-469F-9720-918EF61D9EC4}" destId="{35370426-E477-4298-B00A-7959D350138F}" srcOrd="0" destOrd="0" presId="urn:microsoft.com/office/officeart/2005/8/layout/hierarchy1"/>
    <dgm:cxn modelId="{4C8CB243-32DA-4E3B-9238-26F676E4ED08}" srcId="{8723C56A-F33E-4656-8385-9B5CE144BBDD}" destId="{E6435D8A-8196-469F-9720-918EF61D9EC4}" srcOrd="0" destOrd="0" parTransId="{66B61F4D-688C-43F3-89B9-1357FDAD3D34}" sibTransId="{486D40DC-491E-483B-80BC-9D3E21861EB7}"/>
    <dgm:cxn modelId="{76975971-822B-4246-8CA7-6CD34E57D4B4}" type="presOf" srcId="{3BD1E5EF-AF56-4234-8F25-232EA504DD93}" destId="{B6E88F2C-7B59-431C-AB7D-F1B5B36AB3D1}" srcOrd="0" destOrd="0" presId="urn:microsoft.com/office/officeart/2005/8/layout/hierarchy1"/>
    <dgm:cxn modelId="{15727877-DF05-44ED-9217-E39121C6C6C2}" srcId="{2C55ED25-8CDA-4759-8B13-CBF037155B5B}" destId="{53207540-E2C5-4C2A-8F13-A75835433D0D}" srcOrd="1" destOrd="0" parTransId="{CD9FB01B-5147-4197-AC4C-6B38E63AAF19}" sibTransId="{028A81DA-24E5-4A7E-809A-884DE40D9EC3}"/>
    <dgm:cxn modelId="{5B27D98B-F490-4F9F-9C9D-D6B891F4E606}" type="presOf" srcId="{53207540-E2C5-4C2A-8F13-A75835433D0D}" destId="{5D78B91C-AE7E-4CDC-962F-0407AAF3C913}" srcOrd="0" destOrd="0" presId="urn:microsoft.com/office/officeart/2005/8/layout/hierarchy1"/>
    <dgm:cxn modelId="{ADC8C8B3-FA61-49B3-AEB6-3FE931CACA32}" type="presOf" srcId="{66B61F4D-688C-43F3-89B9-1357FDAD3D34}" destId="{676982A7-5276-4A78-9637-B304E5C546A4}" srcOrd="0" destOrd="0" presId="urn:microsoft.com/office/officeart/2005/8/layout/hierarchy1"/>
    <dgm:cxn modelId="{74B6CEDC-6F58-404E-9CB5-17F9D1D77466}" type="presOf" srcId="{8723C56A-F33E-4656-8385-9B5CE144BBDD}" destId="{9AB2AE1F-CFAE-4485-823B-F1C7A4FF732A}" srcOrd="0" destOrd="0" presId="urn:microsoft.com/office/officeart/2005/8/layout/hierarchy1"/>
    <dgm:cxn modelId="{5CAD8715-4D72-4653-8FEB-EC23054B54A7}" type="presParOf" srcId="{463D5703-1546-4ACD-A929-CA46F0AC5DE1}" destId="{90F29897-8CE5-485F-AC49-AE0E3C4679CE}" srcOrd="0" destOrd="0" presId="urn:microsoft.com/office/officeart/2005/8/layout/hierarchy1"/>
    <dgm:cxn modelId="{F5B3ADE7-48BE-4202-9BF3-947751351207}" type="presParOf" srcId="{90F29897-8CE5-485F-AC49-AE0E3C4679CE}" destId="{E3D51160-5729-4A52-A9D3-DE1B4B5A381F}" srcOrd="0" destOrd="0" presId="urn:microsoft.com/office/officeart/2005/8/layout/hierarchy1"/>
    <dgm:cxn modelId="{6D1FCFA8-C287-4582-9431-F9DDD93C9B2E}" type="presParOf" srcId="{E3D51160-5729-4A52-A9D3-DE1B4B5A381F}" destId="{F2853C60-6528-4990-BCE9-54FAD5D833A5}" srcOrd="0" destOrd="0" presId="urn:microsoft.com/office/officeart/2005/8/layout/hierarchy1"/>
    <dgm:cxn modelId="{B306481D-29A0-4E49-846B-A16E9D4971AB}" type="presParOf" srcId="{E3D51160-5729-4A52-A9D3-DE1B4B5A381F}" destId="{9AB2AE1F-CFAE-4485-823B-F1C7A4FF732A}" srcOrd="1" destOrd="0" presId="urn:microsoft.com/office/officeart/2005/8/layout/hierarchy1"/>
    <dgm:cxn modelId="{E27C0052-2658-4FEE-95C0-3E211EFD4330}" type="presParOf" srcId="{90F29897-8CE5-485F-AC49-AE0E3C4679CE}" destId="{681DC480-CA28-4B7F-9B6B-48A62370A4DE}" srcOrd="1" destOrd="0" presId="urn:microsoft.com/office/officeart/2005/8/layout/hierarchy1"/>
    <dgm:cxn modelId="{3CAC91B2-49E9-4D99-B3B2-83A182C04134}" type="presParOf" srcId="{681DC480-CA28-4B7F-9B6B-48A62370A4DE}" destId="{676982A7-5276-4A78-9637-B304E5C546A4}" srcOrd="0" destOrd="0" presId="urn:microsoft.com/office/officeart/2005/8/layout/hierarchy1"/>
    <dgm:cxn modelId="{DCCAF1C5-8C64-47BE-9E05-7BC837812420}" type="presParOf" srcId="{681DC480-CA28-4B7F-9B6B-48A62370A4DE}" destId="{D9CF07E7-4213-43E9-BDEA-9CDE9332E843}" srcOrd="1" destOrd="0" presId="urn:microsoft.com/office/officeart/2005/8/layout/hierarchy1"/>
    <dgm:cxn modelId="{9DB48459-2B8B-47A7-B38C-03F4A73AC63C}" type="presParOf" srcId="{D9CF07E7-4213-43E9-BDEA-9CDE9332E843}" destId="{0A04B465-0F10-4E91-8DD4-E023D8E6DD00}" srcOrd="0" destOrd="0" presId="urn:microsoft.com/office/officeart/2005/8/layout/hierarchy1"/>
    <dgm:cxn modelId="{2C515983-0204-4253-93EB-B0D7CCDBA6C4}" type="presParOf" srcId="{0A04B465-0F10-4E91-8DD4-E023D8E6DD00}" destId="{9DAC5CF7-E3F3-4D51-A986-7E777F593DCF}" srcOrd="0" destOrd="0" presId="urn:microsoft.com/office/officeart/2005/8/layout/hierarchy1"/>
    <dgm:cxn modelId="{A3FA882F-4ADD-4C43-AD31-C466C9299888}" type="presParOf" srcId="{0A04B465-0F10-4E91-8DD4-E023D8E6DD00}" destId="{35370426-E477-4298-B00A-7959D350138F}" srcOrd="1" destOrd="0" presId="urn:microsoft.com/office/officeart/2005/8/layout/hierarchy1"/>
    <dgm:cxn modelId="{794B56BC-BB92-4407-A0AD-AC80B48B14F4}" type="presParOf" srcId="{D9CF07E7-4213-43E9-BDEA-9CDE9332E843}" destId="{C7874007-548B-4E52-A0C3-9EB22C009A6D}" srcOrd="1" destOrd="0" presId="urn:microsoft.com/office/officeart/2005/8/layout/hierarchy1"/>
    <dgm:cxn modelId="{89BDCA05-AA32-4275-A133-2EDE8DC93088}" type="presParOf" srcId="{681DC480-CA28-4B7F-9B6B-48A62370A4DE}" destId="{643B5230-D5F5-4716-8830-7474F2530F3B}" srcOrd="2" destOrd="0" presId="urn:microsoft.com/office/officeart/2005/8/layout/hierarchy1"/>
    <dgm:cxn modelId="{8768DEBA-9273-4C5C-93D2-9D1198BA6C59}" type="presParOf" srcId="{681DC480-CA28-4B7F-9B6B-48A62370A4DE}" destId="{2778C89F-CA3A-4F56-B19E-A9FBDF19A531}" srcOrd="3" destOrd="0" presId="urn:microsoft.com/office/officeart/2005/8/layout/hierarchy1"/>
    <dgm:cxn modelId="{DD1DC027-B593-4F61-8109-EA28421D05CE}" type="presParOf" srcId="{2778C89F-CA3A-4F56-B19E-A9FBDF19A531}" destId="{1E46067C-6C23-4CD3-93EF-F6993788D0AF}" srcOrd="0" destOrd="0" presId="urn:microsoft.com/office/officeart/2005/8/layout/hierarchy1"/>
    <dgm:cxn modelId="{83C5D4E0-3479-4E35-BBA2-4988772420D9}" type="presParOf" srcId="{1E46067C-6C23-4CD3-93EF-F6993788D0AF}" destId="{6CAB1A8B-21C2-43B7-AE9E-90443EB2DED9}" srcOrd="0" destOrd="0" presId="urn:microsoft.com/office/officeart/2005/8/layout/hierarchy1"/>
    <dgm:cxn modelId="{4F918E40-EDA9-40E7-B636-294DE77A0A9B}" type="presParOf" srcId="{1E46067C-6C23-4CD3-93EF-F6993788D0AF}" destId="{B6E88F2C-7B59-431C-AB7D-F1B5B36AB3D1}" srcOrd="1" destOrd="0" presId="urn:microsoft.com/office/officeart/2005/8/layout/hierarchy1"/>
    <dgm:cxn modelId="{3E26DC2C-DFDB-44CE-9AAE-EFE008F7040A}" type="presParOf" srcId="{2778C89F-CA3A-4F56-B19E-A9FBDF19A531}" destId="{3F644144-DF9F-4A80-B816-B0C94C57541A}" srcOrd="1" destOrd="0" presId="urn:microsoft.com/office/officeart/2005/8/layout/hierarchy1"/>
    <dgm:cxn modelId="{116B2172-7F5B-4C6D-B7E2-0B2D27CD34BB}" type="presParOf" srcId="{463D5703-1546-4ACD-A929-CA46F0AC5DE1}" destId="{84ABADEB-E03D-4ABB-A617-9F14211A16F4}" srcOrd="1" destOrd="0" presId="urn:microsoft.com/office/officeart/2005/8/layout/hierarchy1"/>
    <dgm:cxn modelId="{723D7CF4-41D9-4446-BD38-47DB16AE75D8}" type="presParOf" srcId="{84ABADEB-E03D-4ABB-A617-9F14211A16F4}" destId="{A255ABF3-55B6-4734-A27A-230574E71A67}" srcOrd="0" destOrd="0" presId="urn:microsoft.com/office/officeart/2005/8/layout/hierarchy1"/>
    <dgm:cxn modelId="{BADD88EC-A4D1-4D80-BDA8-439EB2F8EFFC}" type="presParOf" srcId="{A255ABF3-55B6-4734-A27A-230574E71A67}" destId="{07065406-F973-43E3-BF94-CA4173401FC8}" srcOrd="0" destOrd="0" presId="urn:microsoft.com/office/officeart/2005/8/layout/hierarchy1"/>
    <dgm:cxn modelId="{B6817F4C-630E-4A29-A19B-429350262F05}" type="presParOf" srcId="{A255ABF3-55B6-4734-A27A-230574E71A67}" destId="{5D78B91C-AE7E-4CDC-962F-0407AAF3C913}" srcOrd="1" destOrd="0" presId="urn:microsoft.com/office/officeart/2005/8/layout/hierarchy1"/>
    <dgm:cxn modelId="{296DBA1B-610D-474C-B807-D37EBD50585E}" type="presParOf" srcId="{84ABADEB-E03D-4ABB-A617-9F14211A16F4}" destId="{3729250B-0951-4945-AA1A-B4C4D978518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C44856-95D4-4FBA-BFA8-74AA8DA7B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361CFE3-5F28-4F17-B6FD-23A9C2B6D578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Dashboard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In this section, admin can see all detail in brief like Total Classes, Total Students, Total Class Notices and Total Public Notices.</a:t>
          </a:r>
        </a:p>
      </dgm:t>
    </dgm:pt>
    <dgm:pt modelId="{05475AFE-029A-4C87-B6D0-8F78C0AD44DB}" type="parTrans" cxnId="{F7A05C13-3D1F-4330-B5AD-D01C1294B33E}">
      <dgm:prSet/>
      <dgm:spPr/>
      <dgm:t>
        <a:bodyPr/>
        <a:lstStyle/>
        <a:p>
          <a:endParaRPr lang="en-US"/>
        </a:p>
      </dgm:t>
    </dgm:pt>
    <dgm:pt modelId="{DB2584A3-37A6-4977-9AC4-DD16A644CF63}" type="sibTrans" cxnId="{F7A05C13-3D1F-4330-B5AD-D01C1294B33E}">
      <dgm:prSet/>
      <dgm:spPr/>
      <dgm:t>
        <a:bodyPr/>
        <a:lstStyle/>
        <a:p>
          <a:endParaRPr lang="en-US"/>
        </a:p>
      </dgm:t>
    </dgm:pt>
    <dgm:pt modelId="{2DCD1BB5-1747-491B-A124-E31CC2514678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Class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In this section, admin can manage class (Add/Update/Delete).</a:t>
          </a:r>
        </a:p>
      </dgm:t>
    </dgm:pt>
    <dgm:pt modelId="{169510B0-C376-4B73-B2B0-23343D80E8A6}" type="parTrans" cxnId="{6B68E78D-78FF-4DD2-9513-8EF14A382C89}">
      <dgm:prSet/>
      <dgm:spPr/>
      <dgm:t>
        <a:bodyPr/>
        <a:lstStyle/>
        <a:p>
          <a:endParaRPr lang="en-US"/>
        </a:p>
      </dgm:t>
    </dgm:pt>
    <dgm:pt modelId="{26696665-3A30-4CA8-9B36-D544ED06D1E5}" type="sibTrans" cxnId="{6B68E78D-78FF-4DD2-9513-8EF14A382C89}">
      <dgm:prSet/>
      <dgm:spPr/>
      <dgm:t>
        <a:bodyPr/>
        <a:lstStyle/>
        <a:p>
          <a:endParaRPr lang="en-US"/>
        </a:p>
      </dgm:t>
    </dgm:pt>
    <dgm:pt modelId="{EC56A2C9-08BE-427F-989B-F1107E04909A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Students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In this section, admin can manage the students (Add/Update/Delete).</a:t>
          </a:r>
        </a:p>
      </dgm:t>
    </dgm:pt>
    <dgm:pt modelId="{A44C41FD-8414-4AEC-80FD-B68EB8F8FF43}" type="parTrans" cxnId="{FFF33E98-1DEA-4A4D-A751-7718870F4EC3}">
      <dgm:prSet/>
      <dgm:spPr/>
      <dgm:t>
        <a:bodyPr/>
        <a:lstStyle/>
        <a:p>
          <a:endParaRPr lang="en-US"/>
        </a:p>
      </dgm:t>
    </dgm:pt>
    <dgm:pt modelId="{21E814B7-FCCA-47A5-8651-818214386225}" type="sibTrans" cxnId="{FFF33E98-1DEA-4A4D-A751-7718870F4EC3}">
      <dgm:prSet/>
      <dgm:spPr/>
      <dgm:t>
        <a:bodyPr/>
        <a:lstStyle/>
        <a:p>
          <a:endParaRPr lang="en-US"/>
        </a:p>
      </dgm:t>
    </dgm:pt>
    <dgm:pt modelId="{05BC1933-C6B4-4A97-8C6D-63EC5EED2D9F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Notices: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In this section, the admin can manage notices (Add/Update/Delete).</a:t>
          </a:r>
        </a:p>
      </dgm:t>
    </dgm:pt>
    <dgm:pt modelId="{0A67AF84-25D2-496B-8DF3-581DE10CC7C6}" type="parTrans" cxnId="{0845A599-FD04-4D4E-9177-A25B7D5D95B6}">
      <dgm:prSet/>
      <dgm:spPr/>
      <dgm:t>
        <a:bodyPr/>
        <a:lstStyle/>
        <a:p>
          <a:endParaRPr lang="en-US"/>
        </a:p>
      </dgm:t>
    </dgm:pt>
    <dgm:pt modelId="{2A7B8689-8269-4782-B434-37480A74E408}" type="sibTrans" cxnId="{0845A599-FD04-4D4E-9177-A25B7D5D95B6}">
      <dgm:prSet/>
      <dgm:spPr/>
      <dgm:t>
        <a:bodyPr/>
        <a:lstStyle/>
        <a:p>
          <a:endParaRPr lang="en-US"/>
        </a:p>
      </dgm:t>
    </dgm:pt>
    <dgm:pt modelId="{7B1309F9-5DAA-4561-ACA1-AC29641A86D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Public Notices: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In this section, the admin can manage public notices.</a:t>
          </a:r>
        </a:p>
      </dgm:t>
    </dgm:pt>
    <dgm:pt modelId="{0D29B418-F327-4777-AD01-82BC8C7C9EC3}" type="parTrans" cxnId="{93D55BE6-0F92-4136-8B75-36796AAD4D0F}">
      <dgm:prSet/>
      <dgm:spPr/>
      <dgm:t>
        <a:bodyPr/>
        <a:lstStyle/>
        <a:p>
          <a:endParaRPr lang="en-US"/>
        </a:p>
      </dgm:t>
    </dgm:pt>
    <dgm:pt modelId="{B6A6E84F-5C44-46FB-909D-EE9DB2BB3BDC}" type="sibTrans" cxnId="{93D55BE6-0F92-4136-8B75-36796AAD4D0F}">
      <dgm:prSet/>
      <dgm:spPr/>
      <dgm:t>
        <a:bodyPr/>
        <a:lstStyle/>
        <a:p>
          <a:endParaRPr lang="en-US"/>
        </a:p>
      </dgm:t>
    </dgm:pt>
    <dgm:pt modelId="{BE11AFD4-5BE4-435D-B4EF-C5257C64D0E0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Pages: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In this section admin, can manage about us and contact us page of administration</a:t>
          </a:r>
        </a:p>
      </dgm:t>
    </dgm:pt>
    <dgm:pt modelId="{F6F55764-67C0-477D-95E9-CC181789FE17}" type="parTrans" cxnId="{D4747274-2344-4989-ACEA-7A6D988A68C0}">
      <dgm:prSet/>
      <dgm:spPr/>
      <dgm:t>
        <a:bodyPr/>
        <a:lstStyle/>
        <a:p>
          <a:endParaRPr lang="en-US"/>
        </a:p>
      </dgm:t>
    </dgm:pt>
    <dgm:pt modelId="{8BA4E14B-35F3-4639-86C8-D1CFFE48B33A}" type="sibTrans" cxnId="{D4747274-2344-4989-ACEA-7A6D988A68C0}">
      <dgm:prSet/>
      <dgm:spPr/>
      <dgm:t>
        <a:bodyPr/>
        <a:lstStyle/>
        <a:p>
          <a:endParaRPr lang="en-US"/>
        </a:p>
      </dgm:t>
    </dgm:pt>
    <dgm:pt modelId="{E6E5C6B2-8AE7-44AC-B5A4-BA1FC0F7E807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Search: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In this section admin, can search students by their student id.</a:t>
          </a:r>
        </a:p>
      </dgm:t>
    </dgm:pt>
    <dgm:pt modelId="{F0752744-EA3D-4292-BBDE-F3AF4A8DA64D}" type="parTrans" cxnId="{8226A7C7-0CBB-4B80-AE6F-30ED996B3055}">
      <dgm:prSet/>
      <dgm:spPr/>
      <dgm:t>
        <a:bodyPr/>
        <a:lstStyle/>
        <a:p>
          <a:endParaRPr lang="en-US"/>
        </a:p>
      </dgm:t>
    </dgm:pt>
    <dgm:pt modelId="{B65D679D-2827-4C06-8055-1637265EE0F1}" type="sibTrans" cxnId="{8226A7C7-0CBB-4B80-AE6F-30ED996B3055}">
      <dgm:prSet/>
      <dgm:spPr/>
      <dgm:t>
        <a:bodyPr/>
        <a:lstStyle/>
        <a:p>
          <a:endParaRPr lang="en-US"/>
        </a:p>
      </dgm:t>
    </dgm:pt>
    <dgm:pt modelId="{CFDFE450-A6F0-4CB1-9A4E-2B06FA252BE6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Reports: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In this section admin, can view how much students has been register  in particular period.</a:t>
          </a:r>
        </a:p>
      </dgm:t>
    </dgm:pt>
    <dgm:pt modelId="{54EC18D1-64A0-46BA-88F3-C47135705330}" type="parTrans" cxnId="{59D898C0-4F81-4401-95D0-C8631D2E4DDA}">
      <dgm:prSet/>
      <dgm:spPr/>
      <dgm:t>
        <a:bodyPr/>
        <a:lstStyle/>
        <a:p>
          <a:endParaRPr lang="en-US"/>
        </a:p>
      </dgm:t>
    </dgm:pt>
    <dgm:pt modelId="{1FF22321-18A1-4A16-BDE7-7367CBC37D93}" type="sibTrans" cxnId="{59D898C0-4F81-4401-95D0-C8631D2E4DDA}">
      <dgm:prSet/>
      <dgm:spPr/>
      <dgm:t>
        <a:bodyPr/>
        <a:lstStyle/>
        <a:p>
          <a:endParaRPr lang="en-US"/>
        </a:p>
      </dgm:t>
    </dgm:pt>
    <dgm:pt modelId="{5F4A4AC1-B992-4D0C-BA37-CDEBE2884E4D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Admin can also update his profile, change the password and recover the password.</a:t>
          </a:r>
        </a:p>
      </dgm:t>
    </dgm:pt>
    <dgm:pt modelId="{E7B8AC12-7A71-435B-BD9C-702CF52477D9}" type="parTrans" cxnId="{093F53E4-7883-4594-88C6-BF9093530A7B}">
      <dgm:prSet/>
      <dgm:spPr/>
      <dgm:t>
        <a:bodyPr/>
        <a:lstStyle/>
        <a:p>
          <a:endParaRPr lang="en-US"/>
        </a:p>
      </dgm:t>
    </dgm:pt>
    <dgm:pt modelId="{D501A4D6-07AE-435E-BC04-875DCB9FFD6C}" type="sibTrans" cxnId="{093F53E4-7883-4594-88C6-BF9093530A7B}">
      <dgm:prSet/>
      <dgm:spPr/>
      <dgm:t>
        <a:bodyPr/>
        <a:lstStyle/>
        <a:p>
          <a:endParaRPr lang="en-US"/>
        </a:p>
      </dgm:t>
    </dgm:pt>
    <dgm:pt modelId="{8C73C68D-270B-45C1-BD7D-4258C8F060E7}" type="pres">
      <dgm:prSet presAssocID="{DEC44856-95D4-4FBA-BFA8-74AA8DA7BF59}" presName="linear" presStyleCnt="0">
        <dgm:presLayoutVars>
          <dgm:animLvl val="lvl"/>
          <dgm:resizeHandles val="exact"/>
        </dgm:presLayoutVars>
      </dgm:prSet>
      <dgm:spPr/>
    </dgm:pt>
    <dgm:pt modelId="{92EE312C-2B95-4083-880F-DB7647F98E06}" type="pres">
      <dgm:prSet presAssocID="{8361CFE3-5F28-4F17-B6FD-23A9C2B6D578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89369536-8C3B-4C0E-B0BB-D39BA7885D62}" type="pres">
      <dgm:prSet presAssocID="{DB2584A3-37A6-4977-9AC4-DD16A644CF63}" presName="spacer" presStyleCnt="0"/>
      <dgm:spPr/>
    </dgm:pt>
    <dgm:pt modelId="{CC690F4C-8D30-4C2F-9506-76BD0ACCE446}" type="pres">
      <dgm:prSet presAssocID="{2DCD1BB5-1747-491B-A124-E31CC2514678}" presName="parentText" presStyleLbl="node1" presStyleIdx="1" presStyleCnt="9" custLinFactNeighborX="-431">
        <dgm:presLayoutVars>
          <dgm:chMax val="0"/>
          <dgm:bulletEnabled val="1"/>
        </dgm:presLayoutVars>
      </dgm:prSet>
      <dgm:spPr/>
    </dgm:pt>
    <dgm:pt modelId="{4DDEADC8-A36B-4E23-9FA9-FE6A86453881}" type="pres">
      <dgm:prSet presAssocID="{26696665-3A30-4CA8-9B36-D544ED06D1E5}" presName="spacer" presStyleCnt="0"/>
      <dgm:spPr/>
    </dgm:pt>
    <dgm:pt modelId="{F3444D9F-C6B3-4FF7-98C4-5441B74D6FA9}" type="pres">
      <dgm:prSet presAssocID="{EC56A2C9-08BE-427F-989B-F1107E04909A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3296916B-E944-45AB-9298-5EEFF3C922A8}" type="pres">
      <dgm:prSet presAssocID="{21E814B7-FCCA-47A5-8651-818214386225}" presName="spacer" presStyleCnt="0"/>
      <dgm:spPr/>
    </dgm:pt>
    <dgm:pt modelId="{DD30FCB5-D6B0-43F4-A362-3CCF6CABCC90}" type="pres">
      <dgm:prSet presAssocID="{05BC1933-C6B4-4A97-8C6D-63EC5EED2D9F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E0CFAADB-9BDB-4EE2-A6C6-1AEFD527AF6C}" type="pres">
      <dgm:prSet presAssocID="{2A7B8689-8269-4782-B434-37480A74E408}" presName="spacer" presStyleCnt="0"/>
      <dgm:spPr/>
    </dgm:pt>
    <dgm:pt modelId="{902ADA94-9826-4812-AF2B-52EF7037C9F6}" type="pres">
      <dgm:prSet presAssocID="{7B1309F9-5DAA-4561-ACA1-AC29641A86D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07249202-A1F7-4DA6-AAAD-9267A04A08D8}" type="pres">
      <dgm:prSet presAssocID="{B6A6E84F-5C44-46FB-909D-EE9DB2BB3BDC}" presName="spacer" presStyleCnt="0"/>
      <dgm:spPr/>
    </dgm:pt>
    <dgm:pt modelId="{4EF64F48-14C5-45FD-B426-F4A1A4DCBAA6}" type="pres">
      <dgm:prSet presAssocID="{BE11AFD4-5BE4-435D-B4EF-C5257C64D0E0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73B3CB9E-79A3-4E5B-8CF6-12361D5DBD90}" type="pres">
      <dgm:prSet presAssocID="{8BA4E14B-35F3-4639-86C8-D1CFFE48B33A}" presName="spacer" presStyleCnt="0"/>
      <dgm:spPr/>
    </dgm:pt>
    <dgm:pt modelId="{B0830139-D147-4C7C-B1E5-543EF4ED4876}" type="pres">
      <dgm:prSet presAssocID="{E6E5C6B2-8AE7-44AC-B5A4-BA1FC0F7E80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6B39C47C-D9C2-4FF3-AC77-EE0F0013D1AF}" type="pres">
      <dgm:prSet presAssocID="{B65D679D-2827-4C06-8055-1637265EE0F1}" presName="spacer" presStyleCnt="0"/>
      <dgm:spPr/>
    </dgm:pt>
    <dgm:pt modelId="{73A23975-5D49-45A3-B352-F465BAABC69A}" type="pres">
      <dgm:prSet presAssocID="{CFDFE450-A6F0-4CB1-9A4E-2B06FA252BE6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5082A21D-21A2-4EB9-9630-551910DB482E}" type="pres">
      <dgm:prSet presAssocID="{1FF22321-18A1-4A16-BDE7-7367CBC37D93}" presName="spacer" presStyleCnt="0"/>
      <dgm:spPr/>
    </dgm:pt>
    <dgm:pt modelId="{513FEE0D-F19E-47A2-94A1-F953F4E20039}" type="pres">
      <dgm:prSet presAssocID="{5F4A4AC1-B992-4D0C-BA37-CDEBE2884E4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7A05C13-3D1F-4330-B5AD-D01C1294B33E}" srcId="{DEC44856-95D4-4FBA-BFA8-74AA8DA7BF59}" destId="{8361CFE3-5F28-4F17-B6FD-23A9C2B6D578}" srcOrd="0" destOrd="0" parTransId="{05475AFE-029A-4C87-B6D0-8F78C0AD44DB}" sibTransId="{DB2584A3-37A6-4977-9AC4-DD16A644CF63}"/>
    <dgm:cxn modelId="{0DCE2E36-9B18-44E6-B414-85FADF328D6D}" type="presOf" srcId="{CFDFE450-A6F0-4CB1-9A4E-2B06FA252BE6}" destId="{73A23975-5D49-45A3-B352-F465BAABC69A}" srcOrd="0" destOrd="0" presId="urn:microsoft.com/office/officeart/2005/8/layout/vList2"/>
    <dgm:cxn modelId="{1565ED3D-ABBB-4033-88FD-3CE3AA353E4E}" type="presOf" srcId="{BE11AFD4-5BE4-435D-B4EF-C5257C64D0E0}" destId="{4EF64F48-14C5-45FD-B426-F4A1A4DCBAA6}" srcOrd="0" destOrd="0" presId="urn:microsoft.com/office/officeart/2005/8/layout/vList2"/>
    <dgm:cxn modelId="{5946653F-3D68-4E3E-9A1A-C74A1FD3F05F}" type="presOf" srcId="{EC56A2C9-08BE-427F-989B-F1107E04909A}" destId="{F3444D9F-C6B3-4FF7-98C4-5441B74D6FA9}" srcOrd="0" destOrd="0" presId="urn:microsoft.com/office/officeart/2005/8/layout/vList2"/>
    <dgm:cxn modelId="{21DF3151-FF35-4E75-98F5-43BDA816FD54}" type="presOf" srcId="{2DCD1BB5-1747-491B-A124-E31CC2514678}" destId="{CC690F4C-8D30-4C2F-9506-76BD0ACCE446}" srcOrd="0" destOrd="0" presId="urn:microsoft.com/office/officeart/2005/8/layout/vList2"/>
    <dgm:cxn modelId="{D4747274-2344-4989-ACEA-7A6D988A68C0}" srcId="{DEC44856-95D4-4FBA-BFA8-74AA8DA7BF59}" destId="{BE11AFD4-5BE4-435D-B4EF-C5257C64D0E0}" srcOrd="5" destOrd="0" parTransId="{F6F55764-67C0-477D-95E9-CC181789FE17}" sibTransId="{8BA4E14B-35F3-4639-86C8-D1CFFE48B33A}"/>
    <dgm:cxn modelId="{6B68E78D-78FF-4DD2-9513-8EF14A382C89}" srcId="{DEC44856-95D4-4FBA-BFA8-74AA8DA7BF59}" destId="{2DCD1BB5-1747-491B-A124-E31CC2514678}" srcOrd="1" destOrd="0" parTransId="{169510B0-C376-4B73-B2B0-23343D80E8A6}" sibTransId="{26696665-3A30-4CA8-9B36-D544ED06D1E5}"/>
    <dgm:cxn modelId="{FFF33E98-1DEA-4A4D-A751-7718870F4EC3}" srcId="{DEC44856-95D4-4FBA-BFA8-74AA8DA7BF59}" destId="{EC56A2C9-08BE-427F-989B-F1107E04909A}" srcOrd="2" destOrd="0" parTransId="{A44C41FD-8414-4AEC-80FD-B68EB8F8FF43}" sibTransId="{21E814B7-FCCA-47A5-8651-818214386225}"/>
    <dgm:cxn modelId="{0845A599-FD04-4D4E-9177-A25B7D5D95B6}" srcId="{DEC44856-95D4-4FBA-BFA8-74AA8DA7BF59}" destId="{05BC1933-C6B4-4A97-8C6D-63EC5EED2D9F}" srcOrd="3" destOrd="0" parTransId="{0A67AF84-25D2-496B-8DF3-581DE10CC7C6}" sibTransId="{2A7B8689-8269-4782-B434-37480A74E408}"/>
    <dgm:cxn modelId="{CC0CE6AA-10A6-417D-AD24-9126C7811DC3}" type="presOf" srcId="{7B1309F9-5DAA-4561-ACA1-AC29641A86D2}" destId="{902ADA94-9826-4812-AF2B-52EF7037C9F6}" srcOrd="0" destOrd="0" presId="urn:microsoft.com/office/officeart/2005/8/layout/vList2"/>
    <dgm:cxn modelId="{3E638EB0-48EB-428C-BD84-66E42ABD0842}" type="presOf" srcId="{DEC44856-95D4-4FBA-BFA8-74AA8DA7BF59}" destId="{8C73C68D-270B-45C1-BD7D-4258C8F060E7}" srcOrd="0" destOrd="0" presId="urn:microsoft.com/office/officeart/2005/8/layout/vList2"/>
    <dgm:cxn modelId="{011C8BB4-0545-4190-970F-EF077C705A08}" type="presOf" srcId="{E6E5C6B2-8AE7-44AC-B5A4-BA1FC0F7E807}" destId="{B0830139-D147-4C7C-B1E5-543EF4ED4876}" srcOrd="0" destOrd="0" presId="urn:microsoft.com/office/officeart/2005/8/layout/vList2"/>
    <dgm:cxn modelId="{127891BA-31E9-447D-A02C-11201A92C4BC}" type="presOf" srcId="{5F4A4AC1-B992-4D0C-BA37-CDEBE2884E4D}" destId="{513FEE0D-F19E-47A2-94A1-F953F4E20039}" srcOrd="0" destOrd="0" presId="urn:microsoft.com/office/officeart/2005/8/layout/vList2"/>
    <dgm:cxn modelId="{59D898C0-4F81-4401-95D0-C8631D2E4DDA}" srcId="{DEC44856-95D4-4FBA-BFA8-74AA8DA7BF59}" destId="{CFDFE450-A6F0-4CB1-9A4E-2B06FA252BE6}" srcOrd="7" destOrd="0" parTransId="{54EC18D1-64A0-46BA-88F3-C47135705330}" sibTransId="{1FF22321-18A1-4A16-BDE7-7367CBC37D93}"/>
    <dgm:cxn modelId="{8226A7C7-0CBB-4B80-AE6F-30ED996B3055}" srcId="{DEC44856-95D4-4FBA-BFA8-74AA8DA7BF59}" destId="{E6E5C6B2-8AE7-44AC-B5A4-BA1FC0F7E807}" srcOrd="6" destOrd="0" parTransId="{F0752744-EA3D-4292-BBDE-F3AF4A8DA64D}" sibTransId="{B65D679D-2827-4C06-8055-1637265EE0F1}"/>
    <dgm:cxn modelId="{093F53E4-7883-4594-88C6-BF9093530A7B}" srcId="{DEC44856-95D4-4FBA-BFA8-74AA8DA7BF59}" destId="{5F4A4AC1-B992-4D0C-BA37-CDEBE2884E4D}" srcOrd="8" destOrd="0" parTransId="{E7B8AC12-7A71-435B-BD9C-702CF52477D9}" sibTransId="{D501A4D6-07AE-435E-BC04-875DCB9FFD6C}"/>
    <dgm:cxn modelId="{93D55BE6-0F92-4136-8B75-36796AAD4D0F}" srcId="{DEC44856-95D4-4FBA-BFA8-74AA8DA7BF59}" destId="{7B1309F9-5DAA-4561-ACA1-AC29641A86D2}" srcOrd="4" destOrd="0" parTransId="{0D29B418-F327-4777-AD01-82BC8C7C9EC3}" sibTransId="{B6A6E84F-5C44-46FB-909D-EE9DB2BB3BDC}"/>
    <dgm:cxn modelId="{55C4BDEA-BD96-4442-BCCB-E41CB554A5FE}" type="presOf" srcId="{05BC1933-C6B4-4A97-8C6D-63EC5EED2D9F}" destId="{DD30FCB5-D6B0-43F4-A362-3CCF6CABCC90}" srcOrd="0" destOrd="0" presId="urn:microsoft.com/office/officeart/2005/8/layout/vList2"/>
    <dgm:cxn modelId="{7508CAF8-54AA-4DDE-9CFE-368FADE30040}" type="presOf" srcId="{8361CFE3-5F28-4F17-B6FD-23A9C2B6D578}" destId="{92EE312C-2B95-4083-880F-DB7647F98E06}" srcOrd="0" destOrd="0" presId="urn:microsoft.com/office/officeart/2005/8/layout/vList2"/>
    <dgm:cxn modelId="{5BB21CC5-EEDB-4323-B388-B6FFD39AC7F3}" type="presParOf" srcId="{8C73C68D-270B-45C1-BD7D-4258C8F060E7}" destId="{92EE312C-2B95-4083-880F-DB7647F98E06}" srcOrd="0" destOrd="0" presId="urn:microsoft.com/office/officeart/2005/8/layout/vList2"/>
    <dgm:cxn modelId="{992F4D3C-2521-49CD-B758-58490230880C}" type="presParOf" srcId="{8C73C68D-270B-45C1-BD7D-4258C8F060E7}" destId="{89369536-8C3B-4C0E-B0BB-D39BA7885D62}" srcOrd="1" destOrd="0" presId="urn:microsoft.com/office/officeart/2005/8/layout/vList2"/>
    <dgm:cxn modelId="{75DDDBCF-55EF-443E-8B74-6CF645BAC111}" type="presParOf" srcId="{8C73C68D-270B-45C1-BD7D-4258C8F060E7}" destId="{CC690F4C-8D30-4C2F-9506-76BD0ACCE446}" srcOrd="2" destOrd="0" presId="urn:microsoft.com/office/officeart/2005/8/layout/vList2"/>
    <dgm:cxn modelId="{6991799A-24CE-4138-B952-270DDD763726}" type="presParOf" srcId="{8C73C68D-270B-45C1-BD7D-4258C8F060E7}" destId="{4DDEADC8-A36B-4E23-9FA9-FE6A86453881}" srcOrd="3" destOrd="0" presId="urn:microsoft.com/office/officeart/2005/8/layout/vList2"/>
    <dgm:cxn modelId="{5CF223D6-FA73-4F3F-8E46-882C3EAB1385}" type="presParOf" srcId="{8C73C68D-270B-45C1-BD7D-4258C8F060E7}" destId="{F3444D9F-C6B3-4FF7-98C4-5441B74D6FA9}" srcOrd="4" destOrd="0" presId="urn:microsoft.com/office/officeart/2005/8/layout/vList2"/>
    <dgm:cxn modelId="{0FDC170F-09E8-481D-BA47-694AD68E7BB6}" type="presParOf" srcId="{8C73C68D-270B-45C1-BD7D-4258C8F060E7}" destId="{3296916B-E944-45AB-9298-5EEFF3C922A8}" srcOrd="5" destOrd="0" presId="urn:microsoft.com/office/officeart/2005/8/layout/vList2"/>
    <dgm:cxn modelId="{16A353B4-747A-4CB0-8D22-8C4A5A10B635}" type="presParOf" srcId="{8C73C68D-270B-45C1-BD7D-4258C8F060E7}" destId="{DD30FCB5-D6B0-43F4-A362-3CCF6CABCC90}" srcOrd="6" destOrd="0" presId="urn:microsoft.com/office/officeart/2005/8/layout/vList2"/>
    <dgm:cxn modelId="{F757FC0F-206B-423B-8979-B41E4802489A}" type="presParOf" srcId="{8C73C68D-270B-45C1-BD7D-4258C8F060E7}" destId="{E0CFAADB-9BDB-4EE2-A6C6-1AEFD527AF6C}" srcOrd="7" destOrd="0" presId="urn:microsoft.com/office/officeart/2005/8/layout/vList2"/>
    <dgm:cxn modelId="{82E56D20-1EBF-49A4-818B-9A2F7745182C}" type="presParOf" srcId="{8C73C68D-270B-45C1-BD7D-4258C8F060E7}" destId="{902ADA94-9826-4812-AF2B-52EF7037C9F6}" srcOrd="8" destOrd="0" presId="urn:microsoft.com/office/officeart/2005/8/layout/vList2"/>
    <dgm:cxn modelId="{BFF4B7C5-B706-4287-9DC7-2EECFF16504B}" type="presParOf" srcId="{8C73C68D-270B-45C1-BD7D-4258C8F060E7}" destId="{07249202-A1F7-4DA6-AAAD-9267A04A08D8}" srcOrd="9" destOrd="0" presId="urn:microsoft.com/office/officeart/2005/8/layout/vList2"/>
    <dgm:cxn modelId="{6346A43E-0F6F-45E9-AE59-C3861F1D2BA7}" type="presParOf" srcId="{8C73C68D-270B-45C1-BD7D-4258C8F060E7}" destId="{4EF64F48-14C5-45FD-B426-F4A1A4DCBAA6}" srcOrd="10" destOrd="0" presId="urn:microsoft.com/office/officeart/2005/8/layout/vList2"/>
    <dgm:cxn modelId="{9DC38D0D-6E3A-4409-9AFD-B1FC0A1F682A}" type="presParOf" srcId="{8C73C68D-270B-45C1-BD7D-4258C8F060E7}" destId="{73B3CB9E-79A3-4E5B-8CF6-12361D5DBD90}" srcOrd="11" destOrd="0" presId="urn:microsoft.com/office/officeart/2005/8/layout/vList2"/>
    <dgm:cxn modelId="{ABE0B91C-A817-4B0B-B28B-A274C8AA7786}" type="presParOf" srcId="{8C73C68D-270B-45C1-BD7D-4258C8F060E7}" destId="{B0830139-D147-4C7C-B1E5-543EF4ED4876}" srcOrd="12" destOrd="0" presId="urn:microsoft.com/office/officeart/2005/8/layout/vList2"/>
    <dgm:cxn modelId="{B4EC7AD2-E0F6-41FF-8C52-20377A71340C}" type="presParOf" srcId="{8C73C68D-270B-45C1-BD7D-4258C8F060E7}" destId="{6B39C47C-D9C2-4FF3-AC77-EE0F0013D1AF}" srcOrd="13" destOrd="0" presId="urn:microsoft.com/office/officeart/2005/8/layout/vList2"/>
    <dgm:cxn modelId="{3C254159-2812-4131-814E-250AA2B35A00}" type="presParOf" srcId="{8C73C68D-270B-45C1-BD7D-4258C8F060E7}" destId="{73A23975-5D49-45A3-B352-F465BAABC69A}" srcOrd="14" destOrd="0" presId="urn:microsoft.com/office/officeart/2005/8/layout/vList2"/>
    <dgm:cxn modelId="{4891808D-8EFB-40CE-9423-1A7D77F0CD70}" type="presParOf" srcId="{8C73C68D-270B-45C1-BD7D-4258C8F060E7}" destId="{5082A21D-21A2-4EB9-9630-551910DB482E}" srcOrd="15" destOrd="0" presId="urn:microsoft.com/office/officeart/2005/8/layout/vList2"/>
    <dgm:cxn modelId="{273908A7-58DF-445A-9EC7-5F946C23276A}" type="presParOf" srcId="{8C73C68D-270B-45C1-BD7D-4258C8F060E7}" destId="{513FEE0D-F19E-47A2-94A1-F953F4E20039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5B1433-43B5-4666-8672-0B07B2EBC50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27A8F98-5168-4879-9691-94F3B0982B09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Dashboard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It is welcome page for students.</a:t>
          </a:r>
        </a:p>
      </dgm:t>
    </dgm:pt>
    <dgm:pt modelId="{422A1C9D-F49C-4252-BA46-F5399A4D1CED}" type="parTrans" cxnId="{05857E46-CEC3-4DC3-9895-4B7F57217301}">
      <dgm:prSet/>
      <dgm:spPr/>
      <dgm:t>
        <a:bodyPr/>
        <a:lstStyle/>
        <a:p>
          <a:endParaRPr lang="en-US"/>
        </a:p>
      </dgm:t>
    </dgm:pt>
    <dgm:pt modelId="{36CBD16F-F745-4385-8632-B3180528854E}" type="sibTrans" cxnId="{05857E46-CEC3-4DC3-9895-4B7F57217301}">
      <dgm:prSet/>
      <dgm:spPr/>
      <dgm:t>
        <a:bodyPr/>
        <a:lstStyle/>
        <a:p>
          <a:endParaRPr lang="en-US"/>
        </a:p>
      </dgm:t>
    </dgm:pt>
    <dgm:pt modelId="{4D765CA6-C25A-4619-8C38-B097A8E6467B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View Notices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In this section, user can view notices which are announced by administrator.</a:t>
          </a:r>
        </a:p>
      </dgm:t>
    </dgm:pt>
    <dgm:pt modelId="{A2877BB5-8AAE-465E-9DF0-59C530FC2F1C}" type="parTrans" cxnId="{87F9294C-C45B-40A3-ACA6-3DC567CAFCC4}">
      <dgm:prSet/>
      <dgm:spPr/>
      <dgm:t>
        <a:bodyPr/>
        <a:lstStyle/>
        <a:p>
          <a:endParaRPr lang="en-US"/>
        </a:p>
      </dgm:t>
    </dgm:pt>
    <dgm:pt modelId="{E0CFCCFE-E1DC-4857-9747-29D62349B513}" type="sibTrans" cxnId="{87F9294C-C45B-40A3-ACA6-3DC567CAFCC4}">
      <dgm:prSet/>
      <dgm:spPr/>
      <dgm:t>
        <a:bodyPr/>
        <a:lstStyle/>
        <a:p>
          <a:endParaRPr lang="en-US"/>
        </a:p>
      </dgm:t>
    </dgm:pt>
    <dgm:pt modelId="{332ADBB6-F0AA-4CD5-90FE-C21E2EDBC049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Student can also view his profile, change the password and recover the password.</a:t>
          </a:r>
        </a:p>
      </dgm:t>
    </dgm:pt>
    <dgm:pt modelId="{AA7561E4-B520-4231-AF59-C64EDF9A4E23}" type="parTrans" cxnId="{EB81EA55-0950-4976-AB83-6E2FA8C340B1}">
      <dgm:prSet/>
      <dgm:spPr/>
      <dgm:t>
        <a:bodyPr/>
        <a:lstStyle/>
        <a:p>
          <a:endParaRPr lang="en-US"/>
        </a:p>
      </dgm:t>
    </dgm:pt>
    <dgm:pt modelId="{E5C60F3C-767E-48B5-94BA-445BDF1F95D6}" type="sibTrans" cxnId="{EB81EA55-0950-4976-AB83-6E2FA8C340B1}">
      <dgm:prSet/>
      <dgm:spPr/>
      <dgm:t>
        <a:bodyPr/>
        <a:lstStyle/>
        <a:p>
          <a:endParaRPr lang="en-US"/>
        </a:p>
      </dgm:t>
    </dgm:pt>
    <dgm:pt modelId="{A611D4CD-EA8D-4719-9887-D1B7F8B4B18F}">
      <dgm:prSet/>
      <dgm:spPr/>
      <dgm:t>
        <a:bodyPr/>
        <a:lstStyle/>
        <a:p>
          <a:r>
            <a:rPr lang="en-US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User (Non-Register)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E4BEB4-72FD-42FC-A53F-5EAC5B86FB20}" type="parTrans" cxnId="{4BEB4DE5-1414-4222-B1DB-A1D8E19FB325}">
      <dgm:prSet/>
      <dgm:spPr/>
      <dgm:t>
        <a:bodyPr/>
        <a:lstStyle/>
        <a:p>
          <a:endParaRPr lang="en-US"/>
        </a:p>
      </dgm:t>
    </dgm:pt>
    <dgm:pt modelId="{5D6B09D4-0C5F-4083-B1FC-8FDBB4B3C388}" type="sibTrans" cxnId="{4BEB4DE5-1414-4222-B1DB-A1D8E19FB325}">
      <dgm:prSet/>
      <dgm:spPr/>
      <dgm:t>
        <a:bodyPr/>
        <a:lstStyle/>
        <a:p>
          <a:endParaRPr lang="en-US"/>
        </a:p>
      </dgm:t>
    </dgm:pt>
    <dgm:pt modelId="{C950EC35-6834-4F83-B0CC-DDFC1A9A07CD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Home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It is welcome page for user.</a:t>
          </a:r>
        </a:p>
      </dgm:t>
    </dgm:pt>
    <dgm:pt modelId="{65EFC423-E1EB-4DF0-BE43-81611688413D}" type="parTrans" cxnId="{593365FE-C050-429F-9620-F3B2EAC3BCCF}">
      <dgm:prSet/>
      <dgm:spPr/>
      <dgm:t>
        <a:bodyPr/>
        <a:lstStyle/>
        <a:p>
          <a:endParaRPr lang="en-US"/>
        </a:p>
      </dgm:t>
    </dgm:pt>
    <dgm:pt modelId="{2E451E2C-9B4E-42DC-A7F8-335C2E4C73AE}" type="sibTrans" cxnId="{593365FE-C050-429F-9620-F3B2EAC3BCCF}">
      <dgm:prSet/>
      <dgm:spPr/>
      <dgm:t>
        <a:bodyPr/>
        <a:lstStyle/>
        <a:p>
          <a:endParaRPr lang="en-US"/>
        </a:p>
      </dgm:t>
    </dgm:pt>
    <dgm:pt modelId="{4BF403BA-74F2-4FD9-984E-C9CBBC4CF55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About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User can view about us page.</a:t>
          </a:r>
        </a:p>
      </dgm:t>
    </dgm:pt>
    <dgm:pt modelId="{21D31D60-75AE-4F06-8DAE-C333808C547F}" type="parTrans" cxnId="{1A8BCDA4-0C8E-4BF7-A449-F59F3EE49609}">
      <dgm:prSet/>
      <dgm:spPr/>
      <dgm:t>
        <a:bodyPr/>
        <a:lstStyle/>
        <a:p>
          <a:endParaRPr lang="en-US"/>
        </a:p>
      </dgm:t>
    </dgm:pt>
    <dgm:pt modelId="{A2D90A9E-8EF7-4D0C-BD62-7CD9B69C89C1}" type="sibTrans" cxnId="{1A8BCDA4-0C8E-4BF7-A449-F59F3EE49609}">
      <dgm:prSet/>
      <dgm:spPr/>
      <dgm:t>
        <a:bodyPr/>
        <a:lstStyle/>
        <a:p>
          <a:endParaRPr lang="en-US"/>
        </a:p>
      </dgm:t>
    </dgm:pt>
    <dgm:pt modelId="{327CCB84-B6C4-4891-90AA-A2DCEFC904B8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Contact: 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User can view contact us page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51B0A35B-121B-48BD-87F1-E0D7AD938105}" type="parTrans" cxnId="{BCD2A939-7240-411B-8AD1-315847F6EDFE}">
      <dgm:prSet/>
      <dgm:spPr/>
      <dgm:t>
        <a:bodyPr/>
        <a:lstStyle/>
        <a:p>
          <a:endParaRPr lang="en-US"/>
        </a:p>
      </dgm:t>
    </dgm:pt>
    <dgm:pt modelId="{8EA60CFA-C670-4D35-B8E6-451956CBDE4F}" type="sibTrans" cxnId="{BCD2A939-7240-411B-8AD1-315847F6EDFE}">
      <dgm:prSet/>
      <dgm:spPr/>
      <dgm:t>
        <a:bodyPr/>
        <a:lstStyle/>
        <a:p>
          <a:endParaRPr lang="en-US"/>
        </a:p>
      </dgm:t>
    </dgm:pt>
    <dgm:pt modelId="{A0735508-5544-4C86-AB28-F0ADEF9BD64D}" type="pres">
      <dgm:prSet presAssocID="{2F5B1433-43B5-4666-8672-0B07B2EBC508}" presName="diagram" presStyleCnt="0">
        <dgm:presLayoutVars>
          <dgm:dir/>
          <dgm:resizeHandles val="exact"/>
        </dgm:presLayoutVars>
      </dgm:prSet>
      <dgm:spPr/>
    </dgm:pt>
    <dgm:pt modelId="{8CED23A2-41B3-4592-BAEF-6DC1E4CBA7D6}" type="pres">
      <dgm:prSet presAssocID="{C27A8F98-5168-4879-9691-94F3B0982B09}" presName="node" presStyleLbl="node1" presStyleIdx="0" presStyleCnt="4">
        <dgm:presLayoutVars>
          <dgm:bulletEnabled val="1"/>
        </dgm:presLayoutVars>
      </dgm:prSet>
      <dgm:spPr/>
    </dgm:pt>
    <dgm:pt modelId="{899C60B6-916D-4195-9622-F290207820FD}" type="pres">
      <dgm:prSet presAssocID="{36CBD16F-F745-4385-8632-B3180528854E}" presName="sibTrans" presStyleCnt="0"/>
      <dgm:spPr/>
    </dgm:pt>
    <dgm:pt modelId="{A4E7F582-ACBA-45C1-AABD-5A2E0294F957}" type="pres">
      <dgm:prSet presAssocID="{4D765CA6-C25A-4619-8C38-B097A8E6467B}" presName="node" presStyleLbl="node1" presStyleIdx="1" presStyleCnt="4">
        <dgm:presLayoutVars>
          <dgm:bulletEnabled val="1"/>
        </dgm:presLayoutVars>
      </dgm:prSet>
      <dgm:spPr/>
    </dgm:pt>
    <dgm:pt modelId="{C3D29C47-4081-4623-AB2A-856A5CA05510}" type="pres">
      <dgm:prSet presAssocID="{E0CFCCFE-E1DC-4857-9747-29D62349B513}" presName="sibTrans" presStyleCnt="0"/>
      <dgm:spPr/>
    </dgm:pt>
    <dgm:pt modelId="{4FF71A4A-96AA-4954-9AE3-127B340DC8EE}" type="pres">
      <dgm:prSet presAssocID="{332ADBB6-F0AA-4CD5-90FE-C21E2EDBC049}" presName="node" presStyleLbl="node1" presStyleIdx="2" presStyleCnt="4">
        <dgm:presLayoutVars>
          <dgm:bulletEnabled val="1"/>
        </dgm:presLayoutVars>
      </dgm:prSet>
      <dgm:spPr/>
    </dgm:pt>
    <dgm:pt modelId="{7B281635-0712-46E7-A496-D31EBDCE91DC}" type="pres">
      <dgm:prSet presAssocID="{E5C60F3C-767E-48B5-94BA-445BDF1F95D6}" presName="sibTrans" presStyleCnt="0"/>
      <dgm:spPr/>
    </dgm:pt>
    <dgm:pt modelId="{BC729CCE-1592-4F42-B957-45A146CEB154}" type="pres">
      <dgm:prSet presAssocID="{A611D4CD-EA8D-4719-9887-D1B7F8B4B18F}" presName="node" presStyleLbl="node1" presStyleIdx="3" presStyleCnt="4">
        <dgm:presLayoutVars>
          <dgm:bulletEnabled val="1"/>
        </dgm:presLayoutVars>
      </dgm:prSet>
      <dgm:spPr/>
    </dgm:pt>
  </dgm:ptLst>
  <dgm:cxnLst>
    <dgm:cxn modelId="{BCD2A939-7240-411B-8AD1-315847F6EDFE}" srcId="{A611D4CD-EA8D-4719-9887-D1B7F8B4B18F}" destId="{327CCB84-B6C4-4891-90AA-A2DCEFC904B8}" srcOrd="2" destOrd="0" parTransId="{51B0A35B-121B-48BD-87F1-E0D7AD938105}" sibTransId="{8EA60CFA-C670-4D35-B8E6-451956CBDE4F}"/>
    <dgm:cxn modelId="{6D12A641-1DB7-43E3-89E8-09F7AAE3B224}" type="presOf" srcId="{A611D4CD-EA8D-4719-9887-D1B7F8B4B18F}" destId="{BC729CCE-1592-4F42-B957-45A146CEB154}" srcOrd="0" destOrd="0" presId="urn:microsoft.com/office/officeart/2005/8/layout/default"/>
    <dgm:cxn modelId="{198AB061-4831-4351-B086-1059221A2C4C}" type="presOf" srcId="{C27A8F98-5168-4879-9691-94F3B0982B09}" destId="{8CED23A2-41B3-4592-BAEF-6DC1E4CBA7D6}" srcOrd="0" destOrd="0" presId="urn:microsoft.com/office/officeart/2005/8/layout/default"/>
    <dgm:cxn modelId="{05857E46-CEC3-4DC3-9895-4B7F57217301}" srcId="{2F5B1433-43B5-4666-8672-0B07B2EBC508}" destId="{C27A8F98-5168-4879-9691-94F3B0982B09}" srcOrd="0" destOrd="0" parTransId="{422A1C9D-F49C-4252-BA46-F5399A4D1CED}" sibTransId="{36CBD16F-F745-4385-8632-B3180528854E}"/>
    <dgm:cxn modelId="{AE17D949-385F-4A80-8876-740020A5C2C6}" type="presOf" srcId="{327CCB84-B6C4-4891-90AA-A2DCEFC904B8}" destId="{BC729CCE-1592-4F42-B957-45A146CEB154}" srcOrd="0" destOrd="3" presId="urn:microsoft.com/office/officeart/2005/8/layout/default"/>
    <dgm:cxn modelId="{87F9294C-C45B-40A3-ACA6-3DC567CAFCC4}" srcId="{2F5B1433-43B5-4666-8672-0B07B2EBC508}" destId="{4D765CA6-C25A-4619-8C38-B097A8E6467B}" srcOrd="1" destOrd="0" parTransId="{A2877BB5-8AAE-465E-9DF0-59C530FC2F1C}" sibTransId="{E0CFCCFE-E1DC-4857-9747-29D62349B513}"/>
    <dgm:cxn modelId="{EB81EA55-0950-4976-AB83-6E2FA8C340B1}" srcId="{2F5B1433-43B5-4666-8672-0B07B2EBC508}" destId="{332ADBB6-F0AA-4CD5-90FE-C21E2EDBC049}" srcOrd="2" destOrd="0" parTransId="{AA7561E4-B520-4231-AF59-C64EDF9A4E23}" sibTransId="{E5C60F3C-767E-48B5-94BA-445BDF1F95D6}"/>
    <dgm:cxn modelId="{3769577F-F1B3-4F5C-B858-D5EBDD95AED7}" type="presOf" srcId="{4D765CA6-C25A-4619-8C38-B097A8E6467B}" destId="{A4E7F582-ACBA-45C1-AABD-5A2E0294F957}" srcOrd="0" destOrd="0" presId="urn:microsoft.com/office/officeart/2005/8/layout/default"/>
    <dgm:cxn modelId="{1A8BCDA4-0C8E-4BF7-A449-F59F3EE49609}" srcId="{A611D4CD-EA8D-4719-9887-D1B7F8B4B18F}" destId="{4BF403BA-74F2-4FD9-984E-C9CBBC4CF553}" srcOrd="1" destOrd="0" parTransId="{21D31D60-75AE-4F06-8DAE-C333808C547F}" sibTransId="{A2D90A9E-8EF7-4D0C-BD62-7CD9B69C89C1}"/>
    <dgm:cxn modelId="{C6330FC7-1671-47F1-84A2-4D42D8E5E94E}" type="presOf" srcId="{4BF403BA-74F2-4FD9-984E-C9CBBC4CF553}" destId="{BC729CCE-1592-4F42-B957-45A146CEB154}" srcOrd="0" destOrd="2" presId="urn:microsoft.com/office/officeart/2005/8/layout/default"/>
    <dgm:cxn modelId="{EB484ADB-1079-44AD-A77D-3E78A5132AC0}" type="presOf" srcId="{332ADBB6-F0AA-4CD5-90FE-C21E2EDBC049}" destId="{4FF71A4A-96AA-4954-9AE3-127B340DC8EE}" srcOrd="0" destOrd="0" presId="urn:microsoft.com/office/officeart/2005/8/layout/default"/>
    <dgm:cxn modelId="{4BEB4DE5-1414-4222-B1DB-A1D8E19FB325}" srcId="{2F5B1433-43B5-4666-8672-0B07B2EBC508}" destId="{A611D4CD-EA8D-4719-9887-D1B7F8B4B18F}" srcOrd="3" destOrd="0" parTransId="{FBE4BEB4-72FD-42FC-A53F-5EAC5B86FB20}" sibTransId="{5D6B09D4-0C5F-4083-B1FC-8FDBB4B3C388}"/>
    <dgm:cxn modelId="{73A775F7-1236-42F0-BD8B-E061ACB71FE5}" type="presOf" srcId="{C950EC35-6834-4F83-B0CC-DDFC1A9A07CD}" destId="{BC729CCE-1592-4F42-B957-45A146CEB154}" srcOrd="0" destOrd="1" presId="urn:microsoft.com/office/officeart/2005/8/layout/default"/>
    <dgm:cxn modelId="{593365FE-C050-429F-9620-F3B2EAC3BCCF}" srcId="{A611D4CD-EA8D-4719-9887-D1B7F8B4B18F}" destId="{C950EC35-6834-4F83-B0CC-DDFC1A9A07CD}" srcOrd="0" destOrd="0" parTransId="{65EFC423-E1EB-4DF0-BE43-81611688413D}" sibTransId="{2E451E2C-9B4E-42DC-A7F8-335C2E4C73AE}"/>
    <dgm:cxn modelId="{C3EC86FF-773B-48ED-9067-B917D7F9254F}" type="presOf" srcId="{2F5B1433-43B5-4666-8672-0B07B2EBC508}" destId="{A0735508-5544-4C86-AB28-F0ADEF9BD64D}" srcOrd="0" destOrd="0" presId="urn:microsoft.com/office/officeart/2005/8/layout/default"/>
    <dgm:cxn modelId="{EDB3A7CC-ADA1-46EA-B1C0-B07D6A6923D3}" type="presParOf" srcId="{A0735508-5544-4C86-AB28-F0ADEF9BD64D}" destId="{8CED23A2-41B3-4592-BAEF-6DC1E4CBA7D6}" srcOrd="0" destOrd="0" presId="urn:microsoft.com/office/officeart/2005/8/layout/default"/>
    <dgm:cxn modelId="{CE69FC56-503B-446D-85AC-B531702FE426}" type="presParOf" srcId="{A0735508-5544-4C86-AB28-F0ADEF9BD64D}" destId="{899C60B6-916D-4195-9622-F290207820FD}" srcOrd="1" destOrd="0" presId="urn:microsoft.com/office/officeart/2005/8/layout/default"/>
    <dgm:cxn modelId="{8A3CAB12-D805-4122-8B89-138271D7EB7C}" type="presParOf" srcId="{A0735508-5544-4C86-AB28-F0ADEF9BD64D}" destId="{A4E7F582-ACBA-45C1-AABD-5A2E0294F957}" srcOrd="2" destOrd="0" presId="urn:microsoft.com/office/officeart/2005/8/layout/default"/>
    <dgm:cxn modelId="{9E6D650C-0371-4363-BCF5-D2539CC25C56}" type="presParOf" srcId="{A0735508-5544-4C86-AB28-F0ADEF9BD64D}" destId="{C3D29C47-4081-4623-AB2A-856A5CA05510}" srcOrd="3" destOrd="0" presId="urn:microsoft.com/office/officeart/2005/8/layout/default"/>
    <dgm:cxn modelId="{363F9276-50C9-473D-BAA3-E7806AA59FD3}" type="presParOf" srcId="{A0735508-5544-4C86-AB28-F0ADEF9BD64D}" destId="{4FF71A4A-96AA-4954-9AE3-127B340DC8EE}" srcOrd="4" destOrd="0" presId="urn:microsoft.com/office/officeart/2005/8/layout/default"/>
    <dgm:cxn modelId="{99FD07A3-201F-4318-9D7F-20DF68D8B4FF}" type="presParOf" srcId="{A0735508-5544-4C86-AB28-F0ADEF9BD64D}" destId="{7B281635-0712-46E7-A496-D31EBDCE91DC}" srcOrd="5" destOrd="0" presId="urn:microsoft.com/office/officeart/2005/8/layout/default"/>
    <dgm:cxn modelId="{C2A90491-6553-41F4-AD14-10C9DF50C1C0}" type="presParOf" srcId="{A0735508-5544-4C86-AB28-F0ADEF9BD64D}" destId="{BC729CCE-1592-4F42-B957-45A146CEB15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04A1F-F9D9-4F58-9FA5-790676B33247}">
      <dsp:nvSpPr>
        <dsp:cNvPr id="0" name=""/>
        <dsp:cNvSpPr/>
      </dsp:nvSpPr>
      <dsp:spPr>
        <a:xfrm>
          <a:off x="0" y="92295"/>
          <a:ext cx="102132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Basic details of students</a:t>
          </a:r>
          <a:endParaRPr lang="en-US" sz="3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69" y="126564"/>
        <a:ext cx="10144662" cy="633462"/>
      </dsp:txXfrm>
    </dsp:sp>
    <dsp:sp modelId="{5BEEB6A8-7717-4BF6-9E29-FF9C5BFB2382}">
      <dsp:nvSpPr>
        <dsp:cNvPr id="0" name=""/>
        <dsp:cNvSpPr/>
      </dsp:nvSpPr>
      <dsp:spPr>
        <a:xfrm>
          <a:off x="0" y="880695"/>
          <a:ext cx="102132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Generation of student ID</a:t>
          </a:r>
          <a:endParaRPr lang="en-US" sz="3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69" y="914964"/>
        <a:ext cx="10144662" cy="633462"/>
      </dsp:txXfrm>
    </dsp:sp>
    <dsp:sp modelId="{DB09F4ED-12AB-4812-8F30-AF6C1C71A631}">
      <dsp:nvSpPr>
        <dsp:cNvPr id="0" name=""/>
        <dsp:cNvSpPr/>
      </dsp:nvSpPr>
      <dsp:spPr>
        <a:xfrm>
          <a:off x="0" y="1669095"/>
          <a:ext cx="102132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Can display notices</a:t>
          </a:r>
          <a:endParaRPr lang="en-US" sz="3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69" y="1703364"/>
        <a:ext cx="10144662" cy="633462"/>
      </dsp:txXfrm>
    </dsp:sp>
    <dsp:sp modelId="{76451811-E147-4A3C-8859-61B276892223}">
      <dsp:nvSpPr>
        <dsp:cNvPr id="0" name=""/>
        <dsp:cNvSpPr/>
      </dsp:nvSpPr>
      <dsp:spPr>
        <a:xfrm>
          <a:off x="0" y="2457495"/>
          <a:ext cx="102132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Assigning classes for students at admission time</a:t>
          </a:r>
          <a:endParaRPr lang="en-US" sz="3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69" y="2491764"/>
        <a:ext cx="10144662" cy="633462"/>
      </dsp:txXfrm>
    </dsp:sp>
    <dsp:sp modelId="{FC0E3B73-CD18-4A8E-910E-F403926E635D}">
      <dsp:nvSpPr>
        <dsp:cNvPr id="0" name=""/>
        <dsp:cNvSpPr/>
      </dsp:nvSpPr>
      <dsp:spPr>
        <a:xfrm>
          <a:off x="0" y="3245895"/>
          <a:ext cx="102132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Management can check reports with in particular duration time.</a:t>
          </a:r>
          <a:endParaRPr lang="en-US" sz="3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69" y="3280164"/>
        <a:ext cx="10144662" cy="633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EF214-0616-4A8D-80B6-EF8128BF887B}">
      <dsp:nvSpPr>
        <dsp:cNvPr id="0" name=""/>
        <dsp:cNvSpPr/>
      </dsp:nvSpPr>
      <dsp:spPr>
        <a:xfrm>
          <a:off x="0" y="705"/>
          <a:ext cx="6668792" cy="16504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D93C3-CDFA-4F3B-B561-CC5D4917C30F}">
      <dsp:nvSpPr>
        <dsp:cNvPr id="0" name=""/>
        <dsp:cNvSpPr/>
      </dsp:nvSpPr>
      <dsp:spPr>
        <a:xfrm>
          <a:off x="499262" y="372057"/>
          <a:ext cx="907749" cy="907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89D0D-B7CC-413F-8F92-46541E93D6B7}">
      <dsp:nvSpPr>
        <dsp:cNvPr id="0" name=""/>
        <dsp:cNvSpPr/>
      </dsp:nvSpPr>
      <dsp:spPr>
        <a:xfrm>
          <a:off x="1906274" y="705"/>
          <a:ext cx="4762517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We have used PHP, HTML, CSS and JavaScript for developing Student Management System.</a:t>
          </a:r>
          <a:endParaRPr lang="en-US" sz="25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06274" y="705"/>
        <a:ext cx="4762517" cy="1650454"/>
      </dsp:txXfrm>
    </dsp:sp>
    <dsp:sp modelId="{B1DC12B9-0F7F-46EC-8F49-EDB36A29EC90}">
      <dsp:nvSpPr>
        <dsp:cNvPr id="0" name=""/>
        <dsp:cNvSpPr/>
      </dsp:nvSpPr>
      <dsp:spPr>
        <a:xfrm>
          <a:off x="0" y="2066446"/>
          <a:ext cx="6668792" cy="16504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A291F-B15C-4512-BC96-0ACE5C1DC77C}">
      <dsp:nvSpPr>
        <dsp:cNvPr id="0" name=""/>
        <dsp:cNvSpPr/>
      </dsp:nvSpPr>
      <dsp:spPr>
        <a:xfrm>
          <a:off x="499262" y="2435125"/>
          <a:ext cx="907749" cy="907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35F7C-92D2-4B6D-81D5-F3614190F202}">
      <dsp:nvSpPr>
        <dsp:cNvPr id="0" name=""/>
        <dsp:cNvSpPr/>
      </dsp:nvSpPr>
      <dsp:spPr>
        <a:xfrm>
          <a:off x="1906274" y="2063772"/>
          <a:ext cx="4762517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entire website is executes on MAMP server.</a:t>
          </a:r>
          <a:endParaRPr lang="en-US" sz="25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06274" y="2063772"/>
        <a:ext cx="4762517" cy="1650454"/>
      </dsp:txXfrm>
    </dsp:sp>
    <dsp:sp modelId="{9774825B-FA94-4302-8E35-25E901863369}">
      <dsp:nvSpPr>
        <dsp:cNvPr id="0" name=""/>
        <dsp:cNvSpPr/>
      </dsp:nvSpPr>
      <dsp:spPr>
        <a:xfrm>
          <a:off x="0" y="4126840"/>
          <a:ext cx="6668792" cy="16504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92749-6394-4957-B9EC-A74258728C22}">
      <dsp:nvSpPr>
        <dsp:cNvPr id="0" name=""/>
        <dsp:cNvSpPr/>
      </dsp:nvSpPr>
      <dsp:spPr>
        <a:xfrm>
          <a:off x="499262" y="4498192"/>
          <a:ext cx="907749" cy="907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25312-D2AB-487D-B324-5648F3803B7E}">
      <dsp:nvSpPr>
        <dsp:cNvPr id="0" name=""/>
        <dsp:cNvSpPr/>
      </dsp:nvSpPr>
      <dsp:spPr>
        <a:xfrm>
          <a:off x="1906274" y="4126840"/>
          <a:ext cx="4762517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For saving students data we use </a:t>
          </a:r>
          <a:r>
            <a:rPr lang="en-IN" sz="2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Mysql</a:t>
          </a:r>
          <a:r>
            <a:rPr lang="en-IN" sz="2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database</a:t>
          </a:r>
          <a:endParaRPr lang="en-US" sz="25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06274" y="4126840"/>
        <a:ext cx="4762517" cy="16504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B5230-D5F5-4716-8830-7474F2530F3B}">
      <dsp:nvSpPr>
        <dsp:cNvPr id="0" name=""/>
        <dsp:cNvSpPr/>
      </dsp:nvSpPr>
      <dsp:spPr>
        <a:xfrm>
          <a:off x="4321276" y="1710935"/>
          <a:ext cx="1646409" cy="783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960"/>
              </a:lnTo>
              <a:lnTo>
                <a:pt x="1646409" y="533960"/>
              </a:lnTo>
              <a:lnTo>
                <a:pt x="1646409" y="78354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6982A7-5276-4A78-9637-B304E5C546A4}">
      <dsp:nvSpPr>
        <dsp:cNvPr id="0" name=""/>
        <dsp:cNvSpPr/>
      </dsp:nvSpPr>
      <dsp:spPr>
        <a:xfrm>
          <a:off x="2674866" y="1710935"/>
          <a:ext cx="1646409" cy="783541"/>
        </a:xfrm>
        <a:custGeom>
          <a:avLst/>
          <a:gdLst/>
          <a:ahLst/>
          <a:cxnLst/>
          <a:rect l="0" t="0" r="0" b="0"/>
          <a:pathLst>
            <a:path>
              <a:moveTo>
                <a:pt x="1646409" y="0"/>
              </a:moveTo>
              <a:lnTo>
                <a:pt x="1646409" y="533960"/>
              </a:lnTo>
              <a:lnTo>
                <a:pt x="0" y="533960"/>
              </a:lnTo>
              <a:lnTo>
                <a:pt x="0" y="78354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53C60-6528-4990-BCE9-54FAD5D833A5}">
      <dsp:nvSpPr>
        <dsp:cNvPr id="0" name=""/>
        <dsp:cNvSpPr/>
      </dsp:nvSpPr>
      <dsp:spPr>
        <a:xfrm>
          <a:off x="2974214" y="165"/>
          <a:ext cx="2694125" cy="1710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2AE1F-CFAE-4485-823B-F1C7A4FF732A}">
      <dsp:nvSpPr>
        <dsp:cNvPr id="0" name=""/>
        <dsp:cNvSpPr/>
      </dsp:nvSpPr>
      <dsp:spPr>
        <a:xfrm>
          <a:off x="3273561" y="284545"/>
          <a:ext cx="2694125" cy="1710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two main users involved in this system are</a:t>
          </a:r>
        </a:p>
      </dsp:txBody>
      <dsp:txXfrm>
        <a:off x="3323668" y="334652"/>
        <a:ext cx="2593911" cy="1610555"/>
      </dsp:txXfrm>
    </dsp:sp>
    <dsp:sp modelId="{9DAC5CF7-E3F3-4D51-A986-7E777F593DCF}">
      <dsp:nvSpPr>
        <dsp:cNvPr id="0" name=""/>
        <dsp:cNvSpPr/>
      </dsp:nvSpPr>
      <dsp:spPr>
        <a:xfrm>
          <a:off x="1327804" y="2494476"/>
          <a:ext cx="2694125" cy="1710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70426-E477-4298-B00A-7959D350138F}">
      <dsp:nvSpPr>
        <dsp:cNvPr id="0" name=""/>
        <dsp:cNvSpPr/>
      </dsp:nvSpPr>
      <dsp:spPr>
        <a:xfrm>
          <a:off x="1627151" y="2778856"/>
          <a:ext cx="2694125" cy="1710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User(i.e., Students)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77258" y="2828963"/>
        <a:ext cx="2593911" cy="1610555"/>
      </dsp:txXfrm>
    </dsp:sp>
    <dsp:sp modelId="{6CAB1A8B-21C2-43B7-AE9E-90443EB2DED9}">
      <dsp:nvSpPr>
        <dsp:cNvPr id="0" name=""/>
        <dsp:cNvSpPr/>
      </dsp:nvSpPr>
      <dsp:spPr>
        <a:xfrm>
          <a:off x="4620624" y="2494476"/>
          <a:ext cx="2694125" cy="1710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88F2C-7B59-431C-AB7D-F1B5B36AB3D1}">
      <dsp:nvSpPr>
        <dsp:cNvPr id="0" name=""/>
        <dsp:cNvSpPr/>
      </dsp:nvSpPr>
      <dsp:spPr>
        <a:xfrm>
          <a:off x="4919971" y="2778856"/>
          <a:ext cx="2694125" cy="1710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sp:txBody>
      <dsp:txXfrm>
        <a:off x="4970078" y="2828963"/>
        <a:ext cx="2593911" cy="1610555"/>
      </dsp:txXfrm>
    </dsp:sp>
    <dsp:sp modelId="{07065406-F973-43E3-BF94-CA4173401FC8}">
      <dsp:nvSpPr>
        <dsp:cNvPr id="0" name=""/>
        <dsp:cNvSpPr/>
      </dsp:nvSpPr>
      <dsp:spPr>
        <a:xfrm>
          <a:off x="6267034" y="165"/>
          <a:ext cx="2694125" cy="1710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8B91C-AE7E-4CDC-962F-0407AAF3C913}">
      <dsp:nvSpPr>
        <dsp:cNvPr id="0" name=""/>
        <dsp:cNvSpPr/>
      </dsp:nvSpPr>
      <dsp:spPr>
        <a:xfrm>
          <a:off x="6566381" y="284545"/>
          <a:ext cx="2694125" cy="1710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the Software we can register a student by the authentication code i.e., student id  and password with help of student id and password student can login his/her account and view all the notices which is announced by admin. </a:t>
          </a:r>
        </a:p>
      </dsp:txBody>
      <dsp:txXfrm>
        <a:off x="6616488" y="334652"/>
        <a:ext cx="2593911" cy="16105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E312C-2B95-4083-880F-DB7647F98E06}">
      <dsp:nvSpPr>
        <dsp:cNvPr id="0" name=""/>
        <dsp:cNvSpPr/>
      </dsp:nvSpPr>
      <dsp:spPr>
        <a:xfrm>
          <a:off x="0" y="4420"/>
          <a:ext cx="11211338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Dashboard</a:t>
          </a: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In this section, admin can see all detail in brief like Total Classes, Total Students, Total Class Notices and Total Public Notices.</a:t>
          </a:r>
        </a:p>
      </dsp:txBody>
      <dsp:txXfrm>
        <a:off x="30157" y="34577"/>
        <a:ext cx="11151024" cy="557446"/>
      </dsp:txXfrm>
    </dsp:sp>
    <dsp:sp modelId="{CC690F4C-8D30-4C2F-9506-76BD0ACCE446}">
      <dsp:nvSpPr>
        <dsp:cNvPr id="0" name=""/>
        <dsp:cNvSpPr/>
      </dsp:nvSpPr>
      <dsp:spPr>
        <a:xfrm>
          <a:off x="0" y="668260"/>
          <a:ext cx="11211338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Class</a:t>
          </a: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In this section, admin can manage class (Add/Update/Delete).</a:t>
          </a:r>
        </a:p>
      </dsp:txBody>
      <dsp:txXfrm>
        <a:off x="30157" y="698417"/>
        <a:ext cx="11151024" cy="557446"/>
      </dsp:txXfrm>
    </dsp:sp>
    <dsp:sp modelId="{F3444D9F-C6B3-4FF7-98C4-5441B74D6FA9}">
      <dsp:nvSpPr>
        <dsp:cNvPr id="0" name=""/>
        <dsp:cNvSpPr/>
      </dsp:nvSpPr>
      <dsp:spPr>
        <a:xfrm>
          <a:off x="0" y="1332100"/>
          <a:ext cx="11211338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Students</a:t>
          </a: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In this section, admin can manage the students (Add/Update/Delete).</a:t>
          </a:r>
        </a:p>
      </dsp:txBody>
      <dsp:txXfrm>
        <a:off x="30157" y="1362257"/>
        <a:ext cx="11151024" cy="557446"/>
      </dsp:txXfrm>
    </dsp:sp>
    <dsp:sp modelId="{DD30FCB5-D6B0-43F4-A362-3CCF6CABCC90}">
      <dsp:nvSpPr>
        <dsp:cNvPr id="0" name=""/>
        <dsp:cNvSpPr/>
      </dsp:nvSpPr>
      <dsp:spPr>
        <a:xfrm>
          <a:off x="0" y="1995940"/>
          <a:ext cx="11211338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Notices:</a:t>
          </a: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In this section, the admin can manage notices (Add/Update/Delete).</a:t>
          </a:r>
        </a:p>
      </dsp:txBody>
      <dsp:txXfrm>
        <a:off x="30157" y="2026097"/>
        <a:ext cx="11151024" cy="557446"/>
      </dsp:txXfrm>
    </dsp:sp>
    <dsp:sp modelId="{902ADA94-9826-4812-AF2B-52EF7037C9F6}">
      <dsp:nvSpPr>
        <dsp:cNvPr id="0" name=""/>
        <dsp:cNvSpPr/>
      </dsp:nvSpPr>
      <dsp:spPr>
        <a:xfrm>
          <a:off x="0" y="2659780"/>
          <a:ext cx="11211338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Public Notices:</a:t>
          </a: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In this section, the admin can manage public notices.</a:t>
          </a:r>
        </a:p>
      </dsp:txBody>
      <dsp:txXfrm>
        <a:off x="30157" y="2689937"/>
        <a:ext cx="11151024" cy="557446"/>
      </dsp:txXfrm>
    </dsp:sp>
    <dsp:sp modelId="{4EF64F48-14C5-45FD-B426-F4A1A4DCBAA6}">
      <dsp:nvSpPr>
        <dsp:cNvPr id="0" name=""/>
        <dsp:cNvSpPr/>
      </dsp:nvSpPr>
      <dsp:spPr>
        <a:xfrm>
          <a:off x="0" y="3323620"/>
          <a:ext cx="11211338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Pages:</a:t>
          </a: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In this section admin, can manage about us and contact us page of administration</a:t>
          </a:r>
        </a:p>
      </dsp:txBody>
      <dsp:txXfrm>
        <a:off x="30157" y="3353777"/>
        <a:ext cx="11151024" cy="557446"/>
      </dsp:txXfrm>
    </dsp:sp>
    <dsp:sp modelId="{B0830139-D147-4C7C-B1E5-543EF4ED4876}">
      <dsp:nvSpPr>
        <dsp:cNvPr id="0" name=""/>
        <dsp:cNvSpPr/>
      </dsp:nvSpPr>
      <dsp:spPr>
        <a:xfrm>
          <a:off x="0" y="3987460"/>
          <a:ext cx="11211338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Search:</a:t>
          </a: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In this section admin, can search students by their student id.</a:t>
          </a:r>
        </a:p>
      </dsp:txBody>
      <dsp:txXfrm>
        <a:off x="30157" y="4017617"/>
        <a:ext cx="11151024" cy="557446"/>
      </dsp:txXfrm>
    </dsp:sp>
    <dsp:sp modelId="{73A23975-5D49-45A3-B352-F465BAABC69A}">
      <dsp:nvSpPr>
        <dsp:cNvPr id="0" name=""/>
        <dsp:cNvSpPr/>
      </dsp:nvSpPr>
      <dsp:spPr>
        <a:xfrm>
          <a:off x="0" y="4651300"/>
          <a:ext cx="11211338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Reports:</a:t>
          </a: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In this section admin, can view how much students has been register  in particular period.</a:t>
          </a:r>
        </a:p>
      </dsp:txBody>
      <dsp:txXfrm>
        <a:off x="30157" y="4681457"/>
        <a:ext cx="11151024" cy="557446"/>
      </dsp:txXfrm>
    </dsp:sp>
    <dsp:sp modelId="{513FEE0D-F19E-47A2-94A1-F953F4E20039}">
      <dsp:nvSpPr>
        <dsp:cNvPr id="0" name=""/>
        <dsp:cNvSpPr/>
      </dsp:nvSpPr>
      <dsp:spPr>
        <a:xfrm>
          <a:off x="0" y="5315140"/>
          <a:ext cx="11211338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Admin can also update his profile, change the password and recover the password.</a:t>
          </a:r>
        </a:p>
      </dsp:txBody>
      <dsp:txXfrm>
        <a:off x="30157" y="5345297"/>
        <a:ext cx="11151024" cy="5574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D23A2-41B3-4592-BAEF-6DC1E4CBA7D6}">
      <dsp:nvSpPr>
        <dsp:cNvPr id="0" name=""/>
        <dsp:cNvSpPr/>
      </dsp:nvSpPr>
      <dsp:spPr>
        <a:xfrm>
          <a:off x="1472635" y="1822"/>
          <a:ext cx="3460918" cy="2076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Dashboard</a:t>
          </a:r>
          <a:r>
            <a:rPr lang="en-US" sz="2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It is welcome page for students.</a:t>
          </a:r>
        </a:p>
      </dsp:txBody>
      <dsp:txXfrm>
        <a:off x="1472635" y="1822"/>
        <a:ext cx="3460918" cy="2076551"/>
      </dsp:txXfrm>
    </dsp:sp>
    <dsp:sp modelId="{A4E7F582-ACBA-45C1-AABD-5A2E0294F957}">
      <dsp:nvSpPr>
        <dsp:cNvPr id="0" name=""/>
        <dsp:cNvSpPr/>
      </dsp:nvSpPr>
      <dsp:spPr>
        <a:xfrm>
          <a:off x="5279646" y="1822"/>
          <a:ext cx="3460918" cy="2076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View Notices</a:t>
          </a:r>
          <a:r>
            <a:rPr lang="en-US" sz="2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In this section, user can view notices which are announced by administrator.</a:t>
          </a:r>
        </a:p>
      </dsp:txBody>
      <dsp:txXfrm>
        <a:off x="5279646" y="1822"/>
        <a:ext cx="3460918" cy="2076551"/>
      </dsp:txXfrm>
    </dsp:sp>
    <dsp:sp modelId="{4FF71A4A-96AA-4954-9AE3-127B340DC8EE}">
      <dsp:nvSpPr>
        <dsp:cNvPr id="0" name=""/>
        <dsp:cNvSpPr/>
      </dsp:nvSpPr>
      <dsp:spPr>
        <a:xfrm>
          <a:off x="1472635" y="2424465"/>
          <a:ext cx="3460918" cy="2076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Student can also view his profile, change the password and recover the password.</a:t>
          </a:r>
        </a:p>
      </dsp:txBody>
      <dsp:txXfrm>
        <a:off x="1472635" y="2424465"/>
        <a:ext cx="3460918" cy="2076551"/>
      </dsp:txXfrm>
    </dsp:sp>
    <dsp:sp modelId="{BC729CCE-1592-4F42-B957-45A146CEB154}">
      <dsp:nvSpPr>
        <dsp:cNvPr id="0" name=""/>
        <dsp:cNvSpPr/>
      </dsp:nvSpPr>
      <dsp:spPr>
        <a:xfrm>
          <a:off x="5279646" y="2424465"/>
          <a:ext cx="3460918" cy="2076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sng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User (Non-Register)</a:t>
          </a:r>
          <a:endParaRPr lang="en-US" sz="2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Home</a:t>
          </a:r>
          <a:r>
            <a:rPr lang="en-US" sz="1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It is welcome page for user.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About</a:t>
          </a:r>
          <a:r>
            <a:rPr lang="en-US" sz="1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User can view about us page.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Contact: </a:t>
          </a:r>
          <a:r>
            <a:rPr lang="en-US" sz="1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User can view contact us page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5279646" y="2424465"/>
        <a:ext cx="3460918" cy="2076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000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6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7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38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4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7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3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63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98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9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976B6-00DF-83F4-676B-AA89E285E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700" b="1"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 System</a:t>
            </a:r>
            <a:br>
              <a:rPr lang="en-IN" sz="3700"/>
            </a:br>
            <a:endParaRPr lang="en-IN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CF40D-5FBE-2AFA-2CD2-F90B673D4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006" y="4113213"/>
            <a:ext cx="2988000" cy="1655762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IN" sz="1900"/>
              <a:t>Team Members:</a:t>
            </a:r>
          </a:p>
          <a:p>
            <a:pPr>
              <a:lnSpc>
                <a:spcPct val="115000"/>
              </a:lnSpc>
            </a:pPr>
            <a:br>
              <a:rPr lang="en-IN" sz="1900"/>
            </a:br>
            <a:r>
              <a:rPr lang="en-IN" sz="1900"/>
              <a:t>M. Yaswanth</a:t>
            </a:r>
          </a:p>
          <a:p>
            <a:pPr>
              <a:lnSpc>
                <a:spcPct val="115000"/>
              </a:lnSpc>
            </a:pPr>
            <a:r>
              <a:rPr lang="en-IN" sz="1900"/>
              <a:t>A. Revathi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CE82ABD-DF97-A004-36AF-6191C1239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9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30" name="Straight Connector 23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36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94A59-5859-6132-A403-DA9B66337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72" y="1016264"/>
            <a:ext cx="3559126" cy="1323709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7" name="Graphic 6" descr="Fabric Report Library">
            <a:extLst>
              <a:ext uri="{FF2B5EF4-FFF2-40B4-BE49-F238E27FC236}">
                <a16:creationId xmlns:a16="http://schemas.microsoft.com/office/drawing/2014/main" id="{5051E03E-E5B4-5A10-3A8B-BEC011377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500" y="3428999"/>
            <a:ext cx="2339975" cy="23399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763A6-689D-630F-A310-0A3C21994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601" y="323557"/>
            <a:ext cx="6971704" cy="6246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student management system maintains and tracks student records and all information about student admission.  It's a way to organize student work and keep track of all the data they produce, combining everything into a single system as opposed to several records.  Both students and administrators can benefit from it. In the existing system, everything is done by hand and it takes a lot of time. Our PHP-based online student management system handles a variety of student-related tasks.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22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7E4B-5FD4-7FF3-BAEC-B9709A93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78" y="342280"/>
            <a:ext cx="10213200" cy="1112836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 involves: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0E38189A-3991-707B-4152-3C30238ADD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396032"/>
              </p:ext>
            </p:extLst>
          </p:nvPr>
        </p:nvGraphicFramePr>
        <p:xfrm>
          <a:off x="989400" y="1685925"/>
          <a:ext cx="1021320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722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6820F-C12A-5F0D-6A6B-8C12E7A7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82" y="2367654"/>
            <a:ext cx="3580827" cy="5641144"/>
          </a:xfrm>
        </p:spPr>
        <p:txBody>
          <a:bodyPr anchor="t">
            <a:normAutofit/>
          </a:bodyPr>
          <a:lstStyle/>
          <a:p>
            <a:pPr algn="ctr"/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Platform	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932FFBB-64FA-95AA-5E5F-C64834008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215324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395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3499-4E96-1FE0-7A70-9D9915B0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9D25DF4-7CB1-1913-E83E-0CD4DDA900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989680"/>
              </p:ext>
            </p:extLst>
          </p:nvPr>
        </p:nvGraphicFramePr>
        <p:xfrm>
          <a:off x="989399" y="1685925"/>
          <a:ext cx="10588311" cy="448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606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5DB1-07D2-4C89-54B1-EE5C36FC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213200" cy="1112836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78A8FB-2F99-F8E3-1B57-102728584B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91680"/>
              </p:ext>
            </p:extLst>
          </p:nvPr>
        </p:nvGraphicFramePr>
        <p:xfrm>
          <a:off x="755375" y="1112836"/>
          <a:ext cx="11211338" cy="5937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2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3DD3-3539-FECD-C0BD-AC27F221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00" y="249515"/>
            <a:ext cx="10213200" cy="1112836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User/Student module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FD81BD1-3C37-8691-7896-13F0DD5B4D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581281"/>
              </p:ext>
            </p:extLst>
          </p:nvPr>
        </p:nvGraphicFramePr>
        <p:xfrm>
          <a:off x="989399" y="1685925"/>
          <a:ext cx="10213201" cy="4502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190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E77C2-A2FE-BC89-3881-4D9FE3E4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6328800" cy="1112836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FBF54-2631-2E5C-DF75-3A367BBCC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864801"/>
            <a:ext cx="6328800" cy="3913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 Management System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can be used by education institutes to maintain the records of students easily. Achieving this objective is difficult using a manual system as the information is scattered, can be redundant and collecting relevant information may be very time consuming. All these problems are solved using this project.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05D45D7-984D-4CDD-B1BC-0CF407C72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2485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07FC8D74-1245-F3AE-16DB-E8D31399F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3650" y="2045319"/>
            <a:ext cx="2767362" cy="276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93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95E6F-196F-4359-C96B-FC8F9474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6328800" cy="1112836"/>
          </a:xfrm>
        </p:spPr>
        <p:txBody>
          <a:bodyPr>
            <a:normAutofit/>
          </a:bodyPr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5DCF-3FD3-85DB-A92D-E7F90E1A5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399" y="1864800"/>
            <a:ext cx="6677487" cy="44531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5D45D7-984D-4CDD-B1BC-0CF407C72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2485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7D233F6-BE29-8B8F-EB8B-C974AB85E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3650" y="2045319"/>
            <a:ext cx="2767362" cy="276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13704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292441"/>
      </a:dk2>
      <a:lt2>
        <a:srgbClr val="E8E5E2"/>
      </a:lt2>
      <a:accent1>
        <a:srgbClr val="86A5BE"/>
      </a:accent1>
      <a:accent2>
        <a:srgbClr val="7F87BA"/>
      </a:accent2>
      <a:accent3>
        <a:srgbClr val="A496C6"/>
      </a:accent3>
      <a:accent4>
        <a:srgbClr val="A87FBA"/>
      </a:accent4>
      <a:accent5>
        <a:srgbClr val="C492BF"/>
      </a:accent5>
      <a:accent6>
        <a:srgbClr val="BA7F9A"/>
      </a:accent6>
      <a:hlink>
        <a:srgbClr val="9F795B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D298ECDF9CEA4A9F48064A6D411E03" ma:contentTypeVersion="2" ma:contentTypeDescription="Create a new document." ma:contentTypeScope="" ma:versionID="c2a06d9a19a6398320a8fdb05718aac1">
  <xsd:schema xmlns:xsd="http://www.w3.org/2001/XMLSchema" xmlns:xs="http://www.w3.org/2001/XMLSchema" xmlns:p="http://schemas.microsoft.com/office/2006/metadata/properties" xmlns:ns3="b1026a98-97c0-48bb-9a88-13f8b9b6306f" targetNamespace="http://schemas.microsoft.com/office/2006/metadata/properties" ma:root="true" ma:fieldsID="a87d6c47d1c89f9e43d852c42f146553" ns3:_="">
    <xsd:import namespace="b1026a98-97c0-48bb-9a88-13f8b9b630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026a98-97c0-48bb-9a88-13f8b9b630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5BDA33-2426-4BC2-B334-D2E8B8288F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026a98-97c0-48bb-9a88-13f8b9b630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802AEB-4934-4B2E-B785-DD6A5250BA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958636-ECEE-471E-9FC1-A953065AFA0A}">
  <ds:schemaRefs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b1026a98-97c0-48bb-9a88-13f8b9b6306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529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Goudy Old Style</vt:lpstr>
      <vt:lpstr>Times New Roman</vt:lpstr>
      <vt:lpstr>Wingdings</vt:lpstr>
      <vt:lpstr>FrostyVTI</vt:lpstr>
      <vt:lpstr>Student Management System </vt:lpstr>
      <vt:lpstr>Introduction</vt:lpstr>
      <vt:lpstr>SMS involves: </vt:lpstr>
      <vt:lpstr>Tools and Platform </vt:lpstr>
      <vt:lpstr>PowerPoint Presentation</vt:lpstr>
      <vt:lpstr>Admin Module</vt:lpstr>
      <vt:lpstr>User/Student module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Revathi Atchi</dc:creator>
  <cp:lastModifiedBy>Revathi Atchi</cp:lastModifiedBy>
  <cp:revision>3</cp:revision>
  <dcterms:created xsi:type="dcterms:W3CDTF">2022-11-30T02:15:47Z</dcterms:created>
  <dcterms:modified xsi:type="dcterms:W3CDTF">2022-11-30T13:35:54Z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0x01010011D298ECDF9CEA4A9F48064A6D411E03</vt:lpwstr>
  </property>
</Properties>
</file>